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99" r:id="rId2"/>
    <p:sldMasterId id="2147483707" r:id="rId3"/>
    <p:sldMasterId id="2147483715" r:id="rId4"/>
    <p:sldMasterId id="2147483724" r:id="rId5"/>
  </p:sldMasterIdLst>
  <p:notesMasterIdLst>
    <p:notesMasterId r:id="rId21"/>
  </p:notesMasterIdLst>
  <p:sldIdLst>
    <p:sldId id="2147471302" r:id="rId6"/>
    <p:sldId id="2147471381" r:id="rId7"/>
    <p:sldId id="2147480394" r:id="rId8"/>
    <p:sldId id="2147480393" r:id="rId9"/>
    <p:sldId id="2147471394" r:id="rId10"/>
    <p:sldId id="267" r:id="rId11"/>
    <p:sldId id="2147480385" r:id="rId12"/>
    <p:sldId id="2147480384" r:id="rId13"/>
    <p:sldId id="272" r:id="rId14"/>
    <p:sldId id="273" r:id="rId15"/>
    <p:sldId id="2147480395" r:id="rId16"/>
    <p:sldId id="2147480396" r:id="rId17"/>
    <p:sldId id="2147480397" r:id="rId18"/>
    <p:sldId id="2147480388" r:id="rId19"/>
    <p:sldId id="2147471380"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000"/>
    <a:srgbClr val="062655"/>
    <a:srgbClr val="F7F6F5"/>
    <a:srgbClr val="005C6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61974E1-E989-49E3-A076-2D6828B1E046}" v="104" dt="2024-09-29T21:50:20.55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682" autoAdjust="0"/>
    <p:restoredTop sz="66374" autoAdjust="0"/>
  </p:normalViewPr>
  <p:slideViewPr>
    <p:cSldViewPr snapToGrid="0">
      <p:cViewPr varScale="1">
        <p:scale>
          <a:sx n="59" d="100"/>
          <a:sy n="59" d="100"/>
        </p:scale>
        <p:origin x="1476" y="27"/>
      </p:cViewPr>
      <p:guideLst/>
    </p:cSldViewPr>
  </p:slideViewPr>
  <p:notesTextViewPr>
    <p:cViewPr>
      <p:scale>
        <a:sx n="3" d="2"/>
        <a:sy n="3" d="2"/>
      </p:scale>
      <p:origin x="0" y="0"/>
    </p:cViewPr>
  </p:notesTextViewPr>
  <p:sorterViewPr>
    <p:cViewPr>
      <p:scale>
        <a:sx n="100" d="100"/>
        <a:sy n="100" d="100"/>
      </p:scale>
      <p:origin x="0" y="-213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microsoft.com/office/2016/11/relationships/changesInfo" Target="changesInfos/changesInfo1.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emargne, Louis" userId="a3ee9870-fc6a-4fda-8ec0-27961255f578" providerId="ADAL" clId="{561974E1-E989-49E3-A076-2D6828B1E046}"/>
    <pc:docChg chg="undo custSel addSld delSld modSld sldOrd delMainMaster">
      <pc:chgData name="Demargne, Louis" userId="a3ee9870-fc6a-4fda-8ec0-27961255f578" providerId="ADAL" clId="{561974E1-E989-49E3-A076-2D6828B1E046}" dt="2024-10-02T06:52:44.549" v="2551" actId="20577"/>
      <pc:docMkLst>
        <pc:docMk/>
      </pc:docMkLst>
      <pc:sldChg chg="del">
        <pc:chgData name="Demargne, Louis" userId="a3ee9870-fc6a-4fda-8ec0-27961255f578" providerId="ADAL" clId="{561974E1-E989-49E3-A076-2D6828B1E046}" dt="2024-09-29T19:45:21.919" v="151" actId="47"/>
        <pc:sldMkLst>
          <pc:docMk/>
          <pc:sldMk cId="2266611624" sldId="257"/>
        </pc:sldMkLst>
      </pc:sldChg>
      <pc:sldChg chg="del">
        <pc:chgData name="Demargne, Louis" userId="a3ee9870-fc6a-4fda-8ec0-27961255f578" providerId="ADAL" clId="{561974E1-E989-49E3-A076-2D6828B1E046}" dt="2024-09-29T19:45:29.652" v="152" actId="47"/>
        <pc:sldMkLst>
          <pc:docMk/>
          <pc:sldMk cId="2316923297" sldId="262"/>
        </pc:sldMkLst>
      </pc:sldChg>
      <pc:sldChg chg="del">
        <pc:chgData name="Demargne, Louis" userId="a3ee9870-fc6a-4fda-8ec0-27961255f578" providerId="ADAL" clId="{561974E1-E989-49E3-A076-2D6828B1E046}" dt="2024-09-29T19:33:11.325" v="0" actId="47"/>
        <pc:sldMkLst>
          <pc:docMk/>
          <pc:sldMk cId="3072359514" sldId="263"/>
        </pc:sldMkLst>
      </pc:sldChg>
      <pc:sldChg chg="addSp modSp mod">
        <pc:chgData name="Demargne, Louis" userId="a3ee9870-fc6a-4fda-8ec0-27961255f578" providerId="ADAL" clId="{561974E1-E989-49E3-A076-2D6828B1E046}" dt="2024-10-02T06:14:58.493" v="2518" actId="20577"/>
        <pc:sldMkLst>
          <pc:docMk/>
          <pc:sldMk cId="987454095" sldId="267"/>
        </pc:sldMkLst>
        <pc:spChg chg="add mod">
          <ac:chgData name="Demargne, Louis" userId="a3ee9870-fc6a-4fda-8ec0-27961255f578" providerId="ADAL" clId="{561974E1-E989-49E3-A076-2D6828B1E046}" dt="2024-09-29T20:15:14.815" v="740" actId="20577"/>
          <ac:spMkLst>
            <pc:docMk/>
            <pc:sldMk cId="987454095" sldId="267"/>
            <ac:spMk id="2" creationId="{44B56CD1-5E24-C73B-8F1A-12F6F73A2F1E}"/>
          </ac:spMkLst>
        </pc:spChg>
        <pc:spChg chg="mod">
          <ac:chgData name="Demargne, Louis" userId="a3ee9870-fc6a-4fda-8ec0-27961255f578" providerId="ADAL" clId="{561974E1-E989-49E3-A076-2D6828B1E046}" dt="2024-10-02T06:14:58.493" v="2518" actId="20577"/>
          <ac:spMkLst>
            <pc:docMk/>
            <pc:sldMk cId="987454095" sldId="267"/>
            <ac:spMk id="5" creationId="{A809246C-D14D-CDD0-4EB1-5A40F220AC92}"/>
          </ac:spMkLst>
        </pc:spChg>
        <pc:spChg chg="mod">
          <ac:chgData name="Demargne, Louis" userId="a3ee9870-fc6a-4fda-8ec0-27961255f578" providerId="ADAL" clId="{561974E1-E989-49E3-A076-2D6828B1E046}" dt="2024-09-29T20:10:36.375" v="598" actId="1038"/>
          <ac:spMkLst>
            <pc:docMk/>
            <pc:sldMk cId="987454095" sldId="267"/>
            <ac:spMk id="21" creationId="{34269E27-E728-F011-C921-4ACD8C3367B5}"/>
          </ac:spMkLst>
        </pc:spChg>
        <pc:spChg chg="mod">
          <ac:chgData name="Demargne, Louis" userId="a3ee9870-fc6a-4fda-8ec0-27961255f578" providerId="ADAL" clId="{561974E1-E989-49E3-A076-2D6828B1E046}" dt="2024-09-29T20:09:49.263" v="566" actId="14100"/>
          <ac:spMkLst>
            <pc:docMk/>
            <pc:sldMk cId="987454095" sldId="267"/>
            <ac:spMk id="25" creationId="{4154F253-6945-D06D-E9CF-188BC0DB95EC}"/>
          </ac:spMkLst>
        </pc:spChg>
        <pc:picChg chg="mod">
          <ac:chgData name="Demargne, Louis" userId="a3ee9870-fc6a-4fda-8ec0-27961255f578" providerId="ADAL" clId="{561974E1-E989-49E3-A076-2D6828B1E046}" dt="2024-09-29T20:09:57.208" v="568" actId="14100"/>
          <ac:picMkLst>
            <pc:docMk/>
            <pc:sldMk cId="987454095" sldId="267"/>
            <ac:picMk id="3" creationId="{E30EB728-4590-F813-5458-E16F08476EB4}"/>
          </ac:picMkLst>
        </pc:picChg>
        <pc:picChg chg="mod modCrop">
          <ac:chgData name="Demargne, Louis" userId="a3ee9870-fc6a-4fda-8ec0-27961255f578" providerId="ADAL" clId="{561974E1-E989-49E3-A076-2D6828B1E046}" dt="2024-09-29T20:11:08.820" v="600" actId="732"/>
          <ac:picMkLst>
            <pc:docMk/>
            <pc:sldMk cId="987454095" sldId="267"/>
            <ac:picMk id="24" creationId="{ADB5EE6E-45C3-1259-87E1-481196EF5360}"/>
          </ac:picMkLst>
        </pc:picChg>
      </pc:sldChg>
      <pc:sldChg chg="del">
        <pc:chgData name="Demargne, Louis" userId="a3ee9870-fc6a-4fda-8ec0-27961255f578" providerId="ADAL" clId="{561974E1-E989-49E3-A076-2D6828B1E046}" dt="2024-09-29T20:24:31.109" v="836" actId="47"/>
        <pc:sldMkLst>
          <pc:docMk/>
          <pc:sldMk cId="0" sldId="271"/>
        </pc:sldMkLst>
      </pc:sldChg>
      <pc:sldChg chg="modSp mod modNotesTx">
        <pc:chgData name="Demargne, Louis" userId="a3ee9870-fc6a-4fda-8ec0-27961255f578" providerId="ADAL" clId="{561974E1-E989-49E3-A076-2D6828B1E046}" dt="2024-09-29T21:16:36.374" v="1693" actId="6549"/>
        <pc:sldMkLst>
          <pc:docMk/>
          <pc:sldMk cId="0" sldId="272"/>
        </pc:sldMkLst>
        <pc:spChg chg="mod">
          <ac:chgData name="Demargne, Louis" userId="a3ee9870-fc6a-4fda-8ec0-27961255f578" providerId="ADAL" clId="{561974E1-E989-49E3-A076-2D6828B1E046}" dt="2024-09-29T20:35:33.162" v="931" actId="313"/>
          <ac:spMkLst>
            <pc:docMk/>
            <pc:sldMk cId="0" sldId="272"/>
            <ac:spMk id="418" creationId="{71107503-D775-3CB9-9F3E-1F913237E83A}"/>
          </ac:spMkLst>
        </pc:spChg>
        <pc:picChg chg="mod">
          <ac:chgData name="Demargne, Louis" userId="a3ee9870-fc6a-4fda-8ec0-27961255f578" providerId="ADAL" clId="{561974E1-E989-49E3-A076-2D6828B1E046}" dt="2024-09-29T20:34:59.653" v="927" actId="1076"/>
          <ac:picMkLst>
            <pc:docMk/>
            <pc:sldMk cId="0" sldId="272"/>
            <ac:picMk id="13" creationId="{2DB04B96-996F-924B-1FF0-025387A6B63C}"/>
          </ac:picMkLst>
        </pc:picChg>
        <pc:picChg chg="mod">
          <ac:chgData name="Demargne, Louis" userId="a3ee9870-fc6a-4fda-8ec0-27961255f578" providerId="ADAL" clId="{561974E1-E989-49E3-A076-2D6828B1E046}" dt="2024-09-29T20:35:05.471" v="929" actId="14100"/>
          <ac:picMkLst>
            <pc:docMk/>
            <pc:sldMk cId="0" sldId="272"/>
            <ac:picMk id="17" creationId="{DE99A832-E9DD-3223-E6B6-9DF853390FE4}"/>
          </ac:picMkLst>
        </pc:picChg>
        <pc:picChg chg="mod">
          <ac:chgData name="Demargne, Louis" userId="a3ee9870-fc6a-4fda-8ec0-27961255f578" providerId="ADAL" clId="{561974E1-E989-49E3-A076-2D6828B1E046}" dt="2024-09-29T20:34:51.324" v="925" actId="1076"/>
          <ac:picMkLst>
            <pc:docMk/>
            <pc:sldMk cId="0" sldId="272"/>
            <ac:picMk id="26" creationId="{6134F8B1-E695-6D37-8B51-4BF72D5AC9B8}"/>
          </ac:picMkLst>
        </pc:picChg>
      </pc:sldChg>
      <pc:sldChg chg="modSp mod modNotesTx">
        <pc:chgData name="Demargne, Louis" userId="a3ee9870-fc6a-4fda-8ec0-27961255f578" providerId="ADAL" clId="{561974E1-E989-49E3-A076-2D6828B1E046}" dt="2024-09-29T21:17:41.120" v="1841" actId="20577"/>
        <pc:sldMkLst>
          <pc:docMk/>
          <pc:sldMk cId="0" sldId="273"/>
        </pc:sldMkLst>
        <pc:spChg chg="mod">
          <ac:chgData name="Demargne, Louis" userId="a3ee9870-fc6a-4fda-8ec0-27961255f578" providerId="ADAL" clId="{561974E1-E989-49E3-A076-2D6828B1E046}" dt="2024-09-29T21:06:52.660" v="1597" actId="2711"/>
          <ac:spMkLst>
            <pc:docMk/>
            <pc:sldMk cId="0" sldId="273"/>
            <ac:spMk id="437" creationId="{00000000-0000-0000-0000-000000000000}"/>
          </ac:spMkLst>
        </pc:spChg>
      </pc:sldChg>
      <pc:sldChg chg="del">
        <pc:chgData name="Demargne, Louis" userId="a3ee9870-fc6a-4fda-8ec0-27961255f578" providerId="ADAL" clId="{561974E1-E989-49E3-A076-2D6828B1E046}" dt="2024-09-29T19:45:29.652" v="152" actId="47"/>
        <pc:sldMkLst>
          <pc:docMk/>
          <pc:sldMk cId="1746406293" sldId="1129"/>
        </pc:sldMkLst>
      </pc:sldChg>
      <pc:sldChg chg="del">
        <pc:chgData name="Demargne, Louis" userId="a3ee9870-fc6a-4fda-8ec0-27961255f578" providerId="ADAL" clId="{561974E1-E989-49E3-A076-2D6828B1E046}" dt="2024-09-29T19:45:29.652" v="152" actId="47"/>
        <pc:sldMkLst>
          <pc:docMk/>
          <pc:sldMk cId="361290395" sldId="4330"/>
        </pc:sldMkLst>
      </pc:sldChg>
      <pc:sldChg chg="del">
        <pc:chgData name="Demargne, Louis" userId="a3ee9870-fc6a-4fda-8ec0-27961255f578" providerId="ADAL" clId="{561974E1-E989-49E3-A076-2D6828B1E046}" dt="2024-09-29T19:45:29.652" v="152" actId="47"/>
        <pc:sldMkLst>
          <pc:docMk/>
          <pc:sldMk cId="3672131154" sldId="4556"/>
        </pc:sldMkLst>
      </pc:sldChg>
      <pc:sldChg chg="del">
        <pc:chgData name="Demargne, Louis" userId="a3ee9870-fc6a-4fda-8ec0-27961255f578" providerId="ADAL" clId="{561974E1-E989-49E3-A076-2D6828B1E046}" dt="2024-09-29T19:45:29.652" v="152" actId="47"/>
        <pc:sldMkLst>
          <pc:docMk/>
          <pc:sldMk cId="1914211724" sldId="11090137"/>
        </pc:sldMkLst>
      </pc:sldChg>
      <pc:sldChg chg="del">
        <pc:chgData name="Demargne, Louis" userId="a3ee9870-fc6a-4fda-8ec0-27961255f578" providerId="ADAL" clId="{561974E1-E989-49E3-A076-2D6828B1E046}" dt="2024-09-29T19:45:29.652" v="152" actId="47"/>
        <pc:sldMkLst>
          <pc:docMk/>
          <pc:sldMk cId="10397020" sldId="11091214"/>
        </pc:sldMkLst>
      </pc:sldChg>
      <pc:sldChg chg="del">
        <pc:chgData name="Demargne, Louis" userId="a3ee9870-fc6a-4fda-8ec0-27961255f578" providerId="ADAL" clId="{561974E1-E989-49E3-A076-2D6828B1E046}" dt="2024-09-29T19:45:29.652" v="152" actId="47"/>
        <pc:sldMkLst>
          <pc:docMk/>
          <pc:sldMk cId="3537958332" sldId="2141412607"/>
        </pc:sldMkLst>
      </pc:sldChg>
      <pc:sldChg chg="del">
        <pc:chgData name="Demargne, Louis" userId="a3ee9870-fc6a-4fda-8ec0-27961255f578" providerId="ADAL" clId="{561974E1-E989-49E3-A076-2D6828B1E046}" dt="2024-09-29T21:07:22.419" v="1598" actId="47"/>
        <pc:sldMkLst>
          <pc:docMk/>
          <pc:sldMk cId="1623479101" sldId="2147471190"/>
        </pc:sldMkLst>
      </pc:sldChg>
      <pc:sldChg chg="modSp mod">
        <pc:chgData name="Demargne, Louis" userId="a3ee9870-fc6a-4fda-8ec0-27961255f578" providerId="ADAL" clId="{561974E1-E989-49E3-A076-2D6828B1E046}" dt="2024-09-29T21:26:50.007" v="2070" actId="179"/>
        <pc:sldMkLst>
          <pc:docMk/>
          <pc:sldMk cId="3065897261" sldId="2147471302"/>
        </pc:sldMkLst>
        <pc:spChg chg="mod">
          <ac:chgData name="Demargne, Louis" userId="a3ee9870-fc6a-4fda-8ec0-27961255f578" providerId="ADAL" clId="{561974E1-E989-49E3-A076-2D6828B1E046}" dt="2024-09-29T21:26:50.007" v="2070" actId="179"/>
          <ac:spMkLst>
            <pc:docMk/>
            <pc:sldMk cId="3065897261" sldId="2147471302"/>
            <ac:spMk id="3" creationId="{AAECA4A7-CF96-5A67-0617-243C972AAB11}"/>
          </ac:spMkLst>
        </pc:spChg>
      </pc:sldChg>
      <pc:sldChg chg="del">
        <pc:chgData name="Demargne, Louis" userId="a3ee9870-fc6a-4fda-8ec0-27961255f578" providerId="ADAL" clId="{561974E1-E989-49E3-A076-2D6828B1E046}" dt="2024-09-29T21:07:22.419" v="1598" actId="47"/>
        <pc:sldMkLst>
          <pc:docMk/>
          <pc:sldMk cId="4097344348" sldId="2147471303"/>
        </pc:sldMkLst>
      </pc:sldChg>
      <pc:sldChg chg="del">
        <pc:chgData name="Demargne, Louis" userId="a3ee9870-fc6a-4fda-8ec0-27961255f578" providerId="ADAL" clId="{561974E1-E989-49E3-A076-2D6828B1E046}" dt="2024-09-29T20:57:37.896" v="1423" actId="47"/>
        <pc:sldMkLst>
          <pc:docMk/>
          <pc:sldMk cId="201813052" sldId="2147471310"/>
        </pc:sldMkLst>
      </pc:sldChg>
      <pc:sldChg chg="del">
        <pc:chgData name="Demargne, Louis" userId="a3ee9870-fc6a-4fda-8ec0-27961255f578" providerId="ADAL" clId="{561974E1-E989-49E3-A076-2D6828B1E046}" dt="2024-09-29T21:07:22.419" v="1598" actId="47"/>
        <pc:sldMkLst>
          <pc:docMk/>
          <pc:sldMk cId="547287857" sldId="2147471312"/>
        </pc:sldMkLst>
      </pc:sldChg>
      <pc:sldChg chg="del">
        <pc:chgData name="Demargne, Louis" userId="a3ee9870-fc6a-4fda-8ec0-27961255f578" providerId="ADAL" clId="{561974E1-E989-49E3-A076-2D6828B1E046}" dt="2024-09-29T20:36:49.610" v="936" actId="2696"/>
        <pc:sldMkLst>
          <pc:docMk/>
          <pc:sldMk cId="1099467313" sldId="2147471326"/>
        </pc:sldMkLst>
      </pc:sldChg>
      <pc:sldChg chg="del">
        <pc:chgData name="Demargne, Louis" userId="a3ee9870-fc6a-4fda-8ec0-27961255f578" providerId="ADAL" clId="{561974E1-E989-49E3-A076-2D6828B1E046}" dt="2024-09-29T21:04:57.481" v="1505" actId="47"/>
        <pc:sldMkLst>
          <pc:docMk/>
          <pc:sldMk cId="2035042325" sldId="2147471326"/>
        </pc:sldMkLst>
      </pc:sldChg>
      <pc:sldChg chg="addSp delSp modSp del mod">
        <pc:chgData name="Demargne, Louis" userId="a3ee9870-fc6a-4fda-8ec0-27961255f578" providerId="ADAL" clId="{561974E1-E989-49E3-A076-2D6828B1E046}" dt="2024-09-29T21:04:57.481" v="1505" actId="47"/>
        <pc:sldMkLst>
          <pc:docMk/>
          <pc:sldMk cId="368142042" sldId="2147471329"/>
        </pc:sldMkLst>
        <pc:spChg chg="mod topLvl">
          <ac:chgData name="Demargne, Louis" userId="a3ee9870-fc6a-4fda-8ec0-27961255f578" providerId="ADAL" clId="{561974E1-E989-49E3-A076-2D6828B1E046}" dt="2024-09-29T21:01:33.954" v="1429" actId="165"/>
          <ac:spMkLst>
            <pc:docMk/>
            <pc:sldMk cId="368142042" sldId="2147471329"/>
            <ac:spMk id="13" creationId="{FCD04C12-3487-506A-FC70-00DBC668850E}"/>
          </ac:spMkLst>
        </pc:spChg>
        <pc:spChg chg="mod topLvl">
          <ac:chgData name="Demargne, Louis" userId="a3ee9870-fc6a-4fda-8ec0-27961255f578" providerId="ADAL" clId="{561974E1-E989-49E3-A076-2D6828B1E046}" dt="2024-09-29T21:01:33.954" v="1429" actId="165"/>
          <ac:spMkLst>
            <pc:docMk/>
            <pc:sldMk cId="368142042" sldId="2147471329"/>
            <ac:spMk id="14" creationId="{D60506D5-8486-08F4-2B6E-5C36D17B3771}"/>
          </ac:spMkLst>
        </pc:spChg>
        <pc:spChg chg="mod topLvl">
          <ac:chgData name="Demargne, Louis" userId="a3ee9870-fc6a-4fda-8ec0-27961255f578" providerId="ADAL" clId="{561974E1-E989-49E3-A076-2D6828B1E046}" dt="2024-09-29T21:01:33.954" v="1429" actId="165"/>
          <ac:spMkLst>
            <pc:docMk/>
            <pc:sldMk cId="368142042" sldId="2147471329"/>
            <ac:spMk id="15" creationId="{1434CE83-F394-15D9-CDB9-B6A3BA0CC5C0}"/>
          </ac:spMkLst>
        </pc:spChg>
        <pc:spChg chg="mod topLvl">
          <ac:chgData name="Demargne, Louis" userId="a3ee9870-fc6a-4fda-8ec0-27961255f578" providerId="ADAL" clId="{561974E1-E989-49E3-A076-2D6828B1E046}" dt="2024-09-29T21:01:33.954" v="1429" actId="165"/>
          <ac:spMkLst>
            <pc:docMk/>
            <pc:sldMk cId="368142042" sldId="2147471329"/>
            <ac:spMk id="16" creationId="{787B5535-642D-8478-D563-894F773EFACC}"/>
          </ac:spMkLst>
        </pc:spChg>
        <pc:grpChg chg="del mod">
          <ac:chgData name="Demargne, Louis" userId="a3ee9870-fc6a-4fda-8ec0-27961255f578" providerId="ADAL" clId="{561974E1-E989-49E3-A076-2D6828B1E046}" dt="2024-09-29T21:01:33.954" v="1429" actId="165"/>
          <ac:grpSpMkLst>
            <pc:docMk/>
            <pc:sldMk cId="368142042" sldId="2147471329"/>
            <ac:grpSpMk id="17" creationId="{2DC90B60-A970-BDA4-04F4-0BE5AF8B121F}"/>
          </ac:grpSpMkLst>
        </pc:grpChg>
        <pc:picChg chg="add del mod topLvl">
          <ac:chgData name="Demargne, Louis" userId="a3ee9870-fc6a-4fda-8ec0-27961255f578" providerId="ADAL" clId="{561974E1-E989-49E3-A076-2D6828B1E046}" dt="2024-09-29T21:01:52.680" v="1432" actId="21"/>
          <ac:picMkLst>
            <pc:docMk/>
            <pc:sldMk cId="368142042" sldId="2147471329"/>
            <ac:picMk id="11" creationId="{9E2F0D29-B211-24A2-87C4-84D56E0878F9}"/>
          </ac:picMkLst>
        </pc:picChg>
      </pc:sldChg>
      <pc:sldChg chg="del">
        <pc:chgData name="Demargne, Louis" userId="a3ee9870-fc6a-4fda-8ec0-27961255f578" providerId="ADAL" clId="{561974E1-E989-49E3-A076-2D6828B1E046}" dt="2024-09-29T20:36:49.610" v="936" actId="2696"/>
        <pc:sldMkLst>
          <pc:docMk/>
          <pc:sldMk cId="1512273962" sldId="2147471329"/>
        </pc:sldMkLst>
      </pc:sldChg>
      <pc:sldChg chg="del">
        <pc:chgData name="Demargne, Louis" userId="a3ee9870-fc6a-4fda-8ec0-27961255f578" providerId="ADAL" clId="{561974E1-E989-49E3-A076-2D6828B1E046}" dt="2024-09-29T21:04:57.481" v="1505" actId="47"/>
        <pc:sldMkLst>
          <pc:docMk/>
          <pc:sldMk cId="188383380" sldId="2147471330"/>
        </pc:sldMkLst>
      </pc:sldChg>
      <pc:sldChg chg="del">
        <pc:chgData name="Demargne, Louis" userId="a3ee9870-fc6a-4fda-8ec0-27961255f578" providerId="ADAL" clId="{561974E1-E989-49E3-A076-2D6828B1E046}" dt="2024-09-29T20:36:49.610" v="936" actId="2696"/>
        <pc:sldMkLst>
          <pc:docMk/>
          <pc:sldMk cId="2717592029" sldId="2147471330"/>
        </pc:sldMkLst>
      </pc:sldChg>
      <pc:sldChg chg="mod ord modShow">
        <pc:chgData name="Demargne, Louis" userId="a3ee9870-fc6a-4fda-8ec0-27961255f578" providerId="ADAL" clId="{561974E1-E989-49E3-A076-2D6828B1E046}" dt="2024-09-29T20:36:07.492" v="935"/>
        <pc:sldMkLst>
          <pc:docMk/>
          <pc:sldMk cId="148550598" sldId="2147471380"/>
        </pc:sldMkLst>
      </pc:sldChg>
      <pc:sldChg chg="addSp delSp modSp add mod ord">
        <pc:chgData name="Demargne, Louis" userId="a3ee9870-fc6a-4fda-8ec0-27961255f578" providerId="ADAL" clId="{561974E1-E989-49E3-A076-2D6828B1E046}" dt="2024-09-29T20:25:24.923" v="840" actId="207"/>
        <pc:sldMkLst>
          <pc:docMk/>
          <pc:sldMk cId="3510264169" sldId="2147471381"/>
        </pc:sldMkLst>
        <pc:spChg chg="mod">
          <ac:chgData name="Demargne, Louis" userId="a3ee9870-fc6a-4fda-8ec0-27961255f578" providerId="ADAL" clId="{561974E1-E989-49E3-A076-2D6828B1E046}" dt="2024-09-29T20:25:24.923" v="840" actId="207"/>
          <ac:spMkLst>
            <pc:docMk/>
            <pc:sldMk cId="3510264169" sldId="2147471381"/>
            <ac:spMk id="3" creationId="{D003AA29-FCCA-6977-18F7-41A6C8A13D13}"/>
          </ac:spMkLst>
        </pc:spChg>
        <pc:spChg chg="mod">
          <ac:chgData name="Demargne, Louis" userId="a3ee9870-fc6a-4fda-8ec0-27961255f578" providerId="ADAL" clId="{561974E1-E989-49E3-A076-2D6828B1E046}" dt="2024-09-29T19:50:17.757" v="222" actId="20577"/>
          <ac:spMkLst>
            <pc:docMk/>
            <pc:sldMk cId="3510264169" sldId="2147471381"/>
            <ac:spMk id="15" creationId="{C83B57C3-E7E3-37F0-E38E-19246D8195FA}"/>
          </ac:spMkLst>
        </pc:spChg>
        <pc:spChg chg="mod">
          <ac:chgData name="Demargne, Louis" userId="a3ee9870-fc6a-4fda-8ec0-27961255f578" providerId="ADAL" clId="{561974E1-E989-49E3-A076-2D6828B1E046}" dt="2024-09-29T19:50:00.268" v="218" actId="27636"/>
          <ac:spMkLst>
            <pc:docMk/>
            <pc:sldMk cId="3510264169" sldId="2147471381"/>
            <ac:spMk id="20" creationId="{F9AADA23-01C8-B75C-0EA3-E883413AB9B0}"/>
          </ac:spMkLst>
        </pc:spChg>
        <pc:picChg chg="add del">
          <ac:chgData name="Demargne, Louis" userId="a3ee9870-fc6a-4fda-8ec0-27961255f578" providerId="ADAL" clId="{561974E1-E989-49E3-A076-2D6828B1E046}" dt="2024-09-29T20:24:37.782" v="837" actId="478"/>
          <ac:picMkLst>
            <pc:docMk/>
            <pc:sldMk cId="3510264169" sldId="2147471381"/>
            <ac:picMk id="7" creationId="{AE62051E-E12F-8CF0-061E-77B5DC1DEBF3}"/>
          </ac:picMkLst>
        </pc:picChg>
      </pc:sldChg>
      <pc:sldChg chg="del">
        <pc:chgData name="Demargne, Louis" userId="a3ee9870-fc6a-4fda-8ec0-27961255f578" providerId="ADAL" clId="{561974E1-E989-49E3-A076-2D6828B1E046}" dt="2024-09-29T21:07:22.419" v="1598" actId="47"/>
        <pc:sldMkLst>
          <pc:docMk/>
          <pc:sldMk cId="3159861173" sldId="2147471391"/>
        </pc:sldMkLst>
      </pc:sldChg>
      <pc:sldChg chg="del">
        <pc:chgData name="Demargne, Louis" userId="a3ee9870-fc6a-4fda-8ec0-27961255f578" providerId="ADAL" clId="{561974E1-E989-49E3-A076-2D6828B1E046}" dt="2024-09-29T20:57:37.896" v="1423" actId="47"/>
        <pc:sldMkLst>
          <pc:docMk/>
          <pc:sldMk cId="3518114284" sldId="2147471392"/>
        </pc:sldMkLst>
      </pc:sldChg>
      <pc:sldChg chg="del">
        <pc:chgData name="Demargne, Louis" userId="a3ee9870-fc6a-4fda-8ec0-27961255f578" providerId="ADAL" clId="{561974E1-E989-49E3-A076-2D6828B1E046}" dt="2024-09-29T20:57:37.896" v="1423" actId="47"/>
        <pc:sldMkLst>
          <pc:docMk/>
          <pc:sldMk cId="631389377" sldId="2147471393"/>
        </pc:sldMkLst>
      </pc:sldChg>
      <pc:sldChg chg="addSp delSp modSp mod ord modNotesTx">
        <pc:chgData name="Demargne, Louis" userId="a3ee9870-fc6a-4fda-8ec0-27961255f578" providerId="ADAL" clId="{561974E1-E989-49E3-A076-2D6828B1E046}" dt="2024-10-02T06:13:21.460" v="2503" actId="20577"/>
        <pc:sldMkLst>
          <pc:docMk/>
          <pc:sldMk cId="550287274" sldId="2147471394"/>
        </pc:sldMkLst>
        <pc:spChg chg="ord">
          <ac:chgData name="Demargne, Louis" userId="a3ee9870-fc6a-4fda-8ec0-27961255f578" providerId="ADAL" clId="{561974E1-E989-49E3-A076-2D6828B1E046}" dt="2024-09-29T21:38:41.187" v="2194" actId="167"/>
          <ac:spMkLst>
            <pc:docMk/>
            <pc:sldMk cId="550287274" sldId="2147471394"/>
            <ac:spMk id="6" creationId="{7C9E4C96-AB78-54F4-4D83-5A95D10D4015}"/>
          </ac:spMkLst>
        </pc:spChg>
        <pc:spChg chg="add mod">
          <ac:chgData name="Demargne, Louis" userId="a3ee9870-fc6a-4fda-8ec0-27961255f578" providerId="ADAL" clId="{561974E1-E989-49E3-A076-2D6828B1E046}" dt="2024-09-29T21:44:08.194" v="2329" actId="1582"/>
          <ac:spMkLst>
            <pc:docMk/>
            <pc:sldMk cId="550287274" sldId="2147471394"/>
            <ac:spMk id="10" creationId="{F34F883A-C745-808D-5624-EBA77120F412}"/>
          </ac:spMkLst>
        </pc:spChg>
        <pc:spChg chg="add mod">
          <ac:chgData name="Demargne, Louis" userId="a3ee9870-fc6a-4fda-8ec0-27961255f578" providerId="ADAL" clId="{561974E1-E989-49E3-A076-2D6828B1E046}" dt="2024-09-29T21:45:08.635" v="2333" actId="208"/>
          <ac:spMkLst>
            <pc:docMk/>
            <pc:sldMk cId="550287274" sldId="2147471394"/>
            <ac:spMk id="11" creationId="{F6DE1D17-52D2-85D2-C3B0-EEA97D641C6C}"/>
          </ac:spMkLst>
        </pc:spChg>
        <pc:spChg chg="mod ord">
          <ac:chgData name="Demargne, Louis" userId="a3ee9870-fc6a-4fda-8ec0-27961255f578" providerId="ADAL" clId="{561974E1-E989-49E3-A076-2D6828B1E046}" dt="2024-09-29T21:48:50.537" v="2499" actId="20577"/>
          <ac:spMkLst>
            <pc:docMk/>
            <pc:sldMk cId="550287274" sldId="2147471394"/>
            <ac:spMk id="12" creationId="{19AFE761-BD4D-51F2-DF0B-7D085B583C40}"/>
          </ac:spMkLst>
        </pc:spChg>
        <pc:spChg chg="del mod">
          <ac:chgData name="Demargne, Louis" userId="a3ee9870-fc6a-4fda-8ec0-27961255f578" providerId="ADAL" clId="{561974E1-E989-49E3-A076-2D6828B1E046}" dt="2024-09-29T21:43:36.018" v="2324" actId="478"/>
          <ac:spMkLst>
            <pc:docMk/>
            <pc:sldMk cId="550287274" sldId="2147471394"/>
            <ac:spMk id="13" creationId="{1171EE1C-E18F-281F-76ED-657350463D14}"/>
          </ac:spMkLst>
        </pc:spChg>
        <pc:spChg chg="del mod">
          <ac:chgData name="Demargne, Louis" userId="a3ee9870-fc6a-4fda-8ec0-27961255f578" providerId="ADAL" clId="{561974E1-E989-49E3-A076-2D6828B1E046}" dt="2024-09-29T21:43:41.107" v="2325" actId="478"/>
          <ac:spMkLst>
            <pc:docMk/>
            <pc:sldMk cId="550287274" sldId="2147471394"/>
            <ac:spMk id="14" creationId="{54FF8D2D-A76E-5B65-12D4-7BD4A96FF8BC}"/>
          </ac:spMkLst>
        </pc:spChg>
        <pc:spChg chg="mod ord">
          <ac:chgData name="Demargne, Louis" userId="a3ee9870-fc6a-4fda-8ec0-27961255f578" providerId="ADAL" clId="{561974E1-E989-49E3-A076-2D6828B1E046}" dt="2024-10-02T06:13:21.460" v="2503" actId="20577"/>
          <ac:spMkLst>
            <pc:docMk/>
            <pc:sldMk cId="550287274" sldId="2147471394"/>
            <ac:spMk id="15" creationId="{0B50F858-F585-3140-89C5-4640970625DF}"/>
          </ac:spMkLst>
        </pc:spChg>
        <pc:picChg chg="add mod ord">
          <ac:chgData name="Demargne, Louis" userId="a3ee9870-fc6a-4fda-8ec0-27961255f578" providerId="ADAL" clId="{561974E1-E989-49E3-A076-2D6828B1E046}" dt="2024-09-29T21:42:43.309" v="2283" actId="1036"/>
          <ac:picMkLst>
            <pc:docMk/>
            <pc:sldMk cId="550287274" sldId="2147471394"/>
            <ac:picMk id="5" creationId="{AC4BB8A3-09C9-6A7E-670A-1FB05C8AAD87}"/>
          </ac:picMkLst>
        </pc:picChg>
        <pc:picChg chg="del">
          <ac:chgData name="Demargne, Louis" userId="a3ee9870-fc6a-4fda-8ec0-27961255f578" providerId="ADAL" clId="{561974E1-E989-49E3-A076-2D6828B1E046}" dt="2024-09-29T21:38:07.157" v="2188" actId="478"/>
          <ac:picMkLst>
            <pc:docMk/>
            <pc:sldMk cId="550287274" sldId="2147471394"/>
            <ac:picMk id="414" creationId="{00000000-0000-0000-0000-000000000000}"/>
          </ac:picMkLst>
        </pc:picChg>
      </pc:sldChg>
      <pc:sldChg chg="del">
        <pc:chgData name="Demargne, Louis" userId="a3ee9870-fc6a-4fda-8ec0-27961255f578" providerId="ADAL" clId="{561974E1-E989-49E3-A076-2D6828B1E046}" dt="2024-09-29T21:07:22.419" v="1598" actId="47"/>
        <pc:sldMkLst>
          <pc:docMk/>
          <pc:sldMk cId="4012684470" sldId="2147471396"/>
        </pc:sldMkLst>
      </pc:sldChg>
      <pc:sldChg chg="del">
        <pc:chgData name="Demargne, Louis" userId="a3ee9870-fc6a-4fda-8ec0-27961255f578" providerId="ADAL" clId="{561974E1-E989-49E3-A076-2D6828B1E046}" dt="2024-09-29T21:07:22.419" v="1598" actId="47"/>
        <pc:sldMkLst>
          <pc:docMk/>
          <pc:sldMk cId="2363513645" sldId="2147471408"/>
        </pc:sldMkLst>
      </pc:sldChg>
      <pc:sldChg chg="del">
        <pc:chgData name="Demargne, Louis" userId="a3ee9870-fc6a-4fda-8ec0-27961255f578" providerId="ADAL" clId="{561974E1-E989-49E3-A076-2D6828B1E046}" dt="2024-09-29T19:45:29.652" v="152" actId="47"/>
        <pc:sldMkLst>
          <pc:docMk/>
          <pc:sldMk cId="2146320365" sldId="2147471409"/>
        </pc:sldMkLst>
      </pc:sldChg>
      <pc:sldChg chg="del">
        <pc:chgData name="Demargne, Louis" userId="a3ee9870-fc6a-4fda-8ec0-27961255f578" providerId="ADAL" clId="{561974E1-E989-49E3-A076-2D6828B1E046}" dt="2024-09-29T19:45:29.652" v="152" actId="47"/>
        <pc:sldMkLst>
          <pc:docMk/>
          <pc:sldMk cId="1529411048" sldId="2147471410"/>
        </pc:sldMkLst>
      </pc:sldChg>
      <pc:sldChg chg="del">
        <pc:chgData name="Demargne, Louis" userId="a3ee9870-fc6a-4fda-8ec0-27961255f578" providerId="ADAL" clId="{561974E1-E989-49E3-A076-2D6828B1E046}" dt="2024-09-29T19:45:29.652" v="152" actId="47"/>
        <pc:sldMkLst>
          <pc:docMk/>
          <pc:sldMk cId="2646202006" sldId="2147473371"/>
        </pc:sldMkLst>
      </pc:sldChg>
      <pc:sldChg chg="del">
        <pc:chgData name="Demargne, Louis" userId="a3ee9870-fc6a-4fda-8ec0-27961255f578" providerId="ADAL" clId="{561974E1-E989-49E3-A076-2D6828B1E046}" dt="2024-09-29T21:07:22.419" v="1598" actId="47"/>
        <pc:sldMkLst>
          <pc:docMk/>
          <pc:sldMk cId="3411301684" sldId="2147480375"/>
        </pc:sldMkLst>
      </pc:sldChg>
      <pc:sldChg chg="del">
        <pc:chgData name="Demargne, Louis" userId="a3ee9870-fc6a-4fda-8ec0-27961255f578" providerId="ADAL" clId="{561974E1-E989-49E3-A076-2D6828B1E046}" dt="2024-09-29T21:07:22.419" v="1598" actId="47"/>
        <pc:sldMkLst>
          <pc:docMk/>
          <pc:sldMk cId="597158851" sldId="2147480376"/>
        </pc:sldMkLst>
      </pc:sldChg>
      <pc:sldChg chg="del">
        <pc:chgData name="Demargne, Louis" userId="a3ee9870-fc6a-4fda-8ec0-27961255f578" providerId="ADAL" clId="{561974E1-E989-49E3-A076-2D6828B1E046}" dt="2024-09-29T21:07:22.419" v="1598" actId="47"/>
        <pc:sldMkLst>
          <pc:docMk/>
          <pc:sldMk cId="1545037967" sldId="2147480377"/>
        </pc:sldMkLst>
      </pc:sldChg>
      <pc:sldChg chg="del">
        <pc:chgData name="Demargne, Louis" userId="a3ee9870-fc6a-4fda-8ec0-27961255f578" providerId="ADAL" clId="{561974E1-E989-49E3-A076-2D6828B1E046}" dt="2024-09-29T21:04:57.481" v="1505" actId="47"/>
        <pc:sldMkLst>
          <pc:docMk/>
          <pc:sldMk cId="1019134917" sldId="2147480379"/>
        </pc:sldMkLst>
      </pc:sldChg>
      <pc:sldChg chg="del">
        <pc:chgData name="Demargne, Louis" userId="a3ee9870-fc6a-4fda-8ec0-27961255f578" providerId="ADAL" clId="{561974E1-E989-49E3-A076-2D6828B1E046}" dt="2024-09-29T20:36:49.610" v="936" actId="2696"/>
        <pc:sldMkLst>
          <pc:docMk/>
          <pc:sldMk cId="3829315070" sldId="2147480379"/>
        </pc:sldMkLst>
      </pc:sldChg>
      <pc:sldChg chg="del">
        <pc:chgData name="Demargne, Louis" userId="a3ee9870-fc6a-4fda-8ec0-27961255f578" providerId="ADAL" clId="{561974E1-E989-49E3-A076-2D6828B1E046}" dt="2024-09-29T21:07:22.419" v="1598" actId="47"/>
        <pc:sldMkLst>
          <pc:docMk/>
          <pc:sldMk cId="1126061999" sldId="2147480382"/>
        </pc:sldMkLst>
      </pc:sldChg>
      <pc:sldChg chg="del">
        <pc:chgData name="Demargne, Louis" userId="a3ee9870-fc6a-4fda-8ec0-27961255f578" providerId="ADAL" clId="{561974E1-E989-49E3-A076-2D6828B1E046}" dt="2024-09-29T21:07:22.419" v="1598" actId="47"/>
        <pc:sldMkLst>
          <pc:docMk/>
          <pc:sldMk cId="4083077486" sldId="2147480383"/>
        </pc:sldMkLst>
      </pc:sldChg>
      <pc:sldChg chg="addSp delSp modSp mod ord modNotesTx">
        <pc:chgData name="Demargne, Louis" userId="a3ee9870-fc6a-4fda-8ec0-27961255f578" providerId="ADAL" clId="{561974E1-E989-49E3-A076-2D6828B1E046}" dt="2024-09-29T21:17:27.322" v="1835" actId="20577"/>
        <pc:sldMkLst>
          <pc:docMk/>
          <pc:sldMk cId="2351390857" sldId="2147480384"/>
        </pc:sldMkLst>
        <pc:spChg chg="mod">
          <ac:chgData name="Demargne, Louis" userId="a3ee9870-fc6a-4fda-8ec0-27961255f578" providerId="ADAL" clId="{561974E1-E989-49E3-A076-2D6828B1E046}" dt="2024-09-29T20:26:16.037" v="844" actId="20577"/>
          <ac:spMkLst>
            <pc:docMk/>
            <pc:sldMk cId="2351390857" sldId="2147480384"/>
            <ac:spMk id="8" creationId="{3E314290-5275-F421-1E0F-5E2899F20234}"/>
          </ac:spMkLst>
        </pc:spChg>
        <pc:spChg chg="del mod">
          <ac:chgData name="Demargne, Louis" userId="a3ee9870-fc6a-4fda-8ec0-27961255f578" providerId="ADAL" clId="{561974E1-E989-49E3-A076-2D6828B1E046}" dt="2024-09-29T20:26:23.343" v="847"/>
          <ac:spMkLst>
            <pc:docMk/>
            <pc:sldMk cId="2351390857" sldId="2147480384"/>
            <ac:spMk id="17" creationId="{F47E8DD2-322B-A7DC-A000-DB96CCB3E74D}"/>
          </ac:spMkLst>
        </pc:spChg>
        <pc:picChg chg="add mod">
          <ac:chgData name="Demargne, Louis" userId="a3ee9870-fc6a-4fda-8ec0-27961255f578" providerId="ADAL" clId="{561974E1-E989-49E3-A076-2D6828B1E046}" dt="2024-09-29T20:32:54.410" v="856" actId="1076"/>
          <ac:picMkLst>
            <pc:docMk/>
            <pc:sldMk cId="2351390857" sldId="2147480384"/>
            <ac:picMk id="7" creationId="{E6F0CCEA-7EA9-63C2-5694-F06EFF6120A5}"/>
          </ac:picMkLst>
        </pc:picChg>
        <pc:picChg chg="add mod">
          <ac:chgData name="Demargne, Louis" userId="a3ee9870-fc6a-4fda-8ec0-27961255f578" providerId="ADAL" clId="{561974E1-E989-49E3-A076-2D6828B1E046}" dt="2024-09-29T20:33:36.113" v="861" actId="14100"/>
          <ac:picMkLst>
            <pc:docMk/>
            <pc:sldMk cId="2351390857" sldId="2147480384"/>
            <ac:picMk id="12" creationId="{A029B215-9C59-F795-FAAE-76DCDF12C08E}"/>
          </ac:picMkLst>
        </pc:picChg>
      </pc:sldChg>
      <pc:sldChg chg="modSp mod">
        <pc:chgData name="Demargne, Louis" userId="a3ee9870-fc6a-4fda-8ec0-27961255f578" providerId="ADAL" clId="{561974E1-E989-49E3-A076-2D6828B1E046}" dt="2024-09-29T20:15:27.159" v="743" actId="20577"/>
        <pc:sldMkLst>
          <pc:docMk/>
          <pc:sldMk cId="2270698899" sldId="2147480385"/>
        </pc:sldMkLst>
        <pc:spChg chg="mod">
          <ac:chgData name="Demargne, Louis" userId="a3ee9870-fc6a-4fda-8ec0-27961255f578" providerId="ADAL" clId="{561974E1-E989-49E3-A076-2D6828B1E046}" dt="2024-09-29T20:15:27.159" v="743" actId="20577"/>
          <ac:spMkLst>
            <pc:docMk/>
            <pc:sldMk cId="2270698899" sldId="2147480385"/>
            <ac:spMk id="8" creationId="{3E314290-5275-F421-1E0F-5E2899F20234}"/>
          </ac:spMkLst>
        </pc:spChg>
      </pc:sldChg>
      <pc:sldChg chg="del">
        <pc:chgData name="Demargne, Louis" userId="a3ee9870-fc6a-4fda-8ec0-27961255f578" providerId="ADAL" clId="{561974E1-E989-49E3-A076-2D6828B1E046}" dt="2024-09-29T19:45:21.919" v="151" actId="47"/>
        <pc:sldMkLst>
          <pc:docMk/>
          <pc:sldMk cId="314115832" sldId="2147480386"/>
        </pc:sldMkLst>
      </pc:sldChg>
      <pc:sldChg chg="del">
        <pc:chgData name="Demargne, Louis" userId="a3ee9870-fc6a-4fda-8ec0-27961255f578" providerId="ADAL" clId="{561974E1-E989-49E3-A076-2D6828B1E046}" dt="2024-09-29T19:45:29.652" v="152" actId="47"/>
        <pc:sldMkLst>
          <pc:docMk/>
          <pc:sldMk cId="513254" sldId="2147480389"/>
        </pc:sldMkLst>
      </pc:sldChg>
      <pc:sldChg chg="del">
        <pc:chgData name="Demargne, Louis" userId="a3ee9870-fc6a-4fda-8ec0-27961255f578" providerId="ADAL" clId="{561974E1-E989-49E3-A076-2D6828B1E046}" dt="2024-09-29T19:45:29.652" v="152" actId="47"/>
        <pc:sldMkLst>
          <pc:docMk/>
          <pc:sldMk cId="2023663664" sldId="2147480390"/>
        </pc:sldMkLst>
      </pc:sldChg>
      <pc:sldChg chg="del">
        <pc:chgData name="Demargne, Louis" userId="a3ee9870-fc6a-4fda-8ec0-27961255f578" providerId="ADAL" clId="{561974E1-E989-49E3-A076-2D6828B1E046}" dt="2024-09-29T20:35:38.874" v="932" actId="47"/>
        <pc:sldMkLst>
          <pc:docMk/>
          <pc:sldMk cId="3691124850" sldId="2147480391"/>
        </pc:sldMkLst>
      </pc:sldChg>
      <pc:sldChg chg="new del">
        <pc:chgData name="Demargne, Louis" userId="a3ee9870-fc6a-4fda-8ec0-27961255f578" providerId="ADAL" clId="{561974E1-E989-49E3-A076-2D6828B1E046}" dt="2024-09-29T19:54:44.978" v="334" actId="47"/>
        <pc:sldMkLst>
          <pc:docMk/>
          <pc:sldMk cId="1366437982" sldId="2147480392"/>
        </pc:sldMkLst>
      </pc:sldChg>
      <pc:sldChg chg="addSp delSp modSp add mod delAnim modNotesTx">
        <pc:chgData name="Demargne, Louis" userId="a3ee9870-fc6a-4fda-8ec0-27961255f578" providerId="ADAL" clId="{561974E1-E989-49E3-A076-2D6828B1E046}" dt="2024-09-29T21:27:52.373" v="2187" actId="20577"/>
        <pc:sldMkLst>
          <pc:docMk/>
          <pc:sldMk cId="1872549624" sldId="2147480393"/>
        </pc:sldMkLst>
        <pc:spChg chg="mod">
          <ac:chgData name="Demargne, Louis" userId="a3ee9870-fc6a-4fda-8ec0-27961255f578" providerId="ADAL" clId="{561974E1-E989-49E3-A076-2D6828B1E046}" dt="2024-09-29T20:13:00.622" v="706" actId="20577"/>
          <ac:spMkLst>
            <pc:docMk/>
            <pc:sldMk cId="1872549624" sldId="2147480393"/>
            <ac:spMk id="5" creationId="{47A2DC23-4C69-DABD-9267-D1EB0DD0299D}"/>
          </ac:spMkLst>
        </pc:spChg>
        <pc:spChg chg="ord">
          <ac:chgData name="Demargne, Louis" userId="a3ee9870-fc6a-4fda-8ec0-27961255f578" providerId="ADAL" clId="{561974E1-E989-49E3-A076-2D6828B1E046}" dt="2024-09-29T19:54:22.017" v="333" actId="167"/>
          <ac:spMkLst>
            <pc:docMk/>
            <pc:sldMk cId="1872549624" sldId="2147480393"/>
            <ac:spMk id="9" creationId="{22E3C832-6837-72E9-1482-A84908A60570}"/>
          </ac:spMkLst>
        </pc:spChg>
        <pc:spChg chg="add mod">
          <ac:chgData name="Demargne, Louis" userId="a3ee9870-fc6a-4fda-8ec0-27961255f578" providerId="ADAL" clId="{561974E1-E989-49E3-A076-2D6828B1E046}" dt="2024-09-29T20:12:36.752" v="673" actId="6549"/>
          <ac:spMkLst>
            <pc:docMk/>
            <pc:sldMk cId="1872549624" sldId="2147480393"/>
            <ac:spMk id="10" creationId="{1758D1CE-85F7-B298-3ECF-28566D9BF047}"/>
          </ac:spMkLst>
        </pc:spChg>
        <pc:spChg chg="del">
          <ac:chgData name="Demargne, Louis" userId="a3ee9870-fc6a-4fda-8ec0-27961255f578" providerId="ADAL" clId="{561974E1-E989-49E3-A076-2D6828B1E046}" dt="2024-09-29T19:48:56.586" v="155" actId="478"/>
          <ac:spMkLst>
            <pc:docMk/>
            <pc:sldMk cId="1872549624" sldId="2147480393"/>
            <ac:spMk id="437" creationId="{00000000-0000-0000-0000-000000000000}"/>
          </ac:spMkLst>
        </pc:spChg>
        <pc:picChg chg="add mod ord modCrop">
          <ac:chgData name="Demargne, Louis" userId="a3ee9870-fc6a-4fda-8ec0-27961255f578" providerId="ADAL" clId="{561974E1-E989-49E3-A076-2D6828B1E046}" dt="2024-09-29T19:54:13.441" v="332" actId="167"/>
          <ac:picMkLst>
            <pc:docMk/>
            <pc:sldMk cId="1872549624" sldId="2147480393"/>
            <ac:picMk id="4" creationId="{F4892868-127D-274A-BB67-CBC0B4CA742F}"/>
          </ac:picMkLst>
        </pc:picChg>
        <pc:picChg chg="del">
          <ac:chgData name="Demargne, Louis" userId="a3ee9870-fc6a-4fda-8ec0-27961255f578" providerId="ADAL" clId="{561974E1-E989-49E3-A076-2D6828B1E046}" dt="2024-09-29T19:48:56.586" v="155" actId="478"/>
          <ac:picMkLst>
            <pc:docMk/>
            <pc:sldMk cId="1872549624" sldId="2147480393"/>
            <ac:picMk id="436" creationId="{00000000-0000-0000-0000-000000000000}"/>
          </ac:picMkLst>
        </pc:picChg>
        <pc:picChg chg="del">
          <ac:chgData name="Demargne, Louis" userId="a3ee9870-fc6a-4fda-8ec0-27961255f578" providerId="ADAL" clId="{561974E1-E989-49E3-A076-2D6828B1E046}" dt="2024-09-29T19:48:56.586" v="155" actId="478"/>
          <ac:picMkLst>
            <pc:docMk/>
            <pc:sldMk cId="1872549624" sldId="2147480393"/>
            <ac:picMk id="438" creationId="{00000000-0000-0000-0000-000000000000}"/>
          </ac:picMkLst>
        </pc:picChg>
        <pc:picChg chg="del">
          <ac:chgData name="Demargne, Louis" userId="a3ee9870-fc6a-4fda-8ec0-27961255f578" providerId="ADAL" clId="{561974E1-E989-49E3-A076-2D6828B1E046}" dt="2024-09-29T19:48:56.586" v="155" actId="478"/>
          <ac:picMkLst>
            <pc:docMk/>
            <pc:sldMk cId="1872549624" sldId="2147480393"/>
            <ac:picMk id="439" creationId="{00000000-0000-0000-0000-000000000000}"/>
          </ac:picMkLst>
        </pc:picChg>
      </pc:sldChg>
      <pc:sldChg chg="addSp delSp modSp add mod modNotesTx">
        <pc:chgData name="Demargne, Louis" userId="a3ee9870-fc6a-4fda-8ec0-27961255f578" providerId="ADAL" clId="{561974E1-E989-49E3-A076-2D6828B1E046}" dt="2024-09-29T20:25:36.879" v="842" actId="207"/>
        <pc:sldMkLst>
          <pc:docMk/>
          <pc:sldMk cId="3203930744" sldId="2147480394"/>
        </pc:sldMkLst>
        <pc:spChg chg="mod">
          <ac:chgData name="Demargne, Louis" userId="a3ee9870-fc6a-4fda-8ec0-27961255f578" providerId="ADAL" clId="{561974E1-E989-49E3-A076-2D6828B1E046}" dt="2024-09-29T20:24:10.583" v="832" actId="20577"/>
          <ac:spMkLst>
            <pc:docMk/>
            <pc:sldMk cId="3203930744" sldId="2147480394"/>
            <ac:spMk id="5" creationId="{47A2DC23-4C69-DABD-9267-D1EB0DD0299D}"/>
          </ac:spMkLst>
        </pc:spChg>
        <pc:spChg chg="del">
          <ac:chgData name="Demargne, Louis" userId="a3ee9870-fc6a-4fda-8ec0-27961255f578" providerId="ADAL" clId="{561974E1-E989-49E3-A076-2D6828B1E046}" dt="2024-09-29T20:21:46.661" v="751" actId="478"/>
          <ac:spMkLst>
            <pc:docMk/>
            <pc:sldMk cId="3203930744" sldId="2147480394"/>
            <ac:spMk id="9" creationId="{22E3C832-6837-72E9-1482-A84908A60570}"/>
          </ac:spMkLst>
        </pc:spChg>
        <pc:spChg chg="del">
          <ac:chgData name="Demargne, Louis" userId="a3ee9870-fc6a-4fda-8ec0-27961255f578" providerId="ADAL" clId="{561974E1-E989-49E3-A076-2D6828B1E046}" dt="2024-09-29T20:21:31.668" v="747" actId="478"/>
          <ac:spMkLst>
            <pc:docMk/>
            <pc:sldMk cId="3203930744" sldId="2147480394"/>
            <ac:spMk id="10" creationId="{1758D1CE-85F7-B298-3ECF-28566D9BF047}"/>
          </ac:spMkLst>
        </pc:spChg>
        <pc:spChg chg="add mod">
          <ac:chgData name="Demargne, Louis" userId="a3ee9870-fc6a-4fda-8ec0-27961255f578" providerId="ADAL" clId="{561974E1-E989-49E3-A076-2D6828B1E046}" dt="2024-09-29T20:25:36.879" v="842" actId="207"/>
          <ac:spMkLst>
            <pc:docMk/>
            <pc:sldMk cId="3203930744" sldId="2147480394"/>
            <ac:spMk id="12" creationId="{000A1518-8FF6-A3FE-067A-37A30F7FA16A}"/>
          </ac:spMkLst>
        </pc:spChg>
        <pc:picChg chg="del">
          <ac:chgData name="Demargne, Louis" userId="a3ee9870-fc6a-4fda-8ec0-27961255f578" providerId="ADAL" clId="{561974E1-E989-49E3-A076-2D6828B1E046}" dt="2024-09-29T20:21:28.790" v="746" actId="478"/>
          <ac:picMkLst>
            <pc:docMk/>
            <pc:sldMk cId="3203930744" sldId="2147480394"/>
            <ac:picMk id="4" creationId="{F4892868-127D-274A-BB67-CBC0B4CA742F}"/>
          </ac:picMkLst>
        </pc:picChg>
        <pc:picChg chg="add mod">
          <ac:chgData name="Demargne, Louis" userId="a3ee9870-fc6a-4fda-8ec0-27961255f578" providerId="ADAL" clId="{561974E1-E989-49E3-A076-2D6828B1E046}" dt="2024-09-29T20:24:25.977" v="835" actId="14100"/>
          <ac:picMkLst>
            <pc:docMk/>
            <pc:sldMk cId="3203930744" sldId="2147480394"/>
            <ac:picMk id="11" creationId="{2C117880-6233-E3B2-236C-42DEC944F116}"/>
          </ac:picMkLst>
        </pc:picChg>
      </pc:sldChg>
      <pc:sldChg chg="addSp delSp modSp mod modNotesTx">
        <pc:chgData name="Demargne, Louis" userId="a3ee9870-fc6a-4fda-8ec0-27961255f578" providerId="ADAL" clId="{561974E1-E989-49E3-A076-2D6828B1E046}" dt="2024-09-29T21:16:26.163" v="1690" actId="20577"/>
        <pc:sldMkLst>
          <pc:docMk/>
          <pc:sldMk cId="1319333964" sldId="2147480395"/>
        </pc:sldMkLst>
        <pc:spChg chg="mod">
          <ac:chgData name="Demargne, Louis" userId="a3ee9870-fc6a-4fda-8ec0-27961255f578" providerId="ADAL" clId="{561974E1-E989-49E3-A076-2D6828B1E046}" dt="2024-09-29T20:40:15.728" v="1183" actId="20577"/>
          <ac:spMkLst>
            <pc:docMk/>
            <pc:sldMk cId="1319333964" sldId="2147480395"/>
            <ac:spMk id="8" creationId="{3E314290-5275-F421-1E0F-5E2899F20234}"/>
          </ac:spMkLst>
        </pc:spChg>
        <pc:spChg chg="mod">
          <ac:chgData name="Demargne, Louis" userId="a3ee9870-fc6a-4fda-8ec0-27961255f578" providerId="ADAL" clId="{561974E1-E989-49E3-A076-2D6828B1E046}" dt="2024-09-29T21:04:43.746" v="1504" actId="20577"/>
          <ac:spMkLst>
            <pc:docMk/>
            <pc:sldMk cId="1319333964" sldId="2147480395"/>
            <ac:spMk id="14" creationId="{138F4F7C-4B17-C1C6-0BE0-D2328E56BBD1}"/>
          </ac:spMkLst>
        </pc:spChg>
        <pc:picChg chg="add mod">
          <ac:chgData name="Demargne, Louis" userId="a3ee9870-fc6a-4fda-8ec0-27961255f578" providerId="ADAL" clId="{561974E1-E989-49E3-A076-2D6828B1E046}" dt="2024-09-29T20:40:59.738" v="1207" actId="14100"/>
          <ac:picMkLst>
            <pc:docMk/>
            <pc:sldMk cId="1319333964" sldId="2147480395"/>
            <ac:picMk id="10" creationId="{385E54E3-F663-B8F0-C472-D6CFBB640E01}"/>
          </ac:picMkLst>
        </pc:picChg>
        <pc:picChg chg="add del mod">
          <ac:chgData name="Demargne, Louis" userId="a3ee9870-fc6a-4fda-8ec0-27961255f578" providerId="ADAL" clId="{561974E1-E989-49E3-A076-2D6828B1E046}" dt="2024-09-29T21:02:35.555" v="1434" actId="478"/>
          <ac:picMkLst>
            <pc:docMk/>
            <pc:sldMk cId="1319333964" sldId="2147480395"/>
            <ac:picMk id="13" creationId="{9E2F0D29-B211-24A2-87C4-84D56E0878F9}"/>
          </ac:picMkLst>
        </pc:picChg>
        <pc:picChg chg="add mod modCrop">
          <ac:chgData name="Demargne, Louis" userId="a3ee9870-fc6a-4fda-8ec0-27961255f578" providerId="ADAL" clId="{561974E1-E989-49E3-A076-2D6828B1E046}" dt="2024-09-29T21:03:49.112" v="1446" actId="1076"/>
          <ac:picMkLst>
            <pc:docMk/>
            <pc:sldMk cId="1319333964" sldId="2147480395"/>
            <ac:picMk id="16" creationId="{84486BCA-0D33-F3BB-95D1-5B0C3E4806A3}"/>
          </ac:picMkLst>
        </pc:picChg>
        <pc:picChg chg="del">
          <ac:chgData name="Demargne, Louis" userId="a3ee9870-fc6a-4fda-8ec0-27961255f578" providerId="ADAL" clId="{561974E1-E989-49E3-A076-2D6828B1E046}" dt="2024-09-29T20:40:18.180" v="1184" actId="478"/>
          <ac:picMkLst>
            <pc:docMk/>
            <pc:sldMk cId="1319333964" sldId="2147480395"/>
            <ac:picMk id="1026" creationId="{4FBD0938-6BF0-BDC5-E5E2-9FB04EA09D8E}"/>
          </ac:picMkLst>
        </pc:picChg>
      </pc:sldChg>
      <pc:sldChg chg="addSp delSp modSp mod modNotesTx">
        <pc:chgData name="Demargne, Louis" userId="a3ee9870-fc6a-4fda-8ec0-27961255f578" providerId="ADAL" clId="{561974E1-E989-49E3-A076-2D6828B1E046}" dt="2024-09-29T21:16:21.571" v="1689" actId="20577"/>
        <pc:sldMkLst>
          <pc:docMk/>
          <pc:sldMk cId="1709800454" sldId="2147480396"/>
        </pc:sldMkLst>
        <pc:spChg chg="mod">
          <ac:chgData name="Demargne, Louis" userId="a3ee9870-fc6a-4fda-8ec0-27961255f578" providerId="ADAL" clId="{561974E1-E989-49E3-A076-2D6828B1E046}" dt="2024-09-29T21:05:28.730" v="1570" actId="20577"/>
          <ac:spMkLst>
            <pc:docMk/>
            <pc:sldMk cId="1709800454" sldId="2147480396"/>
            <ac:spMk id="8" creationId="{3E314290-5275-F421-1E0F-5E2899F20234}"/>
          </ac:spMkLst>
        </pc:spChg>
        <pc:spChg chg="del">
          <ac:chgData name="Demargne, Louis" userId="a3ee9870-fc6a-4fda-8ec0-27961255f578" providerId="ADAL" clId="{561974E1-E989-49E3-A076-2D6828B1E046}" dt="2024-09-29T20:52:42.943" v="1394" actId="478"/>
          <ac:spMkLst>
            <pc:docMk/>
            <pc:sldMk cId="1709800454" sldId="2147480396"/>
            <ac:spMk id="14" creationId="{138F4F7C-4B17-C1C6-0BE0-D2328E56BBD1}"/>
          </ac:spMkLst>
        </pc:spChg>
        <pc:picChg chg="add mod modCrop">
          <ac:chgData name="Demargne, Louis" userId="a3ee9870-fc6a-4fda-8ec0-27961255f578" providerId="ADAL" clId="{561974E1-E989-49E3-A076-2D6828B1E046}" dt="2024-09-29T20:56:52.920" v="1422" actId="1036"/>
          <ac:picMkLst>
            <pc:docMk/>
            <pc:sldMk cId="1709800454" sldId="2147480396"/>
            <ac:picMk id="10" creationId="{8A609028-BB44-60F8-78B9-C58C3D232DD5}"/>
          </ac:picMkLst>
        </pc:picChg>
        <pc:picChg chg="add mod">
          <ac:chgData name="Demargne, Louis" userId="a3ee9870-fc6a-4fda-8ec0-27961255f578" providerId="ADAL" clId="{561974E1-E989-49E3-A076-2D6828B1E046}" dt="2024-09-29T20:56:47.754" v="1417" actId="1076"/>
          <ac:picMkLst>
            <pc:docMk/>
            <pc:sldMk cId="1709800454" sldId="2147480396"/>
            <ac:picMk id="15" creationId="{19FD6981-2E30-B28D-3296-D22723E508BD}"/>
          </ac:picMkLst>
        </pc:picChg>
        <pc:picChg chg="add mod modCrop">
          <ac:chgData name="Demargne, Louis" userId="a3ee9870-fc6a-4fda-8ec0-27961255f578" providerId="ADAL" clId="{561974E1-E989-49E3-A076-2D6828B1E046}" dt="2024-09-29T20:56:40.730" v="1414" actId="1076"/>
          <ac:picMkLst>
            <pc:docMk/>
            <pc:sldMk cId="1709800454" sldId="2147480396"/>
            <ac:picMk id="16" creationId="{8CF31BA3-1C5F-000A-6038-79E3FF8A70CC}"/>
          </ac:picMkLst>
        </pc:picChg>
        <pc:picChg chg="del">
          <ac:chgData name="Demargne, Louis" userId="a3ee9870-fc6a-4fda-8ec0-27961255f578" providerId="ADAL" clId="{561974E1-E989-49E3-A076-2D6828B1E046}" dt="2024-09-29T20:52:40.869" v="1393" actId="478"/>
          <ac:picMkLst>
            <pc:docMk/>
            <pc:sldMk cId="1709800454" sldId="2147480396"/>
            <ac:picMk id="1026" creationId="{4FBD0938-6BF0-BDC5-E5E2-9FB04EA09D8E}"/>
          </ac:picMkLst>
        </pc:picChg>
      </pc:sldChg>
      <pc:sldChg chg="addSp delSp modSp add mod modNotesTx">
        <pc:chgData name="Demargne, Louis" userId="a3ee9870-fc6a-4fda-8ec0-27961255f578" providerId="ADAL" clId="{561974E1-E989-49E3-A076-2D6828B1E046}" dt="2024-10-02T06:52:44.549" v="2551" actId="20577"/>
        <pc:sldMkLst>
          <pc:docMk/>
          <pc:sldMk cId="2160496136" sldId="2147480397"/>
        </pc:sldMkLst>
        <pc:spChg chg="mod">
          <ac:chgData name="Demargne, Louis" userId="a3ee9870-fc6a-4fda-8ec0-27961255f578" providerId="ADAL" clId="{561974E1-E989-49E3-A076-2D6828B1E046}" dt="2024-09-29T21:05:37.429" v="1583" actId="20577"/>
          <ac:spMkLst>
            <pc:docMk/>
            <pc:sldMk cId="2160496136" sldId="2147480397"/>
            <ac:spMk id="8" creationId="{3E314290-5275-F421-1E0F-5E2899F20234}"/>
          </ac:spMkLst>
        </pc:spChg>
        <pc:spChg chg="add mod">
          <ac:chgData name="Demargne, Louis" userId="a3ee9870-fc6a-4fda-8ec0-27961255f578" providerId="ADAL" clId="{561974E1-E989-49E3-A076-2D6828B1E046}" dt="2024-09-29T21:13:29.471" v="1654" actId="6549"/>
          <ac:spMkLst>
            <pc:docMk/>
            <pc:sldMk cId="2160496136" sldId="2147480397"/>
            <ac:spMk id="18" creationId="{DFAFFD0E-773B-BB49-61CF-F8E8859CAC92}"/>
          </ac:spMkLst>
        </pc:spChg>
        <pc:spChg chg="add mod">
          <ac:chgData name="Demargne, Louis" userId="a3ee9870-fc6a-4fda-8ec0-27961255f578" providerId="ADAL" clId="{561974E1-E989-49E3-A076-2D6828B1E046}" dt="2024-10-02T06:52:44.549" v="2551" actId="20577"/>
          <ac:spMkLst>
            <pc:docMk/>
            <pc:sldMk cId="2160496136" sldId="2147480397"/>
            <ac:spMk id="19" creationId="{B6BC8BA9-B76A-E2D6-5946-AF08FC7E6352}"/>
          </ac:spMkLst>
        </pc:spChg>
        <pc:spChg chg="add del mod">
          <ac:chgData name="Demargne, Louis" userId="a3ee9870-fc6a-4fda-8ec0-27961255f578" providerId="ADAL" clId="{561974E1-E989-49E3-A076-2D6828B1E046}" dt="2024-09-29T21:15:36.197" v="1684" actId="478"/>
          <ac:spMkLst>
            <pc:docMk/>
            <pc:sldMk cId="2160496136" sldId="2147480397"/>
            <ac:spMk id="20" creationId="{3260818A-F396-2371-834E-EF68218225BF}"/>
          </ac:spMkLst>
        </pc:spChg>
        <pc:picChg chg="del">
          <ac:chgData name="Demargne, Louis" userId="a3ee9870-fc6a-4fda-8ec0-27961255f578" providerId="ADAL" clId="{561974E1-E989-49E3-A076-2D6828B1E046}" dt="2024-09-29T21:05:40.879" v="1585" actId="478"/>
          <ac:picMkLst>
            <pc:docMk/>
            <pc:sldMk cId="2160496136" sldId="2147480397"/>
            <ac:picMk id="10" creationId="{8A609028-BB44-60F8-78B9-C58C3D232DD5}"/>
          </ac:picMkLst>
        </pc:picChg>
        <pc:picChg chg="add del mod">
          <ac:chgData name="Demargne, Louis" userId="a3ee9870-fc6a-4fda-8ec0-27961255f578" providerId="ADAL" clId="{561974E1-E989-49E3-A076-2D6828B1E046}" dt="2024-09-29T21:06:02.862" v="1590" actId="478"/>
          <ac:picMkLst>
            <pc:docMk/>
            <pc:sldMk cId="2160496136" sldId="2147480397"/>
            <ac:picMk id="13" creationId="{3C37A04A-3351-2961-DF18-04D21646B33B}"/>
          </ac:picMkLst>
        </pc:picChg>
        <pc:picChg chg="del">
          <ac:chgData name="Demargne, Louis" userId="a3ee9870-fc6a-4fda-8ec0-27961255f578" providerId="ADAL" clId="{561974E1-E989-49E3-A076-2D6828B1E046}" dt="2024-09-29T21:05:42.748" v="1586" actId="478"/>
          <ac:picMkLst>
            <pc:docMk/>
            <pc:sldMk cId="2160496136" sldId="2147480397"/>
            <ac:picMk id="15" creationId="{19FD6981-2E30-B28D-3296-D22723E508BD}"/>
          </ac:picMkLst>
        </pc:picChg>
        <pc:picChg chg="del">
          <ac:chgData name="Demargne, Louis" userId="a3ee9870-fc6a-4fda-8ec0-27961255f578" providerId="ADAL" clId="{561974E1-E989-49E3-A076-2D6828B1E046}" dt="2024-09-29T21:05:39.204" v="1584" actId="478"/>
          <ac:picMkLst>
            <pc:docMk/>
            <pc:sldMk cId="2160496136" sldId="2147480397"/>
            <ac:picMk id="16" creationId="{8CF31BA3-1C5F-000A-6038-79E3FF8A70CC}"/>
          </ac:picMkLst>
        </pc:picChg>
        <pc:picChg chg="add mod modCrop">
          <ac:chgData name="Demargne, Louis" userId="a3ee9870-fc6a-4fda-8ec0-27961255f578" providerId="ADAL" clId="{561974E1-E989-49E3-A076-2D6828B1E046}" dt="2024-09-29T21:22:10.037" v="2038" actId="1038"/>
          <ac:picMkLst>
            <pc:docMk/>
            <pc:sldMk cId="2160496136" sldId="2147480397"/>
            <ac:picMk id="17" creationId="{32395D47-E05E-21A5-BB1A-A13C1BCA2BFD}"/>
          </ac:picMkLst>
        </pc:picChg>
      </pc:sldChg>
      <pc:sldMasterChg chg="del delSldLayout">
        <pc:chgData name="Demargne, Louis" userId="a3ee9870-fc6a-4fda-8ec0-27961255f578" providerId="ADAL" clId="{561974E1-E989-49E3-A076-2D6828B1E046}" dt="2024-09-29T19:45:21.919" v="151" actId="47"/>
        <pc:sldMasterMkLst>
          <pc:docMk/>
          <pc:sldMasterMk cId="2876459559" sldId="2147483660"/>
        </pc:sldMasterMkLst>
        <pc:sldLayoutChg chg="del">
          <pc:chgData name="Demargne, Louis" userId="a3ee9870-fc6a-4fda-8ec0-27961255f578" providerId="ADAL" clId="{561974E1-E989-49E3-A076-2D6828B1E046}" dt="2024-09-29T19:33:11.325" v="0" actId="47"/>
          <pc:sldLayoutMkLst>
            <pc:docMk/>
            <pc:sldMasterMk cId="2876459559" sldId="2147483660"/>
            <pc:sldLayoutMk cId="375335413" sldId="2147483661"/>
          </pc:sldLayoutMkLst>
        </pc:sldLayoutChg>
        <pc:sldLayoutChg chg="del">
          <pc:chgData name="Demargne, Louis" userId="a3ee9870-fc6a-4fda-8ec0-27961255f578" providerId="ADAL" clId="{561974E1-E989-49E3-A076-2D6828B1E046}" dt="2024-09-29T19:45:21.919" v="151" actId="47"/>
          <pc:sldLayoutMkLst>
            <pc:docMk/>
            <pc:sldMasterMk cId="2876459559" sldId="2147483660"/>
            <pc:sldLayoutMk cId="1553967904" sldId="2147483662"/>
          </pc:sldLayoutMkLst>
        </pc:sldLayoutChg>
        <pc:sldLayoutChg chg="del">
          <pc:chgData name="Demargne, Louis" userId="a3ee9870-fc6a-4fda-8ec0-27961255f578" providerId="ADAL" clId="{561974E1-E989-49E3-A076-2D6828B1E046}" dt="2024-09-29T19:45:21.919" v="151" actId="47"/>
          <pc:sldLayoutMkLst>
            <pc:docMk/>
            <pc:sldMasterMk cId="2876459559" sldId="2147483660"/>
            <pc:sldLayoutMk cId="245087039" sldId="2147483663"/>
          </pc:sldLayoutMkLst>
        </pc:sldLayoutChg>
        <pc:sldLayoutChg chg="del">
          <pc:chgData name="Demargne, Louis" userId="a3ee9870-fc6a-4fda-8ec0-27961255f578" providerId="ADAL" clId="{561974E1-E989-49E3-A076-2D6828B1E046}" dt="2024-09-29T19:45:21.919" v="151" actId="47"/>
          <pc:sldLayoutMkLst>
            <pc:docMk/>
            <pc:sldMasterMk cId="2876459559" sldId="2147483660"/>
            <pc:sldLayoutMk cId="2535908369" sldId="2147483664"/>
          </pc:sldLayoutMkLst>
        </pc:sldLayoutChg>
        <pc:sldLayoutChg chg="del">
          <pc:chgData name="Demargne, Louis" userId="a3ee9870-fc6a-4fda-8ec0-27961255f578" providerId="ADAL" clId="{561974E1-E989-49E3-A076-2D6828B1E046}" dt="2024-09-29T19:45:21.919" v="151" actId="47"/>
          <pc:sldLayoutMkLst>
            <pc:docMk/>
            <pc:sldMasterMk cId="2876459559" sldId="2147483660"/>
            <pc:sldLayoutMk cId="4234926945" sldId="2147483665"/>
          </pc:sldLayoutMkLst>
        </pc:sldLayoutChg>
        <pc:sldLayoutChg chg="del">
          <pc:chgData name="Demargne, Louis" userId="a3ee9870-fc6a-4fda-8ec0-27961255f578" providerId="ADAL" clId="{561974E1-E989-49E3-A076-2D6828B1E046}" dt="2024-09-29T19:45:21.919" v="151" actId="47"/>
          <pc:sldLayoutMkLst>
            <pc:docMk/>
            <pc:sldMasterMk cId="2876459559" sldId="2147483660"/>
            <pc:sldLayoutMk cId="2447027011" sldId="2147483666"/>
          </pc:sldLayoutMkLst>
        </pc:sldLayoutChg>
        <pc:sldLayoutChg chg="del">
          <pc:chgData name="Demargne, Louis" userId="a3ee9870-fc6a-4fda-8ec0-27961255f578" providerId="ADAL" clId="{561974E1-E989-49E3-A076-2D6828B1E046}" dt="2024-09-29T19:45:21.919" v="151" actId="47"/>
          <pc:sldLayoutMkLst>
            <pc:docMk/>
            <pc:sldMasterMk cId="2876459559" sldId="2147483660"/>
            <pc:sldLayoutMk cId="3785708135" sldId="2147483667"/>
          </pc:sldLayoutMkLst>
        </pc:sldLayoutChg>
        <pc:sldLayoutChg chg="del">
          <pc:chgData name="Demargne, Louis" userId="a3ee9870-fc6a-4fda-8ec0-27961255f578" providerId="ADAL" clId="{561974E1-E989-49E3-A076-2D6828B1E046}" dt="2024-09-29T19:45:21.919" v="151" actId="47"/>
          <pc:sldLayoutMkLst>
            <pc:docMk/>
            <pc:sldMasterMk cId="2876459559" sldId="2147483660"/>
            <pc:sldLayoutMk cId="1206031626" sldId="2147483668"/>
          </pc:sldLayoutMkLst>
        </pc:sldLayoutChg>
        <pc:sldLayoutChg chg="del">
          <pc:chgData name="Demargne, Louis" userId="a3ee9870-fc6a-4fda-8ec0-27961255f578" providerId="ADAL" clId="{561974E1-E989-49E3-A076-2D6828B1E046}" dt="2024-09-29T19:45:21.919" v="151" actId="47"/>
          <pc:sldLayoutMkLst>
            <pc:docMk/>
            <pc:sldMasterMk cId="2876459559" sldId="2147483660"/>
            <pc:sldLayoutMk cId="2313335042" sldId="2147483669"/>
          </pc:sldLayoutMkLst>
        </pc:sldLayoutChg>
        <pc:sldLayoutChg chg="del">
          <pc:chgData name="Demargne, Louis" userId="a3ee9870-fc6a-4fda-8ec0-27961255f578" providerId="ADAL" clId="{561974E1-E989-49E3-A076-2D6828B1E046}" dt="2024-09-29T19:45:21.919" v="151" actId="47"/>
          <pc:sldLayoutMkLst>
            <pc:docMk/>
            <pc:sldMasterMk cId="2876459559" sldId="2147483660"/>
            <pc:sldLayoutMk cId="1456666539" sldId="2147483670"/>
          </pc:sldLayoutMkLst>
        </pc:sldLayoutChg>
        <pc:sldLayoutChg chg="del">
          <pc:chgData name="Demargne, Louis" userId="a3ee9870-fc6a-4fda-8ec0-27961255f578" providerId="ADAL" clId="{561974E1-E989-49E3-A076-2D6828B1E046}" dt="2024-09-29T19:45:21.919" v="151" actId="47"/>
          <pc:sldLayoutMkLst>
            <pc:docMk/>
            <pc:sldMasterMk cId="2876459559" sldId="2147483660"/>
            <pc:sldLayoutMk cId="1659434538" sldId="2147483671"/>
          </pc:sldLayoutMkLst>
        </pc:sldLayoutChg>
      </pc:sldMasterChg>
      <pc:sldMasterChg chg="delSldLayout">
        <pc:chgData name="Demargne, Louis" userId="a3ee9870-fc6a-4fda-8ec0-27961255f578" providerId="ADAL" clId="{561974E1-E989-49E3-A076-2D6828B1E046}" dt="2024-09-29T21:07:22.419" v="1598" actId="47"/>
        <pc:sldMasterMkLst>
          <pc:docMk/>
          <pc:sldMasterMk cId="2737666646" sldId="2147483715"/>
        </pc:sldMasterMkLst>
        <pc:sldLayoutChg chg="del">
          <pc:chgData name="Demargne, Louis" userId="a3ee9870-fc6a-4fda-8ec0-27961255f578" providerId="ADAL" clId="{561974E1-E989-49E3-A076-2D6828B1E046}" dt="2024-09-29T21:07:22.419" v="1598" actId="47"/>
          <pc:sldLayoutMkLst>
            <pc:docMk/>
            <pc:sldMasterMk cId="2737666646" sldId="2147483715"/>
            <pc:sldLayoutMk cId="4007838243" sldId="2147483723"/>
          </pc:sldLayoutMkLst>
        </pc:sldLayoutChg>
      </pc:sldMasterChg>
      <pc:sldMasterChg chg="del delSldLayout">
        <pc:chgData name="Demargne, Louis" userId="a3ee9870-fc6a-4fda-8ec0-27961255f578" providerId="ADAL" clId="{561974E1-E989-49E3-A076-2D6828B1E046}" dt="2024-09-29T19:45:29.652" v="152" actId="47"/>
        <pc:sldMasterMkLst>
          <pc:docMk/>
          <pc:sldMasterMk cId="1010996083" sldId="2147483752"/>
        </pc:sldMasterMkLst>
        <pc:sldLayoutChg chg="del">
          <pc:chgData name="Demargne, Louis" userId="a3ee9870-fc6a-4fda-8ec0-27961255f578" providerId="ADAL" clId="{561974E1-E989-49E3-A076-2D6828B1E046}" dt="2024-09-29T19:45:29.652" v="152" actId="47"/>
          <pc:sldLayoutMkLst>
            <pc:docMk/>
            <pc:sldMasterMk cId="1010996083" sldId="2147483752"/>
            <pc:sldLayoutMk cId="2144433180" sldId="2147483753"/>
          </pc:sldLayoutMkLst>
        </pc:sldLayoutChg>
        <pc:sldLayoutChg chg="del">
          <pc:chgData name="Demargne, Louis" userId="a3ee9870-fc6a-4fda-8ec0-27961255f578" providerId="ADAL" clId="{561974E1-E989-49E3-A076-2D6828B1E046}" dt="2024-09-29T19:45:29.652" v="152" actId="47"/>
          <pc:sldLayoutMkLst>
            <pc:docMk/>
            <pc:sldMasterMk cId="1010996083" sldId="2147483752"/>
            <pc:sldLayoutMk cId="906783020" sldId="2147483754"/>
          </pc:sldLayoutMkLst>
        </pc:sldLayoutChg>
        <pc:sldLayoutChg chg="del">
          <pc:chgData name="Demargne, Louis" userId="a3ee9870-fc6a-4fda-8ec0-27961255f578" providerId="ADAL" clId="{561974E1-E989-49E3-A076-2D6828B1E046}" dt="2024-09-29T19:45:29.652" v="152" actId="47"/>
          <pc:sldLayoutMkLst>
            <pc:docMk/>
            <pc:sldMasterMk cId="1010996083" sldId="2147483752"/>
            <pc:sldLayoutMk cId="987944781" sldId="2147483755"/>
          </pc:sldLayoutMkLst>
        </pc:sldLayoutChg>
        <pc:sldLayoutChg chg="del">
          <pc:chgData name="Demargne, Louis" userId="a3ee9870-fc6a-4fda-8ec0-27961255f578" providerId="ADAL" clId="{561974E1-E989-49E3-A076-2D6828B1E046}" dt="2024-09-29T19:45:29.652" v="152" actId="47"/>
          <pc:sldLayoutMkLst>
            <pc:docMk/>
            <pc:sldMasterMk cId="1010996083" sldId="2147483752"/>
            <pc:sldLayoutMk cId="2435914802" sldId="2147483756"/>
          </pc:sldLayoutMkLst>
        </pc:sldLayoutChg>
        <pc:sldLayoutChg chg="del">
          <pc:chgData name="Demargne, Louis" userId="a3ee9870-fc6a-4fda-8ec0-27961255f578" providerId="ADAL" clId="{561974E1-E989-49E3-A076-2D6828B1E046}" dt="2024-09-29T19:45:29.652" v="152" actId="47"/>
          <pc:sldLayoutMkLst>
            <pc:docMk/>
            <pc:sldMasterMk cId="1010996083" sldId="2147483752"/>
            <pc:sldLayoutMk cId="4053346914" sldId="2147483757"/>
          </pc:sldLayoutMkLst>
        </pc:sldLayoutChg>
        <pc:sldLayoutChg chg="del">
          <pc:chgData name="Demargne, Louis" userId="a3ee9870-fc6a-4fda-8ec0-27961255f578" providerId="ADAL" clId="{561974E1-E989-49E3-A076-2D6828B1E046}" dt="2024-09-29T19:45:29.652" v="152" actId="47"/>
          <pc:sldLayoutMkLst>
            <pc:docMk/>
            <pc:sldMasterMk cId="1010996083" sldId="2147483752"/>
            <pc:sldLayoutMk cId="1746126407" sldId="2147483758"/>
          </pc:sldLayoutMkLst>
        </pc:sldLayoutChg>
        <pc:sldLayoutChg chg="del">
          <pc:chgData name="Demargne, Louis" userId="a3ee9870-fc6a-4fda-8ec0-27961255f578" providerId="ADAL" clId="{561974E1-E989-49E3-A076-2D6828B1E046}" dt="2024-09-29T19:45:29.652" v="152" actId="47"/>
          <pc:sldLayoutMkLst>
            <pc:docMk/>
            <pc:sldMasterMk cId="1010996083" sldId="2147483752"/>
            <pc:sldLayoutMk cId="1061759762" sldId="2147483759"/>
          </pc:sldLayoutMkLst>
        </pc:sldLayoutChg>
        <pc:sldLayoutChg chg="del">
          <pc:chgData name="Demargne, Louis" userId="a3ee9870-fc6a-4fda-8ec0-27961255f578" providerId="ADAL" clId="{561974E1-E989-49E3-A076-2D6828B1E046}" dt="2024-09-29T19:45:29.652" v="152" actId="47"/>
          <pc:sldLayoutMkLst>
            <pc:docMk/>
            <pc:sldMasterMk cId="1010996083" sldId="2147483752"/>
            <pc:sldLayoutMk cId="1038834779" sldId="2147483760"/>
          </pc:sldLayoutMkLst>
        </pc:sldLayoutChg>
        <pc:sldLayoutChg chg="del">
          <pc:chgData name="Demargne, Louis" userId="a3ee9870-fc6a-4fda-8ec0-27961255f578" providerId="ADAL" clId="{561974E1-E989-49E3-A076-2D6828B1E046}" dt="2024-09-29T19:45:29.652" v="152" actId="47"/>
          <pc:sldLayoutMkLst>
            <pc:docMk/>
            <pc:sldMasterMk cId="1010996083" sldId="2147483752"/>
            <pc:sldLayoutMk cId="780196488" sldId="2147483761"/>
          </pc:sldLayoutMkLst>
        </pc:sldLayoutChg>
        <pc:sldLayoutChg chg="del">
          <pc:chgData name="Demargne, Louis" userId="a3ee9870-fc6a-4fda-8ec0-27961255f578" providerId="ADAL" clId="{561974E1-E989-49E3-A076-2D6828B1E046}" dt="2024-09-29T19:45:29.652" v="152" actId="47"/>
          <pc:sldLayoutMkLst>
            <pc:docMk/>
            <pc:sldMasterMk cId="1010996083" sldId="2147483752"/>
            <pc:sldLayoutMk cId="466899980" sldId="2147483762"/>
          </pc:sldLayoutMkLst>
        </pc:sldLayoutChg>
        <pc:sldLayoutChg chg="del">
          <pc:chgData name="Demargne, Louis" userId="a3ee9870-fc6a-4fda-8ec0-27961255f578" providerId="ADAL" clId="{561974E1-E989-49E3-A076-2D6828B1E046}" dt="2024-09-29T19:45:29.652" v="152" actId="47"/>
          <pc:sldLayoutMkLst>
            <pc:docMk/>
            <pc:sldMasterMk cId="1010996083" sldId="2147483752"/>
            <pc:sldLayoutMk cId="3684889738" sldId="2147483763"/>
          </pc:sldLayoutMkLst>
        </pc:sldLayoutChg>
        <pc:sldLayoutChg chg="del">
          <pc:chgData name="Demargne, Louis" userId="a3ee9870-fc6a-4fda-8ec0-27961255f578" providerId="ADAL" clId="{561974E1-E989-49E3-A076-2D6828B1E046}" dt="2024-09-29T19:45:29.652" v="152" actId="47"/>
          <pc:sldLayoutMkLst>
            <pc:docMk/>
            <pc:sldMasterMk cId="1010996083" sldId="2147483752"/>
            <pc:sldLayoutMk cId="391141627" sldId="2147483764"/>
          </pc:sldLayoutMkLst>
        </pc:sldLayoutChg>
        <pc:sldLayoutChg chg="del">
          <pc:chgData name="Demargne, Louis" userId="a3ee9870-fc6a-4fda-8ec0-27961255f578" providerId="ADAL" clId="{561974E1-E989-49E3-A076-2D6828B1E046}" dt="2024-09-29T19:45:29.652" v="152" actId="47"/>
          <pc:sldLayoutMkLst>
            <pc:docMk/>
            <pc:sldMasterMk cId="1010996083" sldId="2147483752"/>
            <pc:sldLayoutMk cId="1432710861" sldId="2147483765"/>
          </pc:sldLayoutMkLst>
        </pc:sldLayoutChg>
        <pc:sldLayoutChg chg="del">
          <pc:chgData name="Demargne, Louis" userId="a3ee9870-fc6a-4fda-8ec0-27961255f578" providerId="ADAL" clId="{561974E1-E989-49E3-A076-2D6828B1E046}" dt="2024-09-29T19:45:29.652" v="152" actId="47"/>
          <pc:sldLayoutMkLst>
            <pc:docMk/>
            <pc:sldMasterMk cId="1010996083" sldId="2147483752"/>
            <pc:sldLayoutMk cId="3032429862" sldId="2147483766"/>
          </pc:sldLayoutMkLst>
        </pc:sldLayoutChg>
        <pc:sldLayoutChg chg="del">
          <pc:chgData name="Demargne, Louis" userId="a3ee9870-fc6a-4fda-8ec0-27961255f578" providerId="ADAL" clId="{561974E1-E989-49E3-A076-2D6828B1E046}" dt="2024-09-29T19:45:29.652" v="152" actId="47"/>
          <pc:sldLayoutMkLst>
            <pc:docMk/>
            <pc:sldMasterMk cId="1010996083" sldId="2147483752"/>
            <pc:sldLayoutMk cId="340962956" sldId="2147483767"/>
          </pc:sldLayoutMkLst>
        </pc:sldLayoutChg>
        <pc:sldLayoutChg chg="del">
          <pc:chgData name="Demargne, Louis" userId="a3ee9870-fc6a-4fda-8ec0-27961255f578" providerId="ADAL" clId="{561974E1-E989-49E3-A076-2D6828B1E046}" dt="2024-09-29T19:45:29.652" v="152" actId="47"/>
          <pc:sldLayoutMkLst>
            <pc:docMk/>
            <pc:sldMasterMk cId="1010996083" sldId="2147483752"/>
            <pc:sldLayoutMk cId="1980588894" sldId="2147483768"/>
          </pc:sldLayoutMkLst>
        </pc:sldLayoutChg>
        <pc:sldLayoutChg chg="del">
          <pc:chgData name="Demargne, Louis" userId="a3ee9870-fc6a-4fda-8ec0-27961255f578" providerId="ADAL" clId="{561974E1-E989-49E3-A076-2D6828B1E046}" dt="2024-09-29T19:45:29.652" v="152" actId="47"/>
          <pc:sldLayoutMkLst>
            <pc:docMk/>
            <pc:sldMasterMk cId="1010996083" sldId="2147483752"/>
            <pc:sldLayoutMk cId="2141123811" sldId="2147483769"/>
          </pc:sldLayoutMkLst>
        </pc:sldLayoutChg>
        <pc:sldLayoutChg chg="del">
          <pc:chgData name="Demargne, Louis" userId="a3ee9870-fc6a-4fda-8ec0-27961255f578" providerId="ADAL" clId="{561974E1-E989-49E3-A076-2D6828B1E046}" dt="2024-09-29T19:45:29.652" v="152" actId="47"/>
          <pc:sldLayoutMkLst>
            <pc:docMk/>
            <pc:sldMasterMk cId="1010996083" sldId="2147483752"/>
            <pc:sldLayoutMk cId="1320493712" sldId="2147483770"/>
          </pc:sldLayoutMkLst>
        </pc:sldLayoutChg>
        <pc:sldLayoutChg chg="del">
          <pc:chgData name="Demargne, Louis" userId="a3ee9870-fc6a-4fda-8ec0-27961255f578" providerId="ADAL" clId="{561974E1-E989-49E3-A076-2D6828B1E046}" dt="2024-09-29T19:45:29.652" v="152" actId="47"/>
          <pc:sldLayoutMkLst>
            <pc:docMk/>
            <pc:sldMasterMk cId="1010996083" sldId="2147483752"/>
            <pc:sldLayoutMk cId="3111687276" sldId="2147483771"/>
          </pc:sldLayoutMkLst>
        </pc:sldLayoutChg>
        <pc:sldLayoutChg chg="del">
          <pc:chgData name="Demargne, Louis" userId="a3ee9870-fc6a-4fda-8ec0-27961255f578" providerId="ADAL" clId="{561974E1-E989-49E3-A076-2D6828B1E046}" dt="2024-09-29T19:45:29.652" v="152" actId="47"/>
          <pc:sldLayoutMkLst>
            <pc:docMk/>
            <pc:sldMasterMk cId="1010996083" sldId="2147483752"/>
            <pc:sldLayoutMk cId="3814886479" sldId="2147483772"/>
          </pc:sldLayoutMkLst>
        </pc:sldLayoutChg>
        <pc:sldLayoutChg chg="del">
          <pc:chgData name="Demargne, Louis" userId="a3ee9870-fc6a-4fda-8ec0-27961255f578" providerId="ADAL" clId="{561974E1-E989-49E3-A076-2D6828B1E046}" dt="2024-09-29T19:45:29.652" v="152" actId="47"/>
          <pc:sldLayoutMkLst>
            <pc:docMk/>
            <pc:sldMasterMk cId="1010996083" sldId="2147483752"/>
            <pc:sldLayoutMk cId="3756556302" sldId="2147483773"/>
          </pc:sldLayoutMkLst>
        </pc:sldLayoutChg>
        <pc:sldLayoutChg chg="del">
          <pc:chgData name="Demargne, Louis" userId="a3ee9870-fc6a-4fda-8ec0-27961255f578" providerId="ADAL" clId="{561974E1-E989-49E3-A076-2D6828B1E046}" dt="2024-09-29T19:45:29.652" v="152" actId="47"/>
          <pc:sldLayoutMkLst>
            <pc:docMk/>
            <pc:sldMasterMk cId="1010996083" sldId="2147483752"/>
            <pc:sldLayoutMk cId="1034533439" sldId="2147483774"/>
          </pc:sldLayoutMkLst>
        </pc:sldLayoutChg>
        <pc:sldLayoutChg chg="del">
          <pc:chgData name="Demargne, Louis" userId="a3ee9870-fc6a-4fda-8ec0-27961255f578" providerId="ADAL" clId="{561974E1-E989-49E3-A076-2D6828B1E046}" dt="2024-09-29T19:45:29.652" v="152" actId="47"/>
          <pc:sldLayoutMkLst>
            <pc:docMk/>
            <pc:sldMasterMk cId="1010996083" sldId="2147483752"/>
            <pc:sldLayoutMk cId="867324124" sldId="2147483775"/>
          </pc:sldLayoutMkLst>
        </pc:sldLayoutChg>
        <pc:sldLayoutChg chg="del">
          <pc:chgData name="Demargne, Louis" userId="a3ee9870-fc6a-4fda-8ec0-27961255f578" providerId="ADAL" clId="{561974E1-E989-49E3-A076-2D6828B1E046}" dt="2024-09-29T19:45:29.652" v="152" actId="47"/>
          <pc:sldLayoutMkLst>
            <pc:docMk/>
            <pc:sldMasterMk cId="1010996083" sldId="2147483752"/>
            <pc:sldLayoutMk cId="840392056" sldId="2147483776"/>
          </pc:sldLayoutMkLst>
        </pc:sldLayoutChg>
        <pc:sldLayoutChg chg="del">
          <pc:chgData name="Demargne, Louis" userId="a3ee9870-fc6a-4fda-8ec0-27961255f578" providerId="ADAL" clId="{561974E1-E989-49E3-A076-2D6828B1E046}" dt="2024-09-29T19:45:29.652" v="152" actId="47"/>
          <pc:sldLayoutMkLst>
            <pc:docMk/>
            <pc:sldMasterMk cId="1010996083" sldId="2147483752"/>
            <pc:sldLayoutMk cId="3915704013" sldId="2147483777"/>
          </pc:sldLayoutMkLst>
        </pc:sldLayoutChg>
        <pc:sldLayoutChg chg="del">
          <pc:chgData name="Demargne, Louis" userId="a3ee9870-fc6a-4fda-8ec0-27961255f578" providerId="ADAL" clId="{561974E1-E989-49E3-A076-2D6828B1E046}" dt="2024-09-29T19:45:29.652" v="152" actId="47"/>
          <pc:sldLayoutMkLst>
            <pc:docMk/>
            <pc:sldMasterMk cId="1010996083" sldId="2147483752"/>
            <pc:sldLayoutMk cId="2449331304" sldId="2147483778"/>
          </pc:sldLayoutMkLst>
        </pc:sldLayoutChg>
        <pc:sldLayoutChg chg="del">
          <pc:chgData name="Demargne, Louis" userId="a3ee9870-fc6a-4fda-8ec0-27961255f578" providerId="ADAL" clId="{561974E1-E989-49E3-A076-2D6828B1E046}" dt="2024-09-29T19:45:29.652" v="152" actId="47"/>
          <pc:sldLayoutMkLst>
            <pc:docMk/>
            <pc:sldMasterMk cId="1010996083" sldId="2147483752"/>
            <pc:sldLayoutMk cId="1434364777" sldId="2147483779"/>
          </pc:sldLayoutMkLst>
        </pc:sldLayoutChg>
        <pc:sldLayoutChg chg="del">
          <pc:chgData name="Demargne, Louis" userId="a3ee9870-fc6a-4fda-8ec0-27961255f578" providerId="ADAL" clId="{561974E1-E989-49E3-A076-2D6828B1E046}" dt="2024-09-29T19:45:29.652" v="152" actId="47"/>
          <pc:sldLayoutMkLst>
            <pc:docMk/>
            <pc:sldMasterMk cId="1010996083" sldId="2147483752"/>
            <pc:sldLayoutMk cId="1612334345" sldId="2147483780"/>
          </pc:sldLayoutMkLst>
        </pc:sldLayoutChg>
        <pc:sldLayoutChg chg="del">
          <pc:chgData name="Demargne, Louis" userId="a3ee9870-fc6a-4fda-8ec0-27961255f578" providerId="ADAL" clId="{561974E1-E989-49E3-A076-2D6828B1E046}" dt="2024-09-29T19:45:29.652" v="152" actId="47"/>
          <pc:sldLayoutMkLst>
            <pc:docMk/>
            <pc:sldMasterMk cId="1010996083" sldId="2147483752"/>
            <pc:sldLayoutMk cId="2719951728" sldId="2147483781"/>
          </pc:sldLayoutMkLst>
        </pc:sldLayoutChg>
        <pc:sldLayoutChg chg="del">
          <pc:chgData name="Demargne, Louis" userId="a3ee9870-fc6a-4fda-8ec0-27961255f578" providerId="ADAL" clId="{561974E1-E989-49E3-A076-2D6828B1E046}" dt="2024-09-29T19:45:29.652" v="152" actId="47"/>
          <pc:sldLayoutMkLst>
            <pc:docMk/>
            <pc:sldMasterMk cId="1010996083" sldId="2147483752"/>
            <pc:sldLayoutMk cId="602856277" sldId="2147483782"/>
          </pc:sldLayoutMkLst>
        </pc:sldLayoutChg>
        <pc:sldLayoutChg chg="del">
          <pc:chgData name="Demargne, Louis" userId="a3ee9870-fc6a-4fda-8ec0-27961255f578" providerId="ADAL" clId="{561974E1-E989-49E3-A076-2D6828B1E046}" dt="2024-09-29T19:45:29.652" v="152" actId="47"/>
          <pc:sldLayoutMkLst>
            <pc:docMk/>
            <pc:sldMasterMk cId="1010996083" sldId="2147483752"/>
            <pc:sldLayoutMk cId="2783688853" sldId="2147483783"/>
          </pc:sldLayoutMkLst>
        </pc:sldLayoutChg>
        <pc:sldLayoutChg chg="del">
          <pc:chgData name="Demargne, Louis" userId="a3ee9870-fc6a-4fda-8ec0-27961255f578" providerId="ADAL" clId="{561974E1-E989-49E3-A076-2D6828B1E046}" dt="2024-09-29T19:45:29.652" v="152" actId="47"/>
          <pc:sldLayoutMkLst>
            <pc:docMk/>
            <pc:sldMasterMk cId="1010996083" sldId="2147483752"/>
            <pc:sldLayoutMk cId="690226001" sldId="2147483784"/>
          </pc:sldLayoutMkLst>
        </pc:sldLayoutChg>
        <pc:sldLayoutChg chg="del">
          <pc:chgData name="Demargne, Louis" userId="a3ee9870-fc6a-4fda-8ec0-27961255f578" providerId="ADAL" clId="{561974E1-E989-49E3-A076-2D6828B1E046}" dt="2024-09-29T19:45:29.652" v="152" actId="47"/>
          <pc:sldLayoutMkLst>
            <pc:docMk/>
            <pc:sldMasterMk cId="1010996083" sldId="2147483752"/>
            <pc:sldLayoutMk cId="3521403179" sldId="2147483785"/>
          </pc:sldLayoutMkLst>
        </pc:sldLayoutChg>
      </pc:sldMasterChg>
      <pc:sldMasterChg chg="del delSldLayout">
        <pc:chgData name="Demargne, Louis" userId="a3ee9870-fc6a-4fda-8ec0-27961255f578" providerId="ADAL" clId="{561974E1-E989-49E3-A076-2D6828B1E046}" dt="2024-09-29T19:45:29.652" v="152" actId="47"/>
        <pc:sldMasterMkLst>
          <pc:docMk/>
          <pc:sldMasterMk cId="2741939593" sldId="2147483786"/>
        </pc:sldMasterMkLst>
        <pc:sldLayoutChg chg="del">
          <pc:chgData name="Demargne, Louis" userId="a3ee9870-fc6a-4fda-8ec0-27961255f578" providerId="ADAL" clId="{561974E1-E989-49E3-A076-2D6828B1E046}" dt="2024-09-29T19:45:29.652" v="152" actId="47"/>
          <pc:sldLayoutMkLst>
            <pc:docMk/>
            <pc:sldMasterMk cId="2741939593" sldId="2147483786"/>
            <pc:sldLayoutMk cId="1954687333" sldId="2147483787"/>
          </pc:sldLayoutMkLst>
        </pc:sldLayoutChg>
        <pc:sldLayoutChg chg="del">
          <pc:chgData name="Demargne, Louis" userId="a3ee9870-fc6a-4fda-8ec0-27961255f578" providerId="ADAL" clId="{561974E1-E989-49E3-A076-2D6828B1E046}" dt="2024-09-29T19:45:29.652" v="152" actId="47"/>
          <pc:sldLayoutMkLst>
            <pc:docMk/>
            <pc:sldMasterMk cId="2741939593" sldId="2147483786"/>
            <pc:sldLayoutMk cId="3247198474" sldId="2147483788"/>
          </pc:sldLayoutMkLst>
        </pc:sldLayoutChg>
        <pc:sldLayoutChg chg="del">
          <pc:chgData name="Demargne, Louis" userId="a3ee9870-fc6a-4fda-8ec0-27961255f578" providerId="ADAL" clId="{561974E1-E989-49E3-A076-2D6828B1E046}" dt="2024-09-29T19:45:29.652" v="152" actId="47"/>
          <pc:sldLayoutMkLst>
            <pc:docMk/>
            <pc:sldMasterMk cId="2741939593" sldId="2147483786"/>
            <pc:sldLayoutMk cId="4168717837" sldId="2147483789"/>
          </pc:sldLayoutMkLst>
        </pc:sldLayoutChg>
        <pc:sldLayoutChg chg="del">
          <pc:chgData name="Demargne, Louis" userId="a3ee9870-fc6a-4fda-8ec0-27961255f578" providerId="ADAL" clId="{561974E1-E989-49E3-A076-2D6828B1E046}" dt="2024-09-29T19:45:29.652" v="152" actId="47"/>
          <pc:sldLayoutMkLst>
            <pc:docMk/>
            <pc:sldMasterMk cId="2741939593" sldId="2147483786"/>
            <pc:sldLayoutMk cId="1183991508" sldId="2147483790"/>
          </pc:sldLayoutMkLst>
        </pc:sldLayoutChg>
        <pc:sldLayoutChg chg="del">
          <pc:chgData name="Demargne, Louis" userId="a3ee9870-fc6a-4fda-8ec0-27961255f578" providerId="ADAL" clId="{561974E1-E989-49E3-A076-2D6828B1E046}" dt="2024-09-29T19:45:29.652" v="152" actId="47"/>
          <pc:sldLayoutMkLst>
            <pc:docMk/>
            <pc:sldMasterMk cId="2741939593" sldId="2147483786"/>
            <pc:sldLayoutMk cId="2405794033" sldId="2147483791"/>
          </pc:sldLayoutMkLst>
        </pc:sldLayoutChg>
        <pc:sldLayoutChg chg="del">
          <pc:chgData name="Demargne, Louis" userId="a3ee9870-fc6a-4fda-8ec0-27961255f578" providerId="ADAL" clId="{561974E1-E989-49E3-A076-2D6828B1E046}" dt="2024-09-29T19:45:29.652" v="152" actId="47"/>
          <pc:sldLayoutMkLst>
            <pc:docMk/>
            <pc:sldMasterMk cId="2741939593" sldId="2147483786"/>
            <pc:sldLayoutMk cId="2361747019" sldId="2147483792"/>
          </pc:sldLayoutMkLst>
        </pc:sldLayoutChg>
        <pc:sldLayoutChg chg="del">
          <pc:chgData name="Demargne, Louis" userId="a3ee9870-fc6a-4fda-8ec0-27961255f578" providerId="ADAL" clId="{561974E1-E989-49E3-A076-2D6828B1E046}" dt="2024-09-29T19:45:29.652" v="152" actId="47"/>
          <pc:sldLayoutMkLst>
            <pc:docMk/>
            <pc:sldMasterMk cId="2741939593" sldId="2147483786"/>
            <pc:sldLayoutMk cId="3594939628" sldId="2147483793"/>
          </pc:sldLayoutMkLst>
        </pc:sldLayoutChg>
        <pc:sldLayoutChg chg="del">
          <pc:chgData name="Demargne, Louis" userId="a3ee9870-fc6a-4fda-8ec0-27961255f578" providerId="ADAL" clId="{561974E1-E989-49E3-A076-2D6828B1E046}" dt="2024-09-29T19:45:29.652" v="152" actId="47"/>
          <pc:sldLayoutMkLst>
            <pc:docMk/>
            <pc:sldMasterMk cId="2741939593" sldId="2147483786"/>
            <pc:sldLayoutMk cId="435368393" sldId="2147483794"/>
          </pc:sldLayoutMkLst>
        </pc:sldLayoutChg>
        <pc:sldLayoutChg chg="del">
          <pc:chgData name="Demargne, Louis" userId="a3ee9870-fc6a-4fda-8ec0-27961255f578" providerId="ADAL" clId="{561974E1-E989-49E3-A076-2D6828B1E046}" dt="2024-09-29T19:45:29.652" v="152" actId="47"/>
          <pc:sldLayoutMkLst>
            <pc:docMk/>
            <pc:sldMasterMk cId="2741939593" sldId="2147483786"/>
            <pc:sldLayoutMk cId="4030429677" sldId="2147483795"/>
          </pc:sldLayoutMkLst>
        </pc:sldLayoutChg>
      </pc:sldMasterChg>
      <pc:sldMasterChg chg="del delSldLayout">
        <pc:chgData name="Demargne, Louis" userId="a3ee9870-fc6a-4fda-8ec0-27961255f578" providerId="ADAL" clId="{561974E1-E989-49E3-A076-2D6828B1E046}" dt="2024-09-29T19:45:29.652" v="152" actId="47"/>
        <pc:sldMasterMkLst>
          <pc:docMk/>
          <pc:sldMasterMk cId="2029457944" sldId="2147483796"/>
        </pc:sldMasterMkLst>
        <pc:sldLayoutChg chg="del">
          <pc:chgData name="Demargne, Louis" userId="a3ee9870-fc6a-4fda-8ec0-27961255f578" providerId="ADAL" clId="{561974E1-E989-49E3-A076-2D6828B1E046}" dt="2024-09-29T19:45:29.652" v="152" actId="47"/>
          <pc:sldLayoutMkLst>
            <pc:docMk/>
            <pc:sldMasterMk cId="2029457944" sldId="2147483796"/>
            <pc:sldLayoutMk cId="2401874253" sldId="2147483797"/>
          </pc:sldLayoutMkLst>
        </pc:sldLayoutChg>
        <pc:sldLayoutChg chg="del">
          <pc:chgData name="Demargne, Louis" userId="a3ee9870-fc6a-4fda-8ec0-27961255f578" providerId="ADAL" clId="{561974E1-E989-49E3-A076-2D6828B1E046}" dt="2024-09-29T19:45:29.652" v="152" actId="47"/>
          <pc:sldLayoutMkLst>
            <pc:docMk/>
            <pc:sldMasterMk cId="2029457944" sldId="2147483796"/>
            <pc:sldLayoutMk cId="3604718074" sldId="2147483798"/>
          </pc:sldLayoutMkLst>
        </pc:sldLayoutChg>
        <pc:sldLayoutChg chg="del">
          <pc:chgData name="Demargne, Louis" userId="a3ee9870-fc6a-4fda-8ec0-27961255f578" providerId="ADAL" clId="{561974E1-E989-49E3-A076-2D6828B1E046}" dt="2024-09-29T19:45:29.652" v="152" actId="47"/>
          <pc:sldLayoutMkLst>
            <pc:docMk/>
            <pc:sldMasterMk cId="2029457944" sldId="2147483796"/>
            <pc:sldLayoutMk cId="1437445175" sldId="2147483799"/>
          </pc:sldLayoutMkLst>
        </pc:sldLayoutChg>
        <pc:sldLayoutChg chg="del">
          <pc:chgData name="Demargne, Louis" userId="a3ee9870-fc6a-4fda-8ec0-27961255f578" providerId="ADAL" clId="{561974E1-E989-49E3-A076-2D6828B1E046}" dt="2024-09-29T19:45:29.652" v="152" actId="47"/>
          <pc:sldLayoutMkLst>
            <pc:docMk/>
            <pc:sldMasterMk cId="2029457944" sldId="2147483796"/>
            <pc:sldLayoutMk cId="2260342308" sldId="2147483800"/>
          </pc:sldLayoutMkLst>
        </pc:sldLayoutChg>
        <pc:sldLayoutChg chg="del">
          <pc:chgData name="Demargne, Louis" userId="a3ee9870-fc6a-4fda-8ec0-27961255f578" providerId="ADAL" clId="{561974E1-E989-49E3-A076-2D6828B1E046}" dt="2024-09-29T19:45:29.652" v="152" actId="47"/>
          <pc:sldLayoutMkLst>
            <pc:docMk/>
            <pc:sldMasterMk cId="2029457944" sldId="2147483796"/>
            <pc:sldLayoutMk cId="2044829699" sldId="2147483801"/>
          </pc:sldLayoutMkLst>
        </pc:sldLayoutChg>
        <pc:sldLayoutChg chg="del">
          <pc:chgData name="Demargne, Louis" userId="a3ee9870-fc6a-4fda-8ec0-27961255f578" providerId="ADAL" clId="{561974E1-E989-49E3-A076-2D6828B1E046}" dt="2024-09-29T19:45:29.652" v="152" actId="47"/>
          <pc:sldLayoutMkLst>
            <pc:docMk/>
            <pc:sldMasterMk cId="2029457944" sldId="2147483796"/>
            <pc:sldLayoutMk cId="2097479552" sldId="2147483802"/>
          </pc:sldLayoutMkLst>
        </pc:sldLayoutChg>
        <pc:sldLayoutChg chg="del">
          <pc:chgData name="Demargne, Louis" userId="a3ee9870-fc6a-4fda-8ec0-27961255f578" providerId="ADAL" clId="{561974E1-E989-49E3-A076-2D6828B1E046}" dt="2024-09-29T19:45:29.652" v="152" actId="47"/>
          <pc:sldLayoutMkLst>
            <pc:docMk/>
            <pc:sldMasterMk cId="2029457944" sldId="2147483796"/>
            <pc:sldLayoutMk cId="1580084" sldId="2147483803"/>
          </pc:sldLayoutMkLst>
        </pc:sldLayoutChg>
        <pc:sldLayoutChg chg="del">
          <pc:chgData name="Demargne, Louis" userId="a3ee9870-fc6a-4fda-8ec0-27961255f578" providerId="ADAL" clId="{561974E1-E989-49E3-A076-2D6828B1E046}" dt="2024-09-29T19:45:29.652" v="152" actId="47"/>
          <pc:sldLayoutMkLst>
            <pc:docMk/>
            <pc:sldMasterMk cId="2029457944" sldId="2147483796"/>
            <pc:sldLayoutMk cId="1469375680" sldId="2147483804"/>
          </pc:sldLayoutMkLst>
        </pc:sldLayoutChg>
        <pc:sldLayoutChg chg="del">
          <pc:chgData name="Demargne, Louis" userId="a3ee9870-fc6a-4fda-8ec0-27961255f578" providerId="ADAL" clId="{561974E1-E989-49E3-A076-2D6828B1E046}" dt="2024-09-29T19:45:29.652" v="152" actId="47"/>
          <pc:sldLayoutMkLst>
            <pc:docMk/>
            <pc:sldMasterMk cId="2029457944" sldId="2147483796"/>
            <pc:sldLayoutMk cId="2742210169" sldId="2147483805"/>
          </pc:sldLayoutMkLst>
        </pc:sldLayoutChg>
        <pc:sldLayoutChg chg="del">
          <pc:chgData name="Demargne, Louis" userId="a3ee9870-fc6a-4fda-8ec0-27961255f578" providerId="ADAL" clId="{561974E1-E989-49E3-A076-2D6828B1E046}" dt="2024-09-29T19:45:29.652" v="152" actId="47"/>
          <pc:sldLayoutMkLst>
            <pc:docMk/>
            <pc:sldMasterMk cId="2029457944" sldId="2147483796"/>
            <pc:sldLayoutMk cId="3473253916" sldId="2147483806"/>
          </pc:sldLayoutMkLst>
        </pc:sldLayoutChg>
        <pc:sldLayoutChg chg="del">
          <pc:chgData name="Demargne, Louis" userId="a3ee9870-fc6a-4fda-8ec0-27961255f578" providerId="ADAL" clId="{561974E1-E989-49E3-A076-2D6828B1E046}" dt="2024-09-29T19:45:29.652" v="152" actId="47"/>
          <pc:sldLayoutMkLst>
            <pc:docMk/>
            <pc:sldMasterMk cId="2029457944" sldId="2147483796"/>
            <pc:sldLayoutMk cId="3679697787" sldId="2147483807"/>
          </pc:sldLayoutMkLst>
        </pc:sldLayoutChg>
        <pc:sldLayoutChg chg="del">
          <pc:chgData name="Demargne, Louis" userId="a3ee9870-fc6a-4fda-8ec0-27961255f578" providerId="ADAL" clId="{561974E1-E989-49E3-A076-2D6828B1E046}" dt="2024-09-29T19:45:29.652" v="152" actId="47"/>
          <pc:sldLayoutMkLst>
            <pc:docMk/>
            <pc:sldMasterMk cId="2029457944" sldId="2147483796"/>
            <pc:sldLayoutMk cId="3278113750" sldId="2147483808"/>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882A62-E862-4660-814F-77AB708E35A9}" type="datetimeFigureOut">
              <a:rPr lang="en-GB" smtClean="0"/>
              <a:t>02/10/2024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7FEC87-49B6-434D-95B9-63F7EAA8EE2C}" type="slidenum">
              <a:rPr lang="en-GB" smtClean="0"/>
              <a:t>‹#›</a:t>
            </a:fld>
            <a:endParaRPr lang="en-GB"/>
          </a:p>
        </p:txBody>
      </p:sp>
    </p:spTree>
    <p:extLst>
      <p:ext uri="{BB962C8B-B14F-4D97-AF65-F5344CB8AC3E}">
        <p14:creationId xmlns:p14="http://schemas.microsoft.com/office/powerpoint/2010/main" val="17204816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26A198-A7E4-E14A-B2BF-731872AC74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6267554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g2b428842c7d_4_42: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1" name="Google Shape;431;g2b428842c7d_4_42:notes"/>
          <p:cNvSpPr txBox="1">
            <a:spLocks noGrp="1"/>
          </p:cNvSpPr>
          <p:nvPr>
            <p:ph type="body" idx="1"/>
          </p:nvPr>
        </p:nvSpPr>
        <p:spPr>
          <a:xfrm>
            <a:off x="679768" y="4777194"/>
            <a:ext cx="5438100" cy="39087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I want to highlight a first success story of the work of the Corporate Data Group!  URUGUAY</a:t>
            </a:r>
          </a:p>
          <a:p>
            <a:pPr marL="0" lvl="0" indent="0" algn="l" rtl="0">
              <a:spcBef>
                <a:spcPts val="0"/>
              </a:spcBef>
              <a:spcAft>
                <a:spcPts val="0"/>
              </a:spcAft>
              <a:buNone/>
            </a:pPr>
            <a:r>
              <a:rPr lang="en-US" dirty="0"/>
              <a:t>[explain Uruguay]</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However, our work so far also highlight a key issue, which is that how do we scale this up? Going country by country and company by company will be time and resource intensive.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So on the industry side, we have started to talk to industry associations to help us promote this data sharing as good industry practice, highlighting not just the process to share data, but also the benefits.</a:t>
            </a:r>
          </a:p>
          <a:p>
            <a:pPr marL="0" lvl="0" indent="0" algn="l" rtl="0">
              <a:spcBef>
                <a:spcPts val="0"/>
              </a:spcBef>
              <a:spcAft>
                <a:spcPts val="0"/>
              </a:spcAft>
              <a:buNone/>
            </a:pPr>
            <a:r>
              <a:rPr lang="en-US" dirty="0"/>
              <a:t>And we must also urge national countries to clarify and facilitate the process for releasing bathymetry data, and we will come back to this in our Call to Action. </a:t>
            </a:r>
          </a:p>
          <a:p>
            <a:pPr marL="0" lvl="0" indent="0" algn="l" rtl="0">
              <a:spcBef>
                <a:spcPts val="0"/>
              </a:spcBef>
              <a:spcAft>
                <a:spcPts val="0"/>
              </a:spcAft>
              <a:buNone/>
            </a:pPr>
            <a:endParaRPr lang="en-US" dirty="0"/>
          </a:p>
          <a:p>
            <a:pPr marL="0" lvl="0" indent="0" algn="l" rtl="0">
              <a:spcBef>
                <a:spcPts val="0"/>
              </a:spcBef>
              <a:spcAft>
                <a:spcPts val="0"/>
              </a:spcAft>
              <a:buNone/>
            </a:pPr>
            <a:endParaRPr lang="en-GB" dirty="0"/>
          </a:p>
        </p:txBody>
      </p:sp>
      <p:sp>
        <p:nvSpPr>
          <p:cNvPr id="432" name="Google Shape;432;g2b428842c7d_4_42:notes"/>
          <p:cNvSpPr txBox="1">
            <a:spLocks noGrp="1"/>
          </p:cNvSpPr>
          <p:nvPr>
            <p:ph type="sldNum" idx="12"/>
          </p:nvPr>
        </p:nvSpPr>
        <p:spPr>
          <a:xfrm>
            <a:off x="3850443" y="9428584"/>
            <a:ext cx="2945700" cy="4980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10</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2b428842c7d_4_102:notes"/>
          <p:cNvSpPr>
            <a:spLocks noGrp="1" noRot="1" noChangeAspect="1"/>
          </p:cNvSpPr>
          <p:nvPr>
            <p:ph type="sldImg" idx="2"/>
          </p:nvPr>
        </p:nvSpPr>
        <p:spPr>
          <a:xfrm>
            <a:off x="138113" y="1347788"/>
            <a:ext cx="6462712" cy="36369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0" name="Google Shape;420;g2b428842c7d_4_102:notes"/>
          <p:cNvSpPr txBox="1">
            <a:spLocks noGrp="1"/>
          </p:cNvSpPr>
          <p:nvPr>
            <p:ph type="body" idx="1"/>
          </p:nvPr>
        </p:nvSpPr>
        <p:spPr>
          <a:xfrm>
            <a:off x="673789" y="5186069"/>
            <a:ext cx="5390400" cy="4243200"/>
          </a:xfrm>
          <a:prstGeom prst="rect">
            <a:avLst/>
          </a:prstGeom>
          <a:noFill/>
          <a:ln>
            <a:noFill/>
          </a:ln>
        </p:spPr>
        <p:txBody>
          <a:bodyPr spcFirstLastPara="1" wrap="square" lIns="91425" tIns="45700" rIns="91425" bIns="45700" anchor="t" anchorCtr="0">
            <a:noAutofit/>
          </a:bodyPr>
          <a:lstStyle/>
          <a:p>
            <a:pPr marL="0" marR="0" lvl="0" indent="0" algn="l" defTabSz="1300480" rtl="0" eaLnBrk="1" fontAlgn="auto" latinLnBrk="0" hangingPunct="0">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000000"/>
              </a:solidFill>
              <a:effectLst/>
              <a:uLnTx/>
              <a:uFillTx/>
              <a:latin typeface="Roboto"/>
              <a:ea typeface="Roboto"/>
              <a:cs typeface="Roboto"/>
              <a:sym typeface="Roboto"/>
            </a:endParaRPr>
          </a:p>
          <a:p>
            <a:pPr marL="0" marR="0" lvl="0" indent="0" algn="l" defTabSz="1300480" rtl="0" eaLnBrk="1" fontAlgn="auto" latinLnBrk="0" hangingPunct="0">
              <a:lnSpc>
                <a:spcPct val="100000"/>
              </a:lnSpc>
              <a:spcBef>
                <a:spcPts val="0"/>
              </a:spcBef>
              <a:spcAft>
                <a:spcPts val="0"/>
              </a:spcAft>
              <a:buClrTx/>
              <a:buSzTx/>
              <a:buFont typeface="Arial" panose="020B0604020202020204" pitchFamily="34" charset="0"/>
              <a:buNone/>
              <a:tabLst/>
              <a:defRPr/>
            </a:pPr>
            <a:endParaRPr lang="fr-FR" sz="1200" dirty="0">
              <a:solidFill>
                <a:srgbClr val="000000"/>
              </a:solidFill>
              <a:latin typeface="Roboto"/>
              <a:ea typeface="Roboto"/>
              <a:cs typeface="Roboto"/>
              <a:sym typeface="Roboto"/>
            </a:endParaRPr>
          </a:p>
          <a:p>
            <a:pPr marL="0" lvl="0" indent="0" algn="l" rtl="0">
              <a:spcBef>
                <a:spcPts val="0"/>
              </a:spcBef>
              <a:spcAft>
                <a:spcPts val="0"/>
              </a:spcAft>
              <a:buClr>
                <a:schemeClr val="dk1"/>
              </a:buClr>
              <a:buSzPts val="1200"/>
              <a:buFont typeface="Calibri"/>
              <a:buNone/>
            </a:pPr>
            <a:endParaRPr dirty="0"/>
          </a:p>
        </p:txBody>
      </p:sp>
      <p:sp>
        <p:nvSpPr>
          <p:cNvPr id="421" name="Google Shape;421;g2b428842c7d_4_102:notes"/>
          <p:cNvSpPr txBox="1">
            <a:spLocks noGrp="1"/>
          </p:cNvSpPr>
          <p:nvPr>
            <p:ph type="sldNum" idx="12"/>
          </p:nvPr>
        </p:nvSpPr>
        <p:spPr>
          <a:xfrm>
            <a:off x="3816573" y="10235566"/>
            <a:ext cx="2919900" cy="5406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11</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0914349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2b428842c7d_4_102:notes"/>
          <p:cNvSpPr>
            <a:spLocks noGrp="1" noRot="1" noChangeAspect="1"/>
          </p:cNvSpPr>
          <p:nvPr>
            <p:ph type="sldImg" idx="2"/>
          </p:nvPr>
        </p:nvSpPr>
        <p:spPr>
          <a:xfrm>
            <a:off x="138113" y="1347788"/>
            <a:ext cx="6462712" cy="36369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0" name="Google Shape;420;g2b428842c7d_4_102:notes"/>
          <p:cNvSpPr txBox="1">
            <a:spLocks noGrp="1"/>
          </p:cNvSpPr>
          <p:nvPr>
            <p:ph type="body" idx="1"/>
          </p:nvPr>
        </p:nvSpPr>
        <p:spPr>
          <a:xfrm>
            <a:off x="673789" y="5186069"/>
            <a:ext cx="5390400" cy="4243200"/>
          </a:xfrm>
          <a:prstGeom prst="rect">
            <a:avLst/>
          </a:prstGeom>
          <a:noFill/>
          <a:ln>
            <a:noFill/>
          </a:ln>
        </p:spPr>
        <p:txBody>
          <a:bodyPr spcFirstLastPara="1" wrap="square" lIns="91425" tIns="45700" rIns="91425" bIns="45700" anchor="t" anchorCtr="0">
            <a:noAutofit/>
          </a:bodyPr>
          <a:lstStyle/>
          <a:p>
            <a:pPr marL="0" marR="0" lvl="0" indent="0" algn="l" defTabSz="1300480" rtl="0" eaLnBrk="1" fontAlgn="auto" latinLnBrk="0" hangingPunct="0">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000000"/>
              </a:solidFill>
              <a:effectLst/>
              <a:uLnTx/>
              <a:uFillTx/>
              <a:latin typeface="Roboto"/>
              <a:ea typeface="Roboto"/>
              <a:cs typeface="Roboto"/>
              <a:sym typeface="Roboto"/>
            </a:endParaRPr>
          </a:p>
          <a:p>
            <a:pPr marL="0" marR="0" lvl="0" indent="0" algn="l" defTabSz="1300480" rtl="0" eaLnBrk="1" fontAlgn="auto" latinLnBrk="0" hangingPunct="0">
              <a:lnSpc>
                <a:spcPct val="100000"/>
              </a:lnSpc>
              <a:spcBef>
                <a:spcPts val="0"/>
              </a:spcBef>
              <a:spcAft>
                <a:spcPts val="0"/>
              </a:spcAft>
              <a:buClrTx/>
              <a:buSzTx/>
              <a:buFont typeface="Arial" panose="020B0604020202020204" pitchFamily="34" charset="0"/>
              <a:buNone/>
              <a:tabLst/>
              <a:defRPr/>
            </a:pPr>
            <a:endParaRPr lang="fr-FR" sz="1200" dirty="0">
              <a:solidFill>
                <a:srgbClr val="000000"/>
              </a:solidFill>
              <a:latin typeface="Roboto"/>
              <a:ea typeface="Roboto"/>
              <a:cs typeface="Roboto"/>
              <a:sym typeface="Roboto"/>
            </a:endParaRPr>
          </a:p>
          <a:p>
            <a:pPr marL="0" lvl="0" indent="0" algn="l" rtl="0">
              <a:spcBef>
                <a:spcPts val="0"/>
              </a:spcBef>
              <a:spcAft>
                <a:spcPts val="0"/>
              </a:spcAft>
              <a:buClr>
                <a:schemeClr val="dk1"/>
              </a:buClr>
              <a:buSzPts val="1200"/>
              <a:buFont typeface="Calibri"/>
              <a:buNone/>
            </a:pPr>
            <a:endParaRPr dirty="0"/>
          </a:p>
        </p:txBody>
      </p:sp>
      <p:sp>
        <p:nvSpPr>
          <p:cNvPr id="421" name="Google Shape;421;g2b428842c7d_4_102:notes"/>
          <p:cNvSpPr txBox="1">
            <a:spLocks noGrp="1"/>
          </p:cNvSpPr>
          <p:nvPr>
            <p:ph type="sldNum" idx="12"/>
          </p:nvPr>
        </p:nvSpPr>
        <p:spPr>
          <a:xfrm>
            <a:off x="3816573" y="10235566"/>
            <a:ext cx="2919900" cy="5406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12</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9692461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2b428842c7d_4_102:notes"/>
          <p:cNvSpPr>
            <a:spLocks noGrp="1" noRot="1" noChangeAspect="1"/>
          </p:cNvSpPr>
          <p:nvPr>
            <p:ph type="sldImg" idx="2"/>
          </p:nvPr>
        </p:nvSpPr>
        <p:spPr>
          <a:xfrm>
            <a:off x="138113" y="1347788"/>
            <a:ext cx="6462712" cy="36369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0" name="Google Shape;420;g2b428842c7d_4_102:notes"/>
          <p:cNvSpPr txBox="1">
            <a:spLocks noGrp="1"/>
          </p:cNvSpPr>
          <p:nvPr>
            <p:ph type="body" idx="1"/>
          </p:nvPr>
        </p:nvSpPr>
        <p:spPr>
          <a:xfrm>
            <a:off x="673789" y="5186069"/>
            <a:ext cx="5390400" cy="4243200"/>
          </a:xfrm>
          <a:prstGeom prst="rect">
            <a:avLst/>
          </a:prstGeom>
          <a:noFill/>
          <a:ln>
            <a:noFill/>
          </a:ln>
        </p:spPr>
        <p:txBody>
          <a:bodyPr spcFirstLastPara="1" wrap="square" lIns="91425" tIns="45700" rIns="91425" bIns="45700" anchor="t" anchorCtr="0">
            <a:noAutofit/>
          </a:bodyPr>
          <a:lstStyle/>
          <a:p>
            <a:pPr marL="342900" marR="0" lvl="0" indent="-342900" algn="l" defTabSz="1300480" rtl="0" eaLnBrk="1" fontAlgn="auto" latinLnBrk="0" hangingPunct="0">
              <a:lnSpc>
                <a:spcPct val="100000"/>
              </a:lnSpc>
              <a:spcBef>
                <a:spcPts val="60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DIN Pro Regular" panose="020B0504020101020102" pitchFamily="34" charset="0"/>
                <a:ea typeface="Roboto"/>
                <a:cs typeface="DIN Pro Regular" panose="020B0504020101020102" pitchFamily="34" charset="0"/>
                <a:sym typeface="Roboto"/>
              </a:rPr>
              <a:t>A first tasks is to </a:t>
            </a:r>
            <a:r>
              <a:rPr kumimoji="0" lang="en-US" sz="1800" b="0" i="0" u="none" strike="noStrike" kern="1200" cap="none" spc="0" normalizeH="0" baseline="0" noProof="0" dirty="0" err="1">
                <a:ln>
                  <a:noFill/>
                </a:ln>
                <a:solidFill>
                  <a:srgbClr val="000000"/>
                </a:solidFill>
                <a:effectLst/>
                <a:uLnTx/>
                <a:uFillTx/>
                <a:latin typeface="DIN Pro Regular" panose="020B0504020101020102" pitchFamily="34" charset="0"/>
                <a:ea typeface="Roboto"/>
                <a:cs typeface="DIN Pro Regular" panose="020B0504020101020102" pitchFamily="34" charset="0"/>
                <a:sym typeface="Roboto"/>
              </a:rPr>
              <a:t>prioritise</a:t>
            </a:r>
            <a:r>
              <a:rPr kumimoji="0" lang="en-US" sz="1800" b="0" i="0" u="none" strike="noStrike" kern="1200" cap="none" spc="0" normalizeH="0" baseline="0" noProof="0" dirty="0">
                <a:ln>
                  <a:noFill/>
                </a:ln>
                <a:solidFill>
                  <a:srgbClr val="000000"/>
                </a:solidFill>
                <a:effectLst/>
                <a:uLnTx/>
                <a:uFillTx/>
                <a:latin typeface="DIN Pro Regular" panose="020B0504020101020102" pitchFamily="34" charset="0"/>
                <a:ea typeface="Roboto"/>
                <a:cs typeface="DIN Pro Regular" panose="020B0504020101020102" pitchFamily="34" charset="0"/>
                <a:sym typeface="Roboto"/>
              </a:rPr>
              <a:t> those datasets that will have the biggest immediate impact. The Ocean Decade provides a good framework to determine where we should focus our efforts. The Vision 2030 process, in particular, identified the information products we must develop by 2030, which will inform the underlying data needed.</a:t>
            </a:r>
          </a:p>
          <a:p>
            <a:pPr marL="342900" marR="0" lvl="0" indent="-342900" algn="l" defTabSz="1300480" rtl="0" eaLnBrk="1" fontAlgn="auto" latinLnBrk="0" hangingPunct="0">
              <a:lnSpc>
                <a:spcPct val="100000"/>
              </a:lnSpc>
              <a:spcBef>
                <a:spcPts val="60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DIN Pro Regular" panose="020B0504020101020102" pitchFamily="34" charset="0"/>
                <a:ea typeface="Roboto"/>
                <a:cs typeface="DIN Pro Regular" panose="020B0504020101020102" pitchFamily="34" charset="0"/>
                <a:sym typeface="Roboto"/>
              </a:rPr>
              <a:t>Once these datasets are identified, we must make them discoverable and accessible. HUB Ocean and the Ocean Decade’s Corporate Data Group are working towards this goal with industry and UNESCO’s ODIS programme led by IODE is also setting the foundations for a federated data ecosystem accessible to all users.</a:t>
            </a:r>
          </a:p>
          <a:p>
            <a:pPr marL="0" marR="0" lvl="0" indent="0" algn="l" defTabSz="1300480" rtl="0" eaLnBrk="1" fontAlgn="auto" latinLnBrk="0" hangingPunct="0">
              <a:lnSpc>
                <a:spcPct val="100000"/>
              </a:lnSpc>
              <a:spcBef>
                <a:spcPts val="600"/>
              </a:spcBef>
              <a:spcAft>
                <a:spcPts val="600"/>
              </a:spcAft>
              <a:buClrTx/>
              <a:buSzTx/>
              <a:buFont typeface="Arial" panose="020B0604020202020204" pitchFamily="34" charset="0"/>
              <a:buNone/>
              <a:tabLst/>
              <a:defRPr/>
            </a:pPr>
            <a:endParaRPr kumimoji="0" lang="en-US" sz="1800" b="0" i="0" u="none" strike="noStrike" kern="1200" cap="none" spc="0" normalizeH="0" baseline="0" noProof="0" dirty="0">
              <a:ln>
                <a:noFill/>
              </a:ln>
              <a:solidFill>
                <a:srgbClr val="000000"/>
              </a:solidFill>
              <a:effectLst/>
              <a:uLnTx/>
              <a:uFillTx/>
              <a:latin typeface="DIN Pro Regular" panose="020B0504020101020102" pitchFamily="34" charset="0"/>
              <a:ea typeface="Roboto"/>
              <a:cs typeface="DIN Pro Regular" panose="020B0504020101020102" pitchFamily="34" charset="0"/>
              <a:sym typeface="Roboto"/>
            </a:endParaRPr>
          </a:p>
          <a:p>
            <a:pPr marL="0" marR="0" lvl="0" indent="0" algn="l" defTabSz="1300480" rtl="0" eaLnBrk="1" fontAlgn="auto" latinLnBrk="0" hangingPunct="0">
              <a:lnSpc>
                <a:spcPct val="100000"/>
              </a:lnSpc>
              <a:spcBef>
                <a:spcPts val="600"/>
              </a:spcBef>
              <a:spcAft>
                <a:spcPts val="60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000000"/>
                </a:solidFill>
                <a:effectLst/>
                <a:uLnTx/>
                <a:uFillTx/>
                <a:latin typeface="DIN Pro Regular" panose="020B0504020101020102" pitchFamily="34" charset="0"/>
                <a:ea typeface="Roboto"/>
                <a:cs typeface="DIN Pro Regular" panose="020B0504020101020102" pitchFamily="34" charset="0"/>
                <a:sym typeface="Roboto"/>
              </a:rPr>
              <a:t>[Demystify data sharing]</a:t>
            </a:r>
          </a:p>
          <a:p>
            <a:pPr marL="342900" marR="0" lvl="0" indent="-342900" algn="l" defTabSz="1300480" rtl="0" eaLnBrk="1" fontAlgn="auto" latinLnBrk="0" hangingPunct="0">
              <a:lnSpc>
                <a:spcPct val="100000"/>
              </a:lnSpc>
              <a:spcBef>
                <a:spcPts val="60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DIN Pro Regular" panose="020B0504020101020102" pitchFamily="34" charset="0"/>
                <a:ea typeface="Roboto"/>
                <a:cs typeface="DIN Pro Regular" panose="020B0504020101020102" pitchFamily="34" charset="0"/>
                <a:sym typeface="Roboto"/>
              </a:rPr>
              <a:t>We should also demystify data sharing. We can do this first by demonstrating how the benefits and impact of sharing data outweigh the perceived risks and the efforts required to share.</a:t>
            </a:r>
          </a:p>
          <a:p>
            <a:pPr marL="342900" marR="0" lvl="0" indent="-342900" algn="l" defTabSz="1300480" rtl="0" eaLnBrk="1" fontAlgn="auto" latinLnBrk="0" hangingPunct="0">
              <a:lnSpc>
                <a:spcPct val="100000"/>
              </a:lnSpc>
              <a:spcBef>
                <a:spcPts val="60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DIN Pro Regular" panose="020B0504020101020102" pitchFamily="34" charset="0"/>
                <a:ea typeface="Roboto"/>
                <a:cs typeface="DIN Pro Regular" panose="020B0504020101020102" pitchFamily="34" charset="0"/>
                <a:sym typeface="Roboto"/>
              </a:rPr>
              <a:t>Secondly, we must find ways to make data sharing as simple as possible, providing clear guidelines and automating the process as much as possible, aligning data producers and users around a common set of standards. </a:t>
            </a:r>
          </a:p>
          <a:p>
            <a:pPr marL="342900" marR="0" lvl="0" indent="-342900" algn="l" defTabSz="1300480" rtl="0" eaLnBrk="1" fontAlgn="auto" latinLnBrk="0" hangingPunct="0">
              <a:lnSpc>
                <a:spcPct val="100000"/>
              </a:lnSpc>
              <a:spcBef>
                <a:spcPts val="60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DIN Pro Regular" panose="020B0504020101020102" pitchFamily="34" charset="0"/>
                <a:ea typeface="Roboto"/>
                <a:cs typeface="DIN Pro Regular" panose="020B0504020101020102" pitchFamily="34" charset="0"/>
                <a:sym typeface="Roboto"/>
              </a:rPr>
              <a:t>Finally, once the data is shared, increased visibility and acknowledgement of how and where the shared data is being used would also encourage further engagement.</a:t>
            </a:r>
          </a:p>
          <a:p>
            <a:pPr marL="0" marR="0" lvl="0" indent="0" algn="l" defTabSz="1300480" rtl="0" eaLnBrk="1" fontAlgn="auto" latinLnBrk="0" hangingPunct="0">
              <a:lnSpc>
                <a:spcPct val="100000"/>
              </a:lnSpc>
              <a:spcBef>
                <a:spcPts val="600"/>
              </a:spcBef>
              <a:spcAft>
                <a:spcPts val="60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srgbClr val="000000"/>
              </a:solidFill>
              <a:effectLst/>
              <a:uLnTx/>
              <a:uFillTx/>
              <a:latin typeface="DIN Pro Regular" panose="020B0504020101020102" pitchFamily="34" charset="0"/>
              <a:ea typeface="Roboto"/>
              <a:cs typeface="DIN Pro Regular" panose="020B0504020101020102" pitchFamily="34" charset="0"/>
              <a:sym typeface="Roboto"/>
            </a:endParaRPr>
          </a:p>
          <a:p>
            <a:pPr marL="0" marR="0" lvl="0" indent="0" algn="l" defTabSz="1300480" rtl="0" eaLnBrk="1" fontAlgn="auto" latinLnBrk="0" hangingPunct="0">
              <a:lnSpc>
                <a:spcPct val="100000"/>
              </a:lnSpc>
              <a:spcBef>
                <a:spcPts val="600"/>
              </a:spcBef>
              <a:spcAft>
                <a:spcPts val="60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DIN Pro Regular" panose="020B0504020101020102" pitchFamily="34" charset="0"/>
                <a:ea typeface="Roboto"/>
                <a:cs typeface="DIN Pro Regular" panose="020B0504020101020102" pitchFamily="34" charset="0"/>
                <a:sym typeface="Roboto"/>
              </a:rPr>
              <a:t>[Industry and governments working together]</a:t>
            </a:r>
          </a:p>
          <a:p>
            <a:pPr marL="342900" marR="0" lvl="0" indent="-342900" algn="l" defTabSz="1300480" rtl="0" eaLnBrk="1" fontAlgn="auto" latinLnBrk="0" hangingPunct="0">
              <a:lnSpc>
                <a:spcPct val="100000"/>
              </a:lnSpc>
              <a:spcBef>
                <a:spcPts val="60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DIN Pro Regular" panose="020B0504020101020102" pitchFamily="34" charset="0"/>
                <a:ea typeface="Roboto"/>
                <a:cs typeface="DIN Pro Regular" panose="020B0504020101020102" pitchFamily="34" charset="0"/>
                <a:sym typeface="Roboto"/>
              </a:rPr>
              <a:t>Yet the incentives for industry to share data are not always understood. At the same time, national governments can be reluctant to share ocean data, given the geopolitical context.</a:t>
            </a:r>
          </a:p>
          <a:p>
            <a:pPr marL="342900" marR="0" lvl="0" indent="-342900" algn="l" defTabSz="1300480" rtl="0" eaLnBrk="1" fontAlgn="auto" latinLnBrk="0" hangingPunct="0">
              <a:lnSpc>
                <a:spcPct val="100000"/>
              </a:lnSpc>
              <a:spcBef>
                <a:spcPts val="60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DIN Pro Regular" panose="020B0504020101020102" pitchFamily="34" charset="0"/>
                <a:ea typeface="Roboto"/>
                <a:cs typeface="DIN Pro Regular" panose="020B0504020101020102" pitchFamily="34" charset="0"/>
                <a:sym typeface="Roboto"/>
              </a:rPr>
              <a:t>Therefore, I believe industry and governments must work together to establish pathways that facilitate data sharing and benefit both stakeholders equally. For example, governments could require data sharing as a mandatory step of the permitting processes for offshore operations, as is the case already in the UK. </a:t>
            </a:r>
          </a:p>
          <a:p>
            <a:pPr marL="342900" marR="0" lvl="0" indent="-342900" algn="l" defTabSz="1300480" rtl="0" eaLnBrk="1" fontAlgn="auto" latinLnBrk="0" hangingPunct="0">
              <a:lnSpc>
                <a:spcPct val="100000"/>
              </a:lnSpc>
              <a:spcBef>
                <a:spcPts val="600"/>
              </a:spcBef>
              <a:spcAft>
                <a:spcPts val="600"/>
              </a:spcAft>
              <a:buClrTx/>
              <a:buSzTx/>
              <a:buFont typeface="Arial" panose="020B0604020202020204" pitchFamily="34" charset="0"/>
              <a:buChar char="•"/>
              <a:tabLst/>
              <a:defRPr/>
            </a:pPr>
            <a:endParaRPr kumimoji="0" lang="fr-FR" sz="2400" b="0" i="0" u="none" strike="noStrike" kern="1200" cap="none" spc="0" normalizeH="0" baseline="0" noProof="0" dirty="0">
              <a:ln>
                <a:noFill/>
              </a:ln>
              <a:solidFill>
                <a:srgbClr val="000000"/>
              </a:solidFill>
              <a:effectLst/>
              <a:uLnTx/>
              <a:uFillTx/>
              <a:latin typeface="Roboto"/>
              <a:ea typeface="Roboto"/>
              <a:cs typeface="Roboto"/>
              <a:sym typeface="Roboto"/>
            </a:endParaRPr>
          </a:p>
          <a:p>
            <a:pPr marL="0" marR="0" lvl="0" indent="0" algn="l" defTabSz="1300480" rtl="0" eaLnBrk="1" fontAlgn="auto" latinLnBrk="0" hangingPunct="0">
              <a:lnSpc>
                <a:spcPct val="100000"/>
              </a:lnSpc>
              <a:spcBef>
                <a:spcPts val="0"/>
              </a:spcBef>
              <a:spcAft>
                <a:spcPts val="0"/>
              </a:spcAft>
              <a:buClrTx/>
              <a:buSzTx/>
              <a:buFont typeface="Arial" panose="020B0604020202020204" pitchFamily="34" charset="0"/>
              <a:buNone/>
              <a:tabLst/>
              <a:defRPr/>
            </a:pPr>
            <a:endParaRPr kumimoji="0" lang="fr-FR" sz="2400" b="0" i="0" u="none" strike="noStrike" kern="1200" cap="none" spc="0" normalizeH="0" baseline="0" noProof="0" dirty="0">
              <a:ln>
                <a:noFill/>
              </a:ln>
              <a:solidFill>
                <a:srgbClr val="000000"/>
              </a:solidFill>
              <a:effectLst/>
              <a:uLnTx/>
              <a:uFillTx/>
              <a:latin typeface="Roboto"/>
              <a:ea typeface="Roboto"/>
              <a:cs typeface="Roboto"/>
              <a:sym typeface="Roboto"/>
            </a:endParaRPr>
          </a:p>
          <a:p>
            <a:pPr marL="0" marR="0" lvl="0" indent="0" algn="l" defTabSz="1300480" rtl="0" eaLnBrk="1" fontAlgn="auto" latinLnBrk="0" hangingPunct="0">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000000"/>
              </a:solidFill>
              <a:effectLst/>
              <a:uLnTx/>
              <a:uFillTx/>
              <a:latin typeface="Roboto"/>
              <a:ea typeface="Roboto"/>
              <a:cs typeface="Roboto"/>
              <a:sym typeface="Roboto"/>
            </a:endParaRPr>
          </a:p>
          <a:p>
            <a:pPr marL="0" marR="0" lvl="0" indent="0" algn="l" defTabSz="1300480" rtl="0" eaLnBrk="1" fontAlgn="auto" latinLnBrk="0" hangingPunct="0">
              <a:lnSpc>
                <a:spcPct val="100000"/>
              </a:lnSpc>
              <a:spcBef>
                <a:spcPts val="0"/>
              </a:spcBef>
              <a:spcAft>
                <a:spcPts val="0"/>
              </a:spcAft>
              <a:buClrTx/>
              <a:buSzTx/>
              <a:buFont typeface="Arial" panose="020B0604020202020204" pitchFamily="34" charset="0"/>
              <a:buNone/>
              <a:tabLst/>
              <a:defRPr/>
            </a:pPr>
            <a:endParaRPr lang="fr-FR" sz="1200" dirty="0">
              <a:solidFill>
                <a:srgbClr val="000000"/>
              </a:solidFill>
              <a:latin typeface="Roboto"/>
              <a:ea typeface="Roboto"/>
              <a:cs typeface="Roboto"/>
              <a:sym typeface="Roboto"/>
            </a:endParaRPr>
          </a:p>
          <a:p>
            <a:pPr marL="0" lvl="0" indent="0" algn="l" rtl="0">
              <a:spcBef>
                <a:spcPts val="0"/>
              </a:spcBef>
              <a:spcAft>
                <a:spcPts val="0"/>
              </a:spcAft>
              <a:buClr>
                <a:schemeClr val="dk1"/>
              </a:buClr>
              <a:buSzPts val="1200"/>
              <a:buFont typeface="Calibri"/>
              <a:buNone/>
            </a:pPr>
            <a:endParaRPr dirty="0"/>
          </a:p>
        </p:txBody>
      </p:sp>
      <p:sp>
        <p:nvSpPr>
          <p:cNvPr id="421" name="Google Shape;421;g2b428842c7d_4_102:notes"/>
          <p:cNvSpPr txBox="1">
            <a:spLocks noGrp="1"/>
          </p:cNvSpPr>
          <p:nvPr>
            <p:ph type="sldNum" idx="12"/>
          </p:nvPr>
        </p:nvSpPr>
        <p:spPr>
          <a:xfrm>
            <a:off x="3816573" y="10235566"/>
            <a:ext cx="2919900" cy="5406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13</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5209635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45D31D-0614-488F-8B1A-5A95E2C3723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1526260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2b428842c7d_4_102:notes"/>
          <p:cNvSpPr>
            <a:spLocks noGrp="1" noRot="1" noChangeAspect="1"/>
          </p:cNvSpPr>
          <p:nvPr>
            <p:ph type="sldImg" idx="2"/>
          </p:nvPr>
        </p:nvSpPr>
        <p:spPr>
          <a:xfrm>
            <a:off x="138113" y="1347788"/>
            <a:ext cx="6462712" cy="36369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0" name="Google Shape;420;g2b428842c7d_4_102:notes"/>
          <p:cNvSpPr txBox="1">
            <a:spLocks noGrp="1"/>
          </p:cNvSpPr>
          <p:nvPr>
            <p:ph type="body" idx="1"/>
          </p:nvPr>
        </p:nvSpPr>
        <p:spPr>
          <a:xfrm>
            <a:off x="673789" y="5186069"/>
            <a:ext cx="5390400" cy="4243200"/>
          </a:xfrm>
          <a:prstGeom prst="rect">
            <a:avLst/>
          </a:prstGeom>
          <a:noFill/>
          <a:ln>
            <a:noFill/>
          </a:ln>
        </p:spPr>
        <p:txBody>
          <a:bodyPr spcFirstLastPara="1" wrap="square" lIns="91425" tIns="45700" rIns="91425" bIns="45700" anchor="t" anchorCtr="0">
            <a:noAutofit/>
          </a:bodyPr>
          <a:lstStyle/>
          <a:p>
            <a:pPr marL="0" marR="0" lvl="0" indent="0" algn="l" defTabSz="1300480" rtl="0" eaLnBrk="1" fontAlgn="auto" latinLnBrk="0" hangingPunct="0">
              <a:lnSpc>
                <a:spcPct val="100000"/>
              </a:lnSpc>
              <a:spcBef>
                <a:spcPts val="0"/>
              </a:spcBef>
              <a:spcAft>
                <a:spcPts val="0"/>
              </a:spcAft>
              <a:buClrTx/>
              <a:buSzTx/>
              <a:buFont typeface="Arial" panose="020B0604020202020204" pitchFamily="34" charset="0"/>
              <a:buNone/>
              <a:tabLst/>
              <a:defRPr/>
            </a:pPr>
            <a:r>
              <a:rPr kumimoji="0" lang="fr-FR" sz="2400" b="0" i="0" u="none" strike="noStrike" kern="1200" cap="none" spc="0" normalizeH="0" baseline="0" noProof="0" dirty="0" err="1">
                <a:ln>
                  <a:noFill/>
                </a:ln>
                <a:solidFill>
                  <a:srgbClr val="000000"/>
                </a:solidFill>
                <a:effectLst/>
                <a:uLnTx/>
                <a:uFillTx/>
                <a:latin typeface="Roboto"/>
                <a:ea typeface="Roboto"/>
                <a:cs typeface="Roboto"/>
                <a:sym typeface="Roboto"/>
              </a:rPr>
              <a:t>Secondly</a:t>
            </a:r>
            <a:r>
              <a:rPr kumimoji="0" lang="fr-FR" sz="2400" b="0" i="0" u="none" strike="noStrike" kern="1200" cap="none" spc="0" normalizeH="0" baseline="0" noProof="0" dirty="0">
                <a:ln>
                  <a:noFill/>
                </a:ln>
                <a:solidFill>
                  <a:srgbClr val="000000"/>
                </a:solidFill>
                <a:effectLst/>
                <a:uLnTx/>
                <a:uFillTx/>
                <a:latin typeface="Roboto"/>
                <a:ea typeface="Roboto"/>
                <a:cs typeface="Roboto"/>
                <a:sym typeface="Roboto"/>
              </a:rPr>
              <a:t>…</a:t>
            </a:r>
          </a:p>
          <a:p>
            <a:pPr marL="0" marR="0" lvl="0" indent="0" algn="l" defTabSz="1300480" rtl="0" eaLnBrk="1" fontAlgn="auto" latinLnBrk="0" hangingPunct="0">
              <a:lnSpc>
                <a:spcPct val="100000"/>
              </a:lnSpc>
              <a:spcBef>
                <a:spcPts val="0"/>
              </a:spcBef>
              <a:spcAft>
                <a:spcPts val="0"/>
              </a:spcAft>
              <a:buClrTx/>
              <a:buSzTx/>
              <a:buFont typeface="Arial" panose="020B0604020202020204" pitchFamily="34" charset="0"/>
              <a:buNone/>
              <a:tabLst/>
              <a:defRPr/>
            </a:pPr>
            <a:endParaRPr kumimoji="0" lang="fr-FR" sz="2400" b="0" i="0" u="none" strike="noStrike" kern="1200" cap="none" spc="0" normalizeH="0" baseline="0" noProof="0" dirty="0">
              <a:ln>
                <a:noFill/>
              </a:ln>
              <a:solidFill>
                <a:srgbClr val="000000"/>
              </a:solidFill>
              <a:effectLst/>
              <a:uLnTx/>
              <a:uFillTx/>
              <a:latin typeface="Roboto"/>
              <a:ea typeface="Roboto"/>
              <a:cs typeface="Roboto"/>
              <a:sym typeface="Roboto"/>
            </a:endParaRPr>
          </a:p>
          <a:p>
            <a:pPr marL="0" marR="0" lvl="0" indent="0" algn="l" defTabSz="1300480" rtl="0" eaLnBrk="1" fontAlgn="auto" latinLnBrk="0" hangingPunct="0">
              <a:lnSpc>
                <a:spcPct val="100000"/>
              </a:lnSpc>
              <a:spcBef>
                <a:spcPts val="0"/>
              </a:spcBef>
              <a:spcAft>
                <a:spcPts val="0"/>
              </a:spcAft>
              <a:buClrTx/>
              <a:buSzTx/>
              <a:buFont typeface="Arial" panose="020B0604020202020204" pitchFamily="34" charset="0"/>
              <a:buNone/>
              <a:tabLst/>
              <a:defRPr/>
            </a:pPr>
            <a:r>
              <a:rPr kumimoji="0" lang="fr-FR" sz="2400" b="0" i="0" u="none" strike="noStrike" kern="1200" cap="none" spc="0" normalizeH="0" baseline="0" noProof="0" dirty="0" err="1">
                <a:ln>
                  <a:noFill/>
                </a:ln>
                <a:solidFill>
                  <a:srgbClr val="000000"/>
                </a:solidFill>
                <a:effectLst/>
                <a:uLnTx/>
                <a:uFillTx/>
                <a:latin typeface="Roboto"/>
                <a:ea typeface="Roboto"/>
                <a:cs typeface="Roboto"/>
                <a:sym typeface="Roboto"/>
              </a:rPr>
              <a:t>Because</a:t>
            </a:r>
            <a:r>
              <a:rPr kumimoji="0" lang="fr-FR" sz="2400" b="0" i="0" u="none" strike="noStrike" kern="1200" cap="none" spc="0" normalizeH="0" baseline="0" noProof="0" dirty="0">
                <a:ln>
                  <a:noFill/>
                </a:ln>
                <a:solidFill>
                  <a:srgbClr val="000000"/>
                </a:solidFill>
                <a:effectLst/>
                <a:uLnTx/>
                <a:uFillTx/>
                <a:latin typeface="Roboto"/>
                <a:ea typeface="Roboto"/>
                <a:cs typeface="Roboto"/>
                <a:sym typeface="Roboto"/>
              </a:rPr>
              <a:t> </a:t>
            </a:r>
            <a:r>
              <a:rPr kumimoji="0" lang="fr-FR" sz="2400" b="0" i="0" u="none" strike="noStrike" kern="1200" cap="none" spc="0" normalizeH="0" baseline="0" noProof="0" dirty="0" err="1">
                <a:ln>
                  <a:noFill/>
                </a:ln>
                <a:solidFill>
                  <a:srgbClr val="000000"/>
                </a:solidFill>
                <a:effectLst/>
                <a:uLnTx/>
                <a:uFillTx/>
                <a:latin typeface="Roboto"/>
                <a:ea typeface="Roboto"/>
                <a:cs typeface="Roboto"/>
                <a:sym typeface="Roboto"/>
              </a:rPr>
              <a:t>bathymetry</a:t>
            </a:r>
            <a:r>
              <a:rPr kumimoji="0" lang="fr-FR" sz="2400" b="0" i="0" u="none" strike="noStrike" kern="1200" cap="none" spc="0" normalizeH="0" baseline="0" noProof="0" dirty="0">
                <a:ln>
                  <a:noFill/>
                </a:ln>
                <a:solidFill>
                  <a:srgbClr val="000000"/>
                </a:solidFill>
                <a:effectLst/>
                <a:uLnTx/>
                <a:uFillTx/>
                <a:latin typeface="Roboto"/>
                <a:ea typeface="Roboto"/>
                <a:cs typeface="Roboto"/>
                <a:sym typeface="Roboto"/>
              </a:rPr>
              <a:t> </a:t>
            </a:r>
            <a:r>
              <a:rPr kumimoji="0" lang="fr-FR" sz="2400" b="0" i="0" u="none" strike="noStrike" kern="1200" cap="none" spc="0" normalizeH="0" baseline="0" noProof="0" dirty="0" err="1">
                <a:ln>
                  <a:noFill/>
                </a:ln>
                <a:solidFill>
                  <a:srgbClr val="000000"/>
                </a:solidFill>
                <a:effectLst/>
                <a:uLnTx/>
                <a:uFillTx/>
                <a:latin typeface="Roboto"/>
                <a:ea typeface="Roboto"/>
                <a:cs typeface="Roboto"/>
                <a:sym typeface="Roboto"/>
              </a:rPr>
              <a:t>is</a:t>
            </a:r>
            <a:r>
              <a:rPr kumimoji="0" lang="fr-FR" sz="2400" b="0" i="0" u="none" strike="noStrike" kern="1200" cap="none" spc="0" normalizeH="0" baseline="0" noProof="0" dirty="0">
                <a:ln>
                  <a:noFill/>
                </a:ln>
                <a:solidFill>
                  <a:srgbClr val="000000"/>
                </a:solidFill>
                <a:effectLst/>
                <a:uLnTx/>
                <a:uFillTx/>
                <a:latin typeface="Roboto"/>
                <a:ea typeface="Roboto"/>
                <a:cs typeface="Roboto"/>
                <a:sym typeface="Roboto"/>
              </a:rPr>
              <a:t> one of the </a:t>
            </a:r>
            <a:r>
              <a:rPr kumimoji="0" lang="fr-FR" sz="2400" b="0" i="0" u="none" strike="noStrike" kern="1200" cap="none" spc="0" normalizeH="0" baseline="0" noProof="0" dirty="0" err="1">
                <a:ln>
                  <a:noFill/>
                </a:ln>
                <a:solidFill>
                  <a:srgbClr val="000000"/>
                </a:solidFill>
                <a:effectLst/>
                <a:uLnTx/>
                <a:uFillTx/>
                <a:latin typeface="Roboto"/>
                <a:ea typeface="Roboto"/>
                <a:cs typeface="Roboto"/>
                <a:sym typeface="Roboto"/>
              </a:rPr>
              <a:t>core</a:t>
            </a:r>
            <a:r>
              <a:rPr kumimoji="0" lang="fr-FR" sz="2400" b="0" i="0" u="none" strike="noStrike" kern="1200" cap="none" spc="0" normalizeH="0" baseline="0" noProof="0" dirty="0">
                <a:ln>
                  <a:noFill/>
                </a:ln>
                <a:solidFill>
                  <a:srgbClr val="000000"/>
                </a:solidFill>
                <a:effectLst/>
                <a:uLnTx/>
                <a:uFillTx/>
                <a:latin typeface="Roboto"/>
                <a:ea typeface="Roboto"/>
                <a:cs typeface="Roboto"/>
                <a:sym typeface="Roboto"/>
              </a:rPr>
              <a:t> </a:t>
            </a:r>
            <a:r>
              <a:rPr kumimoji="0" lang="fr-FR" sz="2400" b="0" i="0" u="none" strike="noStrike" kern="1200" cap="none" spc="0" normalizeH="0" baseline="0" noProof="0" dirty="0" err="1">
                <a:ln>
                  <a:noFill/>
                </a:ln>
                <a:solidFill>
                  <a:srgbClr val="000000"/>
                </a:solidFill>
                <a:effectLst/>
                <a:uLnTx/>
                <a:uFillTx/>
                <a:latin typeface="Roboto"/>
                <a:ea typeface="Roboto"/>
                <a:cs typeface="Roboto"/>
                <a:sym typeface="Roboto"/>
              </a:rPr>
              <a:t>layers</a:t>
            </a:r>
            <a:r>
              <a:rPr kumimoji="0" lang="fr-FR" sz="2400" b="0" i="0" u="none" strike="noStrike" kern="1200" cap="none" spc="0" normalizeH="0" baseline="0" noProof="0" dirty="0">
                <a:ln>
                  <a:noFill/>
                </a:ln>
                <a:solidFill>
                  <a:srgbClr val="000000"/>
                </a:solidFill>
                <a:effectLst/>
                <a:uLnTx/>
                <a:uFillTx/>
                <a:latin typeface="Roboto"/>
                <a:ea typeface="Roboto"/>
                <a:cs typeface="Roboto"/>
                <a:sym typeface="Roboto"/>
              </a:rPr>
              <a:t> of </a:t>
            </a:r>
            <a:r>
              <a:rPr kumimoji="0" lang="fr-FR" sz="2400" b="0" i="0" u="none" strike="noStrike" kern="1200" cap="none" spc="0" normalizeH="0" baseline="0" noProof="0" dirty="0" err="1">
                <a:ln>
                  <a:noFill/>
                </a:ln>
                <a:solidFill>
                  <a:srgbClr val="000000"/>
                </a:solidFill>
                <a:effectLst/>
                <a:uLnTx/>
                <a:uFillTx/>
                <a:latin typeface="Roboto"/>
                <a:ea typeface="Roboto"/>
                <a:cs typeface="Roboto"/>
                <a:sym typeface="Roboto"/>
              </a:rPr>
              <a:t>our</a:t>
            </a:r>
            <a:r>
              <a:rPr kumimoji="0" lang="fr-FR" sz="2400" b="0" i="0" u="none" strike="noStrike" kern="1200" cap="none" spc="0" normalizeH="0" baseline="0" noProof="0" dirty="0">
                <a:ln>
                  <a:noFill/>
                </a:ln>
                <a:solidFill>
                  <a:srgbClr val="000000"/>
                </a:solidFill>
                <a:effectLst/>
                <a:uLnTx/>
                <a:uFillTx/>
                <a:latin typeface="Roboto"/>
                <a:ea typeface="Roboto"/>
                <a:cs typeface="Roboto"/>
                <a:sym typeface="Roboto"/>
              </a:rPr>
              <a:t> digital </a:t>
            </a:r>
            <a:r>
              <a:rPr kumimoji="0" lang="fr-FR" sz="2400" b="0" i="0" u="none" strike="noStrike" kern="1200" cap="none" spc="0" normalizeH="0" baseline="0" noProof="0" dirty="0" err="1">
                <a:ln>
                  <a:noFill/>
                </a:ln>
                <a:solidFill>
                  <a:srgbClr val="000000"/>
                </a:solidFill>
                <a:effectLst/>
                <a:uLnTx/>
                <a:uFillTx/>
                <a:latin typeface="Roboto"/>
                <a:ea typeface="Roboto"/>
                <a:cs typeface="Roboto"/>
                <a:sym typeface="Roboto"/>
              </a:rPr>
              <a:t>representation</a:t>
            </a:r>
            <a:r>
              <a:rPr kumimoji="0" lang="fr-FR" sz="2400" b="0" i="0" u="none" strike="noStrike" kern="1200" cap="none" spc="0" normalizeH="0" baseline="0" noProof="0" dirty="0">
                <a:ln>
                  <a:noFill/>
                </a:ln>
                <a:solidFill>
                  <a:srgbClr val="000000"/>
                </a:solidFill>
                <a:effectLst/>
                <a:uLnTx/>
                <a:uFillTx/>
                <a:latin typeface="Roboto"/>
                <a:ea typeface="Roboto"/>
                <a:cs typeface="Roboto"/>
                <a:sym typeface="Roboto"/>
              </a:rPr>
              <a:t> of the </a:t>
            </a:r>
            <a:r>
              <a:rPr kumimoji="0" lang="fr-FR" sz="2400" b="0" i="0" u="none" strike="noStrike" kern="1200" cap="none" spc="0" normalizeH="0" baseline="0" noProof="0" dirty="0" err="1">
                <a:ln>
                  <a:noFill/>
                </a:ln>
                <a:solidFill>
                  <a:srgbClr val="000000"/>
                </a:solidFill>
                <a:effectLst/>
                <a:uLnTx/>
                <a:uFillTx/>
                <a:latin typeface="Roboto"/>
                <a:ea typeface="Roboto"/>
                <a:cs typeface="Roboto"/>
                <a:sym typeface="Roboto"/>
              </a:rPr>
              <a:t>ocean</a:t>
            </a:r>
            <a:r>
              <a:rPr kumimoji="0" lang="fr-FR" sz="2400" b="0" i="0" u="none" strike="noStrike" kern="1200" cap="none" spc="0" normalizeH="0" baseline="0" noProof="0" dirty="0">
                <a:ln>
                  <a:noFill/>
                </a:ln>
                <a:solidFill>
                  <a:srgbClr val="000000"/>
                </a:solidFill>
                <a:effectLst/>
                <a:uLnTx/>
                <a:uFillTx/>
                <a:latin typeface="Roboto"/>
                <a:ea typeface="Roboto"/>
                <a:cs typeface="Roboto"/>
                <a:sym typeface="Roboto"/>
              </a:rPr>
              <a:t> and </a:t>
            </a:r>
            <a:r>
              <a:rPr kumimoji="0" lang="fr-FR" sz="2400" b="0" i="0" u="none" strike="noStrike" kern="1200" cap="none" spc="0" normalizeH="0" baseline="0" noProof="0" dirty="0" err="1">
                <a:ln>
                  <a:noFill/>
                </a:ln>
                <a:solidFill>
                  <a:srgbClr val="000000"/>
                </a:solidFill>
                <a:effectLst/>
                <a:uLnTx/>
                <a:uFillTx/>
                <a:latin typeface="Roboto"/>
                <a:ea typeface="Roboto"/>
                <a:cs typeface="Roboto"/>
                <a:sym typeface="Roboto"/>
              </a:rPr>
              <a:t>is</a:t>
            </a:r>
            <a:r>
              <a:rPr kumimoji="0" lang="fr-FR" sz="2400" b="0" i="0" u="none" strike="noStrike" kern="1200" cap="none" spc="0" normalizeH="0" baseline="0" noProof="0" dirty="0">
                <a:ln>
                  <a:noFill/>
                </a:ln>
                <a:solidFill>
                  <a:srgbClr val="000000"/>
                </a:solidFill>
                <a:effectLst/>
                <a:uLnTx/>
                <a:uFillTx/>
                <a:latin typeface="Roboto"/>
                <a:ea typeface="Roboto"/>
                <a:cs typeface="Roboto"/>
                <a:sym typeface="Roboto"/>
              </a:rPr>
              <a:t> </a:t>
            </a:r>
            <a:r>
              <a:rPr kumimoji="0" lang="fr-FR" sz="2400" b="0" i="0" u="none" strike="noStrike" kern="1200" cap="none" spc="0" normalizeH="0" baseline="0" noProof="0" dirty="0" err="1">
                <a:ln>
                  <a:noFill/>
                </a:ln>
                <a:solidFill>
                  <a:srgbClr val="000000"/>
                </a:solidFill>
                <a:effectLst/>
                <a:uLnTx/>
                <a:uFillTx/>
                <a:latin typeface="Roboto"/>
                <a:ea typeface="Roboto"/>
                <a:cs typeface="Roboto"/>
                <a:sym typeface="Roboto"/>
              </a:rPr>
              <a:t>critical</a:t>
            </a:r>
            <a:r>
              <a:rPr kumimoji="0" lang="fr-FR" sz="2400" b="0" i="0" u="none" strike="noStrike" kern="1200" cap="none" spc="0" normalizeH="0" baseline="0" noProof="0" dirty="0">
                <a:ln>
                  <a:noFill/>
                </a:ln>
                <a:solidFill>
                  <a:srgbClr val="000000"/>
                </a:solidFill>
                <a:effectLst/>
                <a:uLnTx/>
                <a:uFillTx/>
                <a:latin typeface="Roboto"/>
                <a:ea typeface="Roboto"/>
                <a:cs typeface="Roboto"/>
                <a:sym typeface="Roboto"/>
              </a:rPr>
              <a:t> for </a:t>
            </a:r>
            <a:r>
              <a:rPr kumimoji="0" lang="fr-FR" sz="2400" b="0" i="0" u="none" strike="noStrike" kern="1200" cap="none" spc="0" normalizeH="0" baseline="0" noProof="0" dirty="0" err="1">
                <a:ln>
                  <a:noFill/>
                </a:ln>
                <a:solidFill>
                  <a:srgbClr val="000000"/>
                </a:solidFill>
                <a:effectLst/>
                <a:uLnTx/>
                <a:uFillTx/>
                <a:latin typeface="Roboto"/>
                <a:ea typeface="Roboto"/>
                <a:cs typeface="Roboto"/>
                <a:sym typeface="Roboto"/>
              </a:rPr>
              <a:t>many</a:t>
            </a:r>
            <a:r>
              <a:rPr kumimoji="0" lang="fr-FR" sz="2400" b="0" i="0" u="none" strike="noStrike" kern="1200" cap="none" spc="0" normalizeH="0" baseline="0" noProof="0" dirty="0">
                <a:ln>
                  <a:noFill/>
                </a:ln>
                <a:solidFill>
                  <a:srgbClr val="000000"/>
                </a:solidFill>
                <a:effectLst/>
                <a:uLnTx/>
                <a:uFillTx/>
                <a:latin typeface="Roboto"/>
                <a:ea typeface="Roboto"/>
                <a:cs typeface="Roboto"/>
                <a:sym typeface="Roboto"/>
              </a:rPr>
              <a:t> types of application.</a:t>
            </a:r>
          </a:p>
          <a:p>
            <a:pPr marL="0" marR="0" lvl="0" indent="0" algn="l" defTabSz="1300480" rtl="0" eaLnBrk="1" fontAlgn="auto" latinLnBrk="0" hangingPunct="0">
              <a:lnSpc>
                <a:spcPct val="100000"/>
              </a:lnSpc>
              <a:spcBef>
                <a:spcPts val="0"/>
              </a:spcBef>
              <a:spcAft>
                <a:spcPts val="0"/>
              </a:spcAft>
              <a:buClrTx/>
              <a:buSzTx/>
              <a:buFont typeface="Arial" panose="020B0604020202020204" pitchFamily="34" charset="0"/>
              <a:buNone/>
              <a:tabLst/>
              <a:defRPr/>
            </a:pPr>
            <a:endParaRPr kumimoji="0" lang="fr-FR" sz="2400" b="0" i="0" u="none" strike="noStrike" kern="1200" cap="none" spc="0" normalizeH="0" baseline="0" noProof="0" dirty="0">
              <a:ln>
                <a:noFill/>
              </a:ln>
              <a:solidFill>
                <a:srgbClr val="000000"/>
              </a:solidFill>
              <a:effectLst/>
              <a:uLnTx/>
              <a:uFillTx/>
              <a:latin typeface="Roboto"/>
              <a:ea typeface="Roboto"/>
              <a:cs typeface="Roboto"/>
              <a:sym typeface="Roboto"/>
            </a:endParaRPr>
          </a:p>
          <a:p>
            <a:pPr marL="0" marR="0" lvl="0" indent="0" algn="l" defTabSz="1300480" rtl="0" eaLnBrk="1" fontAlgn="auto" latinLnBrk="0" hangingPunct="0">
              <a:lnSpc>
                <a:spcPct val="100000"/>
              </a:lnSpc>
              <a:spcBef>
                <a:spcPts val="0"/>
              </a:spcBef>
              <a:spcAft>
                <a:spcPts val="0"/>
              </a:spcAft>
              <a:buClrTx/>
              <a:buSzTx/>
              <a:buFont typeface="Arial" panose="020B0604020202020204" pitchFamily="34" charset="0"/>
              <a:buNone/>
              <a:tabLst/>
              <a:defRPr/>
            </a:pPr>
            <a:r>
              <a:rPr kumimoji="0" lang="fr-FR" sz="2400" b="0" i="0" u="none" strike="noStrike" kern="1200" cap="none" spc="0" normalizeH="0" baseline="0" noProof="0" dirty="0">
                <a:ln>
                  <a:noFill/>
                </a:ln>
                <a:solidFill>
                  <a:srgbClr val="000000"/>
                </a:solidFill>
                <a:effectLst/>
                <a:uLnTx/>
                <a:uFillTx/>
                <a:latin typeface="Roboto"/>
                <a:ea typeface="Roboto"/>
                <a:cs typeface="Roboto"/>
                <a:sym typeface="Roboto"/>
              </a:rPr>
              <a:t>Imagine </a:t>
            </a:r>
            <a:r>
              <a:rPr kumimoji="0" lang="fr-FR" sz="2400" b="0" i="0" u="none" strike="noStrike" kern="1200" cap="none" spc="0" normalizeH="0" baseline="0" noProof="0" dirty="0" err="1">
                <a:ln>
                  <a:noFill/>
                </a:ln>
                <a:solidFill>
                  <a:srgbClr val="000000"/>
                </a:solidFill>
                <a:effectLst/>
                <a:uLnTx/>
                <a:uFillTx/>
                <a:latin typeface="Roboto"/>
                <a:ea typeface="Roboto"/>
                <a:cs typeface="Roboto"/>
                <a:sym typeface="Roboto"/>
              </a:rPr>
              <a:t>trying</a:t>
            </a:r>
            <a:r>
              <a:rPr kumimoji="0" lang="fr-FR" sz="2400" b="0" i="0" u="none" strike="noStrike" kern="1200" cap="none" spc="0" normalizeH="0" baseline="0" noProof="0" dirty="0">
                <a:ln>
                  <a:noFill/>
                </a:ln>
                <a:solidFill>
                  <a:srgbClr val="000000"/>
                </a:solidFill>
                <a:effectLst/>
                <a:uLnTx/>
                <a:uFillTx/>
                <a:latin typeface="Roboto"/>
                <a:ea typeface="Roboto"/>
                <a:cs typeface="Roboto"/>
                <a:sym typeface="Roboto"/>
              </a:rPr>
              <a:t> to </a:t>
            </a:r>
            <a:r>
              <a:rPr kumimoji="0" lang="fr-FR" sz="2400" b="0" i="0" u="none" strike="noStrike" kern="1200" cap="none" spc="0" normalizeH="0" baseline="0" noProof="0" dirty="0" err="1">
                <a:ln>
                  <a:noFill/>
                </a:ln>
                <a:solidFill>
                  <a:srgbClr val="000000"/>
                </a:solidFill>
                <a:effectLst/>
                <a:uLnTx/>
                <a:uFillTx/>
                <a:latin typeface="Roboto"/>
                <a:ea typeface="Roboto"/>
                <a:cs typeface="Roboto"/>
                <a:sym typeface="Roboto"/>
              </a:rPr>
              <a:t>conduct</a:t>
            </a:r>
            <a:r>
              <a:rPr kumimoji="0" lang="fr-FR" sz="2400" b="0" i="0" u="none" strike="noStrike" kern="1200" cap="none" spc="0" normalizeH="0" baseline="0" noProof="0" dirty="0">
                <a:ln>
                  <a:noFill/>
                </a:ln>
                <a:solidFill>
                  <a:srgbClr val="000000"/>
                </a:solidFill>
                <a:effectLst/>
                <a:uLnTx/>
                <a:uFillTx/>
                <a:latin typeface="Roboto"/>
                <a:ea typeface="Roboto"/>
                <a:cs typeface="Roboto"/>
                <a:sym typeface="Roboto"/>
              </a:rPr>
              <a:t> </a:t>
            </a:r>
            <a:r>
              <a:rPr kumimoji="0" lang="fr-FR" sz="2400" b="0" i="0" u="none" strike="noStrike" kern="1200" cap="none" spc="0" normalizeH="0" baseline="0" noProof="0" dirty="0" err="1">
                <a:ln>
                  <a:noFill/>
                </a:ln>
                <a:solidFill>
                  <a:srgbClr val="000000"/>
                </a:solidFill>
                <a:effectLst/>
                <a:uLnTx/>
                <a:uFillTx/>
                <a:latin typeface="Roboto"/>
                <a:ea typeface="Roboto"/>
                <a:cs typeface="Roboto"/>
                <a:sym typeface="Roboto"/>
              </a:rPr>
              <a:t>any</a:t>
            </a:r>
            <a:r>
              <a:rPr kumimoji="0" lang="fr-FR" sz="2400" b="0" i="0" u="none" strike="noStrike" kern="1200" cap="none" spc="0" normalizeH="0" baseline="0" noProof="0" dirty="0">
                <a:ln>
                  <a:noFill/>
                </a:ln>
                <a:solidFill>
                  <a:srgbClr val="000000"/>
                </a:solidFill>
                <a:effectLst/>
                <a:uLnTx/>
                <a:uFillTx/>
                <a:latin typeface="Roboto"/>
                <a:ea typeface="Roboto"/>
                <a:cs typeface="Roboto"/>
                <a:sym typeface="Roboto"/>
              </a:rPr>
              <a:t> type of </a:t>
            </a:r>
            <a:r>
              <a:rPr kumimoji="0" lang="fr-FR" sz="2400" b="0" i="0" u="none" strike="noStrike" kern="1200" cap="none" spc="0" normalizeH="0" baseline="0" noProof="0" dirty="0" err="1">
                <a:ln>
                  <a:noFill/>
                </a:ln>
                <a:solidFill>
                  <a:srgbClr val="000000"/>
                </a:solidFill>
                <a:effectLst/>
                <a:uLnTx/>
                <a:uFillTx/>
                <a:latin typeface="Roboto"/>
                <a:ea typeface="Roboto"/>
                <a:cs typeface="Roboto"/>
                <a:sym typeface="Roboto"/>
              </a:rPr>
              <a:t>scientific</a:t>
            </a:r>
            <a:r>
              <a:rPr kumimoji="0" lang="fr-FR" sz="2400" b="0" i="0" u="none" strike="noStrike" kern="1200" cap="none" spc="0" normalizeH="0" baseline="0" noProof="0" dirty="0">
                <a:ln>
                  <a:noFill/>
                </a:ln>
                <a:solidFill>
                  <a:srgbClr val="000000"/>
                </a:solidFill>
                <a:effectLst/>
                <a:uLnTx/>
                <a:uFillTx/>
                <a:latin typeface="Roboto"/>
                <a:ea typeface="Roboto"/>
                <a:cs typeface="Roboto"/>
                <a:sym typeface="Roboto"/>
              </a:rPr>
              <a:t> </a:t>
            </a:r>
            <a:r>
              <a:rPr kumimoji="0" lang="fr-FR" sz="2400" b="0" i="0" u="none" strike="noStrike" kern="1200" cap="none" spc="0" normalizeH="0" baseline="0" noProof="0" dirty="0" err="1">
                <a:ln>
                  <a:noFill/>
                </a:ln>
                <a:solidFill>
                  <a:srgbClr val="000000"/>
                </a:solidFill>
                <a:effectLst/>
                <a:uLnTx/>
                <a:uFillTx/>
                <a:latin typeface="Roboto"/>
                <a:ea typeface="Roboto"/>
                <a:cs typeface="Roboto"/>
                <a:sym typeface="Roboto"/>
              </a:rPr>
              <a:t>study</a:t>
            </a:r>
            <a:r>
              <a:rPr kumimoji="0" lang="fr-FR" sz="2400" b="0" i="0" u="none" strike="noStrike" kern="1200" cap="none" spc="0" normalizeH="0" baseline="0" noProof="0" dirty="0">
                <a:ln>
                  <a:noFill/>
                </a:ln>
                <a:solidFill>
                  <a:srgbClr val="000000"/>
                </a:solidFill>
                <a:effectLst/>
                <a:uLnTx/>
                <a:uFillTx/>
                <a:latin typeface="Roboto"/>
                <a:ea typeface="Roboto"/>
                <a:cs typeface="Roboto"/>
                <a:sym typeface="Roboto"/>
              </a:rPr>
              <a:t> of </a:t>
            </a:r>
            <a:r>
              <a:rPr kumimoji="0" lang="fr-FR" sz="2400" b="0" i="0" u="none" strike="noStrike" kern="1200" cap="none" spc="0" normalizeH="0" baseline="0" noProof="0" dirty="0" err="1">
                <a:ln>
                  <a:noFill/>
                </a:ln>
                <a:solidFill>
                  <a:srgbClr val="000000"/>
                </a:solidFill>
                <a:effectLst/>
                <a:uLnTx/>
                <a:uFillTx/>
                <a:latin typeface="Roboto"/>
                <a:ea typeface="Roboto"/>
                <a:cs typeface="Roboto"/>
                <a:sym typeface="Roboto"/>
              </a:rPr>
              <a:t>our</a:t>
            </a:r>
            <a:r>
              <a:rPr kumimoji="0" lang="fr-FR" sz="2400" b="0" i="0" u="none" strike="noStrike" kern="1200" cap="none" spc="0" normalizeH="0" baseline="0" noProof="0" dirty="0">
                <a:ln>
                  <a:noFill/>
                </a:ln>
                <a:solidFill>
                  <a:srgbClr val="000000"/>
                </a:solidFill>
                <a:effectLst/>
                <a:uLnTx/>
                <a:uFillTx/>
                <a:latin typeface="Roboto"/>
                <a:ea typeface="Roboto"/>
                <a:cs typeface="Roboto"/>
                <a:sym typeface="Roboto"/>
              </a:rPr>
              <a:t> </a:t>
            </a:r>
            <a:r>
              <a:rPr kumimoji="0" lang="fr-FR" sz="2400" b="0" i="0" u="none" strike="noStrike" kern="1200" cap="none" spc="0" normalizeH="0" baseline="0" noProof="0" dirty="0" err="1">
                <a:ln>
                  <a:noFill/>
                </a:ln>
                <a:solidFill>
                  <a:srgbClr val="000000"/>
                </a:solidFill>
                <a:effectLst/>
                <a:uLnTx/>
                <a:uFillTx/>
                <a:latin typeface="Roboto"/>
                <a:ea typeface="Roboto"/>
                <a:cs typeface="Roboto"/>
                <a:sym typeface="Roboto"/>
              </a:rPr>
              <a:t>terrestrial</a:t>
            </a:r>
            <a:r>
              <a:rPr kumimoji="0" lang="fr-FR" sz="2400" b="0" i="0" u="none" strike="noStrike" kern="1200" cap="none" spc="0" normalizeH="0" baseline="0" noProof="0" dirty="0">
                <a:ln>
                  <a:noFill/>
                </a:ln>
                <a:solidFill>
                  <a:srgbClr val="000000"/>
                </a:solidFill>
                <a:effectLst/>
                <a:uLnTx/>
                <a:uFillTx/>
                <a:latin typeface="Roboto"/>
                <a:ea typeface="Roboto"/>
                <a:cs typeface="Roboto"/>
                <a:sym typeface="Roboto"/>
              </a:rPr>
              <a:t> </a:t>
            </a:r>
            <a:r>
              <a:rPr kumimoji="0" lang="fr-FR" sz="2400" b="0" i="0" u="none" strike="noStrike" kern="1200" cap="none" spc="0" normalizeH="0" baseline="0" noProof="0" dirty="0" err="1">
                <a:ln>
                  <a:noFill/>
                </a:ln>
                <a:solidFill>
                  <a:srgbClr val="000000"/>
                </a:solidFill>
                <a:effectLst/>
                <a:uLnTx/>
                <a:uFillTx/>
                <a:latin typeface="Roboto"/>
                <a:ea typeface="Roboto"/>
                <a:cs typeface="Roboto"/>
                <a:sym typeface="Roboto"/>
              </a:rPr>
              <a:t>envirinment</a:t>
            </a:r>
            <a:r>
              <a:rPr kumimoji="0" lang="fr-FR" sz="2400" b="0" i="0" u="none" strike="noStrike" kern="1200" cap="none" spc="0" normalizeH="0" baseline="0" noProof="0" dirty="0">
                <a:ln>
                  <a:noFill/>
                </a:ln>
                <a:solidFill>
                  <a:srgbClr val="000000"/>
                </a:solidFill>
                <a:effectLst/>
                <a:uLnTx/>
                <a:uFillTx/>
                <a:latin typeface="Roboto"/>
                <a:ea typeface="Roboto"/>
                <a:cs typeface="Roboto"/>
                <a:sym typeface="Roboto"/>
              </a:rPr>
              <a:t> </a:t>
            </a:r>
            <a:r>
              <a:rPr kumimoji="0" lang="fr-FR" sz="2400" b="0" i="0" u="none" strike="noStrike" kern="1200" cap="none" spc="0" normalizeH="0" baseline="0" noProof="0" dirty="0" err="1">
                <a:ln>
                  <a:noFill/>
                </a:ln>
                <a:solidFill>
                  <a:srgbClr val="000000"/>
                </a:solidFill>
                <a:effectLst/>
                <a:uLnTx/>
                <a:uFillTx/>
                <a:latin typeface="Roboto"/>
                <a:ea typeface="Roboto"/>
                <a:cs typeface="Roboto"/>
                <a:sym typeface="Roboto"/>
              </a:rPr>
              <a:t>without</a:t>
            </a:r>
            <a:r>
              <a:rPr kumimoji="0" lang="fr-FR" sz="2400" b="0" i="0" u="none" strike="noStrike" kern="1200" cap="none" spc="0" normalizeH="0" baseline="0" noProof="0" dirty="0">
                <a:ln>
                  <a:noFill/>
                </a:ln>
                <a:solidFill>
                  <a:srgbClr val="000000"/>
                </a:solidFill>
                <a:effectLst/>
                <a:uLnTx/>
                <a:uFillTx/>
                <a:latin typeface="Roboto"/>
                <a:ea typeface="Roboto"/>
                <a:cs typeface="Roboto"/>
                <a:sym typeface="Roboto"/>
              </a:rPr>
              <a:t> a </a:t>
            </a:r>
            <a:r>
              <a:rPr kumimoji="0" lang="fr-FR" sz="2400" b="0" i="0" u="none" strike="noStrike" kern="1200" cap="none" spc="0" normalizeH="0" baseline="0" noProof="0" dirty="0" err="1">
                <a:ln>
                  <a:noFill/>
                </a:ln>
                <a:solidFill>
                  <a:srgbClr val="000000"/>
                </a:solidFill>
                <a:effectLst/>
                <a:uLnTx/>
                <a:uFillTx/>
                <a:latin typeface="Roboto"/>
                <a:ea typeface="Roboto"/>
                <a:cs typeface="Roboto"/>
                <a:sym typeface="Roboto"/>
              </a:rPr>
              <a:t>topographic</a:t>
            </a:r>
            <a:r>
              <a:rPr kumimoji="0" lang="fr-FR" sz="2400" b="0" i="0" u="none" strike="noStrike" kern="1200" cap="none" spc="0" normalizeH="0" baseline="0" noProof="0" dirty="0">
                <a:ln>
                  <a:noFill/>
                </a:ln>
                <a:solidFill>
                  <a:srgbClr val="000000"/>
                </a:solidFill>
                <a:effectLst/>
                <a:uLnTx/>
                <a:uFillTx/>
                <a:latin typeface="Roboto"/>
                <a:ea typeface="Roboto"/>
                <a:cs typeface="Roboto"/>
                <a:sym typeface="Roboto"/>
              </a:rPr>
              <a:t> </a:t>
            </a:r>
            <a:r>
              <a:rPr kumimoji="0" lang="fr-FR" sz="2400" b="0" i="0" u="none" strike="noStrike" kern="1200" cap="none" spc="0" normalizeH="0" baseline="0" noProof="0" dirty="0" err="1">
                <a:ln>
                  <a:noFill/>
                </a:ln>
                <a:solidFill>
                  <a:srgbClr val="000000"/>
                </a:solidFill>
                <a:effectLst/>
                <a:uLnTx/>
                <a:uFillTx/>
                <a:latin typeface="Roboto"/>
                <a:ea typeface="Roboto"/>
                <a:cs typeface="Roboto"/>
                <a:sym typeface="Roboto"/>
              </a:rPr>
              <a:t>map</a:t>
            </a:r>
            <a:r>
              <a:rPr kumimoji="0" lang="fr-FR" sz="2400" b="0" i="0" u="none" strike="noStrike" kern="1200" cap="none" spc="0" normalizeH="0" baseline="0" noProof="0" dirty="0">
                <a:ln>
                  <a:noFill/>
                </a:ln>
                <a:solidFill>
                  <a:srgbClr val="000000"/>
                </a:solidFill>
                <a:effectLst/>
                <a:uLnTx/>
                <a:uFillTx/>
                <a:latin typeface="Roboto"/>
                <a:ea typeface="Roboto"/>
                <a:cs typeface="Roboto"/>
                <a:sym typeface="Roboto"/>
              </a:rPr>
              <a:t> or a </a:t>
            </a:r>
            <a:r>
              <a:rPr kumimoji="0" lang="fr-FR" sz="2400" b="0" i="0" u="none" strike="noStrike" kern="1200" cap="none" spc="0" normalizeH="0" baseline="0" noProof="0" dirty="0" err="1">
                <a:ln>
                  <a:noFill/>
                </a:ln>
                <a:solidFill>
                  <a:srgbClr val="000000"/>
                </a:solidFill>
                <a:effectLst/>
                <a:uLnTx/>
                <a:uFillTx/>
                <a:latin typeface="Roboto"/>
                <a:ea typeface="Roboto"/>
                <a:cs typeface="Roboto"/>
                <a:sym typeface="Roboto"/>
              </a:rPr>
              <a:t>DTm</a:t>
            </a:r>
            <a:r>
              <a:rPr kumimoji="0" lang="fr-FR" sz="2400" b="0" i="0" u="none" strike="noStrike" kern="1200" cap="none" spc="0" normalizeH="0" baseline="0" noProof="0" dirty="0">
                <a:ln>
                  <a:noFill/>
                </a:ln>
                <a:solidFill>
                  <a:srgbClr val="000000"/>
                </a:solidFill>
                <a:effectLst/>
                <a:uLnTx/>
                <a:uFillTx/>
                <a:latin typeface="Roboto"/>
                <a:ea typeface="Roboto"/>
                <a:cs typeface="Roboto"/>
                <a:sym typeface="Roboto"/>
              </a:rPr>
              <a:t>…</a:t>
            </a:r>
            <a:r>
              <a:rPr kumimoji="0" lang="fr-FR" sz="2400" b="0" i="0" u="none" strike="noStrike" kern="1200" cap="none" spc="0" normalizeH="0" baseline="0" noProof="0" dirty="0" err="1">
                <a:ln>
                  <a:noFill/>
                </a:ln>
                <a:solidFill>
                  <a:srgbClr val="000000"/>
                </a:solidFill>
                <a:effectLst/>
                <a:uLnTx/>
                <a:uFillTx/>
                <a:latin typeface="Roboto"/>
                <a:ea typeface="Roboto"/>
                <a:cs typeface="Roboto"/>
                <a:sym typeface="Roboto"/>
              </a:rPr>
              <a:t>just</a:t>
            </a:r>
            <a:r>
              <a:rPr kumimoji="0" lang="fr-FR" sz="2400" b="0" i="0" u="none" strike="noStrike" kern="1200" cap="none" spc="0" normalizeH="0" baseline="0" noProof="0" dirty="0">
                <a:ln>
                  <a:noFill/>
                </a:ln>
                <a:solidFill>
                  <a:srgbClr val="000000"/>
                </a:solidFill>
                <a:effectLst/>
                <a:uLnTx/>
                <a:uFillTx/>
                <a:latin typeface="Roboto"/>
                <a:ea typeface="Roboto"/>
                <a:cs typeface="Roboto"/>
                <a:sym typeface="Roboto"/>
              </a:rPr>
              <a:t> </a:t>
            </a:r>
            <a:r>
              <a:rPr kumimoji="0" lang="fr-FR" sz="2400" b="0" i="0" u="none" strike="noStrike" kern="1200" cap="none" spc="0" normalizeH="0" baseline="0" noProof="0" dirty="0" err="1">
                <a:ln>
                  <a:noFill/>
                </a:ln>
                <a:solidFill>
                  <a:srgbClr val="000000"/>
                </a:solidFill>
                <a:effectLst/>
                <a:uLnTx/>
                <a:uFillTx/>
                <a:latin typeface="Roboto"/>
                <a:ea typeface="Roboto"/>
                <a:cs typeface="Roboto"/>
                <a:sym typeface="Roboto"/>
              </a:rPr>
              <a:t>with</a:t>
            </a:r>
            <a:r>
              <a:rPr kumimoji="0" lang="fr-FR" sz="2400" b="0" i="0" u="none" strike="noStrike" kern="1200" cap="none" spc="0" normalizeH="0" baseline="0" noProof="0" dirty="0">
                <a:ln>
                  <a:noFill/>
                </a:ln>
                <a:solidFill>
                  <a:srgbClr val="000000"/>
                </a:solidFill>
                <a:effectLst/>
                <a:uLnTx/>
                <a:uFillTx/>
                <a:latin typeface="Roboto"/>
                <a:ea typeface="Roboto"/>
                <a:cs typeface="Roboto"/>
                <a:sym typeface="Roboto"/>
              </a:rPr>
              <a:t> an </a:t>
            </a:r>
            <a:r>
              <a:rPr kumimoji="0" lang="fr-FR" sz="2400" b="0" i="0" u="none" strike="noStrike" kern="1200" cap="none" spc="0" normalizeH="0" baseline="0" noProof="0" dirty="0" err="1">
                <a:ln>
                  <a:noFill/>
                </a:ln>
                <a:solidFill>
                  <a:srgbClr val="000000"/>
                </a:solidFill>
                <a:effectLst/>
                <a:uLnTx/>
                <a:uFillTx/>
                <a:latin typeface="Roboto"/>
                <a:ea typeface="Roboto"/>
                <a:cs typeface="Roboto"/>
                <a:sym typeface="Roboto"/>
              </a:rPr>
              <a:t>assumed</a:t>
            </a:r>
            <a:r>
              <a:rPr kumimoji="0" lang="fr-FR" sz="2400" b="0" i="0" u="none" strike="noStrike" kern="1200" cap="none" spc="0" normalizeH="0" baseline="0" noProof="0" dirty="0">
                <a:ln>
                  <a:noFill/>
                </a:ln>
                <a:solidFill>
                  <a:srgbClr val="000000"/>
                </a:solidFill>
                <a:effectLst/>
                <a:uLnTx/>
                <a:uFillTx/>
                <a:latin typeface="Roboto"/>
                <a:ea typeface="Roboto"/>
                <a:cs typeface="Roboto"/>
                <a:sym typeface="Roboto"/>
              </a:rPr>
              <a:t> flat surface…</a:t>
            </a:r>
            <a:r>
              <a:rPr kumimoji="0" lang="fr-FR" sz="2400" b="0" i="0" u="none" strike="noStrike" kern="1200" cap="none" spc="0" normalizeH="0" baseline="0" noProof="0" dirty="0" err="1">
                <a:ln>
                  <a:noFill/>
                </a:ln>
                <a:solidFill>
                  <a:srgbClr val="000000"/>
                </a:solidFill>
                <a:effectLst/>
                <a:uLnTx/>
                <a:uFillTx/>
                <a:latin typeface="Roboto"/>
                <a:ea typeface="Roboto"/>
                <a:cs typeface="Roboto"/>
                <a:sym typeface="Roboto"/>
              </a:rPr>
              <a:t>its</a:t>
            </a:r>
            <a:r>
              <a:rPr kumimoji="0" lang="fr-FR" sz="2400" b="0" i="0" u="none" strike="noStrike" kern="1200" cap="none" spc="0" normalizeH="0" baseline="0" noProof="0" dirty="0">
                <a:ln>
                  <a:noFill/>
                </a:ln>
                <a:solidFill>
                  <a:srgbClr val="000000"/>
                </a:solidFill>
                <a:effectLst/>
                <a:uLnTx/>
                <a:uFillTx/>
                <a:latin typeface="Roboto"/>
                <a:ea typeface="Roboto"/>
                <a:cs typeface="Roboto"/>
                <a:sym typeface="Roboto"/>
              </a:rPr>
              <a:t> </a:t>
            </a:r>
            <a:r>
              <a:rPr kumimoji="0" lang="fr-FR" sz="2400" b="0" i="0" u="none" strike="noStrike" kern="1200" cap="none" spc="0" normalizeH="0" baseline="0" noProof="0" dirty="0" err="1">
                <a:ln>
                  <a:noFill/>
                </a:ln>
                <a:solidFill>
                  <a:srgbClr val="000000"/>
                </a:solidFill>
                <a:effectLst/>
                <a:uLnTx/>
                <a:uFillTx/>
                <a:latin typeface="Roboto"/>
                <a:ea typeface="Roboto"/>
                <a:cs typeface="Roboto"/>
                <a:sym typeface="Roboto"/>
              </a:rPr>
              <a:t>unthinkable</a:t>
            </a:r>
            <a:r>
              <a:rPr kumimoji="0" lang="fr-FR" sz="2400" b="0" i="0" u="none" strike="noStrike" kern="1200" cap="none" spc="0" normalizeH="0" baseline="0" noProof="0" dirty="0">
                <a:ln>
                  <a:noFill/>
                </a:ln>
                <a:solidFill>
                  <a:srgbClr val="000000"/>
                </a:solidFill>
                <a:effectLst/>
                <a:uLnTx/>
                <a:uFillTx/>
                <a:latin typeface="Roboto"/>
                <a:ea typeface="Roboto"/>
                <a:cs typeface="Roboto"/>
                <a:sym typeface="Roboto"/>
              </a:rPr>
              <a:t> </a:t>
            </a:r>
            <a:r>
              <a:rPr kumimoji="0" lang="fr-FR" sz="2400" b="0" i="0" u="none" strike="noStrike" kern="1200" cap="none" spc="0" normalizeH="0" baseline="0" noProof="0" dirty="0" err="1">
                <a:ln>
                  <a:noFill/>
                </a:ln>
                <a:solidFill>
                  <a:srgbClr val="000000"/>
                </a:solidFill>
                <a:effectLst/>
                <a:uLnTx/>
                <a:uFillTx/>
                <a:latin typeface="Roboto"/>
                <a:ea typeface="Roboto"/>
                <a:cs typeface="Roboto"/>
                <a:sym typeface="Roboto"/>
              </a:rPr>
              <a:t>rigth</a:t>
            </a:r>
            <a:r>
              <a:rPr kumimoji="0" lang="fr-FR" sz="2400" b="0" i="0" u="none" strike="noStrike" kern="1200" cap="none" spc="0" normalizeH="0" baseline="0" noProof="0" dirty="0">
                <a:ln>
                  <a:noFill/>
                </a:ln>
                <a:solidFill>
                  <a:srgbClr val="000000"/>
                </a:solidFill>
                <a:effectLst/>
                <a:uLnTx/>
                <a:uFillTx/>
                <a:latin typeface="Roboto"/>
                <a:ea typeface="Roboto"/>
                <a:cs typeface="Roboto"/>
                <a:sym typeface="Roboto"/>
              </a:rPr>
              <a:t>? First </a:t>
            </a:r>
            <a:r>
              <a:rPr kumimoji="0" lang="fr-FR" sz="2400" b="0" i="0" u="none" strike="noStrike" kern="1200" cap="none" spc="0" normalizeH="0" baseline="0" noProof="0" dirty="0" err="1">
                <a:ln>
                  <a:noFill/>
                </a:ln>
                <a:solidFill>
                  <a:srgbClr val="000000"/>
                </a:solidFill>
                <a:effectLst/>
                <a:uLnTx/>
                <a:uFillTx/>
                <a:latin typeface="Roboto"/>
                <a:ea typeface="Roboto"/>
                <a:cs typeface="Roboto"/>
                <a:sym typeface="Roboto"/>
              </a:rPr>
              <a:t>thing</a:t>
            </a:r>
            <a:r>
              <a:rPr kumimoji="0" lang="fr-FR" sz="2400" b="0" i="0" u="none" strike="noStrike" kern="1200" cap="none" spc="0" normalizeH="0" baseline="0" noProof="0" dirty="0">
                <a:ln>
                  <a:noFill/>
                </a:ln>
                <a:solidFill>
                  <a:srgbClr val="000000"/>
                </a:solidFill>
                <a:effectLst/>
                <a:uLnTx/>
                <a:uFillTx/>
                <a:latin typeface="Roboto"/>
                <a:ea typeface="Roboto"/>
                <a:cs typeface="Roboto"/>
                <a:sym typeface="Roboto"/>
              </a:rPr>
              <a:t> </a:t>
            </a:r>
            <a:r>
              <a:rPr kumimoji="0" lang="fr-FR" sz="2400" b="0" i="0" u="none" strike="noStrike" kern="1200" cap="none" spc="0" normalizeH="0" baseline="0" noProof="0" dirty="0" err="1">
                <a:ln>
                  <a:noFill/>
                </a:ln>
                <a:solidFill>
                  <a:srgbClr val="000000"/>
                </a:solidFill>
                <a:effectLst/>
                <a:uLnTx/>
                <a:uFillTx/>
                <a:latin typeface="Roboto"/>
                <a:ea typeface="Roboto"/>
                <a:cs typeface="Roboto"/>
                <a:sym typeface="Roboto"/>
              </a:rPr>
              <a:t>we</a:t>
            </a:r>
            <a:r>
              <a:rPr kumimoji="0" lang="fr-FR" sz="2400" b="0" i="0" u="none" strike="noStrike" kern="1200" cap="none" spc="0" normalizeH="0" baseline="0" noProof="0" dirty="0">
                <a:ln>
                  <a:noFill/>
                </a:ln>
                <a:solidFill>
                  <a:srgbClr val="000000"/>
                </a:solidFill>
                <a:effectLst/>
                <a:uLnTx/>
                <a:uFillTx/>
                <a:latin typeface="Roboto"/>
                <a:ea typeface="Roboto"/>
                <a:cs typeface="Roboto"/>
                <a:sym typeface="Roboto"/>
              </a:rPr>
              <a:t> </a:t>
            </a:r>
            <a:r>
              <a:rPr kumimoji="0" lang="fr-FR" sz="2400" b="0" i="0" u="none" strike="noStrike" kern="1200" cap="none" spc="0" normalizeH="0" baseline="0" noProof="0" dirty="0" err="1">
                <a:ln>
                  <a:noFill/>
                </a:ln>
                <a:solidFill>
                  <a:srgbClr val="000000"/>
                </a:solidFill>
                <a:effectLst/>
                <a:uLnTx/>
                <a:uFillTx/>
                <a:latin typeface="Roboto"/>
                <a:ea typeface="Roboto"/>
                <a:cs typeface="Roboto"/>
                <a:sym typeface="Roboto"/>
              </a:rPr>
              <a:t>would</a:t>
            </a:r>
            <a:r>
              <a:rPr kumimoji="0" lang="fr-FR" sz="2400" b="0" i="0" u="none" strike="noStrike" kern="1200" cap="none" spc="0" normalizeH="0" baseline="0" noProof="0" dirty="0">
                <a:ln>
                  <a:noFill/>
                </a:ln>
                <a:solidFill>
                  <a:srgbClr val="000000"/>
                </a:solidFill>
                <a:effectLst/>
                <a:uLnTx/>
                <a:uFillTx/>
                <a:latin typeface="Roboto"/>
                <a:ea typeface="Roboto"/>
                <a:cs typeface="Roboto"/>
                <a:sym typeface="Roboto"/>
              </a:rPr>
              <a:t> do </a:t>
            </a:r>
            <a:r>
              <a:rPr kumimoji="0" lang="fr-FR" sz="2400" b="0" i="0" u="none" strike="noStrike" kern="1200" cap="none" spc="0" normalizeH="0" baseline="0" noProof="0" dirty="0" err="1">
                <a:ln>
                  <a:noFill/>
                </a:ln>
                <a:solidFill>
                  <a:srgbClr val="000000"/>
                </a:solidFill>
                <a:effectLst/>
                <a:uLnTx/>
                <a:uFillTx/>
                <a:latin typeface="Roboto"/>
                <a:ea typeface="Roboto"/>
                <a:cs typeface="Roboto"/>
                <a:sym typeface="Roboto"/>
              </a:rPr>
              <a:t>is</a:t>
            </a:r>
            <a:r>
              <a:rPr kumimoji="0" lang="fr-FR" sz="2400" b="0" i="0" u="none" strike="noStrike" kern="1200" cap="none" spc="0" normalizeH="0" baseline="0" noProof="0" dirty="0">
                <a:ln>
                  <a:noFill/>
                </a:ln>
                <a:solidFill>
                  <a:srgbClr val="000000"/>
                </a:solidFill>
                <a:effectLst/>
                <a:uLnTx/>
                <a:uFillTx/>
                <a:latin typeface="Roboto"/>
                <a:ea typeface="Roboto"/>
                <a:cs typeface="Roboto"/>
                <a:sym typeface="Roboto"/>
              </a:rPr>
              <a:t> a topo </a:t>
            </a:r>
            <a:r>
              <a:rPr kumimoji="0" lang="fr-FR" sz="2400" b="0" i="0" u="none" strike="noStrike" kern="1200" cap="none" spc="0" normalizeH="0" baseline="0" noProof="0" dirty="0" err="1">
                <a:ln>
                  <a:noFill/>
                </a:ln>
                <a:solidFill>
                  <a:srgbClr val="000000"/>
                </a:solidFill>
                <a:effectLst/>
                <a:uLnTx/>
                <a:uFillTx/>
                <a:latin typeface="Roboto"/>
                <a:ea typeface="Roboto"/>
                <a:cs typeface="Roboto"/>
                <a:sym typeface="Roboto"/>
              </a:rPr>
              <a:t>survey</a:t>
            </a:r>
            <a:r>
              <a:rPr kumimoji="0" lang="fr-FR" sz="2400" b="0" i="0" u="none" strike="noStrike" kern="1200" cap="none" spc="0" normalizeH="0" baseline="0" noProof="0" dirty="0">
                <a:ln>
                  <a:noFill/>
                </a:ln>
                <a:solidFill>
                  <a:srgbClr val="000000"/>
                </a:solidFill>
                <a:effectLst/>
                <a:uLnTx/>
                <a:uFillTx/>
                <a:latin typeface="Roboto"/>
                <a:ea typeface="Roboto"/>
                <a:cs typeface="Roboto"/>
                <a:sym typeface="Roboto"/>
              </a:rPr>
              <a:t>.</a:t>
            </a:r>
          </a:p>
          <a:p>
            <a:pPr marL="0" marR="0" lvl="0" indent="0" algn="l" defTabSz="1300480" rtl="0" eaLnBrk="1" fontAlgn="auto" latinLnBrk="0" hangingPunct="0">
              <a:lnSpc>
                <a:spcPct val="100000"/>
              </a:lnSpc>
              <a:spcBef>
                <a:spcPts val="0"/>
              </a:spcBef>
              <a:spcAft>
                <a:spcPts val="0"/>
              </a:spcAft>
              <a:buClrTx/>
              <a:buSzTx/>
              <a:buFont typeface="Arial" panose="020B0604020202020204" pitchFamily="34" charset="0"/>
              <a:buNone/>
              <a:tabLst/>
              <a:defRPr/>
            </a:pPr>
            <a:endParaRPr kumimoji="0" lang="fr-FR" sz="2400" b="0" i="0" u="none" strike="noStrike" kern="1200" cap="none" spc="0" normalizeH="0" baseline="0" noProof="0" dirty="0">
              <a:ln>
                <a:noFill/>
              </a:ln>
              <a:solidFill>
                <a:srgbClr val="000000"/>
              </a:solidFill>
              <a:effectLst/>
              <a:uLnTx/>
              <a:uFillTx/>
              <a:latin typeface="Roboto"/>
              <a:ea typeface="Roboto"/>
              <a:cs typeface="Roboto"/>
              <a:sym typeface="Roboto"/>
            </a:endParaRPr>
          </a:p>
          <a:p>
            <a:pPr marL="0" marR="0" lvl="0" indent="0" algn="l" defTabSz="1300480" rtl="0" eaLnBrk="1" fontAlgn="auto" latinLnBrk="0" hangingPunct="0">
              <a:lnSpc>
                <a:spcPct val="100000"/>
              </a:lnSpc>
              <a:spcBef>
                <a:spcPts val="0"/>
              </a:spcBef>
              <a:spcAft>
                <a:spcPts val="0"/>
              </a:spcAft>
              <a:buClrTx/>
              <a:buSzTx/>
              <a:buFont typeface="Arial" panose="020B0604020202020204" pitchFamily="34" charset="0"/>
              <a:buNone/>
              <a:tabLst/>
              <a:defRPr/>
            </a:pPr>
            <a:r>
              <a:rPr kumimoji="0" lang="fr-FR" sz="2400" b="0" i="0" u="none" strike="noStrike" kern="1200" cap="none" spc="0" normalizeH="0" baseline="0" noProof="0" dirty="0" err="1">
                <a:ln>
                  <a:noFill/>
                </a:ln>
                <a:solidFill>
                  <a:srgbClr val="000000"/>
                </a:solidFill>
                <a:effectLst/>
                <a:uLnTx/>
                <a:uFillTx/>
                <a:latin typeface="Roboto"/>
                <a:ea typeface="Roboto"/>
                <a:cs typeface="Roboto"/>
                <a:sym typeface="Roboto"/>
              </a:rPr>
              <a:t>Same</a:t>
            </a:r>
            <a:r>
              <a:rPr kumimoji="0" lang="fr-FR" sz="2400" b="0" i="0" u="none" strike="noStrike" kern="1200" cap="none" spc="0" normalizeH="0" baseline="0" noProof="0" dirty="0">
                <a:ln>
                  <a:noFill/>
                </a:ln>
                <a:solidFill>
                  <a:srgbClr val="000000"/>
                </a:solidFill>
                <a:effectLst/>
                <a:uLnTx/>
                <a:uFillTx/>
                <a:latin typeface="Roboto"/>
                <a:ea typeface="Roboto"/>
                <a:cs typeface="Roboto"/>
                <a:sym typeface="Roboto"/>
              </a:rPr>
              <a:t> </a:t>
            </a:r>
            <a:r>
              <a:rPr kumimoji="0" lang="fr-FR" sz="2400" b="0" i="0" u="none" strike="noStrike" kern="1200" cap="none" spc="0" normalizeH="0" baseline="0" noProof="0" dirty="0" err="1">
                <a:ln>
                  <a:noFill/>
                </a:ln>
                <a:solidFill>
                  <a:srgbClr val="000000"/>
                </a:solidFill>
                <a:effectLst/>
                <a:uLnTx/>
                <a:uFillTx/>
                <a:latin typeface="Roboto"/>
                <a:ea typeface="Roboto"/>
                <a:cs typeface="Roboto"/>
                <a:sym typeface="Roboto"/>
              </a:rPr>
              <a:t>with</a:t>
            </a:r>
            <a:r>
              <a:rPr kumimoji="0" lang="fr-FR" sz="2400" b="0" i="0" u="none" strike="noStrike" kern="1200" cap="none" spc="0" normalizeH="0" baseline="0" noProof="0" dirty="0">
                <a:ln>
                  <a:noFill/>
                </a:ln>
                <a:solidFill>
                  <a:srgbClr val="000000"/>
                </a:solidFill>
                <a:effectLst/>
                <a:uLnTx/>
                <a:uFillTx/>
                <a:latin typeface="Roboto"/>
                <a:ea typeface="Roboto"/>
                <a:cs typeface="Roboto"/>
                <a:sym typeface="Roboto"/>
              </a:rPr>
              <a:t> the </a:t>
            </a:r>
            <a:r>
              <a:rPr kumimoji="0" lang="fr-FR" sz="2400" b="0" i="0" u="none" strike="noStrike" kern="1200" cap="none" spc="0" normalizeH="0" baseline="0" noProof="0" dirty="0" err="1">
                <a:ln>
                  <a:noFill/>
                </a:ln>
                <a:solidFill>
                  <a:srgbClr val="000000"/>
                </a:solidFill>
                <a:effectLst/>
                <a:uLnTx/>
                <a:uFillTx/>
                <a:latin typeface="Roboto"/>
                <a:ea typeface="Roboto"/>
                <a:cs typeface="Roboto"/>
                <a:sym typeface="Roboto"/>
              </a:rPr>
              <a:t>seafloor</a:t>
            </a:r>
            <a:r>
              <a:rPr kumimoji="0" lang="fr-FR" sz="2400" b="0" i="0" u="none" strike="noStrike" kern="1200" cap="none" spc="0" normalizeH="0" baseline="0" noProof="0" dirty="0">
                <a:ln>
                  <a:noFill/>
                </a:ln>
                <a:solidFill>
                  <a:srgbClr val="000000"/>
                </a:solidFill>
                <a:effectLst/>
                <a:uLnTx/>
                <a:uFillTx/>
                <a:latin typeface="Roboto"/>
                <a:ea typeface="Roboto"/>
                <a:cs typeface="Roboto"/>
                <a:sym typeface="Roboto"/>
              </a:rPr>
              <a:t>.</a:t>
            </a:r>
          </a:p>
          <a:p>
            <a:pPr marL="0" marR="0" lvl="0" indent="0" algn="l" defTabSz="1300480" rtl="0" eaLnBrk="1" fontAlgn="auto" latinLnBrk="0" hangingPunct="0">
              <a:lnSpc>
                <a:spcPct val="100000"/>
              </a:lnSpc>
              <a:spcBef>
                <a:spcPts val="0"/>
              </a:spcBef>
              <a:spcAft>
                <a:spcPts val="0"/>
              </a:spcAft>
              <a:buClrTx/>
              <a:buSzTx/>
              <a:buFont typeface="Arial" panose="020B0604020202020204" pitchFamily="34" charset="0"/>
              <a:buNone/>
              <a:tabLst/>
              <a:defRPr/>
            </a:pPr>
            <a:endParaRPr lang="fr-FR" sz="1200" dirty="0">
              <a:solidFill>
                <a:srgbClr val="000000"/>
              </a:solidFill>
              <a:latin typeface="Roboto"/>
              <a:ea typeface="Roboto"/>
              <a:cs typeface="Roboto"/>
              <a:sym typeface="Roboto"/>
            </a:endParaRPr>
          </a:p>
          <a:p>
            <a:pPr marL="0" lvl="0" indent="0" algn="l" rtl="0">
              <a:spcBef>
                <a:spcPts val="0"/>
              </a:spcBef>
              <a:spcAft>
                <a:spcPts val="0"/>
              </a:spcAft>
              <a:buClr>
                <a:schemeClr val="dk1"/>
              </a:buClr>
              <a:buSzPts val="1200"/>
              <a:buFont typeface="Calibri"/>
              <a:buNone/>
            </a:pPr>
            <a:endParaRPr dirty="0"/>
          </a:p>
        </p:txBody>
      </p:sp>
      <p:sp>
        <p:nvSpPr>
          <p:cNvPr id="421" name="Google Shape;421;g2b428842c7d_4_102:notes"/>
          <p:cNvSpPr txBox="1">
            <a:spLocks noGrp="1"/>
          </p:cNvSpPr>
          <p:nvPr>
            <p:ph type="sldNum" idx="12"/>
          </p:nvPr>
        </p:nvSpPr>
        <p:spPr>
          <a:xfrm>
            <a:off x="3816573" y="10235566"/>
            <a:ext cx="2919900" cy="5406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15</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8406626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the Ocean Decade there is a decentralized coordination, with multiple entities helping to coordinate activity in a particular domain. This allows a bottom-up approach, bringing in outside expertise. </a:t>
            </a:r>
          </a:p>
          <a:p>
            <a:endParaRPr lang="en-US"/>
          </a:p>
          <a:p>
            <a:r>
              <a:rPr lang="en-US"/>
              <a:t>The Data Coordination Group was convened in Nov 2022 to develop an overarching data and information strategy for the </a:t>
            </a:r>
            <a:r>
              <a:rPr lang="en-US" err="1"/>
              <a:t>Deacde</a:t>
            </a:r>
            <a:r>
              <a:rPr lang="en-US"/>
              <a:t> that would endure beyond 2030. Then in 2023, a sub-group was convened to work o the implementation plan for this strategy. Both of these groups include data experts from around the world, brought together through a public call for candidates.</a:t>
            </a:r>
          </a:p>
          <a:p>
            <a:endParaRPr lang="en-US"/>
          </a:p>
          <a:p>
            <a:r>
              <a:rPr lang="en-US"/>
              <a:t>With eh Corporate data Group – focused on unlocking privately owned ocean data - and the outcomes of the Vision 2030 process, we must set the </a:t>
            </a:r>
            <a:r>
              <a:rPr lang="en-US" err="1"/>
              <a:t>priosities</a:t>
            </a:r>
            <a:r>
              <a:rPr lang="en-US"/>
              <a:t> for data sharing, capacity development, etc.</a:t>
            </a:r>
          </a:p>
          <a:p>
            <a:endParaRPr lang="en-US"/>
          </a:p>
          <a:p>
            <a:r>
              <a:rPr lang="en-US"/>
              <a:t>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45D31D-0614-488F-8B1A-5A95E2C3723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12077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g2b428842c7d_4_42: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1" name="Google Shape;431;g2b428842c7d_4_42:notes"/>
          <p:cNvSpPr txBox="1">
            <a:spLocks noGrp="1"/>
          </p:cNvSpPr>
          <p:nvPr>
            <p:ph type="body" idx="1"/>
          </p:nvPr>
        </p:nvSpPr>
        <p:spPr>
          <a:xfrm>
            <a:off x="679768" y="4777194"/>
            <a:ext cx="5438100" cy="39087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lang="en-GB" dirty="0"/>
          </a:p>
        </p:txBody>
      </p:sp>
      <p:sp>
        <p:nvSpPr>
          <p:cNvPr id="432" name="Google Shape;432;g2b428842c7d_4_42:notes"/>
          <p:cNvSpPr txBox="1">
            <a:spLocks noGrp="1"/>
          </p:cNvSpPr>
          <p:nvPr>
            <p:ph type="sldNum" idx="12"/>
          </p:nvPr>
        </p:nvSpPr>
        <p:spPr>
          <a:xfrm>
            <a:off x="3850443" y="9428584"/>
            <a:ext cx="2945700" cy="4980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3</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9304080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g2b428842c7d_4_42: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1" name="Google Shape;431;g2b428842c7d_4_42:notes"/>
          <p:cNvSpPr txBox="1">
            <a:spLocks noGrp="1"/>
          </p:cNvSpPr>
          <p:nvPr>
            <p:ph type="body" idx="1"/>
          </p:nvPr>
        </p:nvSpPr>
        <p:spPr>
          <a:xfrm>
            <a:off x="679768" y="4777194"/>
            <a:ext cx="5438100" cy="39087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What have we learned? </a:t>
            </a:r>
          </a:p>
          <a:p>
            <a:pPr marL="0" lvl="0" indent="0" algn="l" rtl="0">
              <a:spcBef>
                <a:spcPts val="0"/>
              </a:spcBef>
              <a:spcAft>
                <a:spcPts val="0"/>
              </a:spcAft>
              <a:buNone/>
            </a:pPr>
            <a:r>
              <a:rPr lang="en-GB" dirty="0"/>
              <a:t>Here are the top 3 barriers that came </a:t>
            </a:r>
            <a:r>
              <a:rPr lang="en-GB" dirty="0" err="1"/>
              <a:t>ou</a:t>
            </a:r>
            <a:r>
              <a:rPr lang="en-GB" dirty="0"/>
              <a:t> of a workshop in the early days of the </a:t>
            </a:r>
          </a:p>
        </p:txBody>
      </p:sp>
      <p:sp>
        <p:nvSpPr>
          <p:cNvPr id="432" name="Google Shape;432;g2b428842c7d_4_42:notes"/>
          <p:cNvSpPr txBox="1">
            <a:spLocks noGrp="1"/>
          </p:cNvSpPr>
          <p:nvPr>
            <p:ph type="sldNum" idx="12"/>
          </p:nvPr>
        </p:nvSpPr>
        <p:spPr>
          <a:xfrm>
            <a:off x="3850443" y="9428584"/>
            <a:ext cx="2945700" cy="4980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4</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4034702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g2b428842c7d_4_144: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9" name="Google Shape;409;g2b428842c7d_4_144:notes"/>
          <p:cNvSpPr txBox="1">
            <a:spLocks noGrp="1"/>
          </p:cNvSpPr>
          <p:nvPr>
            <p:ph type="body" idx="1"/>
          </p:nvPr>
        </p:nvSpPr>
        <p:spPr>
          <a:xfrm>
            <a:off x="679768" y="4777194"/>
            <a:ext cx="5438100" cy="3908700"/>
          </a:xfrm>
          <a:prstGeom prst="rect">
            <a:avLst/>
          </a:prstGeom>
          <a:noFill/>
          <a:ln>
            <a:noFill/>
          </a:ln>
        </p:spPr>
        <p:txBody>
          <a:bodyPr spcFirstLastPara="1" wrap="square" lIns="91425" tIns="45700" rIns="91425" bIns="45700" anchor="t" anchorCtr="0">
            <a:noAutofit/>
          </a:bodyPr>
          <a:lstStyle/>
          <a:p>
            <a:pPr marL="0" marR="0">
              <a:lnSpc>
                <a:spcPct val="107000"/>
              </a:lnSpc>
              <a:spcBef>
                <a:spcPts val="0"/>
              </a:spcBef>
              <a:spcAft>
                <a:spcPts val="800"/>
              </a:spcAft>
            </a:pPr>
            <a:r>
              <a:rPr lang="en-GB" sz="1800" dirty="0">
                <a:effectLst/>
                <a:latin typeface="Calibri" panose="020F0502020204030204" pitchFamily="34" charset="0"/>
                <a:ea typeface="Calibri" panose="020F0502020204030204" pitchFamily="34" charset="0"/>
              </a:rPr>
              <a:t>Each jurisdiction has its own set of rights, responsibilities, and limitations, and they are established and governed by international law, including UNCLOS. Understanding these jurisdictions is crucial for regulating activities in the ocean, ensuring sustainable resource management, and resolving disputes between states. Companies must understand and abide by the national jurisdiction legislation with respect to data collection and data sharing.</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In highly simplified terms:</a:t>
            </a:r>
          </a:p>
          <a:p>
            <a:pPr marL="0" lvl="0" indent="0" algn="l" rtl="0">
              <a:spcBef>
                <a:spcPts val="0"/>
              </a:spcBef>
              <a:spcAft>
                <a:spcPts val="0"/>
              </a:spcAft>
              <a:buNone/>
            </a:pPr>
            <a:r>
              <a:rPr lang="en-US" dirty="0"/>
              <a:t>EEZ – need government authorization</a:t>
            </a:r>
          </a:p>
          <a:p>
            <a:pPr marL="0" lvl="0" indent="0" algn="l" rtl="0">
              <a:spcBef>
                <a:spcPts val="0"/>
              </a:spcBef>
              <a:spcAft>
                <a:spcPts val="0"/>
              </a:spcAft>
              <a:buNone/>
            </a:pPr>
            <a:r>
              <a:rPr lang="en-US" dirty="0"/>
              <a:t>High seas – in a nutshell, data is owned by the flag state of the vessel, or by the 3rd party that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In each case we need to find the right stakeholders, the right contacts, the champion in the national government that will help you obtain this approval</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Detailed explanation:</a:t>
            </a:r>
          </a:p>
          <a:p>
            <a:pPr marL="0" marR="0" algn="just">
              <a:lnSpc>
                <a:spcPct val="107000"/>
              </a:lnSpc>
              <a:spcBef>
                <a:spcPts val="0"/>
              </a:spcBef>
              <a:spcAft>
                <a:spcPts val="800"/>
              </a:spcAft>
            </a:pPr>
            <a:r>
              <a:rPr lang="en-GB" sz="1800" dirty="0">
                <a:effectLst/>
                <a:latin typeface="Calibri" panose="020F0502020204030204" pitchFamily="34" charset="0"/>
                <a:ea typeface="Calibri" panose="020F0502020204030204" pitchFamily="34" charset="0"/>
              </a:rPr>
              <a:t>Authorisation required to share ocean data collected within national jurisdictions, i.e. within the state’s Exclusive Economic Zone (items 1-3 above), can vary depending on the country's legal framework and regulations governing ocean data. In many cases, the government of the respective nation may claim ownership of the data collected within its territorial waters, as the data pertains to land and water columns which are owned by the coastal state. This ownership is often justified by the government's responsibility for managing and protecting marine resources, ensuring national security, and supporting scientific research and public interests.</a:t>
            </a:r>
          </a:p>
          <a:p>
            <a:pPr marL="0" marR="0" algn="just">
              <a:lnSpc>
                <a:spcPct val="107000"/>
              </a:lnSpc>
              <a:spcBef>
                <a:spcPts val="0"/>
              </a:spcBef>
              <a:spcAft>
                <a:spcPts val="800"/>
              </a:spcAft>
            </a:pPr>
            <a:r>
              <a:rPr lang="en-GB" sz="1800" dirty="0">
                <a:effectLst/>
                <a:latin typeface="Calibri" panose="020F0502020204030204" pitchFamily="34" charset="0"/>
                <a:ea typeface="Calibri" panose="020F0502020204030204" pitchFamily="34" charset="0"/>
              </a:rPr>
              <a:t>Organisations collecting ocean data in territorial waters for projects such as building offshore energy infrastructure need special permission and licences to do so from the coastal state. With this permission, organisations have specific rights to access the data for their own use. However, they are in most cases not authorised to share the collected data with the public. The procedure on how to share collected ocean data with the public differs between coastal states, but in most cases special permission will need to be acquired before sharing of ocean data is allowed.</a:t>
            </a:r>
          </a:p>
          <a:p>
            <a:pPr marL="0" lvl="0" indent="0" algn="l" rtl="0">
              <a:spcBef>
                <a:spcPts val="0"/>
              </a:spcBef>
              <a:spcAft>
                <a:spcPts val="0"/>
              </a:spcAft>
              <a:buNone/>
            </a:pPr>
            <a:endParaRPr lang="en-US" dirty="0"/>
          </a:p>
          <a:p>
            <a:pPr marL="0" marR="0" algn="just">
              <a:lnSpc>
                <a:spcPct val="107000"/>
              </a:lnSpc>
              <a:spcBef>
                <a:spcPts val="0"/>
              </a:spcBef>
              <a:spcAft>
                <a:spcPts val="800"/>
              </a:spcAft>
            </a:pPr>
            <a:r>
              <a:rPr lang="en-GB" sz="1800" dirty="0">
                <a:effectLst/>
                <a:latin typeface="Calibri" panose="020F0502020204030204" pitchFamily="34" charset="0"/>
                <a:ea typeface="Calibri" panose="020F0502020204030204" pitchFamily="34" charset="0"/>
              </a:rPr>
              <a:t>As of September 2023, the Data Governance Act became applicable in the European Union (EU). The Data Governance Act is intended to address barriers to data sharing while ensuring the protection of individuals' rights and promoting innovation and economic growth within the European Union. The act aims to create a framework for data sharing across sectors, including public and private entities, by establishing mechanisms for data intermediaries to facilitate secure and transparent data sharing. Under this act, governments are mandated to release data, including ocean data collected within national jurisdictions. This data is accessible to companies through platforms provided by data intermediaries.</a:t>
            </a:r>
          </a:p>
          <a:p>
            <a:pPr marL="0" marR="0" algn="just">
              <a:lnSpc>
                <a:spcPct val="107000"/>
              </a:lnSpc>
              <a:spcBef>
                <a:spcPts val="0"/>
              </a:spcBef>
              <a:spcAft>
                <a:spcPts val="800"/>
              </a:spcAft>
            </a:pPr>
            <a:r>
              <a:rPr lang="en-GB" sz="1800" dirty="0">
                <a:effectLst/>
                <a:latin typeface="Calibri" panose="020F0502020204030204" pitchFamily="34" charset="0"/>
                <a:ea typeface="Calibri" panose="020F0502020204030204" pitchFamily="34" charset="0"/>
              </a:rPr>
              <a:t>For data collected outside of territorial waters, i.e. in the High Seas, authorisation must be obtained from the organisation that conducted or contracted the data collection.</a:t>
            </a:r>
          </a:p>
          <a:p>
            <a:pPr marL="0" lvl="0" indent="0" algn="l" rtl="0">
              <a:spcBef>
                <a:spcPts val="0"/>
              </a:spcBef>
              <a:spcAft>
                <a:spcPts val="0"/>
              </a:spcAft>
              <a:buNone/>
            </a:pPr>
            <a:endParaRPr lang="en-US" dirty="0"/>
          </a:p>
          <a:p>
            <a:pPr marL="0" lvl="0" indent="0" algn="l" rtl="0">
              <a:spcBef>
                <a:spcPts val="0"/>
              </a:spcBef>
              <a:spcAft>
                <a:spcPts val="0"/>
              </a:spcAft>
              <a:buNone/>
            </a:pPr>
            <a:endParaRPr dirty="0"/>
          </a:p>
        </p:txBody>
      </p:sp>
      <p:sp>
        <p:nvSpPr>
          <p:cNvPr id="410" name="Google Shape;410;g2b428842c7d_4_144:notes"/>
          <p:cNvSpPr txBox="1">
            <a:spLocks noGrp="1"/>
          </p:cNvSpPr>
          <p:nvPr>
            <p:ph type="sldNum" idx="12"/>
          </p:nvPr>
        </p:nvSpPr>
        <p:spPr>
          <a:xfrm>
            <a:off x="3850443" y="9428584"/>
            <a:ext cx="2945700" cy="4980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5</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9541024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we started working with the CDG, we quickly </a:t>
            </a:r>
            <a:r>
              <a:rPr lang="en-US" dirty="0" err="1"/>
              <a:t>realised</a:t>
            </a:r>
            <a:r>
              <a:rPr lang="en-US" dirty="0"/>
              <a:t> that different types of ocean data presented different types of obstacles.</a:t>
            </a:r>
          </a:p>
          <a:p>
            <a:endParaRPr lang="en-US" dirty="0"/>
          </a:p>
          <a:p>
            <a:r>
              <a:rPr lang="en-US" dirty="0"/>
              <a:t>This is why we decide to focus on specific data types in each use cases.</a:t>
            </a:r>
          </a:p>
          <a:p>
            <a:endParaRPr lang="en-US" dirty="0"/>
          </a:p>
          <a:p>
            <a:r>
              <a:rPr lang="en-US" dirty="0"/>
              <a:t>So why did we choose bathymetry? Well, for a number of reasons…</a:t>
            </a:r>
            <a:endParaRPr lang="en-GB" dirty="0"/>
          </a:p>
        </p:txBody>
      </p:sp>
      <p:sp>
        <p:nvSpPr>
          <p:cNvPr id="4" name="Slide Number Placeholder 3"/>
          <p:cNvSpPr>
            <a:spLocks noGrp="1"/>
          </p:cNvSpPr>
          <p:nvPr>
            <p:ph type="sldNum" sz="quarter" idx="5"/>
          </p:nvPr>
        </p:nvSpPr>
        <p:spPr/>
        <p:txBody>
          <a:bodyPr/>
          <a:lstStyle/>
          <a:p>
            <a:fld id="{197FEC87-49B6-434D-95B9-63F7EAA8EE2C}" type="slidenum">
              <a:rPr lang="en-GB" smtClean="0"/>
              <a:t>6</a:t>
            </a:fld>
            <a:endParaRPr lang="en-GB"/>
          </a:p>
        </p:txBody>
      </p:sp>
    </p:spTree>
    <p:extLst>
      <p:ext uri="{BB962C8B-B14F-4D97-AF65-F5344CB8AC3E}">
        <p14:creationId xmlns:p14="http://schemas.microsoft.com/office/powerpoint/2010/main" val="2930316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2b428842c7d_4_102:notes"/>
          <p:cNvSpPr>
            <a:spLocks noGrp="1" noRot="1" noChangeAspect="1"/>
          </p:cNvSpPr>
          <p:nvPr>
            <p:ph type="sldImg" idx="2"/>
          </p:nvPr>
        </p:nvSpPr>
        <p:spPr>
          <a:xfrm>
            <a:off x="138113" y="1347788"/>
            <a:ext cx="6462712" cy="36369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0" name="Google Shape;420;g2b428842c7d_4_102:notes"/>
          <p:cNvSpPr txBox="1">
            <a:spLocks noGrp="1"/>
          </p:cNvSpPr>
          <p:nvPr>
            <p:ph type="body" idx="1"/>
          </p:nvPr>
        </p:nvSpPr>
        <p:spPr>
          <a:xfrm>
            <a:off x="673789" y="5186069"/>
            <a:ext cx="5390400" cy="4243200"/>
          </a:xfrm>
          <a:prstGeom prst="rect">
            <a:avLst/>
          </a:prstGeom>
          <a:noFill/>
          <a:ln>
            <a:noFill/>
          </a:ln>
        </p:spPr>
        <p:txBody>
          <a:bodyPr spcFirstLastPara="1" wrap="square" lIns="91425" tIns="45700" rIns="91425" bIns="45700" anchor="t" anchorCtr="0">
            <a:noAutofit/>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rPr>
              <a:t>…First of all, companies that work offshore usually always collect some form of bathymetry data, whether its for fisheries, energy infrastructure, submarine cables, etc.</a:t>
            </a:r>
            <a:endParaRPr lang="en-GB"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 </a:t>
            </a:r>
            <a:endParaRPr lang="en-GB"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There are many technologies available today to capture bathymetry, including digitized charts, satellite-derived bathymetry, airborne lidar, etc.</a:t>
            </a:r>
            <a:endParaRPr lang="en-GB"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 </a:t>
            </a:r>
            <a:endParaRPr lang="en-GB"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GB" sz="1800" dirty="0">
                <a:effectLst/>
                <a:latin typeface="Calibri" panose="020F0502020204030204" pitchFamily="34" charset="0"/>
                <a:ea typeface="Calibri" panose="020F0502020204030204" pitchFamily="34" charset="0"/>
              </a:rPr>
              <a:t>Hydrographic surveys using single- or multi-beam echosounders from vessel, USVs,</a:t>
            </a:r>
          </a:p>
          <a:p>
            <a:pPr marL="0" marR="0">
              <a:spcBef>
                <a:spcPts val="0"/>
              </a:spcBef>
              <a:spcAft>
                <a:spcPts val="0"/>
              </a:spcAft>
            </a:pPr>
            <a:r>
              <a:rPr lang="en-GB" sz="1800" dirty="0">
                <a:effectLst/>
                <a:latin typeface="Calibri" panose="020F0502020204030204" pitchFamily="34" charset="0"/>
                <a:ea typeface="Calibri" panose="020F0502020204030204" pitchFamily="34" charset="0"/>
              </a:rPr>
              <a:t> </a:t>
            </a:r>
          </a:p>
          <a:p>
            <a:pPr marL="0" marR="0">
              <a:spcBef>
                <a:spcPts val="0"/>
              </a:spcBef>
              <a:spcAft>
                <a:spcPts val="0"/>
              </a:spcAft>
            </a:pPr>
            <a:r>
              <a:rPr lang="en-GB" sz="1800" dirty="0">
                <a:effectLst/>
                <a:latin typeface="Calibri" panose="020F0502020204030204" pitchFamily="34" charset="0"/>
                <a:ea typeface="Calibri" panose="020F0502020204030204" pitchFamily="34" charset="0"/>
              </a:rPr>
              <a:t>There is also in-transit, or crowd-sourced bathymetry</a:t>
            </a:r>
          </a:p>
          <a:p>
            <a:pPr marL="0" marR="0">
              <a:spcBef>
                <a:spcPts val="0"/>
              </a:spcBef>
              <a:spcAft>
                <a:spcPts val="0"/>
              </a:spcAft>
            </a:pPr>
            <a:r>
              <a:rPr lang="en-GB" sz="1800" dirty="0">
                <a:effectLst/>
                <a:latin typeface="Calibri" panose="020F0502020204030204" pitchFamily="34" charset="0"/>
                <a:ea typeface="Calibri" panose="020F0502020204030204" pitchFamily="34" charset="0"/>
              </a:rPr>
              <a:t> </a:t>
            </a:r>
          </a:p>
          <a:p>
            <a:pPr marL="0" marR="0">
              <a:spcBef>
                <a:spcPts val="0"/>
              </a:spcBef>
              <a:spcAft>
                <a:spcPts val="0"/>
              </a:spcAft>
            </a:pPr>
            <a:r>
              <a:rPr lang="en-GB" sz="1800" dirty="0">
                <a:effectLst/>
                <a:latin typeface="Calibri" panose="020F0502020204030204" pitchFamily="34" charset="0"/>
                <a:ea typeface="Calibri" panose="020F0502020204030204" pitchFamily="34" charset="0"/>
              </a:rPr>
              <a:t>And 3D seismic data collected also provides a source of bathymetric data.</a:t>
            </a:r>
          </a:p>
          <a:p>
            <a:pPr marL="0" marR="0" lvl="0" indent="0" algn="l" defTabSz="1300480" rtl="0" eaLnBrk="1" fontAlgn="auto" latinLnBrk="0" hangingPunct="0">
              <a:lnSpc>
                <a:spcPct val="100000"/>
              </a:lnSpc>
              <a:spcBef>
                <a:spcPts val="0"/>
              </a:spcBef>
              <a:spcAft>
                <a:spcPts val="0"/>
              </a:spcAft>
              <a:buClrTx/>
              <a:buSzTx/>
              <a:buFont typeface="Arial" panose="020B0604020202020204" pitchFamily="34" charset="0"/>
              <a:buNone/>
              <a:tabLst/>
              <a:defRPr/>
            </a:pPr>
            <a:endParaRPr kumimoji="0" lang="fr-FR" sz="2400" b="0" i="0" u="none" strike="noStrike" kern="1200" cap="none" spc="0" normalizeH="0" baseline="0" noProof="0" dirty="0">
              <a:ln>
                <a:noFill/>
              </a:ln>
              <a:solidFill>
                <a:srgbClr val="000000"/>
              </a:solidFill>
              <a:effectLst/>
              <a:uLnTx/>
              <a:uFillTx/>
              <a:latin typeface="Roboto"/>
              <a:ea typeface="Roboto"/>
              <a:cs typeface="Roboto"/>
              <a:sym typeface="Roboto"/>
            </a:endParaRPr>
          </a:p>
          <a:p>
            <a:pPr marL="0" marR="0" lvl="0" indent="0" algn="l" defTabSz="1300480" rtl="0" eaLnBrk="1" fontAlgn="auto" latinLnBrk="0" hangingPunct="0">
              <a:lnSpc>
                <a:spcPct val="100000"/>
              </a:lnSpc>
              <a:spcBef>
                <a:spcPts val="0"/>
              </a:spcBef>
              <a:spcAft>
                <a:spcPts val="0"/>
              </a:spcAft>
              <a:buClrTx/>
              <a:buSzTx/>
              <a:buFont typeface="Arial" panose="020B0604020202020204" pitchFamily="34" charset="0"/>
              <a:buNone/>
              <a:tabLst/>
              <a:defRPr/>
            </a:pPr>
            <a:endParaRPr kumimoji="0" lang="fr-FR" sz="2400" b="0" i="0" u="none" strike="noStrike" kern="1200" cap="none" spc="0" normalizeH="0" baseline="0" noProof="0" dirty="0">
              <a:ln>
                <a:noFill/>
              </a:ln>
              <a:solidFill>
                <a:srgbClr val="000000"/>
              </a:solidFill>
              <a:effectLst/>
              <a:uLnTx/>
              <a:uFillTx/>
              <a:latin typeface="Roboto"/>
              <a:ea typeface="Roboto"/>
              <a:cs typeface="Roboto"/>
              <a:sym typeface="Roboto"/>
            </a:endParaRPr>
          </a:p>
          <a:p>
            <a:pPr marL="0" marR="0" lvl="0" indent="0" algn="l" defTabSz="1300480" rtl="0" eaLnBrk="1" fontAlgn="auto" latinLnBrk="0" hangingPunct="0">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000000"/>
              </a:solidFill>
              <a:effectLst/>
              <a:uLnTx/>
              <a:uFillTx/>
              <a:latin typeface="Roboto"/>
              <a:ea typeface="Roboto"/>
              <a:cs typeface="Roboto"/>
              <a:sym typeface="Roboto"/>
            </a:endParaRPr>
          </a:p>
          <a:p>
            <a:pPr marL="0" marR="0" lvl="0" indent="0" algn="l" defTabSz="1300480" rtl="0" eaLnBrk="1" fontAlgn="auto" latinLnBrk="0" hangingPunct="0">
              <a:lnSpc>
                <a:spcPct val="100000"/>
              </a:lnSpc>
              <a:spcBef>
                <a:spcPts val="0"/>
              </a:spcBef>
              <a:spcAft>
                <a:spcPts val="0"/>
              </a:spcAft>
              <a:buClrTx/>
              <a:buSzTx/>
              <a:buFont typeface="Arial" panose="020B0604020202020204" pitchFamily="34" charset="0"/>
              <a:buNone/>
              <a:tabLst/>
              <a:defRPr/>
            </a:pPr>
            <a:endParaRPr lang="fr-FR" sz="1200" dirty="0">
              <a:solidFill>
                <a:srgbClr val="000000"/>
              </a:solidFill>
              <a:latin typeface="Roboto"/>
              <a:ea typeface="Roboto"/>
              <a:cs typeface="Roboto"/>
              <a:sym typeface="Roboto"/>
            </a:endParaRPr>
          </a:p>
          <a:p>
            <a:pPr marL="0" lvl="0" indent="0" algn="l" rtl="0">
              <a:spcBef>
                <a:spcPts val="0"/>
              </a:spcBef>
              <a:spcAft>
                <a:spcPts val="0"/>
              </a:spcAft>
              <a:buClr>
                <a:schemeClr val="dk1"/>
              </a:buClr>
              <a:buSzPts val="1200"/>
              <a:buFont typeface="Calibri"/>
              <a:buNone/>
            </a:pPr>
            <a:endParaRPr dirty="0"/>
          </a:p>
        </p:txBody>
      </p:sp>
      <p:sp>
        <p:nvSpPr>
          <p:cNvPr id="421" name="Google Shape;421;g2b428842c7d_4_102:notes"/>
          <p:cNvSpPr txBox="1">
            <a:spLocks noGrp="1"/>
          </p:cNvSpPr>
          <p:nvPr>
            <p:ph type="sldNum" idx="12"/>
          </p:nvPr>
        </p:nvSpPr>
        <p:spPr>
          <a:xfrm>
            <a:off x="3816573" y="10235566"/>
            <a:ext cx="2919900" cy="5406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7</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6264702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2b428842c7d_4_102:notes"/>
          <p:cNvSpPr>
            <a:spLocks noGrp="1" noRot="1" noChangeAspect="1"/>
          </p:cNvSpPr>
          <p:nvPr>
            <p:ph type="sldImg" idx="2"/>
          </p:nvPr>
        </p:nvSpPr>
        <p:spPr>
          <a:xfrm>
            <a:off x="138113" y="1347788"/>
            <a:ext cx="6462712" cy="36369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0" name="Google Shape;420;g2b428842c7d_4_102:notes"/>
          <p:cNvSpPr txBox="1">
            <a:spLocks noGrp="1"/>
          </p:cNvSpPr>
          <p:nvPr>
            <p:ph type="body" idx="1"/>
          </p:nvPr>
        </p:nvSpPr>
        <p:spPr>
          <a:xfrm>
            <a:off x="673789" y="5186069"/>
            <a:ext cx="5390400" cy="4243200"/>
          </a:xfrm>
          <a:prstGeom prst="rect">
            <a:avLst/>
          </a:prstGeom>
          <a:noFill/>
          <a:ln>
            <a:noFill/>
          </a:ln>
        </p:spPr>
        <p:txBody>
          <a:bodyPr spcFirstLastPara="1" wrap="square" lIns="91425" tIns="45700" rIns="91425" bIns="45700" anchor="t" anchorCtr="0">
            <a:noAutofit/>
          </a:bodyPr>
          <a:lstStyle/>
          <a:p>
            <a:pPr marL="0" marR="0" lvl="0" indent="0" algn="l" defTabSz="1300480" rtl="0" eaLnBrk="1" fontAlgn="auto" latinLnBrk="0" hangingPunct="0">
              <a:lnSpc>
                <a:spcPct val="100000"/>
              </a:lnSpc>
              <a:spcBef>
                <a:spcPts val="0"/>
              </a:spcBef>
              <a:spcAft>
                <a:spcPts val="0"/>
              </a:spcAft>
              <a:buClrTx/>
              <a:buSzTx/>
              <a:buFont typeface="Arial" panose="020B0604020202020204" pitchFamily="34" charset="0"/>
              <a:buNone/>
              <a:tabLst/>
              <a:defRPr/>
            </a:pPr>
            <a:r>
              <a:rPr lang="en-US" dirty="0"/>
              <a:t>Industry data has the potential to fill data gaps.</a:t>
            </a:r>
          </a:p>
          <a:p>
            <a:pPr marL="0" marR="0" lvl="0" indent="0" algn="l" defTabSz="1300480" rtl="0" eaLnBrk="1" fontAlgn="auto" latinLnBrk="0" hangingPunct="0">
              <a:lnSpc>
                <a:spcPct val="100000"/>
              </a:lnSpc>
              <a:spcBef>
                <a:spcPts val="0"/>
              </a:spcBef>
              <a:spcAft>
                <a:spcPts val="0"/>
              </a:spcAft>
              <a:buClrTx/>
              <a:buSzTx/>
              <a:buFont typeface="Arial" panose="020B0604020202020204" pitchFamily="34" charset="0"/>
              <a:buNone/>
              <a:tabLst/>
              <a:defRPr/>
            </a:pPr>
            <a:r>
              <a:rPr lang="en-US" dirty="0"/>
              <a:t>Here are the 3D seismic data holdings owned by just one energy company</a:t>
            </a:r>
          </a:p>
          <a:p>
            <a:pPr marL="0" marR="0" lvl="0" indent="0" algn="l" defTabSz="1300480" rtl="0" eaLnBrk="1" fontAlgn="auto" latinLnBrk="0" hangingPunct="0">
              <a:lnSpc>
                <a:spcPct val="100000"/>
              </a:lnSpc>
              <a:spcBef>
                <a:spcPts val="0"/>
              </a:spcBef>
              <a:spcAft>
                <a:spcPts val="0"/>
              </a:spcAft>
              <a:buClrTx/>
              <a:buSzTx/>
              <a:buFont typeface="Arial" panose="020B0604020202020204" pitchFamily="34" charset="0"/>
              <a:buNone/>
              <a:tabLst/>
              <a:defRPr/>
            </a:pPr>
            <a:r>
              <a:rPr lang="en-US" dirty="0"/>
              <a:t>We decided to look for areas where we knew that the CDG members had data, but also where there were holes in the Seabed 2030 data…identify pilot areas.</a:t>
            </a:r>
          </a:p>
          <a:p>
            <a:pPr marL="0" marR="0" lvl="0" indent="0" algn="l" defTabSz="1300480" rtl="0" eaLnBrk="1" fontAlgn="auto" latinLnBrk="0" hangingPunct="0">
              <a:lnSpc>
                <a:spcPct val="100000"/>
              </a:lnSpc>
              <a:spcBef>
                <a:spcPts val="0"/>
              </a:spcBef>
              <a:spcAft>
                <a:spcPts val="0"/>
              </a:spcAft>
              <a:buClrTx/>
              <a:buSzTx/>
              <a:buFont typeface="Arial" panose="020B0604020202020204" pitchFamily="34" charset="0"/>
              <a:buNone/>
              <a:tabLst/>
              <a:defRPr/>
            </a:pPr>
            <a:endParaRPr lang="en-US" dirty="0"/>
          </a:p>
          <a:p>
            <a:pPr marL="0" marR="0" indent="0" algn="l" defTabSz="1300480" rtl="0" fontAlgn="auto" latinLnBrk="0" hangingPunct="0">
              <a:lnSpc>
                <a:spcPct val="100000"/>
              </a:lnSpc>
              <a:spcBef>
                <a:spcPts val="0"/>
              </a:spcBef>
              <a:spcAft>
                <a:spcPts val="0"/>
              </a:spcAft>
              <a:buClrTx/>
              <a:buSzTx/>
              <a:buFontTx/>
              <a:buNone/>
              <a:tabLst/>
            </a:pPr>
            <a:r>
              <a:rPr lang="en-US" sz="1200" dirty="0">
                <a:solidFill>
                  <a:srgbClr val="000000"/>
                </a:solidFill>
                <a:latin typeface="DIN Pro Regular" panose="020B0504020101020102" pitchFamily="34" charset="0"/>
                <a:cs typeface="DIN Pro Regular" panose="020B0504020101020102" pitchFamily="34" charset="0"/>
                <a:sym typeface="Roboto"/>
              </a:rPr>
              <a:t>Five pilot countries:</a:t>
            </a:r>
          </a:p>
          <a:p>
            <a:pPr marL="0" marR="0" indent="0" algn="l" defTabSz="1300480" rtl="0" fontAlgn="auto" latinLnBrk="0" hangingPunct="0">
              <a:lnSpc>
                <a:spcPct val="100000"/>
              </a:lnSpc>
              <a:spcBef>
                <a:spcPts val="0"/>
              </a:spcBef>
              <a:spcAft>
                <a:spcPts val="0"/>
              </a:spcAft>
              <a:buClrTx/>
              <a:buSzTx/>
              <a:buFontTx/>
              <a:buNone/>
              <a:tabLst/>
            </a:pPr>
            <a:endParaRPr lang="en-US" sz="1200" dirty="0">
              <a:solidFill>
                <a:srgbClr val="000000"/>
              </a:solidFill>
              <a:latin typeface="DIN Pro Regular" panose="020B0504020101020102" pitchFamily="34" charset="0"/>
              <a:cs typeface="DIN Pro Regular" panose="020B0504020101020102" pitchFamily="34" charset="0"/>
              <a:sym typeface="Roboto"/>
            </a:endParaRPr>
          </a:p>
          <a:p>
            <a:pPr marL="342900" marR="0" indent="-342900" algn="l" defTabSz="1300480" rtl="0" fontAlgn="auto" latinLnBrk="0" hangingPunct="0">
              <a:lnSpc>
                <a:spcPct val="100000"/>
              </a:lnSpc>
              <a:spcBef>
                <a:spcPts val="0"/>
              </a:spcBef>
              <a:spcAft>
                <a:spcPts val="0"/>
              </a:spcAft>
              <a:buClrTx/>
              <a:buSzTx/>
              <a:buFont typeface="Arial" panose="020B0604020202020204" pitchFamily="34" charset="0"/>
              <a:buChar char="•"/>
              <a:tabLst/>
            </a:pPr>
            <a:r>
              <a:rPr lang="en-US" sz="1200" dirty="0">
                <a:solidFill>
                  <a:srgbClr val="000000"/>
                </a:solidFill>
                <a:latin typeface="DIN Pro Regular" panose="020B0504020101020102" pitchFamily="34" charset="0"/>
                <a:cs typeface="DIN Pro Regular" panose="020B0504020101020102" pitchFamily="34" charset="0"/>
                <a:sym typeface="Roboto"/>
              </a:rPr>
              <a:t>Brazil</a:t>
            </a:r>
          </a:p>
          <a:p>
            <a:pPr marL="342900" marR="0" indent="-342900" algn="l" defTabSz="1300480" rtl="0" fontAlgn="auto" latinLnBrk="0" hangingPunct="0">
              <a:lnSpc>
                <a:spcPct val="100000"/>
              </a:lnSpc>
              <a:spcBef>
                <a:spcPts val="0"/>
              </a:spcBef>
              <a:spcAft>
                <a:spcPts val="0"/>
              </a:spcAft>
              <a:buClrTx/>
              <a:buSzTx/>
              <a:buFont typeface="Arial" panose="020B0604020202020204" pitchFamily="34" charset="0"/>
              <a:buChar char="•"/>
              <a:tabLst/>
            </a:pPr>
            <a:r>
              <a:rPr lang="en-US" sz="1200" dirty="0">
                <a:solidFill>
                  <a:srgbClr val="000000"/>
                </a:solidFill>
                <a:latin typeface="DIN Pro Regular" panose="020B0504020101020102" pitchFamily="34" charset="0"/>
                <a:cs typeface="DIN Pro Regular" panose="020B0504020101020102" pitchFamily="34" charset="0"/>
                <a:sym typeface="Roboto"/>
              </a:rPr>
              <a:t>Mauritania</a:t>
            </a:r>
          </a:p>
          <a:p>
            <a:pPr marL="342900" indent="-342900" defTabSz="1300480" hangingPunct="0">
              <a:buFont typeface="Arial" panose="020B0604020202020204" pitchFamily="34" charset="0"/>
              <a:buChar char="•"/>
            </a:pPr>
            <a:r>
              <a:rPr lang="en-US" sz="1200" dirty="0">
                <a:solidFill>
                  <a:srgbClr val="000000"/>
                </a:solidFill>
                <a:latin typeface="DIN Pro Regular" panose="020B0504020101020102" pitchFamily="34" charset="0"/>
                <a:cs typeface="DIN Pro Regular" panose="020B0504020101020102" pitchFamily="34" charset="0"/>
                <a:sym typeface="Roboto"/>
              </a:rPr>
              <a:t>Nigeria</a:t>
            </a:r>
          </a:p>
          <a:p>
            <a:pPr marL="342900" marR="0" indent="-342900" algn="l" defTabSz="1300480" rtl="0" fontAlgn="auto" latinLnBrk="0" hangingPunct="0">
              <a:lnSpc>
                <a:spcPct val="100000"/>
              </a:lnSpc>
              <a:spcBef>
                <a:spcPts val="0"/>
              </a:spcBef>
              <a:spcAft>
                <a:spcPts val="0"/>
              </a:spcAft>
              <a:buClrTx/>
              <a:buSzTx/>
              <a:buFont typeface="Arial" panose="020B0604020202020204" pitchFamily="34" charset="0"/>
              <a:buChar char="•"/>
              <a:tabLst/>
            </a:pPr>
            <a:r>
              <a:rPr lang="en-US" sz="1200" dirty="0">
                <a:solidFill>
                  <a:srgbClr val="000000"/>
                </a:solidFill>
                <a:latin typeface="DIN Pro Regular" panose="020B0504020101020102" pitchFamily="34" charset="0"/>
                <a:cs typeface="DIN Pro Regular" panose="020B0504020101020102" pitchFamily="34" charset="0"/>
                <a:sym typeface="Roboto"/>
              </a:rPr>
              <a:t>Senegal</a:t>
            </a:r>
          </a:p>
          <a:p>
            <a:pPr marL="342900" marR="0" indent="-342900" algn="l" defTabSz="1300480" rtl="0" fontAlgn="auto" latinLnBrk="0" hangingPunct="0">
              <a:lnSpc>
                <a:spcPct val="100000"/>
              </a:lnSpc>
              <a:spcBef>
                <a:spcPts val="0"/>
              </a:spcBef>
              <a:spcAft>
                <a:spcPts val="0"/>
              </a:spcAft>
              <a:buClrTx/>
              <a:buSzTx/>
              <a:buFont typeface="Arial" panose="020B0604020202020204" pitchFamily="34" charset="0"/>
              <a:buChar char="•"/>
              <a:tabLst/>
            </a:pPr>
            <a:r>
              <a:rPr lang="en-US" sz="1200" dirty="0">
                <a:solidFill>
                  <a:srgbClr val="000000"/>
                </a:solidFill>
                <a:latin typeface="DIN Pro Regular" panose="020B0504020101020102" pitchFamily="34" charset="0"/>
                <a:cs typeface="DIN Pro Regular" panose="020B0504020101020102" pitchFamily="34" charset="0"/>
                <a:sym typeface="Roboto"/>
              </a:rPr>
              <a:t>Uruguay </a:t>
            </a:r>
            <a:endParaRPr kumimoji="0" lang="en-GB" sz="1200" b="0" i="0" u="none" strike="noStrike" cap="none" spc="0" normalizeH="0" baseline="0" dirty="0">
              <a:ln>
                <a:noFill/>
              </a:ln>
              <a:solidFill>
                <a:srgbClr val="000000"/>
              </a:solidFill>
              <a:effectLst/>
              <a:uFillTx/>
              <a:latin typeface="DIN Pro Regular" panose="020B0504020101020102" pitchFamily="34" charset="0"/>
              <a:cs typeface="DIN Pro Regular" panose="020B0504020101020102" pitchFamily="34" charset="0"/>
              <a:sym typeface="Roboto"/>
            </a:endParaRPr>
          </a:p>
          <a:p>
            <a:pPr marL="0" marR="0" lvl="0" indent="0" algn="l" defTabSz="1300480" rtl="0" eaLnBrk="1" fontAlgn="auto" latinLnBrk="0" hangingPunct="0">
              <a:lnSpc>
                <a:spcPct val="100000"/>
              </a:lnSpc>
              <a:spcBef>
                <a:spcPts val="0"/>
              </a:spcBef>
              <a:spcAft>
                <a:spcPts val="0"/>
              </a:spcAft>
              <a:buClrTx/>
              <a:buSzTx/>
              <a:buFont typeface="Arial" panose="020B0604020202020204" pitchFamily="34" charset="0"/>
              <a:buNone/>
              <a:tabLst/>
              <a:defRPr/>
            </a:pPr>
            <a:endParaRPr dirty="0"/>
          </a:p>
        </p:txBody>
      </p:sp>
      <p:sp>
        <p:nvSpPr>
          <p:cNvPr id="421" name="Google Shape;421;g2b428842c7d_4_102:notes"/>
          <p:cNvSpPr txBox="1">
            <a:spLocks noGrp="1"/>
          </p:cNvSpPr>
          <p:nvPr>
            <p:ph type="sldNum" idx="12"/>
          </p:nvPr>
        </p:nvSpPr>
        <p:spPr>
          <a:xfrm>
            <a:off x="3816573" y="10235566"/>
            <a:ext cx="2919900" cy="5406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8</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9598236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2b428842c7d_4_102:notes"/>
          <p:cNvSpPr>
            <a:spLocks noGrp="1" noRot="1" noChangeAspect="1"/>
          </p:cNvSpPr>
          <p:nvPr>
            <p:ph type="sldImg" idx="2"/>
          </p:nvPr>
        </p:nvSpPr>
        <p:spPr>
          <a:xfrm>
            <a:off x="138113" y="1347788"/>
            <a:ext cx="6462712" cy="36369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0" name="Google Shape;420;g2b428842c7d_4_102:notes"/>
          <p:cNvSpPr txBox="1">
            <a:spLocks noGrp="1"/>
          </p:cNvSpPr>
          <p:nvPr>
            <p:ph type="body" idx="1"/>
          </p:nvPr>
        </p:nvSpPr>
        <p:spPr>
          <a:xfrm>
            <a:off x="673789" y="5186069"/>
            <a:ext cx="5390400" cy="4243200"/>
          </a:xfrm>
          <a:prstGeom prst="rect">
            <a:avLst/>
          </a:prstGeom>
          <a:noFill/>
          <a:ln>
            <a:noFill/>
          </a:ln>
        </p:spPr>
        <p:txBody>
          <a:bodyPr spcFirstLastPara="1" wrap="square" lIns="91425" tIns="45700" rIns="91425" bIns="45700" anchor="t" anchorCtr="0">
            <a:noAutofit/>
          </a:bodyPr>
          <a:lstStyle/>
          <a:p>
            <a:pPr marL="0" marR="0" lvl="0" indent="0" algn="l" defTabSz="1300480" rtl="0" eaLnBrk="1" fontAlgn="auto" latinLnBrk="0" hangingPunct="0">
              <a:lnSpc>
                <a:spcPct val="100000"/>
              </a:lnSpc>
              <a:spcBef>
                <a:spcPts val="0"/>
              </a:spcBef>
              <a:spcAft>
                <a:spcPts val="0"/>
              </a:spcAft>
              <a:buClrTx/>
              <a:buSzTx/>
              <a:buFont typeface="Arial" panose="020B0604020202020204" pitchFamily="34" charset="0"/>
              <a:buNone/>
              <a:tabLst/>
              <a:defRPr/>
            </a:pPr>
            <a:r>
              <a:rPr lang="en-US" dirty="0"/>
              <a:t>The good news is that there is an existing platform where we can upload bathymetry data and </a:t>
            </a:r>
            <a:r>
              <a:rPr lang="en-US" dirty="0" err="1"/>
              <a:t>metada</a:t>
            </a:r>
            <a:r>
              <a:rPr lang="en-US" dirty="0"/>
              <a:t>, and that is the Seabed 2030 programme, managed by GEBCO and funded by the Nippon Foundation.</a:t>
            </a:r>
          </a:p>
          <a:p>
            <a:pPr marL="342900" marR="0" lvl="0" indent="-342900" algn="l" defTabSz="1300480" rtl="0" eaLnBrk="1" fontAlgn="auto" latinLnBrk="0" hangingPunct="0">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1300480" rtl="0" eaLnBrk="1" fontAlgn="auto" latinLnBrk="0" hangingPunct="0">
              <a:lnSpc>
                <a:spcPct val="100000"/>
              </a:lnSpc>
              <a:spcBef>
                <a:spcPts val="0"/>
              </a:spcBef>
              <a:spcAft>
                <a:spcPts val="0"/>
              </a:spcAft>
              <a:buClrTx/>
              <a:buSzTx/>
              <a:buFont typeface="Arial" panose="020B0604020202020204" pitchFamily="34" charset="0"/>
              <a:buNone/>
              <a:tabLst/>
              <a:defRPr/>
            </a:pPr>
            <a:r>
              <a:rPr lang="en-US" dirty="0"/>
              <a:t>When you go to the website you there is a simple tool and process to go through to provide data.</a:t>
            </a:r>
          </a:p>
          <a:p>
            <a:pPr marL="0" marR="0" lvl="0" indent="0" algn="l" defTabSz="1300480" rtl="0" eaLnBrk="1" fontAlgn="auto" latinLnBrk="0" hangingPunct="0">
              <a:lnSpc>
                <a:spcPct val="100000"/>
              </a:lnSpc>
              <a:spcBef>
                <a:spcPts val="0"/>
              </a:spcBef>
              <a:spcAft>
                <a:spcPts val="0"/>
              </a:spcAft>
              <a:buClrTx/>
              <a:buSzTx/>
              <a:buFont typeface="Arial" panose="020B0604020202020204" pitchFamily="34" charset="0"/>
              <a:buNone/>
              <a:tabLst/>
              <a:defRPr/>
            </a:pPr>
            <a:endParaRPr lang="en-US" dirty="0"/>
          </a:p>
          <a:p>
            <a:pPr marL="0" marR="0" lvl="0" indent="0" algn="l" defTabSz="1300480" rtl="0" eaLnBrk="1" fontAlgn="auto" latinLnBrk="0" hangingPunct="0">
              <a:lnSpc>
                <a:spcPct val="100000"/>
              </a:lnSpc>
              <a:spcBef>
                <a:spcPts val="0"/>
              </a:spcBef>
              <a:spcAft>
                <a:spcPts val="0"/>
              </a:spcAft>
              <a:buClrTx/>
              <a:buSzTx/>
              <a:buFont typeface="Arial" panose="020B0604020202020204" pitchFamily="34" charset="0"/>
              <a:buNone/>
              <a:tabLst/>
              <a:defRPr/>
            </a:pPr>
            <a:r>
              <a:rPr lang="en-US" dirty="0"/>
              <a:t>They can work with a broad variety of formats and have resources to work with other formats if needed.</a:t>
            </a:r>
            <a:endParaRPr dirty="0"/>
          </a:p>
        </p:txBody>
      </p:sp>
      <p:sp>
        <p:nvSpPr>
          <p:cNvPr id="421" name="Google Shape;421;g2b428842c7d_4_102:notes"/>
          <p:cNvSpPr txBox="1">
            <a:spLocks noGrp="1"/>
          </p:cNvSpPr>
          <p:nvPr>
            <p:ph type="sldNum" idx="12"/>
          </p:nvPr>
        </p:nvSpPr>
        <p:spPr>
          <a:xfrm>
            <a:off x="3816573" y="10235566"/>
            <a:ext cx="2919900" cy="5406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9</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5.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5.xml"/><Relationship Id="rId5" Type="http://schemas.openxmlformats.org/officeDocument/2006/relationships/image" Target="../media/image14.svg"/><Relationship Id="rId4" Type="http://schemas.openxmlformats.org/officeDocument/2006/relationships/image" Target="../media/image13.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5.xml"/><Relationship Id="rId5" Type="http://schemas.openxmlformats.org/officeDocument/2006/relationships/image" Target="../media/image14.svg"/><Relationship Id="rId4" Type="http://schemas.openxmlformats.org/officeDocument/2006/relationships/image" Target="../media/image13.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0.png"/><Relationship Id="rId1" Type="http://schemas.openxmlformats.org/officeDocument/2006/relationships/slideMaster" Target="../slideMasters/slideMaster5.xml"/><Relationship Id="rId4" Type="http://schemas.openxmlformats.org/officeDocument/2006/relationships/image" Target="../media/image15.sv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o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CECD706-AFFD-C299-153E-E1804AAB3EC7}"/>
              </a:ext>
            </a:extLst>
          </p:cNvPr>
          <p:cNvSpPr>
            <a:spLocks noGrp="1"/>
          </p:cNvSpPr>
          <p:nvPr>
            <p:ph type="ctrTitle"/>
          </p:nvPr>
        </p:nvSpPr>
        <p:spPr>
          <a:xfrm>
            <a:off x="1524000" y="1122363"/>
            <a:ext cx="9144000" cy="2387600"/>
          </a:xfrm>
        </p:spPr>
        <p:txBody>
          <a:bodyPr anchor="b"/>
          <a:lstStyle>
            <a:lvl1pPr algn="ctr">
              <a:defRPr sz="6000"/>
            </a:lvl1pPr>
          </a:lstStyle>
          <a:p>
            <a:r>
              <a:rPr lang="pt-PT"/>
              <a:t>Clique para editar o estilo de título do Modelo Global</a:t>
            </a:r>
          </a:p>
        </p:txBody>
      </p:sp>
      <p:sp>
        <p:nvSpPr>
          <p:cNvPr id="3" name="Subtítulo 2">
            <a:extLst>
              <a:ext uri="{FF2B5EF4-FFF2-40B4-BE49-F238E27FC236}">
                <a16:creationId xmlns:a16="http://schemas.microsoft.com/office/drawing/2014/main" id="{C5AAA39E-8D4F-53E5-58C0-CB4E5C1B99E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PT"/>
              <a:t>Clique para editar o estilo de subtítulo do Modelo Global</a:t>
            </a:r>
          </a:p>
        </p:txBody>
      </p:sp>
      <p:sp>
        <p:nvSpPr>
          <p:cNvPr id="4" name="Marcador de Posição da Data 3">
            <a:extLst>
              <a:ext uri="{FF2B5EF4-FFF2-40B4-BE49-F238E27FC236}">
                <a16:creationId xmlns:a16="http://schemas.microsoft.com/office/drawing/2014/main" id="{6D3E3E26-BF3D-3085-1026-9862F9CD15F0}"/>
              </a:ext>
            </a:extLst>
          </p:cNvPr>
          <p:cNvSpPr>
            <a:spLocks noGrp="1"/>
          </p:cNvSpPr>
          <p:nvPr>
            <p:ph type="dt" sz="half" idx="10"/>
          </p:nvPr>
        </p:nvSpPr>
        <p:spPr/>
        <p:txBody>
          <a:bodyPr/>
          <a:lstStyle/>
          <a:p>
            <a:fld id="{D1695445-587F-D547-B76C-829349ED506B}" type="datetimeFigureOut">
              <a:rPr lang="pt-PT" smtClean="0"/>
              <a:t>02/10/2024</a:t>
            </a:fld>
            <a:endParaRPr lang="pt-PT"/>
          </a:p>
        </p:txBody>
      </p:sp>
      <p:sp>
        <p:nvSpPr>
          <p:cNvPr id="5" name="Marcador de Posição do Rodapé 4">
            <a:extLst>
              <a:ext uri="{FF2B5EF4-FFF2-40B4-BE49-F238E27FC236}">
                <a16:creationId xmlns:a16="http://schemas.microsoft.com/office/drawing/2014/main" id="{723FAB37-54E3-57B9-8D0E-A66F63D9BA37}"/>
              </a:ext>
            </a:extLst>
          </p:cNvPr>
          <p:cNvSpPr>
            <a:spLocks noGrp="1"/>
          </p:cNvSpPr>
          <p:nvPr>
            <p:ph type="ftr" sz="quarter" idx="11"/>
          </p:nvPr>
        </p:nvSpPr>
        <p:spPr/>
        <p:txBody>
          <a:bodyPr/>
          <a:lstStyle/>
          <a:p>
            <a:endParaRPr lang="pt-PT"/>
          </a:p>
        </p:txBody>
      </p:sp>
      <p:sp>
        <p:nvSpPr>
          <p:cNvPr id="6" name="Marcador de Posição do Número do Diapositivo 5">
            <a:extLst>
              <a:ext uri="{FF2B5EF4-FFF2-40B4-BE49-F238E27FC236}">
                <a16:creationId xmlns:a16="http://schemas.microsoft.com/office/drawing/2014/main" id="{586C17A8-9FAB-F5ED-76FD-DAAD1551FB80}"/>
              </a:ext>
            </a:extLst>
          </p:cNvPr>
          <p:cNvSpPr>
            <a:spLocks noGrp="1"/>
          </p:cNvSpPr>
          <p:nvPr>
            <p:ph type="sldNum" sz="quarter" idx="12"/>
          </p:nvPr>
        </p:nvSpPr>
        <p:spPr/>
        <p:txBody>
          <a:bodyPr/>
          <a:lstStyle/>
          <a:p>
            <a:fld id="{F4A63602-74F0-9147-9D8B-97FA76C729E2}" type="slidenum">
              <a:rPr lang="pt-PT" smtClean="0"/>
              <a:t>‹#›</a:t>
            </a:fld>
            <a:endParaRPr lang="pt-PT"/>
          </a:p>
        </p:txBody>
      </p:sp>
    </p:spTree>
    <p:extLst>
      <p:ext uri="{BB962C8B-B14F-4D97-AF65-F5344CB8AC3E}">
        <p14:creationId xmlns:p14="http://schemas.microsoft.com/office/powerpoint/2010/main" val="36359395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34F0005-C2C4-F6EC-3D49-CD3A0DC9FB18}"/>
              </a:ext>
            </a:extLst>
          </p:cNvPr>
          <p:cNvSpPr>
            <a:spLocks noGrp="1"/>
          </p:cNvSpPr>
          <p:nvPr>
            <p:ph type="title"/>
          </p:nvPr>
        </p:nvSpPr>
        <p:spPr/>
        <p:txBody>
          <a:bodyPr/>
          <a:lstStyle/>
          <a:p>
            <a:r>
              <a:rPr lang="pt-PT"/>
              <a:t>Clique para editar o estilo de título do Modelo Global</a:t>
            </a:r>
          </a:p>
        </p:txBody>
      </p:sp>
      <p:sp>
        <p:nvSpPr>
          <p:cNvPr id="3" name="Marcador de Posição de Texto Vertical 2">
            <a:extLst>
              <a:ext uri="{FF2B5EF4-FFF2-40B4-BE49-F238E27FC236}">
                <a16:creationId xmlns:a16="http://schemas.microsoft.com/office/drawing/2014/main" id="{EBE7329E-DCB8-800A-8A18-76D75880F283}"/>
              </a:ext>
            </a:extLst>
          </p:cNvPr>
          <p:cNvSpPr>
            <a:spLocks noGrp="1"/>
          </p:cNvSpPr>
          <p:nvPr>
            <p:ph type="body" orient="vert" idx="1"/>
          </p:nvPr>
        </p:nvSpPr>
        <p:spPr/>
        <p:txBody>
          <a:bodyPr vert="eaVert"/>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a Data 3">
            <a:extLst>
              <a:ext uri="{FF2B5EF4-FFF2-40B4-BE49-F238E27FC236}">
                <a16:creationId xmlns:a16="http://schemas.microsoft.com/office/drawing/2014/main" id="{CF63AEB4-1C1F-952E-79C3-F57456326563}"/>
              </a:ext>
            </a:extLst>
          </p:cNvPr>
          <p:cNvSpPr>
            <a:spLocks noGrp="1"/>
          </p:cNvSpPr>
          <p:nvPr>
            <p:ph type="dt" sz="half" idx="10"/>
          </p:nvPr>
        </p:nvSpPr>
        <p:spPr/>
        <p:txBody>
          <a:bodyPr/>
          <a:lstStyle/>
          <a:p>
            <a:fld id="{D1695445-587F-D547-B76C-829349ED506B}" type="datetimeFigureOut">
              <a:rPr lang="pt-PT" smtClean="0"/>
              <a:t>02/10/2024</a:t>
            </a:fld>
            <a:endParaRPr lang="pt-PT"/>
          </a:p>
        </p:txBody>
      </p:sp>
      <p:sp>
        <p:nvSpPr>
          <p:cNvPr id="5" name="Marcador de Posição do Rodapé 4">
            <a:extLst>
              <a:ext uri="{FF2B5EF4-FFF2-40B4-BE49-F238E27FC236}">
                <a16:creationId xmlns:a16="http://schemas.microsoft.com/office/drawing/2014/main" id="{E6236C3E-645B-D287-85C4-4F71182FD0E4}"/>
              </a:ext>
            </a:extLst>
          </p:cNvPr>
          <p:cNvSpPr>
            <a:spLocks noGrp="1"/>
          </p:cNvSpPr>
          <p:nvPr>
            <p:ph type="ftr" sz="quarter" idx="11"/>
          </p:nvPr>
        </p:nvSpPr>
        <p:spPr/>
        <p:txBody>
          <a:bodyPr/>
          <a:lstStyle/>
          <a:p>
            <a:endParaRPr lang="pt-PT"/>
          </a:p>
        </p:txBody>
      </p:sp>
      <p:sp>
        <p:nvSpPr>
          <p:cNvPr id="6" name="Marcador de Posição do Número do Diapositivo 5">
            <a:extLst>
              <a:ext uri="{FF2B5EF4-FFF2-40B4-BE49-F238E27FC236}">
                <a16:creationId xmlns:a16="http://schemas.microsoft.com/office/drawing/2014/main" id="{2475CFE9-EE07-AF7B-DB9A-1A0DE557DC5C}"/>
              </a:ext>
            </a:extLst>
          </p:cNvPr>
          <p:cNvSpPr>
            <a:spLocks noGrp="1"/>
          </p:cNvSpPr>
          <p:nvPr>
            <p:ph type="sldNum" sz="quarter" idx="12"/>
          </p:nvPr>
        </p:nvSpPr>
        <p:spPr/>
        <p:txBody>
          <a:bodyPr/>
          <a:lstStyle/>
          <a:p>
            <a:fld id="{F4A63602-74F0-9147-9D8B-97FA76C729E2}" type="slidenum">
              <a:rPr lang="pt-PT" smtClean="0"/>
              <a:t>‹#›</a:t>
            </a:fld>
            <a:endParaRPr lang="pt-PT"/>
          </a:p>
        </p:txBody>
      </p:sp>
    </p:spTree>
    <p:extLst>
      <p:ext uri="{BB962C8B-B14F-4D97-AF65-F5344CB8AC3E}">
        <p14:creationId xmlns:p14="http://schemas.microsoft.com/office/powerpoint/2010/main" val="34666688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e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C21CB007-4330-22DE-FB36-5C3BC7E3C401}"/>
              </a:ext>
            </a:extLst>
          </p:cNvPr>
          <p:cNvSpPr>
            <a:spLocks noGrp="1"/>
          </p:cNvSpPr>
          <p:nvPr>
            <p:ph type="title" orient="vert"/>
          </p:nvPr>
        </p:nvSpPr>
        <p:spPr>
          <a:xfrm>
            <a:off x="8724900" y="365125"/>
            <a:ext cx="2628900" cy="5811838"/>
          </a:xfrm>
        </p:spPr>
        <p:txBody>
          <a:bodyPr vert="eaVert"/>
          <a:lstStyle/>
          <a:p>
            <a:r>
              <a:rPr lang="pt-PT"/>
              <a:t>Clique para editar o estilo de título do Modelo Global</a:t>
            </a:r>
          </a:p>
        </p:txBody>
      </p:sp>
      <p:sp>
        <p:nvSpPr>
          <p:cNvPr id="3" name="Marcador de Posição de Texto Vertical 2">
            <a:extLst>
              <a:ext uri="{FF2B5EF4-FFF2-40B4-BE49-F238E27FC236}">
                <a16:creationId xmlns:a16="http://schemas.microsoft.com/office/drawing/2014/main" id="{B97DE3B7-8656-50D0-D7D1-FF7E60ADF042}"/>
              </a:ext>
            </a:extLst>
          </p:cNvPr>
          <p:cNvSpPr>
            <a:spLocks noGrp="1"/>
          </p:cNvSpPr>
          <p:nvPr>
            <p:ph type="body" orient="vert" idx="1"/>
          </p:nvPr>
        </p:nvSpPr>
        <p:spPr>
          <a:xfrm>
            <a:off x="838200" y="365125"/>
            <a:ext cx="7734300" cy="5811838"/>
          </a:xfrm>
        </p:spPr>
        <p:txBody>
          <a:bodyPr vert="eaVert"/>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a Data 3">
            <a:extLst>
              <a:ext uri="{FF2B5EF4-FFF2-40B4-BE49-F238E27FC236}">
                <a16:creationId xmlns:a16="http://schemas.microsoft.com/office/drawing/2014/main" id="{8186D721-DCE0-542F-0D63-F674E9119684}"/>
              </a:ext>
            </a:extLst>
          </p:cNvPr>
          <p:cNvSpPr>
            <a:spLocks noGrp="1"/>
          </p:cNvSpPr>
          <p:nvPr>
            <p:ph type="dt" sz="half" idx="10"/>
          </p:nvPr>
        </p:nvSpPr>
        <p:spPr/>
        <p:txBody>
          <a:bodyPr/>
          <a:lstStyle/>
          <a:p>
            <a:fld id="{D1695445-587F-D547-B76C-829349ED506B}" type="datetimeFigureOut">
              <a:rPr lang="pt-PT" smtClean="0"/>
              <a:t>02/10/2024</a:t>
            </a:fld>
            <a:endParaRPr lang="pt-PT"/>
          </a:p>
        </p:txBody>
      </p:sp>
      <p:sp>
        <p:nvSpPr>
          <p:cNvPr id="5" name="Marcador de Posição do Rodapé 4">
            <a:extLst>
              <a:ext uri="{FF2B5EF4-FFF2-40B4-BE49-F238E27FC236}">
                <a16:creationId xmlns:a16="http://schemas.microsoft.com/office/drawing/2014/main" id="{7E8B30F7-64BD-392B-ED1E-E7AB7084FD59}"/>
              </a:ext>
            </a:extLst>
          </p:cNvPr>
          <p:cNvSpPr>
            <a:spLocks noGrp="1"/>
          </p:cNvSpPr>
          <p:nvPr>
            <p:ph type="ftr" sz="quarter" idx="11"/>
          </p:nvPr>
        </p:nvSpPr>
        <p:spPr/>
        <p:txBody>
          <a:bodyPr/>
          <a:lstStyle/>
          <a:p>
            <a:endParaRPr lang="pt-PT"/>
          </a:p>
        </p:txBody>
      </p:sp>
      <p:sp>
        <p:nvSpPr>
          <p:cNvPr id="6" name="Marcador de Posição do Número do Diapositivo 5">
            <a:extLst>
              <a:ext uri="{FF2B5EF4-FFF2-40B4-BE49-F238E27FC236}">
                <a16:creationId xmlns:a16="http://schemas.microsoft.com/office/drawing/2014/main" id="{8C735311-01BA-7567-99C9-FFFED6D189E8}"/>
              </a:ext>
            </a:extLst>
          </p:cNvPr>
          <p:cNvSpPr>
            <a:spLocks noGrp="1"/>
          </p:cNvSpPr>
          <p:nvPr>
            <p:ph type="sldNum" sz="quarter" idx="12"/>
          </p:nvPr>
        </p:nvSpPr>
        <p:spPr/>
        <p:txBody>
          <a:bodyPr/>
          <a:lstStyle/>
          <a:p>
            <a:fld id="{F4A63602-74F0-9147-9D8B-97FA76C729E2}" type="slidenum">
              <a:rPr lang="pt-PT" smtClean="0"/>
              <a:t>‹#›</a:t>
            </a:fld>
            <a:endParaRPr lang="pt-PT"/>
          </a:p>
        </p:txBody>
      </p:sp>
    </p:spTree>
    <p:extLst>
      <p:ext uri="{BB962C8B-B14F-4D97-AF65-F5344CB8AC3E}">
        <p14:creationId xmlns:p14="http://schemas.microsoft.com/office/powerpoint/2010/main" val="30077287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430234"/>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2292619"/>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6028573"/>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1_Title Slide">
    <p:spTree>
      <p:nvGrpSpPr>
        <p:cNvPr id="1" name=""/>
        <p:cNvGrpSpPr/>
        <p:nvPr/>
      </p:nvGrpSpPr>
      <p:grpSpPr>
        <a:xfrm>
          <a:off x="0" y="0"/>
          <a:ext cx="0" cy="0"/>
          <a:chOff x="0" y="0"/>
          <a:chExt cx="0" cy="0"/>
        </a:xfrm>
      </p:grpSpPr>
      <p:pic>
        <p:nvPicPr>
          <p:cNvPr id="6" name="Picture Placeholder 3"/>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6148552"/>
            <a:ext cx="12192000" cy="709447"/>
          </a:xfrm>
          <a:prstGeom prst="rect">
            <a:avLst/>
          </a:prstGeom>
        </p:spPr>
      </p:pic>
    </p:spTree>
    <p:extLst>
      <p:ext uri="{BB962C8B-B14F-4D97-AF65-F5344CB8AC3E}">
        <p14:creationId xmlns:p14="http://schemas.microsoft.com/office/powerpoint/2010/main" val="433064350"/>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pic>
        <p:nvPicPr>
          <p:cNvPr id="5" name="Picture Placeholder 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510" y="6148552"/>
            <a:ext cx="12225126" cy="709448"/>
          </a:xfrm>
          <a:prstGeom prst="rect">
            <a:avLst/>
          </a:prstGeom>
        </p:spPr>
      </p:pic>
    </p:spTree>
    <p:extLst>
      <p:ext uri="{BB962C8B-B14F-4D97-AF65-F5344CB8AC3E}">
        <p14:creationId xmlns:p14="http://schemas.microsoft.com/office/powerpoint/2010/main" val="3137442213"/>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pic>
        <p:nvPicPr>
          <p:cNvPr id="8" name="Picture Placeholder 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16200000">
            <a:off x="5717631" y="420412"/>
            <a:ext cx="756742" cy="12191999"/>
          </a:xfrm>
          <a:prstGeom prst="rect">
            <a:avLst/>
          </a:prstGeom>
        </p:spPr>
      </p:pic>
    </p:spTree>
    <p:extLst>
      <p:ext uri="{BB962C8B-B14F-4D97-AF65-F5344CB8AC3E}">
        <p14:creationId xmlns:p14="http://schemas.microsoft.com/office/powerpoint/2010/main" val="1384593056"/>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61409" y="1881352"/>
            <a:ext cx="3490842" cy="3531476"/>
          </a:xfrm>
          <a:prstGeom prst="rect">
            <a:avLst/>
          </a:prstGeom>
        </p:spPr>
      </p:pic>
    </p:spTree>
    <p:extLst>
      <p:ext uri="{BB962C8B-B14F-4D97-AF65-F5344CB8AC3E}">
        <p14:creationId xmlns:p14="http://schemas.microsoft.com/office/powerpoint/2010/main" val="2434499836"/>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l="-9850" t="-943" r="-1"/>
          <a:stretch/>
        </p:blipFill>
        <p:spPr>
          <a:xfrm>
            <a:off x="7338429" y="1779105"/>
            <a:ext cx="3970734" cy="3977470"/>
          </a:xfrm>
          <a:prstGeom prst="rect">
            <a:avLst/>
          </a:prstGeom>
        </p:spPr>
      </p:pic>
      <p:sp>
        <p:nvSpPr>
          <p:cNvPr id="4" name="Slide Number Placeholder 5"/>
          <p:cNvSpPr txBox="1">
            <a:spLocks/>
          </p:cNvSpPr>
          <p:nvPr userDrawn="1"/>
        </p:nvSpPr>
        <p:spPr>
          <a:xfrm>
            <a:off x="9045603" y="6356345"/>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79096A-E1C7-4DE6-944A-D4A34A5826EA}" type="slidenum">
              <a:rPr lang="fr-FR" smtClean="0"/>
              <a:pPr/>
              <a:t>‹#›</a:t>
            </a:fld>
            <a:endParaRPr lang="fr-FR"/>
          </a:p>
        </p:txBody>
      </p:sp>
    </p:spTree>
    <p:extLst>
      <p:ext uri="{BB962C8B-B14F-4D97-AF65-F5344CB8AC3E}">
        <p14:creationId xmlns:p14="http://schemas.microsoft.com/office/powerpoint/2010/main" val="3910045191"/>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Objet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BB9F757-4C3B-7B3E-3317-98C33CED530E}"/>
              </a:ext>
            </a:extLst>
          </p:cNvPr>
          <p:cNvSpPr>
            <a:spLocks noGrp="1"/>
          </p:cNvSpPr>
          <p:nvPr>
            <p:ph type="title"/>
          </p:nvPr>
        </p:nvSpPr>
        <p:spPr/>
        <p:txBody>
          <a:bodyPr/>
          <a:lstStyle/>
          <a:p>
            <a:r>
              <a:rPr lang="pt-PT"/>
              <a:t>Clique para editar o estilo de título do Modelo Global</a:t>
            </a:r>
          </a:p>
        </p:txBody>
      </p:sp>
      <p:sp>
        <p:nvSpPr>
          <p:cNvPr id="3" name="Marcador de Posição de Conteúdo 2">
            <a:extLst>
              <a:ext uri="{FF2B5EF4-FFF2-40B4-BE49-F238E27FC236}">
                <a16:creationId xmlns:a16="http://schemas.microsoft.com/office/drawing/2014/main" id="{E917DFFC-B33D-754C-D90E-116AC16529AE}"/>
              </a:ext>
            </a:extLst>
          </p:cNvPr>
          <p:cNvSpPr>
            <a:spLocks noGrp="1"/>
          </p:cNvSpPr>
          <p:nvPr>
            <p:ph idx="1"/>
          </p:nvPr>
        </p:nvSpPr>
        <p:spPr/>
        <p:txBody>
          <a:body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a Data 3">
            <a:extLst>
              <a:ext uri="{FF2B5EF4-FFF2-40B4-BE49-F238E27FC236}">
                <a16:creationId xmlns:a16="http://schemas.microsoft.com/office/drawing/2014/main" id="{EF07B957-E060-1BD7-2334-90A83B5CD93B}"/>
              </a:ext>
            </a:extLst>
          </p:cNvPr>
          <p:cNvSpPr>
            <a:spLocks noGrp="1"/>
          </p:cNvSpPr>
          <p:nvPr>
            <p:ph type="dt" sz="half" idx="10"/>
          </p:nvPr>
        </p:nvSpPr>
        <p:spPr/>
        <p:txBody>
          <a:bodyPr/>
          <a:lstStyle/>
          <a:p>
            <a:fld id="{D1695445-587F-D547-B76C-829349ED506B}" type="datetimeFigureOut">
              <a:rPr lang="pt-PT" smtClean="0"/>
              <a:t>02/10/2024</a:t>
            </a:fld>
            <a:endParaRPr lang="pt-PT"/>
          </a:p>
        </p:txBody>
      </p:sp>
      <p:sp>
        <p:nvSpPr>
          <p:cNvPr id="5" name="Marcador de Posição do Rodapé 4">
            <a:extLst>
              <a:ext uri="{FF2B5EF4-FFF2-40B4-BE49-F238E27FC236}">
                <a16:creationId xmlns:a16="http://schemas.microsoft.com/office/drawing/2014/main" id="{AF2F4C84-333D-FA3F-DB97-4518F12B84D9}"/>
              </a:ext>
            </a:extLst>
          </p:cNvPr>
          <p:cNvSpPr>
            <a:spLocks noGrp="1"/>
          </p:cNvSpPr>
          <p:nvPr>
            <p:ph type="ftr" sz="quarter" idx="11"/>
          </p:nvPr>
        </p:nvSpPr>
        <p:spPr/>
        <p:txBody>
          <a:bodyPr/>
          <a:lstStyle/>
          <a:p>
            <a:endParaRPr lang="pt-PT"/>
          </a:p>
        </p:txBody>
      </p:sp>
      <p:sp>
        <p:nvSpPr>
          <p:cNvPr id="6" name="Marcador de Posição do Número do Diapositivo 5">
            <a:extLst>
              <a:ext uri="{FF2B5EF4-FFF2-40B4-BE49-F238E27FC236}">
                <a16:creationId xmlns:a16="http://schemas.microsoft.com/office/drawing/2014/main" id="{5728D48B-012A-FA83-7FDC-C76BD00DEB5B}"/>
              </a:ext>
            </a:extLst>
          </p:cNvPr>
          <p:cNvSpPr>
            <a:spLocks noGrp="1"/>
          </p:cNvSpPr>
          <p:nvPr>
            <p:ph type="sldNum" sz="quarter" idx="12"/>
          </p:nvPr>
        </p:nvSpPr>
        <p:spPr/>
        <p:txBody>
          <a:bodyPr/>
          <a:lstStyle/>
          <a:p>
            <a:fld id="{F4A63602-74F0-9147-9D8B-97FA76C729E2}" type="slidenum">
              <a:rPr lang="pt-PT" smtClean="0"/>
              <a:t>‹#›</a:t>
            </a:fld>
            <a:endParaRPr lang="pt-PT"/>
          </a:p>
        </p:txBody>
      </p:sp>
    </p:spTree>
    <p:extLst>
      <p:ext uri="{BB962C8B-B14F-4D97-AF65-F5344CB8AC3E}">
        <p14:creationId xmlns:p14="http://schemas.microsoft.com/office/powerpoint/2010/main" val="38596552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cSld name="Diapositivo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CECD706-AFFD-C299-153E-E1804AAB3EC7}"/>
              </a:ext>
            </a:extLst>
          </p:cNvPr>
          <p:cNvSpPr>
            <a:spLocks noGrp="1"/>
          </p:cNvSpPr>
          <p:nvPr>
            <p:ph type="ctrTitle"/>
          </p:nvPr>
        </p:nvSpPr>
        <p:spPr>
          <a:xfrm>
            <a:off x="1524000" y="1122363"/>
            <a:ext cx="9144000" cy="2387600"/>
          </a:xfrm>
        </p:spPr>
        <p:txBody>
          <a:bodyPr anchor="b"/>
          <a:lstStyle>
            <a:lvl1pPr algn="ctr">
              <a:defRPr sz="6000"/>
            </a:lvl1pPr>
          </a:lstStyle>
          <a:p>
            <a:r>
              <a:rPr lang="pt-PT"/>
              <a:t>Clique para editar o estilo de título do Modelo Global</a:t>
            </a:r>
          </a:p>
        </p:txBody>
      </p:sp>
      <p:sp>
        <p:nvSpPr>
          <p:cNvPr id="3" name="Subtítulo 2">
            <a:extLst>
              <a:ext uri="{FF2B5EF4-FFF2-40B4-BE49-F238E27FC236}">
                <a16:creationId xmlns:a16="http://schemas.microsoft.com/office/drawing/2014/main" id="{C5AAA39E-8D4F-53E5-58C0-CB4E5C1B99E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PT"/>
              <a:t>Clique para editar o estilo de subtítulo do Modelo Global</a:t>
            </a:r>
          </a:p>
        </p:txBody>
      </p:sp>
      <p:sp>
        <p:nvSpPr>
          <p:cNvPr id="4" name="Marcador de Posição da Data 3">
            <a:extLst>
              <a:ext uri="{FF2B5EF4-FFF2-40B4-BE49-F238E27FC236}">
                <a16:creationId xmlns:a16="http://schemas.microsoft.com/office/drawing/2014/main" id="{6D3E3E26-BF3D-3085-1026-9862F9CD15F0}"/>
              </a:ext>
            </a:extLst>
          </p:cNvPr>
          <p:cNvSpPr>
            <a:spLocks noGrp="1"/>
          </p:cNvSpPr>
          <p:nvPr>
            <p:ph type="dt" sz="half" idx="10"/>
          </p:nvPr>
        </p:nvSpPr>
        <p:spPr/>
        <p:txBody>
          <a:bodyPr/>
          <a:lstStyle/>
          <a:p>
            <a:fld id="{D1695445-587F-D547-B76C-829349ED506B}" type="datetimeFigureOut">
              <a:rPr lang="pt-PT" smtClean="0"/>
              <a:t>02/10/2024</a:t>
            </a:fld>
            <a:endParaRPr lang="pt-PT"/>
          </a:p>
        </p:txBody>
      </p:sp>
      <p:sp>
        <p:nvSpPr>
          <p:cNvPr id="5" name="Marcador de Posição do Rodapé 4">
            <a:extLst>
              <a:ext uri="{FF2B5EF4-FFF2-40B4-BE49-F238E27FC236}">
                <a16:creationId xmlns:a16="http://schemas.microsoft.com/office/drawing/2014/main" id="{723FAB37-54E3-57B9-8D0E-A66F63D9BA37}"/>
              </a:ext>
            </a:extLst>
          </p:cNvPr>
          <p:cNvSpPr>
            <a:spLocks noGrp="1"/>
          </p:cNvSpPr>
          <p:nvPr>
            <p:ph type="ftr" sz="quarter" idx="11"/>
          </p:nvPr>
        </p:nvSpPr>
        <p:spPr/>
        <p:txBody>
          <a:bodyPr/>
          <a:lstStyle/>
          <a:p>
            <a:endParaRPr lang="pt-PT"/>
          </a:p>
        </p:txBody>
      </p:sp>
      <p:sp>
        <p:nvSpPr>
          <p:cNvPr id="6" name="Marcador de Posição do Número do Diapositivo 5">
            <a:extLst>
              <a:ext uri="{FF2B5EF4-FFF2-40B4-BE49-F238E27FC236}">
                <a16:creationId xmlns:a16="http://schemas.microsoft.com/office/drawing/2014/main" id="{586C17A8-9FAB-F5ED-76FD-DAAD1551FB80}"/>
              </a:ext>
            </a:extLst>
          </p:cNvPr>
          <p:cNvSpPr>
            <a:spLocks noGrp="1"/>
          </p:cNvSpPr>
          <p:nvPr>
            <p:ph type="sldNum" sz="quarter" idx="12"/>
          </p:nvPr>
        </p:nvSpPr>
        <p:spPr/>
        <p:txBody>
          <a:bodyPr/>
          <a:lstStyle/>
          <a:p>
            <a:fld id="{F4A63602-74F0-9147-9D8B-97FA76C729E2}" type="slidenum">
              <a:rPr lang="pt-PT" smtClean="0"/>
              <a:t>‹#›</a:t>
            </a:fld>
            <a:endParaRPr lang="pt-PT"/>
          </a:p>
        </p:txBody>
      </p:sp>
    </p:spTree>
    <p:extLst>
      <p:ext uri="{BB962C8B-B14F-4D97-AF65-F5344CB8AC3E}">
        <p14:creationId xmlns:p14="http://schemas.microsoft.com/office/powerpoint/2010/main" val="32304025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46660347"/>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9639600"/>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pic>
        <p:nvPicPr>
          <p:cNvPr id="5" name="Picture Placeholder 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510" y="6148552"/>
            <a:ext cx="12225126" cy="709448"/>
          </a:xfrm>
          <a:prstGeom prst="rect">
            <a:avLst/>
          </a:prstGeom>
        </p:spPr>
      </p:pic>
    </p:spTree>
    <p:extLst>
      <p:ext uri="{BB962C8B-B14F-4D97-AF65-F5344CB8AC3E}">
        <p14:creationId xmlns:p14="http://schemas.microsoft.com/office/powerpoint/2010/main" val="1572750256"/>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pic>
        <p:nvPicPr>
          <p:cNvPr id="8" name="Picture Placeholder 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16200000">
            <a:off x="5717631" y="420412"/>
            <a:ext cx="756742" cy="12191999"/>
          </a:xfrm>
          <a:prstGeom prst="rect">
            <a:avLst/>
          </a:prstGeom>
        </p:spPr>
      </p:pic>
    </p:spTree>
    <p:extLst>
      <p:ext uri="{BB962C8B-B14F-4D97-AF65-F5344CB8AC3E}">
        <p14:creationId xmlns:p14="http://schemas.microsoft.com/office/powerpoint/2010/main" val="3656300707"/>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61409" y="1881352"/>
            <a:ext cx="3490842" cy="3531476"/>
          </a:xfrm>
          <a:prstGeom prst="rect">
            <a:avLst/>
          </a:prstGeom>
        </p:spPr>
      </p:pic>
    </p:spTree>
    <p:extLst>
      <p:ext uri="{BB962C8B-B14F-4D97-AF65-F5344CB8AC3E}">
        <p14:creationId xmlns:p14="http://schemas.microsoft.com/office/powerpoint/2010/main" val="150082448"/>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l="-9850" t="-943" r="-1"/>
          <a:stretch/>
        </p:blipFill>
        <p:spPr>
          <a:xfrm>
            <a:off x="7338429" y="1779105"/>
            <a:ext cx="3970734" cy="3977470"/>
          </a:xfrm>
          <a:prstGeom prst="rect">
            <a:avLst/>
          </a:prstGeom>
        </p:spPr>
      </p:pic>
      <p:sp>
        <p:nvSpPr>
          <p:cNvPr id="4" name="Slide Number Placeholder 5"/>
          <p:cNvSpPr txBox="1">
            <a:spLocks/>
          </p:cNvSpPr>
          <p:nvPr userDrawn="1"/>
        </p:nvSpPr>
        <p:spPr>
          <a:xfrm>
            <a:off x="9045603" y="6356345"/>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79096A-E1C7-4DE6-944A-D4A34A5826EA}" type="slidenum">
              <a:rPr lang="fr-FR" smtClean="0"/>
              <a:pPr/>
              <a:t>‹#›</a:t>
            </a:fld>
            <a:endParaRPr lang="fr-FR"/>
          </a:p>
        </p:txBody>
      </p:sp>
    </p:spTree>
    <p:extLst>
      <p:ext uri="{BB962C8B-B14F-4D97-AF65-F5344CB8AC3E}">
        <p14:creationId xmlns:p14="http://schemas.microsoft.com/office/powerpoint/2010/main" val="1414280315"/>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cSld name="Diapositivo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CECD706-AFFD-C299-153E-E1804AAB3EC7}"/>
              </a:ext>
            </a:extLst>
          </p:cNvPr>
          <p:cNvSpPr>
            <a:spLocks noGrp="1"/>
          </p:cNvSpPr>
          <p:nvPr>
            <p:ph type="ctrTitle"/>
          </p:nvPr>
        </p:nvSpPr>
        <p:spPr>
          <a:xfrm>
            <a:off x="1524000" y="1122363"/>
            <a:ext cx="9144000" cy="2387600"/>
          </a:xfrm>
        </p:spPr>
        <p:txBody>
          <a:bodyPr anchor="b"/>
          <a:lstStyle>
            <a:lvl1pPr algn="ctr">
              <a:defRPr sz="6000"/>
            </a:lvl1pPr>
          </a:lstStyle>
          <a:p>
            <a:r>
              <a:rPr lang="pt-PT"/>
              <a:t>Clique para editar o estilo de título do Modelo Global</a:t>
            </a:r>
          </a:p>
        </p:txBody>
      </p:sp>
      <p:sp>
        <p:nvSpPr>
          <p:cNvPr id="3" name="Subtítulo 2">
            <a:extLst>
              <a:ext uri="{FF2B5EF4-FFF2-40B4-BE49-F238E27FC236}">
                <a16:creationId xmlns:a16="http://schemas.microsoft.com/office/drawing/2014/main" id="{C5AAA39E-8D4F-53E5-58C0-CB4E5C1B99E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PT"/>
              <a:t>Clique para editar o estilo de subtítulo do Modelo Global</a:t>
            </a:r>
          </a:p>
        </p:txBody>
      </p:sp>
      <p:sp>
        <p:nvSpPr>
          <p:cNvPr id="4" name="Marcador de Posição da Data 3">
            <a:extLst>
              <a:ext uri="{FF2B5EF4-FFF2-40B4-BE49-F238E27FC236}">
                <a16:creationId xmlns:a16="http://schemas.microsoft.com/office/drawing/2014/main" id="{6D3E3E26-BF3D-3085-1026-9862F9CD15F0}"/>
              </a:ext>
            </a:extLst>
          </p:cNvPr>
          <p:cNvSpPr>
            <a:spLocks noGrp="1"/>
          </p:cNvSpPr>
          <p:nvPr>
            <p:ph type="dt" sz="half" idx="10"/>
          </p:nvPr>
        </p:nvSpPr>
        <p:spPr/>
        <p:txBody>
          <a:bodyPr/>
          <a:lstStyle/>
          <a:p>
            <a:fld id="{D1695445-587F-D547-B76C-829349ED506B}" type="datetimeFigureOut">
              <a:rPr lang="pt-PT" smtClean="0"/>
              <a:t>02/10/2024</a:t>
            </a:fld>
            <a:endParaRPr lang="pt-PT"/>
          </a:p>
        </p:txBody>
      </p:sp>
      <p:sp>
        <p:nvSpPr>
          <p:cNvPr id="5" name="Marcador de Posição do Rodapé 4">
            <a:extLst>
              <a:ext uri="{FF2B5EF4-FFF2-40B4-BE49-F238E27FC236}">
                <a16:creationId xmlns:a16="http://schemas.microsoft.com/office/drawing/2014/main" id="{723FAB37-54E3-57B9-8D0E-A66F63D9BA37}"/>
              </a:ext>
            </a:extLst>
          </p:cNvPr>
          <p:cNvSpPr>
            <a:spLocks noGrp="1"/>
          </p:cNvSpPr>
          <p:nvPr>
            <p:ph type="ftr" sz="quarter" idx="11"/>
          </p:nvPr>
        </p:nvSpPr>
        <p:spPr/>
        <p:txBody>
          <a:bodyPr/>
          <a:lstStyle/>
          <a:p>
            <a:endParaRPr lang="pt-PT"/>
          </a:p>
        </p:txBody>
      </p:sp>
      <p:sp>
        <p:nvSpPr>
          <p:cNvPr id="6" name="Marcador de Posição do Número do Diapositivo 5">
            <a:extLst>
              <a:ext uri="{FF2B5EF4-FFF2-40B4-BE49-F238E27FC236}">
                <a16:creationId xmlns:a16="http://schemas.microsoft.com/office/drawing/2014/main" id="{586C17A8-9FAB-F5ED-76FD-DAAD1551FB80}"/>
              </a:ext>
            </a:extLst>
          </p:cNvPr>
          <p:cNvSpPr>
            <a:spLocks noGrp="1"/>
          </p:cNvSpPr>
          <p:nvPr>
            <p:ph type="sldNum" sz="quarter" idx="12"/>
          </p:nvPr>
        </p:nvSpPr>
        <p:spPr/>
        <p:txBody>
          <a:bodyPr/>
          <a:lstStyle/>
          <a:p>
            <a:fld id="{F4A63602-74F0-9147-9D8B-97FA76C729E2}" type="slidenum">
              <a:rPr lang="pt-PT" smtClean="0"/>
              <a:t>‹#›</a:t>
            </a:fld>
            <a:endParaRPr lang="pt-PT"/>
          </a:p>
        </p:txBody>
      </p:sp>
    </p:spTree>
    <p:extLst>
      <p:ext uri="{BB962C8B-B14F-4D97-AF65-F5344CB8AC3E}">
        <p14:creationId xmlns:p14="http://schemas.microsoft.com/office/powerpoint/2010/main" val="318278218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8134425"/>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4859311"/>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c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C57872C-3858-7527-586D-F0E57329F6FF}"/>
              </a:ext>
            </a:extLst>
          </p:cNvPr>
          <p:cNvSpPr>
            <a:spLocks noGrp="1"/>
          </p:cNvSpPr>
          <p:nvPr>
            <p:ph type="title"/>
          </p:nvPr>
        </p:nvSpPr>
        <p:spPr>
          <a:xfrm>
            <a:off x="831850" y="1709738"/>
            <a:ext cx="10515600" cy="2852737"/>
          </a:xfrm>
        </p:spPr>
        <p:txBody>
          <a:bodyPr anchor="b"/>
          <a:lstStyle>
            <a:lvl1pPr>
              <a:defRPr sz="6000"/>
            </a:lvl1pPr>
          </a:lstStyle>
          <a:p>
            <a:r>
              <a:rPr lang="pt-PT"/>
              <a:t>Clique para editar o estilo de título do Modelo Global</a:t>
            </a:r>
          </a:p>
        </p:txBody>
      </p:sp>
      <p:sp>
        <p:nvSpPr>
          <p:cNvPr id="3" name="Marcador de Posição do Texto 2">
            <a:extLst>
              <a:ext uri="{FF2B5EF4-FFF2-40B4-BE49-F238E27FC236}">
                <a16:creationId xmlns:a16="http://schemas.microsoft.com/office/drawing/2014/main" id="{D0084A6E-2D58-AE5B-D02F-27C5C79BB6B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PT"/>
              <a:t>Clique para editar os estilos do texto de Modelo Global</a:t>
            </a:r>
          </a:p>
        </p:txBody>
      </p:sp>
      <p:sp>
        <p:nvSpPr>
          <p:cNvPr id="4" name="Marcador de Posição da Data 3">
            <a:extLst>
              <a:ext uri="{FF2B5EF4-FFF2-40B4-BE49-F238E27FC236}">
                <a16:creationId xmlns:a16="http://schemas.microsoft.com/office/drawing/2014/main" id="{20362E70-AA16-94A3-9033-8773B5EF4EBD}"/>
              </a:ext>
            </a:extLst>
          </p:cNvPr>
          <p:cNvSpPr>
            <a:spLocks noGrp="1"/>
          </p:cNvSpPr>
          <p:nvPr>
            <p:ph type="dt" sz="half" idx="10"/>
          </p:nvPr>
        </p:nvSpPr>
        <p:spPr/>
        <p:txBody>
          <a:bodyPr/>
          <a:lstStyle/>
          <a:p>
            <a:fld id="{D1695445-587F-D547-B76C-829349ED506B}" type="datetimeFigureOut">
              <a:rPr lang="pt-PT" smtClean="0"/>
              <a:t>02/10/2024</a:t>
            </a:fld>
            <a:endParaRPr lang="pt-PT"/>
          </a:p>
        </p:txBody>
      </p:sp>
      <p:sp>
        <p:nvSpPr>
          <p:cNvPr id="5" name="Marcador de Posição do Rodapé 4">
            <a:extLst>
              <a:ext uri="{FF2B5EF4-FFF2-40B4-BE49-F238E27FC236}">
                <a16:creationId xmlns:a16="http://schemas.microsoft.com/office/drawing/2014/main" id="{1C3B4F49-CF92-FDE7-0C2E-4050244A22D3}"/>
              </a:ext>
            </a:extLst>
          </p:cNvPr>
          <p:cNvSpPr>
            <a:spLocks noGrp="1"/>
          </p:cNvSpPr>
          <p:nvPr>
            <p:ph type="ftr" sz="quarter" idx="11"/>
          </p:nvPr>
        </p:nvSpPr>
        <p:spPr/>
        <p:txBody>
          <a:bodyPr/>
          <a:lstStyle/>
          <a:p>
            <a:endParaRPr lang="pt-PT"/>
          </a:p>
        </p:txBody>
      </p:sp>
      <p:sp>
        <p:nvSpPr>
          <p:cNvPr id="6" name="Marcador de Posição do Número do Diapositivo 5">
            <a:extLst>
              <a:ext uri="{FF2B5EF4-FFF2-40B4-BE49-F238E27FC236}">
                <a16:creationId xmlns:a16="http://schemas.microsoft.com/office/drawing/2014/main" id="{D08952A4-F289-EDB3-FA80-F489E624BA32}"/>
              </a:ext>
            </a:extLst>
          </p:cNvPr>
          <p:cNvSpPr>
            <a:spLocks noGrp="1"/>
          </p:cNvSpPr>
          <p:nvPr>
            <p:ph type="sldNum" sz="quarter" idx="12"/>
          </p:nvPr>
        </p:nvSpPr>
        <p:spPr/>
        <p:txBody>
          <a:bodyPr/>
          <a:lstStyle/>
          <a:p>
            <a:fld id="{F4A63602-74F0-9147-9D8B-97FA76C729E2}" type="slidenum">
              <a:rPr lang="pt-PT" smtClean="0"/>
              <a:t>‹#›</a:t>
            </a:fld>
            <a:endParaRPr lang="pt-PT"/>
          </a:p>
        </p:txBody>
      </p:sp>
    </p:spTree>
    <p:extLst>
      <p:ext uri="{BB962C8B-B14F-4D97-AF65-F5344CB8AC3E}">
        <p14:creationId xmlns:p14="http://schemas.microsoft.com/office/powerpoint/2010/main" val="27128690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pic>
        <p:nvPicPr>
          <p:cNvPr id="5" name="Picture Placeholder 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510" y="6148552"/>
            <a:ext cx="12225126" cy="709448"/>
          </a:xfrm>
          <a:prstGeom prst="rect">
            <a:avLst/>
          </a:prstGeom>
        </p:spPr>
      </p:pic>
    </p:spTree>
    <p:extLst>
      <p:ext uri="{BB962C8B-B14F-4D97-AF65-F5344CB8AC3E}">
        <p14:creationId xmlns:p14="http://schemas.microsoft.com/office/powerpoint/2010/main" val="3941941196"/>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pic>
        <p:nvPicPr>
          <p:cNvPr id="8" name="Picture Placeholder 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16200000">
            <a:off x="5717631" y="420412"/>
            <a:ext cx="756742" cy="12191999"/>
          </a:xfrm>
          <a:prstGeom prst="rect">
            <a:avLst/>
          </a:prstGeom>
        </p:spPr>
      </p:pic>
    </p:spTree>
    <p:extLst>
      <p:ext uri="{BB962C8B-B14F-4D97-AF65-F5344CB8AC3E}">
        <p14:creationId xmlns:p14="http://schemas.microsoft.com/office/powerpoint/2010/main" val="116910454"/>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61409" y="1881352"/>
            <a:ext cx="3490842" cy="3531476"/>
          </a:xfrm>
          <a:prstGeom prst="rect">
            <a:avLst/>
          </a:prstGeom>
        </p:spPr>
      </p:pic>
    </p:spTree>
    <p:extLst>
      <p:ext uri="{BB962C8B-B14F-4D97-AF65-F5344CB8AC3E}">
        <p14:creationId xmlns:p14="http://schemas.microsoft.com/office/powerpoint/2010/main" val="1738125795"/>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l="-9850" t="-943" r="-1"/>
          <a:stretch/>
        </p:blipFill>
        <p:spPr>
          <a:xfrm>
            <a:off x="7338429" y="1779105"/>
            <a:ext cx="3970734" cy="3977470"/>
          </a:xfrm>
          <a:prstGeom prst="rect">
            <a:avLst/>
          </a:prstGeom>
        </p:spPr>
      </p:pic>
      <p:sp>
        <p:nvSpPr>
          <p:cNvPr id="4" name="Slide Number Placeholder 5"/>
          <p:cNvSpPr txBox="1">
            <a:spLocks/>
          </p:cNvSpPr>
          <p:nvPr userDrawn="1"/>
        </p:nvSpPr>
        <p:spPr>
          <a:xfrm>
            <a:off x="9045603" y="6356345"/>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79096A-E1C7-4DE6-944A-D4A34A5826EA}" type="slidenum">
              <a:rPr lang="fr-FR" smtClean="0"/>
              <a:pPr/>
              <a:t>‹#›</a:t>
            </a:fld>
            <a:endParaRPr lang="fr-FR"/>
          </a:p>
        </p:txBody>
      </p:sp>
    </p:spTree>
    <p:extLst>
      <p:ext uri="{BB962C8B-B14F-4D97-AF65-F5344CB8AC3E}">
        <p14:creationId xmlns:p14="http://schemas.microsoft.com/office/powerpoint/2010/main" val="1950716335"/>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cSld name="Diapositivo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CECD706-AFFD-C299-153E-E1804AAB3EC7}"/>
              </a:ext>
            </a:extLst>
          </p:cNvPr>
          <p:cNvSpPr>
            <a:spLocks noGrp="1"/>
          </p:cNvSpPr>
          <p:nvPr>
            <p:ph type="ctrTitle"/>
          </p:nvPr>
        </p:nvSpPr>
        <p:spPr>
          <a:xfrm>
            <a:off x="1524000" y="1122363"/>
            <a:ext cx="9144000" cy="2387600"/>
          </a:xfrm>
        </p:spPr>
        <p:txBody>
          <a:bodyPr anchor="b"/>
          <a:lstStyle>
            <a:lvl1pPr algn="ctr">
              <a:defRPr sz="6000"/>
            </a:lvl1pPr>
          </a:lstStyle>
          <a:p>
            <a:r>
              <a:rPr lang="pt-PT"/>
              <a:t>Clique para editar o estilo de título do Modelo Global</a:t>
            </a:r>
          </a:p>
        </p:txBody>
      </p:sp>
      <p:sp>
        <p:nvSpPr>
          <p:cNvPr id="3" name="Subtítulo 2">
            <a:extLst>
              <a:ext uri="{FF2B5EF4-FFF2-40B4-BE49-F238E27FC236}">
                <a16:creationId xmlns:a16="http://schemas.microsoft.com/office/drawing/2014/main" id="{C5AAA39E-8D4F-53E5-58C0-CB4E5C1B99E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PT"/>
              <a:t>Clique para editar o estilo de subtítulo do Modelo Global</a:t>
            </a:r>
          </a:p>
        </p:txBody>
      </p:sp>
      <p:sp>
        <p:nvSpPr>
          <p:cNvPr id="4" name="Marcador de Posição da Data 3">
            <a:extLst>
              <a:ext uri="{FF2B5EF4-FFF2-40B4-BE49-F238E27FC236}">
                <a16:creationId xmlns:a16="http://schemas.microsoft.com/office/drawing/2014/main" id="{6D3E3E26-BF3D-3085-1026-9862F9CD15F0}"/>
              </a:ext>
            </a:extLst>
          </p:cNvPr>
          <p:cNvSpPr>
            <a:spLocks noGrp="1"/>
          </p:cNvSpPr>
          <p:nvPr>
            <p:ph type="dt" sz="half" idx="10"/>
          </p:nvPr>
        </p:nvSpPr>
        <p:spPr/>
        <p:txBody>
          <a:bodyPr/>
          <a:lstStyle/>
          <a:p>
            <a:fld id="{D1695445-587F-D547-B76C-829349ED506B}" type="datetimeFigureOut">
              <a:rPr lang="pt-PT" smtClean="0"/>
              <a:t>02/10/2024</a:t>
            </a:fld>
            <a:endParaRPr lang="pt-PT"/>
          </a:p>
        </p:txBody>
      </p:sp>
      <p:sp>
        <p:nvSpPr>
          <p:cNvPr id="5" name="Marcador de Posição do Rodapé 4">
            <a:extLst>
              <a:ext uri="{FF2B5EF4-FFF2-40B4-BE49-F238E27FC236}">
                <a16:creationId xmlns:a16="http://schemas.microsoft.com/office/drawing/2014/main" id="{723FAB37-54E3-57B9-8D0E-A66F63D9BA37}"/>
              </a:ext>
            </a:extLst>
          </p:cNvPr>
          <p:cNvSpPr>
            <a:spLocks noGrp="1"/>
          </p:cNvSpPr>
          <p:nvPr>
            <p:ph type="ftr" sz="quarter" idx="11"/>
          </p:nvPr>
        </p:nvSpPr>
        <p:spPr/>
        <p:txBody>
          <a:bodyPr/>
          <a:lstStyle/>
          <a:p>
            <a:endParaRPr lang="pt-PT"/>
          </a:p>
        </p:txBody>
      </p:sp>
      <p:sp>
        <p:nvSpPr>
          <p:cNvPr id="6" name="Marcador de Posição do Número do Diapositivo 5">
            <a:extLst>
              <a:ext uri="{FF2B5EF4-FFF2-40B4-BE49-F238E27FC236}">
                <a16:creationId xmlns:a16="http://schemas.microsoft.com/office/drawing/2014/main" id="{586C17A8-9FAB-F5ED-76FD-DAAD1551FB80}"/>
              </a:ext>
            </a:extLst>
          </p:cNvPr>
          <p:cNvSpPr>
            <a:spLocks noGrp="1"/>
          </p:cNvSpPr>
          <p:nvPr>
            <p:ph type="sldNum" sz="quarter" idx="12"/>
          </p:nvPr>
        </p:nvSpPr>
        <p:spPr/>
        <p:txBody>
          <a:bodyPr/>
          <a:lstStyle/>
          <a:p>
            <a:fld id="{F4A63602-74F0-9147-9D8B-97FA76C729E2}" type="slidenum">
              <a:rPr lang="pt-PT" smtClean="0"/>
              <a:t>‹#›</a:t>
            </a:fld>
            <a:endParaRPr lang="pt-PT"/>
          </a:p>
        </p:txBody>
      </p:sp>
    </p:spTree>
    <p:extLst>
      <p:ext uri="{BB962C8B-B14F-4D97-AF65-F5344CB8AC3E}">
        <p14:creationId xmlns:p14="http://schemas.microsoft.com/office/powerpoint/2010/main" val="11935483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042BB-19E0-5148-BF0F-7EC249B811AC}"/>
              </a:ext>
            </a:extLst>
          </p:cNvPr>
          <p:cNvSpPr>
            <a:spLocks noGrp="1"/>
          </p:cNvSpPr>
          <p:nvPr>
            <p:ph type="ctrTitle"/>
          </p:nvPr>
        </p:nvSpPr>
        <p:spPr>
          <a:xfrm>
            <a:off x="5905501" y="968966"/>
            <a:ext cx="4762500" cy="2387600"/>
          </a:xfrm>
          <a:prstGeom prst="rect">
            <a:avLst/>
          </a:prstGeom>
        </p:spPr>
        <p:txBody>
          <a:bodyPr anchor="b"/>
          <a:lstStyle>
            <a:lvl1pPr algn="l">
              <a:defRPr sz="4000" b="0" i="0">
                <a:solidFill>
                  <a:srgbClr val="00FFD1"/>
                </a:solidFill>
                <a:latin typeface="LORA REGULAR ROMAN" pitchFamily="2" charset="77"/>
              </a:defRPr>
            </a:lvl1pPr>
          </a:lstStyle>
          <a:p>
            <a:r>
              <a:rPr lang="en-US"/>
              <a:t>Click to edit Master title style</a:t>
            </a:r>
            <a:endParaRPr lang="en-NO"/>
          </a:p>
        </p:txBody>
      </p:sp>
      <p:sp>
        <p:nvSpPr>
          <p:cNvPr id="3" name="Subtitle 2">
            <a:extLst>
              <a:ext uri="{FF2B5EF4-FFF2-40B4-BE49-F238E27FC236}">
                <a16:creationId xmlns:a16="http://schemas.microsoft.com/office/drawing/2014/main" id="{F3A0007B-D324-8040-B63F-5EE62CCA2644}"/>
              </a:ext>
            </a:extLst>
          </p:cNvPr>
          <p:cNvSpPr>
            <a:spLocks noGrp="1"/>
          </p:cNvSpPr>
          <p:nvPr>
            <p:ph type="subTitle" idx="1"/>
          </p:nvPr>
        </p:nvSpPr>
        <p:spPr>
          <a:xfrm>
            <a:off x="5905501" y="3572466"/>
            <a:ext cx="4762500" cy="1655762"/>
          </a:xfrm>
          <a:prstGeom prst="rect">
            <a:avLst/>
          </a:prstGeom>
        </p:spPr>
        <p:txBody>
          <a:bodyPr/>
          <a:lstStyle>
            <a:lvl1pPr marL="0" indent="0" algn="l">
              <a:lnSpc>
                <a:spcPct val="125000"/>
              </a:lnSpc>
              <a:buNone/>
              <a:defRPr sz="1600">
                <a:solidFill>
                  <a:schemeClr val="bg1"/>
                </a:solidFill>
                <a:latin typeface="LORA REGULAR ROMAN"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NO"/>
          </a:p>
        </p:txBody>
      </p:sp>
      <p:grpSp>
        <p:nvGrpSpPr>
          <p:cNvPr id="4" name="Group 3">
            <a:extLst>
              <a:ext uri="{FF2B5EF4-FFF2-40B4-BE49-F238E27FC236}">
                <a16:creationId xmlns:a16="http://schemas.microsoft.com/office/drawing/2014/main" id="{16E270DE-E359-4EEA-9E95-C59F7931388B}"/>
              </a:ext>
            </a:extLst>
          </p:cNvPr>
          <p:cNvGrpSpPr/>
          <p:nvPr userDrawn="1"/>
        </p:nvGrpSpPr>
        <p:grpSpPr>
          <a:xfrm>
            <a:off x="-342805" y="-277033"/>
            <a:ext cx="6461907" cy="7135033"/>
            <a:chOff x="-342805" y="-277033"/>
            <a:chExt cx="6461907" cy="7135033"/>
          </a:xfrm>
        </p:grpSpPr>
        <p:pic>
          <p:nvPicPr>
            <p:cNvPr id="5" name="Graphic 4">
              <a:extLst>
                <a:ext uri="{FF2B5EF4-FFF2-40B4-BE49-F238E27FC236}">
                  <a16:creationId xmlns:a16="http://schemas.microsoft.com/office/drawing/2014/main" id="{0B3B80DE-2D21-4486-8DC4-62E395CBCC2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7664448">
              <a:off x="-342805" y="-277033"/>
              <a:ext cx="6461907" cy="6461907"/>
            </a:xfrm>
            <a:prstGeom prst="rect">
              <a:avLst/>
            </a:prstGeom>
          </p:spPr>
        </p:pic>
        <p:pic>
          <p:nvPicPr>
            <p:cNvPr id="6" name="Picture 5">
              <a:extLst>
                <a:ext uri="{FF2B5EF4-FFF2-40B4-BE49-F238E27FC236}">
                  <a16:creationId xmlns:a16="http://schemas.microsoft.com/office/drawing/2014/main" id="{22284A00-5C4C-4E91-915D-40FF7E32B244}"/>
                </a:ext>
              </a:extLst>
            </p:cNvPr>
            <p:cNvPicPr>
              <a:picLocks noChangeAspect="1"/>
            </p:cNvPicPr>
            <p:nvPr/>
          </p:nvPicPr>
          <p:blipFill rotWithShape="1">
            <a:blip r:embed="rId4" cstate="screen">
              <a:alphaModFix/>
              <a:extLst>
                <a:ext uri="{28A0092B-C50C-407E-A947-70E740481C1C}">
                  <a14:useLocalDpi xmlns:a14="http://schemas.microsoft.com/office/drawing/2010/main"/>
                </a:ext>
              </a:extLst>
            </a:blip>
            <a:srcRect/>
            <a:stretch/>
          </p:blipFill>
          <p:spPr>
            <a:xfrm rot="16200000">
              <a:off x="-1913021" y="1913022"/>
              <a:ext cx="6857999" cy="3031957"/>
            </a:xfrm>
            <a:prstGeom prst="rect">
              <a:avLst/>
            </a:prstGeom>
          </p:spPr>
        </p:pic>
      </p:grpSp>
      <p:pic>
        <p:nvPicPr>
          <p:cNvPr id="10" name="Graphic 9">
            <a:extLst>
              <a:ext uri="{FF2B5EF4-FFF2-40B4-BE49-F238E27FC236}">
                <a16:creationId xmlns:a16="http://schemas.microsoft.com/office/drawing/2014/main" id="{1A13D405-58E1-F946-B50E-8F1B3E60EF6C}"/>
              </a:ext>
            </a:extLst>
          </p:cNvPr>
          <p:cNvPicPr>
            <a:picLocks noChangeAspect="1"/>
          </p:cNvPicPr>
          <p:nvPr userDrawn="1"/>
        </p:nvPicPr>
        <p:blipFill rotWithShape="1">
          <a:blip r:embed="rId5">
            <a:extLst>
              <a:ext uri="{96DAC541-7B7A-43D3-8B79-37D633B846F1}">
                <asvg:svgBlip xmlns:asvg="http://schemas.microsoft.com/office/drawing/2016/SVG/main" r:embed="rId6"/>
              </a:ext>
            </a:extLst>
          </a:blip>
          <a:srcRect b="33462"/>
          <a:stretch/>
        </p:blipFill>
        <p:spPr>
          <a:xfrm>
            <a:off x="6034355" y="5495498"/>
            <a:ext cx="2009835" cy="342594"/>
          </a:xfrm>
          <a:prstGeom prst="rect">
            <a:avLst/>
          </a:prstGeom>
        </p:spPr>
      </p:pic>
    </p:spTree>
    <p:extLst>
      <p:ext uri="{BB962C8B-B14F-4D97-AF65-F5344CB8AC3E}">
        <p14:creationId xmlns:p14="http://schemas.microsoft.com/office/powerpoint/2010/main" val="152301917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042BB-19E0-5148-BF0F-7EC249B811AC}"/>
              </a:ext>
            </a:extLst>
          </p:cNvPr>
          <p:cNvSpPr>
            <a:spLocks noGrp="1"/>
          </p:cNvSpPr>
          <p:nvPr>
            <p:ph type="ctrTitle"/>
          </p:nvPr>
        </p:nvSpPr>
        <p:spPr>
          <a:xfrm>
            <a:off x="5905501" y="968966"/>
            <a:ext cx="4762500" cy="2387600"/>
          </a:xfrm>
          <a:prstGeom prst="rect">
            <a:avLst/>
          </a:prstGeom>
        </p:spPr>
        <p:txBody>
          <a:bodyPr anchor="b"/>
          <a:lstStyle>
            <a:lvl1pPr algn="l">
              <a:defRPr sz="4000" b="0" i="0">
                <a:solidFill>
                  <a:srgbClr val="00FFD1"/>
                </a:solidFill>
                <a:latin typeface="LORA REGULAR ROMAN" pitchFamily="2" charset="77"/>
              </a:defRPr>
            </a:lvl1pPr>
          </a:lstStyle>
          <a:p>
            <a:r>
              <a:rPr lang="en-US"/>
              <a:t>Click to edit Master title style</a:t>
            </a:r>
            <a:endParaRPr lang="en-NO"/>
          </a:p>
        </p:txBody>
      </p:sp>
      <p:sp>
        <p:nvSpPr>
          <p:cNvPr id="3" name="Subtitle 2">
            <a:extLst>
              <a:ext uri="{FF2B5EF4-FFF2-40B4-BE49-F238E27FC236}">
                <a16:creationId xmlns:a16="http://schemas.microsoft.com/office/drawing/2014/main" id="{F3A0007B-D324-8040-B63F-5EE62CCA2644}"/>
              </a:ext>
            </a:extLst>
          </p:cNvPr>
          <p:cNvSpPr>
            <a:spLocks noGrp="1"/>
          </p:cNvSpPr>
          <p:nvPr>
            <p:ph type="subTitle" idx="1"/>
          </p:nvPr>
        </p:nvSpPr>
        <p:spPr>
          <a:xfrm>
            <a:off x="5905501" y="3572466"/>
            <a:ext cx="4762500" cy="1655762"/>
          </a:xfrm>
          <a:prstGeom prst="rect">
            <a:avLst/>
          </a:prstGeom>
        </p:spPr>
        <p:txBody>
          <a:bodyPr/>
          <a:lstStyle>
            <a:lvl1pPr marL="0" indent="0" algn="l">
              <a:lnSpc>
                <a:spcPct val="125000"/>
              </a:lnSpc>
              <a:buNone/>
              <a:defRPr sz="1600">
                <a:solidFill>
                  <a:schemeClr val="bg1"/>
                </a:solidFill>
                <a:latin typeface="LORA REGULAR ROMAN"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NO"/>
          </a:p>
        </p:txBody>
      </p:sp>
    </p:spTree>
    <p:extLst>
      <p:ext uri="{BB962C8B-B14F-4D97-AF65-F5344CB8AC3E}">
        <p14:creationId xmlns:p14="http://schemas.microsoft.com/office/powerpoint/2010/main" val="208846503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White Full">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A62502E-29F7-C24B-BB90-AC735D9905C7}"/>
              </a:ext>
            </a:extLst>
          </p:cNvPr>
          <p:cNvSpPr/>
          <p:nvPr userDrawn="1"/>
        </p:nvSpPr>
        <p:spPr>
          <a:xfrm>
            <a:off x="0" y="-12728"/>
            <a:ext cx="12192000" cy="68834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7" name="Title 1">
            <a:extLst>
              <a:ext uri="{FF2B5EF4-FFF2-40B4-BE49-F238E27FC236}">
                <a16:creationId xmlns:a16="http://schemas.microsoft.com/office/drawing/2014/main" id="{E9E32544-CD05-BF47-86A3-28E265BB2D98}"/>
              </a:ext>
            </a:extLst>
          </p:cNvPr>
          <p:cNvSpPr>
            <a:spLocks noGrp="1"/>
          </p:cNvSpPr>
          <p:nvPr>
            <p:ph type="ctrTitle"/>
          </p:nvPr>
        </p:nvSpPr>
        <p:spPr>
          <a:xfrm>
            <a:off x="758128" y="511319"/>
            <a:ext cx="10781856" cy="715409"/>
          </a:xfrm>
          <a:prstGeom prst="rect">
            <a:avLst/>
          </a:prstGeom>
        </p:spPr>
        <p:txBody>
          <a:bodyPr anchor="t"/>
          <a:lstStyle>
            <a:lvl1pPr algn="l">
              <a:defRPr sz="3400" b="0" i="0">
                <a:solidFill>
                  <a:srgbClr val="1E0A39"/>
                </a:solidFill>
                <a:latin typeface="LORA REGULAR ROMAN" pitchFamily="2" charset="77"/>
              </a:defRPr>
            </a:lvl1pPr>
          </a:lstStyle>
          <a:p>
            <a:r>
              <a:rPr lang="en-US"/>
              <a:t>Click to edit Master title style</a:t>
            </a:r>
            <a:endParaRPr lang="en-NO"/>
          </a:p>
        </p:txBody>
      </p:sp>
      <p:sp>
        <p:nvSpPr>
          <p:cNvPr id="12" name="Slide Number Placeholder 5">
            <a:extLst>
              <a:ext uri="{FF2B5EF4-FFF2-40B4-BE49-F238E27FC236}">
                <a16:creationId xmlns:a16="http://schemas.microsoft.com/office/drawing/2014/main" id="{1F84E076-83F9-184D-B45C-6CAB45FC2C0F}"/>
              </a:ext>
            </a:extLst>
          </p:cNvPr>
          <p:cNvSpPr>
            <a:spLocks noGrp="1"/>
          </p:cNvSpPr>
          <p:nvPr>
            <p:ph type="sldNum" sz="quarter" idx="12"/>
          </p:nvPr>
        </p:nvSpPr>
        <p:spPr>
          <a:xfrm>
            <a:off x="11602720" y="6426460"/>
            <a:ext cx="441960" cy="381635"/>
          </a:xfrm>
          <a:prstGeom prst="rect">
            <a:avLst/>
          </a:prstGeom>
        </p:spPr>
        <p:txBody>
          <a:bodyPr/>
          <a:lstStyle>
            <a:lvl1pPr>
              <a:defRPr sz="1000" baseline="0">
                <a:solidFill>
                  <a:srgbClr val="80758E"/>
                </a:solidFill>
                <a:latin typeface="LORA MEDIUM ROMAN" pitchFamily="2" charset="77"/>
              </a:defRPr>
            </a:lvl1pPr>
          </a:lstStyle>
          <a:p>
            <a:fld id="{B2313480-0CA3-4444-85A9-353C4FE4D86B}" type="slidenum">
              <a:rPr lang="en-NO" smtClean="0"/>
              <a:pPr/>
              <a:t>‹#›</a:t>
            </a:fld>
            <a:endParaRPr lang="en-NO"/>
          </a:p>
        </p:txBody>
      </p:sp>
      <p:sp>
        <p:nvSpPr>
          <p:cNvPr id="31" name="Text Placeholder 4">
            <a:extLst>
              <a:ext uri="{FF2B5EF4-FFF2-40B4-BE49-F238E27FC236}">
                <a16:creationId xmlns:a16="http://schemas.microsoft.com/office/drawing/2014/main" id="{B4112C82-9C7F-4C48-B14C-9591D5CC3451}"/>
              </a:ext>
            </a:extLst>
          </p:cNvPr>
          <p:cNvSpPr>
            <a:spLocks noGrp="1"/>
          </p:cNvSpPr>
          <p:nvPr>
            <p:ph type="body" sz="quarter" idx="16"/>
          </p:nvPr>
        </p:nvSpPr>
        <p:spPr>
          <a:xfrm>
            <a:off x="777988" y="1553227"/>
            <a:ext cx="10761836" cy="4464107"/>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Tx/>
              <a:buNone/>
              <a:tabLst/>
              <a:defRPr sz="1200">
                <a:solidFill>
                  <a:srgbClr val="1E0A39"/>
                </a:solidFill>
                <a:latin typeface="Roboto" panose="02000000000000000000" pitchFamily="2" charset="0"/>
                <a:ea typeface="Roboto" panose="02000000000000000000" pitchFamily="2"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pic>
        <p:nvPicPr>
          <p:cNvPr id="22" name="Graphic 21">
            <a:extLst>
              <a:ext uri="{FF2B5EF4-FFF2-40B4-BE49-F238E27FC236}">
                <a16:creationId xmlns:a16="http://schemas.microsoft.com/office/drawing/2014/main" id="{8B5B8BE7-FC32-9447-93C4-DF2E1FF2E5B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662908" y="6478626"/>
            <a:ext cx="881676" cy="125580"/>
          </a:xfrm>
          <a:prstGeom prst="rect">
            <a:avLst/>
          </a:prstGeom>
        </p:spPr>
      </p:pic>
    </p:spTree>
    <p:extLst>
      <p:ext uri="{BB962C8B-B14F-4D97-AF65-F5344CB8AC3E}">
        <p14:creationId xmlns:p14="http://schemas.microsoft.com/office/powerpoint/2010/main" val="149387679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Agenda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A62502E-29F7-C24B-BB90-AC735D9905C7}"/>
              </a:ext>
            </a:extLst>
          </p:cNvPr>
          <p:cNvSpPr/>
          <p:nvPr userDrawn="1"/>
        </p:nvSpPr>
        <p:spPr>
          <a:xfrm>
            <a:off x="4838700" y="0"/>
            <a:ext cx="73533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7" name="Title 1">
            <a:extLst>
              <a:ext uri="{FF2B5EF4-FFF2-40B4-BE49-F238E27FC236}">
                <a16:creationId xmlns:a16="http://schemas.microsoft.com/office/drawing/2014/main" id="{E9E32544-CD05-BF47-86A3-28E265BB2D98}"/>
              </a:ext>
            </a:extLst>
          </p:cNvPr>
          <p:cNvSpPr>
            <a:spLocks noGrp="1"/>
          </p:cNvSpPr>
          <p:nvPr>
            <p:ph type="ctrTitle" hasCustomPrompt="1"/>
          </p:nvPr>
        </p:nvSpPr>
        <p:spPr>
          <a:xfrm>
            <a:off x="5905501" y="535144"/>
            <a:ext cx="5489330" cy="879128"/>
          </a:xfrm>
          <a:prstGeom prst="rect">
            <a:avLst/>
          </a:prstGeom>
        </p:spPr>
        <p:txBody>
          <a:bodyPr anchor="b"/>
          <a:lstStyle>
            <a:lvl1pPr algn="l">
              <a:defRPr sz="3400" b="0" i="0">
                <a:solidFill>
                  <a:srgbClr val="1E0A39"/>
                </a:solidFill>
                <a:latin typeface="LORA REGULAR ROMAN" pitchFamily="2" charset="77"/>
              </a:defRPr>
            </a:lvl1pPr>
          </a:lstStyle>
          <a:p>
            <a:r>
              <a:rPr lang="en-GB"/>
              <a:t>Edit Agenda Title</a:t>
            </a:r>
            <a:endParaRPr lang="en-NO"/>
          </a:p>
        </p:txBody>
      </p:sp>
      <p:sp>
        <p:nvSpPr>
          <p:cNvPr id="8" name="Subtitle 2">
            <a:extLst>
              <a:ext uri="{FF2B5EF4-FFF2-40B4-BE49-F238E27FC236}">
                <a16:creationId xmlns:a16="http://schemas.microsoft.com/office/drawing/2014/main" id="{3C732EF0-93FE-B348-9592-2C1C61FCFA8E}"/>
              </a:ext>
            </a:extLst>
          </p:cNvPr>
          <p:cNvSpPr>
            <a:spLocks noGrp="1"/>
          </p:cNvSpPr>
          <p:nvPr>
            <p:ph type="subTitle" idx="1" hasCustomPrompt="1"/>
          </p:nvPr>
        </p:nvSpPr>
        <p:spPr>
          <a:xfrm>
            <a:off x="5905500" y="2206752"/>
            <a:ext cx="5489330" cy="3657600"/>
          </a:xfrm>
          <a:prstGeom prst="rect">
            <a:avLst/>
          </a:prstGeom>
        </p:spPr>
        <p:txBody>
          <a:bodyPr/>
          <a:lstStyle>
            <a:lvl1pPr marL="342900" indent="-342900" algn="l">
              <a:lnSpc>
                <a:spcPct val="100000"/>
              </a:lnSpc>
              <a:buFont typeface="+mj-lt"/>
              <a:buAutoNum type="arabicPeriod"/>
              <a:defRPr sz="1600" b="0">
                <a:solidFill>
                  <a:srgbClr val="1E0A39"/>
                </a:solidFill>
                <a:latin typeface="LORA REGULAR ROMAN"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add Agenda Items</a:t>
            </a:r>
            <a:endParaRPr lang="en-NO"/>
          </a:p>
        </p:txBody>
      </p:sp>
      <p:sp>
        <p:nvSpPr>
          <p:cNvPr id="9" name="Slide Number Placeholder 5">
            <a:extLst>
              <a:ext uri="{FF2B5EF4-FFF2-40B4-BE49-F238E27FC236}">
                <a16:creationId xmlns:a16="http://schemas.microsoft.com/office/drawing/2014/main" id="{1CD24A25-FF8F-D642-BC4F-6D0DA30B7D7F}"/>
              </a:ext>
            </a:extLst>
          </p:cNvPr>
          <p:cNvSpPr>
            <a:spLocks noGrp="1"/>
          </p:cNvSpPr>
          <p:nvPr>
            <p:ph type="sldNum" sz="quarter" idx="12"/>
          </p:nvPr>
        </p:nvSpPr>
        <p:spPr>
          <a:xfrm>
            <a:off x="11602720" y="6426460"/>
            <a:ext cx="441960" cy="381635"/>
          </a:xfrm>
          <a:prstGeom prst="rect">
            <a:avLst/>
          </a:prstGeom>
        </p:spPr>
        <p:txBody>
          <a:bodyPr/>
          <a:lstStyle>
            <a:lvl1pPr>
              <a:defRPr sz="1000" baseline="0">
                <a:solidFill>
                  <a:srgbClr val="80758E"/>
                </a:solidFill>
                <a:latin typeface="LORA MEDIUM ROMAN" pitchFamily="2" charset="77"/>
              </a:defRPr>
            </a:lvl1pPr>
          </a:lstStyle>
          <a:p>
            <a:fld id="{B2313480-0CA3-4444-85A9-353C4FE4D86B}" type="slidenum">
              <a:rPr lang="en-NO" smtClean="0"/>
              <a:pPr/>
              <a:t>‹#›</a:t>
            </a:fld>
            <a:endParaRPr lang="en-NO"/>
          </a:p>
        </p:txBody>
      </p:sp>
      <p:pic>
        <p:nvPicPr>
          <p:cNvPr id="16" name="Graphic 15">
            <a:extLst>
              <a:ext uri="{FF2B5EF4-FFF2-40B4-BE49-F238E27FC236}">
                <a16:creationId xmlns:a16="http://schemas.microsoft.com/office/drawing/2014/main" id="{B0E86C92-2116-5645-BB08-FD54803A70D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662908" y="6478626"/>
            <a:ext cx="881676" cy="125580"/>
          </a:xfrm>
          <a:prstGeom prst="rect">
            <a:avLst/>
          </a:prstGeom>
        </p:spPr>
      </p:pic>
    </p:spTree>
    <p:extLst>
      <p:ext uri="{BB962C8B-B14F-4D97-AF65-F5344CB8AC3E}">
        <p14:creationId xmlns:p14="http://schemas.microsoft.com/office/powerpoint/2010/main" val="211633712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Agenda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A62502E-29F7-C24B-BB90-AC735D9905C7}"/>
              </a:ext>
            </a:extLst>
          </p:cNvPr>
          <p:cNvSpPr/>
          <p:nvPr userDrawn="1"/>
        </p:nvSpPr>
        <p:spPr>
          <a:xfrm>
            <a:off x="4838700" y="0"/>
            <a:ext cx="73533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7" name="Title 1">
            <a:extLst>
              <a:ext uri="{FF2B5EF4-FFF2-40B4-BE49-F238E27FC236}">
                <a16:creationId xmlns:a16="http://schemas.microsoft.com/office/drawing/2014/main" id="{E9E32544-CD05-BF47-86A3-28E265BB2D98}"/>
              </a:ext>
            </a:extLst>
          </p:cNvPr>
          <p:cNvSpPr>
            <a:spLocks noGrp="1"/>
          </p:cNvSpPr>
          <p:nvPr>
            <p:ph type="ctrTitle" hasCustomPrompt="1"/>
          </p:nvPr>
        </p:nvSpPr>
        <p:spPr>
          <a:xfrm>
            <a:off x="5308092" y="620488"/>
            <a:ext cx="5489330" cy="879128"/>
          </a:xfrm>
          <a:prstGeom prst="rect">
            <a:avLst/>
          </a:prstGeom>
        </p:spPr>
        <p:txBody>
          <a:bodyPr anchor="b"/>
          <a:lstStyle>
            <a:lvl1pPr algn="l">
              <a:defRPr sz="3400" b="0" i="0">
                <a:solidFill>
                  <a:srgbClr val="1E0A39"/>
                </a:solidFill>
                <a:latin typeface="LORA REGULAR ROMAN" pitchFamily="2" charset="77"/>
              </a:defRPr>
            </a:lvl1pPr>
          </a:lstStyle>
          <a:p>
            <a:r>
              <a:rPr lang="en-GB"/>
              <a:t>Edit Agenda Title</a:t>
            </a:r>
            <a:endParaRPr lang="en-NO"/>
          </a:p>
        </p:txBody>
      </p:sp>
      <p:sp>
        <p:nvSpPr>
          <p:cNvPr id="8" name="Subtitle 2">
            <a:extLst>
              <a:ext uri="{FF2B5EF4-FFF2-40B4-BE49-F238E27FC236}">
                <a16:creationId xmlns:a16="http://schemas.microsoft.com/office/drawing/2014/main" id="{3C732EF0-93FE-B348-9592-2C1C61FCFA8E}"/>
              </a:ext>
            </a:extLst>
          </p:cNvPr>
          <p:cNvSpPr>
            <a:spLocks noGrp="1"/>
          </p:cNvSpPr>
          <p:nvPr>
            <p:ph type="subTitle" idx="1" hasCustomPrompt="1"/>
          </p:nvPr>
        </p:nvSpPr>
        <p:spPr>
          <a:xfrm>
            <a:off x="5308092" y="3172968"/>
            <a:ext cx="1972344" cy="879128"/>
          </a:xfrm>
          <a:prstGeom prst="rect">
            <a:avLst/>
          </a:prstGeom>
        </p:spPr>
        <p:txBody>
          <a:bodyPr/>
          <a:lstStyle>
            <a:lvl1pPr marL="0" indent="0" algn="l">
              <a:lnSpc>
                <a:spcPct val="100000"/>
              </a:lnSpc>
              <a:buFontTx/>
              <a:buNone/>
              <a:defRPr sz="2000" b="1" i="0">
                <a:solidFill>
                  <a:srgbClr val="1E0A39"/>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add Agenda Item</a:t>
            </a:r>
            <a:endParaRPr lang="en-NO"/>
          </a:p>
        </p:txBody>
      </p:sp>
      <p:sp>
        <p:nvSpPr>
          <p:cNvPr id="9" name="Slide Number Placeholder 5">
            <a:extLst>
              <a:ext uri="{FF2B5EF4-FFF2-40B4-BE49-F238E27FC236}">
                <a16:creationId xmlns:a16="http://schemas.microsoft.com/office/drawing/2014/main" id="{1CD24A25-FF8F-D642-BC4F-6D0DA30B7D7F}"/>
              </a:ext>
            </a:extLst>
          </p:cNvPr>
          <p:cNvSpPr>
            <a:spLocks noGrp="1"/>
          </p:cNvSpPr>
          <p:nvPr>
            <p:ph type="sldNum" sz="quarter" idx="12"/>
          </p:nvPr>
        </p:nvSpPr>
        <p:spPr>
          <a:xfrm>
            <a:off x="11602720" y="6426460"/>
            <a:ext cx="441960" cy="381635"/>
          </a:xfrm>
          <a:prstGeom prst="rect">
            <a:avLst/>
          </a:prstGeom>
        </p:spPr>
        <p:txBody>
          <a:bodyPr/>
          <a:lstStyle>
            <a:lvl1pPr>
              <a:defRPr sz="1000" baseline="0">
                <a:solidFill>
                  <a:srgbClr val="80758E"/>
                </a:solidFill>
                <a:latin typeface="LORA MEDIUM ROMAN" pitchFamily="2" charset="77"/>
              </a:defRPr>
            </a:lvl1pPr>
          </a:lstStyle>
          <a:p>
            <a:fld id="{B2313480-0CA3-4444-85A9-353C4FE4D86B}" type="slidenum">
              <a:rPr lang="en-NO" smtClean="0"/>
              <a:pPr/>
              <a:t>‹#›</a:t>
            </a:fld>
            <a:endParaRPr lang="en-NO"/>
          </a:p>
        </p:txBody>
      </p:sp>
      <p:sp>
        <p:nvSpPr>
          <p:cNvPr id="15" name="Text Placeholder 4">
            <a:extLst>
              <a:ext uri="{FF2B5EF4-FFF2-40B4-BE49-F238E27FC236}">
                <a16:creationId xmlns:a16="http://schemas.microsoft.com/office/drawing/2014/main" id="{7590579B-7369-EA4B-94DF-9AE96B418CBA}"/>
              </a:ext>
            </a:extLst>
          </p:cNvPr>
          <p:cNvSpPr>
            <a:spLocks noGrp="1"/>
          </p:cNvSpPr>
          <p:nvPr>
            <p:ph type="body" sz="quarter" idx="14" hasCustomPrompt="1"/>
          </p:nvPr>
        </p:nvSpPr>
        <p:spPr>
          <a:xfrm>
            <a:off x="5308093" y="4163804"/>
            <a:ext cx="1972343" cy="1020844"/>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Tx/>
              <a:buNone/>
              <a:tabLst/>
              <a:defRPr sz="1100">
                <a:solidFill>
                  <a:srgbClr val="1E0A39"/>
                </a:solidFill>
                <a:latin typeface="Roboto" panose="02000000000000000000" pitchFamily="2" charset="0"/>
                <a:ea typeface="Roboto" panose="02000000000000000000" pitchFamily="2"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Agenda item text.</a:t>
            </a:r>
          </a:p>
        </p:txBody>
      </p:sp>
      <p:sp>
        <p:nvSpPr>
          <p:cNvPr id="17" name="Text Placeholder 4">
            <a:extLst>
              <a:ext uri="{FF2B5EF4-FFF2-40B4-BE49-F238E27FC236}">
                <a16:creationId xmlns:a16="http://schemas.microsoft.com/office/drawing/2014/main" id="{58814453-82DC-2A4D-A46A-4F62BC62010F}"/>
              </a:ext>
            </a:extLst>
          </p:cNvPr>
          <p:cNvSpPr>
            <a:spLocks noGrp="1"/>
          </p:cNvSpPr>
          <p:nvPr>
            <p:ph type="body" sz="quarter" idx="15" hasCustomPrompt="1"/>
          </p:nvPr>
        </p:nvSpPr>
        <p:spPr>
          <a:xfrm>
            <a:off x="7550515" y="4163804"/>
            <a:ext cx="1972343" cy="1020844"/>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Tx/>
              <a:buNone/>
              <a:tabLst/>
              <a:defRPr sz="1100">
                <a:solidFill>
                  <a:srgbClr val="1E0A39"/>
                </a:solidFill>
                <a:latin typeface="Roboto" panose="02000000000000000000" pitchFamily="2" charset="0"/>
                <a:ea typeface="Roboto" panose="02000000000000000000" pitchFamily="2"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Agenda item text.</a:t>
            </a:r>
          </a:p>
        </p:txBody>
      </p:sp>
      <p:sp>
        <p:nvSpPr>
          <p:cNvPr id="19" name="Text Placeholder 4">
            <a:extLst>
              <a:ext uri="{FF2B5EF4-FFF2-40B4-BE49-F238E27FC236}">
                <a16:creationId xmlns:a16="http://schemas.microsoft.com/office/drawing/2014/main" id="{E7F7BD08-3AD4-3742-BCC2-8B6ADE5E20EF}"/>
              </a:ext>
            </a:extLst>
          </p:cNvPr>
          <p:cNvSpPr>
            <a:spLocks noGrp="1"/>
          </p:cNvSpPr>
          <p:nvPr>
            <p:ph type="body" sz="quarter" idx="16" hasCustomPrompt="1"/>
          </p:nvPr>
        </p:nvSpPr>
        <p:spPr>
          <a:xfrm>
            <a:off x="9725908" y="4163804"/>
            <a:ext cx="1972343" cy="1020844"/>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Tx/>
              <a:buNone/>
              <a:tabLst/>
              <a:defRPr sz="1100">
                <a:solidFill>
                  <a:srgbClr val="1E0A39"/>
                </a:solidFill>
                <a:latin typeface="Roboto" panose="02000000000000000000" pitchFamily="2" charset="0"/>
                <a:ea typeface="Roboto" panose="02000000000000000000" pitchFamily="2"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Agenda item text.</a:t>
            </a:r>
          </a:p>
        </p:txBody>
      </p:sp>
      <p:sp>
        <p:nvSpPr>
          <p:cNvPr id="20" name="Text Placeholder 4">
            <a:extLst>
              <a:ext uri="{FF2B5EF4-FFF2-40B4-BE49-F238E27FC236}">
                <a16:creationId xmlns:a16="http://schemas.microsoft.com/office/drawing/2014/main" id="{041BE693-BA53-A048-9DBD-C26C0BF75C80}"/>
              </a:ext>
            </a:extLst>
          </p:cNvPr>
          <p:cNvSpPr>
            <a:spLocks noGrp="1"/>
          </p:cNvSpPr>
          <p:nvPr>
            <p:ph type="body" sz="quarter" idx="17" hasCustomPrompt="1"/>
          </p:nvPr>
        </p:nvSpPr>
        <p:spPr>
          <a:xfrm>
            <a:off x="7550515" y="3172968"/>
            <a:ext cx="1972343" cy="879128"/>
          </a:xfrm>
          <a:prstGeom prst="rect">
            <a:avLst/>
          </a:prstGeom>
        </p:spPr>
        <p:txBody>
          <a:bodyPr/>
          <a:lstStyle>
            <a:lvl1pPr marL="0" marR="0" indent="0" algn="l" defTabSz="914400" rtl="0" eaLnBrk="1" fontAlgn="auto" latinLnBrk="0" hangingPunct="1">
              <a:lnSpc>
                <a:spcPct val="100000"/>
              </a:lnSpc>
              <a:spcBef>
                <a:spcPts val="1000"/>
              </a:spcBef>
              <a:spcAft>
                <a:spcPts val="0"/>
              </a:spcAft>
              <a:buClrTx/>
              <a:buSzTx/>
              <a:buFontTx/>
              <a:buNone/>
              <a:tabLst/>
              <a:defRPr sz="2000" b="1" i="0">
                <a:solidFill>
                  <a:srgbClr val="1E0A39"/>
                </a:solidFill>
                <a:latin typeface="Roboto" panose="02000000000000000000" pitchFamily="2" charset="0"/>
                <a:ea typeface="Roboto" panose="02000000000000000000" pitchFamily="2"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add Agenda Item</a:t>
            </a:r>
          </a:p>
        </p:txBody>
      </p:sp>
      <p:sp>
        <p:nvSpPr>
          <p:cNvPr id="21" name="Text Placeholder 4">
            <a:extLst>
              <a:ext uri="{FF2B5EF4-FFF2-40B4-BE49-F238E27FC236}">
                <a16:creationId xmlns:a16="http://schemas.microsoft.com/office/drawing/2014/main" id="{E9B86888-024B-2D43-8E76-F48B11FCFC78}"/>
              </a:ext>
            </a:extLst>
          </p:cNvPr>
          <p:cNvSpPr>
            <a:spLocks noGrp="1"/>
          </p:cNvSpPr>
          <p:nvPr>
            <p:ph type="body" sz="quarter" idx="18" hasCustomPrompt="1"/>
          </p:nvPr>
        </p:nvSpPr>
        <p:spPr>
          <a:xfrm>
            <a:off x="9725908" y="3194304"/>
            <a:ext cx="1972343" cy="879128"/>
          </a:xfrm>
          <a:prstGeom prst="rect">
            <a:avLst/>
          </a:prstGeom>
        </p:spPr>
        <p:txBody>
          <a:bodyPr/>
          <a:lstStyle>
            <a:lvl1pPr marL="0" marR="0" indent="0" algn="l" defTabSz="914400" rtl="0" eaLnBrk="1" fontAlgn="auto" latinLnBrk="0" hangingPunct="1">
              <a:lnSpc>
                <a:spcPct val="100000"/>
              </a:lnSpc>
              <a:spcBef>
                <a:spcPts val="1000"/>
              </a:spcBef>
              <a:spcAft>
                <a:spcPts val="0"/>
              </a:spcAft>
              <a:buClrTx/>
              <a:buSzTx/>
              <a:buFontTx/>
              <a:buNone/>
              <a:tabLst/>
              <a:defRPr sz="2000" b="1" i="0">
                <a:solidFill>
                  <a:srgbClr val="1E0A39"/>
                </a:solidFill>
                <a:latin typeface="Roboto" panose="02000000000000000000" pitchFamily="2" charset="0"/>
                <a:ea typeface="Roboto" panose="02000000000000000000" pitchFamily="2"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add Agenda Item</a:t>
            </a:r>
          </a:p>
        </p:txBody>
      </p:sp>
      <p:pic>
        <p:nvPicPr>
          <p:cNvPr id="28" name="Graphic 27">
            <a:extLst>
              <a:ext uri="{FF2B5EF4-FFF2-40B4-BE49-F238E27FC236}">
                <a16:creationId xmlns:a16="http://schemas.microsoft.com/office/drawing/2014/main" id="{C3E5DAF2-0263-7542-A687-16282F55BEA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662908" y="6478626"/>
            <a:ext cx="881676" cy="125580"/>
          </a:xfrm>
          <a:prstGeom prst="rect">
            <a:avLst/>
          </a:prstGeom>
        </p:spPr>
      </p:pic>
    </p:spTree>
    <p:extLst>
      <p:ext uri="{BB962C8B-B14F-4D97-AF65-F5344CB8AC3E}">
        <p14:creationId xmlns:p14="http://schemas.microsoft.com/office/powerpoint/2010/main" val="15595732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údo Dup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5653FBE-201C-A231-E501-29570F71B16B}"/>
              </a:ext>
            </a:extLst>
          </p:cNvPr>
          <p:cNvSpPr>
            <a:spLocks noGrp="1"/>
          </p:cNvSpPr>
          <p:nvPr>
            <p:ph type="title"/>
          </p:nvPr>
        </p:nvSpPr>
        <p:spPr/>
        <p:txBody>
          <a:bodyPr/>
          <a:lstStyle/>
          <a:p>
            <a:r>
              <a:rPr lang="pt-PT"/>
              <a:t>Clique para editar o estilo de título do Modelo Global</a:t>
            </a:r>
          </a:p>
        </p:txBody>
      </p:sp>
      <p:sp>
        <p:nvSpPr>
          <p:cNvPr id="3" name="Marcador de Posição de Conteúdo 2">
            <a:extLst>
              <a:ext uri="{FF2B5EF4-FFF2-40B4-BE49-F238E27FC236}">
                <a16:creationId xmlns:a16="http://schemas.microsoft.com/office/drawing/2014/main" id="{DD1ADADE-204B-948D-3EAB-57A0A80B3CB5}"/>
              </a:ext>
            </a:extLst>
          </p:cNvPr>
          <p:cNvSpPr>
            <a:spLocks noGrp="1"/>
          </p:cNvSpPr>
          <p:nvPr>
            <p:ph sz="half" idx="1"/>
          </p:nvPr>
        </p:nvSpPr>
        <p:spPr>
          <a:xfrm>
            <a:off x="838200" y="1825625"/>
            <a:ext cx="5181600" cy="4351338"/>
          </a:xfrm>
        </p:spPr>
        <p:txBody>
          <a:body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e Conteúdo 3">
            <a:extLst>
              <a:ext uri="{FF2B5EF4-FFF2-40B4-BE49-F238E27FC236}">
                <a16:creationId xmlns:a16="http://schemas.microsoft.com/office/drawing/2014/main" id="{991530D5-9C4D-7F94-84EF-D10C4142DB5D}"/>
              </a:ext>
            </a:extLst>
          </p:cNvPr>
          <p:cNvSpPr>
            <a:spLocks noGrp="1"/>
          </p:cNvSpPr>
          <p:nvPr>
            <p:ph sz="half" idx="2"/>
          </p:nvPr>
        </p:nvSpPr>
        <p:spPr>
          <a:xfrm>
            <a:off x="6172200" y="1825625"/>
            <a:ext cx="5181600" cy="4351338"/>
          </a:xfrm>
        </p:spPr>
        <p:txBody>
          <a:body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5" name="Marcador de Posição da Data 4">
            <a:extLst>
              <a:ext uri="{FF2B5EF4-FFF2-40B4-BE49-F238E27FC236}">
                <a16:creationId xmlns:a16="http://schemas.microsoft.com/office/drawing/2014/main" id="{95146A51-D939-C34F-A578-8D4647075B2F}"/>
              </a:ext>
            </a:extLst>
          </p:cNvPr>
          <p:cNvSpPr>
            <a:spLocks noGrp="1"/>
          </p:cNvSpPr>
          <p:nvPr>
            <p:ph type="dt" sz="half" idx="10"/>
          </p:nvPr>
        </p:nvSpPr>
        <p:spPr/>
        <p:txBody>
          <a:bodyPr/>
          <a:lstStyle/>
          <a:p>
            <a:fld id="{D1695445-587F-D547-B76C-829349ED506B}" type="datetimeFigureOut">
              <a:rPr lang="pt-PT" smtClean="0"/>
              <a:t>02/10/2024</a:t>
            </a:fld>
            <a:endParaRPr lang="pt-PT"/>
          </a:p>
        </p:txBody>
      </p:sp>
      <p:sp>
        <p:nvSpPr>
          <p:cNvPr id="6" name="Marcador de Posição do Rodapé 5">
            <a:extLst>
              <a:ext uri="{FF2B5EF4-FFF2-40B4-BE49-F238E27FC236}">
                <a16:creationId xmlns:a16="http://schemas.microsoft.com/office/drawing/2014/main" id="{BA594FCE-0D16-F612-8342-752ECB8740FD}"/>
              </a:ext>
            </a:extLst>
          </p:cNvPr>
          <p:cNvSpPr>
            <a:spLocks noGrp="1"/>
          </p:cNvSpPr>
          <p:nvPr>
            <p:ph type="ftr" sz="quarter" idx="11"/>
          </p:nvPr>
        </p:nvSpPr>
        <p:spPr/>
        <p:txBody>
          <a:bodyPr/>
          <a:lstStyle/>
          <a:p>
            <a:endParaRPr lang="pt-PT"/>
          </a:p>
        </p:txBody>
      </p:sp>
      <p:sp>
        <p:nvSpPr>
          <p:cNvPr id="7" name="Marcador de Posição do Número do Diapositivo 6">
            <a:extLst>
              <a:ext uri="{FF2B5EF4-FFF2-40B4-BE49-F238E27FC236}">
                <a16:creationId xmlns:a16="http://schemas.microsoft.com/office/drawing/2014/main" id="{82B737F1-DC79-A0EE-0AAB-DDF646F3CF2D}"/>
              </a:ext>
            </a:extLst>
          </p:cNvPr>
          <p:cNvSpPr>
            <a:spLocks noGrp="1"/>
          </p:cNvSpPr>
          <p:nvPr>
            <p:ph type="sldNum" sz="quarter" idx="12"/>
          </p:nvPr>
        </p:nvSpPr>
        <p:spPr/>
        <p:txBody>
          <a:bodyPr/>
          <a:lstStyle/>
          <a:p>
            <a:fld id="{F4A63602-74F0-9147-9D8B-97FA76C729E2}" type="slidenum">
              <a:rPr lang="pt-PT" smtClean="0"/>
              <a:t>‹#›</a:t>
            </a:fld>
            <a:endParaRPr lang="pt-PT"/>
          </a:p>
        </p:txBody>
      </p:sp>
    </p:spTree>
    <p:extLst>
      <p:ext uri="{BB962C8B-B14F-4D97-AF65-F5344CB8AC3E}">
        <p14:creationId xmlns:p14="http://schemas.microsoft.com/office/powerpoint/2010/main" val="146230067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Image left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A62502E-29F7-C24B-BB90-AC735D9905C7}"/>
              </a:ext>
            </a:extLst>
          </p:cNvPr>
          <p:cNvSpPr/>
          <p:nvPr userDrawn="1"/>
        </p:nvSpPr>
        <p:spPr>
          <a:xfrm>
            <a:off x="4838700" y="0"/>
            <a:ext cx="73533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7" name="Title 1">
            <a:extLst>
              <a:ext uri="{FF2B5EF4-FFF2-40B4-BE49-F238E27FC236}">
                <a16:creationId xmlns:a16="http://schemas.microsoft.com/office/drawing/2014/main" id="{E9E32544-CD05-BF47-86A3-28E265BB2D98}"/>
              </a:ext>
            </a:extLst>
          </p:cNvPr>
          <p:cNvSpPr>
            <a:spLocks noGrp="1"/>
          </p:cNvSpPr>
          <p:nvPr>
            <p:ph type="ctrTitle"/>
          </p:nvPr>
        </p:nvSpPr>
        <p:spPr>
          <a:xfrm>
            <a:off x="5905501" y="535144"/>
            <a:ext cx="5489330" cy="2387600"/>
          </a:xfrm>
          <a:prstGeom prst="rect">
            <a:avLst/>
          </a:prstGeom>
        </p:spPr>
        <p:txBody>
          <a:bodyPr anchor="b"/>
          <a:lstStyle>
            <a:lvl1pPr algn="l">
              <a:defRPr sz="3400" b="0" i="0">
                <a:solidFill>
                  <a:srgbClr val="1E0A39"/>
                </a:solidFill>
                <a:latin typeface="LORA REGULAR ROMAN" pitchFamily="2" charset="77"/>
              </a:defRPr>
            </a:lvl1pPr>
          </a:lstStyle>
          <a:p>
            <a:r>
              <a:rPr lang="en-US"/>
              <a:t>Click to edit Master title style</a:t>
            </a:r>
            <a:endParaRPr lang="en-NO"/>
          </a:p>
        </p:txBody>
      </p:sp>
      <p:sp>
        <p:nvSpPr>
          <p:cNvPr id="8" name="Subtitle 2">
            <a:extLst>
              <a:ext uri="{FF2B5EF4-FFF2-40B4-BE49-F238E27FC236}">
                <a16:creationId xmlns:a16="http://schemas.microsoft.com/office/drawing/2014/main" id="{3C732EF0-93FE-B348-9592-2C1C61FCFA8E}"/>
              </a:ext>
            </a:extLst>
          </p:cNvPr>
          <p:cNvSpPr>
            <a:spLocks noGrp="1"/>
          </p:cNvSpPr>
          <p:nvPr>
            <p:ph type="subTitle" idx="1"/>
          </p:nvPr>
        </p:nvSpPr>
        <p:spPr>
          <a:xfrm>
            <a:off x="5905500" y="3138644"/>
            <a:ext cx="5489329" cy="665237"/>
          </a:xfrm>
          <a:prstGeom prst="rect">
            <a:avLst/>
          </a:prstGeom>
        </p:spPr>
        <p:txBody>
          <a:bodyPr/>
          <a:lstStyle>
            <a:lvl1pPr marL="0" indent="0" algn="l">
              <a:lnSpc>
                <a:spcPct val="100000"/>
              </a:lnSpc>
              <a:buNone/>
              <a:defRPr sz="1600">
                <a:solidFill>
                  <a:srgbClr val="1E0A39"/>
                </a:solidFill>
                <a:latin typeface="LORA REGULAR ROMAN"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NO"/>
          </a:p>
        </p:txBody>
      </p:sp>
      <p:sp>
        <p:nvSpPr>
          <p:cNvPr id="9" name="Slide Number Placeholder 5">
            <a:extLst>
              <a:ext uri="{FF2B5EF4-FFF2-40B4-BE49-F238E27FC236}">
                <a16:creationId xmlns:a16="http://schemas.microsoft.com/office/drawing/2014/main" id="{1CD24A25-FF8F-D642-BC4F-6D0DA30B7D7F}"/>
              </a:ext>
            </a:extLst>
          </p:cNvPr>
          <p:cNvSpPr>
            <a:spLocks noGrp="1"/>
          </p:cNvSpPr>
          <p:nvPr>
            <p:ph type="sldNum" sz="quarter" idx="12"/>
          </p:nvPr>
        </p:nvSpPr>
        <p:spPr>
          <a:xfrm>
            <a:off x="11602720" y="6426460"/>
            <a:ext cx="441960" cy="381635"/>
          </a:xfrm>
          <a:prstGeom prst="rect">
            <a:avLst/>
          </a:prstGeom>
        </p:spPr>
        <p:txBody>
          <a:bodyPr/>
          <a:lstStyle>
            <a:lvl1pPr>
              <a:defRPr sz="1000" baseline="0">
                <a:solidFill>
                  <a:srgbClr val="80758E"/>
                </a:solidFill>
                <a:latin typeface="LORA MEDIUM ROMAN" pitchFamily="2" charset="77"/>
              </a:defRPr>
            </a:lvl1pPr>
          </a:lstStyle>
          <a:p>
            <a:fld id="{B2313480-0CA3-4444-85A9-353C4FE4D86B}" type="slidenum">
              <a:rPr lang="en-NO" smtClean="0"/>
              <a:pPr/>
              <a:t>‹#›</a:t>
            </a:fld>
            <a:endParaRPr lang="en-NO"/>
          </a:p>
        </p:txBody>
      </p:sp>
      <p:sp>
        <p:nvSpPr>
          <p:cNvPr id="12" name="Text Placeholder 4">
            <a:extLst>
              <a:ext uri="{FF2B5EF4-FFF2-40B4-BE49-F238E27FC236}">
                <a16:creationId xmlns:a16="http://schemas.microsoft.com/office/drawing/2014/main" id="{404788D2-9F7E-E248-A35C-790E9550FB32}"/>
              </a:ext>
            </a:extLst>
          </p:cNvPr>
          <p:cNvSpPr>
            <a:spLocks noGrp="1"/>
          </p:cNvSpPr>
          <p:nvPr>
            <p:ph type="body" sz="quarter" idx="14"/>
          </p:nvPr>
        </p:nvSpPr>
        <p:spPr>
          <a:xfrm>
            <a:off x="5905501" y="4019781"/>
            <a:ext cx="5489327" cy="1868530"/>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Tx/>
              <a:buNone/>
              <a:tabLst/>
              <a:defRPr sz="1200">
                <a:solidFill>
                  <a:srgbClr val="1E0A39"/>
                </a:solidFill>
                <a:latin typeface="Roboto" panose="02000000000000000000" pitchFamily="2" charset="0"/>
                <a:ea typeface="Roboto" panose="02000000000000000000" pitchFamily="2"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pic>
        <p:nvPicPr>
          <p:cNvPr id="22" name="Graphic 21">
            <a:extLst>
              <a:ext uri="{FF2B5EF4-FFF2-40B4-BE49-F238E27FC236}">
                <a16:creationId xmlns:a16="http://schemas.microsoft.com/office/drawing/2014/main" id="{7B815A8B-FD57-6D46-A9B4-C133E09CF22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662908" y="6478626"/>
            <a:ext cx="881676" cy="125580"/>
          </a:xfrm>
          <a:prstGeom prst="rect">
            <a:avLst/>
          </a:prstGeom>
        </p:spPr>
      </p:pic>
    </p:spTree>
    <p:extLst>
      <p:ext uri="{BB962C8B-B14F-4D97-AF65-F5344CB8AC3E}">
        <p14:creationId xmlns:p14="http://schemas.microsoft.com/office/powerpoint/2010/main" val="379439064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Image Left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A62502E-29F7-C24B-BB90-AC735D9905C7}"/>
              </a:ext>
            </a:extLst>
          </p:cNvPr>
          <p:cNvSpPr/>
          <p:nvPr userDrawn="1"/>
        </p:nvSpPr>
        <p:spPr>
          <a:xfrm>
            <a:off x="609600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2" name="Slide Number Placeholder 5">
            <a:extLst>
              <a:ext uri="{FF2B5EF4-FFF2-40B4-BE49-F238E27FC236}">
                <a16:creationId xmlns:a16="http://schemas.microsoft.com/office/drawing/2014/main" id="{2CC4DD4A-EF7E-BF41-8F1B-9B3F4A964A68}"/>
              </a:ext>
            </a:extLst>
          </p:cNvPr>
          <p:cNvSpPr>
            <a:spLocks noGrp="1"/>
          </p:cNvSpPr>
          <p:nvPr>
            <p:ph type="sldNum" sz="quarter" idx="12"/>
          </p:nvPr>
        </p:nvSpPr>
        <p:spPr>
          <a:xfrm>
            <a:off x="11602720" y="6426460"/>
            <a:ext cx="441960" cy="381635"/>
          </a:xfrm>
          <a:prstGeom prst="rect">
            <a:avLst/>
          </a:prstGeom>
        </p:spPr>
        <p:txBody>
          <a:bodyPr/>
          <a:lstStyle>
            <a:lvl1pPr>
              <a:defRPr sz="1000" baseline="0">
                <a:solidFill>
                  <a:srgbClr val="80758E"/>
                </a:solidFill>
                <a:latin typeface="LORA MEDIUM ROMAN" pitchFamily="2" charset="77"/>
              </a:defRPr>
            </a:lvl1pPr>
          </a:lstStyle>
          <a:p>
            <a:fld id="{B2313480-0CA3-4444-85A9-353C4FE4D86B}" type="slidenum">
              <a:rPr lang="en-NO" smtClean="0"/>
              <a:pPr/>
              <a:t>‹#›</a:t>
            </a:fld>
            <a:endParaRPr lang="en-NO"/>
          </a:p>
        </p:txBody>
      </p:sp>
      <p:sp>
        <p:nvSpPr>
          <p:cNvPr id="15" name="Subtitle 2">
            <a:extLst>
              <a:ext uri="{FF2B5EF4-FFF2-40B4-BE49-F238E27FC236}">
                <a16:creationId xmlns:a16="http://schemas.microsoft.com/office/drawing/2014/main" id="{A821DF51-A6A5-0C46-B288-B749D3ECA1A3}"/>
              </a:ext>
            </a:extLst>
          </p:cNvPr>
          <p:cNvSpPr>
            <a:spLocks noGrp="1"/>
          </p:cNvSpPr>
          <p:nvPr>
            <p:ph type="subTitle" idx="1"/>
          </p:nvPr>
        </p:nvSpPr>
        <p:spPr>
          <a:xfrm>
            <a:off x="6794501" y="2178265"/>
            <a:ext cx="4745323" cy="469900"/>
          </a:xfrm>
          <a:prstGeom prst="rect">
            <a:avLst/>
          </a:prstGeom>
        </p:spPr>
        <p:txBody>
          <a:bodyPr/>
          <a:lstStyle>
            <a:lvl1pPr marL="0" indent="0" algn="l">
              <a:lnSpc>
                <a:spcPct val="100000"/>
              </a:lnSpc>
              <a:buNone/>
              <a:defRPr sz="1400">
                <a:solidFill>
                  <a:srgbClr val="1E0A39"/>
                </a:solidFill>
                <a:latin typeface="LORA REGULAR ROMAN"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NO"/>
          </a:p>
        </p:txBody>
      </p:sp>
      <p:sp>
        <p:nvSpPr>
          <p:cNvPr id="16" name="Title 1">
            <a:extLst>
              <a:ext uri="{FF2B5EF4-FFF2-40B4-BE49-F238E27FC236}">
                <a16:creationId xmlns:a16="http://schemas.microsoft.com/office/drawing/2014/main" id="{AEF8FAB4-58C6-8443-967D-B25C0634C334}"/>
              </a:ext>
            </a:extLst>
          </p:cNvPr>
          <p:cNvSpPr>
            <a:spLocks noGrp="1"/>
          </p:cNvSpPr>
          <p:nvPr>
            <p:ph type="title"/>
          </p:nvPr>
        </p:nvSpPr>
        <p:spPr>
          <a:xfrm>
            <a:off x="6794500" y="866990"/>
            <a:ext cx="4745324" cy="1019175"/>
          </a:xfrm>
          <a:prstGeom prst="rect">
            <a:avLst/>
          </a:prstGeom>
        </p:spPr>
        <p:txBody>
          <a:bodyPr/>
          <a:lstStyle>
            <a:lvl1pPr>
              <a:defRPr sz="3400">
                <a:solidFill>
                  <a:srgbClr val="1E0A39"/>
                </a:solidFill>
                <a:latin typeface="LORA REGULAR ROMAN" pitchFamily="2" charset="77"/>
              </a:defRPr>
            </a:lvl1pPr>
          </a:lstStyle>
          <a:p>
            <a:r>
              <a:rPr lang="en-US"/>
              <a:t>Click to edit Master title style</a:t>
            </a:r>
            <a:endParaRPr lang="en-NO"/>
          </a:p>
        </p:txBody>
      </p:sp>
      <p:sp>
        <p:nvSpPr>
          <p:cNvPr id="19" name="Text Placeholder 4">
            <a:extLst>
              <a:ext uri="{FF2B5EF4-FFF2-40B4-BE49-F238E27FC236}">
                <a16:creationId xmlns:a16="http://schemas.microsoft.com/office/drawing/2014/main" id="{BED1E2C2-4376-D140-980D-C670E13CE8C3}"/>
              </a:ext>
            </a:extLst>
          </p:cNvPr>
          <p:cNvSpPr>
            <a:spLocks noGrp="1"/>
          </p:cNvSpPr>
          <p:nvPr>
            <p:ph type="body" sz="quarter" idx="14"/>
          </p:nvPr>
        </p:nvSpPr>
        <p:spPr>
          <a:xfrm>
            <a:off x="6794500" y="2884552"/>
            <a:ext cx="4745323" cy="310645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Tx/>
              <a:buNone/>
              <a:tabLst/>
              <a:defRPr sz="1200">
                <a:solidFill>
                  <a:srgbClr val="1E0A39"/>
                </a:solidFill>
                <a:latin typeface="Roboto" panose="02000000000000000000" pitchFamily="2" charset="0"/>
                <a:ea typeface="Roboto" panose="02000000000000000000" pitchFamily="2"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pic>
        <p:nvPicPr>
          <p:cNvPr id="18" name="Graphic 17">
            <a:extLst>
              <a:ext uri="{FF2B5EF4-FFF2-40B4-BE49-F238E27FC236}">
                <a16:creationId xmlns:a16="http://schemas.microsoft.com/office/drawing/2014/main" id="{77B8931A-DC99-9D4B-81D1-A501DB65AAC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662908" y="6478626"/>
            <a:ext cx="881676" cy="125580"/>
          </a:xfrm>
          <a:prstGeom prst="rect">
            <a:avLst/>
          </a:prstGeom>
        </p:spPr>
      </p:pic>
    </p:spTree>
    <p:extLst>
      <p:ext uri="{BB962C8B-B14F-4D97-AF65-F5344CB8AC3E}">
        <p14:creationId xmlns:p14="http://schemas.microsoft.com/office/powerpoint/2010/main" val="358686120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Image Right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A62502E-29F7-C24B-BB90-AC735D9905C7}"/>
              </a:ext>
            </a:extLst>
          </p:cNvPr>
          <p:cNvSpPr/>
          <p:nvPr userDrawn="1"/>
        </p:nvSpPr>
        <p:spPr>
          <a:xfrm>
            <a:off x="0" y="0"/>
            <a:ext cx="73533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9" name="Slide Number Placeholder 5">
            <a:extLst>
              <a:ext uri="{FF2B5EF4-FFF2-40B4-BE49-F238E27FC236}">
                <a16:creationId xmlns:a16="http://schemas.microsoft.com/office/drawing/2014/main" id="{CC213251-5D90-9B44-9366-4D77E468CD82}"/>
              </a:ext>
            </a:extLst>
          </p:cNvPr>
          <p:cNvSpPr>
            <a:spLocks noGrp="1"/>
          </p:cNvSpPr>
          <p:nvPr>
            <p:ph type="sldNum" sz="quarter" idx="12"/>
          </p:nvPr>
        </p:nvSpPr>
        <p:spPr>
          <a:xfrm>
            <a:off x="11602720" y="6426460"/>
            <a:ext cx="441960" cy="381635"/>
          </a:xfrm>
          <a:prstGeom prst="rect">
            <a:avLst/>
          </a:prstGeom>
        </p:spPr>
        <p:txBody>
          <a:bodyPr/>
          <a:lstStyle>
            <a:lvl1pPr>
              <a:defRPr sz="1000" baseline="0">
                <a:solidFill>
                  <a:srgbClr val="80758E"/>
                </a:solidFill>
                <a:latin typeface="LORA MEDIUM ROMAN" pitchFamily="2" charset="77"/>
              </a:defRPr>
            </a:lvl1pPr>
          </a:lstStyle>
          <a:p>
            <a:fld id="{B2313480-0CA3-4444-85A9-353C4FE4D86B}" type="slidenum">
              <a:rPr lang="en-NO" smtClean="0"/>
              <a:pPr/>
              <a:t>‹#›</a:t>
            </a:fld>
            <a:endParaRPr lang="en-NO"/>
          </a:p>
        </p:txBody>
      </p:sp>
      <p:sp>
        <p:nvSpPr>
          <p:cNvPr id="13" name="Title 1">
            <a:extLst>
              <a:ext uri="{FF2B5EF4-FFF2-40B4-BE49-F238E27FC236}">
                <a16:creationId xmlns:a16="http://schemas.microsoft.com/office/drawing/2014/main" id="{D4189076-6458-E94D-8CEA-DC4CE017DFDB}"/>
              </a:ext>
            </a:extLst>
          </p:cNvPr>
          <p:cNvSpPr>
            <a:spLocks noGrp="1"/>
          </p:cNvSpPr>
          <p:nvPr>
            <p:ph type="ctrTitle"/>
          </p:nvPr>
        </p:nvSpPr>
        <p:spPr>
          <a:xfrm>
            <a:off x="981809" y="781329"/>
            <a:ext cx="5489330" cy="2387600"/>
          </a:xfrm>
          <a:prstGeom prst="rect">
            <a:avLst/>
          </a:prstGeom>
        </p:spPr>
        <p:txBody>
          <a:bodyPr anchor="b"/>
          <a:lstStyle>
            <a:lvl1pPr algn="l">
              <a:defRPr sz="3400" b="0" i="0">
                <a:solidFill>
                  <a:srgbClr val="1E0A39"/>
                </a:solidFill>
                <a:latin typeface="LORA REGULAR ROMAN" pitchFamily="2" charset="77"/>
              </a:defRPr>
            </a:lvl1pPr>
          </a:lstStyle>
          <a:p>
            <a:r>
              <a:rPr lang="en-US"/>
              <a:t>Click to edit Master title style</a:t>
            </a:r>
            <a:endParaRPr lang="en-NO"/>
          </a:p>
        </p:txBody>
      </p:sp>
      <p:sp>
        <p:nvSpPr>
          <p:cNvPr id="14" name="Subtitle 2">
            <a:extLst>
              <a:ext uri="{FF2B5EF4-FFF2-40B4-BE49-F238E27FC236}">
                <a16:creationId xmlns:a16="http://schemas.microsoft.com/office/drawing/2014/main" id="{10AAA82D-0634-4C4E-9910-E560E9AE6B68}"/>
              </a:ext>
            </a:extLst>
          </p:cNvPr>
          <p:cNvSpPr>
            <a:spLocks noGrp="1"/>
          </p:cNvSpPr>
          <p:nvPr>
            <p:ph type="subTitle" idx="1"/>
          </p:nvPr>
        </p:nvSpPr>
        <p:spPr>
          <a:xfrm>
            <a:off x="981808" y="3384829"/>
            <a:ext cx="5489329" cy="665237"/>
          </a:xfrm>
          <a:prstGeom prst="rect">
            <a:avLst/>
          </a:prstGeom>
        </p:spPr>
        <p:txBody>
          <a:bodyPr/>
          <a:lstStyle>
            <a:lvl1pPr marL="0" indent="0" algn="l">
              <a:lnSpc>
                <a:spcPct val="100000"/>
              </a:lnSpc>
              <a:buNone/>
              <a:defRPr sz="1600">
                <a:solidFill>
                  <a:srgbClr val="1E0A39"/>
                </a:solidFill>
                <a:latin typeface="LORA REGULAR ROMAN"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NO"/>
          </a:p>
        </p:txBody>
      </p:sp>
      <p:sp>
        <p:nvSpPr>
          <p:cNvPr id="15" name="Text Placeholder 4">
            <a:extLst>
              <a:ext uri="{FF2B5EF4-FFF2-40B4-BE49-F238E27FC236}">
                <a16:creationId xmlns:a16="http://schemas.microsoft.com/office/drawing/2014/main" id="{F86FCA10-5BD0-0C4B-8DFF-77572CAF1FA0}"/>
              </a:ext>
            </a:extLst>
          </p:cNvPr>
          <p:cNvSpPr>
            <a:spLocks noGrp="1"/>
          </p:cNvSpPr>
          <p:nvPr>
            <p:ph type="body" sz="quarter" idx="14"/>
          </p:nvPr>
        </p:nvSpPr>
        <p:spPr>
          <a:xfrm>
            <a:off x="981809" y="4265966"/>
            <a:ext cx="5489327" cy="1868530"/>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Tx/>
              <a:buNone/>
              <a:tabLst/>
              <a:defRPr sz="1200">
                <a:solidFill>
                  <a:srgbClr val="1E0A39"/>
                </a:solidFill>
                <a:latin typeface="Roboto" panose="02000000000000000000" pitchFamily="2" charset="0"/>
                <a:ea typeface="Roboto" panose="02000000000000000000" pitchFamily="2"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pic>
        <p:nvPicPr>
          <p:cNvPr id="23" name="Graphic 22">
            <a:extLst>
              <a:ext uri="{FF2B5EF4-FFF2-40B4-BE49-F238E27FC236}">
                <a16:creationId xmlns:a16="http://schemas.microsoft.com/office/drawing/2014/main" id="{8814818A-1652-934E-BDBA-B37AD78991B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662908" y="6478626"/>
            <a:ext cx="881676" cy="125580"/>
          </a:xfrm>
          <a:prstGeom prst="rect">
            <a:avLst/>
          </a:prstGeom>
        </p:spPr>
      </p:pic>
    </p:spTree>
    <p:extLst>
      <p:ext uri="{BB962C8B-B14F-4D97-AF65-F5344CB8AC3E}">
        <p14:creationId xmlns:p14="http://schemas.microsoft.com/office/powerpoint/2010/main" val="249486914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Image Right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A62502E-29F7-C24B-BB90-AC735D9905C7}"/>
              </a:ext>
            </a:extLst>
          </p:cNvPr>
          <p:cNvSpPr/>
          <p:nvPr userDrawn="1"/>
        </p:nvSpPr>
        <p:spPr>
          <a:xfrm>
            <a:off x="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2" name="Slide Number Placeholder 5">
            <a:extLst>
              <a:ext uri="{FF2B5EF4-FFF2-40B4-BE49-F238E27FC236}">
                <a16:creationId xmlns:a16="http://schemas.microsoft.com/office/drawing/2014/main" id="{2CC4DD4A-EF7E-BF41-8F1B-9B3F4A964A68}"/>
              </a:ext>
            </a:extLst>
          </p:cNvPr>
          <p:cNvSpPr>
            <a:spLocks noGrp="1"/>
          </p:cNvSpPr>
          <p:nvPr>
            <p:ph type="sldNum" sz="quarter" idx="12"/>
          </p:nvPr>
        </p:nvSpPr>
        <p:spPr>
          <a:xfrm>
            <a:off x="11602720" y="6426460"/>
            <a:ext cx="441960" cy="381635"/>
          </a:xfrm>
          <a:prstGeom prst="rect">
            <a:avLst/>
          </a:prstGeom>
        </p:spPr>
        <p:txBody>
          <a:bodyPr/>
          <a:lstStyle>
            <a:lvl1pPr>
              <a:defRPr sz="1000" baseline="0">
                <a:solidFill>
                  <a:srgbClr val="80758E"/>
                </a:solidFill>
                <a:latin typeface="LORA MEDIUM ROMAN" pitchFamily="2" charset="77"/>
              </a:defRPr>
            </a:lvl1pPr>
          </a:lstStyle>
          <a:p>
            <a:fld id="{B2313480-0CA3-4444-85A9-353C4FE4D86B}" type="slidenum">
              <a:rPr lang="en-NO" smtClean="0"/>
              <a:pPr/>
              <a:t>‹#›</a:t>
            </a:fld>
            <a:endParaRPr lang="en-NO"/>
          </a:p>
        </p:txBody>
      </p:sp>
      <p:sp>
        <p:nvSpPr>
          <p:cNvPr id="20" name="Subtitle 2">
            <a:extLst>
              <a:ext uri="{FF2B5EF4-FFF2-40B4-BE49-F238E27FC236}">
                <a16:creationId xmlns:a16="http://schemas.microsoft.com/office/drawing/2014/main" id="{29523965-E985-B94B-B5C5-34BEC19D4CD4}"/>
              </a:ext>
            </a:extLst>
          </p:cNvPr>
          <p:cNvSpPr>
            <a:spLocks noGrp="1"/>
          </p:cNvSpPr>
          <p:nvPr>
            <p:ph type="subTitle" idx="1"/>
          </p:nvPr>
        </p:nvSpPr>
        <p:spPr>
          <a:xfrm>
            <a:off x="710224" y="2178265"/>
            <a:ext cx="4745323" cy="469900"/>
          </a:xfrm>
          <a:prstGeom prst="rect">
            <a:avLst/>
          </a:prstGeom>
        </p:spPr>
        <p:txBody>
          <a:bodyPr/>
          <a:lstStyle>
            <a:lvl1pPr marL="0" indent="0" algn="l">
              <a:lnSpc>
                <a:spcPct val="100000"/>
              </a:lnSpc>
              <a:buNone/>
              <a:defRPr sz="1400">
                <a:solidFill>
                  <a:srgbClr val="1E0A39"/>
                </a:solidFill>
                <a:latin typeface="LORA REGULAR ROMAN"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NO"/>
          </a:p>
        </p:txBody>
      </p:sp>
      <p:sp>
        <p:nvSpPr>
          <p:cNvPr id="21" name="Title 1">
            <a:extLst>
              <a:ext uri="{FF2B5EF4-FFF2-40B4-BE49-F238E27FC236}">
                <a16:creationId xmlns:a16="http://schemas.microsoft.com/office/drawing/2014/main" id="{99DFA4BD-3D89-CB46-8C1E-C32A6B1E28C5}"/>
              </a:ext>
            </a:extLst>
          </p:cNvPr>
          <p:cNvSpPr>
            <a:spLocks noGrp="1"/>
          </p:cNvSpPr>
          <p:nvPr>
            <p:ph type="title"/>
          </p:nvPr>
        </p:nvSpPr>
        <p:spPr>
          <a:xfrm>
            <a:off x="710223" y="866990"/>
            <a:ext cx="4745324" cy="1019175"/>
          </a:xfrm>
          <a:prstGeom prst="rect">
            <a:avLst/>
          </a:prstGeom>
        </p:spPr>
        <p:txBody>
          <a:bodyPr/>
          <a:lstStyle>
            <a:lvl1pPr>
              <a:defRPr sz="3400">
                <a:solidFill>
                  <a:srgbClr val="1E0A39"/>
                </a:solidFill>
                <a:latin typeface="LORA REGULAR ROMAN" pitchFamily="2" charset="77"/>
              </a:defRPr>
            </a:lvl1pPr>
          </a:lstStyle>
          <a:p>
            <a:r>
              <a:rPr lang="en-US"/>
              <a:t>Click to edit Master title style</a:t>
            </a:r>
            <a:endParaRPr lang="en-NO"/>
          </a:p>
        </p:txBody>
      </p:sp>
      <p:sp>
        <p:nvSpPr>
          <p:cNvPr id="22" name="Text Placeholder 4">
            <a:extLst>
              <a:ext uri="{FF2B5EF4-FFF2-40B4-BE49-F238E27FC236}">
                <a16:creationId xmlns:a16="http://schemas.microsoft.com/office/drawing/2014/main" id="{32E160A1-C9E2-B042-AF61-853B65068373}"/>
              </a:ext>
            </a:extLst>
          </p:cNvPr>
          <p:cNvSpPr>
            <a:spLocks noGrp="1"/>
          </p:cNvSpPr>
          <p:nvPr>
            <p:ph type="body" sz="quarter" idx="14"/>
          </p:nvPr>
        </p:nvSpPr>
        <p:spPr>
          <a:xfrm>
            <a:off x="710223" y="2884552"/>
            <a:ext cx="4745323" cy="310645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Tx/>
              <a:buNone/>
              <a:tabLst/>
              <a:defRPr sz="1200">
                <a:solidFill>
                  <a:srgbClr val="1E0A39"/>
                </a:solidFill>
                <a:latin typeface="Roboto" panose="02000000000000000000" pitchFamily="2" charset="0"/>
                <a:ea typeface="Roboto" panose="02000000000000000000" pitchFamily="2"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pic>
        <p:nvPicPr>
          <p:cNvPr id="25" name="Graphic 24">
            <a:extLst>
              <a:ext uri="{FF2B5EF4-FFF2-40B4-BE49-F238E27FC236}">
                <a16:creationId xmlns:a16="http://schemas.microsoft.com/office/drawing/2014/main" id="{3F6A7032-2EE2-EA43-85FA-CAB3CEAACC1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662908" y="6478626"/>
            <a:ext cx="881676" cy="125580"/>
          </a:xfrm>
          <a:prstGeom prst="rect">
            <a:avLst/>
          </a:prstGeom>
        </p:spPr>
      </p:pic>
    </p:spTree>
    <p:extLst>
      <p:ext uri="{BB962C8B-B14F-4D97-AF65-F5344CB8AC3E}">
        <p14:creationId xmlns:p14="http://schemas.microsoft.com/office/powerpoint/2010/main" val="73022921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White, columns ">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A62502E-29F7-C24B-BB90-AC735D9905C7}"/>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7" name="Title 1">
            <a:extLst>
              <a:ext uri="{FF2B5EF4-FFF2-40B4-BE49-F238E27FC236}">
                <a16:creationId xmlns:a16="http://schemas.microsoft.com/office/drawing/2014/main" id="{E9E32544-CD05-BF47-86A3-28E265BB2D98}"/>
              </a:ext>
            </a:extLst>
          </p:cNvPr>
          <p:cNvSpPr>
            <a:spLocks noGrp="1"/>
          </p:cNvSpPr>
          <p:nvPr>
            <p:ph type="ctrTitle"/>
          </p:nvPr>
        </p:nvSpPr>
        <p:spPr>
          <a:xfrm>
            <a:off x="1066801" y="1041400"/>
            <a:ext cx="4762500" cy="2387600"/>
          </a:xfrm>
          <a:prstGeom prst="rect">
            <a:avLst/>
          </a:prstGeom>
        </p:spPr>
        <p:txBody>
          <a:bodyPr anchor="b"/>
          <a:lstStyle>
            <a:lvl1pPr algn="l">
              <a:defRPr sz="3400" b="0" i="0">
                <a:solidFill>
                  <a:srgbClr val="1E0A39"/>
                </a:solidFill>
                <a:latin typeface="LORA REGULAR ROMAN" pitchFamily="2" charset="77"/>
              </a:defRPr>
            </a:lvl1pPr>
          </a:lstStyle>
          <a:p>
            <a:r>
              <a:rPr lang="en-US"/>
              <a:t>Click to edit Master title style</a:t>
            </a:r>
            <a:endParaRPr lang="en-NO"/>
          </a:p>
        </p:txBody>
      </p:sp>
      <p:sp>
        <p:nvSpPr>
          <p:cNvPr id="8" name="Subtitle 2">
            <a:extLst>
              <a:ext uri="{FF2B5EF4-FFF2-40B4-BE49-F238E27FC236}">
                <a16:creationId xmlns:a16="http://schemas.microsoft.com/office/drawing/2014/main" id="{3C732EF0-93FE-B348-9592-2C1C61FCFA8E}"/>
              </a:ext>
            </a:extLst>
          </p:cNvPr>
          <p:cNvSpPr>
            <a:spLocks noGrp="1"/>
          </p:cNvSpPr>
          <p:nvPr>
            <p:ph type="subTitle" idx="1"/>
          </p:nvPr>
        </p:nvSpPr>
        <p:spPr>
          <a:xfrm>
            <a:off x="1066801" y="3644900"/>
            <a:ext cx="4762500" cy="665237"/>
          </a:xfrm>
          <a:prstGeom prst="rect">
            <a:avLst/>
          </a:prstGeom>
        </p:spPr>
        <p:txBody>
          <a:bodyPr/>
          <a:lstStyle>
            <a:lvl1pPr marL="0" indent="0" algn="l">
              <a:buNone/>
              <a:defRPr sz="1600">
                <a:solidFill>
                  <a:srgbClr val="1E0A39"/>
                </a:solidFill>
                <a:latin typeface="LORA REGULAR ROMAN"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NO"/>
          </a:p>
        </p:txBody>
      </p:sp>
      <p:sp>
        <p:nvSpPr>
          <p:cNvPr id="12" name="Slide Number Placeholder 5">
            <a:extLst>
              <a:ext uri="{FF2B5EF4-FFF2-40B4-BE49-F238E27FC236}">
                <a16:creationId xmlns:a16="http://schemas.microsoft.com/office/drawing/2014/main" id="{1F84E076-83F9-184D-B45C-6CAB45FC2C0F}"/>
              </a:ext>
            </a:extLst>
          </p:cNvPr>
          <p:cNvSpPr>
            <a:spLocks noGrp="1"/>
          </p:cNvSpPr>
          <p:nvPr>
            <p:ph type="sldNum" sz="quarter" idx="12"/>
          </p:nvPr>
        </p:nvSpPr>
        <p:spPr>
          <a:xfrm>
            <a:off x="11602720" y="6426460"/>
            <a:ext cx="441960" cy="381635"/>
          </a:xfrm>
          <a:prstGeom prst="rect">
            <a:avLst/>
          </a:prstGeom>
        </p:spPr>
        <p:txBody>
          <a:bodyPr/>
          <a:lstStyle>
            <a:lvl1pPr>
              <a:defRPr sz="1000" baseline="0">
                <a:solidFill>
                  <a:srgbClr val="80758E"/>
                </a:solidFill>
                <a:latin typeface="LORA MEDIUM ROMAN" pitchFamily="2" charset="77"/>
              </a:defRPr>
            </a:lvl1pPr>
          </a:lstStyle>
          <a:p>
            <a:fld id="{B2313480-0CA3-4444-85A9-353C4FE4D86B}" type="slidenum">
              <a:rPr lang="en-NO" smtClean="0"/>
              <a:pPr/>
              <a:t>‹#›</a:t>
            </a:fld>
            <a:endParaRPr lang="en-NO"/>
          </a:p>
        </p:txBody>
      </p:sp>
      <p:sp>
        <p:nvSpPr>
          <p:cNvPr id="15" name="Text Placeholder 4">
            <a:extLst>
              <a:ext uri="{FF2B5EF4-FFF2-40B4-BE49-F238E27FC236}">
                <a16:creationId xmlns:a16="http://schemas.microsoft.com/office/drawing/2014/main" id="{6EEF9723-2F4D-C34B-B896-4ACFAD2602FE}"/>
              </a:ext>
            </a:extLst>
          </p:cNvPr>
          <p:cNvSpPr>
            <a:spLocks noGrp="1"/>
          </p:cNvSpPr>
          <p:nvPr>
            <p:ph type="body" sz="quarter" idx="14"/>
          </p:nvPr>
        </p:nvSpPr>
        <p:spPr>
          <a:xfrm>
            <a:off x="6154616" y="1041399"/>
            <a:ext cx="5205046" cy="4808415"/>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Tx/>
              <a:buNone/>
              <a:tabLst/>
              <a:defRPr sz="1200">
                <a:solidFill>
                  <a:srgbClr val="1E0A39"/>
                </a:solidFill>
                <a:latin typeface="Roboto" panose="02000000000000000000" pitchFamily="2" charset="0"/>
                <a:ea typeface="Roboto" panose="02000000000000000000" pitchFamily="2"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pic>
        <p:nvPicPr>
          <p:cNvPr id="22" name="Graphic 21">
            <a:extLst>
              <a:ext uri="{FF2B5EF4-FFF2-40B4-BE49-F238E27FC236}">
                <a16:creationId xmlns:a16="http://schemas.microsoft.com/office/drawing/2014/main" id="{6B36BB3F-2EF3-4743-85D8-4A8E7E5763F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662908" y="6478626"/>
            <a:ext cx="881676" cy="125580"/>
          </a:xfrm>
          <a:prstGeom prst="rect">
            <a:avLst/>
          </a:prstGeom>
        </p:spPr>
      </p:pic>
    </p:spTree>
    <p:extLst>
      <p:ext uri="{BB962C8B-B14F-4D97-AF65-F5344CB8AC3E}">
        <p14:creationId xmlns:p14="http://schemas.microsoft.com/office/powerpoint/2010/main" val="266457975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White Full">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A62502E-29F7-C24B-BB90-AC735D9905C7}"/>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7" name="Title 1">
            <a:extLst>
              <a:ext uri="{FF2B5EF4-FFF2-40B4-BE49-F238E27FC236}">
                <a16:creationId xmlns:a16="http://schemas.microsoft.com/office/drawing/2014/main" id="{E9E32544-CD05-BF47-86A3-28E265BB2D98}"/>
              </a:ext>
            </a:extLst>
          </p:cNvPr>
          <p:cNvSpPr>
            <a:spLocks noGrp="1"/>
          </p:cNvSpPr>
          <p:nvPr>
            <p:ph type="ctrTitle"/>
          </p:nvPr>
        </p:nvSpPr>
        <p:spPr>
          <a:xfrm>
            <a:off x="758128" y="511319"/>
            <a:ext cx="10781856" cy="715409"/>
          </a:xfrm>
          <a:prstGeom prst="rect">
            <a:avLst/>
          </a:prstGeom>
        </p:spPr>
        <p:txBody>
          <a:bodyPr anchor="t"/>
          <a:lstStyle>
            <a:lvl1pPr algn="l">
              <a:defRPr sz="3400" b="0" i="0">
                <a:solidFill>
                  <a:srgbClr val="1E0A39"/>
                </a:solidFill>
                <a:latin typeface="LORA REGULAR ROMAN" pitchFamily="2" charset="77"/>
              </a:defRPr>
            </a:lvl1pPr>
          </a:lstStyle>
          <a:p>
            <a:r>
              <a:rPr lang="en-US"/>
              <a:t>Click to edit Master title style</a:t>
            </a:r>
            <a:endParaRPr lang="en-NO"/>
          </a:p>
        </p:txBody>
      </p:sp>
      <p:sp>
        <p:nvSpPr>
          <p:cNvPr id="12" name="Slide Number Placeholder 5">
            <a:extLst>
              <a:ext uri="{FF2B5EF4-FFF2-40B4-BE49-F238E27FC236}">
                <a16:creationId xmlns:a16="http://schemas.microsoft.com/office/drawing/2014/main" id="{1F84E076-83F9-184D-B45C-6CAB45FC2C0F}"/>
              </a:ext>
            </a:extLst>
          </p:cNvPr>
          <p:cNvSpPr>
            <a:spLocks noGrp="1"/>
          </p:cNvSpPr>
          <p:nvPr>
            <p:ph type="sldNum" sz="quarter" idx="12"/>
          </p:nvPr>
        </p:nvSpPr>
        <p:spPr>
          <a:xfrm>
            <a:off x="11602720" y="6426460"/>
            <a:ext cx="441960" cy="381635"/>
          </a:xfrm>
          <a:prstGeom prst="rect">
            <a:avLst/>
          </a:prstGeom>
        </p:spPr>
        <p:txBody>
          <a:bodyPr/>
          <a:lstStyle>
            <a:lvl1pPr>
              <a:defRPr sz="1000" baseline="0">
                <a:solidFill>
                  <a:srgbClr val="80758E"/>
                </a:solidFill>
                <a:latin typeface="LORA MEDIUM ROMAN" pitchFamily="2" charset="77"/>
              </a:defRPr>
            </a:lvl1pPr>
          </a:lstStyle>
          <a:p>
            <a:fld id="{B2313480-0CA3-4444-85A9-353C4FE4D86B}" type="slidenum">
              <a:rPr lang="en-NO" smtClean="0"/>
              <a:pPr/>
              <a:t>‹#›</a:t>
            </a:fld>
            <a:endParaRPr lang="en-NO"/>
          </a:p>
        </p:txBody>
      </p:sp>
      <p:sp>
        <p:nvSpPr>
          <p:cNvPr id="24" name="Subtitle 2">
            <a:extLst>
              <a:ext uri="{FF2B5EF4-FFF2-40B4-BE49-F238E27FC236}">
                <a16:creationId xmlns:a16="http://schemas.microsoft.com/office/drawing/2014/main" id="{3C3E7085-0B7A-484F-BF78-CD5027B36022}"/>
              </a:ext>
            </a:extLst>
          </p:cNvPr>
          <p:cNvSpPr>
            <a:spLocks noGrp="1"/>
          </p:cNvSpPr>
          <p:nvPr>
            <p:ph type="subTitle" idx="1"/>
          </p:nvPr>
        </p:nvSpPr>
        <p:spPr>
          <a:xfrm>
            <a:off x="758126" y="1273881"/>
            <a:ext cx="10781857" cy="665237"/>
          </a:xfrm>
          <a:prstGeom prst="rect">
            <a:avLst/>
          </a:prstGeom>
        </p:spPr>
        <p:txBody>
          <a:bodyPr/>
          <a:lstStyle>
            <a:lvl1pPr marL="0" indent="0" algn="l">
              <a:buNone/>
              <a:defRPr sz="1600">
                <a:solidFill>
                  <a:srgbClr val="1E0A39"/>
                </a:solidFill>
                <a:latin typeface="LORA REGULAR ROMAN"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NO"/>
          </a:p>
        </p:txBody>
      </p:sp>
      <p:sp>
        <p:nvSpPr>
          <p:cNvPr id="31" name="Text Placeholder 4">
            <a:extLst>
              <a:ext uri="{FF2B5EF4-FFF2-40B4-BE49-F238E27FC236}">
                <a16:creationId xmlns:a16="http://schemas.microsoft.com/office/drawing/2014/main" id="{B4112C82-9C7F-4C48-B14C-9591D5CC3451}"/>
              </a:ext>
            </a:extLst>
          </p:cNvPr>
          <p:cNvSpPr>
            <a:spLocks noGrp="1"/>
          </p:cNvSpPr>
          <p:nvPr>
            <p:ph type="body" sz="quarter" idx="16"/>
          </p:nvPr>
        </p:nvSpPr>
        <p:spPr>
          <a:xfrm>
            <a:off x="777988" y="2067396"/>
            <a:ext cx="5205046" cy="394993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Tx/>
              <a:buNone/>
              <a:tabLst/>
              <a:defRPr sz="1200">
                <a:solidFill>
                  <a:srgbClr val="1E0A39"/>
                </a:solidFill>
                <a:latin typeface="Roboto" panose="02000000000000000000" pitchFamily="2" charset="0"/>
                <a:ea typeface="Roboto" panose="02000000000000000000" pitchFamily="2"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2" name="Text Placeholder 4">
            <a:extLst>
              <a:ext uri="{FF2B5EF4-FFF2-40B4-BE49-F238E27FC236}">
                <a16:creationId xmlns:a16="http://schemas.microsoft.com/office/drawing/2014/main" id="{9D53DAE4-EF64-4A43-9213-573CBBBBF22C}"/>
              </a:ext>
            </a:extLst>
          </p:cNvPr>
          <p:cNvSpPr>
            <a:spLocks noGrp="1"/>
          </p:cNvSpPr>
          <p:nvPr>
            <p:ph type="body" sz="quarter" idx="17"/>
          </p:nvPr>
        </p:nvSpPr>
        <p:spPr>
          <a:xfrm>
            <a:off x="6334778" y="2067396"/>
            <a:ext cx="5205046" cy="394993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Tx/>
              <a:buNone/>
              <a:tabLst/>
              <a:defRPr sz="1200">
                <a:solidFill>
                  <a:srgbClr val="1E0A39"/>
                </a:solidFill>
                <a:latin typeface="Roboto" panose="02000000000000000000" pitchFamily="2" charset="0"/>
                <a:ea typeface="Roboto" panose="02000000000000000000" pitchFamily="2"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pic>
        <p:nvPicPr>
          <p:cNvPr id="20" name="Graphic 19">
            <a:extLst>
              <a:ext uri="{FF2B5EF4-FFF2-40B4-BE49-F238E27FC236}">
                <a16:creationId xmlns:a16="http://schemas.microsoft.com/office/drawing/2014/main" id="{368B77A4-636A-244D-AC04-578E572BE15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662908" y="6478626"/>
            <a:ext cx="881676" cy="125580"/>
          </a:xfrm>
          <a:prstGeom prst="rect">
            <a:avLst/>
          </a:prstGeom>
        </p:spPr>
      </p:pic>
    </p:spTree>
    <p:extLst>
      <p:ext uri="{BB962C8B-B14F-4D97-AF65-F5344CB8AC3E}">
        <p14:creationId xmlns:p14="http://schemas.microsoft.com/office/powerpoint/2010/main" val="248368203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White 3 column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A62502E-29F7-C24B-BB90-AC735D9905C7}"/>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7" name="Title 1">
            <a:extLst>
              <a:ext uri="{FF2B5EF4-FFF2-40B4-BE49-F238E27FC236}">
                <a16:creationId xmlns:a16="http://schemas.microsoft.com/office/drawing/2014/main" id="{E9E32544-CD05-BF47-86A3-28E265BB2D98}"/>
              </a:ext>
            </a:extLst>
          </p:cNvPr>
          <p:cNvSpPr>
            <a:spLocks noGrp="1"/>
          </p:cNvSpPr>
          <p:nvPr>
            <p:ph type="ctrTitle"/>
          </p:nvPr>
        </p:nvSpPr>
        <p:spPr>
          <a:xfrm>
            <a:off x="758128" y="511319"/>
            <a:ext cx="10781856" cy="715409"/>
          </a:xfrm>
          <a:prstGeom prst="rect">
            <a:avLst/>
          </a:prstGeom>
        </p:spPr>
        <p:txBody>
          <a:bodyPr anchor="t"/>
          <a:lstStyle>
            <a:lvl1pPr algn="l">
              <a:defRPr sz="3400" b="0" i="0">
                <a:solidFill>
                  <a:srgbClr val="1E0A39"/>
                </a:solidFill>
                <a:latin typeface="LORA REGULAR ROMAN" pitchFamily="2" charset="77"/>
              </a:defRPr>
            </a:lvl1pPr>
          </a:lstStyle>
          <a:p>
            <a:r>
              <a:rPr lang="en-US"/>
              <a:t>Click to edit Master title style</a:t>
            </a:r>
            <a:endParaRPr lang="en-NO"/>
          </a:p>
        </p:txBody>
      </p:sp>
      <p:sp>
        <p:nvSpPr>
          <p:cNvPr id="12" name="Slide Number Placeholder 5">
            <a:extLst>
              <a:ext uri="{FF2B5EF4-FFF2-40B4-BE49-F238E27FC236}">
                <a16:creationId xmlns:a16="http://schemas.microsoft.com/office/drawing/2014/main" id="{1F84E076-83F9-184D-B45C-6CAB45FC2C0F}"/>
              </a:ext>
            </a:extLst>
          </p:cNvPr>
          <p:cNvSpPr>
            <a:spLocks noGrp="1"/>
          </p:cNvSpPr>
          <p:nvPr>
            <p:ph type="sldNum" sz="quarter" idx="12"/>
          </p:nvPr>
        </p:nvSpPr>
        <p:spPr>
          <a:xfrm>
            <a:off x="11602720" y="6426460"/>
            <a:ext cx="441960" cy="381635"/>
          </a:xfrm>
          <a:prstGeom prst="rect">
            <a:avLst/>
          </a:prstGeom>
        </p:spPr>
        <p:txBody>
          <a:bodyPr/>
          <a:lstStyle>
            <a:lvl1pPr>
              <a:defRPr sz="1000" baseline="0">
                <a:solidFill>
                  <a:srgbClr val="80758E"/>
                </a:solidFill>
                <a:latin typeface="LORA MEDIUM ROMAN" pitchFamily="2" charset="77"/>
              </a:defRPr>
            </a:lvl1pPr>
          </a:lstStyle>
          <a:p>
            <a:fld id="{B2313480-0CA3-4444-85A9-353C4FE4D86B}" type="slidenum">
              <a:rPr lang="en-NO" smtClean="0"/>
              <a:pPr/>
              <a:t>‹#›</a:t>
            </a:fld>
            <a:endParaRPr lang="en-NO"/>
          </a:p>
        </p:txBody>
      </p:sp>
      <p:sp>
        <p:nvSpPr>
          <p:cNvPr id="24" name="Subtitle 2">
            <a:extLst>
              <a:ext uri="{FF2B5EF4-FFF2-40B4-BE49-F238E27FC236}">
                <a16:creationId xmlns:a16="http://schemas.microsoft.com/office/drawing/2014/main" id="{3C3E7085-0B7A-484F-BF78-CD5027B36022}"/>
              </a:ext>
            </a:extLst>
          </p:cNvPr>
          <p:cNvSpPr>
            <a:spLocks noGrp="1"/>
          </p:cNvSpPr>
          <p:nvPr>
            <p:ph type="subTitle" idx="1"/>
          </p:nvPr>
        </p:nvSpPr>
        <p:spPr>
          <a:xfrm>
            <a:off x="758126" y="1087511"/>
            <a:ext cx="10781857" cy="665237"/>
          </a:xfrm>
          <a:prstGeom prst="rect">
            <a:avLst/>
          </a:prstGeom>
        </p:spPr>
        <p:txBody>
          <a:bodyPr/>
          <a:lstStyle>
            <a:lvl1pPr marL="0" indent="0" algn="l">
              <a:buNone/>
              <a:defRPr sz="1600">
                <a:solidFill>
                  <a:srgbClr val="1E0A39"/>
                </a:solidFill>
                <a:latin typeface="LORA REGULAR ROMAN"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NO"/>
          </a:p>
        </p:txBody>
      </p:sp>
      <p:sp>
        <p:nvSpPr>
          <p:cNvPr id="13" name="Text Placeholder 4">
            <a:extLst>
              <a:ext uri="{FF2B5EF4-FFF2-40B4-BE49-F238E27FC236}">
                <a16:creationId xmlns:a16="http://schemas.microsoft.com/office/drawing/2014/main" id="{EA7056B8-7BBC-3444-A765-202993E8C394}"/>
              </a:ext>
            </a:extLst>
          </p:cNvPr>
          <p:cNvSpPr>
            <a:spLocks noGrp="1"/>
          </p:cNvSpPr>
          <p:nvPr>
            <p:ph type="body" sz="quarter" idx="21"/>
          </p:nvPr>
        </p:nvSpPr>
        <p:spPr>
          <a:xfrm>
            <a:off x="8249589" y="2133685"/>
            <a:ext cx="3290235" cy="433213"/>
          </a:xfrm>
          <a:prstGeom prst="rect">
            <a:avLst/>
          </a:prstGeom>
        </p:spPr>
        <p:txBody>
          <a:bodyPr anchor="b"/>
          <a:lstStyle>
            <a:lvl1pPr marL="0" marR="0" indent="0" algn="l" defTabSz="914400" rtl="0" eaLnBrk="1" fontAlgn="auto" latinLnBrk="0" hangingPunct="1">
              <a:lnSpc>
                <a:spcPct val="100000"/>
              </a:lnSpc>
              <a:spcBef>
                <a:spcPts val="1000"/>
              </a:spcBef>
              <a:spcAft>
                <a:spcPts val="0"/>
              </a:spcAft>
              <a:buClrTx/>
              <a:buSzTx/>
              <a:buFontTx/>
              <a:buNone/>
              <a:tabLst/>
              <a:defRPr sz="1800" b="1" i="0">
                <a:solidFill>
                  <a:srgbClr val="1E0A39"/>
                </a:solidFill>
                <a:latin typeface="Roboto" panose="02000000000000000000" pitchFamily="2" charset="0"/>
                <a:ea typeface="Roboto" panose="02000000000000000000" pitchFamily="2"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4" name="Text Placeholder 4">
            <a:extLst>
              <a:ext uri="{FF2B5EF4-FFF2-40B4-BE49-F238E27FC236}">
                <a16:creationId xmlns:a16="http://schemas.microsoft.com/office/drawing/2014/main" id="{5FEFF0DF-1FC7-0D46-9D18-6B7F138FCC05}"/>
              </a:ext>
            </a:extLst>
          </p:cNvPr>
          <p:cNvSpPr>
            <a:spLocks noGrp="1"/>
          </p:cNvSpPr>
          <p:nvPr>
            <p:ph type="body" sz="quarter" idx="22"/>
          </p:nvPr>
        </p:nvSpPr>
        <p:spPr>
          <a:xfrm>
            <a:off x="8249589" y="2881546"/>
            <a:ext cx="3290235" cy="3202077"/>
          </a:xfrm>
          <a:prstGeom prst="rect">
            <a:avLst/>
          </a:prstGeom>
        </p:spPr>
        <p:txBody>
          <a:bodyPr/>
          <a:lstStyle>
            <a:lvl1pPr marL="0" marR="0" indent="0" algn="l" defTabSz="914400" rtl="0" eaLnBrk="1" fontAlgn="auto" latinLnBrk="0" hangingPunct="1">
              <a:lnSpc>
                <a:spcPct val="125000"/>
              </a:lnSpc>
              <a:spcBef>
                <a:spcPts val="1000"/>
              </a:spcBef>
              <a:spcAft>
                <a:spcPts val="0"/>
              </a:spcAft>
              <a:buClrTx/>
              <a:buSzTx/>
              <a:buFontTx/>
              <a:buNone/>
              <a:tabLst/>
              <a:defRPr sz="1200">
                <a:solidFill>
                  <a:srgbClr val="1E0A39"/>
                </a:solidFill>
                <a:latin typeface="Roboto" panose="02000000000000000000" pitchFamily="2" charset="0"/>
                <a:ea typeface="Roboto" panose="02000000000000000000" pitchFamily="2"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5" name="Text Placeholder 4">
            <a:extLst>
              <a:ext uri="{FF2B5EF4-FFF2-40B4-BE49-F238E27FC236}">
                <a16:creationId xmlns:a16="http://schemas.microsoft.com/office/drawing/2014/main" id="{D4C82544-FE3F-DA4E-A2B5-4F485D59226A}"/>
              </a:ext>
            </a:extLst>
          </p:cNvPr>
          <p:cNvSpPr>
            <a:spLocks noGrp="1"/>
          </p:cNvSpPr>
          <p:nvPr>
            <p:ph type="body" sz="quarter" idx="23"/>
          </p:nvPr>
        </p:nvSpPr>
        <p:spPr>
          <a:xfrm>
            <a:off x="738686" y="2133685"/>
            <a:ext cx="3290235" cy="433213"/>
          </a:xfrm>
          <a:prstGeom prst="rect">
            <a:avLst/>
          </a:prstGeom>
        </p:spPr>
        <p:txBody>
          <a:bodyPr anchor="b"/>
          <a:lstStyle>
            <a:lvl1pPr marL="0" marR="0" indent="0" algn="l" defTabSz="914400" rtl="0" eaLnBrk="1" fontAlgn="auto" latinLnBrk="0" hangingPunct="1">
              <a:lnSpc>
                <a:spcPct val="100000"/>
              </a:lnSpc>
              <a:spcBef>
                <a:spcPts val="1000"/>
              </a:spcBef>
              <a:spcAft>
                <a:spcPts val="0"/>
              </a:spcAft>
              <a:buClrTx/>
              <a:buSzTx/>
              <a:buFontTx/>
              <a:buNone/>
              <a:tabLst/>
              <a:defRPr sz="1800" b="1" i="0">
                <a:solidFill>
                  <a:srgbClr val="1E0A39"/>
                </a:solidFill>
                <a:latin typeface="Roboto" panose="02000000000000000000" pitchFamily="2" charset="0"/>
                <a:ea typeface="Roboto" panose="02000000000000000000" pitchFamily="2"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6" name="Text Placeholder 4">
            <a:extLst>
              <a:ext uri="{FF2B5EF4-FFF2-40B4-BE49-F238E27FC236}">
                <a16:creationId xmlns:a16="http://schemas.microsoft.com/office/drawing/2014/main" id="{502B458F-52E9-FF40-A5BA-E38F2EEE3A60}"/>
              </a:ext>
            </a:extLst>
          </p:cNvPr>
          <p:cNvSpPr>
            <a:spLocks noGrp="1"/>
          </p:cNvSpPr>
          <p:nvPr>
            <p:ph type="body" sz="quarter" idx="24"/>
          </p:nvPr>
        </p:nvSpPr>
        <p:spPr>
          <a:xfrm>
            <a:off x="738686" y="2881546"/>
            <a:ext cx="3290235" cy="3202077"/>
          </a:xfrm>
          <a:prstGeom prst="rect">
            <a:avLst/>
          </a:prstGeom>
        </p:spPr>
        <p:txBody>
          <a:bodyPr/>
          <a:lstStyle>
            <a:lvl1pPr marL="0" marR="0" indent="0" algn="l" defTabSz="914400" rtl="0" eaLnBrk="1" fontAlgn="auto" latinLnBrk="0" hangingPunct="1">
              <a:lnSpc>
                <a:spcPct val="125000"/>
              </a:lnSpc>
              <a:spcBef>
                <a:spcPts val="1000"/>
              </a:spcBef>
              <a:spcAft>
                <a:spcPts val="0"/>
              </a:spcAft>
              <a:buClrTx/>
              <a:buSzTx/>
              <a:buFontTx/>
              <a:buNone/>
              <a:tabLst/>
              <a:defRPr sz="1200">
                <a:solidFill>
                  <a:srgbClr val="1E0A39"/>
                </a:solidFill>
                <a:latin typeface="Roboto" panose="02000000000000000000" pitchFamily="2" charset="0"/>
                <a:ea typeface="Roboto" panose="02000000000000000000" pitchFamily="2"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7" name="Text Placeholder 4">
            <a:extLst>
              <a:ext uri="{FF2B5EF4-FFF2-40B4-BE49-F238E27FC236}">
                <a16:creationId xmlns:a16="http://schemas.microsoft.com/office/drawing/2014/main" id="{FCC503ED-839B-A840-AF7B-F6451FABB0C3}"/>
              </a:ext>
            </a:extLst>
          </p:cNvPr>
          <p:cNvSpPr>
            <a:spLocks noGrp="1"/>
          </p:cNvSpPr>
          <p:nvPr>
            <p:ph type="body" sz="quarter" idx="25"/>
          </p:nvPr>
        </p:nvSpPr>
        <p:spPr>
          <a:xfrm>
            <a:off x="4494137" y="2133685"/>
            <a:ext cx="3290235" cy="433213"/>
          </a:xfrm>
          <a:prstGeom prst="rect">
            <a:avLst/>
          </a:prstGeom>
        </p:spPr>
        <p:txBody>
          <a:bodyPr anchor="b"/>
          <a:lstStyle>
            <a:lvl1pPr marL="0" marR="0" indent="0" algn="l" defTabSz="914400" rtl="0" eaLnBrk="1" fontAlgn="auto" latinLnBrk="0" hangingPunct="1">
              <a:lnSpc>
                <a:spcPct val="100000"/>
              </a:lnSpc>
              <a:spcBef>
                <a:spcPts val="1000"/>
              </a:spcBef>
              <a:spcAft>
                <a:spcPts val="0"/>
              </a:spcAft>
              <a:buClrTx/>
              <a:buSzTx/>
              <a:buFontTx/>
              <a:buNone/>
              <a:tabLst/>
              <a:defRPr sz="1800" b="1" i="0">
                <a:solidFill>
                  <a:srgbClr val="1E0A39"/>
                </a:solidFill>
                <a:latin typeface="Roboto" panose="02000000000000000000" pitchFamily="2" charset="0"/>
                <a:ea typeface="Roboto" panose="02000000000000000000" pitchFamily="2"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8" name="Text Placeholder 4">
            <a:extLst>
              <a:ext uri="{FF2B5EF4-FFF2-40B4-BE49-F238E27FC236}">
                <a16:creationId xmlns:a16="http://schemas.microsoft.com/office/drawing/2014/main" id="{786BAE38-B985-5E49-A5A0-895A4DF1C04E}"/>
              </a:ext>
            </a:extLst>
          </p:cNvPr>
          <p:cNvSpPr>
            <a:spLocks noGrp="1"/>
          </p:cNvSpPr>
          <p:nvPr>
            <p:ph type="body" sz="quarter" idx="26"/>
          </p:nvPr>
        </p:nvSpPr>
        <p:spPr>
          <a:xfrm>
            <a:off x="4494137" y="2881546"/>
            <a:ext cx="3290235" cy="3202077"/>
          </a:xfrm>
          <a:prstGeom prst="rect">
            <a:avLst/>
          </a:prstGeom>
        </p:spPr>
        <p:txBody>
          <a:bodyPr/>
          <a:lstStyle>
            <a:lvl1pPr marL="0" marR="0" indent="0" algn="l" defTabSz="914400" rtl="0" eaLnBrk="1" fontAlgn="auto" latinLnBrk="0" hangingPunct="1">
              <a:lnSpc>
                <a:spcPct val="125000"/>
              </a:lnSpc>
              <a:spcBef>
                <a:spcPts val="1000"/>
              </a:spcBef>
              <a:spcAft>
                <a:spcPts val="0"/>
              </a:spcAft>
              <a:buClrTx/>
              <a:buSzTx/>
              <a:buFontTx/>
              <a:buNone/>
              <a:tabLst/>
              <a:defRPr sz="1200">
                <a:solidFill>
                  <a:srgbClr val="1E0A39"/>
                </a:solidFill>
                <a:latin typeface="Roboto" panose="02000000000000000000" pitchFamily="2" charset="0"/>
                <a:ea typeface="Roboto" panose="02000000000000000000" pitchFamily="2"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pic>
        <p:nvPicPr>
          <p:cNvPr id="29" name="Graphic 28">
            <a:extLst>
              <a:ext uri="{FF2B5EF4-FFF2-40B4-BE49-F238E27FC236}">
                <a16:creationId xmlns:a16="http://schemas.microsoft.com/office/drawing/2014/main" id="{5215D5AF-5B9E-B849-A6DE-34354BB8051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662908" y="6478626"/>
            <a:ext cx="881676" cy="125580"/>
          </a:xfrm>
          <a:prstGeom prst="rect">
            <a:avLst/>
          </a:prstGeom>
        </p:spPr>
      </p:pic>
    </p:spTree>
    <p:extLst>
      <p:ext uri="{BB962C8B-B14F-4D97-AF65-F5344CB8AC3E}">
        <p14:creationId xmlns:p14="http://schemas.microsoft.com/office/powerpoint/2010/main" val="210748409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White with green data 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A62502E-29F7-C24B-BB90-AC735D9905C7}"/>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7" name="Title 1">
            <a:extLst>
              <a:ext uri="{FF2B5EF4-FFF2-40B4-BE49-F238E27FC236}">
                <a16:creationId xmlns:a16="http://schemas.microsoft.com/office/drawing/2014/main" id="{E9E32544-CD05-BF47-86A3-28E265BB2D98}"/>
              </a:ext>
            </a:extLst>
          </p:cNvPr>
          <p:cNvSpPr>
            <a:spLocks noGrp="1"/>
          </p:cNvSpPr>
          <p:nvPr>
            <p:ph type="ctrTitle"/>
          </p:nvPr>
        </p:nvSpPr>
        <p:spPr>
          <a:xfrm>
            <a:off x="758128" y="511319"/>
            <a:ext cx="10781856" cy="715409"/>
          </a:xfrm>
          <a:prstGeom prst="rect">
            <a:avLst/>
          </a:prstGeom>
        </p:spPr>
        <p:txBody>
          <a:bodyPr anchor="t"/>
          <a:lstStyle>
            <a:lvl1pPr algn="l">
              <a:defRPr sz="3400" b="0" i="0">
                <a:solidFill>
                  <a:srgbClr val="1E0A39"/>
                </a:solidFill>
                <a:latin typeface="LORA REGULAR ROMAN" pitchFamily="2" charset="77"/>
              </a:defRPr>
            </a:lvl1pPr>
          </a:lstStyle>
          <a:p>
            <a:r>
              <a:rPr lang="en-US"/>
              <a:t>Click to edit Master title style</a:t>
            </a:r>
            <a:endParaRPr lang="en-NO"/>
          </a:p>
        </p:txBody>
      </p:sp>
      <p:sp>
        <p:nvSpPr>
          <p:cNvPr id="12" name="Slide Number Placeholder 5">
            <a:extLst>
              <a:ext uri="{FF2B5EF4-FFF2-40B4-BE49-F238E27FC236}">
                <a16:creationId xmlns:a16="http://schemas.microsoft.com/office/drawing/2014/main" id="{1F84E076-83F9-184D-B45C-6CAB45FC2C0F}"/>
              </a:ext>
            </a:extLst>
          </p:cNvPr>
          <p:cNvSpPr>
            <a:spLocks noGrp="1"/>
          </p:cNvSpPr>
          <p:nvPr>
            <p:ph type="sldNum" sz="quarter" idx="12"/>
          </p:nvPr>
        </p:nvSpPr>
        <p:spPr>
          <a:xfrm>
            <a:off x="11602720" y="6426460"/>
            <a:ext cx="441960" cy="381635"/>
          </a:xfrm>
          <a:prstGeom prst="rect">
            <a:avLst/>
          </a:prstGeom>
        </p:spPr>
        <p:txBody>
          <a:bodyPr/>
          <a:lstStyle>
            <a:lvl1pPr>
              <a:defRPr sz="1000" baseline="0">
                <a:solidFill>
                  <a:srgbClr val="80758E"/>
                </a:solidFill>
                <a:latin typeface="LORA MEDIUM ROMAN" pitchFamily="2" charset="77"/>
              </a:defRPr>
            </a:lvl1pPr>
          </a:lstStyle>
          <a:p>
            <a:fld id="{B2313480-0CA3-4444-85A9-353C4FE4D86B}" type="slidenum">
              <a:rPr lang="en-NO" smtClean="0"/>
              <a:pPr/>
              <a:t>‹#›</a:t>
            </a:fld>
            <a:endParaRPr lang="en-NO"/>
          </a:p>
        </p:txBody>
      </p:sp>
      <p:sp>
        <p:nvSpPr>
          <p:cNvPr id="24" name="Subtitle 2">
            <a:extLst>
              <a:ext uri="{FF2B5EF4-FFF2-40B4-BE49-F238E27FC236}">
                <a16:creationId xmlns:a16="http://schemas.microsoft.com/office/drawing/2014/main" id="{3C3E7085-0B7A-484F-BF78-CD5027B36022}"/>
              </a:ext>
            </a:extLst>
          </p:cNvPr>
          <p:cNvSpPr>
            <a:spLocks noGrp="1"/>
          </p:cNvSpPr>
          <p:nvPr>
            <p:ph type="subTitle" idx="1"/>
          </p:nvPr>
        </p:nvSpPr>
        <p:spPr>
          <a:xfrm>
            <a:off x="758126" y="1273881"/>
            <a:ext cx="10781857" cy="665237"/>
          </a:xfrm>
          <a:prstGeom prst="rect">
            <a:avLst/>
          </a:prstGeom>
        </p:spPr>
        <p:txBody>
          <a:bodyPr/>
          <a:lstStyle>
            <a:lvl1pPr marL="0" indent="0" algn="l">
              <a:buNone/>
              <a:defRPr sz="1600">
                <a:solidFill>
                  <a:srgbClr val="1E0A39"/>
                </a:solidFill>
                <a:latin typeface="LORA REGULAR ROMAN"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NO"/>
          </a:p>
        </p:txBody>
      </p:sp>
      <p:sp>
        <p:nvSpPr>
          <p:cNvPr id="31" name="Text Placeholder 4">
            <a:extLst>
              <a:ext uri="{FF2B5EF4-FFF2-40B4-BE49-F238E27FC236}">
                <a16:creationId xmlns:a16="http://schemas.microsoft.com/office/drawing/2014/main" id="{B4112C82-9C7F-4C48-B14C-9591D5CC3451}"/>
              </a:ext>
            </a:extLst>
          </p:cNvPr>
          <p:cNvSpPr>
            <a:spLocks noGrp="1"/>
          </p:cNvSpPr>
          <p:nvPr>
            <p:ph type="body" sz="quarter" idx="16"/>
          </p:nvPr>
        </p:nvSpPr>
        <p:spPr>
          <a:xfrm>
            <a:off x="777988" y="2067396"/>
            <a:ext cx="5205046" cy="394993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Tx/>
              <a:buNone/>
              <a:tabLst/>
              <a:defRPr sz="1200">
                <a:solidFill>
                  <a:srgbClr val="1E0A39"/>
                </a:solidFill>
                <a:latin typeface="Roboto" panose="02000000000000000000" pitchFamily="2" charset="0"/>
                <a:ea typeface="Roboto" panose="02000000000000000000" pitchFamily="2"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2" name="Text Placeholder 4">
            <a:extLst>
              <a:ext uri="{FF2B5EF4-FFF2-40B4-BE49-F238E27FC236}">
                <a16:creationId xmlns:a16="http://schemas.microsoft.com/office/drawing/2014/main" id="{9D53DAE4-EF64-4A43-9213-573CBBBBF22C}"/>
              </a:ext>
            </a:extLst>
          </p:cNvPr>
          <p:cNvSpPr>
            <a:spLocks noGrp="1"/>
          </p:cNvSpPr>
          <p:nvPr>
            <p:ph type="body" sz="quarter" idx="17"/>
          </p:nvPr>
        </p:nvSpPr>
        <p:spPr>
          <a:xfrm>
            <a:off x="6334778" y="2067396"/>
            <a:ext cx="5205046" cy="394993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Tx/>
              <a:buNone/>
              <a:tabLst/>
              <a:defRPr sz="1200">
                <a:solidFill>
                  <a:srgbClr val="1E0A39"/>
                </a:solidFill>
                <a:latin typeface="Roboto" panose="02000000000000000000" pitchFamily="2" charset="0"/>
                <a:ea typeface="Roboto" panose="02000000000000000000" pitchFamily="2"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pic>
        <p:nvPicPr>
          <p:cNvPr id="20" name="Graphic 19">
            <a:extLst>
              <a:ext uri="{FF2B5EF4-FFF2-40B4-BE49-F238E27FC236}">
                <a16:creationId xmlns:a16="http://schemas.microsoft.com/office/drawing/2014/main" id="{5EA0E134-DE62-D844-AEE4-74A84AC8C59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662908" y="6478626"/>
            <a:ext cx="881676" cy="125580"/>
          </a:xfrm>
          <a:prstGeom prst="rect">
            <a:avLst/>
          </a:prstGeom>
        </p:spPr>
      </p:pic>
    </p:spTree>
    <p:extLst>
      <p:ext uri="{BB962C8B-B14F-4D97-AF65-F5344CB8AC3E}">
        <p14:creationId xmlns:p14="http://schemas.microsoft.com/office/powerpoint/2010/main" val="155580999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White with purple data 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A62502E-29F7-C24B-BB90-AC735D9905C7}"/>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7" name="Title 1">
            <a:extLst>
              <a:ext uri="{FF2B5EF4-FFF2-40B4-BE49-F238E27FC236}">
                <a16:creationId xmlns:a16="http://schemas.microsoft.com/office/drawing/2014/main" id="{E9E32544-CD05-BF47-86A3-28E265BB2D98}"/>
              </a:ext>
            </a:extLst>
          </p:cNvPr>
          <p:cNvSpPr>
            <a:spLocks noGrp="1"/>
          </p:cNvSpPr>
          <p:nvPr>
            <p:ph type="ctrTitle"/>
          </p:nvPr>
        </p:nvSpPr>
        <p:spPr>
          <a:xfrm>
            <a:off x="758128" y="511319"/>
            <a:ext cx="10781856" cy="715409"/>
          </a:xfrm>
          <a:prstGeom prst="rect">
            <a:avLst/>
          </a:prstGeom>
        </p:spPr>
        <p:txBody>
          <a:bodyPr anchor="t"/>
          <a:lstStyle>
            <a:lvl1pPr algn="l">
              <a:defRPr sz="3400" b="0" i="0">
                <a:solidFill>
                  <a:srgbClr val="1E0A39"/>
                </a:solidFill>
                <a:latin typeface="LORA REGULAR ROMAN" pitchFamily="2" charset="77"/>
              </a:defRPr>
            </a:lvl1pPr>
          </a:lstStyle>
          <a:p>
            <a:r>
              <a:rPr lang="en-US"/>
              <a:t>Click to edit Master title style</a:t>
            </a:r>
            <a:endParaRPr lang="en-NO"/>
          </a:p>
        </p:txBody>
      </p:sp>
      <p:sp>
        <p:nvSpPr>
          <p:cNvPr id="12" name="Slide Number Placeholder 5">
            <a:extLst>
              <a:ext uri="{FF2B5EF4-FFF2-40B4-BE49-F238E27FC236}">
                <a16:creationId xmlns:a16="http://schemas.microsoft.com/office/drawing/2014/main" id="{1F84E076-83F9-184D-B45C-6CAB45FC2C0F}"/>
              </a:ext>
            </a:extLst>
          </p:cNvPr>
          <p:cNvSpPr>
            <a:spLocks noGrp="1"/>
          </p:cNvSpPr>
          <p:nvPr>
            <p:ph type="sldNum" sz="quarter" idx="12"/>
          </p:nvPr>
        </p:nvSpPr>
        <p:spPr>
          <a:xfrm>
            <a:off x="11602720" y="6426460"/>
            <a:ext cx="441960" cy="381635"/>
          </a:xfrm>
          <a:prstGeom prst="rect">
            <a:avLst/>
          </a:prstGeom>
        </p:spPr>
        <p:txBody>
          <a:bodyPr/>
          <a:lstStyle>
            <a:lvl1pPr>
              <a:defRPr sz="1000" baseline="0">
                <a:solidFill>
                  <a:srgbClr val="80758E"/>
                </a:solidFill>
                <a:latin typeface="LORA MEDIUM ROMAN" pitchFamily="2" charset="77"/>
              </a:defRPr>
            </a:lvl1pPr>
          </a:lstStyle>
          <a:p>
            <a:fld id="{B2313480-0CA3-4444-85A9-353C4FE4D86B}" type="slidenum">
              <a:rPr lang="en-NO" smtClean="0"/>
              <a:pPr/>
              <a:t>‹#›</a:t>
            </a:fld>
            <a:endParaRPr lang="en-NO"/>
          </a:p>
        </p:txBody>
      </p:sp>
      <p:sp>
        <p:nvSpPr>
          <p:cNvPr id="24" name="Subtitle 2">
            <a:extLst>
              <a:ext uri="{FF2B5EF4-FFF2-40B4-BE49-F238E27FC236}">
                <a16:creationId xmlns:a16="http://schemas.microsoft.com/office/drawing/2014/main" id="{3C3E7085-0B7A-484F-BF78-CD5027B36022}"/>
              </a:ext>
            </a:extLst>
          </p:cNvPr>
          <p:cNvSpPr>
            <a:spLocks noGrp="1"/>
          </p:cNvSpPr>
          <p:nvPr>
            <p:ph type="subTitle" idx="1"/>
          </p:nvPr>
        </p:nvSpPr>
        <p:spPr>
          <a:xfrm>
            <a:off x="758126" y="1273881"/>
            <a:ext cx="10781857" cy="665237"/>
          </a:xfrm>
          <a:prstGeom prst="rect">
            <a:avLst/>
          </a:prstGeom>
        </p:spPr>
        <p:txBody>
          <a:bodyPr/>
          <a:lstStyle>
            <a:lvl1pPr marL="0" indent="0" algn="l">
              <a:buNone/>
              <a:defRPr sz="1600">
                <a:solidFill>
                  <a:srgbClr val="1E0A39"/>
                </a:solidFill>
                <a:latin typeface="LORA REGULAR ROMAN"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NO"/>
          </a:p>
        </p:txBody>
      </p:sp>
      <p:sp>
        <p:nvSpPr>
          <p:cNvPr id="31" name="Text Placeholder 4">
            <a:extLst>
              <a:ext uri="{FF2B5EF4-FFF2-40B4-BE49-F238E27FC236}">
                <a16:creationId xmlns:a16="http://schemas.microsoft.com/office/drawing/2014/main" id="{B4112C82-9C7F-4C48-B14C-9591D5CC3451}"/>
              </a:ext>
            </a:extLst>
          </p:cNvPr>
          <p:cNvSpPr>
            <a:spLocks noGrp="1"/>
          </p:cNvSpPr>
          <p:nvPr>
            <p:ph type="body" sz="quarter" idx="16"/>
          </p:nvPr>
        </p:nvSpPr>
        <p:spPr>
          <a:xfrm>
            <a:off x="777988" y="2067396"/>
            <a:ext cx="5205046" cy="394993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Tx/>
              <a:buNone/>
              <a:tabLst/>
              <a:defRPr sz="1200">
                <a:solidFill>
                  <a:srgbClr val="1E0A39"/>
                </a:solidFill>
                <a:latin typeface="Roboto" panose="02000000000000000000" pitchFamily="2" charset="0"/>
                <a:ea typeface="Roboto" panose="02000000000000000000" pitchFamily="2"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2" name="Text Placeholder 4">
            <a:extLst>
              <a:ext uri="{FF2B5EF4-FFF2-40B4-BE49-F238E27FC236}">
                <a16:creationId xmlns:a16="http://schemas.microsoft.com/office/drawing/2014/main" id="{9D53DAE4-EF64-4A43-9213-573CBBBBF22C}"/>
              </a:ext>
            </a:extLst>
          </p:cNvPr>
          <p:cNvSpPr>
            <a:spLocks noGrp="1"/>
          </p:cNvSpPr>
          <p:nvPr>
            <p:ph type="body" sz="quarter" idx="17"/>
          </p:nvPr>
        </p:nvSpPr>
        <p:spPr>
          <a:xfrm>
            <a:off x="6334778" y="2067396"/>
            <a:ext cx="5205046" cy="394993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Tx/>
              <a:buNone/>
              <a:tabLst/>
              <a:defRPr sz="1200">
                <a:solidFill>
                  <a:srgbClr val="1E0A39"/>
                </a:solidFill>
                <a:latin typeface="Roboto" panose="02000000000000000000" pitchFamily="2" charset="0"/>
                <a:ea typeface="Roboto" panose="02000000000000000000" pitchFamily="2"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pic>
        <p:nvPicPr>
          <p:cNvPr id="20" name="Graphic 19">
            <a:extLst>
              <a:ext uri="{FF2B5EF4-FFF2-40B4-BE49-F238E27FC236}">
                <a16:creationId xmlns:a16="http://schemas.microsoft.com/office/drawing/2014/main" id="{F2DE4AA1-0DC2-9044-9393-345A978E9F4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662908" y="6478626"/>
            <a:ext cx="881676" cy="125580"/>
          </a:xfrm>
          <a:prstGeom prst="rect">
            <a:avLst/>
          </a:prstGeom>
        </p:spPr>
      </p:pic>
    </p:spTree>
    <p:extLst>
      <p:ext uri="{BB962C8B-B14F-4D97-AF65-F5344CB8AC3E}">
        <p14:creationId xmlns:p14="http://schemas.microsoft.com/office/powerpoint/2010/main" val="139762064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Purple, columns ">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E9E32544-CD05-BF47-86A3-28E265BB2D98}"/>
              </a:ext>
            </a:extLst>
          </p:cNvPr>
          <p:cNvSpPr>
            <a:spLocks noGrp="1"/>
          </p:cNvSpPr>
          <p:nvPr>
            <p:ph type="ctrTitle"/>
          </p:nvPr>
        </p:nvSpPr>
        <p:spPr>
          <a:xfrm>
            <a:off x="1066801" y="1041400"/>
            <a:ext cx="4762500" cy="2387600"/>
          </a:xfrm>
          <a:prstGeom prst="rect">
            <a:avLst/>
          </a:prstGeom>
        </p:spPr>
        <p:txBody>
          <a:bodyPr anchor="b"/>
          <a:lstStyle>
            <a:lvl1pPr algn="l">
              <a:defRPr sz="3400" b="0" i="0">
                <a:solidFill>
                  <a:srgbClr val="00FFD1"/>
                </a:solidFill>
                <a:latin typeface="LORA REGULAR ROMAN" pitchFamily="2" charset="77"/>
              </a:defRPr>
            </a:lvl1pPr>
          </a:lstStyle>
          <a:p>
            <a:r>
              <a:rPr lang="en-US"/>
              <a:t>Click to edit Master title style</a:t>
            </a:r>
            <a:endParaRPr lang="en-NO"/>
          </a:p>
        </p:txBody>
      </p:sp>
      <p:sp>
        <p:nvSpPr>
          <p:cNvPr id="8" name="Subtitle 2">
            <a:extLst>
              <a:ext uri="{FF2B5EF4-FFF2-40B4-BE49-F238E27FC236}">
                <a16:creationId xmlns:a16="http://schemas.microsoft.com/office/drawing/2014/main" id="{3C732EF0-93FE-B348-9592-2C1C61FCFA8E}"/>
              </a:ext>
            </a:extLst>
          </p:cNvPr>
          <p:cNvSpPr>
            <a:spLocks noGrp="1"/>
          </p:cNvSpPr>
          <p:nvPr>
            <p:ph type="subTitle" idx="1"/>
          </p:nvPr>
        </p:nvSpPr>
        <p:spPr>
          <a:xfrm>
            <a:off x="1066801" y="3644900"/>
            <a:ext cx="4762500" cy="665237"/>
          </a:xfrm>
          <a:prstGeom prst="rect">
            <a:avLst/>
          </a:prstGeom>
        </p:spPr>
        <p:txBody>
          <a:bodyPr/>
          <a:lstStyle>
            <a:lvl1pPr marL="0" indent="0" algn="l">
              <a:buNone/>
              <a:defRPr sz="1600">
                <a:solidFill>
                  <a:schemeClr val="bg1"/>
                </a:solidFill>
                <a:latin typeface="LORA REGULAR ROMAN"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NO"/>
          </a:p>
        </p:txBody>
      </p:sp>
      <p:sp>
        <p:nvSpPr>
          <p:cNvPr id="12" name="Slide Number Placeholder 5">
            <a:extLst>
              <a:ext uri="{FF2B5EF4-FFF2-40B4-BE49-F238E27FC236}">
                <a16:creationId xmlns:a16="http://schemas.microsoft.com/office/drawing/2014/main" id="{1F84E076-83F9-184D-B45C-6CAB45FC2C0F}"/>
              </a:ext>
            </a:extLst>
          </p:cNvPr>
          <p:cNvSpPr>
            <a:spLocks noGrp="1"/>
          </p:cNvSpPr>
          <p:nvPr>
            <p:ph type="sldNum" sz="quarter" idx="12"/>
          </p:nvPr>
        </p:nvSpPr>
        <p:spPr>
          <a:xfrm>
            <a:off x="11602720" y="6426460"/>
            <a:ext cx="441960" cy="381635"/>
          </a:xfrm>
          <a:prstGeom prst="rect">
            <a:avLst/>
          </a:prstGeom>
        </p:spPr>
        <p:txBody>
          <a:bodyPr/>
          <a:lstStyle>
            <a:lvl1pPr>
              <a:defRPr sz="1000" baseline="0">
                <a:solidFill>
                  <a:srgbClr val="80758E"/>
                </a:solidFill>
                <a:latin typeface="LORA MEDIUM ROMAN" pitchFamily="2" charset="77"/>
              </a:defRPr>
            </a:lvl1pPr>
          </a:lstStyle>
          <a:p>
            <a:fld id="{B2313480-0CA3-4444-85A9-353C4FE4D86B}" type="slidenum">
              <a:rPr lang="en-NO" smtClean="0"/>
              <a:pPr/>
              <a:t>‹#›</a:t>
            </a:fld>
            <a:endParaRPr lang="en-NO"/>
          </a:p>
        </p:txBody>
      </p:sp>
      <p:sp>
        <p:nvSpPr>
          <p:cNvPr id="15" name="Text Placeholder 4">
            <a:extLst>
              <a:ext uri="{FF2B5EF4-FFF2-40B4-BE49-F238E27FC236}">
                <a16:creationId xmlns:a16="http://schemas.microsoft.com/office/drawing/2014/main" id="{6EEF9723-2F4D-C34B-B896-4ACFAD2602FE}"/>
              </a:ext>
            </a:extLst>
          </p:cNvPr>
          <p:cNvSpPr>
            <a:spLocks noGrp="1"/>
          </p:cNvSpPr>
          <p:nvPr>
            <p:ph type="body" sz="quarter" idx="14"/>
          </p:nvPr>
        </p:nvSpPr>
        <p:spPr>
          <a:xfrm>
            <a:off x="6154616" y="1041399"/>
            <a:ext cx="5205046" cy="4808415"/>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Tx/>
              <a:buNone/>
              <a:tabLst/>
              <a:defRPr sz="1200">
                <a:solidFill>
                  <a:schemeClr val="bg1"/>
                </a:solidFill>
                <a:latin typeface="Roboto" panose="02000000000000000000" pitchFamily="2" charset="0"/>
                <a:ea typeface="Roboto" panose="02000000000000000000" pitchFamily="2"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pic>
        <p:nvPicPr>
          <p:cNvPr id="22" name="Graphic 21">
            <a:extLst>
              <a:ext uri="{FF2B5EF4-FFF2-40B4-BE49-F238E27FC236}">
                <a16:creationId xmlns:a16="http://schemas.microsoft.com/office/drawing/2014/main" id="{D4599001-3C3B-7F44-8AE6-5275015E4BF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662908" y="6478626"/>
            <a:ext cx="881676" cy="125580"/>
          </a:xfrm>
          <a:prstGeom prst="rect">
            <a:avLst/>
          </a:prstGeom>
        </p:spPr>
      </p:pic>
    </p:spTree>
    <p:extLst>
      <p:ext uri="{BB962C8B-B14F-4D97-AF65-F5344CB8AC3E}">
        <p14:creationId xmlns:p14="http://schemas.microsoft.com/office/powerpoint/2010/main" val="24135190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D58B539-7AE1-7E9B-D180-77E5745CDA73}"/>
              </a:ext>
            </a:extLst>
          </p:cNvPr>
          <p:cNvSpPr>
            <a:spLocks noGrp="1"/>
          </p:cNvSpPr>
          <p:nvPr>
            <p:ph type="title"/>
          </p:nvPr>
        </p:nvSpPr>
        <p:spPr>
          <a:xfrm>
            <a:off x="839788" y="365125"/>
            <a:ext cx="10515600" cy="1325563"/>
          </a:xfrm>
        </p:spPr>
        <p:txBody>
          <a:bodyPr/>
          <a:lstStyle/>
          <a:p>
            <a:r>
              <a:rPr lang="pt-PT"/>
              <a:t>Clique para editar o estilo de título do Modelo Global</a:t>
            </a:r>
          </a:p>
        </p:txBody>
      </p:sp>
      <p:sp>
        <p:nvSpPr>
          <p:cNvPr id="3" name="Marcador de Posição do Texto 2">
            <a:extLst>
              <a:ext uri="{FF2B5EF4-FFF2-40B4-BE49-F238E27FC236}">
                <a16:creationId xmlns:a16="http://schemas.microsoft.com/office/drawing/2014/main" id="{2D1191F9-BC7E-3547-B323-48BE1B43A9C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a:t>Clique para editar os estilos do texto de Modelo Global</a:t>
            </a:r>
          </a:p>
        </p:txBody>
      </p:sp>
      <p:sp>
        <p:nvSpPr>
          <p:cNvPr id="4" name="Marcador de Posição de Conteúdo 3">
            <a:extLst>
              <a:ext uri="{FF2B5EF4-FFF2-40B4-BE49-F238E27FC236}">
                <a16:creationId xmlns:a16="http://schemas.microsoft.com/office/drawing/2014/main" id="{1AD5DC2C-D721-C473-B3B0-719103D91325}"/>
              </a:ext>
            </a:extLst>
          </p:cNvPr>
          <p:cNvSpPr>
            <a:spLocks noGrp="1"/>
          </p:cNvSpPr>
          <p:nvPr>
            <p:ph sz="half" idx="2"/>
          </p:nvPr>
        </p:nvSpPr>
        <p:spPr>
          <a:xfrm>
            <a:off x="839788" y="2505075"/>
            <a:ext cx="5157787" cy="3684588"/>
          </a:xfrm>
        </p:spPr>
        <p:txBody>
          <a:body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5" name="Marcador de Posição do Texto 4">
            <a:extLst>
              <a:ext uri="{FF2B5EF4-FFF2-40B4-BE49-F238E27FC236}">
                <a16:creationId xmlns:a16="http://schemas.microsoft.com/office/drawing/2014/main" id="{BEA44FC6-A31A-383D-E4DA-B4139463527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a:t>Clique para editar os estilos do texto de Modelo Global</a:t>
            </a:r>
          </a:p>
        </p:txBody>
      </p:sp>
      <p:sp>
        <p:nvSpPr>
          <p:cNvPr id="6" name="Marcador de Posição de Conteúdo 5">
            <a:extLst>
              <a:ext uri="{FF2B5EF4-FFF2-40B4-BE49-F238E27FC236}">
                <a16:creationId xmlns:a16="http://schemas.microsoft.com/office/drawing/2014/main" id="{CF600513-8FF2-6B94-1EA2-89BA62F82D0B}"/>
              </a:ext>
            </a:extLst>
          </p:cNvPr>
          <p:cNvSpPr>
            <a:spLocks noGrp="1"/>
          </p:cNvSpPr>
          <p:nvPr>
            <p:ph sz="quarter" idx="4"/>
          </p:nvPr>
        </p:nvSpPr>
        <p:spPr>
          <a:xfrm>
            <a:off x="6172200" y="2505075"/>
            <a:ext cx="5183188" cy="3684588"/>
          </a:xfrm>
        </p:spPr>
        <p:txBody>
          <a:body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7" name="Marcador de Posição da Data 6">
            <a:extLst>
              <a:ext uri="{FF2B5EF4-FFF2-40B4-BE49-F238E27FC236}">
                <a16:creationId xmlns:a16="http://schemas.microsoft.com/office/drawing/2014/main" id="{BF21B026-EB75-6077-0A1E-501F9973C58F}"/>
              </a:ext>
            </a:extLst>
          </p:cNvPr>
          <p:cNvSpPr>
            <a:spLocks noGrp="1"/>
          </p:cNvSpPr>
          <p:nvPr>
            <p:ph type="dt" sz="half" idx="10"/>
          </p:nvPr>
        </p:nvSpPr>
        <p:spPr/>
        <p:txBody>
          <a:bodyPr/>
          <a:lstStyle/>
          <a:p>
            <a:fld id="{D1695445-587F-D547-B76C-829349ED506B}" type="datetimeFigureOut">
              <a:rPr lang="pt-PT" smtClean="0"/>
              <a:t>02/10/2024</a:t>
            </a:fld>
            <a:endParaRPr lang="pt-PT"/>
          </a:p>
        </p:txBody>
      </p:sp>
      <p:sp>
        <p:nvSpPr>
          <p:cNvPr id="8" name="Marcador de Posição do Rodapé 7">
            <a:extLst>
              <a:ext uri="{FF2B5EF4-FFF2-40B4-BE49-F238E27FC236}">
                <a16:creationId xmlns:a16="http://schemas.microsoft.com/office/drawing/2014/main" id="{A79FFE7C-4B31-542E-47D1-38ACF5451940}"/>
              </a:ext>
            </a:extLst>
          </p:cNvPr>
          <p:cNvSpPr>
            <a:spLocks noGrp="1"/>
          </p:cNvSpPr>
          <p:nvPr>
            <p:ph type="ftr" sz="quarter" idx="11"/>
          </p:nvPr>
        </p:nvSpPr>
        <p:spPr/>
        <p:txBody>
          <a:bodyPr/>
          <a:lstStyle/>
          <a:p>
            <a:endParaRPr lang="pt-PT"/>
          </a:p>
        </p:txBody>
      </p:sp>
      <p:sp>
        <p:nvSpPr>
          <p:cNvPr id="9" name="Marcador de Posição do Número do Diapositivo 8">
            <a:extLst>
              <a:ext uri="{FF2B5EF4-FFF2-40B4-BE49-F238E27FC236}">
                <a16:creationId xmlns:a16="http://schemas.microsoft.com/office/drawing/2014/main" id="{3DEE183F-1AB6-2780-6841-EF4BB961F4D5}"/>
              </a:ext>
            </a:extLst>
          </p:cNvPr>
          <p:cNvSpPr>
            <a:spLocks noGrp="1"/>
          </p:cNvSpPr>
          <p:nvPr>
            <p:ph type="sldNum" sz="quarter" idx="12"/>
          </p:nvPr>
        </p:nvSpPr>
        <p:spPr/>
        <p:txBody>
          <a:bodyPr/>
          <a:lstStyle/>
          <a:p>
            <a:fld id="{F4A63602-74F0-9147-9D8B-97FA76C729E2}" type="slidenum">
              <a:rPr lang="pt-PT" smtClean="0"/>
              <a:t>‹#›</a:t>
            </a:fld>
            <a:endParaRPr lang="pt-PT"/>
          </a:p>
        </p:txBody>
      </p:sp>
    </p:spTree>
    <p:extLst>
      <p:ext uri="{BB962C8B-B14F-4D97-AF65-F5344CB8AC3E}">
        <p14:creationId xmlns:p14="http://schemas.microsoft.com/office/powerpoint/2010/main" val="356859382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Purple Full">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E9E32544-CD05-BF47-86A3-28E265BB2D98}"/>
              </a:ext>
            </a:extLst>
          </p:cNvPr>
          <p:cNvSpPr>
            <a:spLocks noGrp="1"/>
          </p:cNvSpPr>
          <p:nvPr>
            <p:ph type="ctrTitle"/>
          </p:nvPr>
        </p:nvSpPr>
        <p:spPr>
          <a:xfrm>
            <a:off x="758128" y="511319"/>
            <a:ext cx="10781856" cy="715409"/>
          </a:xfrm>
          <a:prstGeom prst="rect">
            <a:avLst/>
          </a:prstGeom>
        </p:spPr>
        <p:txBody>
          <a:bodyPr anchor="t"/>
          <a:lstStyle>
            <a:lvl1pPr algn="l">
              <a:defRPr sz="3400" b="0" i="0">
                <a:solidFill>
                  <a:srgbClr val="00FFD1"/>
                </a:solidFill>
                <a:latin typeface="LORA REGULAR ROMAN" pitchFamily="2" charset="77"/>
              </a:defRPr>
            </a:lvl1pPr>
          </a:lstStyle>
          <a:p>
            <a:r>
              <a:rPr lang="en-US"/>
              <a:t>Click to edit Master title style</a:t>
            </a:r>
            <a:endParaRPr lang="en-NO"/>
          </a:p>
        </p:txBody>
      </p:sp>
      <p:sp>
        <p:nvSpPr>
          <p:cNvPr id="12" name="Slide Number Placeholder 5">
            <a:extLst>
              <a:ext uri="{FF2B5EF4-FFF2-40B4-BE49-F238E27FC236}">
                <a16:creationId xmlns:a16="http://schemas.microsoft.com/office/drawing/2014/main" id="{1F84E076-83F9-184D-B45C-6CAB45FC2C0F}"/>
              </a:ext>
            </a:extLst>
          </p:cNvPr>
          <p:cNvSpPr>
            <a:spLocks noGrp="1"/>
          </p:cNvSpPr>
          <p:nvPr>
            <p:ph type="sldNum" sz="quarter" idx="12"/>
          </p:nvPr>
        </p:nvSpPr>
        <p:spPr>
          <a:xfrm>
            <a:off x="11602720" y="6426460"/>
            <a:ext cx="441960" cy="381635"/>
          </a:xfrm>
          <a:prstGeom prst="rect">
            <a:avLst/>
          </a:prstGeom>
        </p:spPr>
        <p:txBody>
          <a:bodyPr/>
          <a:lstStyle>
            <a:lvl1pPr>
              <a:defRPr sz="1000" baseline="0">
                <a:solidFill>
                  <a:srgbClr val="80758E"/>
                </a:solidFill>
                <a:latin typeface="LORA MEDIUM ROMAN" pitchFamily="2" charset="77"/>
              </a:defRPr>
            </a:lvl1pPr>
          </a:lstStyle>
          <a:p>
            <a:fld id="{B2313480-0CA3-4444-85A9-353C4FE4D86B}" type="slidenum">
              <a:rPr lang="en-NO" smtClean="0"/>
              <a:pPr/>
              <a:t>‹#›</a:t>
            </a:fld>
            <a:endParaRPr lang="en-NO"/>
          </a:p>
        </p:txBody>
      </p:sp>
      <p:sp>
        <p:nvSpPr>
          <p:cNvPr id="24" name="Subtitle 2">
            <a:extLst>
              <a:ext uri="{FF2B5EF4-FFF2-40B4-BE49-F238E27FC236}">
                <a16:creationId xmlns:a16="http://schemas.microsoft.com/office/drawing/2014/main" id="{3C3E7085-0B7A-484F-BF78-CD5027B36022}"/>
              </a:ext>
            </a:extLst>
          </p:cNvPr>
          <p:cNvSpPr>
            <a:spLocks noGrp="1"/>
          </p:cNvSpPr>
          <p:nvPr>
            <p:ph type="subTitle" idx="1"/>
          </p:nvPr>
        </p:nvSpPr>
        <p:spPr>
          <a:xfrm>
            <a:off x="758126" y="1273881"/>
            <a:ext cx="10781857" cy="665237"/>
          </a:xfrm>
          <a:prstGeom prst="rect">
            <a:avLst/>
          </a:prstGeom>
        </p:spPr>
        <p:txBody>
          <a:bodyPr/>
          <a:lstStyle>
            <a:lvl1pPr marL="0" indent="0" algn="l">
              <a:buNone/>
              <a:defRPr sz="1600">
                <a:solidFill>
                  <a:schemeClr val="bg1"/>
                </a:solidFill>
                <a:latin typeface="LORA REGULAR ROMAN"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NO"/>
          </a:p>
        </p:txBody>
      </p:sp>
      <p:sp>
        <p:nvSpPr>
          <p:cNvPr id="31" name="Text Placeholder 4">
            <a:extLst>
              <a:ext uri="{FF2B5EF4-FFF2-40B4-BE49-F238E27FC236}">
                <a16:creationId xmlns:a16="http://schemas.microsoft.com/office/drawing/2014/main" id="{B4112C82-9C7F-4C48-B14C-9591D5CC3451}"/>
              </a:ext>
            </a:extLst>
          </p:cNvPr>
          <p:cNvSpPr>
            <a:spLocks noGrp="1"/>
          </p:cNvSpPr>
          <p:nvPr>
            <p:ph type="body" sz="quarter" idx="16"/>
          </p:nvPr>
        </p:nvSpPr>
        <p:spPr>
          <a:xfrm>
            <a:off x="777988" y="2067396"/>
            <a:ext cx="5205046" cy="394993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Tx/>
              <a:buNone/>
              <a:tabLst/>
              <a:defRPr sz="1200">
                <a:solidFill>
                  <a:schemeClr val="bg1"/>
                </a:solidFill>
                <a:latin typeface="Roboto" panose="02000000000000000000" pitchFamily="2" charset="0"/>
                <a:ea typeface="Roboto" panose="02000000000000000000" pitchFamily="2"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2" name="Text Placeholder 4">
            <a:extLst>
              <a:ext uri="{FF2B5EF4-FFF2-40B4-BE49-F238E27FC236}">
                <a16:creationId xmlns:a16="http://schemas.microsoft.com/office/drawing/2014/main" id="{9D53DAE4-EF64-4A43-9213-573CBBBBF22C}"/>
              </a:ext>
            </a:extLst>
          </p:cNvPr>
          <p:cNvSpPr>
            <a:spLocks noGrp="1"/>
          </p:cNvSpPr>
          <p:nvPr>
            <p:ph type="body" sz="quarter" idx="17"/>
          </p:nvPr>
        </p:nvSpPr>
        <p:spPr>
          <a:xfrm>
            <a:off x="6334778" y="2067396"/>
            <a:ext cx="5205046" cy="394993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Tx/>
              <a:buNone/>
              <a:tabLst/>
              <a:defRPr sz="1200">
                <a:solidFill>
                  <a:schemeClr val="bg1"/>
                </a:solidFill>
                <a:latin typeface="Roboto" panose="02000000000000000000" pitchFamily="2" charset="0"/>
                <a:ea typeface="Roboto" panose="02000000000000000000" pitchFamily="2"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pic>
        <p:nvPicPr>
          <p:cNvPr id="20" name="Graphic 19">
            <a:extLst>
              <a:ext uri="{FF2B5EF4-FFF2-40B4-BE49-F238E27FC236}">
                <a16:creationId xmlns:a16="http://schemas.microsoft.com/office/drawing/2014/main" id="{DDF02AA6-15A2-6745-82EF-F7C2125A8AC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662908" y="6478626"/>
            <a:ext cx="881676" cy="125580"/>
          </a:xfrm>
          <a:prstGeom prst="rect">
            <a:avLst/>
          </a:prstGeom>
        </p:spPr>
      </p:pic>
    </p:spTree>
    <p:extLst>
      <p:ext uri="{BB962C8B-B14F-4D97-AF65-F5344CB8AC3E}">
        <p14:creationId xmlns:p14="http://schemas.microsoft.com/office/powerpoint/2010/main" val="68275332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Purple 3 columns">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E9E32544-CD05-BF47-86A3-28E265BB2D98}"/>
              </a:ext>
            </a:extLst>
          </p:cNvPr>
          <p:cNvSpPr>
            <a:spLocks noGrp="1"/>
          </p:cNvSpPr>
          <p:nvPr>
            <p:ph type="ctrTitle"/>
          </p:nvPr>
        </p:nvSpPr>
        <p:spPr>
          <a:xfrm>
            <a:off x="758128" y="511319"/>
            <a:ext cx="10781856" cy="715409"/>
          </a:xfrm>
          <a:prstGeom prst="rect">
            <a:avLst/>
          </a:prstGeom>
        </p:spPr>
        <p:txBody>
          <a:bodyPr anchor="t"/>
          <a:lstStyle>
            <a:lvl1pPr algn="l">
              <a:defRPr sz="3400" b="0" i="0">
                <a:solidFill>
                  <a:srgbClr val="00FFD1"/>
                </a:solidFill>
                <a:latin typeface="LORA REGULAR ROMAN" pitchFamily="2" charset="77"/>
              </a:defRPr>
            </a:lvl1pPr>
          </a:lstStyle>
          <a:p>
            <a:r>
              <a:rPr lang="en-US"/>
              <a:t>Click to edit Master title style</a:t>
            </a:r>
            <a:endParaRPr lang="en-NO"/>
          </a:p>
        </p:txBody>
      </p:sp>
      <p:sp>
        <p:nvSpPr>
          <p:cNvPr id="12" name="Slide Number Placeholder 5">
            <a:extLst>
              <a:ext uri="{FF2B5EF4-FFF2-40B4-BE49-F238E27FC236}">
                <a16:creationId xmlns:a16="http://schemas.microsoft.com/office/drawing/2014/main" id="{1F84E076-83F9-184D-B45C-6CAB45FC2C0F}"/>
              </a:ext>
            </a:extLst>
          </p:cNvPr>
          <p:cNvSpPr>
            <a:spLocks noGrp="1"/>
          </p:cNvSpPr>
          <p:nvPr>
            <p:ph type="sldNum" sz="quarter" idx="12"/>
          </p:nvPr>
        </p:nvSpPr>
        <p:spPr>
          <a:xfrm>
            <a:off x="11602720" y="6426460"/>
            <a:ext cx="441960" cy="381635"/>
          </a:xfrm>
          <a:prstGeom prst="rect">
            <a:avLst/>
          </a:prstGeom>
        </p:spPr>
        <p:txBody>
          <a:bodyPr/>
          <a:lstStyle>
            <a:lvl1pPr>
              <a:defRPr sz="1000" baseline="0">
                <a:solidFill>
                  <a:srgbClr val="80758E"/>
                </a:solidFill>
                <a:latin typeface="LORA MEDIUM ROMAN" pitchFamily="2" charset="77"/>
              </a:defRPr>
            </a:lvl1pPr>
          </a:lstStyle>
          <a:p>
            <a:fld id="{B2313480-0CA3-4444-85A9-353C4FE4D86B}" type="slidenum">
              <a:rPr lang="en-NO" smtClean="0"/>
              <a:pPr/>
              <a:t>‹#›</a:t>
            </a:fld>
            <a:endParaRPr lang="en-NO"/>
          </a:p>
        </p:txBody>
      </p:sp>
      <p:sp>
        <p:nvSpPr>
          <p:cNvPr id="24" name="Subtitle 2">
            <a:extLst>
              <a:ext uri="{FF2B5EF4-FFF2-40B4-BE49-F238E27FC236}">
                <a16:creationId xmlns:a16="http://schemas.microsoft.com/office/drawing/2014/main" id="{3C3E7085-0B7A-484F-BF78-CD5027B36022}"/>
              </a:ext>
            </a:extLst>
          </p:cNvPr>
          <p:cNvSpPr>
            <a:spLocks noGrp="1"/>
          </p:cNvSpPr>
          <p:nvPr>
            <p:ph type="subTitle" idx="1"/>
          </p:nvPr>
        </p:nvSpPr>
        <p:spPr>
          <a:xfrm>
            <a:off x="758126" y="1087511"/>
            <a:ext cx="10781857" cy="665237"/>
          </a:xfrm>
          <a:prstGeom prst="rect">
            <a:avLst/>
          </a:prstGeom>
        </p:spPr>
        <p:txBody>
          <a:bodyPr/>
          <a:lstStyle>
            <a:lvl1pPr marL="0" indent="0" algn="l">
              <a:buNone/>
              <a:defRPr sz="1600">
                <a:solidFill>
                  <a:schemeClr val="bg1"/>
                </a:solidFill>
                <a:latin typeface="LORA REGULAR ROMAN"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NO"/>
          </a:p>
        </p:txBody>
      </p:sp>
      <p:sp>
        <p:nvSpPr>
          <p:cNvPr id="13" name="Text Placeholder 4">
            <a:extLst>
              <a:ext uri="{FF2B5EF4-FFF2-40B4-BE49-F238E27FC236}">
                <a16:creationId xmlns:a16="http://schemas.microsoft.com/office/drawing/2014/main" id="{EA7056B8-7BBC-3444-A765-202993E8C394}"/>
              </a:ext>
            </a:extLst>
          </p:cNvPr>
          <p:cNvSpPr>
            <a:spLocks noGrp="1"/>
          </p:cNvSpPr>
          <p:nvPr>
            <p:ph type="body" sz="quarter" idx="21"/>
          </p:nvPr>
        </p:nvSpPr>
        <p:spPr>
          <a:xfrm>
            <a:off x="8249589" y="2133685"/>
            <a:ext cx="3290235" cy="433213"/>
          </a:xfrm>
          <a:prstGeom prst="rect">
            <a:avLst/>
          </a:prstGeom>
        </p:spPr>
        <p:txBody>
          <a:bodyPr anchor="b"/>
          <a:lstStyle>
            <a:lvl1pPr marL="0" marR="0" indent="0" algn="l" defTabSz="914400" rtl="0" eaLnBrk="1" fontAlgn="auto" latinLnBrk="0" hangingPunct="1">
              <a:lnSpc>
                <a:spcPct val="100000"/>
              </a:lnSpc>
              <a:spcBef>
                <a:spcPts val="1000"/>
              </a:spcBef>
              <a:spcAft>
                <a:spcPts val="0"/>
              </a:spcAft>
              <a:buClrTx/>
              <a:buSzTx/>
              <a:buFontTx/>
              <a:buNone/>
              <a:tabLst/>
              <a:defRPr sz="1800" b="1" i="0">
                <a:solidFill>
                  <a:schemeClr val="bg1"/>
                </a:solidFill>
                <a:latin typeface="Roboto" panose="02000000000000000000" pitchFamily="2" charset="0"/>
                <a:ea typeface="Roboto" panose="02000000000000000000" pitchFamily="2"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4" name="Text Placeholder 4">
            <a:extLst>
              <a:ext uri="{FF2B5EF4-FFF2-40B4-BE49-F238E27FC236}">
                <a16:creationId xmlns:a16="http://schemas.microsoft.com/office/drawing/2014/main" id="{5FEFF0DF-1FC7-0D46-9D18-6B7F138FCC05}"/>
              </a:ext>
            </a:extLst>
          </p:cNvPr>
          <p:cNvSpPr>
            <a:spLocks noGrp="1"/>
          </p:cNvSpPr>
          <p:nvPr>
            <p:ph type="body" sz="quarter" idx="22"/>
          </p:nvPr>
        </p:nvSpPr>
        <p:spPr>
          <a:xfrm>
            <a:off x="8249589" y="2881546"/>
            <a:ext cx="3290235" cy="3202077"/>
          </a:xfrm>
          <a:prstGeom prst="rect">
            <a:avLst/>
          </a:prstGeom>
        </p:spPr>
        <p:txBody>
          <a:bodyPr/>
          <a:lstStyle>
            <a:lvl1pPr marL="0" marR="0" indent="0" algn="l" defTabSz="914400" rtl="0" eaLnBrk="1" fontAlgn="auto" latinLnBrk="0" hangingPunct="1">
              <a:lnSpc>
                <a:spcPct val="125000"/>
              </a:lnSpc>
              <a:spcBef>
                <a:spcPts val="1000"/>
              </a:spcBef>
              <a:spcAft>
                <a:spcPts val="0"/>
              </a:spcAft>
              <a:buClrTx/>
              <a:buSzTx/>
              <a:buFontTx/>
              <a:buNone/>
              <a:tabLst/>
              <a:defRPr sz="1200">
                <a:solidFill>
                  <a:schemeClr val="bg1"/>
                </a:solidFill>
                <a:latin typeface="Roboto" panose="02000000000000000000" pitchFamily="2" charset="0"/>
                <a:ea typeface="Roboto" panose="02000000000000000000" pitchFamily="2"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5" name="Text Placeholder 4">
            <a:extLst>
              <a:ext uri="{FF2B5EF4-FFF2-40B4-BE49-F238E27FC236}">
                <a16:creationId xmlns:a16="http://schemas.microsoft.com/office/drawing/2014/main" id="{D4C82544-FE3F-DA4E-A2B5-4F485D59226A}"/>
              </a:ext>
            </a:extLst>
          </p:cNvPr>
          <p:cNvSpPr>
            <a:spLocks noGrp="1"/>
          </p:cNvSpPr>
          <p:nvPr>
            <p:ph type="body" sz="quarter" idx="23"/>
          </p:nvPr>
        </p:nvSpPr>
        <p:spPr>
          <a:xfrm>
            <a:off x="738686" y="2133685"/>
            <a:ext cx="3290235" cy="433213"/>
          </a:xfrm>
          <a:prstGeom prst="rect">
            <a:avLst/>
          </a:prstGeom>
        </p:spPr>
        <p:txBody>
          <a:bodyPr anchor="b"/>
          <a:lstStyle>
            <a:lvl1pPr marL="0" marR="0" indent="0" algn="l" defTabSz="914400" rtl="0" eaLnBrk="1" fontAlgn="auto" latinLnBrk="0" hangingPunct="1">
              <a:lnSpc>
                <a:spcPct val="100000"/>
              </a:lnSpc>
              <a:spcBef>
                <a:spcPts val="1000"/>
              </a:spcBef>
              <a:spcAft>
                <a:spcPts val="0"/>
              </a:spcAft>
              <a:buClrTx/>
              <a:buSzTx/>
              <a:buFontTx/>
              <a:buNone/>
              <a:tabLst/>
              <a:defRPr sz="1800" b="1" i="0">
                <a:solidFill>
                  <a:schemeClr val="bg1"/>
                </a:solidFill>
                <a:latin typeface="Roboto" panose="02000000000000000000" pitchFamily="2" charset="0"/>
                <a:ea typeface="Roboto" panose="02000000000000000000" pitchFamily="2"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6" name="Text Placeholder 4">
            <a:extLst>
              <a:ext uri="{FF2B5EF4-FFF2-40B4-BE49-F238E27FC236}">
                <a16:creationId xmlns:a16="http://schemas.microsoft.com/office/drawing/2014/main" id="{502B458F-52E9-FF40-A5BA-E38F2EEE3A60}"/>
              </a:ext>
            </a:extLst>
          </p:cNvPr>
          <p:cNvSpPr>
            <a:spLocks noGrp="1"/>
          </p:cNvSpPr>
          <p:nvPr>
            <p:ph type="body" sz="quarter" idx="24"/>
          </p:nvPr>
        </p:nvSpPr>
        <p:spPr>
          <a:xfrm>
            <a:off x="738686" y="2881546"/>
            <a:ext cx="3290235" cy="3202077"/>
          </a:xfrm>
          <a:prstGeom prst="rect">
            <a:avLst/>
          </a:prstGeom>
        </p:spPr>
        <p:txBody>
          <a:bodyPr/>
          <a:lstStyle>
            <a:lvl1pPr marL="0" marR="0" indent="0" algn="l" defTabSz="914400" rtl="0" eaLnBrk="1" fontAlgn="auto" latinLnBrk="0" hangingPunct="1">
              <a:lnSpc>
                <a:spcPct val="125000"/>
              </a:lnSpc>
              <a:spcBef>
                <a:spcPts val="1000"/>
              </a:spcBef>
              <a:spcAft>
                <a:spcPts val="0"/>
              </a:spcAft>
              <a:buClrTx/>
              <a:buSzTx/>
              <a:buFontTx/>
              <a:buNone/>
              <a:tabLst/>
              <a:defRPr sz="1200">
                <a:solidFill>
                  <a:schemeClr val="bg1"/>
                </a:solidFill>
                <a:latin typeface="Roboto" panose="02000000000000000000" pitchFamily="2" charset="0"/>
                <a:ea typeface="Roboto" panose="02000000000000000000" pitchFamily="2"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7" name="Text Placeholder 4">
            <a:extLst>
              <a:ext uri="{FF2B5EF4-FFF2-40B4-BE49-F238E27FC236}">
                <a16:creationId xmlns:a16="http://schemas.microsoft.com/office/drawing/2014/main" id="{FCC503ED-839B-A840-AF7B-F6451FABB0C3}"/>
              </a:ext>
            </a:extLst>
          </p:cNvPr>
          <p:cNvSpPr>
            <a:spLocks noGrp="1"/>
          </p:cNvSpPr>
          <p:nvPr>
            <p:ph type="body" sz="quarter" idx="25"/>
          </p:nvPr>
        </p:nvSpPr>
        <p:spPr>
          <a:xfrm>
            <a:off x="4494137" y="2133685"/>
            <a:ext cx="3290235" cy="433213"/>
          </a:xfrm>
          <a:prstGeom prst="rect">
            <a:avLst/>
          </a:prstGeom>
        </p:spPr>
        <p:txBody>
          <a:bodyPr anchor="b"/>
          <a:lstStyle>
            <a:lvl1pPr marL="0" marR="0" indent="0" algn="l" defTabSz="914400" rtl="0" eaLnBrk="1" fontAlgn="auto" latinLnBrk="0" hangingPunct="1">
              <a:lnSpc>
                <a:spcPct val="100000"/>
              </a:lnSpc>
              <a:spcBef>
                <a:spcPts val="1000"/>
              </a:spcBef>
              <a:spcAft>
                <a:spcPts val="0"/>
              </a:spcAft>
              <a:buClrTx/>
              <a:buSzTx/>
              <a:buFontTx/>
              <a:buNone/>
              <a:tabLst/>
              <a:defRPr sz="1800" b="1" i="0">
                <a:solidFill>
                  <a:schemeClr val="bg1"/>
                </a:solidFill>
                <a:latin typeface="Roboto" panose="02000000000000000000" pitchFamily="2" charset="0"/>
                <a:ea typeface="Roboto" panose="02000000000000000000" pitchFamily="2"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8" name="Text Placeholder 4">
            <a:extLst>
              <a:ext uri="{FF2B5EF4-FFF2-40B4-BE49-F238E27FC236}">
                <a16:creationId xmlns:a16="http://schemas.microsoft.com/office/drawing/2014/main" id="{786BAE38-B985-5E49-A5A0-895A4DF1C04E}"/>
              </a:ext>
            </a:extLst>
          </p:cNvPr>
          <p:cNvSpPr>
            <a:spLocks noGrp="1"/>
          </p:cNvSpPr>
          <p:nvPr>
            <p:ph type="body" sz="quarter" idx="26"/>
          </p:nvPr>
        </p:nvSpPr>
        <p:spPr>
          <a:xfrm>
            <a:off x="4494137" y="2881546"/>
            <a:ext cx="3290235" cy="3202077"/>
          </a:xfrm>
          <a:prstGeom prst="rect">
            <a:avLst/>
          </a:prstGeom>
        </p:spPr>
        <p:txBody>
          <a:bodyPr/>
          <a:lstStyle>
            <a:lvl1pPr marL="0" marR="0" indent="0" algn="l" defTabSz="914400" rtl="0" eaLnBrk="1" fontAlgn="auto" latinLnBrk="0" hangingPunct="1">
              <a:lnSpc>
                <a:spcPct val="125000"/>
              </a:lnSpc>
              <a:spcBef>
                <a:spcPts val="1000"/>
              </a:spcBef>
              <a:spcAft>
                <a:spcPts val="0"/>
              </a:spcAft>
              <a:buClrTx/>
              <a:buSzTx/>
              <a:buFontTx/>
              <a:buNone/>
              <a:tabLst/>
              <a:defRPr sz="1200">
                <a:solidFill>
                  <a:schemeClr val="bg1"/>
                </a:solidFill>
                <a:latin typeface="Roboto" panose="02000000000000000000" pitchFamily="2" charset="0"/>
                <a:ea typeface="Roboto" panose="02000000000000000000" pitchFamily="2"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pic>
        <p:nvPicPr>
          <p:cNvPr id="31" name="Graphic 30">
            <a:extLst>
              <a:ext uri="{FF2B5EF4-FFF2-40B4-BE49-F238E27FC236}">
                <a16:creationId xmlns:a16="http://schemas.microsoft.com/office/drawing/2014/main" id="{A15D5A08-237B-E743-9EC5-5FEEA50A179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662908" y="6478626"/>
            <a:ext cx="881676" cy="125580"/>
          </a:xfrm>
          <a:prstGeom prst="rect">
            <a:avLst/>
          </a:prstGeom>
        </p:spPr>
      </p:pic>
    </p:spTree>
    <p:extLst>
      <p:ext uri="{BB962C8B-B14F-4D97-AF65-F5344CB8AC3E}">
        <p14:creationId xmlns:p14="http://schemas.microsoft.com/office/powerpoint/2010/main" val="412094193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Purple with green data 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7694FC54-8036-A24E-AAE2-8F376F9D0E4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260892" y="511319"/>
            <a:ext cx="6590164" cy="6590164"/>
          </a:xfrm>
          <a:prstGeom prst="rect">
            <a:avLst/>
          </a:prstGeom>
        </p:spPr>
      </p:pic>
      <p:sp>
        <p:nvSpPr>
          <p:cNvPr id="7" name="Title 1">
            <a:extLst>
              <a:ext uri="{FF2B5EF4-FFF2-40B4-BE49-F238E27FC236}">
                <a16:creationId xmlns:a16="http://schemas.microsoft.com/office/drawing/2014/main" id="{E9E32544-CD05-BF47-86A3-28E265BB2D98}"/>
              </a:ext>
            </a:extLst>
          </p:cNvPr>
          <p:cNvSpPr>
            <a:spLocks noGrp="1"/>
          </p:cNvSpPr>
          <p:nvPr>
            <p:ph type="ctrTitle"/>
          </p:nvPr>
        </p:nvSpPr>
        <p:spPr>
          <a:xfrm>
            <a:off x="758128" y="511319"/>
            <a:ext cx="10781856" cy="715409"/>
          </a:xfrm>
          <a:prstGeom prst="rect">
            <a:avLst/>
          </a:prstGeom>
        </p:spPr>
        <p:txBody>
          <a:bodyPr anchor="t"/>
          <a:lstStyle>
            <a:lvl1pPr algn="l">
              <a:defRPr sz="3400" b="0" i="0">
                <a:solidFill>
                  <a:srgbClr val="00FFD1"/>
                </a:solidFill>
                <a:latin typeface="LORA REGULAR ROMAN" pitchFamily="2" charset="77"/>
              </a:defRPr>
            </a:lvl1pPr>
          </a:lstStyle>
          <a:p>
            <a:r>
              <a:rPr lang="en-US"/>
              <a:t>Click to edit Master title style</a:t>
            </a:r>
            <a:endParaRPr lang="en-NO"/>
          </a:p>
        </p:txBody>
      </p:sp>
      <p:sp>
        <p:nvSpPr>
          <p:cNvPr id="12" name="Slide Number Placeholder 5">
            <a:extLst>
              <a:ext uri="{FF2B5EF4-FFF2-40B4-BE49-F238E27FC236}">
                <a16:creationId xmlns:a16="http://schemas.microsoft.com/office/drawing/2014/main" id="{1F84E076-83F9-184D-B45C-6CAB45FC2C0F}"/>
              </a:ext>
            </a:extLst>
          </p:cNvPr>
          <p:cNvSpPr>
            <a:spLocks noGrp="1"/>
          </p:cNvSpPr>
          <p:nvPr>
            <p:ph type="sldNum" sz="quarter" idx="12"/>
          </p:nvPr>
        </p:nvSpPr>
        <p:spPr>
          <a:xfrm>
            <a:off x="11602720" y="6426460"/>
            <a:ext cx="441960" cy="381635"/>
          </a:xfrm>
          <a:prstGeom prst="rect">
            <a:avLst/>
          </a:prstGeom>
        </p:spPr>
        <p:txBody>
          <a:bodyPr/>
          <a:lstStyle>
            <a:lvl1pPr>
              <a:defRPr sz="1000" baseline="0">
                <a:solidFill>
                  <a:srgbClr val="80758E"/>
                </a:solidFill>
                <a:latin typeface="LORA MEDIUM ROMAN" pitchFamily="2" charset="77"/>
              </a:defRPr>
            </a:lvl1pPr>
          </a:lstStyle>
          <a:p>
            <a:fld id="{B2313480-0CA3-4444-85A9-353C4FE4D86B}" type="slidenum">
              <a:rPr lang="en-NO" smtClean="0"/>
              <a:pPr/>
              <a:t>‹#›</a:t>
            </a:fld>
            <a:endParaRPr lang="en-NO"/>
          </a:p>
        </p:txBody>
      </p:sp>
      <p:sp>
        <p:nvSpPr>
          <p:cNvPr id="24" name="Subtitle 2">
            <a:extLst>
              <a:ext uri="{FF2B5EF4-FFF2-40B4-BE49-F238E27FC236}">
                <a16:creationId xmlns:a16="http://schemas.microsoft.com/office/drawing/2014/main" id="{3C3E7085-0B7A-484F-BF78-CD5027B36022}"/>
              </a:ext>
            </a:extLst>
          </p:cNvPr>
          <p:cNvSpPr>
            <a:spLocks noGrp="1"/>
          </p:cNvSpPr>
          <p:nvPr>
            <p:ph type="subTitle" idx="1"/>
          </p:nvPr>
        </p:nvSpPr>
        <p:spPr>
          <a:xfrm>
            <a:off x="758126" y="1178546"/>
            <a:ext cx="10781857" cy="665237"/>
          </a:xfrm>
          <a:prstGeom prst="rect">
            <a:avLst/>
          </a:prstGeom>
        </p:spPr>
        <p:txBody>
          <a:bodyPr/>
          <a:lstStyle>
            <a:lvl1pPr marL="0" indent="0" algn="l">
              <a:buNone/>
              <a:defRPr sz="1600">
                <a:solidFill>
                  <a:schemeClr val="bg1"/>
                </a:solidFill>
                <a:latin typeface="LORA REGULAR ROMAN"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NO"/>
          </a:p>
        </p:txBody>
      </p:sp>
      <p:sp>
        <p:nvSpPr>
          <p:cNvPr id="31" name="Text Placeholder 4">
            <a:extLst>
              <a:ext uri="{FF2B5EF4-FFF2-40B4-BE49-F238E27FC236}">
                <a16:creationId xmlns:a16="http://schemas.microsoft.com/office/drawing/2014/main" id="{B4112C82-9C7F-4C48-B14C-9591D5CC3451}"/>
              </a:ext>
            </a:extLst>
          </p:cNvPr>
          <p:cNvSpPr>
            <a:spLocks noGrp="1"/>
          </p:cNvSpPr>
          <p:nvPr>
            <p:ph type="body" sz="quarter" idx="16"/>
          </p:nvPr>
        </p:nvSpPr>
        <p:spPr>
          <a:xfrm>
            <a:off x="777988" y="2067396"/>
            <a:ext cx="5205046" cy="394993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Tx/>
              <a:buNone/>
              <a:tabLst/>
              <a:defRPr sz="1200">
                <a:solidFill>
                  <a:schemeClr val="bg1"/>
                </a:solidFill>
                <a:latin typeface="Roboto" panose="02000000000000000000" pitchFamily="2" charset="0"/>
                <a:ea typeface="Roboto" panose="02000000000000000000" pitchFamily="2"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2" name="Text Placeholder 4">
            <a:extLst>
              <a:ext uri="{FF2B5EF4-FFF2-40B4-BE49-F238E27FC236}">
                <a16:creationId xmlns:a16="http://schemas.microsoft.com/office/drawing/2014/main" id="{9D53DAE4-EF64-4A43-9213-573CBBBBF22C}"/>
              </a:ext>
            </a:extLst>
          </p:cNvPr>
          <p:cNvSpPr>
            <a:spLocks noGrp="1"/>
          </p:cNvSpPr>
          <p:nvPr>
            <p:ph type="body" sz="quarter" idx="17"/>
          </p:nvPr>
        </p:nvSpPr>
        <p:spPr>
          <a:xfrm>
            <a:off x="6334778" y="2067396"/>
            <a:ext cx="5205046" cy="394993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Tx/>
              <a:buNone/>
              <a:tabLst/>
              <a:defRPr sz="1200">
                <a:solidFill>
                  <a:schemeClr val="bg1"/>
                </a:solidFill>
                <a:latin typeface="Roboto" panose="02000000000000000000" pitchFamily="2" charset="0"/>
                <a:ea typeface="Roboto" panose="02000000000000000000" pitchFamily="2"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pic>
        <p:nvPicPr>
          <p:cNvPr id="21" name="Graphic 20">
            <a:extLst>
              <a:ext uri="{FF2B5EF4-FFF2-40B4-BE49-F238E27FC236}">
                <a16:creationId xmlns:a16="http://schemas.microsoft.com/office/drawing/2014/main" id="{C54E05A0-CA77-6646-B22D-CB20E709794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662908" y="6478626"/>
            <a:ext cx="881676" cy="125580"/>
          </a:xfrm>
          <a:prstGeom prst="rect">
            <a:avLst/>
          </a:prstGeom>
        </p:spPr>
      </p:pic>
    </p:spTree>
    <p:extLst>
      <p:ext uri="{BB962C8B-B14F-4D97-AF65-F5344CB8AC3E}">
        <p14:creationId xmlns:p14="http://schemas.microsoft.com/office/powerpoint/2010/main" val="40483192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Purple with purple data 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A4ECD78C-69A8-E146-AAB4-CB41BD4315B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443904" y="291076"/>
            <a:ext cx="6379796" cy="6379796"/>
          </a:xfrm>
          <a:prstGeom prst="rect">
            <a:avLst/>
          </a:prstGeom>
        </p:spPr>
      </p:pic>
      <p:sp>
        <p:nvSpPr>
          <p:cNvPr id="7" name="Title 1">
            <a:extLst>
              <a:ext uri="{FF2B5EF4-FFF2-40B4-BE49-F238E27FC236}">
                <a16:creationId xmlns:a16="http://schemas.microsoft.com/office/drawing/2014/main" id="{E9E32544-CD05-BF47-86A3-28E265BB2D98}"/>
              </a:ext>
            </a:extLst>
          </p:cNvPr>
          <p:cNvSpPr>
            <a:spLocks noGrp="1"/>
          </p:cNvSpPr>
          <p:nvPr>
            <p:ph type="ctrTitle"/>
          </p:nvPr>
        </p:nvSpPr>
        <p:spPr>
          <a:xfrm>
            <a:off x="758128" y="511319"/>
            <a:ext cx="10781856" cy="715409"/>
          </a:xfrm>
          <a:prstGeom prst="rect">
            <a:avLst/>
          </a:prstGeom>
        </p:spPr>
        <p:txBody>
          <a:bodyPr anchor="t"/>
          <a:lstStyle>
            <a:lvl1pPr algn="l">
              <a:defRPr sz="3400" b="0" i="0">
                <a:solidFill>
                  <a:srgbClr val="00FFD1"/>
                </a:solidFill>
                <a:latin typeface="LORA REGULAR ROMAN" pitchFamily="2" charset="77"/>
              </a:defRPr>
            </a:lvl1pPr>
          </a:lstStyle>
          <a:p>
            <a:r>
              <a:rPr lang="en-US"/>
              <a:t>Click to edit Master title style</a:t>
            </a:r>
            <a:endParaRPr lang="en-NO"/>
          </a:p>
        </p:txBody>
      </p:sp>
      <p:sp>
        <p:nvSpPr>
          <p:cNvPr id="12" name="Slide Number Placeholder 5">
            <a:extLst>
              <a:ext uri="{FF2B5EF4-FFF2-40B4-BE49-F238E27FC236}">
                <a16:creationId xmlns:a16="http://schemas.microsoft.com/office/drawing/2014/main" id="{1F84E076-83F9-184D-B45C-6CAB45FC2C0F}"/>
              </a:ext>
            </a:extLst>
          </p:cNvPr>
          <p:cNvSpPr>
            <a:spLocks noGrp="1"/>
          </p:cNvSpPr>
          <p:nvPr>
            <p:ph type="sldNum" sz="quarter" idx="12"/>
          </p:nvPr>
        </p:nvSpPr>
        <p:spPr>
          <a:xfrm>
            <a:off x="11602720" y="6426460"/>
            <a:ext cx="441960" cy="381635"/>
          </a:xfrm>
          <a:prstGeom prst="rect">
            <a:avLst/>
          </a:prstGeom>
        </p:spPr>
        <p:txBody>
          <a:bodyPr/>
          <a:lstStyle>
            <a:lvl1pPr>
              <a:defRPr sz="1000" baseline="0">
                <a:solidFill>
                  <a:srgbClr val="80758E"/>
                </a:solidFill>
                <a:latin typeface="LORA MEDIUM ROMAN" pitchFamily="2" charset="77"/>
              </a:defRPr>
            </a:lvl1pPr>
          </a:lstStyle>
          <a:p>
            <a:fld id="{B2313480-0CA3-4444-85A9-353C4FE4D86B}" type="slidenum">
              <a:rPr lang="en-NO" smtClean="0"/>
              <a:pPr/>
              <a:t>‹#›</a:t>
            </a:fld>
            <a:endParaRPr lang="en-NO"/>
          </a:p>
        </p:txBody>
      </p:sp>
      <p:sp>
        <p:nvSpPr>
          <p:cNvPr id="24" name="Subtitle 2">
            <a:extLst>
              <a:ext uri="{FF2B5EF4-FFF2-40B4-BE49-F238E27FC236}">
                <a16:creationId xmlns:a16="http://schemas.microsoft.com/office/drawing/2014/main" id="{3C3E7085-0B7A-484F-BF78-CD5027B36022}"/>
              </a:ext>
            </a:extLst>
          </p:cNvPr>
          <p:cNvSpPr>
            <a:spLocks noGrp="1"/>
          </p:cNvSpPr>
          <p:nvPr>
            <p:ph type="subTitle" idx="1"/>
          </p:nvPr>
        </p:nvSpPr>
        <p:spPr>
          <a:xfrm>
            <a:off x="758126" y="1117723"/>
            <a:ext cx="10781857" cy="665237"/>
          </a:xfrm>
          <a:prstGeom prst="rect">
            <a:avLst/>
          </a:prstGeom>
        </p:spPr>
        <p:txBody>
          <a:bodyPr/>
          <a:lstStyle>
            <a:lvl1pPr marL="0" indent="0" algn="l">
              <a:buNone/>
              <a:defRPr sz="1600">
                <a:solidFill>
                  <a:schemeClr val="bg1"/>
                </a:solidFill>
                <a:latin typeface="LORA REGULAR ROMAN"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NO"/>
          </a:p>
        </p:txBody>
      </p:sp>
      <p:sp>
        <p:nvSpPr>
          <p:cNvPr id="31" name="Text Placeholder 4">
            <a:extLst>
              <a:ext uri="{FF2B5EF4-FFF2-40B4-BE49-F238E27FC236}">
                <a16:creationId xmlns:a16="http://schemas.microsoft.com/office/drawing/2014/main" id="{B4112C82-9C7F-4C48-B14C-9591D5CC3451}"/>
              </a:ext>
            </a:extLst>
          </p:cNvPr>
          <p:cNvSpPr>
            <a:spLocks noGrp="1"/>
          </p:cNvSpPr>
          <p:nvPr>
            <p:ph type="body" sz="quarter" idx="16"/>
          </p:nvPr>
        </p:nvSpPr>
        <p:spPr>
          <a:xfrm>
            <a:off x="777988" y="2067396"/>
            <a:ext cx="5205046" cy="394993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Tx/>
              <a:buNone/>
              <a:tabLst/>
              <a:defRPr sz="1200">
                <a:solidFill>
                  <a:schemeClr val="bg1"/>
                </a:solidFill>
                <a:latin typeface="Roboto" panose="02000000000000000000" pitchFamily="2" charset="0"/>
                <a:ea typeface="Roboto" panose="02000000000000000000" pitchFamily="2"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2" name="Text Placeholder 4">
            <a:extLst>
              <a:ext uri="{FF2B5EF4-FFF2-40B4-BE49-F238E27FC236}">
                <a16:creationId xmlns:a16="http://schemas.microsoft.com/office/drawing/2014/main" id="{9D53DAE4-EF64-4A43-9213-573CBBBBF22C}"/>
              </a:ext>
            </a:extLst>
          </p:cNvPr>
          <p:cNvSpPr>
            <a:spLocks noGrp="1"/>
          </p:cNvSpPr>
          <p:nvPr>
            <p:ph type="body" sz="quarter" idx="17"/>
          </p:nvPr>
        </p:nvSpPr>
        <p:spPr>
          <a:xfrm>
            <a:off x="6334778" y="2067396"/>
            <a:ext cx="5205046" cy="394993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Tx/>
              <a:buNone/>
              <a:tabLst/>
              <a:defRPr sz="1200">
                <a:solidFill>
                  <a:schemeClr val="bg1"/>
                </a:solidFill>
                <a:latin typeface="Roboto" panose="02000000000000000000" pitchFamily="2" charset="0"/>
                <a:ea typeface="Roboto" panose="02000000000000000000" pitchFamily="2"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pic>
        <p:nvPicPr>
          <p:cNvPr id="21" name="Graphic 20">
            <a:extLst>
              <a:ext uri="{FF2B5EF4-FFF2-40B4-BE49-F238E27FC236}">
                <a16:creationId xmlns:a16="http://schemas.microsoft.com/office/drawing/2014/main" id="{D8309FAE-1790-8441-8927-E5979991622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662908" y="6478626"/>
            <a:ext cx="881676" cy="125580"/>
          </a:xfrm>
          <a:prstGeom prst="rect">
            <a:avLst/>
          </a:prstGeom>
        </p:spPr>
      </p:pic>
    </p:spTree>
    <p:extLst>
      <p:ext uri="{BB962C8B-B14F-4D97-AF65-F5344CB8AC3E}">
        <p14:creationId xmlns:p14="http://schemas.microsoft.com/office/powerpoint/2010/main" val="413879042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ection Title Slide">
    <p:spTree>
      <p:nvGrpSpPr>
        <p:cNvPr id="1" name=""/>
        <p:cNvGrpSpPr/>
        <p:nvPr/>
      </p:nvGrpSpPr>
      <p:grpSpPr>
        <a:xfrm>
          <a:off x="0" y="0"/>
          <a:ext cx="0" cy="0"/>
          <a:chOff x="0" y="0"/>
          <a:chExt cx="0" cy="0"/>
        </a:xfrm>
      </p:grpSpPr>
      <p:sp>
        <p:nvSpPr>
          <p:cNvPr id="18" name="Slide Number Placeholder 5">
            <a:extLst>
              <a:ext uri="{FF2B5EF4-FFF2-40B4-BE49-F238E27FC236}">
                <a16:creationId xmlns:a16="http://schemas.microsoft.com/office/drawing/2014/main" id="{1D63E9AA-A85D-3245-8752-4B83506D865A}"/>
              </a:ext>
            </a:extLst>
          </p:cNvPr>
          <p:cNvSpPr>
            <a:spLocks noGrp="1"/>
          </p:cNvSpPr>
          <p:nvPr>
            <p:ph type="sldNum" sz="quarter" idx="12"/>
          </p:nvPr>
        </p:nvSpPr>
        <p:spPr>
          <a:xfrm>
            <a:off x="11602720" y="6426460"/>
            <a:ext cx="441960" cy="381635"/>
          </a:xfrm>
          <a:prstGeom prst="rect">
            <a:avLst/>
          </a:prstGeom>
        </p:spPr>
        <p:txBody>
          <a:bodyPr/>
          <a:lstStyle>
            <a:lvl1pPr>
              <a:defRPr sz="1000" baseline="0">
                <a:solidFill>
                  <a:srgbClr val="80758E"/>
                </a:solidFill>
                <a:latin typeface="LORA MEDIUM ROMAN" pitchFamily="2" charset="77"/>
              </a:defRPr>
            </a:lvl1pPr>
          </a:lstStyle>
          <a:p>
            <a:fld id="{B2313480-0CA3-4444-85A9-353C4FE4D86B}" type="slidenum">
              <a:rPr lang="en-NO" smtClean="0"/>
              <a:pPr/>
              <a:t>‹#›</a:t>
            </a:fld>
            <a:endParaRPr lang="en-NO"/>
          </a:p>
        </p:txBody>
      </p:sp>
      <p:sp>
        <p:nvSpPr>
          <p:cNvPr id="23" name="Title 1">
            <a:extLst>
              <a:ext uri="{FF2B5EF4-FFF2-40B4-BE49-F238E27FC236}">
                <a16:creationId xmlns:a16="http://schemas.microsoft.com/office/drawing/2014/main" id="{3F21376C-7F4E-3943-B63C-BB2FEF5A4D9C}"/>
              </a:ext>
            </a:extLst>
          </p:cNvPr>
          <p:cNvSpPr>
            <a:spLocks noGrp="1"/>
          </p:cNvSpPr>
          <p:nvPr>
            <p:ph type="ctrTitle"/>
          </p:nvPr>
        </p:nvSpPr>
        <p:spPr>
          <a:xfrm>
            <a:off x="0" y="2943236"/>
            <a:ext cx="12192000" cy="813730"/>
          </a:xfrm>
          <a:prstGeom prst="rect">
            <a:avLst/>
          </a:prstGeom>
        </p:spPr>
        <p:txBody>
          <a:bodyPr anchor="t"/>
          <a:lstStyle>
            <a:lvl1pPr algn="ctr">
              <a:defRPr sz="4000" b="0" i="0">
                <a:solidFill>
                  <a:srgbClr val="00FFD1"/>
                </a:solidFill>
                <a:latin typeface="LORA REGULAR ROMAN" pitchFamily="2" charset="77"/>
              </a:defRPr>
            </a:lvl1pPr>
          </a:lstStyle>
          <a:p>
            <a:r>
              <a:rPr lang="en-US"/>
              <a:t>Click to edit Master title style</a:t>
            </a:r>
            <a:endParaRPr lang="en-NO"/>
          </a:p>
        </p:txBody>
      </p:sp>
      <p:sp>
        <p:nvSpPr>
          <p:cNvPr id="24" name="Subtitle 2">
            <a:extLst>
              <a:ext uri="{FF2B5EF4-FFF2-40B4-BE49-F238E27FC236}">
                <a16:creationId xmlns:a16="http://schemas.microsoft.com/office/drawing/2014/main" id="{34CD9521-4E9E-F14C-ABEB-C09427B864BD}"/>
              </a:ext>
            </a:extLst>
          </p:cNvPr>
          <p:cNvSpPr>
            <a:spLocks noGrp="1"/>
          </p:cNvSpPr>
          <p:nvPr>
            <p:ph type="subTitle" idx="1"/>
          </p:nvPr>
        </p:nvSpPr>
        <p:spPr>
          <a:xfrm>
            <a:off x="-2" y="3597866"/>
            <a:ext cx="12192000" cy="1655762"/>
          </a:xfrm>
          <a:prstGeom prst="rect">
            <a:avLst/>
          </a:prstGeom>
        </p:spPr>
        <p:txBody>
          <a:bodyPr/>
          <a:lstStyle>
            <a:lvl1pPr marL="0" indent="0" algn="ctr">
              <a:lnSpc>
                <a:spcPct val="125000"/>
              </a:lnSpc>
              <a:buNone/>
              <a:defRPr sz="1600">
                <a:solidFill>
                  <a:schemeClr val="bg1"/>
                </a:solidFill>
                <a:latin typeface="LORA REGULAR ROMAN"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NO"/>
          </a:p>
        </p:txBody>
      </p:sp>
      <p:pic>
        <p:nvPicPr>
          <p:cNvPr id="16" name="Graphic 15">
            <a:extLst>
              <a:ext uri="{FF2B5EF4-FFF2-40B4-BE49-F238E27FC236}">
                <a16:creationId xmlns:a16="http://schemas.microsoft.com/office/drawing/2014/main" id="{4E199F19-2C6C-5F4E-A32F-302EF2C5083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662908" y="6478626"/>
            <a:ext cx="881676" cy="125580"/>
          </a:xfrm>
          <a:prstGeom prst="rect">
            <a:avLst/>
          </a:prstGeom>
        </p:spPr>
      </p:pic>
    </p:spTree>
    <p:extLst>
      <p:ext uri="{BB962C8B-B14F-4D97-AF65-F5344CB8AC3E}">
        <p14:creationId xmlns:p14="http://schemas.microsoft.com/office/powerpoint/2010/main" val="62971804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lank purple w/ Logo + page numbers">
    <p:spTree>
      <p:nvGrpSpPr>
        <p:cNvPr id="1" name=""/>
        <p:cNvGrpSpPr/>
        <p:nvPr/>
      </p:nvGrpSpPr>
      <p:grpSpPr>
        <a:xfrm>
          <a:off x="0" y="0"/>
          <a:ext cx="0" cy="0"/>
          <a:chOff x="0" y="0"/>
          <a:chExt cx="0" cy="0"/>
        </a:xfrm>
      </p:grpSpPr>
      <p:pic>
        <p:nvPicPr>
          <p:cNvPr id="9" name="Picture 8" descr="Icon&#10;&#10;Description automatically generated">
            <a:extLst>
              <a:ext uri="{FF2B5EF4-FFF2-40B4-BE49-F238E27FC236}">
                <a16:creationId xmlns:a16="http://schemas.microsoft.com/office/drawing/2014/main" id="{2FDDA573-A044-CA4D-8D09-4D39EC8921B3}"/>
              </a:ext>
            </a:extLst>
          </p:cNvPr>
          <p:cNvPicPr>
            <a:picLocks noChangeAspect="1"/>
          </p:cNvPicPr>
          <p:nvPr userDrawn="1"/>
        </p:nvPicPr>
        <p:blipFill>
          <a:blip r:embed="rId2" cstate="screen">
            <a:alphaModFix amt="20000"/>
            <a:extLst>
              <a:ext uri="{28A0092B-C50C-407E-A947-70E740481C1C}">
                <a14:useLocalDpi xmlns:a14="http://schemas.microsoft.com/office/drawing/2010/main"/>
              </a:ext>
            </a:extLst>
          </a:blip>
          <a:stretch>
            <a:fillRect/>
          </a:stretch>
        </p:blipFill>
        <p:spPr>
          <a:xfrm>
            <a:off x="10189539" y="6472441"/>
            <a:ext cx="1265419" cy="289674"/>
          </a:xfrm>
          <a:prstGeom prst="rect">
            <a:avLst/>
          </a:prstGeom>
        </p:spPr>
      </p:pic>
      <p:sp>
        <p:nvSpPr>
          <p:cNvPr id="7" name="Slide Number Placeholder 5">
            <a:extLst>
              <a:ext uri="{FF2B5EF4-FFF2-40B4-BE49-F238E27FC236}">
                <a16:creationId xmlns:a16="http://schemas.microsoft.com/office/drawing/2014/main" id="{93AD41D0-E3E0-B442-93B6-3A0FF8A4F5C1}"/>
              </a:ext>
            </a:extLst>
          </p:cNvPr>
          <p:cNvSpPr>
            <a:spLocks noGrp="1"/>
          </p:cNvSpPr>
          <p:nvPr>
            <p:ph type="sldNum" sz="quarter" idx="12"/>
          </p:nvPr>
        </p:nvSpPr>
        <p:spPr>
          <a:xfrm>
            <a:off x="11602720" y="6426460"/>
            <a:ext cx="441960" cy="381635"/>
          </a:xfrm>
          <a:prstGeom prst="rect">
            <a:avLst/>
          </a:prstGeom>
        </p:spPr>
        <p:txBody>
          <a:bodyPr/>
          <a:lstStyle>
            <a:lvl1pPr>
              <a:defRPr sz="1000" baseline="0">
                <a:solidFill>
                  <a:srgbClr val="80758E"/>
                </a:solidFill>
                <a:latin typeface="LORA MEDIUM ROMAN" pitchFamily="2" charset="77"/>
              </a:defRPr>
            </a:lvl1pPr>
          </a:lstStyle>
          <a:p>
            <a:fld id="{B2313480-0CA3-4444-85A9-353C4FE4D86B}" type="slidenum">
              <a:rPr lang="en-NO" smtClean="0"/>
              <a:pPr/>
              <a:t>‹#›</a:t>
            </a:fld>
            <a:endParaRPr lang="en-NO"/>
          </a:p>
        </p:txBody>
      </p:sp>
      <p:sp>
        <p:nvSpPr>
          <p:cNvPr id="12" name="Title 1">
            <a:extLst>
              <a:ext uri="{FF2B5EF4-FFF2-40B4-BE49-F238E27FC236}">
                <a16:creationId xmlns:a16="http://schemas.microsoft.com/office/drawing/2014/main" id="{E526D44C-4AA3-8145-9676-444D599819FA}"/>
              </a:ext>
            </a:extLst>
          </p:cNvPr>
          <p:cNvSpPr>
            <a:spLocks noGrp="1"/>
          </p:cNvSpPr>
          <p:nvPr>
            <p:ph type="ctrTitle"/>
          </p:nvPr>
        </p:nvSpPr>
        <p:spPr>
          <a:xfrm>
            <a:off x="0" y="2969511"/>
            <a:ext cx="12192000" cy="715409"/>
          </a:xfrm>
          <a:prstGeom prst="rect">
            <a:avLst/>
          </a:prstGeom>
        </p:spPr>
        <p:txBody>
          <a:bodyPr anchor="t"/>
          <a:lstStyle>
            <a:lvl1pPr algn="ctr">
              <a:defRPr sz="3400" b="0" i="0">
                <a:solidFill>
                  <a:srgbClr val="00FFD1"/>
                </a:solidFill>
                <a:latin typeface="LORA REGULAR ROMAN" pitchFamily="2" charset="77"/>
              </a:defRPr>
            </a:lvl1pPr>
          </a:lstStyle>
          <a:p>
            <a:r>
              <a:rPr lang="en-US"/>
              <a:t>Click to edit Master title style</a:t>
            </a:r>
            <a:endParaRPr lang="en-NO"/>
          </a:p>
        </p:txBody>
      </p:sp>
      <p:pic>
        <p:nvPicPr>
          <p:cNvPr id="15" name="Graphic 14">
            <a:extLst>
              <a:ext uri="{FF2B5EF4-FFF2-40B4-BE49-F238E27FC236}">
                <a16:creationId xmlns:a16="http://schemas.microsoft.com/office/drawing/2014/main" id="{42E32796-DAC9-644C-8040-A69B734FF94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662908" y="6478626"/>
            <a:ext cx="881676" cy="125580"/>
          </a:xfrm>
          <a:prstGeom prst="rect">
            <a:avLst/>
          </a:prstGeom>
        </p:spPr>
      </p:pic>
    </p:spTree>
    <p:extLst>
      <p:ext uri="{BB962C8B-B14F-4D97-AF65-F5344CB8AC3E}">
        <p14:creationId xmlns:p14="http://schemas.microsoft.com/office/powerpoint/2010/main" val="215112027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lank Purple w page numbers">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C2350A6A-DF1D-9946-AF60-2671CE518532}"/>
              </a:ext>
            </a:extLst>
          </p:cNvPr>
          <p:cNvSpPr>
            <a:spLocks noGrp="1"/>
          </p:cNvSpPr>
          <p:nvPr>
            <p:ph type="sldNum" sz="quarter" idx="12"/>
          </p:nvPr>
        </p:nvSpPr>
        <p:spPr>
          <a:xfrm>
            <a:off x="11602720" y="6426460"/>
            <a:ext cx="441960" cy="381635"/>
          </a:xfrm>
          <a:prstGeom prst="rect">
            <a:avLst/>
          </a:prstGeom>
        </p:spPr>
        <p:txBody>
          <a:bodyPr/>
          <a:lstStyle>
            <a:lvl1pPr>
              <a:defRPr sz="1000" baseline="0">
                <a:solidFill>
                  <a:srgbClr val="80758E"/>
                </a:solidFill>
                <a:latin typeface="LORA MEDIUM ROMAN" pitchFamily="2" charset="77"/>
              </a:defRPr>
            </a:lvl1pPr>
          </a:lstStyle>
          <a:p>
            <a:fld id="{B2313480-0CA3-4444-85A9-353C4FE4D86B}" type="slidenum">
              <a:rPr lang="en-NO" smtClean="0"/>
              <a:pPr/>
              <a:t>‹#›</a:t>
            </a:fld>
            <a:endParaRPr lang="en-NO"/>
          </a:p>
        </p:txBody>
      </p:sp>
      <p:sp>
        <p:nvSpPr>
          <p:cNvPr id="7" name="Title 1">
            <a:extLst>
              <a:ext uri="{FF2B5EF4-FFF2-40B4-BE49-F238E27FC236}">
                <a16:creationId xmlns:a16="http://schemas.microsoft.com/office/drawing/2014/main" id="{A352F259-A781-CB48-ADB5-53EDD2C7B682}"/>
              </a:ext>
            </a:extLst>
          </p:cNvPr>
          <p:cNvSpPr>
            <a:spLocks noGrp="1"/>
          </p:cNvSpPr>
          <p:nvPr>
            <p:ph type="ctrTitle"/>
          </p:nvPr>
        </p:nvSpPr>
        <p:spPr>
          <a:xfrm>
            <a:off x="0" y="2969511"/>
            <a:ext cx="12192000" cy="715409"/>
          </a:xfrm>
          <a:prstGeom prst="rect">
            <a:avLst/>
          </a:prstGeom>
        </p:spPr>
        <p:txBody>
          <a:bodyPr anchor="t"/>
          <a:lstStyle>
            <a:lvl1pPr algn="ctr">
              <a:defRPr sz="3400" b="0" i="0">
                <a:solidFill>
                  <a:srgbClr val="00FFD1"/>
                </a:solidFill>
                <a:latin typeface="LORA REGULAR ROMAN" pitchFamily="2" charset="77"/>
              </a:defRPr>
            </a:lvl1pPr>
          </a:lstStyle>
          <a:p>
            <a:r>
              <a:rPr lang="en-US"/>
              <a:t>Click to edit Master title style</a:t>
            </a:r>
            <a:endParaRPr lang="en-NO"/>
          </a:p>
        </p:txBody>
      </p:sp>
    </p:spTree>
    <p:extLst>
      <p:ext uri="{BB962C8B-B14F-4D97-AF65-F5344CB8AC3E}">
        <p14:creationId xmlns:p14="http://schemas.microsoft.com/office/powerpoint/2010/main" val="53220803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Blank Purpl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4E3BE87-8C04-5E48-A204-9622328B03CA}"/>
              </a:ext>
            </a:extLst>
          </p:cNvPr>
          <p:cNvSpPr>
            <a:spLocks noGrp="1"/>
          </p:cNvSpPr>
          <p:nvPr>
            <p:ph type="ctrTitle"/>
          </p:nvPr>
        </p:nvSpPr>
        <p:spPr>
          <a:xfrm>
            <a:off x="0" y="2969511"/>
            <a:ext cx="12192000" cy="715409"/>
          </a:xfrm>
          <a:prstGeom prst="rect">
            <a:avLst/>
          </a:prstGeom>
        </p:spPr>
        <p:txBody>
          <a:bodyPr anchor="t"/>
          <a:lstStyle>
            <a:lvl1pPr algn="ctr">
              <a:defRPr sz="3400" b="0" i="0">
                <a:solidFill>
                  <a:srgbClr val="00FFD1"/>
                </a:solidFill>
                <a:latin typeface="LORA REGULAR ROMAN" pitchFamily="2" charset="77"/>
              </a:defRPr>
            </a:lvl1pPr>
          </a:lstStyle>
          <a:p>
            <a:r>
              <a:rPr lang="en-US"/>
              <a:t>Click to edit Master title style</a:t>
            </a:r>
            <a:endParaRPr lang="en-NO"/>
          </a:p>
        </p:txBody>
      </p:sp>
    </p:spTree>
    <p:extLst>
      <p:ext uri="{BB962C8B-B14F-4D97-AF65-F5344CB8AC3E}">
        <p14:creationId xmlns:p14="http://schemas.microsoft.com/office/powerpoint/2010/main" val="116425644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lank White w/ Logo + page number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3DC8D02-D198-8241-8AD8-1C9DF6F11603}"/>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3" name="Slide Number Placeholder 5">
            <a:extLst>
              <a:ext uri="{FF2B5EF4-FFF2-40B4-BE49-F238E27FC236}">
                <a16:creationId xmlns:a16="http://schemas.microsoft.com/office/drawing/2014/main" id="{FFB4DD40-0ECB-1E4E-9CEA-EC37111A4C73}"/>
              </a:ext>
            </a:extLst>
          </p:cNvPr>
          <p:cNvSpPr>
            <a:spLocks noGrp="1"/>
          </p:cNvSpPr>
          <p:nvPr>
            <p:ph type="sldNum" sz="quarter" idx="12"/>
          </p:nvPr>
        </p:nvSpPr>
        <p:spPr>
          <a:xfrm>
            <a:off x="11602720" y="6426460"/>
            <a:ext cx="441960" cy="381635"/>
          </a:xfrm>
          <a:prstGeom prst="rect">
            <a:avLst/>
          </a:prstGeom>
        </p:spPr>
        <p:txBody>
          <a:bodyPr/>
          <a:lstStyle>
            <a:lvl1pPr>
              <a:defRPr sz="1000" baseline="0">
                <a:solidFill>
                  <a:srgbClr val="80758E"/>
                </a:solidFill>
                <a:latin typeface="LORA MEDIUM ROMAN" pitchFamily="2" charset="77"/>
              </a:defRPr>
            </a:lvl1pPr>
          </a:lstStyle>
          <a:p>
            <a:fld id="{B2313480-0CA3-4444-85A9-353C4FE4D86B}" type="slidenum">
              <a:rPr lang="en-NO" smtClean="0"/>
              <a:pPr/>
              <a:t>‹#›</a:t>
            </a:fld>
            <a:endParaRPr lang="en-NO"/>
          </a:p>
        </p:txBody>
      </p:sp>
      <p:pic>
        <p:nvPicPr>
          <p:cNvPr id="16" name="Graphic 15">
            <a:extLst>
              <a:ext uri="{FF2B5EF4-FFF2-40B4-BE49-F238E27FC236}">
                <a16:creationId xmlns:a16="http://schemas.microsoft.com/office/drawing/2014/main" id="{38BECA3E-6922-3341-927D-B26576EF407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662908" y="6478626"/>
            <a:ext cx="881676" cy="125580"/>
          </a:xfrm>
          <a:prstGeom prst="rect">
            <a:avLst/>
          </a:prstGeom>
        </p:spPr>
      </p:pic>
    </p:spTree>
    <p:extLst>
      <p:ext uri="{BB962C8B-B14F-4D97-AF65-F5344CB8AC3E}">
        <p14:creationId xmlns:p14="http://schemas.microsoft.com/office/powerpoint/2010/main" val="416056938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lank White w page number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3DC8D02-D198-8241-8AD8-1C9DF6F11603}"/>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3" name="Slide Number Placeholder 5">
            <a:extLst>
              <a:ext uri="{FF2B5EF4-FFF2-40B4-BE49-F238E27FC236}">
                <a16:creationId xmlns:a16="http://schemas.microsoft.com/office/drawing/2014/main" id="{FFB4DD40-0ECB-1E4E-9CEA-EC37111A4C73}"/>
              </a:ext>
            </a:extLst>
          </p:cNvPr>
          <p:cNvSpPr>
            <a:spLocks noGrp="1"/>
          </p:cNvSpPr>
          <p:nvPr>
            <p:ph type="sldNum" sz="quarter" idx="12"/>
          </p:nvPr>
        </p:nvSpPr>
        <p:spPr>
          <a:xfrm>
            <a:off x="11602720" y="6426460"/>
            <a:ext cx="441960" cy="381635"/>
          </a:xfrm>
          <a:prstGeom prst="rect">
            <a:avLst/>
          </a:prstGeom>
        </p:spPr>
        <p:txBody>
          <a:bodyPr/>
          <a:lstStyle>
            <a:lvl1pPr>
              <a:defRPr sz="1000" baseline="0">
                <a:solidFill>
                  <a:srgbClr val="80758E"/>
                </a:solidFill>
                <a:latin typeface="LORA MEDIUM ROMAN" pitchFamily="2" charset="77"/>
              </a:defRPr>
            </a:lvl1pPr>
          </a:lstStyle>
          <a:p>
            <a:fld id="{B2313480-0CA3-4444-85A9-353C4FE4D86B}" type="slidenum">
              <a:rPr lang="en-NO" smtClean="0"/>
              <a:pPr/>
              <a:t>‹#›</a:t>
            </a:fld>
            <a:endParaRPr lang="en-NO"/>
          </a:p>
        </p:txBody>
      </p:sp>
    </p:spTree>
    <p:extLst>
      <p:ext uri="{BB962C8B-B14F-4D97-AF65-F5344CB8AC3E}">
        <p14:creationId xmlns:p14="http://schemas.microsoft.com/office/powerpoint/2010/main" val="24724188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701C1D4-0C26-F968-1168-1420D840DD61}"/>
              </a:ext>
            </a:extLst>
          </p:cNvPr>
          <p:cNvSpPr>
            <a:spLocks noGrp="1"/>
          </p:cNvSpPr>
          <p:nvPr>
            <p:ph type="title"/>
          </p:nvPr>
        </p:nvSpPr>
        <p:spPr/>
        <p:txBody>
          <a:bodyPr/>
          <a:lstStyle/>
          <a:p>
            <a:r>
              <a:rPr lang="pt-PT"/>
              <a:t>Clique para editar o estilo de título do Modelo Global</a:t>
            </a:r>
          </a:p>
        </p:txBody>
      </p:sp>
      <p:sp>
        <p:nvSpPr>
          <p:cNvPr id="3" name="Marcador de Posição da Data 2">
            <a:extLst>
              <a:ext uri="{FF2B5EF4-FFF2-40B4-BE49-F238E27FC236}">
                <a16:creationId xmlns:a16="http://schemas.microsoft.com/office/drawing/2014/main" id="{32F21E47-7931-EACE-557B-B2CEA6EF1D5D}"/>
              </a:ext>
            </a:extLst>
          </p:cNvPr>
          <p:cNvSpPr>
            <a:spLocks noGrp="1"/>
          </p:cNvSpPr>
          <p:nvPr>
            <p:ph type="dt" sz="half" idx="10"/>
          </p:nvPr>
        </p:nvSpPr>
        <p:spPr/>
        <p:txBody>
          <a:bodyPr/>
          <a:lstStyle/>
          <a:p>
            <a:fld id="{D1695445-587F-D547-B76C-829349ED506B}" type="datetimeFigureOut">
              <a:rPr lang="pt-PT" smtClean="0"/>
              <a:t>02/10/2024</a:t>
            </a:fld>
            <a:endParaRPr lang="pt-PT"/>
          </a:p>
        </p:txBody>
      </p:sp>
      <p:sp>
        <p:nvSpPr>
          <p:cNvPr id="4" name="Marcador de Posição do Rodapé 3">
            <a:extLst>
              <a:ext uri="{FF2B5EF4-FFF2-40B4-BE49-F238E27FC236}">
                <a16:creationId xmlns:a16="http://schemas.microsoft.com/office/drawing/2014/main" id="{25B4FE0F-21F8-4B41-9851-16220CE90D12}"/>
              </a:ext>
            </a:extLst>
          </p:cNvPr>
          <p:cNvSpPr>
            <a:spLocks noGrp="1"/>
          </p:cNvSpPr>
          <p:nvPr>
            <p:ph type="ftr" sz="quarter" idx="11"/>
          </p:nvPr>
        </p:nvSpPr>
        <p:spPr/>
        <p:txBody>
          <a:bodyPr/>
          <a:lstStyle/>
          <a:p>
            <a:endParaRPr lang="pt-PT"/>
          </a:p>
        </p:txBody>
      </p:sp>
      <p:sp>
        <p:nvSpPr>
          <p:cNvPr id="5" name="Marcador de Posição do Número do Diapositivo 4">
            <a:extLst>
              <a:ext uri="{FF2B5EF4-FFF2-40B4-BE49-F238E27FC236}">
                <a16:creationId xmlns:a16="http://schemas.microsoft.com/office/drawing/2014/main" id="{3B03D145-AB00-BC28-E897-0EC3DB7632E6}"/>
              </a:ext>
            </a:extLst>
          </p:cNvPr>
          <p:cNvSpPr>
            <a:spLocks noGrp="1"/>
          </p:cNvSpPr>
          <p:nvPr>
            <p:ph type="sldNum" sz="quarter" idx="12"/>
          </p:nvPr>
        </p:nvSpPr>
        <p:spPr/>
        <p:txBody>
          <a:bodyPr/>
          <a:lstStyle/>
          <a:p>
            <a:fld id="{F4A63602-74F0-9147-9D8B-97FA76C729E2}" type="slidenum">
              <a:rPr lang="pt-PT" smtClean="0"/>
              <a:t>‹#›</a:t>
            </a:fld>
            <a:endParaRPr lang="pt-PT"/>
          </a:p>
        </p:txBody>
      </p:sp>
    </p:spTree>
    <p:extLst>
      <p:ext uri="{BB962C8B-B14F-4D97-AF65-F5344CB8AC3E}">
        <p14:creationId xmlns:p14="http://schemas.microsoft.com/office/powerpoint/2010/main" val="159929216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lank Whi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3DC8D02-D198-8241-8AD8-1C9DF6F11603}"/>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Tree>
    <p:extLst>
      <p:ext uri="{BB962C8B-B14F-4D97-AF65-F5344CB8AC3E}">
        <p14:creationId xmlns:p14="http://schemas.microsoft.com/office/powerpoint/2010/main" val="139274664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hank You">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042BB-19E0-5148-BF0F-7EC249B811AC}"/>
              </a:ext>
            </a:extLst>
          </p:cNvPr>
          <p:cNvSpPr>
            <a:spLocks noGrp="1"/>
          </p:cNvSpPr>
          <p:nvPr>
            <p:ph type="ctrTitle" hasCustomPrompt="1"/>
          </p:nvPr>
        </p:nvSpPr>
        <p:spPr>
          <a:xfrm>
            <a:off x="5905501" y="968966"/>
            <a:ext cx="4762500" cy="2387600"/>
          </a:xfrm>
          <a:prstGeom prst="rect">
            <a:avLst/>
          </a:prstGeom>
        </p:spPr>
        <p:txBody>
          <a:bodyPr anchor="b"/>
          <a:lstStyle>
            <a:lvl1pPr algn="l">
              <a:defRPr sz="4000" b="0" i="0">
                <a:solidFill>
                  <a:srgbClr val="00FFD1"/>
                </a:solidFill>
                <a:latin typeface="LORA REGULAR ROMAN" pitchFamily="2" charset="77"/>
              </a:defRPr>
            </a:lvl1pPr>
          </a:lstStyle>
          <a:p>
            <a:r>
              <a:rPr lang="en-GB"/>
              <a:t>Thank you</a:t>
            </a:r>
            <a:endParaRPr lang="en-NO"/>
          </a:p>
        </p:txBody>
      </p:sp>
      <p:sp>
        <p:nvSpPr>
          <p:cNvPr id="3" name="Subtitle 2">
            <a:extLst>
              <a:ext uri="{FF2B5EF4-FFF2-40B4-BE49-F238E27FC236}">
                <a16:creationId xmlns:a16="http://schemas.microsoft.com/office/drawing/2014/main" id="{F3A0007B-D324-8040-B63F-5EE62CCA2644}"/>
              </a:ext>
            </a:extLst>
          </p:cNvPr>
          <p:cNvSpPr>
            <a:spLocks noGrp="1"/>
          </p:cNvSpPr>
          <p:nvPr>
            <p:ph type="subTitle" idx="1"/>
          </p:nvPr>
        </p:nvSpPr>
        <p:spPr>
          <a:xfrm>
            <a:off x="5905501" y="3572466"/>
            <a:ext cx="4762500" cy="1655762"/>
          </a:xfrm>
          <a:prstGeom prst="rect">
            <a:avLst/>
          </a:prstGeom>
        </p:spPr>
        <p:txBody>
          <a:bodyPr/>
          <a:lstStyle>
            <a:lvl1pPr marL="0" indent="0" algn="l">
              <a:buNone/>
              <a:defRPr sz="1600">
                <a:solidFill>
                  <a:schemeClr val="bg1"/>
                </a:solidFill>
                <a:latin typeface="LORA REGULAR ROMAN"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NO"/>
          </a:p>
        </p:txBody>
      </p:sp>
      <p:pic>
        <p:nvPicPr>
          <p:cNvPr id="6" name="Graphic 5">
            <a:extLst>
              <a:ext uri="{FF2B5EF4-FFF2-40B4-BE49-F238E27FC236}">
                <a16:creationId xmlns:a16="http://schemas.microsoft.com/office/drawing/2014/main" id="{48A1560B-140F-B14E-A964-9733FB69092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b="35738"/>
          <a:stretch/>
        </p:blipFill>
        <p:spPr>
          <a:xfrm>
            <a:off x="6034355" y="5495498"/>
            <a:ext cx="2009835" cy="330871"/>
          </a:xfrm>
          <a:prstGeom prst="rect">
            <a:avLst/>
          </a:prstGeom>
        </p:spPr>
      </p:pic>
    </p:spTree>
    <p:extLst>
      <p:ext uri="{BB962C8B-B14F-4D97-AF65-F5344CB8AC3E}">
        <p14:creationId xmlns:p14="http://schemas.microsoft.com/office/powerpoint/2010/main" val="20030351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Marcador de Posição da Data 1">
            <a:extLst>
              <a:ext uri="{FF2B5EF4-FFF2-40B4-BE49-F238E27FC236}">
                <a16:creationId xmlns:a16="http://schemas.microsoft.com/office/drawing/2014/main" id="{D436CC6A-A79F-D4E0-062A-FECE92409790}"/>
              </a:ext>
            </a:extLst>
          </p:cNvPr>
          <p:cNvSpPr>
            <a:spLocks noGrp="1"/>
          </p:cNvSpPr>
          <p:nvPr>
            <p:ph type="dt" sz="half" idx="10"/>
          </p:nvPr>
        </p:nvSpPr>
        <p:spPr/>
        <p:txBody>
          <a:bodyPr/>
          <a:lstStyle/>
          <a:p>
            <a:fld id="{D1695445-587F-D547-B76C-829349ED506B}" type="datetimeFigureOut">
              <a:rPr lang="pt-PT" smtClean="0"/>
              <a:t>02/10/2024</a:t>
            </a:fld>
            <a:endParaRPr lang="pt-PT"/>
          </a:p>
        </p:txBody>
      </p:sp>
      <p:sp>
        <p:nvSpPr>
          <p:cNvPr id="3" name="Marcador de Posição do Rodapé 2">
            <a:extLst>
              <a:ext uri="{FF2B5EF4-FFF2-40B4-BE49-F238E27FC236}">
                <a16:creationId xmlns:a16="http://schemas.microsoft.com/office/drawing/2014/main" id="{EBEA8CAE-ABD3-E861-3FC9-0955FF5DAED4}"/>
              </a:ext>
            </a:extLst>
          </p:cNvPr>
          <p:cNvSpPr>
            <a:spLocks noGrp="1"/>
          </p:cNvSpPr>
          <p:nvPr>
            <p:ph type="ftr" sz="quarter" idx="11"/>
          </p:nvPr>
        </p:nvSpPr>
        <p:spPr/>
        <p:txBody>
          <a:bodyPr/>
          <a:lstStyle/>
          <a:p>
            <a:endParaRPr lang="pt-PT"/>
          </a:p>
        </p:txBody>
      </p:sp>
      <p:sp>
        <p:nvSpPr>
          <p:cNvPr id="4" name="Marcador de Posição do Número do Diapositivo 3">
            <a:extLst>
              <a:ext uri="{FF2B5EF4-FFF2-40B4-BE49-F238E27FC236}">
                <a16:creationId xmlns:a16="http://schemas.microsoft.com/office/drawing/2014/main" id="{A4A51A62-7B26-1C6C-AD91-98A5BA34F79E}"/>
              </a:ext>
            </a:extLst>
          </p:cNvPr>
          <p:cNvSpPr>
            <a:spLocks noGrp="1"/>
          </p:cNvSpPr>
          <p:nvPr>
            <p:ph type="sldNum" sz="quarter" idx="12"/>
          </p:nvPr>
        </p:nvSpPr>
        <p:spPr/>
        <p:txBody>
          <a:bodyPr/>
          <a:lstStyle/>
          <a:p>
            <a:fld id="{F4A63602-74F0-9147-9D8B-97FA76C729E2}" type="slidenum">
              <a:rPr lang="pt-PT" smtClean="0"/>
              <a:t>‹#›</a:t>
            </a:fld>
            <a:endParaRPr lang="pt-PT"/>
          </a:p>
        </p:txBody>
      </p:sp>
    </p:spTree>
    <p:extLst>
      <p:ext uri="{BB962C8B-B14F-4D97-AF65-F5344CB8AC3E}">
        <p14:creationId xmlns:p14="http://schemas.microsoft.com/office/powerpoint/2010/main" val="38835093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3551C5F-783E-001F-D96B-830387023503}"/>
              </a:ext>
            </a:extLst>
          </p:cNvPr>
          <p:cNvSpPr>
            <a:spLocks noGrp="1"/>
          </p:cNvSpPr>
          <p:nvPr>
            <p:ph type="title"/>
          </p:nvPr>
        </p:nvSpPr>
        <p:spPr>
          <a:xfrm>
            <a:off x="839788" y="457200"/>
            <a:ext cx="3932237" cy="1600200"/>
          </a:xfrm>
        </p:spPr>
        <p:txBody>
          <a:bodyPr anchor="b"/>
          <a:lstStyle>
            <a:lvl1pPr>
              <a:defRPr sz="3200"/>
            </a:lvl1pPr>
          </a:lstStyle>
          <a:p>
            <a:r>
              <a:rPr lang="pt-PT"/>
              <a:t>Clique para editar o estilo de título do Modelo Global</a:t>
            </a:r>
          </a:p>
        </p:txBody>
      </p:sp>
      <p:sp>
        <p:nvSpPr>
          <p:cNvPr id="3" name="Marcador de Posição de Conteúdo 2">
            <a:extLst>
              <a:ext uri="{FF2B5EF4-FFF2-40B4-BE49-F238E27FC236}">
                <a16:creationId xmlns:a16="http://schemas.microsoft.com/office/drawing/2014/main" id="{ADFD5C4A-BF84-0A5F-4F75-FE2213F4B1C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o Texto 3">
            <a:extLst>
              <a:ext uri="{FF2B5EF4-FFF2-40B4-BE49-F238E27FC236}">
                <a16:creationId xmlns:a16="http://schemas.microsoft.com/office/drawing/2014/main" id="{A7C18D15-8D8A-64BF-0DB7-5CC231C617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PT"/>
              <a:t>Clique para editar os estilos do texto de Modelo Global</a:t>
            </a:r>
          </a:p>
        </p:txBody>
      </p:sp>
      <p:sp>
        <p:nvSpPr>
          <p:cNvPr id="5" name="Marcador de Posição da Data 4">
            <a:extLst>
              <a:ext uri="{FF2B5EF4-FFF2-40B4-BE49-F238E27FC236}">
                <a16:creationId xmlns:a16="http://schemas.microsoft.com/office/drawing/2014/main" id="{FAA798E2-EA59-71DA-3085-835B080761A6}"/>
              </a:ext>
            </a:extLst>
          </p:cNvPr>
          <p:cNvSpPr>
            <a:spLocks noGrp="1"/>
          </p:cNvSpPr>
          <p:nvPr>
            <p:ph type="dt" sz="half" idx="10"/>
          </p:nvPr>
        </p:nvSpPr>
        <p:spPr/>
        <p:txBody>
          <a:bodyPr/>
          <a:lstStyle/>
          <a:p>
            <a:fld id="{D1695445-587F-D547-B76C-829349ED506B}" type="datetimeFigureOut">
              <a:rPr lang="pt-PT" smtClean="0"/>
              <a:t>02/10/2024</a:t>
            </a:fld>
            <a:endParaRPr lang="pt-PT"/>
          </a:p>
        </p:txBody>
      </p:sp>
      <p:sp>
        <p:nvSpPr>
          <p:cNvPr id="6" name="Marcador de Posição do Rodapé 5">
            <a:extLst>
              <a:ext uri="{FF2B5EF4-FFF2-40B4-BE49-F238E27FC236}">
                <a16:creationId xmlns:a16="http://schemas.microsoft.com/office/drawing/2014/main" id="{D3F8AAD9-FC1F-6E2D-F51C-F15E8EFADB10}"/>
              </a:ext>
            </a:extLst>
          </p:cNvPr>
          <p:cNvSpPr>
            <a:spLocks noGrp="1"/>
          </p:cNvSpPr>
          <p:nvPr>
            <p:ph type="ftr" sz="quarter" idx="11"/>
          </p:nvPr>
        </p:nvSpPr>
        <p:spPr/>
        <p:txBody>
          <a:bodyPr/>
          <a:lstStyle/>
          <a:p>
            <a:endParaRPr lang="pt-PT"/>
          </a:p>
        </p:txBody>
      </p:sp>
      <p:sp>
        <p:nvSpPr>
          <p:cNvPr id="7" name="Marcador de Posição do Número do Diapositivo 6">
            <a:extLst>
              <a:ext uri="{FF2B5EF4-FFF2-40B4-BE49-F238E27FC236}">
                <a16:creationId xmlns:a16="http://schemas.microsoft.com/office/drawing/2014/main" id="{42D59572-8D37-1586-8801-3B782FF22CAF}"/>
              </a:ext>
            </a:extLst>
          </p:cNvPr>
          <p:cNvSpPr>
            <a:spLocks noGrp="1"/>
          </p:cNvSpPr>
          <p:nvPr>
            <p:ph type="sldNum" sz="quarter" idx="12"/>
          </p:nvPr>
        </p:nvSpPr>
        <p:spPr/>
        <p:txBody>
          <a:bodyPr/>
          <a:lstStyle/>
          <a:p>
            <a:fld id="{F4A63602-74F0-9147-9D8B-97FA76C729E2}" type="slidenum">
              <a:rPr lang="pt-PT" smtClean="0"/>
              <a:t>‹#›</a:t>
            </a:fld>
            <a:endParaRPr lang="pt-PT"/>
          </a:p>
        </p:txBody>
      </p:sp>
    </p:spTree>
    <p:extLst>
      <p:ext uri="{BB962C8B-B14F-4D97-AF65-F5344CB8AC3E}">
        <p14:creationId xmlns:p14="http://schemas.microsoft.com/office/powerpoint/2010/main" val="37562546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EE50F67-D8E7-535B-0597-41EEDFCD3996}"/>
              </a:ext>
            </a:extLst>
          </p:cNvPr>
          <p:cNvSpPr>
            <a:spLocks noGrp="1"/>
          </p:cNvSpPr>
          <p:nvPr>
            <p:ph type="title"/>
          </p:nvPr>
        </p:nvSpPr>
        <p:spPr>
          <a:xfrm>
            <a:off x="839788" y="457200"/>
            <a:ext cx="3932237" cy="1600200"/>
          </a:xfrm>
        </p:spPr>
        <p:txBody>
          <a:bodyPr anchor="b"/>
          <a:lstStyle>
            <a:lvl1pPr>
              <a:defRPr sz="3200"/>
            </a:lvl1pPr>
          </a:lstStyle>
          <a:p>
            <a:r>
              <a:rPr lang="pt-PT"/>
              <a:t>Clique para editar o estilo de título do Modelo Global</a:t>
            </a:r>
          </a:p>
        </p:txBody>
      </p:sp>
      <p:sp>
        <p:nvSpPr>
          <p:cNvPr id="3" name="Marcador de Posição da Imagem 2">
            <a:extLst>
              <a:ext uri="{FF2B5EF4-FFF2-40B4-BE49-F238E27FC236}">
                <a16:creationId xmlns:a16="http://schemas.microsoft.com/office/drawing/2014/main" id="{B40D0376-F63A-F80E-EFA6-0FADDB8468B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PT"/>
          </a:p>
        </p:txBody>
      </p:sp>
      <p:sp>
        <p:nvSpPr>
          <p:cNvPr id="4" name="Marcador de Posição do Texto 3">
            <a:extLst>
              <a:ext uri="{FF2B5EF4-FFF2-40B4-BE49-F238E27FC236}">
                <a16:creationId xmlns:a16="http://schemas.microsoft.com/office/drawing/2014/main" id="{D8FBC619-C09A-E2BD-69AF-30A200FB46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PT"/>
              <a:t>Clique para editar os estilos do texto de Modelo Global</a:t>
            </a:r>
          </a:p>
        </p:txBody>
      </p:sp>
      <p:sp>
        <p:nvSpPr>
          <p:cNvPr id="5" name="Marcador de Posição da Data 4">
            <a:extLst>
              <a:ext uri="{FF2B5EF4-FFF2-40B4-BE49-F238E27FC236}">
                <a16:creationId xmlns:a16="http://schemas.microsoft.com/office/drawing/2014/main" id="{2592ABB6-DD28-23DA-98E2-BFBFDB605478}"/>
              </a:ext>
            </a:extLst>
          </p:cNvPr>
          <p:cNvSpPr>
            <a:spLocks noGrp="1"/>
          </p:cNvSpPr>
          <p:nvPr>
            <p:ph type="dt" sz="half" idx="10"/>
          </p:nvPr>
        </p:nvSpPr>
        <p:spPr/>
        <p:txBody>
          <a:bodyPr/>
          <a:lstStyle/>
          <a:p>
            <a:fld id="{D1695445-587F-D547-B76C-829349ED506B}" type="datetimeFigureOut">
              <a:rPr lang="pt-PT" smtClean="0"/>
              <a:t>02/10/2024</a:t>
            </a:fld>
            <a:endParaRPr lang="pt-PT"/>
          </a:p>
        </p:txBody>
      </p:sp>
      <p:sp>
        <p:nvSpPr>
          <p:cNvPr id="6" name="Marcador de Posição do Rodapé 5">
            <a:extLst>
              <a:ext uri="{FF2B5EF4-FFF2-40B4-BE49-F238E27FC236}">
                <a16:creationId xmlns:a16="http://schemas.microsoft.com/office/drawing/2014/main" id="{FC66BE20-3DCF-73FC-E2CC-C19BDE35BEC3}"/>
              </a:ext>
            </a:extLst>
          </p:cNvPr>
          <p:cNvSpPr>
            <a:spLocks noGrp="1"/>
          </p:cNvSpPr>
          <p:nvPr>
            <p:ph type="ftr" sz="quarter" idx="11"/>
          </p:nvPr>
        </p:nvSpPr>
        <p:spPr/>
        <p:txBody>
          <a:bodyPr/>
          <a:lstStyle/>
          <a:p>
            <a:endParaRPr lang="pt-PT"/>
          </a:p>
        </p:txBody>
      </p:sp>
      <p:sp>
        <p:nvSpPr>
          <p:cNvPr id="7" name="Marcador de Posição do Número do Diapositivo 6">
            <a:extLst>
              <a:ext uri="{FF2B5EF4-FFF2-40B4-BE49-F238E27FC236}">
                <a16:creationId xmlns:a16="http://schemas.microsoft.com/office/drawing/2014/main" id="{7A78DECF-BA82-DE2B-8D16-D85CDBF09BB4}"/>
              </a:ext>
            </a:extLst>
          </p:cNvPr>
          <p:cNvSpPr>
            <a:spLocks noGrp="1"/>
          </p:cNvSpPr>
          <p:nvPr>
            <p:ph type="sldNum" sz="quarter" idx="12"/>
          </p:nvPr>
        </p:nvSpPr>
        <p:spPr/>
        <p:txBody>
          <a:bodyPr/>
          <a:lstStyle/>
          <a:p>
            <a:fld id="{F4A63602-74F0-9147-9D8B-97FA76C729E2}" type="slidenum">
              <a:rPr lang="pt-PT" smtClean="0"/>
              <a:t>‹#›</a:t>
            </a:fld>
            <a:endParaRPr lang="pt-PT"/>
          </a:p>
        </p:txBody>
      </p:sp>
    </p:spTree>
    <p:extLst>
      <p:ext uri="{BB962C8B-B14F-4D97-AF65-F5344CB8AC3E}">
        <p14:creationId xmlns:p14="http://schemas.microsoft.com/office/powerpoint/2010/main" val="1101507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3.xml"/><Relationship Id="rId7" Type="http://schemas.openxmlformats.org/officeDocument/2006/relationships/slideLayout" Target="../slideLayouts/slideLayout27.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5" Type="http://schemas.openxmlformats.org/officeDocument/2006/relationships/slideLayout" Target="../slideLayouts/slideLayout25.xml"/><Relationship Id="rId4"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30.xml"/><Relationship Id="rId7" Type="http://schemas.openxmlformats.org/officeDocument/2006/relationships/slideLayout" Target="../slideLayouts/slideLayout3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5" Type="http://schemas.openxmlformats.org/officeDocument/2006/relationships/slideLayout" Target="../slideLayouts/slideLayout32.xml"/><Relationship Id="rId4" Type="http://schemas.openxmlformats.org/officeDocument/2006/relationships/slideLayout" Target="../slideLayouts/slideLayout3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slideLayout" Target="../slideLayouts/slideLayout52.xml"/><Relationship Id="rId26" Type="http://schemas.openxmlformats.org/officeDocument/2006/relationships/slideLayout" Target="../slideLayouts/slideLayout60.xml"/><Relationship Id="rId3" Type="http://schemas.openxmlformats.org/officeDocument/2006/relationships/slideLayout" Target="../slideLayouts/slideLayout37.xml"/><Relationship Id="rId21" Type="http://schemas.openxmlformats.org/officeDocument/2006/relationships/slideLayout" Target="../slideLayouts/slideLayout55.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5" Type="http://schemas.openxmlformats.org/officeDocument/2006/relationships/slideLayout" Target="../slideLayouts/slideLayout59.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20" Type="http://schemas.openxmlformats.org/officeDocument/2006/relationships/slideLayout" Target="../slideLayouts/slideLayout54.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24" Type="http://schemas.openxmlformats.org/officeDocument/2006/relationships/slideLayout" Target="../slideLayouts/slideLayout58.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23" Type="http://schemas.openxmlformats.org/officeDocument/2006/relationships/slideLayout" Target="../slideLayouts/slideLayout57.xml"/><Relationship Id="rId28" Type="http://schemas.openxmlformats.org/officeDocument/2006/relationships/theme" Target="../theme/theme5.xml"/><Relationship Id="rId10" Type="http://schemas.openxmlformats.org/officeDocument/2006/relationships/slideLayout" Target="../slideLayouts/slideLayout44.xml"/><Relationship Id="rId19" Type="http://schemas.openxmlformats.org/officeDocument/2006/relationships/slideLayout" Target="../slideLayouts/slideLayout53.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 Id="rId22" Type="http://schemas.openxmlformats.org/officeDocument/2006/relationships/slideLayout" Target="../slideLayouts/slideLayout56.xml"/><Relationship Id="rId27"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ção do Título 1">
            <a:extLst>
              <a:ext uri="{FF2B5EF4-FFF2-40B4-BE49-F238E27FC236}">
                <a16:creationId xmlns:a16="http://schemas.microsoft.com/office/drawing/2014/main" id="{988678F3-C079-CE53-49F7-1BB97D1A5D8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PT" dirty="0"/>
              <a:t>Clique para editar o estilo de título do Modelo Global</a:t>
            </a:r>
          </a:p>
        </p:txBody>
      </p:sp>
      <p:sp>
        <p:nvSpPr>
          <p:cNvPr id="3" name="Marcador de Posição do Texto 2">
            <a:extLst>
              <a:ext uri="{FF2B5EF4-FFF2-40B4-BE49-F238E27FC236}">
                <a16:creationId xmlns:a16="http://schemas.microsoft.com/office/drawing/2014/main" id="{EB3831D5-AA99-AD2A-6836-F93D224A72C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PT" dirty="0"/>
              <a:t>Clique para editar os estilos do texto de Modelo Global</a:t>
            </a:r>
          </a:p>
          <a:p>
            <a:pPr lvl="1"/>
            <a:r>
              <a:rPr lang="pt-PT" dirty="0"/>
              <a:t>Segundo nível</a:t>
            </a:r>
          </a:p>
          <a:p>
            <a:pPr lvl="2"/>
            <a:r>
              <a:rPr lang="pt-PT" dirty="0"/>
              <a:t>Terceiro nível</a:t>
            </a:r>
          </a:p>
          <a:p>
            <a:pPr lvl="3"/>
            <a:r>
              <a:rPr lang="pt-PT" dirty="0"/>
              <a:t>Quarto nível</a:t>
            </a:r>
          </a:p>
          <a:p>
            <a:pPr lvl="4"/>
            <a:r>
              <a:rPr lang="pt-PT" dirty="0"/>
              <a:t>Quinto nível</a:t>
            </a:r>
          </a:p>
        </p:txBody>
      </p:sp>
      <p:sp>
        <p:nvSpPr>
          <p:cNvPr id="4" name="Marcador de Posição da Data 3">
            <a:extLst>
              <a:ext uri="{FF2B5EF4-FFF2-40B4-BE49-F238E27FC236}">
                <a16:creationId xmlns:a16="http://schemas.microsoft.com/office/drawing/2014/main" id="{5201DA8F-7215-45BE-415F-D878B56862D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Arial" panose="020B0604020202020204" pitchFamily="34" charset="0"/>
              </a:defRPr>
            </a:lvl1pPr>
          </a:lstStyle>
          <a:p>
            <a:fld id="{D1695445-587F-D547-B76C-829349ED506B}" type="datetimeFigureOut">
              <a:rPr lang="pt-PT" smtClean="0"/>
              <a:pPr/>
              <a:t>02/10/2024</a:t>
            </a:fld>
            <a:endParaRPr lang="pt-PT"/>
          </a:p>
        </p:txBody>
      </p:sp>
      <p:sp>
        <p:nvSpPr>
          <p:cNvPr id="5" name="Marcador de Posição do Rodapé 4">
            <a:extLst>
              <a:ext uri="{FF2B5EF4-FFF2-40B4-BE49-F238E27FC236}">
                <a16:creationId xmlns:a16="http://schemas.microsoft.com/office/drawing/2014/main" id="{2BCF2AC5-FC2A-2700-FC86-610B668F073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Arial" panose="020B0604020202020204" pitchFamily="34" charset="0"/>
              </a:defRPr>
            </a:lvl1pPr>
          </a:lstStyle>
          <a:p>
            <a:endParaRPr lang="pt-PT"/>
          </a:p>
        </p:txBody>
      </p:sp>
      <p:sp>
        <p:nvSpPr>
          <p:cNvPr id="6" name="Marcador de Posição do Número do Diapositivo 5">
            <a:extLst>
              <a:ext uri="{FF2B5EF4-FFF2-40B4-BE49-F238E27FC236}">
                <a16:creationId xmlns:a16="http://schemas.microsoft.com/office/drawing/2014/main" id="{94844DE9-CED4-B987-C252-84A0FE57631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Arial" panose="020B0604020202020204" pitchFamily="34" charset="0"/>
              </a:defRPr>
            </a:lvl1pPr>
          </a:lstStyle>
          <a:p>
            <a:fld id="{F4A63602-74F0-9147-9D8B-97FA76C729E2}" type="slidenum">
              <a:rPr lang="pt-PT" smtClean="0"/>
              <a:pPr/>
              <a:t>‹#›</a:t>
            </a:fld>
            <a:endParaRPr lang="pt-PT"/>
          </a:p>
        </p:txBody>
      </p:sp>
    </p:spTree>
    <p:extLst>
      <p:ext uri="{BB962C8B-B14F-4D97-AF65-F5344CB8AC3E}">
        <p14:creationId xmlns:p14="http://schemas.microsoft.com/office/powerpoint/2010/main" val="324980930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xStyles>
    <p:titleStyle>
      <a:lvl1pPr algn="l" defTabSz="914400" rtl="0" eaLnBrk="1" latinLnBrk="0" hangingPunct="1">
        <a:lnSpc>
          <a:spcPct val="90000"/>
        </a:lnSpc>
        <a:spcBef>
          <a:spcPct val="0"/>
        </a:spcBef>
        <a:buNone/>
        <a:defRPr sz="4400" b="0" i="0" kern="1200">
          <a:solidFill>
            <a:schemeClr val="tx1"/>
          </a:solidFill>
          <a:latin typeface="Arial" panose="020B06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17863F2-11A4-4389-99C2-FE101F254974}"/>
              </a:ext>
            </a:extLst>
          </p:cNvPr>
          <p:cNvSpPr/>
          <p:nvPr userDrawn="1"/>
        </p:nvSpPr>
        <p:spPr>
          <a:xfrm>
            <a:off x="0" y="6148552"/>
            <a:ext cx="12192000" cy="709448"/>
          </a:xfrm>
          <a:prstGeom prst="rect">
            <a:avLst/>
          </a:prstGeom>
          <a:solidFill>
            <a:srgbClr val="1E3766"/>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ctr">
            <a:spAutoFit/>
          </a:bodyPr>
          <a:lstStyle/>
          <a:p>
            <a:pPr marL="0" marR="0" indent="0" algn="l" defTabSz="1300480"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a:ln>
                <a:noFill/>
              </a:ln>
              <a:solidFill>
                <a:srgbClr val="000000"/>
              </a:solidFill>
              <a:effectLst/>
              <a:uFillTx/>
              <a:latin typeface="+mn-lt"/>
              <a:ea typeface="+mn-ea"/>
              <a:cs typeface="+mn-cs"/>
              <a:sym typeface="Roboto"/>
            </a:endParaRPr>
          </a:p>
        </p:txBody>
      </p:sp>
    </p:spTree>
    <p:extLst>
      <p:ext uri="{BB962C8B-B14F-4D97-AF65-F5344CB8AC3E}">
        <p14:creationId xmlns:p14="http://schemas.microsoft.com/office/powerpoint/2010/main" val="2639064901"/>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Lst>
  <p:transition spd="med"/>
  <p:hf sldNum="0" hdr="0" ftr="0" dt="0"/>
  <p:txStyles>
    <p:titleStyle>
      <a:lvl1pPr marL="0" marR="0" indent="0" algn="l" defTabSz="914367" rtl="0" latinLnBrk="0">
        <a:lnSpc>
          <a:spcPct val="90000"/>
        </a:lnSpc>
        <a:spcBef>
          <a:spcPts val="0"/>
        </a:spcBef>
        <a:spcAft>
          <a:spcPts val="0"/>
        </a:spcAft>
        <a:buClrTx/>
        <a:buSzTx/>
        <a:buFontTx/>
        <a:buNone/>
        <a:tabLst/>
        <a:defRPr sz="4359" b="0" i="0" u="none" strike="noStrike" cap="none" spc="0" baseline="0">
          <a:ln>
            <a:noFill/>
          </a:ln>
          <a:solidFill>
            <a:srgbClr val="000000"/>
          </a:solidFill>
          <a:uFillTx/>
          <a:latin typeface="Open Sans"/>
          <a:ea typeface="Open Sans"/>
          <a:cs typeface="Open Sans"/>
          <a:sym typeface="Open Sans"/>
        </a:defRPr>
      </a:lvl1pPr>
      <a:lvl2pPr marL="0" marR="0" indent="0" algn="l" defTabSz="914367" rtl="0" latinLnBrk="0">
        <a:lnSpc>
          <a:spcPct val="90000"/>
        </a:lnSpc>
        <a:spcBef>
          <a:spcPts val="0"/>
        </a:spcBef>
        <a:spcAft>
          <a:spcPts val="0"/>
        </a:spcAft>
        <a:buClrTx/>
        <a:buSzTx/>
        <a:buFontTx/>
        <a:buNone/>
        <a:tabLst/>
        <a:defRPr sz="4359" b="0" i="0" u="none" strike="noStrike" cap="none" spc="0" baseline="0">
          <a:ln>
            <a:noFill/>
          </a:ln>
          <a:solidFill>
            <a:srgbClr val="000000"/>
          </a:solidFill>
          <a:uFillTx/>
          <a:latin typeface="Open Sans"/>
          <a:ea typeface="Open Sans"/>
          <a:cs typeface="Open Sans"/>
          <a:sym typeface="Open Sans"/>
        </a:defRPr>
      </a:lvl2pPr>
      <a:lvl3pPr marL="0" marR="0" indent="0" algn="l" defTabSz="914367" rtl="0" latinLnBrk="0">
        <a:lnSpc>
          <a:spcPct val="90000"/>
        </a:lnSpc>
        <a:spcBef>
          <a:spcPts val="0"/>
        </a:spcBef>
        <a:spcAft>
          <a:spcPts val="0"/>
        </a:spcAft>
        <a:buClrTx/>
        <a:buSzTx/>
        <a:buFontTx/>
        <a:buNone/>
        <a:tabLst/>
        <a:defRPr sz="4359" b="0" i="0" u="none" strike="noStrike" cap="none" spc="0" baseline="0">
          <a:ln>
            <a:noFill/>
          </a:ln>
          <a:solidFill>
            <a:srgbClr val="000000"/>
          </a:solidFill>
          <a:uFillTx/>
          <a:latin typeface="Open Sans"/>
          <a:ea typeface="Open Sans"/>
          <a:cs typeface="Open Sans"/>
          <a:sym typeface="Open Sans"/>
        </a:defRPr>
      </a:lvl3pPr>
      <a:lvl4pPr marL="0" marR="0" indent="0" algn="l" defTabSz="914367" rtl="0" latinLnBrk="0">
        <a:lnSpc>
          <a:spcPct val="90000"/>
        </a:lnSpc>
        <a:spcBef>
          <a:spcPts val="0"/>
        </a:spcBef>
        <a:spcAft>
          <a:spcPts val="0"/>
        </a:spcAft>
        <a:buClrTx/>
        <a:buSzTx/>
        <a:buFontTx/>
        <a:buNone/>
        <a:tabLst/>
        <a:defRPr sz="4359" b="0" i="0" u="none" strike="noStrike" cap="none" spc="0" baseline="0">
          <a:ln>
            <a:noFill/>
          </a:ln>
          <a:solidFill>
            <a:srgbClr val="000000"/>
          </a:solidFill>
          <a:uFillTx/>
          <a:latin typeface="Open Sans"/>
          <a:ea typeface="Open Sans"/>
          <a:cs typeface="Open Sans"/>
          <a:sym typeface="Open Sans"/>
        </a:defRPr>
      </a:lvl4pPr>
      <a:lvl5pPr marL="0" marR="0" indent="0" algn="l" defTabSz="914367" rtl="0" latinLnBrk="0">
        <a:lnSpc>
          <a:spcPct val="90000"/>
        </a:lnSpc>
        <a:spcBef>
          <a:spcPts val="0"/>
        </a:spcBef>
        <a:spcAft>
          <a:spcPts val="0"/>
        </a:spcAft>
        <a:buClrTx/>
        <a:buSzTx/>
        <a:buFontTx/>
        <a:buNone/>
        <a:tabLst/>
        <a:defRPr sz="4359" b="0" i="0" u="none" strike="noStrike" cap="none" spc="0" baseline="0">
          <a:ln>
            <a:noFill/>
          </a:ln>
          <a:solidFill>
            <a:srgbClr val="000000"/>
          </a:solidFill>
          <a:uFillTx/>
          <a:latin typeface="Open Sans"/>
          <a:ea typeface="Open Sans"/>
          <a:cs typeface="Open Sans"/>
          <a:sym typeface="Open Sans"/>
        </a:defRPr>
      </a:lvl5pPr>
      <a:lvl6pPr marL="0" marR="0" indent="0" algn="l" defTabSz="914367" rtl="0" latinLnBrk="0">
        <a:lnSpc>
          <a:spcPct val="90000"/>
        </a:lnSpc>
        <a:spcBef>
          <a:spcPts val="0"/>
        </a:spcBef>
        <a:spcAft>
          <a:spcPts val="0"/>
        </a:spcAft>
        <a:buClrTx/>
        <a:buSzTx/>
        <a:buFontTx/>
        <a:buNone/>
        <a:tabLst/>
        <a:defRPr sz="4359" b="0" i="0" u="none" strike="noStrike" cap="none" spc="0" baseline="0">
          <a:ln>
            <a:noFill/>
          </a:ln>
          <a:solidFill>
            <a:srgbClr val="000000"/>
          </a:solidFill>
          <a:uFillTx/>
          <a:latin typeface="Open Sans"/>
          <a:ea typeface="Open Sans"/>
          <a:cs typeface="Open Sans"/>
          <a:sym typeface="Open Sans"/>
        </a:defRPr>
      </a:lvl6pPr>
      <a:lvl7pPr marL="0" marR="0" indent="0" algn="l" defTabSz="914367" rtl="0" latinLnBrk="0">
        <a:lnSpc>
          <a:spcPct val="90000"/>
        </a:lnSpc>
        <a:spcBef>
          <a:spcPts val="0"/>
        </a:spcBef>
        <a:spcAft>
          <a:spcPts val="0"/>
        </a:spcAft>
        <a:buClrTx/>
        <a:buSzTx/>
        <a:buFontTx/>
        <a:buNone/>
        <a:tabLst/>
        <a:defRPr sz="4359" b="0" i="0" u="none" strike="noStrike" cap="none" spc="0" baseline="0">
          <a:ln>
            <a:noFill/>
          </a:ln>
          <a:solidFill>
            <a:srgbClr val="000000"/>
          </a:solidFill>
          <a:uFillTx/>
          <a:latin typeface="Open Sans"/>
          <a:ea typeface="Open Sans"/>
          <a:cs typeface="Open Sans"/>
          <a:sym typeface="Open Sans"/>
        </a:defRPr>
      </a:lvl7pPr>
      <a:lvl8pPr marL="0" marR="0" indent="0" algn="l" defTabSz="914367" rtl="0" latinLnBrk="0">
        <a:lnSpc>
          <a:spcPct val="90000"/>
        </a:lnSpc>
        <a:spcBef>
          <a:spcPts val="0"/>
        </a:spcBef>
        <a:spcAft>
          <a:spcPts val="0"/>
        </a:spcAft>
        <a:buClrTx/>
        <a:buSzTx/>
        <a:buFontTx/>
        <a:buNone/>
        <a:tabLst/>
        <a:defRPr sz="4359" b="0" i="0" u="none" strike="noStrike" cap="none" spc="0" baseline="0">
          <a:ln>
            <a:noFill/>
          </a:ln>
          <a:solidFill>
            <a:srgbClr val="000000"/>
          </a:solidFill>
          <a:uFillTx/>
          <a:latin typeface="Open Sans"/>
          <a:ea typeface="Open Sans"/>
          <a:cs typeface="Open Sans"/>
          <a:sym typeface="Open Sans"/>
        </a:defRPr>
      </a:lvl8pPr>
      <a:lvl9pPr marL="0" marR="0" indent="0" algn="l" defTabSz="914367" rtl="0" latinLnBrk="0">
        <a:lnSpc>
          <a:spcPct val="90000"/>
        </a:lnSpc>
        <a:spcBef>
          <a:spcPts val="0"/>
        </a:spcBef>
        <a:spcAft>
          <a:spcPts val="0"/>
        </a:spcAft>
        <a:buClrTx/>
        <a:buSzTx/>
        <a:buFontTx/>
        <a:buNone/>
        <a:tabLst/>
        <a:defRPr sz="4359" b="0" i="0" u="none" strike="noStrike" cap="none" spc="0" baseline="0">
          <a:ln>
            <a:noFill/>
          </a:ln>
          <a:solidFill>
            <a:srgbClr val="000000"/>
          </a:solidFill>
          <a:uFillTx/>
          <a:latin typeface="Open Sans"/>
          <a:ea typeface="Open Sans"/>
          <a:cs typeface="Open Sans"/>
          <a:sym typeface="Open Sans"/>
        </a:defRPr>
      </a:lvl9pPr>
    </p:titleStyle>
    <p:bodyStyle>
      <a:lvl1pPr marL="218131" marR="0" indent="-218131" algn="l" defTabSz="914367" rtl="0" latinLnBrk="0">
        <a:lnSpc>
          <a:spcPct val="90000"/>
        </a:lnSpc>
        <a:spcBef>
          <a:spcPts val="984"/>
        </a:spcBef>
        <a:spcAft>
          <a:spcPts val="0"/>
        </a:spcAft>
        <a:buClrTx/>
        <a:buSzPct val="100000"/>
        <a:buFont typeface="Arial"/>
        <a:buChar char="•"/>
        <a:tabLst/>
        <a:defRPr sz="2672" b="0" i="0" u="none" strike="noStrike" cap="none" spc="0" baseline="0">
          <a:ln>
            <a:noFill/>
          </a:ln>
          <a:solidFill>
            <a:srgbClr val="000000"/>
          </a:solidFill>
          <a:uFillTx/>
          <a:latin typeface="+mn-lt"/>
          <a:ea typeface="+mn-ea"/>
          <a:cs typeface="+mn-cs"/>
          <a:sym typeface="Roboto"/>
        </a:defRPr>
      </a:lvl1pPr>
      <a:lvl2pPr marL="575944" marR="0" indent="-254487" algn="l" defTabSz="914367" rtl="0" latinLnBrk="0">
        <a:lnSpc>
          <a:spcPct val="90000"/>
        </a:lnSpc>
        <a:spcBef>
          <a:spcPts val="984"/>
        </a:spcBef>
        <a:spcAft>
          <a:spcPts val="0"/>
        </a:spcAft>
        <a:buClrTx/>
        <a:buSzPct val="100000"/>
        <a:buFont typeface="Arial"/>
        <a:buChar char="•"/>
        <a:tabLst/>
        <a:defRPr sz="2672" b="0" i="0" u="none" strike="noStrike" cap="none" spc="0" baseline="0">
          <a:ln>
            <a:noFill/>
          </a:ln>
          <a:solidFill>
            <a:srgbClr val="000000"/>
          </a:solidFill>
          <a:uFillTx/>
          <a:latin typeface="+mn-lt"/>
          <a:ea typeface="+mn-ea"/>
          <a:cs typeface="+mn-cs"/>
          <a:sym typeface="Roboto"/>
        </a:defRPr>
      </a:lvl2pPr>
      <a:lvl3pPr marL="948298" marR="0" indent="-305384" algn="l" defTabSz="914367" rtl="0" latinLnBrk="0">
        <a:lnSpc>
          <a:spcPct val="90000"/>
        </a:lnSpc>
        <a:spcBef>
          <a:spcPts val="984"/>
        </a:spcBef>
        <a:spcAft>
          <a:spcPts val="0"/>
        </a:spcAft>
        <a:buClrTx/>
        <a:buSzPct val="100000"/>
        <a:buFont typeface="Arial"/>
        <a:buChar char="•"/>
        <a:tabLst/>
        <a:defRPr sz="2672" b="0" i="0" u="none" strike="noStrike" cap="none" spc="0" baseline="0">
          <a:ln>
            <a:noFill/>
          </a:ln>
          <a:solidFill>
            <a:srgbClr val="000000"/>
          </a:solidFill>
          <a:uFillTx/>
          <a:latin typeface="+mn-lt"/>
          <a:ea typeface="+mn-ea"/>
          <a:cs typeface="+mn-cs"/>
          <a:sym typeface="Roboto"/>
        </a:defRPr>
      </a:lvl3pPr>
      <a:lvl4pPr marL="1303688" marR="0" indent="-339316" algn="l" defTabSz="914367" rtl="0" latinLnBrk="0">
        <a:lnSpc>
          <a:spcPct val="90000"/>
        </a:lnSpc>
        <a:spcBef>
          <a:spcPts val="984"/>
        </a:spcBef>
        <a:spcAft>
          <a:spcPts val="0"/>
        </a:spcAft>
        <a:buClrTx/>
        <a:buSzPct val="100000"/>
        <a:buFont typeface="Arial"/>
        <a:buChar char="•"/>
        <a:tabLst/>
        <a:defRPr sz="2672" b="0" i="0" u="none" strike="noStrike" cap="none" spc="0" baseline="0">
          <a:ln>
            <a:noFill/>
          </a:ln>
          <a:solidFill>
            <a:srgbClr val="000000"/>
          </a:solidFill>
          <a:uFillTx/>
          <a:latin typeface="+mn-lt"/>
          <a:ea typeface="+mn-ea"/>
          <a:cs typeface="+mn-cs"/>
          <a:sym typeface="Roboto"/>
        </a:defRPr>
      </a:lvl4pPr>
      <a:lvl5pPr marL="1625145" marR="0" indent="-339316" algn="l" defTabSz="914367" rtl="0" latinLnBrk="0">
        <a:lnSpc>
          <a:spcPct val="90000"/>
        </a:lnSpc>
        <a:spcBef>
          <a:spcPts val="984"/>
        </a:spcBef>
        <a:spcAft>
          <a:spcPts val="0"/>
        </a:spcAft>
        <a:buClrTx/>
        <a:buSzPct val="100000"/>
        <a:buFont typeface="Arial"/>
        <a:buChar char="•"/>
        <a:tabLst/>
        <a:defRPr sz="2672" b="0" i="0" u="none" strike="noStrike" cap="none" spc="0" baseline="0">
          <a:ln>
            <a:noFill/>
          </a:ln>
          <a:solidFill>
            <a:srgbClr val="000000"/>
          </a:solidFill>
          <a:uFillTx/>
          <a:latin typeface="+mn-lt"/>
          <a:ea typeface="+mn-ea"/>
          <a:cs typeface="+mn-cs"/>
          <a:sym typeface="Roboto"/>
        </a:defRPr>
      </a:lvl5pPr>
      <a:lvl6pPr marL="1946603" marR="0" indent="-339316" algn="l" defTabSz="914367" rtl="0" latinLnBrk="0">
        <a:lnSpc>
          <a:spcPct val="90000"/>
        </a:lnSpc>
        <a:spcBef>
          <a:spcPts val="984"/>
        </a:spcBef>
        <a:spcAft>
          <a:spcPts val="0"/>
        </a:spcAft>
        <a:buClrTx/>
        <a:buSzPct val="100000"/>
        <a:buFont typeface="Arial"/>
        <a:buChar char="•"/>
        <a:tabLst/>
        <a:defRPr sz="2672" b="0" i="0" u="none" strike="noStrike" cap="none" spc="0" baseline="0">
          <a:ln>
            <a:noFill/>
          </a:ln>
          <a:solidFill>
            <a:srgbClr val="000000"/>
          </a:solidFill>
          <a:uFillTx/>
          <a:latin typeface="+mn-lt"/>
          <a:ea typeface="+mn-ea"/>
          <a:cs typeface="+mn-cs"/>
          <a:sym typeface="Roboto"/>
        </a:defRPr>
      </a:lvl6pPr>
      <a:lvl7pPr marL="2268060" marR="0" indent="-339316" algn="l" defTabSz="914367" rtl="0" latinLnBrk="0">
        <a:lnSpc>
          <a:spcPct val="90000"/>
        </a:lnSpc>
        <a:spcBef>
          <a:spcPts val="984"/>
        </a:spcBef>
        <a:spcAft>
          <a:spcPts val="0"/>
        </a:spcAft>
        <a:buClrTx/>
        <a:buSzPct val="100000"/>
        <a:buFont typeface="Arial"/>
        <a:buChar char="•"/>
        <a:tabLst/>
        <a:defRPr sz="2672" b="0" i="0" u="none" strike="noStrike" cap="none" spc="0" baseline="0">
          <a:ln>
            <a:noFill/>
          </a:ln>
          <a:solidFill>
            <a:srgbClr val="000000"/>
          </a:solidFill>
          <a:uFillTx/>
          <a:latin typeface="+mn-lt"/>
          <a:ea typeface="+mn-ea"/>
          <a:cs typeface="+mn-cs"/>
          <a:sym typeface="Roboto"/>
        </a:defRPr>
      </a:lvl7pPr>
      <a:lvl8pPr marL="2589517" marR="0" indent="-339316" algn="l" defTabSz="914367" rtl="0" latinLnBrk="0">
        <a:lnSpc>
          <a:spcPct val="90000"/>
        </a:lnSpc>
        <a:spcBef>
          <a:spcPts val="984"/>
        </a:spcBef>
        <a:spcAft>
          <a:spcPts val="0"/>
        </a:spcAft>
        <a:buClrTx/>
        <a:buSzPct val="100000"/>
        <a:buFont typeface="Arial"/>
        <a:buChar char="•"/>
        <a:tabLst/>
        <a:defRPr sz="2672" b="0" i="0" u="none" strike="noStrike" cap="none" spc="0" baseline="0">
          <a:ln>
            <a:noFill/>
          </a:ln>
          <a:solidFill>
            <a:srgbClr val="000000"/>
          </a:solidFill>
          <a:uFillTx/>
          <a:latin typeface="+mn-lt"/>
          <a:ea typeface="+mn-ea"/>
          <a:cs typeface="+mn-cs"/>
          <a:sym typeface="Roboto"/>
        </a:defRPr>
      </a:lvl8pPr>
      <a:lvl9pPr marL="2910975" marR="0" indent="-339316" algn="l" defTabSz="914367" rtl="0" latinLnBrk="0">
        <a:lnSpc>
          <a:spcPct val="90000"/>
        </a:lnSpc>
        <a:spcBef>
          <a:spcPts val="984"/>
        </a:spcBef>
        <a:spcAft>
          <a:spcPts val="0"/>
        </a:spcAft>
        <a:buClrTx/>
        <a:buSzPct val="100000"/>
        <a:buFont typeface="Arial"/>
        <a:buChar char="•"/>
        <a:tabLst/>
        <a:defRPr sz="2672" b="0" i="0" u="none" strike="noStrike" cap="none" spc="0" baseline="0">
          <a:ln>
            <a:noFill/>
          </a:ln>
          <a:solidFill>
            <a:srgbClr val="000000"/>
          </a:solidFill>
          <a:uFillTx/>
          <a:latin typeface="+mn-lt"/>
          <a:ea typeface="+mn-ea"/>
          <a:cs typeface="+mn-cs"/>
          <a:sym typeface="Roboto"/>
        </a:defRPr>
      </a:lvl9pPr>
    </p:bodyStyle>
    <p:otherStyle>
      <a:lvl1pPr marL="0" marR="0" indent="0" algn="r" defTabSz="914367" rtl="0" latinLnBrk="0">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Roboto"/>
        </a:defRPr>
      </a:lvl1pPr>
      <a:lvl2pPr marL="0" marR="0" indent="321457" algn="r" defTabSz="914367" rtl="0" latinLnBrk="0">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Roboto"/>
        </a:defRPr>
      </a:lvl2pPr>
      <a:lvl3pPr marL="0" marR="0" indent="642915" algn="r" defTabSz="914367" rtl="0" latinLnBrk="0">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Roboto"/>
        </a:defRPr>
      </a:lvl3pPr>
      <a:lvl4pPr marL="0" marR="0" indent="964372" algn="r" defTabSz="914367" rtl="0" latinLnBrk="0">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Roboto"/>
        </a:defRPr>
      </a:lvl4pPr>
      <a:lvl5pPr marL="0" marR="0" indent="1285829" algn="r" defTabSz="914367" rtl="0" latinLnBrk="0">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Roboto"/>
        </a:defRPr>
      </a:lvl5pPr>
      <a:lvl6pPr marL="0" marR="0" indent="1607287" algn="r" defTabSz="914367" rtl="0" latinLnBrk="0">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Roboto"/>
        </a:defRPr>
      </a:lvl6pPr>
      <a:lvl7pPr marL="0" marR="0" indent="1928744" algn="r" defTabSz="914367" rtl="0" latinLnBrk="0">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Roboto"/>
        </a:defRPr>
      </a:lvl7pPr>
      <a:lvl8pPr marL="0" marR="0" indent="2250201" algn="r" defTabSz="914367" rtl="0" latinLnBrk="0">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Roboto"/>
        </a:defRPr>
      </a:lvl8pPr>
      <a:lvl9pPr marL="0" marR="0" indent="2571659" algn="r" defTabSz="914367" rtl="0" latinLnBrk="0">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Roboto"/>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41969254"/>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Lst>
  <p:transition spd="med"/>
  <p:hf sldNum="0" hdr="0" ftr="0" dt="0"/>
  <p:txStyles>
    <p:titleStyle>
      <a:lvl1pPr marL="0" marR="0" indent="0" algn="l" defTabSz="914367" rtl="0" latinLnBrk="0">
        <a:lnSpc>
          <a:spcPct val="90000"/>
        </a:lnSpc>
        <a:spcBef>
          <a:spcPts val="0"/>
        </a:spcBef>
        <a:spcAft>
          <a:spcPts val="0"/>
        </a:spcAft>
        <a:buClrTx/>
        <a:buSzTx/>
        <a:buFontTx/>
        <a:buNone/>
        <a:tabLst/>
        <a:defRPr sz="4359" b="0" i="0" u="none" strike="noStrike" cap="none" spc="0" baseline="0">
          <a:ln>
            <a:noFill/>
          </a:ln>
          <a:solidFill>
            <a:srgbClr val="000000"/>
          </a:solidFill>
          <a:uFillTx/>
          <a:latin typeface="Open Sans"/>
          <a:ea typeface="Open Sans"/>
          <a:cs typeface="Open Sans"/>
          <a:sym typeface="Open Sans"/>
        </a:defRPr>
      </a:lvl1pPr>
      <a:lvl2pPr marL="0" marR="0" indent="0" algn="l" defTabSz="914367" rtl="0" latinLnBrk="0">
        <a:lnSpc>
          <a:spcPct val="90000"/>
        </a:lnSpc>
        <a:spcBef>
          <a:spcPts val="0"/>
        </a:spcBef>
        <a:spcAft>
          <a:spcPts val="0"/>
        </a:spcAft>
        <a:buClrTx/>
        <a:buSzTx/>
        <a:buFontTx/>
        <a:buNone/>
        <a:tabLst/>
        <a:defRPr sz="4359" b="0" i="0" u="none" strike="noStrike" cap="none" spc="0" baseline="0">
          <a:ln>
            <a:noFill/>
          </a:ln>
          <a:solidFill>
            <a:srgbClr val="000000"/>
          </a:solidFill>
          <a:uFillTx/>
          <a:latin typeface="Open Sans"/>
          <a:ea typeface="Open Sans"/>
          <a:cs typeface="Open Sans"/>
          <a:sym typeface="Open Sans"/>
        </a:defRPr>
      </a:lvl2pPr>
      <a:lvl3pPr marL="0" marR="0" indent="0" algn="l" defTabSz="914367" rtl="0" latinLnBrk="0">
        <a:lnSpc>
          <a:spcPct val="90000"/>
        </a:lnSpc>
        <a:spcBef>
          <a:spcPts val="0"/>
        </a:spcBef>
        <a:spcAft>
          <a:spcPts val="0"/>
        </a:spcAft>
        <a:buClrTx/>
        <a:buSzTx/>
        <a:buFontTx/>
        <a:buNone/>
        <a:tabLst/>
        <a:defRPr sz="4359" b="0" i="0" u="none" strike="noStrike" cap="none" spc="0" baseline="0">
          <a:ln>
            <a:noFill/>
          </a:ln>
          <a:solidFill>
            <a:srgbClr val="000000"/>
          </a:solidFill>
          <a:uFillTx/>
          <a:latin typeface="Open Sans"/>
          <a:ea typeface="Open Sans"/>
          <a:cs typeface="Open Sans"/>
          <a:sym typeface="Open Sans"/>
        </a:defRPr>
      </a:lvl3pPr>
      <a:lvl4pPr marL="0" marR="0" indent="0" algn="l" defTabSz="914367" rtl="0" latinLnBrk="0">
        <a:lnSpc>
          <a:spcPct val="90000"/>
        </a:lnSpc>
        <a:spcBef>
          <a:spcPts val="0"/>
        </a:spcBef>
        <a:spcAft>
          <a:spcPts val="0"/>
        </a:spcAft>
        <a:buClrTx/>
        <a:buSzTx/>
        <a:buFontTx/>
        <a:buNone/>
        <a:tabLst/>
        <a:defRPr sz="4359" b="0" i="0" u="none" strike="noStrike" cap="none" spc="0" baseline="0">
          <a:ln>
            <a:noFill/>
          </a:ln>
          <a:solidFill>
            <a:srgbClr val="000000"/>
          </a:solidFill>
          <a:uFillTx/>
          <a:latin typeface="Open Sans"/>
          <a:ea typeface="Open Sans"/>
          <a:cs typeface="Open Sans"/>
          <a:sym typeface="Open Sans"/>
        </a:defRPr>
      </a:lvl4pPr>
      <a:lvl5pPr marL="0" marR="0" indent="0" algn="l" defTabSz="914367" rtl="0" latinLnBrk="0">
        <a:lnSpc>
          <a:spcPct val="90000"/>
        </a:lnSpc>
        <a:spcBef>
          <a:spcPts val="0"/>
        </a:spcBef>
        <a:spcAft>
          <a:spcPts val="0"/>
        </a:spcAft>
        <a:buClrTx/>
        <a:buSzTx/>
        <a:buFontTx/>
        <a:buNone/>
        <a:tabLst/>
        <a:defRPr sz="4359" b="0" i="0" u="none" strike="noStrike" cap="none" spc="0" baseline="0">
          <a:ln>
            <a:noFill/>
          </a:ln>
          <a:solidFill>
            <a:srgbClr val="000000"/>
          </a:solidFill>
          <a:uFillTx/>
          <a:latin typeface="Open Sans"/>
          <a:ea typeface="Open Sans"/>
          <a:cs typeface="Open Sans"/>
          <a:sym typeface="Open Sans"/>
        </a:defRPr>
      </a:lvl5pPr>
      <a:lvl6pPr marL="0" marR="0" indent="0" algn="l" defTabSz="914367" rtl="0" latinLnBrk="0">
        <a:lnSpc>
          <a:spcPct val="90000"/>
        </a:lnSpc>
        <a:spcBef>
          <a:spcPts val="0"/>
        </a:spcBef>
        <a:spcAft>
          <a:spcPts val="0"/>
        </a:spcAft>
        <a:buClrTx/>
        <a:buSzTx/>
        <a:buFontTx/>
        <a:buNone/>
        <a:tabLst/>
        <a:defRPr sz="4359" b="0" i="0" u="none" strike="noStrike" cap="none" spc="0" baseline="0">
          <a:ln>
            <a:noFill/>
          </a:ln>
          <a:solidFill>
            <a:srgbClr val="000000"/>
          </a:solidFill>
          <a:uFillTx/>
          <a:latin typeface="Open Sans"/>
          <a:ea typeface="Open Sans"/>
          <a:cs typeface="Open Sans"/>
          <a:sym typeface="Open Sans"/>
        </a:defRPr>
      </a:lvl6pPr>
      <a:lvl7pPr marL="0" marR="0" indent="0" algn="l" defTabSz="914367" rtl="0" latinLnBrk="0">
        <a:lnSpc>
          <a:spcPct val="90000"/>
        </a:lnSpc>
        <a:spcBef>
          <a:spcPts val="0"/>
        </a:spcBef>
        <a:spcAft>
          <a:spcPts val="0"/>
        </a:spcAft>
        <a:buClrTx/>
        <a:buSzTx/>
        <a:buFontTx/>
        <a:buNone/>
        <a:tabLst/>
        <a:defRPr sz="4359" b="0" i="0" u="none" strike="noStrike" cap="none" spc="0" baseline="0">
          <a:ln>
            <a:noFill/>
          </a:ln>
          <a:solidFill>
            <a:srgbClr val="000000"/>
          </a:solidFill>
          <a:uFillTx/>
          <a:latin typeface="Open Sans"/>
          <a:ea typeface="Open Sans"/>
          <a:cs typeface="Open Sans"/>
          <a:sym typeface="Open Sans"/>
        </a:defRPr>
      </a:lvl7pPr>
      <a:lvl8pPr marL="0" marR="0" indent="0" algn="l" defTabSz="914367" rtl="0" latinLnBrk="0">
        <a:lnSpc>
          <a:spcPct val="90000"/>
        </a:lnSpc>
        <a:spcBef>
          <a:spcPts val="0"/>
        </a:spcBef>
        <a:spcAft>
          <a:spcPts val="0"/>
        </a:spcAft>
        <a:buClrTx/>
        <a:buSzTx/>
        <a:buFontTx/>
        <a:buNone/>
        <a:tabLst/>
        <a:defRPr sz="4359" b="0" i="0" u="none" strike="noStrike" cap="none" spc="0" baseline="0">
          <a:ln>
            <a:noFill/>
          </a:ln>
          <a:solidFill>
            <a:srgbClr val="000000"/>
          </a:solidFill>
          <a:uFillTx/>
          <a:latin typeface="Open Sans"/>
          <a:ea typeface="Open Sans"/>
          <a:cs typeface="Open Sans"/>
          <a:sym typeface="Open Sans"/>
        </a:defRPr>
      </a:lvl8pPr>
      <a:lvl9pPr marL="0" marR="0" indent="0" algn="l" defTabSz="914367" rtl="0" latinLnBrk="0">
        <a:lnSpc>
          <a:spcPct val="90000"/>
        </a:lnSpc>
        <a:spcBef>
          <a:spcPts val="0"/>
        </a:spcBef>
        <a:spcAft>
          <a:spcPts val="0"/>
        </a:spcAft>
        <a:buClrTx/>
        <a:buSzTx/>
        <a:buFontTx/>
        <a:buNone/>
        <a:tabLst/>
        <a:defRPr sz="4359" b="0" i="0" u="none" strike="noStrike" cap="none" spc="0" baseline="0">
          <a:ln>
            <a:noFill/>
          </a:ln>
          <a:solidFill>
            <a:srgbClr val="000000"/>
          </a:solidFill>
          <a:uFillTx/>
          <a:latin typeface="Open Sans"/>
          <a:ea typeface="Open Sans"/>
          <a:cs typeface="Open Sans"/>
          <a:sym typeface="Open Sans"/>
        </a:defRPr>
      </a:lvl9pPr>
    </p:titleStyle>
    <p:bodyStyle>
      <a:lvl1pPr marL="218131" marR="0" indent="-218131" algn="l" defTabSz="914367" rtl="0" latinLnBrk="0">
        <a:lnSpc>
          <a:spcPct val="90000"/>
        </a:lnSpc>
        <a:spcBef>
          <a:spcPts val="984"/>
        </a:spcBef>
        <a:spcAft>
          <a:spcPts val="0"/>
        </a:spcAft>
        <a:buClrTx/>
        <a:buSzPct val="100000"/>
        <a:buFont typeface="Arial"/>
        <a:buChar char="•"/>
        <a:tabLst/>
        <a:defRPr sz="2672" b="0" i="0" u="none" strike="noStrike" cap="none" spc="0" baseline="0">
          <a:ln>
            <a:noFill/>
          </a:ln>
          <a:solidFill>
            <a:srgbClr val="000000"/>
          </a:solidFill>
          <a:uFillTx/>
          <a:latin typeface="+mn-lt"/>
          <a:ea typeface="+mn-ea"/>
          <a:cs typeface="+mn-cs"/>
          <a:sym typeface="Roboto"/>
        </a:defRPr>
      </a:lvl1pPr>
      <a:lvl2pPr marL="575944" marR="0" indent="-254487" algn="l" defTabSz="914367" rtl="0" latinLnBrk="0">
        <a:lnSpc>
          <a:spcPct val="90000"/>
        </a:lnSpc>
        <a:spcBef>
          <a:spcPts val="984"/>
        </a:spcBef>
        <a:spcAft>
          <a:spcPts val="0"/>
        </a:spcAft>
        <a:buClrTx/>
        <a:buSzPct val="100000"/>
        <a:buFont typeface="Arial"/>
        <a:buChar char="•"/>
        <a:tabLst/>
        <a:defRPr sz="2672" b="0" i="0" u="none" strike="noStrike" cap="none" spc="0" baseline="0">
          <a:ln>
            <a:noFill/>
          </a:ln>
          <a:solidFill>
            <a:srgbClr val="000000"/>
          </a:solidFill>
          <a:uFillTx/>
          <a:latin typeface="+mn-lt"/>
          <a:ea typeface="+mn-ea"/>
          <a:cs typeface="+mn-cs"/>
          <a:sym typeface="Roboto"/>
        </a:defRPr>
      </a:lvl2pPr>
      <a:lvl3pPr marL="948298" marR="0" indent="-305384" algn="l" defTabSz="914367" rtl="0" latinLnBrk="0">
        <a:lnSpc>
          <a:spcPct val="90000"/>
        </a:lnSpc>
        <a:spcBef>
          <a:spcPts val="984"/>
        </a:spcBef>
        <a:spcAft>
          <a:spcPts val="0"/>
        </a:spcAft>
        <a:buClrTx/>
        <a:buSzPct val="100000"/>
        <a:buFont typeface="Arial"/>
        <a:buChar char="•"/>
        <a:tabLst/>
        <a:defRPr sz="2672" b="0" i="0" u="none" strike="noStrike" cap="none" spc="0" baseline="0">
          <a:ln>
            <a:noFill/>
          </a:ln>
          <a:solidFill>
            <a:srgbClr val="000000"/>
          </a:solidFill>
          <a:uFillTx/>
          <a:latin typeface="+mn-lt"/>
          <a:ea typeface="+mn-ea"/>
          <a:cs typeface="+mn-cs"/>
          <a:sym typeface="Roboto"/>
        </a:defRPr>
      </a:lvl3pPr>
      <a:lvl4pPr marL="1303688" marR="0" indent="-339316" algn="l" defTabSz="914367" rtl="0" latinLnBrk="0">
        <a:lnSpc>
          <a:spcPct val="90000"/>
        </a:lnSpc>
        <a:spcBef>
          <a:spcPts val="984"/>
        </a:spcBef>
        <a:spcAft>
          <a:spcPts val="0"/>
        </a:spcAft>
        <a:buClrTx/>
        <a:buSzPct val="100000"/>
        <a:buFont typeface="Arial"/>
        <a:buChar char="•"/>
        <a:tabLst/>
        <a:defRPr sz="2672" b="0" i="0" u="none" strike="noStrike" cap="none" spc="0" baseline="0">
          <a:ln>
            <a:noFill/>
          </a:ln>
          <a:solidFill>
            <a:srgbClr val="000000"/>
          </a:solidFill>
          <a:uFillTx/>
          <a:latin typeface="+mn-lt"/>
          <a:ea typeface="+mn-ea"/>
          <a:cs typeface="+mn-cs"/>
          <a:sym typeface="Roboto"/>
        </a:defRPr>
      </a:lvl4pPr>
      <a:lvl5pPr marL="1625145" marR="0" indent="-339316" algn="l" defTabSz="914367" rtl="0" latinLnBrk="0">
        <a:lnSpc>
          <a:spcPct val="90000"/>
        </a:lnSpc>
        <a:spcBef>
          <a:spcPts val="984"/>
        </a:spcBef>
        <a:spcAft>
          <a:spcPts val="0"/>
        </a:spcAft>
        <a:buClrTx/>
        <a:buSzPct val="100000"/>
        <a:buFont typeface="Arial"/>
        <a:buChar char="•"/>
        <a:tabLst/>
        <a:defRPr sz="2672" b="0" i="0" u="none" strike="noStrike" cap="none" spc="0" baseline="0">
          <a:ln>
            <a:noFill/>
          </a:ln>
          <a:solidFill>
            <a:srgbClr val="000000"/>
          </a:solidFill>
          <a:uFillTx/>
          <a:latin typeface="+mn-lt"/>
          <a:ea typeface="+mn-ea"/>
          <a:cs typeface="+mn-cs"/>
          <a:sym typeface="Roboto"/>
        </a:defRPr>
      </a:lvl5pPr>
      <a:lvl6pPr marL="1946603" marR="0" indent="-339316" algn="l" defTabSz="914367" rtl="0" latinLnBrk="0">
        <a:lnSpc>
          <a:spcPct val="90000"/>
        </a:lnSpc>
        <a:spcBef>
          <a:spcPts val="984"/>
        </a:spcBef>
        <a:spcAft>
          <a:spcPts val="0"/>
        </a:spcAft>
        <a:buClrTx/>
        <a:buSzPct val="100000"/>
        <a:buFont typeface="Arial"/>
        <a:buChar char="•"/>
        <a:tabLst/>
        <a:defRPr sz="2672" b="0" i="0" u="none" strike="noStrike" cap="none" spc="0" baseline="0">
          <a:ln>
            <a:noFill/>
          </a:ln>
          <a:solidFill>
            <a:srgbClr val="000000"/>
          </a:solidFill>
          <a:uFillTx/>
          <a:latin typeface="+mn-lt"/>
          <a:ea typeface="+mn-ea"/>
          <a:cs typeface="+mn-cs"/>
          <a:sym typeface="Roboto"/>
        </a:defRPr>
      </a:lvl6pPr>
      <a:lvl7pPr marL="2268060" marR="0" indent="-339316" algn="l" defTabSz="914367" rtl="0" latinLnBrk="0">
        <a:lnSpc>
          <a:spcPct val="90000"/>
        </a:lnSpc>
        <a:spcBef>
          <a:spcPts val="984"/>
        </a:spcBef>
        <a:spcAft>
          <a:spcPts val="0"/>
        </a:spcAft>
        <a:buClrTx/>
        <a:buSzPct val="100000"/>
        <a:buFont typeface="Arial"/>
        <a:buChar char="•"/>
        <a:tabLst/>
        <a:defRPr sz="2672" b="0" i="0" u="none" strike="noStrike" cap="none" spc="0" baseline="0">
          <a:ln>
            <a:noFill/>
          </a:ln>
          <a:solidFill>
            <a:srgbClr val="000000"/>
          </a:solidFill>
          <a:uFillTx/>
          <a:latin typeface="+mn-lt"/>
          <a:ea typeface="+mn-ea"/>
          <a:cs typeface="+mn-cs"/>
          <a:sym typeface="Roboto"/>
        </a:defRPr>
      </a:lvl7pPr>
      <a:lvl8pPr marL="2589517" marR="0" indent="-339316" algn="l" defTabSz="914367" rtl="0" latinLnBrk="0">
        <a:lnSpc>
          <a:spcPct val="90000"/>
        </a:lnSpc>
        <a:spcBef>
          <a:spcPts val="984"/>
        </a:spcBef>
        <a:spcAft>
          <a:spcPts val="0"/>
        </a:spcAft>
        <a:buClrTx/>
        <a:buSzPct val="100000"/>
        <a:buFont typeface="Arial"/>
        <a:buChar char="•"/>
        <a:tabLst/>
        <a:defRPr sz="2672" b="0" i="0" u="none" strike="noStrike" cap="none" spc="0" baseline="0">
          <a:ln>
            <a:noFill/>
          </a:ln>
          <a:solidFill>
            <a:srgbClr val="000000"/>
          </a:solidFill>
          <a:uFillTx/>
          <a:latin typeface="+mn-lt"/>
          <a:ea typeface="+mn-ea"/>
          <a:cs typeface="+mn-cs"/>
          <a:sym typeface="Roboto"/>
        </a:defRPr>
      </a:lvl8pPr>
      <a:lvl9pPr marL="2910975" marR="0" indent="-339316" algn="l" defTabSz="914367" rtl="0" latinLnBrk="0">
        <a:lnSpc>
          <a:spcPct val="90000"/>
        </a:lnSpc>
        <a:spcBef>
          <a:spcPts val="984"/>
        </a:spcBef>
        <a:spcAft>
          <a:spcPts val="0"/>
        </a:spcAft>
        <a:buClrTx/>
        <a:buSzPct val="100000"/>
        <a:buFont typeface="Arial"/>
        <a:buChar char="•"/>
        <a:tabLst/>
        <a:defRPr sz="2672" b="0" i="0" u="none" strike="noStrike" cap="none" spc="0" baseline="0">
          <a:ln>
            <a:noFill/>
          </a:ln>
          <a:solidFill>
            <a:srgbClr val="000000"/>
          </a:solidFill>
          <a:uFillTx/>
          <a:latin typeface="+mn-lt"/>
          <a:ea typeface="+mn-ea"/>
          <a:cs typeface="+mn-cs"/>
          <a:sym typeface="Roboto"/>
        </a:defRPr>
      </a:lvl9pPr>
    </p:bodyStyle>
    <p:otherStyle>
      <a:lvl1pPr marL="0" marR="0" indent="0" algn="r" defTabSz="914367" rtl="0" latinLnBrk="0">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Roboto"/>
        </a:defRPr>
      </a:lvl1pPr>
      <a:lvl2pPr marL="0" marR="0" indent="321457" algn="r" defTabSz="914367" rtl="0" latinLnBrk="0">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Roboto"/>
        </a:defRPr>
      </a:lvl2pPr>
      <a:lvl3pPr marL="0" marR="0" indent="642915" algn="r" defTabSz="914367" rtl="0" latinLnBrk="0">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Roboto"/>
        </a:defRPr>
      </a:lvl3pPr>
      <a:lvl4pPr marL="0" marR="0" indent="964372" algn="r" defTabSz="914367" rtl="0" latinLnBrk="0">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Roboto"/>
        </a:defRPr>
      </a:lvl4pPr>
      <a:lvl5pPr marL="0" marR="0" indent="1285829" algn="r" defTabSz="914367" rtl="0" latinLnBrk="0">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Roboto"/>
        </a:defRPr>
      </a:lvl5pPr>
      <a:lvl6pPr marL="0" marR="0" indent="1607287" algn="r" defTabSz="914367" rtl="0" latinLnBrk="0">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Roboto"/>
        </a:defRPr>
      </a:lvl6pPr>
      <a:lvl7pPr marL="0" marR="0" indent="1928744" algn="r" defTabSz="914367" rtl="0" latinLnBrk="0">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Roboto"/>
        </a:defRPr>
      </a:lvl7pPr>
      <a:lvl8pPr marL="0" marR="0" indent="2250201" algn="r" defTabSz="914367" rtl="0" latinLnBrk="0">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Roboto"/>
        </a:defRPr>
      </a:lvl8pPr>
      <a:lvl9pPr marL="0" marR="0" indent="2571659" algn="r" defTabSz="914367" rtl="0" latinLnBrk="0">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Roboto"/>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7666646"/>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Lst>
  <p:transition spd="med"/>
  <p:hf sldNum="0" hdr="0" ftr="0" dt="0"/>
  <p:txStyles>
    <p:titleStyle>
      <a:lvl1pPr marL="0" marR="0" indent="0" algn="l" defTabSz="914367" rtl="0" latinLnBrk="0">
        <a:lnSpc>
          <a:spcPct val="90000"/>
        </a:lnSpc>
        <a:spcBef>
          <a:spcPts val="0"/>
        </a:spcBef>
        <a:spcAft>
          <a:spcPts val="0"/>
        </a:spcAft>
        <a:buClrTx/>
        <a:buSzTx/>
        <a:buFontTx/>
        <a:buNone/>
        <a:tabLst/>
        <a:defRPr sz="4359" b="0" i="0" u="none" strike="noStrike" cap="none" spc="0" baseline="0">
          <a:ln>
            <a:noFill/>
          </a:ln>
          <a:solidFill>
            <a:srgbClr val="000000"/>
          </a:solidFill>
          <a:uFillTx/>
          <a:latin typeface="Open Sans"/>
          <a:ea typeface="Open Sans"/>
          <a:cs typeface="Open Sans"/>
          <a:sym typeface="Open Sans"/>
        </a:defRPr>
      </a:lvl1pPr>
      <a:lvl2pPr marL="0" marR="0" indent="0" algn="l" defTabSz="914367" rtl="0" latinLnBrk="0">
        <a:lnSpc>
          <a:spcPct val="90000"/>
        </a:lnSpc>
        <a:spcBef>
          <a:spcPts val="0"/>
        </a:spcBef>
        <a:spcAft>
          <a:spcPts val="0"/>
        </a:spcAft>
        <a:buClrTx/>
        <a:buSzTx/>
        <a:buFontTx/>
        <a:buNone/>
        <a:tabLst/>
        <a:defRPr sz="4359" b="0" i="0" u="none" strike="noStrike" cap="none" spc="0" baseline="0">
          <a:ln>
            <a:noFill/>
          </a:ln>
          <a:solidFill>
            <a:srgbClr val="000000"/>
          </a:solidFill>
          <a:uFillTx/>
          <a:latin typeface="Open Sans"/>
          <a:ea typeface="Open Sans"/>
          <a:cs typeface="Open Sans"/>
          <a:sym typeface="Open Sans"/>
        </a:defRPr>
      </a:lvl2pPr>
      <a:lvl3pPr marL="0" marR="0" indent="0" algn="l" defTabSz="914367" rtl="0" latinLnBrk="0">
        <a:lnSpc>
          <a:spcPct val="90000"/>
        </a:lnSpc>
        <a:spcBef>
          <a:spcPts val="0"/>
        </a:spcBef>
        <a:spcAft>
          <a:spcPts val="0"/>
        </a:spcAft>
        <a:buClrTx/>
        <a:buSzTx/>
        <a:buFontTx/>
        <a:buNone/>
        <a:tabLst/>
        <a:defRPr sz="4359" b="0" i="0" u="none" strike="noStrike" cap="none" spc="0" baseline="0">
          <a:ln>
            <a:noFill/>
          </a:ln>
          <a:solidFill>
            <a:srgbClr val="000000"/>
          </a:solidFill>
          <a:uFillTx/>
          <a:latin typeface="Open Sans"/>
          <a:ea typeface="Open Sans"/>
          <a:cs typeface="Open Sans"/>
          <a:sym typeface="Open Sans"/>
        </a:defRPr>
      </a:lvl3pPr>
      <a:lvl4pPr marL="0" marR="0" indent="0" algn="l" defTabSz="914367" rtl="0" latinLnBrk="0">
        <a:lnSpc>
          <a:spcPct val="90000"/>
        </a:lnSpc>
        <a:spcBef>
          <a:spcPts val="0"/>
        </a:spcBef>
        <a:spcAft>
          <a:spcPts val="0"/>
        </a:spcAft>
        <a:buClrTx/>
        <a:buSzTx/>
        <a:buFontTx/>
        <a:buNone/>
        <a:tabLst/>
        <a:defRPr sz="4359" b="0" i="0" u="none" strike="noStrike" cap="none" spc="0" baseline="0">
          <a:ln>
            <a:noFill/>
          </a:ln>
          <a:solidFill>
            <a:srgbClr val="000000"/>
          </a:solidFill>
          <a:uFillTx/>
          <a:latin typeface="Open Sans"/>
          <a:ea typeface="Open Sans"/>
          <a:cs typeface="Open Sans"/>
          <a:sym typeface="Open Sans"/>
        </a:defRPr>
      </a:lvl4pPr>
      <a:lvl5pPr marL="0" marR="0" indent="0" algn="l" defTabSz="914367" rtl="0" latinLnBrk="0">
        <a:lnSpc>
          <a:spcPct val="90000"/>
        </a:lnSpc>
        <a:spcBef>
          <a:spcPts val="0"/>
        </a:spcBef>
        <a:spcAft>
          <a:spcPts val="0"/>
        </a:spcAft>
        <a:buClrTx/>
        <a:buSzTx/>
        <a:buFontTx/>
        <a:buNone/>
        <a:tabLst/>
        <a:defRPr sz="4359" b="0" i="0" u="none" strike="noStrike" cap="none" spc="0" baseline="0">
          <a:ln>
            <a:noFill/>
          </a:ln>
          <a:solidFill>
            <a:srgbClr val="000000"/>
          </a:solidFill>
          <a:uFillTx/>
          <a:latin typeface="Open Sans"/>
          <a:ea typeface="Open Sans"/>
          <a:cs typeface="Open Sans"/>
          <a:sym typeface="Open Sans"/>
        </a:defRPr>
      </a:lvl5pPr>
      <a:lvl6pPr marL="0" marR="0" indent="0" algn="l" defTabSz="914367" rtl="0" latinLnBrk="0">
        <a:lnSpc>
          <a:spcPct val="90000"/>
        </a:lnSpc>
        <a:spcBef>
          <a:spcPts val="0"/>
        </a:spcBef>
        <a:spcAft>
          <a:spcPts val="0"/>
        </a:spcAft>
        <a:buClrTx/>
        <a:buSzTx/>
        <a:buFontTx/>
        <a:buNone/>
        <a:tabLst/>
        <a:defRPr sz="4359" b="0" i="0" u="none" strike="noStrike" cap="none" spc="0" baseline="0">
          <a:ln>
            <a:noFill/>
          </a:ln>
          <a:solidFill>
            <a:srgbClr val="000000"/>
          </a:solidFill>
          <a:uFillTx/>
          <a:latin typeface="Open Sans"/>
          <a:ea typeface="Open Sans"/>
          <a:cs typeface="Open Sans"/>
          <a:sym typeface="Open Sans"/>
        </a:defRPr>
      </a:lvl6pPr>
      <a:lvl7pPr marL="0" marR="0" indent="0" algn="l" defTabSz="914367" rtl="0" latinLnBrk="0">
        <a:lnSpc>
          <a:spcPct val="90000"/>
        </a:lnSpc>
        <a:spcBef>
          <a:spcPts val="0"/>
        </a:spcBef>
        <a:spcAft>
          <a:spcPts val="0"/>
        </a:spcAft>
        <a:buClrTx/>
        <a:buSzTx/>
        <a:buFontTx/>
        <a:buNone/>
        <a:tabLst/>
        <a:defRPr sz="4359" b="0" i="0" u="none" strike="noStrike" cap="none" spc="0" baseline="0">
          <a:ln>
            <a:noFill/>
          </a:ln>
          <a:solidFill>
            <a:srgbClr val="000000"/>
          </a:solidFill>
          <a:uFillTx/>
          <a:latin typeface="Open Sans"/>
          <a:ea typeface="Open Sans"/>
          <a:cs typeface="Open Sans"/>
          <a:sym typeface="Open Sans"/>
        </a:defRPr>
      </a:lvl7pPr>
      <a:lvl8pPr marL="0" marR="0" indent="0" algn="l" defTabSz="914367" rtl="0" latinLnBrk="0">
        <a:lnSpc>
          <a:spcPct val="90000"/>
        </a:lnSpc>
        <a:spcBef>
          <a:spcPts val="0"/>
        </a:spcBef>
        <a:spcAft>
          <a:spcPts val="0"/>
        </a:spcAft>
        <a:buClrTx/>
        <a:buSzTx/>
        <a:buFontTx/>
        <a:buNone/>
        <a:tabLst/>
        <a:defRPr sz="4359" b="0" i="0" u="none" strike="noStrike" cap="none" spc="0" baseline="0">
          <a:ln>
            <a:noFill/>
          </a:ln>
          <a:solidFill>
            <a:srgbClr val="000000"/>
          </a:solidFill>
          <a:uFillTx/>
          <a:latin typeface="Open Sans"/>
          <a:ea typeface="Open Sans"/>
          <a:cs typeface="Open Sans"/>
          <a:sym typeface="Open Sans"/>
        </a:defRPr>
      </a:lvl8pPr>
      <a:lvl9pPr marL="0" marR="0" indent="0" algn="l" defTabSz="914367" rtl="0" latinLnBrk="0">
        <a:lnSpc>
          <a:spcPct val="90000"/>
        </a:lnSpc>
        <a:spcBef>
          <a:spcPts val="0"/>
        </a:spcBef>
        <a:spcAft>
          <a:spcPts val="0"/>
        </a:spcAft>
        <a:buClrTx/>
        <a:buSzTx/>
        <a:buFontTx/>
        <a:buNone/>
        <a:tabLst/>
        <a:defRPr sz="4359" b="0" i="0" u="none" strike="noStrike" cap="none" spc="0" baseline="0">
          <a:ln>
            <a:noFill/>
          </a:ln>
          <a:solidFill>
            <a:srgbClr val="000000"/>
          </a:solidFill>
          <a:uFillTx/>
          <a:latin typeface="Open Sans"/>
          <a:ea typeface="Open Sans"/>
          <a:cs typeface="Open Sans"/>
          <a:sym typeface="Open Sans"/>
        </a:defRPr>
      </a:lvl9pPr>
    </p:titleStyle>
    <p:bodyStyle>
      <a:lvl1pPr marL="218131" marR="0" indent="-218131" algn="l" defTabSz="914367" rtl="0" latinLnBrk="0">
        <a:lnSpc>
          <a:spcPct val="90000"/>
        </a:lnSpc>
        <a:spcBef>
          <a:spcPts val="984"/>
        </a:spcBef>
        <a:spcAft>
          <a:spcPts val="0"/>
        </a:spcAft>
        <a:buClrTx/>
        <a:buSzPct val="100000"/>
        <a:buFont typeface="Arial"/>
        <a:buChar char="•"/>
        <a:tabLst/>
        <a:defRPr sz="2672" b="0" i="0" u="none" strike="noStrike" cap="none" spc="0" baseline="0">
          <a:ln>
            <a:noFill/>
          </a:ln>
          <a:solidFill>
            <a:srgbClr val="000000"/>
          </a:solidFill>
          <a:uFillTx/>
          <a:latin typeface="+mn-lt"/>
          <a:ea typeface="+mn-ea"/>
          <a:cs typeface="+mn-cs"/>
          <a:sym typeface="Roboto"/>
        </a:defRPr>
      </a:lvl1pPr>
      <a:lvl2pPr marL="575944" marR="0" indent="-254487" algn="l" defTabSz="914367" rtl="0" latinLnBrk="0">
        <a:lnSpc>
          <a:spcPct val="90000"/>
        </a:lnSpc>
        <a:spcBef>
          <a:spcPts val="984"/>
        </a:spcBef>
        <a:spcAft>
          <a:spcPts val="0"/>
        </a:spcAft>
        <a:buClrTx/>
        <a:buSzPct val="100000"/>
        <a:buFont typeface="Arial"/>
        <a:buChar char="•"/>
        <a:tabLst/>
        <a:defRPr sz="2672" b="0" i="0" u="none" strike="noStrike" cap="none" spc="0" baseline="0">
          <a:ln>
            <a:noFill/>
          </a:ln>
          <a:solidFill>
            <a:srgbClr val="000000"/>
          </a:solidFill>
          <a:uFillTx/>
          <a:latin typeface="+mn-lt"/>
          <a:ea typeface="+mn-ea"/>
          <a:cs typeface="+mn-cs"/>
          <a:sym typeface="Roboto"/>
        </a:defRPr>
      </a:lvl2pPr>
      <a:lvl3pPr marL="948298" marR="0" indent="-305384" algn="l" defTabSz="914367" rtl="0" latinLnBrk="0">
        <a:lnSpc>
          <a:spcPct val="90000"/>
        </a:lnSpc>
        <a:spcBef>
          <a:spcPts val="984"/>
        </a:spcBef>
        <a:spcAft>
          <a:spcPts val="0"/>
        </a:spcAft>
        <a:buClrTx/>
        <a:buSzPct val="100000"/>
        <a:buFont typeface="Arial"/>
        <a:buChar char="•"/>
        <a:tabLst/>
        <a:defRPr sz="2672" b="0" i="0" u="none" strike="noStrike" cap="none" spc="0" baseline="0">
          <a:ln>
            <a:noFill/>
          </a:ln>
          <a:solidFill>
            <a:srgbClr val="000000"/>
          </a:solidFill>
          <a:uFillTx/>
          <a:latin typeface="+mn-lt"/>
          <a:ea typeface="+mn-ea"/>
          <a:cs typeface="+mn-cs"/>
          <a:sym typeface="Roboto"/>
        </a:defRPr>
      </a:lvl3pPr>
      <a:lvl4pPr marL="1303688" marR="0" indent="-339316" algn="l" defTabSz="914367" rtl="0" latinLnBrk="0">
        <a:lnSpc>
          <a:spcPct val="90000"/>
        </a:lnSpc>
        <a:spcBef>
          <a:spcPts val="984"/>
        </a:spcBef>
        <a:spcAft>
          <a:spcPts val="0"/>
        </a:spcAft>
        <a:buClrTx/>
        <a:buSzPct val="100000"/>
        <a:buFont typeface="Arial"/>
        <a:buChar char="•"/>
        <a:tabLst/>
        <a:defRPr sz="2672" b="0" i="0" u="none" strike="noStrike" cap="none" spc="0" baseline="0">
          <a:ln>
            <a:noFill/>
          </a:ln>
          <a:solidFill>
            <a:srgbClr val="000000"/>
          </a:solidFill>
          <a:uFillTx/>
          <a:latin typeface="+mn-lt"/>
          <a:ea typeface="+mn-ea"/>
          <a:cs typeface="+mn-cs"/>
          <a:sym typeface="Roboto"/>
        </a:defRPr>
      </a:lvl4pPr>
      <a:lvl5pPr marL="1625145" marR="0" indent="-339316" algn="l" defTabSz="914367" rtl="0" latinLnBrk="0">
        <a:lnSpc>
          <a:spcPct val="90000"/>
        </a:lnSpc>
        <a:spcBef>
          <a:spcPts val="984"/>
        </a:spcBef>
        <a:spcAft>
          <a:spcPts val="0"/>
        </a:spcAft>
        <a:buClrTx/>
        <a:buSzPct val="100000"/>
        <a:buFont typeface="Arial"/>
        <a:buChar char="•"/>
        <a:tabLst/>
        <a:defRPr sz="2672" b="0" i="0" u="none" strike="noStrike" cap="none" spc="0" baseline="0">
          <a:ln>
            <a:noFill/>
          </a:ln>
          <a:solidFill>
            <a:srgbClr val="000000"/>
          </a:solidFill>
          <a:uFillTx/>
          <a:latin typeface="+mn-lt"/>
          <a:ea typeface="+mn-ea"/>
          <a:cs typeface="+mn-cs"/>
          <a:sym typeface="Roboto"/>
        </a:defRPr>
      </a:lvl5pPr>
      <a:lvl6pPr marL="1946603" marR="0" indent="-339316" algn="l" defTabSz="914367" rtl="0" latinLnBrk="0">
        <a:lnSpc>
          <a:spcPct val="90000"/>
        </a:lnSpc>
        <a:spcBef>
          <a:spcPts val="984"/>
        </a:spcBef>
        <a:spcAft>
          <a:spcPts val="0"/>
        </a:spcAft>
        <a:buClrTx/>
        <a:buSzPct val="100000"/>
        <a:buFont typeface="Arial"/>
        <a:buChar char="•"/>
        <a:tabLst/>
        <a:defRPr sz="2672" b="0" i="0" u="none" strike="noStrike" cap="none" spc="0" baseline="0">
          <a:ln>
            <a:noFill/>
          </a:ln>
          <a:solidFill>
            <a:srgbClr val="000000"/>
          </a:solidFill>
          <a:uFillTx/>
          <a:latin typeface="+mn-lt"/>
          <a:ea typeface="+mn-ea"/>
          <a:cs typeface="+mn-cs"/>
          <a:sym typeface="Roboto"/>
        </a:defRPr>
      </a:lvl6pPr>
      <a:lvl7pPr marL="2268060" marR="0" indent="-339316" algn="l" defTabSz="914367" rtl="0" latinLnBrk="0">
        <a:lnSpc>
          <a:spcPct val="90000"/>
        </a:lnSpc>
        <a:spcBef>
          <a:spcPts val="984"/>
        </a:spcBef>
        <a:spcAft>
          <a:spcPts val="0"/>
        </a:spcAft>
        <a:buClrTx/>
        <a:buSzPct val="100000"/>
        <a:buFont typeface="Arial"/>
        <a:buChar char="•"/>
        <a:tabLst/>
        <a:defRPr sz="2672" b="0" i="0" u="none" strike="noStrike" cap="none" spc="0" baseline="0">
          <a:ln>
            <a:noFill/>
          </a:ln>
          <a:solidFill>
            <a:srgbClr val="000000"/>
          </a:solidFill>
          <a:uFillTx/>
          <a:latin typeface="+mn-lt"/>
          <a:ea typeface="+mn-ea"/>
          <a:cs typeface="+mn-cs"/>
          <a:sym typeface="Roboto"/>
        </a:defRPr>
      </a:lvl7pPr>
      <a:lvl8pPr marL="2589517" marR="0" indent="-339316" algn="l" defTabSz="914367" rtl="0" latinLnBrk="0">
        <a:lnSpc>
          <a:spcPct val="90000"/>
        </a:lnSpc>
        <a:spcBef>
          <a:spcPts val="984"/>
        </a:spcBef>
        <a:spcAft>
          <a:spcPts val="0"/>
        </a:spcAft>
        <a:buClrTx/>
        <a:buSzPct val="100000"/>
        <a:buFont typeface="Arial"/>
        <a:buChar char="•"/>
        <a:tabLst/>
        <a:defRPr sz="2672" b="0" i="0" u="none" strike="noStrike" cap="none" spc="0" baseline="0">
          <a:ln>
            <a:noFill/>
          </a:ln>
          <a:solidFill>
            <a:srgbClr val="000000"/>
          </a:solidFill>
          <a:uFillTx/>
          <a:latin typeface="+mn-lt"/>
          <a:ea typeface="+mn-ea"/>
          <a:cs typeface="+mn-cs"/>
          <a:sym typeface="Roboto"/>
        </a:defRPr>
      </a:lvl8pPr>
      <a:lvl9pPr marL="2910975" marR="0" indent="-339316" algn="l" defTabSz="914367" rtl="0" latinLnBrk="0">
        <a:lnSpc>
          <a:spcPct val="90000"/>
        </a:lnSpc>
        <a:spcBef>
          <a:spcPts val="984"/>
        </a:spcBef>
        <a:spcAft>
          <a:spcPts val="0"/>
        </a:spcAft>
        <a:buClrTx/>
        <a:buSzPct val="100000"/>
        <a:buFont typeface="Arial"/>
        <a:buChar char="•"/>
        <a:tabLst/>
        <a:defRPr sz="2672" b="0" i="0" u="none" strike="noStrike" cap="none" spc="0" baseline="0">
          <a:ln>
            <a:noFill/>
          </a:ln>
          <a:solidFill>
            <a:srgbClr val="000000"/>
          </a:solidFill>
          <a:uFillTx/>
          <a:latin typeface="+mn-lt"/>
          <a:ea typeface="+mn-ea"/>
          <a:cs typeface="+mn-cs"/>
          <a:sym typeface="Roboto"/>
        </a:defRPr>
      </a:lvl9pPr>
    </p:bodyStyle>
    <p:otherStyle>
      <a:lvl1pPr marL="0" marR="0" indent="0" algn="r" defTabSz="914367" rtl="0" latinLnBrk="0">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Roboto"/>
        </a:defRPr>
      </a:lvl1pPr>
      <a:lvl2pPr marL="0" marR="0" indent="321457" algn="r" defTabSz="914367" rtl="0" latinLnBrk="0">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Roboto"/>
        </a:defRPr>
      </a:lvl2pPr>
      <a:lvl3pPr marL="0" marR="0" indent="642915" algn="r" defTabSz="914367" rtl="0" latinLnBrk="0">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Roboto"/>
        </a:defRPr>
      </a:lvl3pPr>
      <a:lvl4pPr marL="0" marR="0" indent="964372" algn="r" defTabSz="914367" rtl="0" latinLnBrk="0">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Roboto"/>
        </a:defRPr>
      </a:lvl4pPr>
      <a:lvl5pPr marL="0" marR="0" indent="1285829" algn="r" defTabSz="914367" rtl="0" latinLnBrk="0">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Roboto"/>
        </a:defRPr>
      </a:lvl5pPr>
      <a:lvl6pPr marL="0" marR="0" indent="1607287" algn="r" defTabSz="914367" rtl="0" latinLnBrk="0">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Roboto"/>
        </a:defRPr>
      </a:lvl6pPr>
      <a:lvl7pPr marL="0" marR="0" indent="1928744" algn="r" defTabSz="914367" rtl="0" latinLnBrk="0">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Roboto"/>
        </a:defRPr>
      </a:lvl7pPr>
      <a:lvl8pPr marL="0" marR="0" indent="2250201" algn="r" defTabSz="914367" rtl="0" latinLnBrk="0">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Roboto"/>
        </a:defRPr>
      </a:lvl8pPr>
      <a:lvl9pPr marL="0" marR="0" indent="2571659" algn="r" defTabSz="914367" rtl="0" latinLnBrk="0">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Roboto"/>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1E0A3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89786821"/>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 id="2147483738" r:id="rId14"/>
    <p:sldLayoutId id="2147483739" r:id="rId15"/>
    <p:sldLayoutId id="2147483740" r:id="rId16"/>
    <p:sldLayoutId id="2147483741" r:id="rId17"/>
    <p:sldLayoutId id="2147483742" r:id="rId18"/>
    <p:sldLayoutId id="2147483743" r:id="rId19"/>
    <p:sldLayoutId id="2147483744" r:id="rId20"/>
    <p:sldLayoutId id="2147483745" r:id="rId21"/>
    <p:sldLayoutId id="2147483746" r:id="rId22"/>
    <p:sldLayoutId id="2147483747" r:id="rId23"/>
    <p:sldLayoutId id="2147483748" r:id="rId24"/>
    <p:sldLayoutId id="2147483749" r:id="rId25"/>
    <p:sldLayoutId id="2147483750" r:id="rId26"/>
    <p:sldLayoutId id="2147483751" r:id="rId27"/>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27.xml"/><Relationship Id="rId6" Type="http://schemas.openxmlformats.org/officeDocument/2006/relationships/image" Target="../media/image24.png"/><Relationship Id="rId5" Type="http://schemas.openxmlformats.org/officeDocument/2006/relationships/image" Target="../media/image23.emf"/><Relationship Id="rId4" Type="http://schemas.openxmlformats.org/officeDocument/2006/relationships/image" Target="../media/image22.emf"/></Relationships>
</file>

<file path=ppt/slides/_rels/slide10.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22.xml"/><Relationship Id="rId6" Type="http://schemas.openxmlformats.org/officeDocument/2006/relationships/image" Target="../media/image27.png"/><Relationship Id="rId5" Type="http://schemas.openxmlformats.org/officeDocument/2006/relationships/image" Target="../media/image46.png"/><Relationship Id="rId4" Type="http://schemas.openxmlformats.org/officeDocument/2006/relationships/image" Target="../media/image45.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22.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51.png"/><Relationship Id="rId2" Type="http://schemas.openxmlformats.org/officeDocument/2006/relationships/notesSlide" Target="../notesSlides/notesSlide12.xml"/><Relationship Id="rId1" Type="http://schemas.openxmlformats.org/officeDocument/2006/relationships/slideLayout" Target="../slideLayouts/slideLayout2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22.xml"/><Relationship Id="rId5" Type="http://schemas.openxmlformats.org/officeDocument/2006/relationships/image" Target="../media/image52.jpe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22.xml"/><Relationship Id="rId5" Type="http://schemas.openxmlformats.org/officeDocument/2006/relationships/image" Target="../media/image56.jpe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29.png"/><Relationship Id="rId4" Type="http://schemas.openxmlformats.org/officeDocument/2006/relationships/image" Target="../media/image28.png"/></Relationships>
</file>

<file path=ppt/slides/_rels/slide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28.png"/><Relationship Id="rId4" Type="http://schemas.openxmlformats.org/officeDocument/2006/relationships/image" Target="../media/image27.png"/></Relationships>
</file>

<file path=ppt/slides/_rels/slide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22.xml"/><Relationship Id="rId5" Type="http://schemas.openxmlformats.org/officeDocument/2006/relationships/image" Target="../media/image28.png"/><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33.emf"/></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22.xml"/><Relationship Id="rId5" Type="http://schemas.openxmlformats.org/officeDocument/2006/relationships/image" Target="../media/image35.jpeg"/><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6.jpeg"/><Relationship Id="rId7"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2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37.jpeg"/><Relationship Id="rId9" Type="http://schemas.openxmlformats.org/officeDocument/2006/relationships/image" Target="../media/image40.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43.png"/><Relationship Id="rId2" Type="http://schemas.openxmlformats.org/officeDocument/2006/relationships/notesSlide" Target="../notesSlides/notesSlide9.xml"/><Relationship Id="rId1" Type="http://schemas.openxmlformats.org/officeDocument/2006/relationships/slideLayout" Target="../slideLayouts/slideLayout22.xml"/><Relationship Id="rId6" Type="http://schemas.openxmlformats.org/officeDocument/2006/relationships/image" Target="../media/image42.png"/><Relationship Id="rId5" Type="http://schemas.openxmlformats.org/officeDocument/2006/relationships/image" Target="../media/image41.jpe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fabric&#10;&#10;Description automatically generated">
            <a:extLst>
              <a:ext uri="{FF2B5EF4-FFF2-40B4-BE49-F238E27FC236}">
                <a16:creationId xmlns:a16="http://schemas.microsoft.com/office/drawing/2014/main" id="{38697C40-52D1-527D-6C6C-87F5DFCF089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10887"/>
            <a:ext cx="12192000" cy="5230065"/>
          </a:xfrm>
          <a:prstGeom prst="rect">
            <a:avLst/>
          </a:prstGeom>
        </p:spPr>
      </p:pic>
      <p:sp>
        <p:nvSpPr>
          <p:cNvPr id="7" name="Retângulo 6">
            <a:extLst>
              <a:ext uri="{FF2B5EF4-FFF2-40B4-BE49-F238E27FC236}">
                <a16:creationId xmlns:a16="http://schemas.microsoft.com/office/drawing/2014/main" id="{8610F651-870B-77EF-86F1-C7915C601B16}"/>
              </a:ext>
            </a:extLst>
          </p:cNvPr>
          <p:cNvSpPr/>
          <p:nvPr/>
        </p:nvSpPr>
        <p:spPr>
          <a:xfrm>
            <a:off x="0" y="3254183"/>
            <a:ext cx="12192000" cy="3592930"/>
          </a:xfrm>
          <a:prstGeom prst="rect">
            <a:avLst/>
          </a:prstGeom>
          <a:solidFill>
            <a:srgbClr val="1E37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Calibri" panose="020F0502020204030204"/>
              <a:ea typeface="Roboto"/>
              <a:cs typeface="Roboto"/>
              <a:sym typeface="Arial"/>
            </a:endParaRPr>
          </a:p>
        </p:txBody>
      </p:sp>
      <p:pic>
        <p:nvPicPr>
          <p:cNvPr id="23" name="Imagem 22">
            <a:extLst>
              <a:ext uri="{FF2B5EF4-FFF2-40B4-BE49-F238E27FC236}">
                <a16:creationId xmlns:a16="http://schemas.microsoft.com/office/drawing/2014/main" id="{E1C36359-56F2-2FF1-8395-564A33D67E3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169407" y="3356349"/>
            <a:ext cx="2864894" cy="2849066"/>
          </a:xfrm>
          <a:prstGeom prst="rect">
            <a:avLst/>
          </a:prstGeom>
        </p:spPr>
      </p:pic>
      <p:sp>
        <p:nvSpPr>
          <p:cNvPr id="3" name="Subtítulo 2">
            <a:extLst>
              <a:ext uri="{FF2B5EF4-FFF2-40B4-BE49-F238E27FC236}">
                <a16:creationId xmlns:a16="http://schemas.microsoft.com/office/drawing/2014/main" id="{AAECA4A7-CF96-5A67-0617-243C972AAB11}"/>
              </a:ext>
            </a:extLst>
          </p:cNvPr>
          <p:cNvSpPr>
            <a:spLocks noGrp="1"/>
          </p:cNvSpPr>
          <p:nvPr>
            <p:ph type="subTitle" idx="1"/>
          </p:nvPr>
        </p:nvSpPr>
        <p:spPr>
          <a:xfrm>
            <a:off x="809684" y="3621022"/>
            <a:ext cx="11164921" cy="2363445"/>
          </a:xfrm>
        </p:spPr>
        <p:txBody>
          <a:bodyPr>
            <a:noAutofit/>
          </a:bodyPr>
          <a:lstStyle/>
          <a:p>
            <a:pPr marL="2171700" indent="-2171700" algn="l">
              <a:lnSpc>
                <a:spcPct val="80000"/>
              </a:lnSpc>
            </a:pPr>
            <a:r>
              <a:rPr lang="en-US" sz="3600" b="1" noProof="0" dirty="0">
                <a:solidFill>
                  <a:schemeClr val="bg1"/>
                </a:solidFill>
                <a:latin typeface="D-DIN-PRO" panose="020B0504030202030204" pitchFamily="34" charset="77"/>
                <a:cs typeface="DIN Pro Regular" panose="020B0504020101020102" pitchFamily="34" charset="0"/>
              </a:rPr>
              <a:t>Session 9 :  Ocean Decade work on private/industry ocean science data</a:t>
            </a:r>
          </a:p>
          <a:p>
            <a:pPr algn="l">
              <a:lnSpc>
                <a:spcPct val="80000"/>
              </a:lnSpc>
            </a:pPr>
            <a:r>
              <a:rPr lang="en-US" sz="2800" noProof="0" dirty="0">
                <a:solidFill>
                  <a:schemeClr val="bg1"/>
                </a:solidFill>
                <a:latin typeface="D-DIN-PRO" panose="020B0504030202030204" pitchFamily="34" charset="77"/>
                <a:cs typeface="DIN Pro Regular" panose="020B0504020101020102" pitchFamily="34" charset="0"/>
              </a:rPr>
              <a:t>IOC IODE-GOOS Data Workshop | Ostend, Belgium | 3 October 2024</a:t>
            </a:r>
            <a:endParaRPr lang="en-GB" sz="2800" noProof="0" dirty="0">
              <a:solidFill>
                <a:schemeClr val="bg1"/>
              </a:solidFill>
              <a:latin typeface="D-DIN-PRO" panose="020B0504030202030204" pitchFamily="34" charset="77"/>
              <a:cs typeface="DIN Pro Regular" panose="020B0504020101020102" pitchFamily="34" charset="0"/>
            </a:endParaRPr>
          </a:p>
        </p:txBody>
      </p:sp>
      <p:pic>
        <p:nvPicPr>
          <p:cNvPr id="6" name="Imagem 5">
            <a:extLst>
              <a:ext uri="{FF2B5EF4-FFF2-40B4-BE49-F238E27FC236}">
                <a16:creationId xmlns:a16="http://schemas.microsoft.com/office/drawing/2014/main" id="{EDDEFDBF-6E03-DDE3-4F38-781BFDC6C8D1}"/>
              </a:ext>
            </a:extLst>
          </p:cNvPr>
          <p:cNvPicPr>
            <a:picLocks noChangeAspect="1"/>
          </p:cNvPicPr>
          <p:nvPr/>
        </p:nvPicPr>
        <p:blipFill>
          <a:blip r:embed="rId5"/>
          <a:stretch>
            <a:fillRect/>
          </a:stretch>
        </p:blipFill>
        <p:spPr>
          <a:xfrm>
            <a:off x="0" y="3162728"/>
            <a:ext cx="12192000" cy="109837"/>
          </a:xfrm>
          <a:prstGeom prst="rect">
            <a:avLst/>
          </a:prstGeom>
        </p:spPr>
      </p:pic>
      <p:pic>
        <p:nvPicPr>
          <p:cNvPr id="2" name="Picture 4" descr="Take Action! | The Ocean Decade">
            <a:extLst>
              <a:ext uri="{FF2B5EF4-FFF2-40B4-BE49-F238E27FC236}">
                <a16:creationId xmlns:a16="http://schemas.microsoft.com/office/drawing/2014/main" id="{B71B45A7-4B11-BEE3-FEFE-1A502829BAD7}"/>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017658" y="5472921"/>
            <a:ext cx="2240776" cy="99029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Blue Observer - A scientific platform to better understand, value and  protect the ocean - Blue Observer">
            <a:extLst>
              <a:ext uri="{FF2B5EF4-FFF2-40B4-BE49-F238E27FC236}">
                <a16:creationId xmlns:a16="http://schemas.microsoft.com/office/drawing/2014/main" id="{865F5DC6-EFCB-7225-49A9-A0F71B69A53B}"/>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21472" y="5400675"/>
            <a:ext cx="1105686" cy="10625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58972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9" name="Retângulo 47">
            <a:extLst>
              <a:ext uri="{FF2B5EF4-FFF2-40B4-BE49-F238E27FC236}">
                <a16:creationId xmlns:a16="http://schemas.microsoft.com/office/drawing/2014/main" id="{22E3C832-6837-72E9-1482-A84908A60570}"/>
              </a:ext>
            </a:extLst>
          </p:cNvPr>
          <p:cNvSpPr/>
          <p:nvPr/>
        </p:nvSpPr>
        <p:spPr>
          <a:xfrm>
            <a:off x="6514" y="1226252"/>
            <a:ext cx="12191999" cy="4658733"/>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436" name="Google Shape;436;g2b428842c7d_4_42"/>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869206" y="3359822"/>
            <a:ext cx="2970365" cy="2069017"/>
          </a:xfrm>
          <a:prstGeom prst="rect">
            <a:avLst/>
          </a:prstGeom>
          <a:noFill/>
          <a:ln>
            <a:noFill/>
          </a:ln>
        </p:spPr>
      </p:pic>
      <p:sp>
        <p:nvSpPr>
          <p:cNvPr id="437" name="Google Shape;437;g2b428842c7d_4_42"/>
          <p:cNvSpPr txBox="1"/>
          <p:nvPr/>
        </p:nvSpPr>
        <p:spPr>
          <a:xfrm>
            <a:off x="493359" y="1628307"/>
            <a:ext cx="10286216" cy="1523454"/>
          </a:xfrm>
          <a:prstGeom prst="rect">
            <a:avLst/>
          </a:prstGeom>
          <a:noFill/>
          <a:ln>
            <a:noFill/>
          </a:ln>
        </p:spPr>
        <p:txBody>
          <a:bodyPr spcFirstLastPara="1" wrap="square" lIns="91425" tIns="45700" rIns="91425" bIns="45700" anchor="t" anchorCtr="0">
            <a:spAutoFit/>
          </a:bodyPr>
          <a:lstStyle/>
          <a:p>
            <a:pPr marL="914400" marR="0" lvl="1" indent="-361950" algn="l" defTabSz="914400" rtl="0" eaLnBrk="1" fontAlgn="auto" latinLnBrk="0" hangingPunct="1">
              <a:lnSpc>
                <a:spcPct val="100000"/>
              </a:lnSpc>
              <a:spcBef>
                <a:spcPts val="0"/>
              </a:spcBef>
              <a:spcAft>
                <a:spcPts val="0"/>
              </a:spcAft>
              <a:buClr>
                <a:srgbClr val="000000"/>
              </a:buClr>
              <a:buSzPts val="2100"/>
              <a:buFont typeface="Wingdings" panose="05000000000000000000" pitchFamily="2" charset="2"/>
              <a:buChar char="§"/>
              <a:tabLst/>
              <a:defRPr/>
            </a:pPr>
            <a:r>
              <a:rPr kumimoji="0" lang="en-US" sz="2100" b="0" i="0" u="none" strike="noStrike" kern="1200" cap="none" spc="0" normalizeH="0" baseline="0" noProof="0" dirty="0">
                <a:ln>
                  <a:noFill/>
                </a:ln>
                <a:solidFill>
                  <a:srgbClr val="000000"/>
                </a:solidFill>
                <a:effectLst/>
                <a:uLnTx/>
                <a:uFillTx/>
                <a:latin typeface="DIN Pro Regular" panose="020B0504020101020102" pitchFamily="34" charset="0"/>
                <a:ea typeface="Roboto"/>
                <a:cs typeface="DIN Pro Regular" panose="020B0504020101020102" pitchFamily="34" charset="0"/>
              </a:rPr>
              <a:t>ANCAP own 3D seismic data collected in their EEZ</a:t>
            </a:r>
            <a:endParaRPr kumimoji="0" sz="2100" b="0" i="0" u="none" strike="noStrike" kern="1200" cap="none" spc="0" normalizeH="0" baseline="0" noProof="0" dirty="0">
              <a:ln>
                <a:noFill/>
              </a:ln>
              <a:solidFill>
                <a:srgbClr val="000000"/>
              </a:solidFill>
              <a:effectLst/>
              <a:uLnTx/>
              <a:uFillTx/>
              <a:latin typeface="DIN Pro Regular" panose="020B0504020101020102" pitchFamily="34" charset="0"/>
              <a:ea typeface="Roboto"/>
              <a:cs typeface="DIN Pro Regular" panose="020B0504020101020102" pitchFamily="34" charset="0"/>
            </a:endParaRPr>
          </a:p>
          <a:p>
            <a:pPr marL="914400" marR="0" lvl="1" indent="-361950" algn="l" defTabSz="914400" rtl="0" eaLnBrk="1" fontAlgn="auto" latinLnBrk="0" hangingPunct="1">
              <a:lnSpc>
                <a:spcPct val="100000"/>
              </a:lnSpc>
              <a:spcBef>
                <a:spcPts val="0"/>
              </a:spcBef>
              <a:spcAft>
                <a:spcPts val="0"/>
              </a:spcAft>
              <a:buClr>
                <a:srgbClr val="000000"/>
              </a:buClr>
              <a:buSzPts val="2100"/>
              <a:buFont typeface="Wingdings" panose="05000000000000000000" pitchFamily="2" charset="2"/>
              <a:buChar char="§"/>
              <a:tabLst/>
              <a:defRPr/>
            </a:pPr>
            <a:r>
              <a:rPr kumimoji="0" lang="en-US" sz="2100" b="0" i="0" u="none" strike="noStrike" kern="1200" cap="none" spc="0" normalizeH="0" baseline="0" noProof="0" dirty="0">
                <a:ln>
                  <a:noFill/>
                </a:ln>
                <a:solidFill>
                  <a:srgbClr val="000000"/>
                </a:solidFill>
                <a:effectLst/>
                <a:uLnTx/>
                <a:uFillTx/>
                <a:latin typeface="DIN Pro Regular" panose="020B0504020101020102" pitchFamily="34" charset="0"/>
                <a:ea typeface="Roboto"/>
                <a:cs typeface="DIN Pro Regular" panose="020B0504020101020102" pitchFamily="34" charset="0"/>
              </a:rPr>
              <a:t>Bathymetry data extracted - made publicly available (250m grid)</a:t>
            </a:r>
            <a:endParaRPr kumimoji="0" sz="2100" b="0" i="0" u="none" strike="noStrike" kern="1200" cap="none" spc="0" normalizeH="0" baseline="0" noProof="0" dirty="0">
              <a:ln>
                <a:noFill/>
              </a:ln>
              <a:solidFill>
                <a:srgbClr val="000000"/>
              </a:solidFill>
              <a:effectLst/>
              <a:uLnTx/>
              <a:uFillTx/>
              <a:latin typeface="DIN Pro Regular" panose="020B0504020101020102" pitchFamily="34" charset="0"/>
              <a:ea typeface="Roboto"/>
              <a:cs typeface="DIN Pro Regular" panose="020B0504020101020102" pitchFamily="34" charset="0"/>
            </a:endParaRPr>
          </a:p>
          <a:p>
            <a:pPr marL="914400" marR="0" lvl="1" indent="-361950" algn="l" defTabSz="914400" rtl="0" eaLnBrk="1" fontAlgn="auto" latinLnBrk="0" hangingPunct="1">
              <a:lnSpc>
                <a:spcPct val="100000"/>
              </a:lnSpc>
              <a:spcBef>
                <a:spcPts val="0"/>
              </a:spcBef>
              <a:spcAft>
                <a:spcPts val="0"/>
              </a:spcAft>
              <a:buClr>
                <a:srgbClr val="000000"/>
              </a:buClr>
              <a:buSzPts val="2100"/>
              <a:buFont typeface="Wingdings" panose="05000000000000000000" pitchFamily="2" charset="2"/>
              <a:buChar char="§"/>
              <a:tabLst/>
              <a:defRPr/>
            </a:pPr>
            <a:r>
              <a:rPr kumimoji="0" lang="en-US" sz="2100" b="0" i="0" u="none" strike="noStrike" kern="1200" cap="none" spc="0" normalizeH="0" baseline="0" noProof="0" dirty="0">
                <a:ln>
                  <a:noFill/>
                </a:ln>
                <a:solidFill>
                  <a:srgbClr val="000000"/>
                </a:solidFill>
                <a:effectLst/>
                <a:uLnTx/>
                <a:uFillTx/>
                <a:latin typeface="DIN Pro Regular" panose="020B0504020101020102" pitchFamily="34" charset="0"/>
                <a:ea typeface="Roboto"/>
                <a:cs typeface="DIN Pro Regular" panose="020B0504020101020102" pitchFamily="34" charset="0"/>
              </a:rPr>
              <a:t>Now connected with GEBCO Seabed 2030</a:t>
            </a:r>
            <a:endParaRPr kumimoji="0" sz="2000" b="0" i="0" u="none" strike="noStrike" kern="1200" cap="none" spc="0" normalizeH="0" baseline="0" noProof="0" dirty="0">
              <a:ln>
                <a:noFill/>
              </a:ln>
              <a:solidFill>
                <a:srgbClr val="000000"/>
              </a:solidFill>
              <a:effectLst/>
              <a:uLnTx/>
              <a:uFillTx/>
              <a:latin typeface="DIN Pro Regular" panose="020B0504020101020102" pitchFamily="34" charset="0"/>
              <a:ea typeface="Roboto"/>
              <a:cs typeface="DIN Pro Regular" panose="020B0504020101020102" pitchFamily="34" charset="0"/>
            </a:endParaRPr>
          </a:p>
          <a:p>
            <a:pPr marL="342900" marR="0" lvl="0" indent="-215900" algn="l" defTabSz="914400" rtl="0" eaLnBrk="1" fontAlgn="auto" latinLnBrk="0" hangingPunct="1">
              <a:lnSpc>
                <a:spcPct val="100000"/>
              </a:lnSpc>
              <a:spcBef>
                <a:spcPts val="1200"/>
              </a:spcBef>
              <a:spcAft>
                <a:spcPts val="0"/>
              </a:spcAft>
              <a:buClr>
                <a:srgbClr val="000000"/>
              </a:buClr>
              <a:buSzPts val="2000"/>
              <a:buFont typeface="Courier New"/>
              <a:buNone/>
              <a:tabLst/>
              <a:defRPr/>
            </a:pPr>
            <a:endParaRPr kumimoji="0" sz="2000" b="0" i="0" u="none" strike="noStrike" kern="1200" cap="none" spc="0" normalizeH="0" baseline="0" noProof="0" dirty="0">
              <a:ln>
                <a:noFill/>
              </a:ln>
              <a:solidFill>
                <a:srgbClr val="000000"/>
              </a:solidFill>
              <a:effectLst/>
              <a:uLnTx/>
              <a:uFillTx/>
              <a:latin typeface="DIN Pro Regular" panose="020B0504020101020102" pitchFamily="34" charset="0"/>
              <a:ea typeface="Arial"/>
              <a:cs typeface="DIN Pro Regular" panose="020B0504020101020102" pitchFamily="34" charset="0"/>
              <a:sym typeface="Arial"/>
            </a:endParaRPr>
          </a:p>
        </p:txBody>
      </p:sp>
      <p:pic>
        <p:nvPicPr>
          <p:cNvPr id="438" name="Google Shape;438;g2b428842c7d_4_42"/>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063755" y="2948323"/>
            <a:ext cx="3145425" cy="2709301"/>
          </a:xfrm>
          <a:prstGeom prst="rect">
            <a:avLst/>
          </a:prstGeom>
          <a:noFill/>
          <a:ln>
            <a:noFill/>
          </a:ln>
        </p:spPr>
      </p:pic>
      <p:pic>
        <p:nvPicPr>
          <p:cNvPr id="439" name="Google Shape;439;g2b428842c7d_4_42"/>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7433364" y="3151761"/>
            <a:ext cx="4569995" cy="2404953"/>
          </a:xfrm>
          <a:prstGeom prst="rect">
            <a:avLst/>
          </a:prstGeom>
          <a:noFill/>
          <a:ln>
            <a:noFill/>
          </a:ln>
        </p:spPr>
      </p:pic>
      <p:sp>
        <p:nvSpPr>
          <p:cNvPr id="2" name="Retângulo 6">
            <a:extLst>
              <a:ext uri="{FF2B5EF4-FFF2-40B4-BE49-F238E27FC236}">
                <a16:creationId xmlns:a16="http://schemas.microsoft.com/office/drawing/2014/main" id="{283C2E71-F7E6-EA1A-A2E0-896C176E6219}"/>
              </a:ext>
            </a:extLst>
          </p:cNvPr>
          <p:cNvSpPr/>
          <p:nvPr/>
        </p:nvSpPr>
        <p:spPr>
          <a:xfrm>
            <a:off x="0" y="-1"/>
            <a:ext cx="12192000" cy="1102961"/>
          </a:xfrm>
          <a:prstGeom prst="rect">
            <a:avLst/>
          </a:prstGeom>
          <a:solidFill>
            <a:srgbClr val="005C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Calibri" panose="020F0502020204030204"/>
              <a:ea typeface="Roboto"/>
              <a:cs typeface="Roboto"/>
            </a:endParaRPr>
          </a:p>
        </p:txBody>
      </p:sp>
      <p:sp>
        <p:nvSpPr>
          <p:cNvPr id="3" name="Retângulo 13">
            <a:extLst>
              <a:ext uri="{FF2B5EF4-FFF2-40B4-BE49-F238E27FC236}">
                <a16:creationId xmlns:a16="http://schemas.microsoft.com/office/drawing/2014/main" id="{9E098C01-BF00-CB1D-275F-FFF52ECE8F73}"/>
              </a:ext>
            </a:extLst>
          </p:cNvPr>
          <p:cNvSpPr/>
          <p:nvPr/>
        </p:nvSpPr>
        <p:spPr>
          <a:xfrm>
            <a:off x="247135" y="337751"/>
            <a:ext cx="329514" cy="889433"/>
          </a:xfrm>
          <a:prstGeom prst="rect">
            <a:avLst/>
          </a:prstGeom>
          <a:solidFill>
            <a:srgbClr val="0CA8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dirty="0">
              <a:ln>
                <a:noFill/>
              </a:ln>
              <a:solidFill>
                <a:srgbClr val="FFFFFF"/>
              </a:solidFill>
              <a:effectLst/>
              <a:uLnTx/>
              <a:uFillTx/>
              <a:latin typeface="Arial" panose="020B0604020202020204" pitchFamily="34" charset="0"/>
              <a:ea typeface="Roboto"/>
              <a:cs typeface="Roboto"/>
            </a:endParaRPr>
          </a:p>
        </p:txBody>
      </p:sp>
      <p:sp>
        <p:nvSpPr>
          <p:cNvPr id="5" name="TextBox 4">
            <a:extLst>
              <a:ext uri="{FF2B5EF4-FFF2-40B4-BE49-F238E27FC236}">
                <a16:creationId xmlns:a16="http://schemas.microsoft.com/office/drawing/2014/main" id="{47A2DC23-4C69-DABD-9267-D1EB0DD0299D}"/>
              </a:ext>
            </a:extLst>
          </p:cNvPr>
          <p:cNvSpPr txBox="1"/>
          <p:nvPr/>
        </p:nvSpPr>
        <p:spPr>
          <a:xfrm>
            <a:off x="652066" y="359369"/>
            <a:ext cx="11025837"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DIN Pro Regular" panose="020B0504020101020102" pitchFamily="34" charset="0"/>
                <a:ea typeface="Roboto"/>
                <a:cs typeface="DIN Pro Regular" panose="020B0504020101020102" pitchFamily="34" charset="0"/>
              </a:rPr>
              <a:t>Bathymetry data use case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DIN Pro Bold" panose="020B0804020101020102" pitchFamily="34" charset="0"/>
                <a:ea typeface="Roboto"/>
                <a:cs typeface="DIN Pro Bold" panose="020B0804020101020102" pitchFamily="34" charset="0"/>
              </a:rPr>
              <a:t>Success story - Uruguay</a:t>
            </a:r>
            <a:endParaRPr kumimoji="0" lang="en-US" sz="2000" b="1" i="0" u="none" strike="noStrike" kern="1200" cap="none" spc="0" normalizeH="0" baseline="0" noProof="0" dirty="0">
              <a:ln>
                <a:noFill/>
              </a:ln>
              <a:solidFill>
                <a:prstClr val="white"/>
              </a:solidFill>
              <a:effectLst/>
              <a:uLnTx/>
              <a:uFillTx/>
              <a:latin typeface="DIN Pro Bold" panose="020B0804020101020102" pitchFamily="34" charset="0"/>
              <a:ea typeface="Roboto"/>
              <a:cs typeface="DIN Pro Bold" panose="020B0804020101020102" pitchFamily="34" charset="0"/>
            </a:endParaRPr>
          </a:p>
        </p:txBody>
      </p:sp>
      <p:sp>
        <p:nvSpPr>
          <p:cNvPr id="6" name="Retângulo 6">
            <a:extLst>
              <a:ext uri="{FF2B5EF4-FFF2-40B4-BE49-F238E27FC236}">
                <a16:creationId xmlns:a16="http://schemas.microsoft.com/office/drawing/2014/main" id="{8E2B02D1-03A7-7856-AFD3-B8574491DF55}"/>
              </a:ext>
            </a:extLst>
          </p:cNvPr>
          <p:cNvSpPr/>
          <p:nvPr/>
        </p:nvSpPr>
        <p:spPr>
          <a:xfrm>
            <a:off x="0" y="5960067"/>
            <a:ext cx="12192000" cy="897934"/>
          </a:xfrm>
          <a:prstGeom prst="rect">
            <a:avLst/>
          </a:prstGeom>
          <a:solidFill>
            <a:srgbClr val="005C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Calibri" panose="020F0502020204030204"/>
              <a:ea typeface="Roboto"/>
              <a:cs typeface="Roboto"/>
            </a:endParaRPr>
          </a:p>
        </p:txBody>
      </p:sp>
      <p:pic>
        <p:nvPicPr>
          <p:cNvPr id="7" name="Image 6" descr="Une image contenant texte, Police, logo, Graphique&#10;&#10;Description générée automatiquement">
            <a:extLst>
              <a:ext uri="{FF2B5EF4-FFF2-40B4-BE49-F238E27FC236}">
                <a16:creationId xmlns:a16="http://schemas.microsoft.com/office/drawing/2014/main" id="{2ADBA1ED-6ABD-8511-EE05-C52BDBD4498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19137" y="6100389"/>
            <a:ext cx="653455" cy="627901"/>
          </a:xfrm>
          <a:prstGeom prst="rect">
            <a:avLst/>
          </a:prstGeom>
        </p:spPr>
      </p:pic>
      <p:pic>
        <p:nvPicPr>
          <p:cNvPr id="8" name="Image 8" descr="Une image contenant texte, Police, logo, cercle&#10;&#10;Description générée automatiquement">
            <a:extLst>
              <a:ext uri="{FF2B5EF4-FFF2-40B4-BE49-F238E27FC236}">
                <a16:creationId xmlns:a16="http://schemas.microsoft.com/office/drawing/2014/main" id="{99D17F73-E11A-F14B-7DFE-8E2AAC97F54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69269" y="6004882"/>
            <a:ext cx="1385120" cy="790696"/>
          </a:xfrm>
          <a:prstGeom prst="rect">
            <a:avLst/>
          </a:prstGeom>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8"/>
                                        </p:tgtEl>
                                        <p:attrNameLst>
                                          <p:attrName>style.visibility</p:attrName>
                                        </p:attrNameLst>
                                      </p:cBhvr>
                                      <p:to>
                                        <p:strVal val="visible"/>
                                      </p:to>
                                    </p:set>
                                    <p:animEffect transition="in" filter="fade">
                                      <p:cBhvr>
                                        <p:cTn id="7" dur="500"/>
                                        <p:tgtEl>
                                          <p:spTgt spid="43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39"/>
                                        </p:tgtEl>
                                        <p:attrNameLst>
                                          <p:attrName>style.visibility</p:attrName>
                                        </p:attrNameLst>
                                      </p:cBhvr>
                                      <p:to>
                                        <p:strVal val="visible"/>
                                      </p:to>
                                    </p:set>
                                    <p:animEffect transition="in" filter="fade">
                                      <p:cBhvr>
                                        <p:cTn id="12" dur="750"/>
                                        <p:tgtEl>
                                          <p:spTgt spid="4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11" name="Retângulo 47">
            <a:extLst>
              <a:ext uri="{FF2B5EF4-FFF2-40B4-BE49-F238E27FC236}">
                <a16:creationId xmlns:a16="http://schemas.microsoft.com/office/drawing/2014/main" id="{F51E5211-FC20-9991-5C5E-8CEAC53492C0}"/>
              </a:ext>
            </a:extLst>
          </p:cNvPr>
          <p:cNvSpPr/>
          <p:nvPr/>
        </p:nvSpPr>
        <p:spPr>
          <a:xfrm>
            <a:off x="6514" y="1226252"/>
            <a:ext cx="12191999" cy="4658733"/>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dirty="0">
              <a:ln>
                <a:noFill/>
              </a:ln>
              <a:solidFill>
                <a:prstClr val="white"/>
              </a:solidFill>
              <a:effectLst/>
              <a:uLnTx/>
              <a:uFillTx/>
              <a:latin typeface="Arial" panose="020B0604020202020204" pitchFamily="34" charset="0"/>
              <a:ea typeface="Roboto"/>
              <a:cs typeface="Roboto"/>
            </a:endParaRPr>
          </a:p>
        </p:txBody>
      </p:sp>
      <p:sp>
        <p:nvSpPr>
          <p:cNvPr id="2" name="Retângulo 6">
            <a:extLst>
              <a:ext uri="{FF2B5EF4-FFF2-40B4-BE49-F238E27FC236}">
                <a16:creationId xmlns:a16="http://schemas.microsoft.com/office/drawing/2014/main" id="{D760A23B-8979-EA52-6F52-69750401FCCE}"/>
              </a:ext>
            </a:extLst>
          </p:cNvPr>
          <p:cNvSpPr/>
          <p:nvPr/>
        </p:nvSpPr>
        <p:spPr>
          <a:xfrm>
            <a:off x="0" y="5960067"/>
            <a:ext cx="12192000" cy="897934"/>
          </a:xfrm>
          <a:prstGeom prst="rect">
            <a:avLst/>
          </a:prstGeom>
          <a:solidFill>
            <a:srgbClr val="005C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Calibri" panose="020F0502020204030204"/>
              <a:ea typeface="Roboto"/>
              <a:cs typeface="Roboto"/>
            </a:endParaRPr>
          </a:p>
        </p:txBody>
      </p:sp>
      <p:pic>
        <p:nvPicPr>
          <p:cNvPr id="3" name="Image 6" descr="Une image contenant texte, Police, logo, Graphique&#10;&#10;Description générée automatiquement">
            <a:extLst>
              <a:ext uri="{FF2B5EF4-FFF2-40B4-BE49-F238E27FC236}">
                <a16:creationId xmlns:a16="http://schemas.microsoft.com/office/drawing/2014/main" id="{8B3465BE-6949-48C0-E58A-56A91999D8B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9137" y="6100389"/>
            <a:ext cx="653455" cy="627901"/>
          </a:xfrm>
          <a:prstGeom prst="rect">
            <a:avLst/>
          </a:prstGeom>
        </p:spPr>
      </p:pic>
      <p:pic>
        <p:nvPicPr>
          <p:cNvPr id="4" name="Image 8" descr="Une image contenant texte, Police, logo, cercle&#10;&#10;Description générée automatiquement">
            <a:extLst>
              <a:ext uri="{FF2B5EF4-FFF2-40B4-BE49-F238E27FC236}">
                <a16:creationId xmlns:a16="http://schemas.microsoft.com/office/drawing/2014/main" id="{AC7121F9-C93D-A6E1-E7B3-38D8E8D623F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69269" y="6004882"/>
            <a:ext cx="1385120" cy="790696"/>
          </a:xfrm>
          <a:prstGeom prst="rect">
            <a:avLst/>
          </a:prstGeom>
        </p:spPr>
      </p:pic>
      <p:sp>
        <p:nvSpPr>
          <p:cNvPr id="5" name="Retângulo 6">
            <a:extLst>
              <a:ext uri="{FF2B5EF4-FFF2-40B4-BE49-F238E27FC236}">
                <a16:creationId xmlns:a16="http://schemas.microsoft.com/office/drawing/2014/main" id="{AFA561AC-0135-8260-159E-B703C7FC44BB}"/>
              </a:ext>
            </a:extLst>
          </p:cNvPr>
          <p:cNvSpPr/>
          <p:nvPr/>
        </p:nvSpPr>
        <p:spPr>
          <a:xfrm>
            <a:off x="0" y="-1"/>
            <a:ext cx="12192000" cy="1102961"/>
          </a:xfrm>
          <a:prstGeom prst="rect">
            <a:avLst/>
          </a:prstGeom>
          <a:solidFill>
            <a:srgbClr val="005C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Calibri" panose="020F0502020204030204"/>
              <a:ea typeface="Roboto"/>
              <a:cs typeface="Roboto"/>
            </a:endParaRPr>
          </a:p>
        </p:txBody>
      </p:sp>
      <p:sp>
        <p:nvSpPr>
          <p:cNvPr id="6" name="Retângulo 13">
            <a:extLst>
              <a:ext uri="{FF2B5EF4-FFF2-40B4-BE49-F238E27FC236}">
                <a16:creationId xmlns:a16="http://schemas.microsoft.com/office/drawing/2014/main" id="{E1DFF53C-26B7-B757-CC0A-EBAFC8692660}"/>
              </a:ext>
            </a:extLst>
          </p:cNvPr>
          <p:cNvSpPr/>
          <p:nvPr/>
        </p:nvSpPr>
        <p:spPr>
          <a:xfrm>
            <a:off x="247135" y="337751"/>
            <a:ext cx="329514" cy="889433"/>
          </a:xfrm>
          <a:prstGeom prst="rect">
            <a:avLst/>
          </a:prstGeom>
          <a:solidFill>
            <a:srgbClr val="0CA8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dirty="0">
              <a:ln>
                <a:noFill/>
              </a:ln>
              <a:solidFill>
                <a:srgbClr val="FFFFFF"/>
              </a:solidFill>
              <a:effectLst/>
              <a:uLnTx/>
              <a:uFillTx/>
              <a:latin typeface="Arial" panose="020B0604020202020204" pitchFamily="34" charset="0"/>
              <a:ea typeface="Roboto"/>
              <a:cs typeface="Roboto"/>
            </a:endParaRPr>
          </a:p>
        </p:txBody>
      </p:sp>
      <p:sp>
        <p:nvSpPr>
          <p:cNvPr id="8" name="TextBox 7">
            <a:extLst>
              <a:ext uri="{FF2B5EF4-FFF2-40B4-BE49-F238E27FC236}">
                <a16:creationId xmlns:a16="http://schemas.microsoft.com/office/drawing/2014/main" id="{3E314290-5275-F421-1E0F-5E2899F20234}"/>
              </a:ext>
            </a:extLst>
          </p:cNvPr>
          <p:cNvSpPr txBox="1"/>
          <p:nvPr/>
        </p:nvSpPr>
        <p:spPr>
          <a:xfrm>
            <a:off x="652066" y="308569"/>
            <a:ext cx="11025837" cy="769441"/>
          </a:xfrm>
          <a:prstGeom prst="rect">
            <a:avLst/>
          </a:prstGeom>
          <a:solidFill>
            <a:srgbClr val="005C6D"/>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DIN Pro Regular" panose="020B0504020101020102" pitchFamily="34" charset="0"/>
                <a:ea typeface="Roboto"/>
                <a:cs typeface="DIN Pro Regular" panose="020B0504020101020102" pitchFamily="34" charset="0"/>
              </a:rPr>
              <a:t>Corporate Data Group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DIN Pro Bold" panose="020B0804020101020102" pitchFamily="34" charset="0"/>
                <a:ea typeface="Roboto"/>
                <a:cs typeface="DIN Pro Bold" panose="020B0804020101020102" pitchFamily="34" charset="0"/>
              </a:rPr>
              <a:t>Biodiversity Use Case - Marine Mammal Observations</a:t>
            </a:r>
          </a:p>
        </p:txBody>
      </p:sp>
      <p:sp>
        <p:nvSpPr>
          <p:cNvPr id="9" name="TextBox 8">
            <a:extLst>
              <a:ext uri="{FF2B5EF4-FFF2-40B4-BE49-F238E27FC236}">
                <a16:creationId xmlns:a16="http://schemas.microsoft.com/office/drawing/2014/main" id="{34B54A7D-FC5D-21FF-6AB4-90DE997DC554}"/>
              </a:ext>
            </a:extLst>
          </p:cNvPr>
          <p:cNvSpPr txBox="1"/>
          <p:nvPr/>
        </p:nvSpPr>
        <p:spPr>
          <a:xfrm>
            <a:off x="411892" y="1576238"/>
            <a:ext cx="6889842" cy="9623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t">
            <a:spAutoFit/>
          </a:bodyPr>
          <a:lstStyle/>
          <a:p>
            <a:pPr marL="0" marR="0" lvl="0" indent="0" algn="l" defTabSz="1300480" rtl="0" eaLnBrk="1" fontAlgn="auto" latinLnBrk="0" hangingPunct="0">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000000"/>
              </a:solidFill>
              <a:effectLst/>
              <a:uLnTx/>
              <a:uFillTx/>
              <a:latin typeface="Roboto"/>
              <a:ea typeface="Roboto"/>
              <a:cs typeface="Roboto"/>
              <a:sym typeface="Roboto"/>
            </a:endParaRPr>
          </a:p>
          <a:p>
            <a:pPr marL="0" marR="0" lvl="0" indent="0" algn="l" defTabSz="1300480" rtl="0" eaLnBrk="1" fontAlgn="auto" latinLnBrk="0" hangingPunct="0">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000000"/>
              </a:solidFill>
              <a:effectLst/>
              <a:uLnTx/>
              <a:uFillTx/>
              <a:latin typeface="Roboto"/>
              <a:ea typeface="Roboto"/>
              <a:cs typeface="Roboto"/>
              <a:sym typeface="Roboto"/>
            </a:endParaRPr>
          </a:p>
          <a:p>
            <a:pPr marL="0" marR="0" lvl="0" indent="0" algn="l" defTabSz="1300480" rtl="0" eaLnBrk="1"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oboto"/>
              <a:ea typeface="Roboto"/>
              <a:cs typeface="Roboto"/>
              <a:sym typeface="Roboto"/>
            </a:endParaRPr>
          </a:p>
        </p:txBody>
      </p:sp>
      <p:sp>
        <p:nvSpPr>
          <p:cNvPr id="12" name="Retângulo 11">
            <a:extLst>
              <a:ext uri="{FF2B5EF4-FFF2-40B4-BE49-F238E27FC236}">
                <a16:creationId xmlns:a16="http://schemas.microsoft.com/office/drawing/2014/main" id="{3B9C1D8C-FFA0-D45E-487B-756B167DF5AF}"/>
              </a:ext>
            </a:extLst>
          </p:cNvPr>
          <p:cNvSpPr/>
          <p:nvPr/>
        </p:nvSpPr>
        <p:spPr>
          <a:xfrm>
            <a:off x="247135" y="5865236"/>
            <a:ext cx="329514" cy="68055"/>
          </a:xfrm>
          <a:prstGeom prst="rect">
            <a:avLst/>
          </a:prstGeom>
          <a:solidFill>
            <a:srgbClr val="0CA8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dirty="0">
              <a:ln>
                <a:noFill/>
              </a:ln>
              <a:solidFill>
                <a:prstClr val="white"/>
              </a:solidFill>
              <a:effectLst/>
              <a:uLnTx/>
              <a:uFillTx/>
              <a:latin typeface="Arial" panose="020B0604020202020204" pitchFamily="34" charset="0"/>
              <a:ea typeface="Roboto"/>
              <a:cs typeface="Roboto"/>
            </a:endParaRPr>
          </a:p>
        </p:txBody>
      </p:sp>
      <p:sp>
        <p:nvSpPr>
          <p:cNvPr id="14" name="TextBox 13">
            <a:extLst>
              <a:ext uri="{FF2B5EF4-FFF2-40B4-BE49-F238E27FC236}">
                <a16:creationId xmlns:a16="http://schemas.microsoft.com/office/drawing/2014/main" id="{138F4F7C-4B17-C1C6-0BE0-D2328E56BBD1}"/>
              </a:ext>
            </a:extLst>
          </p:cNvPr>
          <p:cNvSpPr txBox="1"/>
          <p:nvPr/>
        </p:nvSpPr>
        <p:spPr>
          <a:xfrm>
            <a:off x="279052" y="1549118"/>
            <a:ext cx="4921598" cy="397852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t">
            <a:spAutoFit/>
          </a:bodyPr>
          <a:lstStyle/>
          <a:p>
            <a:pPr marL="342900" marR="0" lvl="0" indent="-342900" algn="l" defTabSz="1300480" rtl="0" eaLnBrk="1" fontAlgn="auto" latinLnBrk="0" hangingPunct="0">
              <a:lnSpc>
                <a:spcPct val="100000"/>
              </a:lnSpc>
              <a:spcBef>
                <a:spcPts val="600"/>
              </a:spcBef>
              <a:spcAft>
                <a:spcPts val="600"/>
              </a:spcAft>
              <a:buClrTx/>
              <a:buSzTx/>
              <a:buFont typeface="Arial" panose="020B0604020202020204" pitchFamily="34" charset="0"/>
              <a:buChar char="•"/>
              <a:tabLst/>
              <a:defRPr/>
            </a:pPr>
            <a:r>
              <a:rPr lang="en-US" sz="2000" dirty="0">
                <a:solidFill>
                  <a:srgbClr val="000000"/>
                </a:solidFill>
                <a:latin typeface="DIN Pro Regular" panose="020B0504020101020102" pitchFamily="34" charset="0"/>
                <a:ea typeface="Roboto"/>
                <a:cs typeface="DIN Pro Regular" panose="020B0504020101020102" pitchFamily="34" charset="0"/>
                <a:sym typeface="Roboto"/>
              </a:rPr>
              <a:t>Driver: compliance with regulations, avoid downtime</a:t>
            </a:r>
          </a:p>
          <a:p>
            <a:pPr marL="342900" marR="0" lvl="0" indent="-342900" algn="l" defTabSz="1300480" rtl="0" eaLnBrk="1" fontAlgn="auto" latinLnBrk="0" hangingPunct="0">
              <a:lnSpc>
                <a:spcPct val="100000"/>
              </a:lnSpc>
              <a:spcBef>
                <a:spcPts val="60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DIN Pro Regular" panose="020B0504020101020102" pitchFamily="34" charset="0"/>
                <a:ea typeface="Roboto"/>
                <a:cs typeface="DIN Pro Regular" panose="020B0504020101020102" pitchFamily="34" charset="0"/>
                <a:sym typeface="Roboto"/>
              </a:rPr>
              <a:t>Fragmented, uncoordinated – observations not always recorded!</a:t>
            </a:r>
          </a:p>
          <a:p>
            <a:pPr marL="342900" marR="0" lvl="0" indent="-342900" algn="l" defTabSz="1300480" rtl="0" eaLnBrk="1" fontAlgn="auto" latinLnBrk="0" hangingPunct="0">
              <a:lnSpc>
                <a:spcPct val="100000"/>
              </a:lnSpc>
              <a:spcBef>
                <a:spcPts val="60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DIN Pro Regular" panose="020B0504020101020102" pitchFamily="34" charset="0"/>
                <a:ea typeface="Roboto"/>
                <a:cs typeface="DIN Pro Regular" panose="020B0504020101020102" pitchFamily="34" charset="0"/>
                <a:sym typeface="Roboto"/>
              </a:rPr>
              <a:t>Global repositories, anecdotal use: GBIF, OBIS, </a:t>
            </a:r>
            <a:r>
              <a:rPr kumimoji="0" lang="en-US" sz="2000" b="0" i="0" u="none" strike="noStrike" kern="1200" cap="none" spc="0" normalizeH="0" baseline="0" noProof="0" dirty="0" err="1">
                <a:ln>
                  <a:noFill/>
                </a:ln>
                <a:solidFill>
                  <a:srgbClr val="000000"/>
                </a:solidFill>
                <a:effectLst/>
                <a:uLnTx/>
                <a:uFillTx/>
                <a:latin typeface="DIN Pro Regular" panose="020B0504020101020102" pitchFamily="34" charset="0"/>
                <a:ea typeface="Roboto"/>
                <a:cs typeface="DIN Pro Regular" panose="020B0504020101020102" pitchFamily="34" charset="0"/>
                <a:sym typeface="Roboto"/>
              </a:rPr>
              <a:t>EcoTaxa</a:t>
            </a:r>
            <a:endParaRPr kumimoji="0" lang="en-US" sz="2000" b="0" i="0" u="none" strike="noStrike" kern="1200" cap="none" spc="0" normalizeH="0" baseline="0" noProof="0" dirty="0">
              <a:ln>
                <a:noFill/>
              </a:ln>
              <a:solidFill>
                <a:srgbClr val="000000"/>
              </a:solidFill>
              <a:effectLst/>
              <a:uLnTx/>
              <a:uFillTx/>
              <a:latin typeface="DIN Pro Regular" panose="020B0504020101020102" pitchFamily="34" charset="0"/>
              <a:ea typeface="Roboto"/>
              <a:cs typeface="DIN Pro Regular" panose="020B0504020101020102" pitchFamily="34" charset="0"/>
              <a:sym typeface="Roboto"/>
            </a:endParaRPr>
          </a:p>
          <a:p>
            <a:pPr marL="342900" marR="0" lvl="0" indent="-342900" algn="l" defTabSz="1300480" rtl="0" eaLnBrk="1" fontAlgn="auto" latinLnBrk="0" hangingPunct="0">
              <a:lnSpc>
                <a:spcPct val="100000"/>
              </a:lnSpc>
              <a:spcBef>
                <a:spcPts val="600"/>
              </a:spcBef>
              <a:spcAft>
                <a:spcPts val="600"/>
              </a:spcAft>
              <a:buClrTx/>
              <a:buSzTx/>
              <a:buFont typeface="Arial" panose="020B0604020202020204" pitchFamily="34" charset="0"/>
              <a:buChar char="•"/>
              <a:tabLst/>
              <a:defRPr/>
            </a:pPr>
            <a:r>
              <a:rPr lang="en-US" sz="2000" dirty="0">
                <a:solidFill>
                  <a:srgbClr val="000000"/>
                </a:solidFill>
                <a:latin typeface="DIN Pro Regular" panose="020B0504020101020102" pitchFamily="34" charset="0"/>
                <a:ea typeface="Roboto"/>
                <a:cs typeface="DIN Pro Regular" panose="020B0504020101020102" pitchFamily="34" charset="0"/>
                <a:sym typeface="Roboto"/>
              </a:rPr>
              <a:t>Use of regional platforms/projects: </a:t>
            </a:r>
            <a:r>
              <a:rPr lang="en-US" sz="2000" dirty="0" err="1">
                <a:solidFill>
                  <a:srgbClr val="000000"/>
                </a:solidFill>
                <a:latin typeface="DIN Pro Regular" panose="020B0504020101020102" pitchFamily="34" charset="0"/>
                <a:ea typeface="Roboto"/>
                <a:cs typeface="DIN Pro Regular" panose="020B0504020101020102" pitchFamily="34" charset="0"/>
                <a:sym typeface="Roboto"/>
              </a:rPr>
              <a:t>EMODnet</a:t>
            </a:r>
            <a:r>
              <a:rPr lang="en-US" sz="2000" dirty="0">
                <a:solidFill>
                  <a:srgbClr val="000000"/>
                </a:solidFill>
                <a:latin typeface="DIN Pro Regular" panose="020B0504020101020102" pitchFamily="34" charset="0"/>
                <a:ea typeface="Roboto"/>
                <a:cs typeface="DIN Pro Regular" panose="020B0504020101020102" pitchFamily="34" charset="0"/>
                <a:sym typeface="Roboto"/>
              </a:rPr>
              <a:t>, </a:t>
            </a:r>
            <a:r>
              <a:rPr lang="en-US" sz="2000" dirty="0" err="1">
                <a:solidFill>
                  <a:srgbClr val="000000"/>
                </a:solidFill>
                <a:latin typeface="DIN Pro Regular" panose="020B0504020101020102" pitchFamily="34" charset="0"/>
                <a:ea typeface="Roboto"/>
                <a:cs typeface="DIN Pro Regular" panose="020B0504020101020102" pitchFamily="34" charset="0"/>
                <a:sym typeface="Roboto"/>
              </a:rPr>
              <a:t>Netuno</a:t>
            </a:r>
            <a:r>
              <a:rPr lang="en-US" sz="2000" dirty="0">
                <a:solidFill>
                  <a:srgbClr val="000000"/>
                </a:solidFill>
                <a:latin typeface="DIN Pro Regular" panose="020B0504020101020102" pitchFamily="34" charset="0"/>
                <a:ea typeface="Roboto"/>
                <a:cs typeface="DIN Pro Regular" panose="020B0504020101020102" pitchFamily="34" charset="0"/>
                <a:sym typeface="Roboto"/>
              </a:rPr>
              <a:t>, </a:t>
            </a:r>
            <a:r>
              <a:rPr lang="en-US" sz="2000" dirty="0" err="1">
                <a:solidFill>
                  <a:srgbClr val="000000"/>
                </a:solidFill>
                <a:latin typeface="DIN Pro Regular" panose="020B0504020101020102" pitchFamily="34" charset="0"/>
                <a:ea typeface="Roboto"/>
                <a:cs typeface="DIN Pro Regular" panose="020B0504020101020102" pitchFamily="34" charset="0"/>
                <a:sym typeface="Roboto"/>
              </a:rPr>
              <a:t>Mareano</a:t>
            </a:r>
            <a:endParaRPr lang="en-US" sz="2000" dirty="0">
              <a:solidFill>
                <a:srgbClr val="000000"/>
              </a:solidFill>
              <a:latin typeface="DIN Pro Regular" panose="020B0504020101020102" pitchFamily="34" charset="0"/>
              <a:ea typeface="Roboto"/>
              <a:cs typeface="DIN Pro Regular" panose="020B0504020101020102" pitchFamily="34" charset="0"/>
              <a:sym typeface="Roboto"/>
            </a:endParaRPr>
          </a:p>
          <a:p>
            <a:pPr marL="342900" marR="0" lvl="0" indent="-342900" algn="l" defTabSz="1300480" rtl="0" eaLnBrk="1" fontAlgn="auto" latinLnBrk="0" hangingPunct="0">
              <a:lnSpc>
                <a:spcPct val="100000"/>
              </a:lnSpc>
              <a:spcBef>
                <a:spcPts val="60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DIN Pro Regular" panose="020B0504020101020102" pitchFamily="34" charset="0"/>
                <a:ea typeface="Roboto"/>
                <a:cs typeface="DIN Pro Regular" panose="020B0504020101020102" pitchFamily="34" charset="0"/>
                <a:sym typeface="Roboto"/>
              </a:rPr>
              <a:t>Industry</a:t>
            </a:r>
            <a:r>
              <a:rPr lang="en-US" sz="2000" dirty="0">
                <a:solidFill>
                  <a:srgbClr val="000000"/>
                </a:solidFill>
                <a:latin typeface="DIN Pro Regular" panose="020B0504020101020102" pitchFamily="34" charset="0"/>
                <a:ea typeface="Roboto"/>
                <a:cs typeface="DIN Pro Regular" panose="020B0504020101020102" pitchFamily="34" charset="0"/>
                <a:sym typeface="Roboto"/>
              </a:rPr>
              <a:t>-wide standard: JNCC recording forms</a:t>
            </a:r>
            <a:endParaRPr kumimoji="0" lang="en-US" sz="2000" b="0" i="0" u="none" strike="noStrike" kern="1200" cap="none" spc="0" normalizeH="0" baseline="0" noProof="0" dirty="0">
              <a:ln>
                <a:noFill/>
              </a:ln>
              <a:solidFill>
                <a:srgbClr val="000000"/>
              </a:solidFill>
              <a:effectLst/>
              <a:uLnTx/>
              <a:uFillTx/>
              <a:latin typeface="DIN Pro Regular" panose="020B0504020101020102" pitchFamily="34" charset="0"/>
              <a:ea typeface="Roboto"/>
              <a:cs typeface="DIN Pro Regular" panose="020B0504020101020102" pitchFamily="34" charset="0"/>
              <a:sym typeface="Roboto"/>
            </a:endParaRPr>
          </a:p>
        </p:txBody>
      </p:sp>
      <p:pic>
        <p:nvPicPr>
          <p:cNvPr id="10" name="Picture 9" descr="A whale tail above the water&#10;&#10;Description automatically generated">
            <a:extLst>
              <a:ext uri="{FF2B5EF4-FFF2-40B4-BE49-F238E27FC236}">
                <a16:creationId xmlns:a16="http://schemas.microsoft.com/office/drawing/2014/main" id="{385E54E3-F663-B8F0-C472-D6CFBB640E0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282385" y="1253230"/>
            <a:ext cx="6916129" cy="4612006"/>
          </a:xfrm>
          <a:prstGeom prst="rect">
            <a:avLst/>
          </a:prstGeom>
        </p:spPr>
      </p:pic>
      <p:pic>
        <p:nvPicPr>
          <p:cNvPr id="16" name="Picture 15">
            <a:extLst>
              <a:ext uri="{FF2B5EF4-FFF2-40B4-BE49-F238E27FC236}">
                <a16:creationId xmlns:a16="http://schemas.microsoft.com/office/drawing/2014/main" id="{84486BCA-0D33-F3BB-95D1-5B0C3E4806A3}"/>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482045" y="584531"/>
            <a:ext cx="2430903" cy="2445278"/>
          </a:xfrm>
          <a:prstGeom prst="ellipse">
            <a:avLst/>
          </a:prstGeom>
          <a:ln>
            <a:solidFill>
              <a:srgbClr val="002060"/>
            </a:solidFill>
          </a:ln>
        </p:spPr>
      </p:pic>
    </p:spTree>
    <p:extLst>
      <p:ext uri="{BB962C8B-B14F-4D97-AF65-F5344CB8AC3E}">
        <p14:creationId xmlns:p14="http://schemas.microsoft.com/office/powerpoint/2010/main" val="1319333964"/>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11" name="Retângulo 47">
            <a:extLst>
              <a:ext uri="{FF2B5EF4-FFF2-40B4-BE49-F238E27FC236}">
                <a16:creationId xmlns:a16="http://schemas.microsoft.com/office/drawing/2014/main" id="{F51E5211-FC20-9991-5C5E-8CEAC53492C0}"/>
              </a:ext>
            </a:extLst>
          </p:cNvPr>
          <p:cNvSpPr/>
          <p:nvPr/>
        </p:nvSpPr>
        <p:spPr>
          <a:xfrm>
            <a:off x="6514" y="1226252"/>
            <a:ext cx="12191999" cy="4658733"/>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dirty="0">
              <a:ln>
                <a:noFill/>
              </a:ln>
              <a:solidFill>
                <a:prstClr val="white"/>
              </a:solidFill>
              <a:effectLst/>
              <a:uLnTx/>
              <a:uFillTx/>
              <a:latin typeface="Arial" panose="020B0604020202020204" pitchFamily="34" charset="0"/>
              <a:ea typeface="Roboto"/>
              <a:cs typeface="Roboto"/>
            </a:endParaRPr>
          </a:p>
        </p:txBody>
      </p:sp>
      <p:sp>
        <p:nvSpPr>
          <p:cNvPr id="2" name="Retângulo 6">
            <a:extLst>
              <a:ext uri="{FF2B5EF4-FFF2-40B4-BE49-F238E27FC236}">
                <a16:creationId xmlns:a16="http://schemas.microsoft.com/office/drawing/2014/main" id="{D760A23B-8979-EA52-6F52-69750401FCCE}"/>
              </a:ext>
            </a:extLst>
          </p:cNvPr>
          <p:cNvSpPr/>
          <p:nvPr/>
        </p:nvSpPr>
        <p:spPr>
          <a:xfrm>
            <a:off x="0" y="5960067"/>
            <a:ext cx="12192000" cy="897934"/>
          </a:xfrm>
          <a:prstGeom prst="rect">
            <a:avLst/>
          </a:prstGeom>
          <a:solidFill>
            <a:srgbClr val="005C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Calibri" panose="020F0502020204030204"/>
              <a:ea typeface="Roboto"/>
              <a:cs typeface="Roboto"/>
            </a:endParaRPr>
          </a:p>
        </p:txBody>
      </p:sp>
      <p:pic>
        <p:nvPicPr>
          <p:cNvPr id="3" name="Image 6" descr="Une image contenant texte, Police, logo, Graphique&#10;&#10;Description générée automatiquement">
            <a:extLst>
              <a:ext uri="{FF2B5EF4-FFF2-40B4-BE49-F238E27FC236}">
                <a16:creationId xmlns:a16="http://schemas.microsoft.com/office/drawing/2014/main" id="{8B3465BE-6949-48C0-E58A-56A91999D8B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9137" y="6100389"/>
            <a:ext cx="653455" cy="627901"/>
          </a:xfrm>
          <a:prstGeom prst="rect">
            <a:avLst/>
          </a:prstGeom>
        </p:spPr>
      </p:pic>
      <p:pic>
        <p:nvPicPr>
          <p:cNvPr id="4" name="Image 8" descr="Une image contenant texte, Police, logo, cercle&#10;&#10;Description générée automatiquement">
            <a:extLst>
              <a:ext uri="{FF2B5EF4-FFF2-40B4-BE49-F238E27FC236}">
                <a16:creationId xmlns:a16="http://schemas.microsoft.com/office/drawing/2014/main" id="{AC7121F9-C93D-A6E1-E7B3-38D8E8D623F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69269" y="6004882"/>
            <a:ext cx="1385120" cy="790696"/>
          </a:xfrm>
          <a:prstGeom prst="rect">
            <a:avLst/>
          </a:prstGeom>
        </p:spPr>
      </p:pic>
      <p:sp>
        <p:nvSpPr>
          <p:cNvPr id="5" name="Retângulo 6">
            <a:extLst>
              <a:ext uri="{FF2B5EF4-FFF2-40B4-BE49-F238E27FC236}">
                <a16:creationId xmlns:a16="http://schemas.microsoft.com/office/drawing/2014/main" id="{AFA561AC-0135-8260-159E-B703C7FC44BB}"/>
              </a:ext>
            </a:extLst>
          </p:cNvPr>
          <p:cNvSpPr/>
          <p:nvPr/>
        </p:nvSpPr>
        <p:spPr>
          <a:xfrm>
            <a:off x="0" y="-1"/>
            <a:ext cx="12192000" cy="1102961"/>
          </a:xfrm>
          <a:prstGeom prst="rect">
            <a:avLst/>
          </a:prstGeom>
          <a:solidFill>
            <a:srgbClr val="005C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Calibri" panose="020F0502020204030204"/>
              <a:ea typeface="Roboto"/>
              <a:cs typeface="Roboto"/>
            </a:endParaRPr>
          </a:p>
        </p:txBody>
      </p:sp>
      <p:sp>
        <p:nvSpPr>
          <p:cNvPr id="6" name="Retângulo 13">
            <a:extLst>
              <a:ext uri="{FF2B5EF4-FFF2-40B4-BE49-F238E27FC236}">
                <a16:creationId xmlns:a16="http://schemas.microsoft.com/office/drawing/2014/main" id="{E1DFF53C-26B7-B757-CC0A-EBAFC8692660}"/>
              </a:ext>
            </a:extLst>
          </p:cNvPr>
          <p:cNvSpPr/>
          <p:nvPr/>
        </p:nvSpPr>
        <p:spPr>
          <a:xfrm>
            <a:off x="247135" y="337751"/>
            <a:ext cx="329514" cy="889433"/>
          </a:xfrm>
          <a:prstGeom prst="rect">
            <a:avLst/>
          </a:prstGeom>
          <a:solidFill>
            <a:srgbClr val="0CA8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dirty="0">
              <a:ln>
                <a:noFill/>
              </a:ln>
              <a:solidFill>
                <a:srgbClr val="FFFFFF"/>
              </a:solidFill>
              <a:effectLst/>
              <a:uLnTx/>
              <a:uFillTx/>
              <a:latin typeface="Arial" panose="020B0604020202020204" pitchFamily="34" charset="0"/>
              <a:ea typeface="Roboto"/>
              <a:cs typeface="Roboto"/>
            </a:endParaRPr>
          </a:p>
        </p:txBody>
      </p:sp>
      <p:sp>
        <p:nvSpPr>
          <p:cNvPr id="8" name="TextBox 7">
            <a:extLst>
              <a:ext uri="{FF2B5EF4-FFF2-40B4-BE49-F238E27FC236}">
                <a16:creationId xmlns:a16="http://schemas.microsoft.com/office/drawing/2014/main" id="{3E314290-5275-F421-1E0F-5E2899F20234}"/>
              </a:ext>
            </a:extLst>
          </p:cNvPr>
          <p:cNvSpPr txBox="1"/>
          <p:nvPr/>
        </p:nvSpPr>
        <p:spPr>
          <a:xfrm>
            <a:off x="652066" y="308569"/>
            <a:ext cx="11025837" cy="769441"/>
          </a:xfrm>
          <a:prstGeom prst="rect">
            <a:avLst/>
          </a:prstGeom>
          <a:solidFill>
            <a:srgbClr val="005C6D"/>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DIN Pro Regular" panose="020B0504020101020102" pitchFamily="34" charset="0"/>
                <a:ea typeface="Roboto"/>
                <a:cs typeface="DIN Pro Regular" panose="020B0504020101020102" pitchFamily="34" charset="0"/>
              </a:rPr>
              <a:t>Corporate Data Group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DIN Pro Bold" panose="020B0804020101020102" pitchFamily="34" charset="0"/>
                <a:ea typeface="Roboto"/>
                <a:cs typeface="DIN Pro Bold" panose="020B0804020101020102" pitchFamily="34" charset="0"/>
              </a:rPr>
              <a:t>Call to Action – April 2024</a:t>
            </a:r>
          </a:p>
        </p:txBody>
      </p:sp>
      <p:sp>
        <p:nvSpPr>
          <p:cNvPr id="9" name="TextBox 8">
            <a:extLst>
              <a:ext uri="{FF2B5EF4-FFF2-40B4-BE49-F238E27FC236}">
                <a16:creationId xmlns:a16="http://schemas.microsoft.com/office/drawing/2014/main" id="{34B54A7D-FC5D-21FF-6AB4-90DE997DC554}"/>
              </a:ext>
            </a:extLst>
          </p:cNvPr>
          <p:cNvSpPr txBox="1"/>
          <p:nvPr/>
        </p:nvSpPr>
        <p:spPr>
          <a:xfrm>
            <a:off x="411892" y="1576238"/>
            <a:ext cx="6889842" cy="9623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t">
            <a:spAutoFit/>
          </a:bodyPr>
          <a:lstStyle/>
          <a:p>
            <a:pPr marL="0" marR="0" lvl="0" indent="0" algn="l" defTabSz="1300480" rtl="0" eaLnBrk="1" fontAlgn="auto" latinLnBrk="0" hangingPunct="0">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000000"/>
              </a:solidFill>
              <a:effectLst/>
              <a:uLnTx/>
              <a:uFillTx/>
              <a:latin typeface="Roboto"/>
              <a:ea typeface="Roboto"/>
              <a:cs typeface="Roboto"/>
              <a:sym typeface="Roboto"/>
            </a:endParaRPr>
          </a:p>
          <a:p>
            <a:pPr marL="0" marR="0" lvl="0" indent="0" algn="l" defTabSz="1300480" rtl="0" eaLnBrk="1" fontAlgn="auto" latinLnBrk="0" hangingPunct="0">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000000"/>
              </a:solidFill>
              <a:effectLst/>
              <a:uLnTx/>
              <a:uFillTx/>
              <a:latin typeface="Roboto"/>
              <a:ea typeface="Roboto"/>
              <a:cs typeface="Roboto"/>
              <a:sym typeface="Roboto"/>
            </a:endParaRPr>
          </a:p>
          <a:p>
            <a:pPr marL="0" marR="0" lvl="0" indent="0" algn="l" defTabSz="1300480" rtl="0" eaLnBrk="1"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oboto"/>
              <a:ea typeface="Roboto"/>
              <a:cs typeface="Roboto"/>
              <a:sym typeface="Roboto"/>
            </a:endParaRPr>
          </a:p>
        </p:txBody>
      </p:sp>
      <p:sp>
        <p:nvSpPr>
          <p:cNvPr id="12" name="Retângulo 11">
            <a:extLst>
              <a:ext uri="{FF2B5EF4-FFF2-40B4-BE49-F238E27FC236}">
                <a16:creationId xmlns:a16="http://schemas.microsoft.com/office/drawing/2014/main" id="{3B9C1D8C-FFA0-D45E-487B-756B167DF5AF}"/>
              </a:ext>
            </a:extLst>
          </p:cNvPr>
          <p:cNvSpPr/>
          <p:nvPr/>
        </p:nvSpPr>
        <p:spPr>
          <a:xfrm>
            <a:off x="247135" y="5865236"/>
            <a:ext cx="329514" cy="68055"/>
          </a:xfrm>
          <a:prstGeom prst="rect">
            <a:avLst/>
          </a:prstGeom>
          <a:solidFill>
            <a:srgbClr val="0CA8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dirty="0">
              <a:ln>
                <a:noFill/>
              </a:ln>
              <a:solidFill>
                <a:prstClr val="white"/>
              </a:solidFill>
              <a:effectLst/>
              <a:uLnTx/>
              <a:uFillTx/>
              <a:latin typeface="Arial" panose="020B0604020202020204" pitchFamily="34" charset="0"/>
              <a:ea typeface="Roboto"/>
              <a:cs typeface="Roboto"/>
            </a:endParaRPr>
          </a:p>
        </p:txBody>
      </p:sp>
      <p:pic>
        <p:nvPicPr>
          <p:cNvPr id="10" name="Picture 9">
            <a:extLst>
              <a:ext uri="{FF2B5EF4-FFF2-40B4-BE49-F238E27FC236}">
                <a16:creationId xmlns:a16="http://schemas.microsoft.com/office/drawing/2014/main" id="{8A609028-BB44-60F8-78B9-C58C3D232DD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607628" y="322702"/>
            <a:ext cx="6463719" cy="6039998"/>
          </a:xfrm>
          <a:prstGeom prst="rect">
            <a:avLst/>
          </a:prstGeom>
        </p:spPr>
      </p:pic>
      <p:pic>
        <p:nvPicPr>
          <p:cNvPr id="15" name="Picture 14" descr="A qr code on a white background&#10;&#10;Description automatically generated">
            <a:extLst>
              <a:ext uri="{FF2B5EF4-FFF2-40B4-BE49-F238E27FC236}">
                <a16:creationId xmlns:a16="http://schemas.microsoft.com/office/drawing/2014/main" id="{19FD6981-2E30-B28D-3296-D22723E508B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762856" y="4142406"/>
            <a:ext cx="1769355" cy="1769355"/>
          </a:xfrm>
          <a:prstGeom prst="rect">
            <a:avLst/>
          </a:prstGeom>
        </p:spPr>
      </p:pic>
      <p:pic>
        <p:nvPicPr>
          <p:cNvPr id="16" name="Picture 15">
            <a:extLst>
              <a:ext uri="{FF2B5EF4-FFF2-40B4-BE49-F238E27FC236}">
                <a16:creationId xmlns:a16="http://schemas.microsoft.com/office/drawing/2014/main" id="{8CF31BA3-1C5F-000A-6038-79E3FF8A70CC}"/>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206629" y="1523662"/>
            <a:ext cx="5400999" cy="2553871"/>
          </a:xfrm>
          <a:prstGeom prst="rect">
            <a:avLst/>
          </a:prstGeom>
        </p:spPr>
      </p:pic>
    </p:spTree>
    <p:extLst>
      <p:ext uri="{BB962C8B-B14F-4D97-AF65-F5344CB8AC3E}">
        <p14:creationId xmlns:p14="http://schemas.microsoft.com/office/powerpoint/2010/main" val="1709800454"/>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11" name="Retângulo 47">
            <a:extLst>
              <a:ext uri="{FF2B5EF4-FFF2-40B4-BE49-F238E27FC236}">
                <a16:creationId xmlns:a16="http://schemas.microsoft.com/office/drawing/2014/main" id="{F51E5211-FC20-9991-5C5E-8CEAC53492C0}"/>
              </a:ext>
            </a:extLst>
          </p:cNvPr>
          <p:cNvSpPr/>
          <p:nvPr/>
        </p:nvSpPr>
        <p:spPr>
          <a:xfrm>
            <a:off x="6514" y="1226252"/>
            <a:ext cx="12191999" cy="4658733"/>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dirty="0">
              <a:ln>
                <a:noFill/>
              </a:ln>
              <a:solidFill>
                <a:prstClr val="white"/>
              </a:solidFill>
              <a:effectLst/>
              <a:uLnTx/>
              <a:uFillTx/>
              <a:latin typeface="Arial" panose="020B0604020202020204" pitchFamily="34" charset="0"/>
              <a:ea typeface="Roboto"/>
              <a:cs typeface="Roboto"/>
            </a:endParaRPr>
          </a:p>
        </p:txBody>
      </p:sp>
      <p:sp>
        <p:nvSpPr>
          <p:cNvPr id="2" name="Retângulo 6">
            <a:extLst>
              <a:ext uri="{FF2B5EF4-FFF2-40B4-BE49-F238E27FC236}">
                <a16:creationId xmlns:a16="http://schemas.microsoft.com/office/drawing/2014/main" id="{D760A23B-8979-EA52-6F52-69750401FCCE}"/>
              </a:ext>
            </a:extLst>
          </p:cNvPr>
          <p:cNvSpPr/>
          <p:nvPr/>
        </p:nvSpPr>
        <p:spPr>
          <a:xfrm>
            <a:off x="0" y="5960067"/>
            <a:ext cx="12192000" cy="897934"/>
          </a:xfrm>
          <a:prstGeom prst="rect">
            <a:avLst/>
          </a:prstGeom>
          <a:solidFill>
            <a:srgbClr val="005C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Calibri" panose="020F0502020204030204"/>
              <a:ea typeface="Roboto"/>
              <a:cs typeface="Roboto"/>
            </a:endParaRPr>
          </a:p>
        </p:txBody>
      </p:sp>
      <p:pic>
        <p:nvPicPr>
          <p:cNvPr id="3" name="Image 6" descr="Une image contenant texte, Police, logo, Graphique&#10;&#10;Description générée automatiquement">
            <a:extLst>
              <a:ext uri="{FF2B5EF4-FFF2-40B4-BE49-F238E27FC236}">
                <a16:creationId xmlns:a16="http://schemas.microsoft.com/office/drawing/2014/main" id="{8B3465BE-6949-48C0-E58A-56A91999D8B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9137" y="6100389"/>
            <a:ext cx="653455" cy="627901"/>
          </a:xfrm>
          <a:prstGeom prst="rect">
            <a:avLst/>
          </a:prstGeom>
        </p:spPr>
      </p:pic>
      <p:pic>
        <p:nvPicPr>
          <p:cNvPr id="4" name="Image 8" descr="Une image contenant texte, Police, logo, cercle&#10;&#10;Description générée automatiquement">
            <a:extLst>
              <a:ext uri="{FF2B5EF4-FFF2-40B4-BE49-F238E27FC236}">
                <a16:creationId xmlns:a16="http://schemas.microsoft.com/office/drawing/2014/main" id="{AC7121F9-C93D-A6E1-E7B3-38D8E8D623F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69269" y="6004882"/>
            <a:ext cx="1385120" cy="790696"/>
          </a:xfrm>
          <a:prstGeom prst="rect">
            <a:avLst/>
          </a:prstGeom>
        </p:spPr>
      </p:pic>
      <p:sp>
        <p:nvSpPr>
          <p:cNvPr id="5" name="Retângulo 6">
            <a:extLst>
              <a:ext uri="{FF2B5EF4-FFF2-40B4-BE49-F238E27FC236}">
                <a16:creationId xmlns:a16="http://schemas.microsoft.com/office/drawing/2014/main" id="{AFA561AC-0135-8260-159E-B703C7FC44BB}"/>
              </a:ext>
            </a:extLst>
          </p:cNvPr>
          <p:cNvSpPr/>
          <p:nvPr/>
        </p:nvSpPr>
        <p:spPr>
          <a:xfrm>
            <a:off x="0" y="-1"/>
            <a:ext cx="12192000" cy="1102961"/>
          </a:xfrm>
          <a:prstGeom prst="rect">
            <a:avLst/>
          </a:prstGeom>
          <a:solidFill>
            <a:srgbClr val="005C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Calibri" panose="020F0502020204030204"/>
              <a:ea typeface="Roboto"/>
              <a:cs typeface="Roboto"/>
            </a:endParaRPr>
          </a:p>
        </p:txBody>
      </p:sp>
      <p:sp>
        <p:nvSpPr>
          <p:cNvPr id="6" name="Retângulo 13">
            <a:extLst>
              <a:ext uri="{FF2B5EF4-FFF2-40B4-BE49-F238E27FC236}">
                <a16:creationId xmlns:a16="http://schemas.microsoft.com/office/drawing/2014/main" id="{E1DFF53C-26B7-B757-CC0A-EBAFC8692660}"/>
              </a:ext>
            </a:extLst>
          </p:cNvPr>
          <p:cNvSpPr/>
          <p:nvPr/>
        </p:nvSpPr>
        <p:spPr>
          <a:xfrm>
            <a:off x="247135" y="337751"/>
            <a:ext cx="329514" cy="889433"/>
          </a:xfrm>
          <a:prstGeom prst="rect">
            <a:avLst/>
          </a:prstGeom>
          <a:solidFill>
            <a:srgbClr val="0CA8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dirty="0">
              <a:ln>
                <a:noFill/>
              </a:ln>
              <a:solidFill>
                <a:srgbClr val="FFFFFF"/>
              </a:solidFill>
              <a:effectLst/>
              <a:uLnTx/>
              <a:uFillTx/>
              <a:latin typeface="Arial" panose="020B0604020202020204" pitchFamily="34" charset="0"/>
              <a:ea typeface="Roboto"/>
              <a:cs typeface="Roboto"/>
            </a:endParaRPr>
          </a:p>
        </p:txBody>
      </p:sp>
      <p:sp>
        <p:nvSpPr>
          <p:cNvPr id="8" name="TextBox 7">
            <a:extLst>
              <a:ext uri="{FF2B5EF4-FFF2-40B4-BE49-F238E27FC236}">
                <a16:creationId xmlns:a16="http://schemas.microsoft.com/office/drawing/2014/main" id="{3E314290-5275-F421-1E0F-5E2899F20234}"/>
              </a:ext>
            </a:extLst>
          </p:cNvPr>
          <p:cNvSpPr txBox="1"/>
          <p:nvPr/>
        </p:nvSpPr>
        <p:spPr>
          <a:xfrm>
            <a:off x="652066" y="308569"/>
            <a:ext cx="11025837" cy="769441"/>
          </a:xfrm>
          <a:prstGeom prst="rect">
            <a:avLst/>
          </a:prstGeom>
          <a:solidFill>
            <a:srgbClr val="005C6D"/>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DIN Pro Regular" panose="020B0504020101020102" pitchFamily="34" charset="0"/>
                <a:ea typeface="Roboto"/>
                <a:cs typeface="DIN Pro Regular" panose="020B0504020101020102" pitchFamily="34" charset="0"/>
              </a:rPr>
              <a:t>Corporate Data Group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DIN Pro Bold" panose="020B0804020101020102" pitchFamily="34" charset="0"/>
                <a:ea typeface="Roboto"/>
                <a:cs typeface="DIN Pro Bold" panose="020B0804020101020102" pitchFamily="34" charset="0"/>
              </a:rPr>
              <a:t>Conclusion</a:t>
            </a:r>
          </a:p>
        </p:txBody>
      </p:sp>
      <p:sp>
        <p:nvSpPr>
          <p:cNvPr id="9" name="TextBox 8">
            <a:extLst>
              <a:ext uri="{FF2B5EF4-FFF2-40B4-BE49-F238E27FC236}">
                <a16:creationId xmlns:a16="http://schemas.microsoft.com/office/drawing/2014/main" id="{34B54A7D-FC5D-21FF-6AB4-90DE997DC554}"/>
              </a:ext>
            </a:extLst>
          </p:cNvPr>
          <p:cNvSpPr txBox="1"/>
          <p:nvPr/>
        </p:nvSpPr>
        <p:spPr>
          <a:xfrm>
            <a:off x="411892" y="1576238"/>
            <a:ext cx="6889842" cy="9623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t">
            <a:spAutoFit/>
          </a:bodyPr>
          <a:lstStyle/>
          <a:p>
            <a:pPr marL="0" marR="0" lvl="0" indent="0" algn="l" defTabSz="1300480" rtl="0" eaLnBrk="1" fontAlgn="auto" latinLnBrk="0" hangingPunct="0">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000000"/>
              </a:solidFill>
              <a:effectLst/>
              <a:uLnTx/>
              <a:uFillTx/>
              <a:latin typeface="Roboto"/>
              <a:ea typeface="Roboto"/>
              <a:cs typeface="Roboto"/>
              <a:sym typeface="Roboto"/>
            </a:endParaRPr>
          </a:p>
          <a:p>
            <a:pPr marL="0" marR="0" lvl="0" indent="0" algn="l" defTabSz="1300480" rtl="0" eaLnBrk="1" fontAlgn="auto" latinLnBrk="0" hangingPunct="0">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000000"/>
              </a:solidFill>
              <a:effectLst/>
              <a:uLnTx/>
              <a:uFillTx/>
              <a:latin typeface="Roboto"/>
              <a:ea typeface="Roboto"/>
              <a:cs typeface="Roboto"/>
              <a:sym typeface="Roboto"/>
            </a:endParaRPr>
          </a:p>
          <a:p>
            <a:pPr marL="0" marR="0" lvl="0" indent="0" algn="l" defTabSz="1300480" rtl="0" eaLnBrk="1"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oboto"/>
              <a:ea typeface="Roboto"/>
              <a:cs typeface="Roboto"/>
              <a:sym typeface="Roboto"/>
            </a:endParaRPr>
          </a:p>
        </p:txBody>
      </p:sp>
      <p:sp>
        <p:nvSpPr>
          <p:cNvPr id="12" name="Retângulo 11">
            <a:extLst>
              <a:ext uri="{FF2B5EF4-FFF2-40B4-BE49-F238E27FC236}">
                <a16:creationId xmlns:a16="http://schemas.microsoft.com/office/drawing/2014/main" id="{3B9C1D8C-FFA0-D45E-487B-756B167DF5AF}"/>
              </a:ext>
            </a:extLst>
          </p:cNvPr>
          <p:cNvSpPr/>
          <p:nvPr/>
        </p:nvSpPr>
        <p:spPr>
          <a:xfrm>
            <a:off x="247135" y="5865236"/>
            <a:ext cx="329514" cy="68055"/>
          </a:xfrm>
          <a:prstGeom prst="rect">
            <a:avLst/>
          </a:prstGeom>
          <a:solidFill>
            <a:srgbClr val="0CA8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dirty="0">
              <a:ln>
                <a:noFill/>
              </a:ln>
              <a:solidFill>
                <a:prstClr val="white"/>
              </a:solidFill>
              <a:effectLst/>
              <a:uLnTx/>
              <a:uFillTx/>
              <a:latin typeface="Arial" panose="020B0604020202020204" pitchFamily="34" charset="0"/>
              <a:ea typeface="Roboto"/>
              <a:cs typeface="Roboto"/>
            </a:endParaRPr>
          </a:p>
        </p:txBody>
      </p:sp>
      <p:pic>
        <p:nvPicPr>
          <p:cNvPr id="17" name="Picture 16" descr="A person swimming under a wave&#10;&#10;Description automatically generated">
            <a:extLst>
              <a:ext uri="{FF2B5EF4-FFF2-40B4-BE49-F238E27FC236}">
                <a16:creationId xmlns:a16="http://schemas.microsoft.com/office/drawing/2014/main" id="{32395D47-E05E-21A5-BB1A-A13C1BCA2BF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832713" y="1226252"/>
            <a:ext cx="6365637" cy="4658733"/>
          </a:xfrm>
          <a:prstGeom prst="rect">
            <a:avLst/>
          </a:prstGeom>
        </p:spPr>
      </p:pic>
      <p:sp>
        <p:nvSpPr>
          <p:cNvPr id="18" name="TextBox 17">
            <a:extLst>
              <a:ext uri="{FF2B5EF4-FFF2-40B4-BE49-F238E27FC236}">
                <a16:creationId xmlns:a16="http://schemas.microsoft.com/office/drawing/2014/main" id="{DFAFFD0E-773B-BB49-61CF-F8E8859CAC92}"/>
              </a:ext>
            </a:extLst>
          </p:cNvPr>
          <p:cNvSpPr txBox="1"/>
          <p:nvPr/>
        </p:nvSpPr>
        <p:spPr>
          <a:xfrm>
            <a:off x="8185696" y="5970674"/>
            <a:ext cx="4006303" cy="246221"/>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white"/>
                </a:solidFill>
                <a:effectLst/>
                <a:uLnTx/>
                <a:uFillTx/>
                <a:latin typeface="DIN Pro Regular" panose="020B0504020101020102" pitchFamily="34" charset="0"/>
                <a:ea typeface="+mn-ea"/>
                <a:cs typeface="DIN Pro Regular" panose="020B0504020101020102" pitchFamily="34" charset="0"/>
                <a:sym typeface="Arial"/>
              </a:rPr>
              <a:t>Image source: arnaudjerald.com</a:t>
            </a:r>
          </a:p>
        </p:txBody>
      </p:sp>
      <p:sp>
        <p:nvSpPr>
          <p:cNvPr id="19" name="TextBox 18">
            <a:extLst>
              <a:ext uri="{FF2B5EF4-FFF2-40B4-BE49-F238E27FC236}">
                <a16:creationId xmlns:a16="http://schemas.microsoft.com/office/drawing/2014/main" id="{B6BC8BA9-B76A-E2D6-5946-AF08FC7E6352}"/>
              </a:ext>
            </a:extLst>
          </p:cNvPr>
          <p:cNvSpPr txBox="1"/>
          <p:nvPr/>
        </p:nvSpPr>
        <p:spPr>
          <a:xfrm>
            <a:off x="279052" y="1549118"/>
            <a:ext cx="5474048" cy="420935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t">
            <a:spAutoFit/>
          </a:bodyPr>
          <a:lstStyle/>
          <a:p>
            <a:pPr marL="342900" marR="0" lvl="0" indent="-342900" algn="l" defTabSz="1300480" rtl="0" eaLnBrk="1" fontAlgn="auto" latinLnBrk="0" hangingPunct="0">
              <a:lnSpc>
                <a:spcPct val="100000"/>
              </a:lnSpc>
              <a:spcBef>
                <a:spcPts val="60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DIN Pro Regular" panose="020B0504020101020102" pitchFamily="34" charset="0"/>
                <a:ea typeface="Roboto"/>
                <a:cs typeface="DIN Pro Regular" panose="020B0504020101020102" pitchFamily="34" charset="0"/>
                <a:sym typeface="Roboto"/>
              </a:rPr>
              <a:t>Identify priority datasets and make them visible</a:t>
            </a:r>
          </a:p>
          <a:p>
            <a:pPr marL="342900" marR="0" lvl="0" indent="-342900" algn="l" defTabSz="1300480" rtl="0" eaLnBrk="1" fontAlgn="auto" latinLnBrk="0" hangingPunct="0">
              <a:lnSpc>
                <a:spcPct val="100000"/>
              </a:lnSpc>
              <a:spcBef>
                <a:spcPts val="60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DIN Pro Regular" panose="020B0504020101020102" pitchFamily="34" charset="0"/>
                <a:ea typeface="Roboto"/>
                <a:cs typeface="DIN Pro Regular" panose="020B0504020101020102" pitchFamily="34" charset="0"/>
                <a:sym typeface="Roboto"/>
              </a:rPr>
              <a:t>Demystify data sharing</a:t>
            </a:r>
          </a:p>
          <a:p>
            <a:pPr marL="914400" lvl="1" indent="-457200" defTabSz="1300480" hangingPunct="0">
              <a:spcBef>
                <a:spcPts val="300"/>
              </a:spcBef>
              <a:spcAft>
                <a:spcPts val="300"/>
              </a:spcAft>
              <a:buFont typeface="Wingdings" panose="05000000000000000000" pitchFamily="2" charset="2"/>
              <a:buChar char="Ø"/>
            </a:pPr>
            <a:r>
              <a:rPr lang="en-US" sz="2000" dirty="0">
                <a:solidFill>
                  <a:srgbClr val="000000"/>
                </a:solidFill>
                <a:latin typeface="DIN Pro Regular" panose="020B0504020101020102" pitchFamily="34" charset="0"/>
                <a:cs typeface="DIN Pro Regular" panose="020B0504020101020102" pitchFamily="34" charset="0"/>
                <a:sym typeface="Roboto"/>
              </a:rPr>
              <a:t>Make data sharing as simple as possible</a:t>
            </a:r>
          </a:p>
          <a:p>
            <a:pPr marL="914400" lvl="1" indent="-457200" defTabSz="1300480" hangingPunct="0">
              <a:spcBef>
                <a:spcPts val="300"/>
              </a:spcBef>
              <a:spcAft>
                <a:spcPts val="300"/>
              </a:spcAft>
              <a:buFont typeface="Wingdings" panose="05000000000000000000" pitchFamily="2" charset="2"/>
              <a:buChar char="Ø"/>
            </a:pPr>
            <a:r>
              <a:rPr kumimoji="0" lang="en-US" sz="2000" b="0" i="0" u="none" strike="noStrike" kern="1200" cap="none" spc="0" normalizeH="0" baseline="0" noProof="0" dirty="0">
                <a:ln>
                  <a:noFill/>
                </a:ln>
                <a:solidFill>
                  <a:srgbClr val="000000"/>
                </a:solidFill>
                <a:effectLst/>
                <a:uLnTx/>
                <a:uFillTx/>
                <a:latin typeface="DIN Pro Regular" panose="020B0504020101020102" pitchFamily="34" charset="0"/>
                <a:ea typeface="Roboto"/>
                <a:cs typeface="DIN Pro Regular" panose="020B0504020101020102" pitchFamily="34" charset="0"/>
                <a:sym typeface="Roboto"/>
              </a:rPr>
              <a:t>Demonstrate how benefits/impact outweigh perceived risks and effort</a:t>
            </a:r>
          </a:p>
          <a:p>
            <a:pPr marL="914400" lvl="1" indent="-457200" defTabSz="1300480" hangingPunct="0">
              <a:spcBef>
                <a:spcPts val="300"/>
              </a:spcBef>
              <a:spcAft>
                <a:spcPts val="300"/>
              </a:spcAft>
              <a:buFont typeface="Wingdings" panose="05000000000000000000" pitchFamily="2" charset="2"/>
              <a:buChar char="Ø"/>
            </a:pPr>
            <a:r>
              <a:rPr lang="en-US" sz="2000" dirty="0">
                <a:solidFill>
                  <a:srgbClr val="000000"/>
                </a:solidFill>
                <a:latin typeface="DIN Pro Regular" panose="020B0504020101020102" pitchFamily="34" charset="0"/>
                <a:ea typeface="Roboto"/>
                <a:cs typeface="DIN Pro Regular" panose="020B0504020101020102" pitchFamily="34" charset="0"/>
                <a:sym typeface="Roboto"/>
              </a:rPr>
              <a:t>Increase </a:t>
            </a:r>
            <a:r>
              <a:rPr kumimoji="0" lang="en-US" sz="2000" b="0" i="0" u="none" strike="noStrike" kern="1200" cap="none" spc="0" normalizeH="0" baseline="0" noProof="0" dirty="0">
                <a:ln>
                  <a:noFill/>
                </a:ln>
                <a:solidFill>
                  <a:srgbClr val="000000"/>
                </a:solidFill>
                <a:effectLst/>
                <a:uLnTx/>
                <a:uFillTx/>
                <a:latin typeface="DIN Pro Regular" panose="020B0504020101020102" pitchFamily="34" charset="0"/>
                <a:ea typeface="Roboto"/>
                <a:cs typeface="DIN Pro Regular" panose="020B0504020101020102" pitchFamily="34" charset="0"/>
                <a:sym typeface="Roboto"/>
              </a:rPr>
              <a:t>visibility, acknowledgement</a:t>
            </a:r>
          </a:p>
          <a:p>
            <a:pPr marL="342900" lvl="1" indent="-342900" defTabSz="1300480" hangingPunct="0">
              <a:spcBef>
                <a:spcPts val="300"/>
              </a:spcBef>
              <a:spcAft>
                <a:spcPts val="300"/>
              </a:spcAft>
              <a:buFont typeface="Arial" panose="020B0604020202020204" pitchFamily="34" charset="0"/>
              <a:buChar char="•"/>
            </a:pPr>
            <a:r>
              <a:rPr lang="en-US" sz="2000" dirty="0">
                <a:solidFill>
                  <a:srgbClr val="000000"/>
                </a:solidFill>
                <a:latin typeface="DIN Pro Regular" panose="020B0504020101020102" pitchFamily="34" charset="0"/>
                <a:cs typeface="DIN Pro Regular" panose="020B0504020101020102" pitchFamily="34" charset="0"/>
                <a:sym typeface="Roboto"/>
              </a:rPr>
              <a:t>Industry and governments must </a:t>
            </a:r>
            <a:r>
              <a:rPr lang="en-US" sz="2000">
                <a:solidFill>
                  <a:srgbClr val="000000"/>
                </a:solidFill>
                <a:latin typeface="DIN Pro Regular" panose="020B0504020101020102" pitchFamily="34" charset="0"/>
                <a:cs typeface="DIN Pro Regular" panose="020B0504020101020102" pitchFamily="34" charset="0"/>
                <a:sym typeface="Roboto"/>
              </a:rPr>
              <a:t>work together – policy ask</a:t>
            </a:r>
            <a:endParaRPr lang="en-US" sz="2000" dirty="0">
              <a:solidFill>
                <a:srgbClr val="000000"/>
              </a:solidFill>
              <a:latin typeface="DIN Pro Regular" panose="020B0504020101020102" pitchFamily="34" charset="0"/>
              <a:cs typeface="DIN Pro Regular" panose="020B0504020101020102" pitchFamily="34" charset="0"/>
              <a:sym typeface="Roboto"/>
            </a:endParaRPr>
          </a:p>
          <a:p>
            <a:pPr lvl="1" defTabSz="1300480" hangingPunct="0">
              <a:spcBef>
                <a:spcPts val="300"/>
              </a:spcBef>
              <a:spcAft>
                <a:spcPts val="300"/>
              </a:spcAft>
            </a:pPr>
            <a:endParaRPr kumimoji="0" lang="en-US" sz="2000" b="0" i="0" u="none" strike="noStrike" kern="1200" cap="none" spc="0" normalizeH="0" baseline="0" noProof="0" dirty="0">
              <a:ln>
                <a:noFill/>
              </a:ln>
              <a:solidFill>
                <a:srgbClr val="000000"/>
              </a:solidFill>
              <a:effectLst/>
              <a:uLnTx/>
              <a:uFillTx/>
              <a:latin typeface="DIN Pro Regular" panose="020B0504020101020102" pitchFamily="34" charset="0"/>
              <a:ea typeface="Roboto"/>
              <a:cs typeface="DIN Pro Regular" panose="020B0504020101020102" pitchFamily="34" charset="0"/>
              <a:sym typeface="Roboto"/>
            </a:endParaRPr>
          </a:p>
        </p:txBody>
      </p:sp>
    </p:spTree>
    <p:extLst>
      <p:ext uri="{BB962C8B-B14F-4D97-AF65-F5344CB8AC3E}">
        <p14:creationId xmlns:p14="http://schemas.microsoft.com/office/powerpoint/2010/main" val="2160496136"/>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birds on a beach&#10;&#10;Description automatically generated">
            <a:extLst>
              <a:ext uri="{FF2B5EF4-FFF2-40B4-BE49-F238E27FC236}">
                <a16:creationId xmlns:a16="http://schemas.microsoft.com/office/drawing/2014/main" id="{D78DACF3-3DAE-EFCB-D3D5-CDD3A8C7531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21360182">
            <a:off x="5726772" y="954294"/>
            <a:ext cx="6899050" cy="5422037"/>
          </a:xfrm>
          <a:prstGeom prst="rect">
            <a:avLst/>
          </a:prstGeom>
        </p:spPr>
      </p:pic>
      <p:sp>
        <p:nvSpPr>
          <p:cNvPr id="48" name="Retângulo 47">
            <a:extLst>
              <a:ext uri="{FF2B5EF4-FFF2-40B4-BE49-F238E27FC236}">
                <a16:creationId xmlns:a16="http://schemas.microsoft.com/office/drawing/2014/main" id="{1A5B55E9-8ACA-E6E6-BCA7-ED9F4B1DE3D1}"/>
              </a:ext>
            </a:extLst>
          </p:cNvPr>
          <p:cNvSpPr/>
          <p:nvPr/>
        </p:nvSpPr>
        <p:spPr>
          <a:xfrm>
            <a:off x="6515" y="1226252"/>
            <a:ext cx="5899074" cy="4658733"/>
          </a:xfrm>
          <a:prstGeom prst="rect">
            <a:avLst/>
          </a:prstGeom>
          <a:solidFill>
            <a:srgbClr val="005C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22" name="Oval 21">
            <a:extLst>
              <a:ext uri="{FF2B5EF4-FFF2-40B4-BE49-F238E27FC236}">
                <a16:creationId xmlns:a16="http://schemas.microsoft.com/office/drawing/2014/main" id="{55B2798B-F05A-9334-F463-0CE4601BC94F}"/>
              </a:ext>
            </a:extLst>
          </p:cNvPr>
          <p:cNvSpPr/>
          <p:nvPr/>
        </p:nvSpPr>
        <p:spPr>
          <a:xfrm>
            <a:off x="2770711" y="2269582"/>
            <a:ext cx="1210377" cy="1210377"/>
          </a:xfrm>
          <a:prstGeom prst="ellipse">
            <a:avLst/>
          </a:prstGeom>
          <a:noFill/>
          <a:ln w="854075">
            <a:solidFill>
              <a:srgbClr val="1B34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10" name="Retângulo 9">
            <a:extLst>
              <a:ext uri="{FF2B5EF4-FFF2-40B4-BE49-F238E27FC236}">
                <a16:creationId xmlns:a16="http://schemas.microsoft.com/office/drawing/2014/main" id="{F249165F-8172-5224-B708-BA9B3D7AC24F}"/>
              </a:ext>
            </a:extLst>
          </p:cNvPr>
          <p:cNvSpPr/>
          <p:nvPr/>
        </p:nvSpPr>
        <p:spPr>
          <a:xfrm>
            <a:off x="1781928" y="6211242"/>
            <a:ext cx="1020279" cy="34803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11" name="Retângulo 10">
            <a:extLst>
              <a:ext uri="{FF2B5EF4-FFF2-40B4-BE49-F238E27FC236}">
                <a16:creationId xmlns:a16="http://schemas.microsoft.com/office/drawing/2014/main" id="{342D8370-7CC7-B57F-57A8-E7623C15621F}"/>
              </a:ext>
            </a:extLst>
          </p:cNvPr>
          <p:cNvSpPr/>
          <p:nvPr/>
        </p:nvSpPr>
        <p:spPr>
          <a:xfrm>
            <a:off x="-2381" y="5861274"/>
            <a:ext cx="12194380" cy="588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12" name="Retângulo 11">
            <a:extLst>
              <a:ext uri="{FF2B5EF4-FFF2-40B4-BE49-F238E27FC236}">
                <a16:creationId xmlns:a16="http://schemas.microsoft.com/office/drawing/2014/main" id="{90655C59-7768-69E7-7003-F7C6F1597172}"/>
              </a:ext>
            </a:extLst>
          </p:cNvPr>
          <p:cNvSpPr/>
          <p:nvPr/>
        </p:nvSpPr>
        <p:spPr>
          <a:xfrm>
            <a:off x="247135" y="5865236"/>
            <a:ext cx="329514" cy="68055"/>
          </a:xfrm>
          <a:prstGeom prst="rect">
            <a:avLst/>
          </a:prstGeom>
          <a:solidFill>
            <a:srgbClr val="0CA8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13" name="Retângulo 12">
            <a:extLst>
              <a:ext uri="{FF2B5EF4-FFF2-40B4-BE49-F238E27FC236}">
                <a16:creationId xmlns:a16="http://schemas.microsoft.com/office/drawing/2014/main" id="{5088E9F9-B7BB-9E53-7B90-801FD43141D0}"/>
              </a:ext>
            </a:extLst>
          </p:cNvPr>
          <p:cNvSpPr/>
          <p:nvPr/>
        </p:nvSpPr>
        <p:spPr>
          <a:xfrm>
            <a:off x="-2381" y="1168297"/>
            <a:ext cx="12194380" cy="588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34" name="Retângulo 33">
            <a:extLst>
              <a:ext uri="{FF2B5EF4-FFF2-40B4-BE49-F238E27FC236}">
                <a16:creationId xmlns:a16="http://schemas.microsoft.com/office/drawing/2014/main" id="{E42F3AFC-1766-09BB-41B0-811AC6EAA2AE}"/>
              </a:ext>
            </a:extLst>
          </p:cNvPr>
          <p:cNvSpPr/>
          <p:nvPr/>
        </p:nvSpPr>
        <p:spPr>
          <a:xfrm rot="5400000">
            <a:off x="-221045" y="1369504"/>
            <a:ext cx="12194380" cy="588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44" name="Retângulo 43">
            <a:extLst>
              <a:ext uri="{FF2B5EF4-FFF2-40B4-BE49-F238E27FC236}">
                <a16:creationId xmlns:a16="http://schemas.microsoft.com/office/drawing/2014/main" id="{DF2F25D1-56F1-8E6E-9D26-7C32D56FAD48}"/>
              </a:ext>
            </a:extLst>
          </p:cNvPr>
          <p:cNvSpPr/>
          <p:nvPr/>
        </p:nvSpPr>
        <p:spPr>
          <a:xfrm>
            <a:off x="-2381" y="-12724"/>
            <a:ext cx="12200895" cy="1175639"/>
          </a:xfrm>
          <a:prstGeom prst="rect">
            <a:avLst/>
          </a:prstGeom>
          <a:solidFill>
            <a:srgbClr val="005C6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6" name="Retângulo 5">
            <a:extLst>
              <a:ext uri="{FF2B5EF4-FFF2-40B4-BE49-F238E27FC236}">
                <a16:creationId xmlns:a16="http://schemas.microsoft.com/office/drawing/2014/main" id="{5B1F49BE-530E-E796-0788-439B286F1158}"/>
              </a:ext>
            </a:extLst>
          </p:cNvPr>
          <p:cNvSpPr/>
          <p:nvPr/>
        </p:nvSpPr>
        <p:spPr>
          <a:xfrm>
            <a:off x="0" y="5912524"/>
            <a:ext cx="12192000" cy="945476"/>
          </a:xfrm>
          <a:prstGeom prst="rect">
            <a:avLst/>
          </a:prstGeom>
          <a:solidFill>
            <a:srgbClr val="005C6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35" name="Retângulo 34">
            <a:extLst>
              <a:ext uri="{FF2B5EF4-FFF2-40B4-BE49-F238E27FC236}">
                <a16:creationId xmlns:a16="http://schemas.microsoft.com/office/drawing/2014/main" id="{CE138A28-E64F-AD58-3048-CD5C55220883}"/>
              </a:ext>
            </a:extLst>
          </p:cNvPr>
          <p:cNvSpPr/>
          <p:nvPr/>
        </p:nvSpPr>
        <p:spPr>
          <a:xfrm>
            <a:off x="681136" y="1872826"/>
            <a:ext cx="4030824" cy="3342807"/>
          </a:xfrm>
          <a:prstGeom prst="rect">
            <a:avLst/>
          </a:prstGeom>
          <a:solidFill>
            <a:srgbClr val="005C6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36" name="CaixaDeTexto 35">
            <a:extLst>
              <a:ext uri="{FF2B5EF4-FFF2-40B4-BE49-F238E27FC236}">
                <a16:creationId xmlns:a16="http://schemas.microsoft.com/office/drawing/2014/main" id="{C31F8E02-C94C-6525-BF08-FF597FE66691}"/>
              </a:ext>
            </a:extLst>
          </p:cNvPr>
          <p:cNvSpPr txBox="1">
            <a:spLocks noChangeAspect="1"/>
          </p:cNvSpPr>
          <p:nvPr/>
        </p:nvSpPr>
        <p:spPr>
          <a:xfrm>
            <a:off x="867747" y="2572484"/>
            <a:ext cx="3590174" cy="196977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uLnTx/>
                <a:uFillTx/>
                <a:latin typeface="Calibri" panose="020F0502020204030204"/>
                <a:ea typeface="+mn-ea"/>
                <a:cs typeface="Arial"/>
                <a:sym typeface="Arial"/>
              </a:rPr>
              <a:t>Thank you !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Arial"/>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Arial"/>
                <a:sym typeface="Arial"/>
              </a:rPr>
              <a:t>Contact : Louis Demargne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Arial"/>
                <a:sym typeface="Arial"/>
              </a:rPr>
              <a:t>l.demargne@unesco.org </a:t>
            </a:r>
            <a:endParaRPr kumimoji="0" lang="en-GB" sz="2400" b="0" i="0" u="none" strike="noStrike" kern="1200" cap="none" spc="0" normalizeH="0" baseline="0" noProof="0" dirty="0">
              <a:ln>
                <a:noFill/>
              </a:ln>
              <a:solidFill>
                <a:prstClr val="white"/>
              </a:solidFill>
              <a:effectLst/>
              <a:uLnTx/>
              <a:uFillTx/>
              <a:latin typeface="Calibri" panose="020F0502020204030204"/>
              <a:ea typeface="+mn-ea"/>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PT" sz="1000" b="0" i="0" u="none" strike="noStrike" kern="1200" cap="none" spc="0" normalizeH="0" baseline="0" noProof="0" dirty="0">
              <a:ln>
                <a:noFill/>
              </a:ln>
              <a:solidFill>
                <a:prstClr val="white"/>
              </a:solidFill>
              <a:effectLst/>
              <a:uLnTx/>
              <a:uFillTx/>
              <a:latin typeface="DIN Pro Regular" panose="020B0504020101020102" pitchFamily="34" charset="0"/>
              <a:ea typeface="+mn-ea"/>
              <a:cs typeface="DIN Pro Regular" panose="020B0504020101020102" pitchFamily="34" charset="0"/>
              <a:sym typeface="Arial"/>
            </a:endParaRPr>
          </a:p>
        </p:txBody>
      </p:sp>
      <p:pic>
        <p:nvPicPr>
          <p:cNvPr id="7" name="Image 6" descr="Une image contenant texte, Police, logo, Graphique&#10;&#10;Description générée automatiquement">
            <a:extLst>
              <a:ext uri="{FF2B5EF4-FFF2-40B4-BE49-F238E27FC236}">
                <a16:creationId xmlns:a16="http://schemas.microsoft.com/office/drawing/2014/main" id="{427F90BE-5ACD-CE9B-ACEC-B8D616FCFCC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47959" y="6072979"/>
            <a:ext cx="715024" cy="687062"/>
          </a:xfrm>
          <a:prstGeom prst="rect">
            <a:avLst/>
          </a:prstGeom>
        </p:spPr>
      </p:pic>
      <p:pic>
        <p:nvPicPr>
          <p:cNvPr id="9" name="Image 8" descr="Une image contenant texte, Police, logo, cercle&#10;&#10;Description générée automatiquement">
            <a:extLst>
              <a:ext uri="{FF2B5EF4-FFF2-40B4-BE49-F238E27FC236}">
                <a16:creationId xmlns:a16="http://schemas.microsoft.com/office/drawing/2014/main" id="{C70933E8-056A-2808-E09D-9EF3D2BD99A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86990" y="5962132"/>
            <a:ext cx="1515627" cy="865196"/>
          </a:xfrm>
          <a:prstGeom prst="rect">
            <a:avLst/>
          </a:prstGeom>
        </p:spPr>
      </p:pic>
      <p:sp>
        <p:nvSpPr>
          <p:cNvPr id="2" name="TextBox 1">
            <a:extLst>
              <a:ext uri="{FF2B5EF4-FFF2-40B4-BE49-F238E27FC236}">
                <a16:creationId xmlns:a16="http://schemas.microsoft.com/office/drawing/2014/main" id="{57CAA3C5-F5CD-BD10-A33D-2F943F8B0C58}"/>
              </a:ext>
            </a:extLst>
          </p:cNvPr>
          <p:cNvSpPr txBox="1"/>
          <p:nvPr/>
        </p:nvSpPr>
        <p:spPr>
          <a:xfrm>
            <a:off x="8185696" y="5970674"/>
            <a:ext cx="4006303" cy="246221"/>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white"/>
                </a:solidFill>
                <a:effectLst/>
                <a:uLnTx/>
                <a:uFillTx/>
                <a:latin typeface="DIN Pro Regular" panose="020B0504020101020102" pitchFamily="34" charset="0"/>
                <a:ea typeface="+mn-ea"/>
                <a:cs typeface="DIN Pro Regular" panose="020B0504020101020102" pitchFamily="34" charset="0"/>
                <a:sym typeface="Arial"/>
              </a:rPr>
              <a:t>Ocean Image Bank / </a:t>
            </a:r>
            <a:r>
              <a:rPr kumimoji="0" lang="en-GB" sz="1000" b="0" i="0" u="none" strike="noStrike" kern="1200" cap="none" spc="0" normalizeH="0" baseline="0" noProof="0" dirty="0" err="1">
                <a:ln>
                  <a:noFill/>
                </a:ln>
                <a:solidFill>
                  <a:prstClr val="white"/>
                </a:solidFill>
                <a:effectLst/>
                <a:uLnTx/>
                <a:uFillTx/>
                <a:latin typeface="DIN Pro Regular" panose="020B0504020101020102" pitchFamily="34" charset="0"/>
                <a:ea typeface="+mn-ea"/>
                <a:cs typeface="DIN Pro Regular" panose="020B0504020101020102" pitchFamily="34" charset="0"/>
                <a:sym typeface="Arial"/>
              </a:rPr>
              <a:t>Kaveesha</a:t>
            </a:r>
            <a:r>
              <a:rPr kumimoji="0" lang="en-GB" sz="1000" b="0" i="0" u="none" strike="noStrike" kern="1200" cap="none" spc="0" normalizeH="0" baseline="0" noProof="0" dirty="0">
                <a:ln>
                  <a:noFill/>
                </a:ln>
                <a:solidFill>
                  <a:prstClr val="white"/>
                </a:solidFill>
                <a:effectLst/>
                <a:uLnTx/>
                <a:uFillTx/>
                <a:latin typeface="DIN Pro Regular" panose="020B0504020101020102" pitchFamily="34" charset="0"/>
                <a:ea typeface="+mn-ea"/>
                <a:cs typeface="DIN Pro Regular" panose="020B0504020101020102" pitchFamily="34" charset="0"/>
                <a:sym typeface="Arial"/>
              </a:rPr>
              <a:t> </a:t>
            </a:r>
            <a:r>
              <a:rPr kumimoji="0" lang="en-GB" sz="1000" b="0" i="0" u="none" strike="noStrike" kern="1200" cap="none" spc="0" normalizeH="0" baseline="0" noProof="0" dirty="0" err="1">
                <a:ln>
                  <a:noFill/>
                </a:ln>
                <a:solidFill>
                  <a:prstClr val="white"/>
                </a:solidFill>
                <a:effectLst/>
                <a:uLnTx/>
                <a:uFillTx/>
                <a:latin typeface="DIN Pro Regular" panose="020B0504020101020102" pitchFamily="34" charset="0"/>
                <a:ea typeface="+mn-ea"/>
                <a:cs typeface="DIN Pro Regular" panose="020B0504020101020102" pitchFamily="34" charset="0"/>
                <a:sym typeface="Arial"/>
              </a:rPr>
              <a:t>Madhubhashana</a:t>
            </a:r>
            <a:endParaRPr kumimoji="0" lang="en-GB" sz="1000" b="0" i="0" u="none" strike="noStrike" kern="1200" cap="none" spc="0" normalizeH="0" baseline="0" noProof="0" dirty="0">
              <a:ln>
                <a:noFill/>
              </a:ln>
              <a:solidFill>
                <a:prstClr val="white"/>
              </a:solidFill>
              <a:effectLst/>
              <a:uLnTx/>
              <a:uFillTx/>
              <a:latin typeface="DIN Pro Regular" panose="020B0504020101020102" pitchFamily="34" charset="0"/>
              <a:ea typeface="+mn-ea"/>
              <a:cs typeface="DIN Pro Regular" panose="020B0504020101020102" pitchFamily="34" charset="0"/>
              <a:sym typeface="Arial"/>
            </a:endParaRPr>
          </a:p>
        </p:txBody>
      </p:sp>
    </p:spTree>
    <p:extLst>
      <p:ext uri="{BB962C8B-B14F-4D97-AF65-F5344CB8AC3E}">
        <p14:creationId xmlns:p14="http://schemas.microsoft.com/office/powerpoint/2010/main" val="6755922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Shape 422"/>
        <p:cNvGrpSpPr/>
        <p:nvPr/>
      </p:nvGrpSpPr>
      <p:grpSpPr>
        <a:xfrm>
          <a:off x="0" y="0"/>
          <a:ext cx="0" cy="0"/>
          <a:chOff x="0" y="0"/>
          <a:chExt cx="0" cy="0"/>
        </a:xfrm>
      </p:grpSpPr>
      <p:sp>
        <p:nvSpPr>
          <p:cNvPr id="11" name="Retângulo 47">
            <a:extLst>
              <a:ext uri="{FF2B5EF4-FFF2-40B4-BE49-F238E27FC236}">
                <a16:creationId xmlns:a16="http://schemas.microsoft.com/office/drawing/2014/main" id="{F51E5211-FC20-9991-5C5E-8CEAC53492C0}"/>
              </a:ext>
            </a:extLst>
          </p:cNvPr>
          <p:cNvSpPr/>
          <p:nvPr/>
        </p:nvSpPr>
        <p:spPr>
          <a:xfrm>
            <a:off x="6514" y="1226252"/>
            <a:ext cx="12191999" cy="4658733"/>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2" name="Retângulo 6">
            <a:extLst>
              <a:ext uri="{FF2B5EF4-FFF2-40B4-BE49-F238E27FC236}">
                <a16:creationId xmlns:a16="http://schemas.microsoft.com/office/drawing/2014/main" id="{D760A23B-8979-EA52-6F52-69750401FCCE}"/>
              </a:ext>
            </a:extLst>
          </p:cNvPr>
          <p:cNvSpPr/>
          <p:nvPr/>
        </p:nvSpPr>
        <p:spPr>
          <a:xfrm>
            <a:off x="0" y="5960067"/>
            <a:ext cx="12192000" cy="897934"/>
          </a:xfrm>
          <a:prstGeom prst="rect">
            <a:avLst/>
          </a:prstGeom>
          <a:solidFill>
            <a:srgbClr val="005C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Calibri" panose="020F0502020204030204"/>
              <a:ea typeface="Roboto"/>
              <a:cs typeface="Roboto"/>
            </a:endParaRPr>
          </a:p>
        </p:txBody>
      </p:sp>
      <p:pic>
        <p:nvPicPr>
          <p:cNvPr id="3" name="Image 6" descr="Une image contenant texte, Police, logo, Graphique&#10;&#10;Description générée automatiquement">
            <a:extLst>
              <a:ext uri="{FF2B5EF4-FFF2-40B4-BE49-F238E27FC236}">
                <a16:creationId xmlns:a16="http://schemas.microsoft.com/office/drawing/2014/main" id="{8B3465BE-6949-48C0-E58A-56A91999D8B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9137" y="6100389"/>
            <a:ext cx="653455" cy="627901"/>
          </a:xfrm>
          <a:prstGeom prst="rect">
            <a:avLst/>
          </a:prstGeom>
        </p:spPr>
      </p:pic>
      <p:pic>
        <p:nvPicPr>
          <p:cNvPr id="4" name="Image 8" descr="Une image contenant texte, Police, logo, cercle&#10;&#10;Description générée automatiquement">
            <a:extLst>
              <a:ext uri="{FF2B5EF4-FFF2-40B4-BE49-F238E27FC236}">
                <a16:creationId xmlns:a16="http://schemas.microsoft.com/office/drawing/2014/main" id="{AC7121F9-C93D-A6E1-E7B3-38D8E8D623F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69269" y="6004882"/>
            <a:ext cx="1385120" cy="790696"/>
          </a:xfrm>
          <a:prstGeom prst="rect">
            <a:avLst/>
          </a:prstGeom>
        </p:spPr>
      </p:pic>
      <p:sp>
        <p:nvSpPr>
          <p:cNvPr id="5" name="Retângulo 6">
            <a:extLst>
              <a:ext uri="{FF2B5EF4-FFF2-40B4-BE49-F238E27FC236}">
                <a16:creationId xmlns:a16="http://schemas.microsoft.com/office/drawing/2014/main" id="{AFA561AC-0135-8260-159E-B703C7FC44BB}"/>
              </a:ext>
            </a:extLst>
          </p:cNvPr>
          <p:cNvSpPr/>
          <p:nvPr/>
        </p:nvSpPr>
        <p:spPr>
          <a:xfrm>
            <a:off x="0" y="-1"/>
            <a:ext cx="12192000" cy="1102961"/>
          </a:xfrm>
          <a:prstGeom prst="rect">
            <a:avLst/>
          </a:prstGeom>
          <a:solidFill>
            <a:srgbClr val="005C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Calibri" panose="020F0502020204030204"/>
              <a:ea typeface="Roboto"/>
              <a:cs typeface="Roboto"/>
            </a:endParaRPr>
          </a:p>
        </p:txBody>
      </p:sp>
      <p:sp>
        <p:nvSpPr>
          <p:cNvPr id="6" name="Retângulo 13">
            <a:extLst>
              <a:ext uri="{FF2B5EF4-FFF2-40B4-BE49-F238E27FC236}">
                <a16:creationId xmlns:a16="http://schemas.microsoft.com/office/drawing/2014/main" id="{E1DFF53C-26B7-B757-CC0A-EBAFC8692660}"/>
              </a:ext>
            </a:extLst>
          </p:cNvPr>
          <p:cNvSpPr/>
          <p:nvPr/>
        </p:nvSpPr>
        <p:spPr>
          <a:xfrm>
            <a:off x="247135" y="337751"/>
            <a:ext cx="329514" cy="889433"/>
          </a:xfrm>
          <a:prstGeom prst="rect">
            <a:avLst/>
          </a:prstGeom>
          <a:solidFill>
            <a:srgbClr val="0CA8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dirty="0">
              <a:ln>
                <a:noFill/>
              </a:ln>
              <a:solidFill>
                <a:srgbClr val="FFFFFF"/>
              </a:solidFill>
              <a:effectLst/>
              <a:uLnTx/>
              <a:uFillTx/>
              <a:latin typeface="Arial" panose="020B0604020202020204" pitchFamily="34" charset="0"/>
              <a:ea typeface="Roboto"/>
              <a:cs typeface="Roboto"/>
            </a:endParaRPr>
          </a:p>
        </p:txBody>
      </p:sp>
      <p:sp>
        <p:nvSpPr>
          <p:cNvPr id="8" name="TextBox 7">
            <a:extLst>
              <a:ext uri="{FF2B5EF4-FFF2-40B4-BE49-F238E27FC236}">
                <a16:creationId xmlns:a16="http://schemas.microsoft.com/office/drawing/2014/main" id="{3E314290-5275-F421-1E0F-5E2899F20234}"/>
              </a:ext>
            </a:extLst>
          </p:cNvPr>
          <p:cNvSpPr txBox="1"/>
          <p:nvPr/>
        </p:nvSpPr>
        <p:spPr>
          <a:xfrm>
            <a:off x="652066" y="302219"/>
            <a:ext cx="11025837" cy="769441"/>
          </a:xfrm>
          <a:prstGeom prst="rect">
            <a:avLst/>
          </a:prstGeom>
          <a:solidFill>
            <a:srgbClr val="005C6D"/>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DIN Pro Regular" panose="020B0504020101020102" pitchFamily="34" charset="0"/>
                <a:ea typeface="Roboto"/>
                <a:cs typeface="DIN Pro Regular" panose="020B0504020101020102" pitchFamily="34" charset="0"/>
              </a:rPr>
              <a:t>Bathymetry data use case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DIN Pro Bold" panose="020B0804020101020102" pitchFamily="34" charset="0"/>
                <a:ea typeface="Roboto"/>
                <a:cs typeface="DIN Pro Bold" panose="020B0804020101020102" pitchFamily="34" charset="0"/>
              </a:rPr>
              <a:t>Why is bathymetry important?</a:t>
            </a:r>
          </a:p>
        </p:txBody>
      </p:sp>
      <p:sp>
        <p:nvSpPr>
          <p:cNvPr id="9" name="TextBox 8">
            <a:extLst>
              <a:ext uri="{FF2B5EF4-FFF2-40B4-BE49-F238E27FC236}">
                <a16:creationId xmlns:a16="http://schemas.microsoft.com/office/drawing/2014/main" id="{34B54A7D-FC5D-21FF-6AB4-90DE997DC554}"/>
              </a:ext>
            </a:extLst>
          </p:cNvPr>
          <p:cNvSpPr txBox="1"/>
          <p:nvPr/>
        </p:nvSpPr>
        <p:spPr>
          <a:xfrm>
            <a:off x="411892" y="1324626"/>
            <a:ext cx="5923594" cy="428630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t">
            <a:spAutoFit/>
          </a:bodyPr>
          <a:lstStyle/>
          <a:p>
            <a:pPr marL="342900" marR="0" lvl="0" indent="-342900" algn="l" defTabSz="130048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DIN Pro Regular" panose="020B0504020101020102" pitchFamily="34" charset="0"/>
                <a:ea typeface="Roboto"/>
                <a:cs typeface="DIN Pro Regular" panose="020B0504020101020102" pitchFamily="34" charset="0"/>
                <a:sym typeface="Roboto"/>
              </a:rPr>
              <a:t>Establish safer and more efficient shipping routes</a:t>
            </a:r>
          </a:p>
          <a:p>
            <a:pPr marL="342900" marR="0" lvl="0" indent="-342900" algn="l" defTabSz="1300480" rtl="0" eaLnBrk="1" fontAlgn="auto" latinLnBrk="0" hangingPunct="0">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0000"/>
              </a:solidFill>
              <a:effectLst/>
              <a:uLnTx/>
              <a:uFillTx/>
              <a:latin typeface="DIN Pro Regular" panose="020B0504020101020102" pitchFamily="34" charset="0"/>
              <a:ea typeface="Roboto"/>
              <a:cs typeface="DIN Pro Regular" panose="020B0504020101020102" pitchFamily="34" charset="0"/>
              <a:sym typeface="Roboto"/>
            </a:endParaRPr>
          </a:p>
          <a:p>
            <a:pPr marL="342900" marR="0" lvl="0" indent="-342900" algn="l" defTabSz="130048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DIN Pro Regular" panose="020B0504020101020102" pitchFamily="34" charset="0"/>
                <a:ea typeface="Roboto"/>
                <a:cs typeface="DIN Pro Regular" panose="020B0504020101020102" pitchFamily="34" charset="0"/>
                <a:sym typeface="Roboto"/>
              </a:rPr>
              <a:t>Identify and sustainably manage valuable resources</a:t>
            </a:r>
          </a:p>
          <a:p>
            <a:pPr marL="342900" marR="0" lvl="0" indent="-342900" algn="l" defTabSz="1300480" rtl="0" eaLnBrk="1" fontAlgn="auto" latinLnBrk="0" hangingPunct="0">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0000"/>
              </a:solidFill>
              <a:effectLst/>
              <a:uLnTx/>
              <a:uFillTx/>
              <a:latin typeface="DIN Pro Regular" panose="020B0504020101020102" pitchFamily="34" charset="0"/>
              <a:ea typeface="Roboto"/>
              <a:cs typeface="DIN Pro Regular" panose="020B0504020101020102" pitchFamily="34" charset="0"/>
              <a:sym typeface="Roboto"/>
            </a:endParaRPr>
          </a:p>
          <a:p>
            <a:pPr marL="342900" marR="0" lvl="0" indent="-342900" algn="l" defTabSz="130048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DIN Pro Regular" panose="020B0504020101020102" pitchFamily="34" charset="0"/>
                <a:ea typeface="Roboto"/>
                <a:cs typeface="DIN Pro Regular" panose="020B0504020101020102" pitchFamily="34" charset="0"/>
                <a:sym typeface="Roboto"/>
              </a:rPr>
              <a:t>Monitor and preserve vulnerable marine habitats and ecosystems.</a:t>
            </a:r>
          </a:p>
          <a:p>
            <a:pPr marL="342900" marR="0" lvl="0" indent="-342900" algn="l" defTabSz="1300480" rtl="0" eaLnBrk="1" fontAlgn="auto" latinLnBrk="0" hangingPunct="0">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0000"/>
              </a:solidFill>
              <a:effectLst/>
              <a:uLnTx/>
              <a:uFillTx/>
              <a:latin typeface="DIN Pro Regular" panose="020B0504020101020102" pitchFamily="34" charset="0"/>
              <a:ea typeface="Roboto"/>
              <a:cs typeface="DIN Pro Regular" panose="020B0504020101020102" pitchFamily="34" charset="0"/>
              <a:sym typeface="Roboto"/>
            </a:endParaRPr>
          </a:p>
          <a:p>
            <a:pPr marL="342900" marR="0" lvl="0" indent="-342900" algn="l" defTabSz="130048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DIN Pro Regular" panose="020B0504020101020102" pitchFamily="34" charset="0"/>
                <a:ea typeface="Roboto"/>
                <a:cs typeface="DIN Pro Regular" panose="020B0504020101020102" pitchFamily="34" charset="0"/>
                <a:sym typeface="Roboto"/>
              </a:rPr>
              <a:t>Better understand natural hazards for better disaster preparedness and response.</a:t>
            </a:r>
            <a:endParaRPr lang="fr-FR" dirty="0">
              <a:solidFill>
                <a:srgbClr val="000000"/>
              </a:solidFill>
              <a:latin typeface="DIN Pro Regular" panose="020B0504020101020102" pitchFamily="34" charset="0"/>
              <a:ea typeface="Roboto"/>
              <a:cs typeface="DIN Pro Regular" panose="020B0504020101020102" pitchFamily="34" charset="0"/>
              <a:sym typeface="Roboto"/>
            </a:endParaRPr>
          </a:p>
          <a:p>
            <a:pPr marL="342900" marR="0" lvl="0" indent="-342900" algn="l" defTabSz="1300480" rtl="0" eaLnBrk="1" fontAlgn="auto" latinLnBrk="0" hangingPunct="0">
              <a:lnSpc>
                <a:spcPct val="100000"/>
              </a:lnSpc>
              <a:spcBef>
                <a:spcPts val="0"/>
              </a:spcBef>
              <a:spcAft>
                <a:spcPts val="0"/>
              </a:spcAft>
              <a:buClrTx/>
              <a:buSzTx/>
              <a:buFont typeface="Arial" panose="020B0604020202020204" pitchFamily="34" charset="0"/>
              <a:buChar char="•"/>
              <a:tabLst/>
              <a:defRPr/>
            </a:pPr>
            <a:endParaRPr lang="fr-FR" dirty="0">
              <a:solidFill>
                <a:srgbClr val="000000"/>
              </a:solidFill>
              <a:latin typeface="DIN Pro Regular" panose="020B0504020101020102" pitchFamily="34" charset="0"/>
              <a:ea typeface="Roboto"/>
              <a:cs typeface="DIN Pro Regular" panose="020B0504020101020102" pitchFamily="34" charset="0"/>
              <a:sym typeface="Roboto"/>
            </a:endParaRPr>
          </a:p>
          <a:p>
            <a:pPr marL="342900" marR="0" lvl="0" indent="-342900" algn="l" defTabSz="1300480" rtl="0" eaLnBrk="1" fontAlgn="auto" latinLnBrk="0" hangingPunct="0">
              <a:lnSpc>
                <a:spcPct val="100000"/>
              </a:lnSpc>
              <a:spcBef>
                <a:spcPts val="0"/>
              </a:spcBef>
              <a:spcAft>
                <a:spcPts val="0"/>
              </a:spcAft>
              <a:buClrTx/>
              <a:buSzTx/>
              <a:buFont typeface="Arial" panose="020B0604020202020204" pitchFamily="34" charset="0"/>
              <a:buChar char="•"/>
              <a:tabLst/>
              <a:defRPr/>
            </a:pPr>
            <a:r>
              <a:rPr lang="fr-FR" dirty="0" err="1">
                <a:solidFill>
                  <a:srgbClr val="000000"/>
                </a:solidFill>
                <a:latin typeface="DIN Pro Regular" panose="020B0504020101020102" pitchFamily="34" charset="0"/>
                <a:ea typeface="Roboto"/>
                <a:cs typeface="DIN Pro Regular" panose="020B0504020101020102" pitchFamily="34" charset="0"/>
                <a:sym typeface="Roboto"/>
              </a:rPr>
              <a:t>I</a:t>
            </a:r>
            <a:r>
              <a:rPr lang="fr-FR" dirty="0" err="1">
                <a:solidFill>
                  <a:srgbClr val="000000"/>
                </a:solidFill>
                <a:latin typeface="DIN Pro Regular" panose="020B0504020101020102" pitchFamily="34" charset="0"/>
                <a:cs typeface="DIN Pro Regular" panose="020B0504020101020102" pitchFamily="34" charset="0"/>
                <a:sym typeface="Roboto"/>
              </a:rPr>
              <a:t>mproved</a:t>
            </a:r>
            <a:r>
              <a:rPr lang="fr-FR" dirty="0">
                <a:solidFill>
                  <a:srgbClr val="000000"/>
                </a:solidFill>
                <a:latin typeface="DIN Pro Regular" panose="020B0504020101020102" pitchFamily="34" charset="0"/>
                <a:cs typeface="DIN Pro Regular" panose="020B0504020101020102" pitchFamily="34" charset="0"/>
                <a:sym typeface="Roboto"/>
              </a:rPr>
              <a:t> </a:t>
            </a:r>
            <a:r>
              <a:rPr lang="fr-FR" dirty="0" err="1">
                <a:solidFill>
                  <a:srgbClr val="000000"/>
                </a:solidFill>
                <a:latin typeface="DIN Pro Regular" panose="020B0504020101020102" pitchFamily="34" charset="0"/>
                <a:cs typeface="DIN Pro Regular" panose="020B0504020101020102" pitchFamily="34" charset="0"/>
                <a:sym typeface="Roboto"/>
              </a:rPr>
              <a:t>ocean</a:t>
            </a:r>
            <a:r>
              <a:rPr lang="fr-FR" dirty="0">
                <a:solidFill>
                  <a:srgbClr val="000000"/>
                </a:solidFill>
                <a:latin typeface="DIN Pro Regular" panose="020B0504020101020102" pitchFamily="34" charset="0"/>
                <a:cs typeface="DIN Pro Regular" panose="020B0504020101020102" pitchFamily="34" charset="0"/>
                <a:sym typeface="Roboto"/>
              </a:rPr>
              <a:t> </a:t>
            </a:r>
            <a:r>
              <a:rPr lang="fr-FR" dirty="0" err="1">
                <a:solidFill>
                  <a:srgbClr val="000000"/>
                </a:solidFill>
                <a:latin typeface="DIN Pro Regular" panose="020B0504020101020102" pitchFamily="34" charset="0"/>
                <a:cs typeface="DIN Pro Regular" panose="020B0504020101020102" pitchFamily="34" charset="0"/>
                <a:sym typeface="Roboto"/>
              </a:rPr>
              <a:t>modelling</a:t>
            </a:r>
            <a:r>
              <a:rPr lang="fr-FR" dirty="0">
                <a:solidFill>
                  <a:srgbClr val="000000"/>
                </a:solidFill>
                <a:latin typeface="DIN Pro Regular" panose="020B0504020101020102" pitchFamily="34" charset="0"/>
                <a:cs typeface="DIN Pro Regular" panose="020B0504020101020102" pitchFamily="34" charset="0"/>
                <a:sym typeface="Roboto"/>
              </a:rPr>
              <a:t> and </a:t>
            </a:r>
            <a:r>
              <a:rPr lang="fr-FR" dirty="0" err="1">
                <a:solidFill>
                  <a:srgbClr val="000000"/>
                </a:solidFill>
                <a:latin typeface="DIN Pro Regular" panose="020B0504020101020102" pitchFamily="34" charset="0"/>
                <a:cs typeface="DIN Pro Regular" panose="020B0504020101020102" pitchFamily="34" charset="0"/>
                <a:sym typeface="Roboto"/>
              </a:rPr>
              <a:t>forecasting</a:t>
            </a:r>
            <a:r>
              <a:rPr lang="fr-FR" dirty="0">
                <a:solidFill>
                  <a:srgbClr val="000000"/>
                </a:solidFill>
                <a:latin typeface="DIN Pro Regular" panose="020B0504020101020102" pitchFamily="34" charset="0"/>
                <a:cs typeface="DIN Pro Regular" panose="020B0504020101020102" pitchFamily="34" charset="0"/>
                <a:sym typeface="Roboto"/>
              </a:rPr>
              <a:t>…</a:t>
            </a:r>
          </a:p>
          <a:p>
            <a:pPr marL="515938" marR="0" lvl="0" algn="l" defTabSz="1300480" rtl="0" eaLnBrk="1" fontAlgn="auto" latinLnBrk="0" hangingPunct="0">
              <a:lnSpc>
                <a:spcPct val="100000"/>
              </a:lnSpc>
              <a:spcBef>
                <a:spcPts val="0"/>
              </a:spcBef>
              <a:spcAft>
                <a:spcPts val="0"/>
              </a:spcAft>
              <a:buClrTx/>
              <a:buSzTx/>
              <a:tabLst/>
              <a:defRPr/>
            </a:pPr>
            <a:r>
              <a:rPr lang="fr-FR" dirty="0">
                <a:solidFill>
                  <a:srgbClr val="000000"/>
                </a:solidFill>
                <a:latin typeface="DIN Pro Regular" panose="020B0504020101020102" pitchFamily="34" charset="0"/>
                <a:cs typeface="DIN Pro Regular" panose="020B0504020101020102" pitchFamily="34" charset="0"/>
                <a:sym typeface="Roboto"/>
              </a:rPr>
              <a:t>…</a:t>
            </a:r>
            <a:r>
              <a:rPr lang="fr-FR" dirty="0" err="1">
                <a:solidFill>
                  <a:srgbClr val="000000"/>
                </a:solidFill>
                <a:latin typeface="DIN Pro Regular" panose="020B0504020101020102" pitchFamily="34" charset="0"/>
                <a:cs typeface="DIN Pro Regular" panose="020B0504020101020102" pitchFamily="34" charset="0"/>
                <a:sym typeface="Roboto"/>
              </a:rPr>
              <a:t>leading</a:t>
            </a:r>
            <a:r>
              <a:rPr lang="fr-FR" dirty="0">
                <a:solidFill>
                  <a:srgbClr val="000000"/>
                </a:solidFill>
                <a:latin typeface="DIN Pro Regular" panose="020B0504020101020102" pitchFamily="34" charset="0"/>
                <a:cs typeface="DIN Pro Regular" panose="020B0504020101020102" pitchFamily="34" charset="0"/>
                <a:sym typeface="Roboto"/>
              </a:rPr>
              <a:t> to o</a:t>
            </a:r>
            <a:r>
              <a:rPr kumimoji="0" lang="fr-FR" sz="1800" b="0" i="0" u="none" strike="noStrike" kern="1200" cap="none" spc="0" normalizeH="0" baseline="0" noProof="0" dirty="0" err="1">
                <a:ln>
                  <a:noFill/>
                </a:ln>
                <a:solidFill>
                  <a:srgbClr val="000000"/>
                </a:solidFill>
                <a:effectLst/>
                <a:uLnTx/>
                <a:uFillTx/>
                <a:latin typeface="DIN Pro Regular" panose="020B0504020101020102" pitchFamily="34" charset="0"/>
                <a:ea typeface="Roboto"/>
                <a:cs typeface="DIN Pro Regular" panose="020B0504020101020102" pitchFamily="34" charset="0"/>
                <a:sym typeface="Roboto"/>
              </a:rPr>
              <a:t>ptimised</a:t>
            </a:r>
            <a:r>
              <a:rPr kumimoji="0" lang="fr-FR" sz="1800" b="0" i="0" u="none" strike="noStrike" kern="1200" cap="none" spc="0" normalizeH="0" baseline="0" noProof="0" dirty="0">
                <a:ln>
                  <a:noFill/>
                </a:ln>
                <a:solidFill>
                  <a:srgbClr val="000000"/>
                </a:solidFill>
                <a:effectLst/>
                <a:uLnTx/>
                <a:uFillTx/>
                <a:latin typeface="DIN Pro Regular" panose="020B0504020101020102" pitchFamily="34" charset="0"/>
                <a:ea typeface="Roboto"/>
                <a:cs typeface="DIN Pro Regular" panose="020B0504020101020102" pitchFamily="34" charset="0"/>
                <a:sym typeface="Roboto"/>
              </a:rPr>
              <a:t> offshore </a:t>
            </a:r>
            <a:r>
              <a:rPr kumimoji="0" lang="fr-FR" sz="1800" b="0" i="0" u="none" strike="noStrike" kern="1200" cap="none" spc="0" normalizeH="0" baseline="0" noProof="0" dirty="0" err="1">
                <a:ln>
                  <a:noFill/>
                </a:ln>
                <a:solidFill>
                  <a:srgbClr val="000000"/>
                </a:solidFill>
                <a:effectLst/>
                <a:uLnTx/>
                <a:uFillTx/>
                <a:latin typeface="DIN Pro Regular" panose="020B0504020101020102" pitchFamily="34" charset="0"/>
                <a:ea typeface="Roboto"/>
                <a:cs typeface="DIN Pro Regular" panose="020B0504020101020102" pitchFamily="34" charset="0"/>
                <a:sym typeface="Roboto"/>
              </a:rPr>
              <a:t>operations</a:t>
            </a:r>
            <a:endParaRPr kumimoji="0" lang="fr-FR" sz="1600" b="0" i="0" u="none" strike="noStrike" kern="1200" cap="none" spc="0" normalizeH="0" baseline="0" noProof="0" dirty="0">
              <a:ln>
                <a:noFill/>
              </a:ln>
              <a:solidFill>
                <a:srgbClr val="000000"/>
              </a:solidFill>
              <a:effectLst/>
              <a:uLnTx/>
              <a:uFillTx/>
              <a:latin typeface="DIN Pro Regular" panose="020B0504020101020102" pitchFamily="34" charset="0"/>
              <a:ea typeface="Roboto"/>
              <a:cs typeface="DIN Pro Regular" panose="020B0504020101020102" pitchFamily="34" charset="0"/>
              <a:sym typeface="Roboto"/>
            </a:endParaRPr>
          </a:p>
          <a:p>
            <a:pPr marL="0" marR="0" lvl="0" indent="0" algn="l" defTabSz="1300480" rtl="0" eaLnBrk="1" fontAlgn="auto" latinLnBrk="0" hangingPunct="0">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000000"/>
              </a:solidFill>
              <a:effectLst/>
              <a:uLnTx/>
              <a:uFillTx/>
              <a:latin typeface="DIN Pro Regular" panose="020B0504020101020102" pitchFamily="34" charset="0"/>
              <a:ea typeface="Roboto"/>
              <a:cs typeface="DIN Pro Regular" panose="020B0504020101020102" pitchFamily="34" charset="0"/>
              <a:sym typeface="Roboto"/>
            </a:endParaRPr>
          </a:p>
          <a:p>
            <a:pPr marL="0" marR="0" lvl="0" indent="0" algn="l" defTabSz="1300480" rtl="0" eaLnBrk="1" fontAlgn="auto" latinLnBrk="0" hangingPunct="0">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000000"/>
              </a:solidFill>
              <a:effectLst/>
              <a:uLnTx/>
              <a:uFillTx/>
              <a:latin typeface="DIN Pro Regular" panose="020B0504020101020102" pitchFamily="34" charset="0"/>
              <a:ea typeface="Roboto"/>
              <a:cs typeface="DIN Pro Regular" panose="020B0504020101020102" pitchFamily="34" charset="0"/>
              <a:sym typeface="Roboto"/>
            </a:endParaRPr>
          </a:p>
          <a:p>
            <a:pPr marL="0" marR="0" lvl="0" indent="0" algn="l" defTabSz="1300480" rtl="0" eaLnBrk="1"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DIN Pro Regular" panose="020B0504020101020102" pitchFamily="34" charset="0"/>
              <a:ea typeface="Roboto"/>
              <a:cs typeface="DIN Pro Regular" panose="020B0504020101020102" pitchFamily="34" charset="0"/>
              <a:sym typeface="Roboto"/>
            </a:endParaRPr>
          </a:p>
        </p:txBody>
      </p:sp>
      <p:pic>
        <p:nvPicPr>
          <p:cNvPr id="13" name="Picture 12">
            <a:extLst>
              <a:ext uri="{FF2B5EF4-FFF2-40B4-BE49-F238E27FC236}">
                <a16:creationId xmlns:a16="http://schemas.microsoft.com/office/drawing/2014/main" id="{71AB74AF-03CD-3D5A-CBFF-E80BC63BF10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893374" y="1324626"/>
            <a:ext cx="5292112" cy="4307122"/>
          </a:xfrm>
          <a:prstGeom prst="rect">
            <a:avLst/>
          </a:prstGeom>
        </p:spPr>
      </p:pic>
      <p:sp>
        <p:nvSpPr>
          <p:cNvPr id="12" name="Retângulo 11">
            <a:extLst>
              <a:ext uri="{FF2B5EF4-FFF2-40B4-BE49-F238E27FC236}">
                <a16:creationId xmlns:a16="http://schemas.microsoft.com/office/drawing/2014/main" id="{3B9C1D8C-FFA0-D45E-487B-756B167DF5AF}"/>
              </a:ext>
            </a:extLst>
          </p:cNvPr>
          <p:cNvSpPr/>
          <p:nvPr/>
        </p:nvSpPr>
        <p:spPr>
          <a:xfrm>
            <a:off x="247135" y="5865236"/>
            <a:ext cx="329514" cy="68055"/>
          </a:xfrm>
          <a:prstGeom prst="rect">
            <a:avLst/>
          </a:prstGeom>
          <a:solidFill>
            <a:srgbClr val="0CA8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8550598"/>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tângulo 47">
            <a:extLst>
              <a:ext uri="{FF2B5EF4-FFF2-40B4-BE49-F238E27FC236}">
                <a16:creationId xmlns:a16="http://schemas.microsoft.com/office/drawing/2014/main" id="{1A5B55E9-8ACA-E6E6-BCA7-ED9F4B1DE3D1}"/>
              </a:ext>
            </a:extLst>
          </p:cNvPr>
          <p:cNvSpPr/>
          <p:nvPr/>
        </p:nvSpPr>
        <p:spPr>
          <a:xfrm>
            <a:off x="-4763" y="1239746"/>
            <a:ext cx="12191999" cy="4658733"/>
          </a:xfrm>
          <a:prstGeom prst="rect">
            <a:avLst/>
          </a:prstGeom>
          <a:solidFill>
            <a:srgbClr val="F7F6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4" name="Retângulo 43">
            <a:extLst>
              <a:ext uri="{FF2B5EF4-FFF2-40B4-BE49-F238E27FC236}">
                <a16:creationId xmlns:a16="http://schemas.microsoft.com/office/drawing/2014/main" id="{DF2F25D1-56F1-8E6E-9D26-7C32D56FAD48}"/>
              </a:ext>
            </a:extLst>
          </p:cNvPr>
          <p:cNvSpPr/>
          <p:nvPr/>
        </p:nvSpPr>
        <p:spPr>
          <a:xfrm>
            <a:off x="6514" y="-12724"/>
            <a:ext cx="12192000" cy="1108797"/>
          </a:xfrm>
          <a:prstGeom prst="rect">
            <a:avLst/>
          </a:prstGeom>
          <a:solidFill>
            <a:srgbClr val="005C6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 name="Retângulo 5">
            <a:extLst>
              <a:ext uri="{FF2B5EF4-FFF2-40B4-BE49-F238E27FC236}">
                <a16:creationId xmlns:a16="http://schemas.microsoft.com/office/drawing/2014/main" id="{5B1F49BE-530E-E796-0788-439B286F1158}"/>
              </a:ext>
            </a:extLst>
          </p:cNvPr>
          <p:cNvSpPr/>
          <p:nvPr/>
        </p:nvSpPr>
        <p:spPr>
          <a:xfrm>
            <a:off x="0" y="5912524"/>
            <a:ext cx="12192000" cy="945476"/>
          </a:xfrm>
          <a:prstGeom prst="rect">
            <a:avLst/>
          </a:prstGeom>
          <a:solidFill>
            <a:srgbClr val="005C6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3" name="Retângulo 12">
            <a:extLst>
              <a:ext uri="{FF2B5EF4-FFF2-40B4-BE49-F238E27FC236}">
                <a16:creationId xmlns:a16="http://schemas.microsoft.com/office/drawing/2014/main" id="{5088E9F9-B7BB-9E53-7B90-801FD43141D0}"/>
              </a:ext>
            </a:extLst>
          </p:cNvPr>
          <p:cNvSpPr/>
          <p:nvPr/>
        </p:nvSpPr>
        <p:spPr>
          <a:xfrm>
            <a:off x="-2381" y="1168297"/>
            <a:ext cx="12194380" cy="588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4" name="Retângulo 13">
            <a:extLst>
              <a:ext uri="{FF2B5EF4-FFF2-40B4-BE49-F238E27FC236}">
                <a16:creationId xmlns:a16="http://schemas.microsoft.com/office/drawing/2014/main" id="{67D0C5C9-7AD1-3653-9D68-00337813369E}"/>
              </a:ext>
            </a:extLst>
          </p:cNvPr>
          <p:cNvSpPr/>
          <p:nvPr/>
        </p:nvSpPr>
        <p:spPr>
          <a:xfrm>
            <a:off x="247135" y="337751"/>
            <a:ext cx="329514" cy="889433"/>
          </a:xfrm>
          <a:prstGeom prst="rect">
            <a:avLst/>
          </a:prstGeom>
          <a:solidFill>
            <a:srgbClr val="0CA8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5" name="CaixaDeTexto 14">
            <a:extLst>
              <a:ext uri="{FF2B5EF4-FFF2-40B4-BE49-F238E27FC236}">
                <a16:creationId xmlns:a16="http://schemas.microsoft.com/office/drawing/2014/main" id="{C83B57C3-E7E3-37F0-E38E-19246D8195FA}"/>
              </a:ext>
            </a:extLst>
          </p:cNvPr>
          <p:cNvSpPr txBox="1"/>
          <p:nvPr/>
        </p:nvSpPr>
        <p:spPr>
          <a:xfrm>
            <a:off x="628198" y="514956"/>
            <a:ext cx="11193014" cy="5078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PT" sz="2700" b="0" i="0" u="none" strike="noStrike" kern="1200" cap="none" spc="0" normalizeH="0" baseline="0" noProof="0" dirty="0">
                <a:ln>
                  <a:noFill/>
                </a:ln>
                <a:solidFill>
                  <a:prstClr val="white"/>
                </a:solidFill>
                <a:effectLst/>
                <a:uLnTx/>
                <a:uFillTx/>
                <a:latin typeface="DIN Pro Bold" panose="020B0804020101020102" pitchFamily="34" charset="0"/>
                <a:ea typeface="+mn-ea"/>
                <a:cs typeface="DIN Pro Bold" panose="020B0804020101020102" pitchFamily="34" charset="0"/>
              </a:rPr>
              <a:t>Ocean Decade – Data Strategy and Industry Data</a:t>
            </a:r>
          </a:p>
        </p:txBody>
      </p:sp>
      <p:sp>
        <p:nvSpPr>
          <p:cNvPr id="11" name="Retângulo 10">
            <a:extLst>
              <a:ext uri="{FF2B5EF4-FFF2-40B4-BE49-F238E27FC236}">
                <a16:creationId xmlns:a16="http://schemas.microsoft.com/office/drawing/2014/main" id="{342D8370-7CC7-B57F-57A8-E7623C15621F}"/>
              </a:ext>
            </a:extLst>
          </p:cNvPr>
          <p:cNvSpPr/>
          <p:nvPr/>
        </p:nvSpPr>
        <p:spPr>
          <a:xfrm>
            <a:off x="-2381" y="5861274"/>
            <a:ext cx="12194380" cy="588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D003AA29-FCCA-6977-18F7-41A6C8A13D13}"/>
              </a:ext>
            </a:extLst>
          </p:cNvPr>
          <p:cNvSpPr txBox="1"/>
          <p:nvPr/>
        </p:nvSpPr>
        <p:spPr>
          <a:xfrm>
            <a:off x="6881626" y="1914286"/>
            <a:ext cx="4804229" cy="821531"/>
          </a:xfrm>
          <a:prstGeom prst="roundRect">
            <a:avLst>
              <a:gd name="adj" fmla="val 12112"/>
            </a:avLst>
          </a:prstGeom>
          <a:solidFill>
            <a:srgbClr val="062655"/>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Segoe UI"/>
                <a:ea typeface="+mn-ea"/>
                <a:cs typeface="Arial"/>
                <a:sym typeface="Arial"/>
              </a:rPr>
              <a:t>Corporate Data Group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a:ln>
                  <a:noFill/>
                </a:ln>
                <a:solidFill>
                  <a:prstClr val="white"/>
                </a:solidFill>
                <a:effectLst/>
                <a:uLnTx/>
                <a:uFillTx/>
                <a:latin typeface="Segoe UI"/>
                <a:ea typeface="+mn-ea"/>
                <a:cs typeface="Arial"/>
                <a:sym typeface="Arial"/>
              </a:rPr>
              <a:t>Unlock privately held data</a:t>
            </a:r>
          </a:p>
        </p:txBody>
      </p:sp>
      <p:sp>
        <p:nvSpPr>
          <p:cNvPr id="5" name="TextBox 4">
            <a:extLst>
              <a:ext uri="{FF2B5EF4-FFF2-40B4-BE49-F238E27FC236}">
                <a16:creationId xmlns:a16="http://schemas.microsoft.com/office/drawing/2014/main" id="{97D5C014-B61A-BB8A-58F6-6598172839C4}"/>
              </a:ext>
            </a:extLst>
          </p:cNvPr>
          <p:cNvSpPr txBox="1"/>
          <p:nvPr/>
        </p:nvSpPr>
        <p:spPr>
          <a:xfrm>
            <a:off x="872592" y="1897857"/>
            <a:ext cx="4804229" cy="821531"/>
          </a:xfrm>
          <a:prstGeom prst="roundRect">
            <a:avLst>
              <a:gd name="adj" fmla="val 12112"/>
            </a:avLst>
          </a:prstGeom>
          <a:solidFill>
            <a:schemeClr val="tx1">
              <a:lumMod val="65000"/>
              <a:lumOff val="35000"/>
            </a:schemeClr>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Segoe UI"/>
                <a:ea typeface="+mn-ea"/>
                <a:cs typeface="Arial"/>
                <a:sym typeface="Arial"/>
              </a:rPr>
              <a:t>Data Coordination Group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a:ln>
                  <a:noFill/>
                </a:ln>
                <a:solidFill>
                  <a:prstClr val="white"/>
                </a:solidFill>
                <a:effectLst/>
                <a:uLnTx/>
                <a:uFillTx/>
                <a:latin typeface="Segoe UI"/>
                <a:ea typeface="+mn-ea"/>
                <a:cs typeface="Arial"/>
                <a:sym typeface="Arial"/>
              </a:rPr>
              <a:t>Develop a data &amp; information </a:t>
            </a:r>
            <a:r>
              <a:rPr kumimoji="0" lang="en-US" sz="2000" b="0" i="1" u="none" strike="noStrike" kern="0" cap="none" spc="0" normalizeH="0" baseline="0" noProof="0">
                <a:ln>
                  <a:noFill/>
                </a:ln>
                <a:solidFill>
                  <a:prstClr val="white"/>
                </a:solidFill>
                <a:effectLst/>
                <a:uLnTx/>
                <a:uFillTx/>
                <a:latin typeface="Segoe UI"/>
                <a:ea typeface="+mn-ea"/>
                <a:cs typeface="Arial"/>
                <a:sym typeface="Arial"/>
              </a:rPr>
              <a:t>s</a:t>
            </a:r>
            <a:r>
              <a:rPr kumimoji="0" lang="en-US" sz="2000" b="0" i="1" u="none" strike="noStrike" kern="1200" cap="none" spc="0" normalizeH="0" baseline="0" noProof="0">
                <a:ln>
                  <a:noFill/>
                </a:ln>
                <a:solidFill>
                  <a:prstClr val="white"/>
                </a:solidFill>
                <a:effectLst/>
                <a:uLnTx/>
                <a:uFillTx/>
                <a:latin typeface="Segoe UI"/>
                <a:ea typeface="+mn-ea"/>
                <a:cs typeface="Arial"/>
                <a:sym typeface="Arial"/>
              </a:rPr>
              <a:t>trategy</a:t>
            </a:r>
          </a:p>
        </p:txBody>
      </p:sp>
      <p:sp>
        <p:nvSpPr>
          <p:cNvPr id="8" name="Arrow: Left-Right 7">
            <a:extLst>
              <a:ext uri="{FF2B5EF4-FFF2-40B4-BE49-F238E27FC236}">
                <a16:creationId xmlns:a16="http://schemas.microsoft.com/office/drawing/2014/main" id="{FB0F0183-6A4C-FD85-1EE3-832C30688F60}"/>
              </a:ext>
            </a:extLst>
          </p:cNvPr>
          <p:cNvSpPr/>
          <p:nvPr/>
        </p:nvSpPr>
        <p:spPr>
          <a:xfrm>
            <a:off x="5757402" y="2234129"/>
            <a:ext cx="1027164" cy="228600"/>
          </a:xfrm>
          <a:prstGeom prst="lef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9" name="Group 8">
            <a:extLst>
              <a:ext uri="{FF2B5EF4-FFF2-40B4-BE49-F238E27FC236}">
                <a16:creationId xmlns:a16="http://schemas.microsoft.com/office/drawing/2014/main" id="{4629678D-36A6-E225-FAF8-71B9436DC581}"/>
              </a:ext>
            </a:extLst>
          </p:cNvPr>
          <p:cNvGrpSpPr/>
          <p:nvPr/>
        </p:nvGrpSpPr>
        <p:grpSpPr>
          <a:xfrm>
            <a:off x="6876006" y="2735817"/>
            <a:ext cx="4804230" cy="1740547"/>
            <a:chOff x="6769596" y="4918240"/>
            <a:chExt cx="4804230" cy="1740547"/>
          </a:xfrm>
        </p:grpSpPr>
        <p:sp>
          <p:nvSpPr>
            <p:cNvPr id="10" name="TextBox 9">
              <a:extLst>
                <a:ext uri="{FF2B5EF4-FFF2-40B4-BE49-F238E27FC236}">
                  <a16:creationId xmlns:a16="http://schemas.microsoft.com/office/drawing/2014/main" id="{D16B7C76-98C7-9E3E-4B68-423128865312}"/>
                </a:ext>
              </a:extLst>
            </p:cNvPr>
            <p:cNvSpPr txBox="1"/>
            <p:nvPr/>
          </p:nvSpPr>
          <p:spPr>
            <a:xfrm>
              <a:off x="6769596" y="5442921"/>
              <a:ext cx="4804230" cy="1215866"/>
            </a:xfrm>
            <a:prstGeom prst="roundRect">
              <a:avLst>
                <a:gd name="adj" fmla="val 11073"/>
              </a:avLst>
            </a:prstGeom>
            <a:solidFill>
              <a:schemeClr val="bg2">
                <a:lumMod val="40000"/>
                <a:lumOff val="60000"/>
              </a:schemeClr>
            </a:solidFill>
          </p:spPr>
          <p:txBody>
            <a:bodyPr wrap="square">
              <a:spAutoFit/>
            </a:bodyPr>
            <a:lstStyle/>
            <a:p>
              <a:pPr marL="0" marR="0" lvl="0" indent="0" algn="ctr" defTabSz="1300480" rtl="0" eaLnBrk="1" fontAlgn="auto" latinLnBrk="0" hangingPunct="0">
                <a:lnSpc>
                  <a:spcPct val="100000"/>
                </a:lnSpc>
                <a:spcBef>
                  <a:spcPts val="600"/>
                </a:spcBef>
                <a:spcAft>
                  <a:spcPts val="600"/>
                </a:spcAft>
                <a:buClrTx/>
                <a:buSzTx/>
                <a:buFont typeface="Arial"/>
                <a:buNone/>
                <a:tabLst/>
                <a:defRPr/>
              </a:pPr>
              <a:r>
                <a:rPr kumimoji="0" lang="en-US" sz="1600" b="1" i="0" u="none" strike="noStrike" kern="1200" cap="none" spc="0" normalizeH="0" baseline="0" noProof="0">
                  <a:ln>
                    <a:noFill/>
                  </a:ln>
                  <a:solidFill>
                    <a:srgbClr val="002060"/>
                  </a:solidFill>
                  <a:effectLst/>
                  <a:uLnTx/>
                  <a:uFillTx/>
                  <a:latin typeface="Segoe UI" panose="020B0502040204020203" pitchFamily="34" charset="0"/>
                  <a:ea typeface="Roboto"/>
                  <a:cs typeface="Segoe UI" panose="020B0502040204020203" pitchFamily="34" charset="0"/>
                  <a:sym typeface="Roboto"/>
                </a:rPr>
                <a:t>Frameworks, Strategies, Recommendations</a:t>
              </a:r>
            </a:p>
            <a:p>
              <a:pPr marL="0" marR="0" lvl="0" indent="0" algn="ctr" defTabSz="1300480" rtl="0" eaLnBrk="1" fontAlgn="auto" latinLnBrk="0" hangingPunct="0">
                <a:lnSpc>
                  <a:spcPct val="100000"/>
                </a:lnSpc>
                <a:spcBef>
                  <a:spcPts val="0"/>
                </a:spcBef>
                <a:spcAft>
                  <a:spcPts val="0"/>
                </a:spcAft>
                <a:buClrTx/>
                <a:buSzTx/>
                <a:buFont typeface="Arial"/>
                <a:buNone/>
                <a:tabLst/>
                <a:defRPr/>
              </a:pPr>
              <a:r>
                <a:rPr kumimoji="0" lang="en-US" sz="1400" b="0" i="0" u="none" strike="noStrike" kern="1200" cap="none" spc="0" normalizeH="0" baseline="0" noProof="0">
                  <a:ln>
                    <a:noFill/>
                  </a:ln>
                  <a:solidFill>
                    <a:srgbClr val="002060"/>
                  </a:solidFill>
                  <a:effectLst/>
                  <a:uLnTx/>
                  <a:uFillTx/>
                  <a:latin typeface="Segoe UI" panose="020B0502040204020203" pitchFamily="34" charset="0"/>
                  <a:ea typeface="Roboto"/>
                  <a:cs typeface="Segoe UI" panose="020B0502040204020203" pitchFamily="34" charset="0"/>
                  <a:sym typeface="Roboto"/>
                </a:rPr>
                <a:t>To enable private companies to share their privately held ocean data for the benefit of ocean science</a:t>
              </a:r>
            </a:p>
            <a:p>
              <a:pPr marL="0" marR="0" lvl="0" indent="0" algn="ctr" defTabSz="1300480" rtl="0" eaLnBrk="1" fontAlgn="auto" latinLnBrk="0" hangingPunct="0">
                <a:lnSpc>
                  <a:spcPct val="100000"/>
                </a:lnSpc>
                <a:spcBef>
                  <a:spcPts val="600"/>
                </a:spcBef>
                <a:spcAft>
                  <a:spcPts val="600"/>
                </a:spcAft>
                <a:buClrTx/>
                <a:buSzTx/>
                <a:buFont typeface="Arial"/>
                <a:buNone/>
                <a:tabLst/>
                <a:defRPr/>
              </a:pPr>
              <a:endParaRPr kumimoji="0" lang="en-US" sz="1400" b="0" i="0" u="none" strike="noStrike" kern="1200" cap="none" spc="0" normalizeH="0" baseline="0" noProof="0">
                <a:ln>
                  <a:noFill/>
                </a:ln>
                <a:solidFill>
                  <a:srgbClr val="002060"/>
                </a:solidFill>
                <a:effectLst/>
                <a:uLnTx/>
                <a:uFillTx/>
                <a:latin typeface="Segoe UI" panose="020B0502040204020203" pitchFamily="34" charset="0"/>
                <a:ea typeface="Roboto"/>
                <a:cs typeface="Segoe UI" panose="020B0502040204020203" pitchFamily="34" charset="0"/>
                <a:sym typeface="Roboto"/>
              </a:endParaRPr>
            </a:p>
          </p:txBody>
        </p:sp>
        <p:cxnSp>
          <p:nvCxnSpPr>
            <p:cNvPr id="18" name="Straight Arrow Connector 17">
              <a:extLst>
                <a:ext uri="{FF2B5EF4-FFF2-40B4-BE49-F238E27FC236}">
                  <a16:creationId xmlns:a16="http://schemas.microsoft.com/office/drawing/2014/main" id="{65C1B061-DA5E-EBAF-DCF4-DAB440864AEC}"/>
                </a:ext>
              </a:extLst>
            </p:cNvPr>
            <p:cNvCxnSpPr/>
            <p:nvPr/>
          </p:nvCxnSpPr>
          <p:spPr>
            <a:xfrm>
              <a:off x="9204960" y="4918240"/>
              <a:ext cx="0" cy="524681"/>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A2EBC989-BE76-31D8-0714-E5C690CD5170}"/>
              </a:ext>
            </a:extLst>
          </p:cNvPr>
          <p:cNvGrpSpPr/>
          <p:nvPr/>
        </p:nvGrpSpPr>
        <p:grpSpPr>
          <a:xfrm>
            <a:off x="828123" y="2735817"/>
            <a:ext cx="4929279" cy="1602047"/>
            <a:chOff x="703656" y="4918240"/>
            <a:chExt cx="4929279" cy="1602047"/>
          </a:xfrm>
        </p:grpSpPr>
        <p:sp>
          <p:nvSpPr>
            <p:cNvPr id="20" name="Slide Number Placeholder 1">
              <a:extLst>
                <a:ext uri="{FF2B5EF4-FFF2-40B4-BE49-F238E27FC236}">
                  <a16:creationId xmlns:a16="http://schemas.microsoft.com/office/drawing/2014/main" id="{F9AADA23-01C8-B75C-0EA3-E883413AB9B0}"/>
                </a:ext>
              </a:extLst>
            </p:cNvPr>
            <p:cNvSpPr txBox="1">
              <a:spLocks/>
            </p:cNvSpPr>
            <p:nvPr/>
          </p:nvSpPr>
          <p:spPr>
            <a:xfrm>
              <a:off x="839233" y="6310522"/>
              <a:ext cx="247984" cy="184666"/>
            </a:xfrm>
            <a:prstGeom prst="rect">
              <a:avLst/>
            </a:prstGeom>
          </p:spPr>
          <p:txBody>
            <a:bodyPr wrap="square" anchor="ctr">
              <a:normAutofit fontScale="77500" lnSpcReduction="2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fld id="{EBE266AF-210D-4B9E-92F6-EF999B290F31}" type="slidenum">
                <a:rPr kumimoji="0" lang="en-AU" sz="900" b="0" i="0" u="none" strike="noStrike" kern="1200" cap="none" spc="0" normalizeH="0" baseline="0" noProof="0" smtClean="0">
                  <a:ln>
                    <a:noFill/>
                  </a:ln>
                  <a:solidFill>
                    <a:srgbClr val="292929"/>
                  </a:solidFill>
                  <a:effectLst/>
                  <a:uLnTx/>
                  <a:uFillTx/>
                  <a:latin typeface="Segoe UI Semibold"/>
                  <a:ea typeface="+mn-ea"/>
                  <a:cs typeface="Segoe UI Semilight" panose="020B0402040204020203" pitchFamily="34" charset="0"/>
                  <a:sym typeface="Calibri"/>
                </a:rPr>
                <a:pPr marL="0" marR="0" lvl="0" indent="0" algn="l" defTabSz="914400" rtl="0" eaLnBrk="1" fontAlgn="auto" latinLnBrk="0" hangingPunct="1">
                  <a:lnSpc>
                    <a:spcPct val="100000"/>
                  </a:lnSpc>
                  <a:spcBef>
                    <a:spcPts val="0"/>
                  </a:spcBef>
                  <a:spcAft>
                    <a:spcPts val="600"/>
                  </a:spcAft>
                  <a:buClrTx/>
                  <a:buSzTx/>
                  <a:buFontTx/>
                  <a:buNone/>
                  <a:tabLst/>
                  <a:defRPr/>
                </a:pPr>
                <a:t>2</a:t>
              </a:fld>
              <a:endParaRPr kumimoji="0" lang="en-AU" sz="900" b="0" i="0" u="none" strike="noStrike" kern="1200" cap="none" spc="0" normalizeH="0" baseline="0" noProof="0">
                <a:ln>
                  <a:noFill/>
                </a:ln>
                <a:solidFill>
                  <a:srgbClr val="292929"/>
                </a:solidFill>
                <a:effectLst/>
                <a:uLnTx/>
                <a:uFillTx/>
                <a:latin typeface="Segoe UI Semibold"/>
                <a:ea typeface="+mn-ea"/>
                <a:cs typeface="Segoe UI Semilight" panose="020B0402040204020203" pitchFamily="34" charset="0"/>
                <a:sym typeface="Calibri"/>
              </a:endParaRPr>
            </a:p>
          </p:txBody>
        </p:sp>
        <p:grpSp>
          <p:nvGrpSpPr>
            <p:cNvPr id="21" name="Group 20">
              <a:extLst>
                <a:ext uri="{FF2B5EF4-FFF2-40B4-BE49-F238E27FC236}">
                  <a16:creationId xmlns:a16="http://schemas.microsoft.com/office/drawing/2014/main" id="{EED5B8ED-4307-178D-C333-77B0672BDB35}"/>
                </a:ext>
              </a:extLst>
            </p:cNvPr>
            <p:cNvGrpSpPr/>
            <p:nvPr/>
          </p:nvGrpSpPr>
          <p:grpSpPr>
            <a:xfrm>
              <a:off x="703656" y="4918240"/>
              <a:ext cx="4929279" cy="1576241"/>
              <a:chOff x="703656" y="4918240"/>
              <a:chExt cx="4929279" cy="1576241"/>
            </a:xfrm>
          </p:grpSpPr>
          <p:sp>
            <p:nvSpPr>
              <p:cNvPr id="23" name="TextBox 22">
                <a:extLst>
                  <a:ext uri="{FF2B5EF4-FFF2-40B4-BE49-F238E27FC236}">
                    <a16:creationId xmlns:a16="http://schemas.microsoft.com/office/drawing/2014/main" id="{192C7A87-CC86-D15A-287D-C6BD2739EB14}"/>
                  </a:ext>
                </a:extLst>
              </p:cNvPr>
              <p:cNvSpPr txBox="1"/>
              <p:nvPr/>
            </p:nvSpPr>
            <p:spPr>
              <a:xfrm>
                <a:off x="703656" y="5442921"/>
                <a:ext cx="4929279" cy="1051560"/>
              </a:xfrm>
              <a:prstGeom prst="roundRect">
                <a:avLst>
                  <a:gd name="adj" fmla="val 11073"/>
                </a:avLst>
              </a:prstGeom>
              <a:solidFill>
                <a:schemeClr val="bg2">
                  <a:lumMod val="40000"/>
                  <a:lumOff val="60000"/>
                </a:schemeClr>
              </a:solidFill>
            </p:spPr>
            <p:txBody>
              <a:bodyPr wrap="square">
                <a:spAutoFit/>
              </a:bodyPr>
              <a:lstStyle/>
              <a:p>
                <a:pPr marL="0" marR="0" lvl="0" indent="0" algn="ctr" defTabSz="1300480" rtl="0" eaLnBrk="1" fontAlgn="auto" latinLnBrk="0" hangingPunct="0">
                  <a:lnSpc>
                    <a:spcPct val="100000"/>
                  </a:lnSpc>
                  <a:spcBef>
                    <a:spcPts val="0"/>
                  </a:spcBef>
                  <a:spcAft>
                    <a:spcPts val="1200"/>
                  </a:spcAft>
                  <a:buClrTx/>
                  <a:buSzTx/>
                  <a:buFont typeface="Arial"/>
                  <a:buNone/>
                  <a:tabLst/>
                  <a:defRPr/>
                </a:pPr>
                <a:r>
                  <a:rPr kumimoji="0" lang="en-US" sz="1600" b="1" i="0" u="none" strike="noStrike" kern="1200" cap="none" spc="0" normalizeH="0" baseline="0" noProof="0">
                    <a:ln>
                      <a:noFill/>
                    </a:ln>
                    <a:solidFill>
                      <a:srgbClr val="002060"/>
                    </a:solidFill>
                    <a:effectLst/>
                    <a:uLnTx/>
                    <a:uFillTx/>
                    <a:latin typeface="Segoe UI" panose="020B0502040204020203" pitchFamily="34" charset="0"/>
                    <a:ea typeface="Roboto"/>
                    <a:cs typeface="Segoe UI" panose="020B0502040204020203" pitchFamily="34" charset="0"/>
                    <a:sym typeface="Roboto"/>
                  </a:rPr>
                  <a:t>Strategic Vision &amp; Objectives</a:t>
                </a:r>
              </a:p>
              <a:p>
                <a:pPr marL="0" marR="0" lvl="0" indent="0" algn="ctr" defTabSz="1300480" rtl="0" eaLnBrk="1" fontAlgn="auto" latinLnBrk="0" hangingPunct="0">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2060"/>
                    </a:solidFill>
                    <a:effectLst/>
                    <a:uLnTx/>
                    <a:uFillTx/>
                    <a:latin typeface="Segoe UI" panose="020B0502040204020203" pitchFamily="34" charset="0"/>
                    <a:ea typeface="+mn-ea"/>
                    <a:cs typeface="Segoe UI" panose="020B0502040204020203" pitchFamily="34" charset="0"/>
                    <a:sym typeface="Roboto"/>
                  </a:rPr>
                  <a:t>Data Strategy Implementation Group</a:t>
                </a:r>
              </a:p>
              <a:p>
                <a:pPr marL="0" marR="0" lvl="0" indent="0" algn="ctr" defTabSz="1300480" rtl="0" eaLnBrk="1" fontAlgn="auto" latinLnBrk="0" hangingPunct="0">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2060"/>
                    </a:solidFill>
                    <a:effectLst/>
                    <a:uLnTx/>
                    <a:uFillTx/>
                    <a:latin typeface="Segoe UI" panose="020B0502040204020203" pitchFamily="34" charset="0"/>
                    <a:ea typeface="+mn-ea"/>
                    <a:cs typeface="Segoe UI" panose="020B0502040204020203" pitchFamily="34" charset="0"/>
                    <a:sym typeface="Roboto"/>
                  </a:rPr>
                  <a:t>Implementation </a:t>
                </a:r>
                <a:r>
                  <a:rPr kumimoji="0" lang="en-US" sz="1600" b="0" i="0" u="none" strike="noStrike" kern="1200" cap="none" spc="0" normalizeH="0" baseline="0" noProof="0">
                    <a:ln>
                      <a:noFill/>
                    </a:ln>
                    <a:solidFill>
                      <a:srgbClr val="002060"/>
                    </a:solidFill>
                    <a:effectLst/>
                    <a:uLnTx/>
                    <a:uFillTx/>
                    <a:latin typeface="Segoe UI" panose="020B0502040204020203" pitchFamily="34" charset="0"/>
                    <a:ea typeface="Roboto"/>
                    <a:cs typeface="Segoe UI" panose="020B0502040204020203" pitchFamily="34" charset="0"/>
                    <a:sym typeface="Roboto"/>
                  </a:rPr>
                  <a:t>Plan</a:t>
                </a:r>
              </a:p>
            </p:txBody>
          </p:sp>
          <p:cxnSp>
            <p:nvCxnSpPr>
              <p:cNvPr id="24" name="Straight Arrow Connector 23">
                <a:extLst>
                  <a:ext uri="{FF2B5EF4-FFF2-40B4-BE49-F238E27FC236}">
                    <a16:creationId xmlns:a16="http://schemas.microsoft.com/office/drawing/2014/main" id="{9A95F83C-745F-8709-93FF-3629DBC27BF3}"/>
                  </a:ext>
                </a:extLst>
              </p:cNvPr>
              <p:cNvCxnSpPr/>
              <p:nvPr/>
            </p:nvCxnSpPr>
            <p:spPr>
              <a:xfrm>
                <a:off x="3118104" y="4918240"/>
                <a:ext cx="0" cy="524681"/>
              </a:xfrm>
              <a:prstGeom prst="straightConnector1">
                <a:avLst/>
              </a:prstGeom>
              <a:ln w="57150">
                <a:solidFill>
                  <a:srgbClr val="595959"/>
                </a:solidFill>
                <a:tailEnd type="triangle"/>
              </a:ln>
            </p:spPr>
            <p:style>
              <a:lnRef idx="1">
                <a:schemeClr val="accent1"/>
              </a:lnRef>
              <a:fillRef idx="0">
                <a:schemeClr val="accent1"/>
              </a:fillRef>
              <a:effectRef idx="0">
                <a:schemeClr val="accent1"/>
              </a:effectRef>
              <a:fontRef idx="minor">
                <a:schemeClr val="tx1"/>
              </a:fontRef>
            </p:style>
          </p:cxnSp>
        </p:grpSp>
        <p:sp>
          <p:nvSpPr>
            <p:cNvPr id="22" name="Rectangle: Rounded Corners 21">
              <a:extLst>
                <a:ext uri="{FF2B5EF4-FFF2-40B4-BE49-F238E27FC236}">
                  <a16:creationId xmlns:a16="http://schemas.microsoft.com/office/drawing/2014/main" id="{CBDFFA67-7471-7FA7-FE57-89AC464D9F76}"/>
                </a:ext>
              </a:extLst>
            </p:cNvPr>
            <p:cNvSpPr/>
            <p:nvPr/>
          </p:nvSpPr>
          <p:spPr>
            <a:xfrm>
              <a:off x="1222794" y="5838864"/>
              <a:ext cx="4106864" cy="681423"/>
            </a:xfrm>
            <a:prstGeom prst="roundRect">
              <a:avLst/>
            </a:prstGeom>
            <a:noFill/>
            <a:ln w="28575" cap="flat">
              <a:solidFill>
                <a:srgbClr val="00206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ctr">
              <a:spAutoFit/>
            </a:bodyPr>
            <a:lstStyle/>
            <a:p>
              <a:pPr marL="0" marR="0" lvl="0" indent="0" algn="l" defTabSz="1300480" rtl="0" eaLnBrk="1" fontAlgn="auto" latinLnBrk="0" hangingPunct="0">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Calibri" panose="020F0502020204030204"/>
                <a:ea typeface="+mn-ea"/>
                <a:cs typeface="+mn-cs"/>
                <a:sym typeface="Roboto"/>
              </a:endParaRPr>
            </a:p>
          </p:txBody>
        </p:sp>
      </p:grpSp>
      <p:grpSp>
        <p:nvGrpSpPr>
          <p:cNvPr id="26" name="Group 25">
            <a:extLst>
              <a:ext uri="{FF2B5EF4-FFF2-40B4-BE49-F238E27FC236}">
                <a16:creationId xmlns:a16="http://schemas.microsoft.com/office/drawing/2014/main" id="{39F7D2FF-AAFE-2A35-30EB-53CC19491C76}"/>
              </a:ext>
            </a:extLst>
          </p:cNvPr>
          <p:cNvGrpSpPr/>
          <p:nvPr/>
        </p:nvGrpSpPr>
        <p:grpSpPr>
          <a:xfrm>
            <a:off x="3684228" y="2707135"/>
            <a:ext cx="5200180" cy="2850770"/>
            <a:chOff x="3670749" y="2675288"/>
            <a:chExt cx="5200180" cy="2850770"/>
          </a:xfrm>
        </p:grpSpPr>
        <p:sp>
          <p:nvSpPr>
            <p:cNvPr id="16" name="TextBox 15">
              <a:extLst>
                <a:ext uri="{FF2B5EF4-FFF2-40B4-BE49-F238E27FC236}">
                  <a16:creationId xmlns:a16="http://schemas.microsoft.com/office/drawing/2014/main" id="{38415660-EF2D-461C-DA0C-FDA673231C37}"/>
                </a:ext>
              </a:extLst>
            </p:cNvPr>
            <p:cNvSpPr txBox="1"/>
            <p:nvPr/>
          </p:nvSpPr>
          <p:spPr>
            <a:xfrm>
              <a:off x="3670749" y="4704527"/>
              <a:ext cx="5200180" cy="821531"/>
            </a:xfrm>
            <a:prstGeom prst="roundRect">
              <a:avLst>
                <a:gd name="adj" fmla="val 12112"/>
              </a:avLst>
            </a:prstGeom>
            <a:solidFill>
              <a:srgbClr val="FFC000"/>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1E3766"/>
                  </a:solidFill>
                  <a:effectLst/>
                  <a:uLnTx/>
                  <a:uFillTx/>
                  <a:latin typeface="Segoe UI"/>
                  <a:ea typeface="+mn-ea"/>
                  <a:cs typeface="Arial"/>
                  <a:sym typeface="Arial"/>
                </a:rPr>
                <a:t>Vision 2030 Process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a:ln>
                    <a:noFill/>
                  </a:ln>
                  <a:solidFill>
                    <a:srgbClr val="1E3766"/>
                  </a:solidFill>
                  <a:effectLst/>
                  <a:uLnTx/>
                  <a:uFillTx/>
                  <a:latin typeface="Segoe UI"/>
                  <a:ea typeface="+mn-ea"/>
                  <a:cs typeface="Arial"/>
                  <a:sym typeface="Arial"/>
                </a:rPr>
                <a:t>White papers setting ambitions &amp; outcomes</a:t>
              </a:r>
            </a:p>
          </p:txBody>
        </p:sp>
        <p:sp>
          <p:nvSpPr>
            <p:cNvPr id="17" name="Arrow: Left-Right 16">
              <a:extLst>
                <a:ext uri="{FF2B5EF4-FFF2-40B4-BE49-F238E27FC236}">
                  <a16:creationId xmlns:a16="http://schemas.microsoft.com/office/drawing/2014/main" id="{EE5DABC5-3D64-B0A8-45D9-C7530143F8DA}"/>
                </a:ext>
              </a:extLst>
            </p:cNvPr>
            <p:cNvSpPr/>
            <p:nvPr/>
          </p:nvSpPr>
          <p:spPr>
            <a:xfrm rot="16200000">
              <a:off x="5315588" y="3522377"/>
              <a:ext cx="1898128" cy="203949"/>
            </a:xfrm>
            <a:prstGeom prst="lef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grpSp>
      <p:pic>
        <p:nvPicPr>
          <p:cNvPr id="25" name="Picture 4" descr="Take Action! | The Ocean Decade">
            <a:extLst>
              <a:ext uri="{FF2B5EF4-FFF2-40B4-BE49-F238E27FC236}">
                <a16:creationId xmlns:a16="http://schemas.microsoft.com/office/drawing/2014/main" id="{2E62044D-C69F-511B-5C94-31AF901AFE2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69966" y="5980937"/>
            <a:ext cx="1809497" cy="79969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Blue Observer - A scientific platform to better understand, value and  protect the ocean - Blue Observer">
            <a:extLst>
              <a:ext uri="{FF2B5EF4-FFF2-40B4-BE49-F238E27FC236}">
                <a16:creationId xmlns:a16="http://schemas.microsoft.com/office/drawing/2014/main" id="{D6EF1318-51D4-85EC-7B84-79248A3A69C7}"/>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79886" y="5969480"/>
            <a:ext cx="847457" cy="814385"/>
          </a:xfrm>
          <a:prstGeom prst="rect">
            <a:avLst/>
          </a:prstGeom>
          <a:noFill/>
          <a:extLst>
            <a:ext uri="{909E8E84-426E-40DD-AFC4-6F175D3DCCD1}">
              <a14:hiddenFill xmlns:a14="http://schemas.microsoft.com/office/drawing/2010/main">
                <a:solidFill>
                  <a:srgbClr val="FFFFFF"/>
                </a:solidFill>
              </a14:hiddenFill>
            </a:ext>
          </a:extLst>
        </p:spPr>
      </p:pic>
      <p:sp>
        <p:nvSpPr>
          <p:cNvPr id="28" name="Slide Number Placeholder 5">
            <a:extLst>
              <a:ext uri="{FF2B5EF4-FFF2-40B4-BE49-F238E27FC236}">
                <a16:creationId xmlns:a16="http://schemas.microsoft.com/office/drawing/2014/main" id="{EDA45DC9-2ACA-D7DD-AABD-74624D226317}"/>
              </a:ext>
            </a:extLst>
          </p:cNvPr>
          <p:cNvSpPr txBox="1">
            <a:spLocks/>
          </p:cNvSpPr>
          <p:nvPr/>
        </p:nvSpPr>
        <p:spPr>
          <a:xfrm>
            <a:off x="277258" y="410884"/>
            <a:ext cx="247984" cy="184666"/>
          </a:xfrm>
          <a:prstGeom prst="rect">
            <a:avLst/>
          </a:prstGeom>
        </p:spPr>
        <p:txBody>
          <a:bodyPr vert="horz" wrap="square" lIns="0" tIns="0" rIns="0" bIns="0" rtlCol="0" anchor="ctr">
            <a:noAutofit/>
          </a:bodyPr>
          <a:lstStyle>
            <a:defPPr>
              <a:defRPr lang="en-US"/>
            </a:defPPr>
            <a:lvl1pPr>
              <a:defRPr sz="900">
                <a:solidFill>
                  <a:schemeClr val="tx2"/>
                </a:solidFill>
                <a:latin typeface="+mj-lt"/>
                <a:cs typeface="Segoe UI Semilight" panose="020B04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EBE266AF-210D-4B9E-92F6-EF999B290F31}" type="slidenum">
              <a:rPr kumimoji="0" lang="en-AU" sz="900" b="0" i="0" u="none" strike="noStrike" kern="1200" cap="none" spc="0" normalizeH="0" baseline="0" noProof="0" smtClean="0">
                <a:ln>
                  <a:noFill/>
                </a:ln>
                <a:solidFill>
                  <a:schemeClr val="bg1"/>
                </a:solidFill>
                <a:effectLst/>
                <a:uLnTx/>
                <a:uFillTx/>
                <a:latin typeface="Segoe UI Semibold"/>
                <a:ea typeface="+mn-ea"/>
                <a:cs typeface="Segoe UI Semilight" panose="020B0402040204020203"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2</a:t>
            </a:fld>
            <a:endParaRPr kumimoji="0" lang="en-AU" sz="900" b="0" i="0" u="none" strike="noStrike" kern="1200" cap="none" spc="0" normalizeH="0" baseline="0" noProof="0">
              <a:ln>
                <a:noFill/>
              </a:ln>
              <a:solidFill>
                <a:schemeClr val="bg1"/>
              </a:solidFill>
              <a:effectLst/>
              <a:uLnTx/>
              <a:uFillTx/>
              <a:latin typeface="Segoe UI Semibold"/>
              <a:ea typeface="+mn-ea"/>
              <a:cs typeface="Segoe UI Semilight" panose="020B0402040204020203" pitchFamily="34" charset="0"/>
            </a:endParaRPr>
          </a:p>
        </p:txBody>
      </p:sp>
      <p:sp>
        <p:nvSpPr>
          <p:cNvPr id="2" name="Retângulo 11">
            <a:extLst>
              <a:ext uri="{FF2B5EF4-FFF2-40B4-BE49-F238E27FC236}">
                <a16:creationId xmlns:a16="http://schemas.microsoft.com/office/drawing/2014/main" id="{5BB2F686-47F1-5FB9-A4BA-343061B43776}"/>
              </a:ext>
            </a:extLst>
          </p:cNvPr>
          <p:cNvSpPr/>
          <p:nvPr/>
        </p:nvSpPr>
        <p:spPr>
          <a:xfrm>
            <a:off x="247135" y="5865236"/>
            <a:ext cx="329514" cy="68055"/>
          </a:xfrm>
          <a:prstGeom prst="rect">
            <a:avLst/>
          </a:prstGeom>
          <a:solidFill>
            <a:srgbClr val="0CA8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10264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75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up)">
                                      <p:cBhvr>
                                        <p:cTn id="12" dur="75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75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2" name="Retângulo 6">
            <a:extLst>
              <a:ext uri="{FF2B5EF4-FFF2-40B4-BE49-F238E27FC236}">
                <a16:creationId xmlns:a16="http://schemas.microsoft.com/office/drawing/2014/main" id="{283C2E71-F7E6-EA1A-A2E0-896C176E6219}"/>
              </a:ext>
            </a:extLst>
          </p:cNvPr>
          <p:cNvSpPr/>
          <p:nvPr/>
        </p:nvSpPr>
        <p:spPr>
          <a:xfrm>
            <a:off x="0" y="-1"/>
            <a:ext cx="12192000" cy="1102961"/>
          </a:xfrm>
          <a:prstGeom prst="rect">
            <a:avLst/>
          </a:prstGeom>
          <a:solidFill>
            <a:srgbClr val="005C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Calibri" panose="020F0502020204030204"/>
              <a:ea typeface="Roboto"/>
              <a:cs typeface="Roboto"/>
            </a:endParaRPr>
          </a:p>
        </p:txBody>
      </p:sp>
      <p:sp>
        <p:nvSpPr>
          <p:cNvPr id="3" name="Retângulo 13">
            <a:extLst>
              <a:ext uri="{FF2B5EF4-FFF2-40B4-BE49-F238E27FC236}">
                <a16:creationId xmlns:a16="http://schemas.microsoft.com/office/drawing/2014/main" id="{9E098C01-BF00-CB1D-275F-FFF52ECE8F73}"/>
              </a:ext>
            </a:extLst>
          </p:cNvPr>
          <p:cNvSpPr/>
          <p:nvPr/>
        </p:nvSpPr>
        <p:spPr>
          <a:xfrm>
            <a:off x="247135" y="337751"/>
            <a:ext cx="329514" cy="889433"/>
          </a:xfrm>
          <a:prstGeom prst="rect">
            <a:avLst/>
          </a:prstGeom>
          <a:solidFill>
            <a:srgbClr val="0CA8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dirty="0">
              <a:ln>
                <a:noFill/>
              </a:ln>
              <a:solidFill>
                <a:srgbClr val="FFFFFF"/>
              </a:solidFill>
              <a:effectLst/>
              <a:uLnTx/>
              <a:uFillTx/>
              <a:latin typeface="Arial" panose="020B0604020202020204" pitchFamily="34" charset="0"/>
              <a:ea typeface="Roboto"/>
              <a:cs typeface="Roboto"/>
            </a:endParaRPr>
          </a:p>
        </p:txBody>
      </p:sp>
      <p:sp>
        <p:nvSpPr>
          <p:cNvPr id="5" name="TextBox 4">
            <a:extLst>
              <a:ext uri="{FF2B5EF4-FFF2-40B4-BE49-F238E27FC236}">
                <a16:creationId xmlns:a16="http://schemas.microsoft.com/office/drawing/2014/main" id="{47A2DC23-4C69-DABD-9267-D1EB0DD0299D}"/>
              </a:ext>
            </a:extLst>
          </p:cNvPr>
          <p:cNvSpPr txBox="1"/>
          <p:nvPr/>
        </p:nvSpPr>
        <p:spPr>
          <a:xfrm>
            <a:off x="652066" y="311744"/>
            <a:ext cx="11025837"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DIN Pro Regular" panose="020B0504020101020102" pitchFamily="34" charset="0"/>
                <a:ea typeface="Roboto"/>
                <a:cs typeface="DIN Pro Regular" panose="020B0504020101020102" pitchFamily="34" charset="0"/>
              </a:rPr>
              <a:t>Corporate Data </a:t>
            </a:r>
            <a:r>
              <a:rPr lang="en-US" sz="2000" dirty="0">
                <a:solidFill>
                  <a:prstClr val="white"/>
                </a:solidFill>
                <a:latin typeface="DIN Pro Regular" panose="020B0504020101020102" pitchFamily="34" charset="0"/>
                <a:ea typeface="Roboto"/>
                <a:cs typeface="DIN Pro Regular" panose="020B0504020101020102" pitchFamily="34" charset="0"/>
              </a:rPr>
              <a:t>G</a:t>
            </a:r>
            <a:r>
              <a:rPr kumimoji="0" lang="en-US" sz="2000" b="0" i="0" u="none" strike="noStrike" kern="1200" cap="none" spc="0" normalizeH="0" baseline="0" noProof="0" dirty="0" err="1">
                <a:ln>
                  <a:noFill/>
                </a:ln>
                <a:solidFill>
                  <a:prstClr val="white"/>
                </a:solidFill>
                <a:effectLst/>
                <a:uLnTx/>
                <a:uFillTx/>
                <a:latin typeface="DIN Pro Regular" panose="020B0504020101020102" pitchFamily="34" charset="0"/>
                <a:ea typeface="Roboto"/>
                <a:cs typeface="DIN Pro Regular" panose="020B0504020101020102" pitchFamily="34" charset="0"/>
              </a:rPr>
              <a:t>roup</a:t>
            </a:r>
            <a:endParaRPr kumimoji="0" lang="en-US" sz="2000" b="0" i="0" u="none" strike="noStrike" kern="1200" cap="none" spc="0" normalizeH="0" baseline="0" noProof="0" dirty="0">
              <a:ln>
                <a:noFill/>
              </a:ln>
              <a:solidFill>
                <a:prstClr val="white"/>
              </a:solidFill>
              <a:effectLst/>
              <a:uLnTx/>
              <a:uFillTx/>
              <a:latin typeface="DIN Pro Regular" panose="020B0504020101020102" pitchFamily="34" charset="0"/>
              <a:ea typeface="Roboto"/>
              <a:cs typeface="DIN Pro Regular" panose="020B05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DIN Pro Bold" panose="020B0804020101020102" pitchFamily="34" charset="0"/>
                <a:ea typeface="Roboto"/>
                <a:cs typeface="DIN Pro Bold" panose="020B0804020101020102" pitchFamily="34" charset="0"/>
              </a:rPr>
              <a:t>Unlocking privately held ocean data for science</a:t>
            </a:r>
            <a:endParaRPr kumimoji="0" lang="en-US" sz="2000" b="1" i="0" u="none" strike="noStrike" kern="1200" cap="none" spc="0" normalizeH="0" baseline="0" noProof="0" dirty="0">
              <a:ln>
                <a:noFill/>
              </a:ln>
              <a:solidFill>
                <a:prstClr val="white"/>
              </a:solidFill>
              <a:effectLst/>
              <a:uLnTx/>
              <a:uFillTx/>
              <a:latin typeface="DIN Pro Bold" panose="020B0804020101020102" pitchFamily="34" charset="0"/>
              <a:ea typeface="Roboto"/>
              <a:cs typeface="DIN Pro Bold" panose="020B0804020101020102" pitchFamily="34" charset="0"/>
            </a:endParaRPr>
          </a:p>
        </p:txBody>
      </p:sp>
      <p:sp>
        <p:nvSpPr>
          <p:cNvPr id="6" name="Retângulo 6">
            <a:extLst>
              <a:ext uri="{FF2B5EF4-FFF2-40B4-BE49-F238E27FC236}">
                <a16:creationId xmlns:a16="http://schemas.microsoft.com/office/drawing/2014/main" id="{8E2B02D1-03A7-7856-AFD3-B8574491DF55}"/>
              </a:ext>
            </a:extLst>
          </p:cNvPr>
          <p:cNvSpPr/>
          <p:nvPr/>
        </p:nvSpPr>
        <p:spPr>
          <a:xfrm>
            <a:off x="0" y="5960067"/>
            <a:ext cx="12192000" cy="897934"/>
          </a:xfrm>
          <a:prstGeom prst="rect">
            <a:avLst/>
          </a:prstGeom>
          <a:solidFill>
            <a:srgbClr val="005C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Calibri" panose="020F0502020204030204"/>
              <a:ea typeface="Roboto"/>
              <a:cs typeface="Roboto"/>
            </a:endParaRPr>
          </a:p>
        </p:txBody>
      </p:sp>
      <p:pic>
        <p:nvPicPr>
          <p:cNvPr id="7" name="Image 6" descr="Une image contenant texte, Police, logo, Graphique&#10;&#10;Description générée automatiquement">
            <a:extLst>
              <a:ext uri="{FF2B5EF4-FFF2-40B4-BE49-F238E27FC236}">
                <a16:creationId xmlns:a16="http://schemas.microsoft.com/office/drawing/2014/main" id="{2ADBA1ED-6ABD-8511-EE05-C52BDBD4498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9137" y="6100389"/>
            <a:ext cx="653455" cy="627901"/>
          </a:xfrm>
          <a:prstGeom prst="rect">
            <a:avLst/>
          </a:prstGeom>
        </p:spPr>
      </p:pic>
      <p:pic>
        <p:nvPicPr>
          <p:cNvPr id="8" name="Image 8" descr="Une image contenant texte, Police, logo, cercle&#10;&#10;Description générée automatiquement">
            <a:extLst>
              <a:ext uri="{FF2B5EF4-FFF2-40B4-BE49-F238E27FC236}">
                <a16:creationId xmlns:a16="http://schemas.microsoft.com/office/drawing/2014/main" id="{99D17F73-E11A-F14B-7DFE-8E2AAC97F54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69269" y="6004882"/>
            <a:ext cx="1385120" cy="790696"/>
          </a:xfrm>
          <a:prstGeom prst="rect">
            <a:avLst/>
          </a:prstGeom>
        </p:spPr>
      </p:pic>
      <p:pic>
        <p:nvPicPr>
          <p:cNvPr id="11" name="Picture 10">
            <a:extLst>
              <a:ext uri="{FF2B5EF4-FFF2-40B4-BE49-F238E27FC236}">
                <a16:creationId xmlns:a16="http://schemas.microsoft.com/office/drawing/2014/main" id="{2C117880-6233-E3B2-236C-42DEC944F11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361063" y="1365601"/>
            <a:ext cx="9744653" cy="3225449"/>
          </a:xfrm>
          <a:prstGeom prst="rect">
            <a:avLst/>
          </a:prstGeom>
        </p:spPr>
      </p:pic>
      <p:sp>
        <p:nvSpPr>
          <p:cNvPr id="12" name="TextBox 11">
            <a:extLst>
              <a:ext uri="{FF2B5EF4-FFF2-40B4-BE49-F238E27FC236}">
                <a16:creationId xmlns:a16="http://schemas.microsoft.com/office/drawing/2014/main" id="{000A1518-8FF6-A3FE-067A-37A30F7FA16A}"/>
              </a:ext>
            </a:extLst>
          </p:cNvPr>
          <p:cNvSpPr txBox="1"/>
          <p:nvPr/>
        </p:nvSpPr>
        <p:spPr>
          <a:xfrm>
            <a:off x="2451066" y="4842181"/>
            <a:ext cx="8119588" cy="1548765"/>
          </a:xfrm>
          <a:prstGeom prst="roundRect">
            <a:avLst>
              <a:gd name="adj" fmla="val 8869"/>
            </a:avLst>
          </a:prstGeom>
          <a:solidFill>
            <a:srgbClr val="062655"/>
          </a:solidFill>
        </p:spPr>
        <p:txBody>
          <a:bodyPr wrap="square" lIns="91440" tIns="45720" rIns="91440" bIns="45720" rtlCol="0" anchor="t">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b="0" i="0" u="none" strike="noStrike" kern="1200" cap="none" spc="0" normalizeH="0" baseline="0" noProof="0" dirty="0">
                <a:ln>
                  <a:noFill/>
                </a:ln>
                <a:solidFill>
                  <a:schemeClr val="bg1"/>
                </a:solidFill>
                <a:effectLst/>
                <a:uLnTx/>
                <a:uFillTx/>
                <a:latin typeface="Arial" panose="020B0604020202020204" pitchFamily="34" charset="0"/>
                <a:ea typeface="Roboto"/>
                <a:cs typeface="Arial" panose="020B0604020202020204" pitchFamily="34" charset="0"/>
              </a:rPr>
              <a:t>Develop strategies to provide public access to privately held ocean data</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GB" b="0" i="0" u="none" strike="noStrike" kern="1200" cap="none" spc="0" normalizeH="0" baseline="0" noProof="0" dirty="0">
              <a:ln>
                <a:noFill/>
              </a:ln>
              <a:solidFill>
                <a:schemeClr val="bg1"/>
              </a:solidFill>
              <a:effectLst/>
              <a:uLnTx/>
              <a:uFillTx/>
              <a:latin typeface="Arial" panose="020B0604020202020204" pitchFamily="34" charset="0"/>
              <a:ea typeface="Roboto"/>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b="0" i="0" u="none" strike="noStrike" kern="1200" cap="none" spc="0" normalizeH="0" baseline="0" noProof="0" dirty="0">
                <a:ln>
                  <a:noFill/>
                </a:ln>
                <a:solidFill>
                  <a:schemeClr val="bg1"/>
                </a:solidFill>
                <a:effectLst/>
                <a:uLnTx/>
                <a:uFillTx/>
                <a:latin typeface="Arial" panose="020B0604020202020204" pitchFamily="34" charset="0"/>
                <a:ea typeface="Roboto"/>
                <a:cs typeface="Arial" panose="020B0604020202020204" pitchFamily="34" charset="0"/>
              </a:rPr>
              <a:t>Engage with Ocean Decade stakeholders and actions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GB" b="0" i="0" u="sng" strike="noStrike" kern="1200" cap="none" spc="0" normalizeH="0" baseline="0" noProof="0" dirty="0">
              <a:ln>
                <a:noFill/>
              </a:ln>
              <a:solidFill>
                <a:schemeClr val="bg1"/>
              </a:solidFill>
              <a:effectLst/>
              <a:uLnTx/>
              <a:uFillTx/>
              <a:latin typeface="Arial" panose="020B0604020202020204" pitchFamily="34" charset="0"/>
              <a:ea typeface="Roboto"/>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b="0" i="0" u="none" strike="noStrike" kern="1200" cap="none" spc="0" normalizeH="0" baseline="0" noProof="0" dirty="0">
                <a:ln>
                  <a:noFill/>
                </a:ln>
                <a:solidFill>
                  <a:schemeClr val="bg1"/>
                </a:solidFill>
                <a:effectLst/>
                <a:uLnTx/>
                <a:uFillTx/>
                <a:latin typeface="Arial" panose="020B0604020202020204" pitchFamily="34" charset="0"/>
                <a:ea typeface="Roboto"/>
                <a:cs typeface="Arial" panose="020B0604020202020204" pitchFamily="34" charset="0"/>
              </a:rPr>
              <a:t> Actively promote the Ocean Decade and seek collaborations</a:t>
            </a:r>
          </a:p>
        </p:txBody>
      </p:sp>
    </p:spTree>
    <p:extLst>
      <p:ext uri="{BB962C8B-B14F-4D97-AF65-F5344CB8AC3E}">
        <p14:creationId xmlns:p14="http://schemas.microsoft.com/office/powerpoint/2010/main" val="3203930744"/>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9" name="Retângulo 47">
            <a:extLst>
              <a:ext uri="{FF2B5EF4-FFF2-40B4-BE49-F238E27FC236}">
                <a16:creationId xmlns:a16="http://schemas.microsoft.com/office/drawing/2014/main" id="{22E3C832-6837-72E9-1482-A84908A60570}"/>
              </a:ext>
            </a:extLst>
          </p:cNvPr>
          <p:cNvSpPr/>
          <p:nvPr/>
        </p:nvSpPr>
        <p:spPr>
          <a:xfrm>
            <a:off x="6514" y="1226252"/>
            <a:ext cx="12191999" cy="4658733"/>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4" name="Picture 3" descr="A computer screen capture&#10;&#10;Description automatically generated with low confidence">
            <a:extLst>
              <a:ext uri="{FF2B5EF4-FFF2-40B4-BE49-F238E27FC236}">
                <a16:creationId xmlns:a16="http://schemas.microsoft.com/office/drawing/2014/main" id="{F4892868-127D-274A-BB67-CBC0B4CA742F}"/>
              </a:ext>
            </a:extLst>
          </p:cNvPr>
          <p:cNvPicPr>
            <a:picLocks noChangeAspect="1"/>
          </p:cNvPicPr>
          <p:nvPr/>
        </p:nvPicPr>
        <p:blipFill rotWithShape="1">
          <a:blip r:embed="rId3" cstate="screen">
            <a:alphaModFix amt="20000"/>
            <a:extLst>
              <a:ext uri="{28A0092B-C50C-407E-A947-70E740481C1C}">
                <a14:useLocalDpi xmlns:a14="http://schemas.microsoft.com/office/drawing/2010/main"/>
              </a:ext>
            </a:extLst>
          </a:blip>
          <a:srcRect/>
          <a:stretch/>
        </p:blipFill>
        <p:spPr>
          <a:xfrm>
            <a:off x="33565" y="695325"/>
            <a:ext cx="12192000" cy="5405064"/>
          </a:xfrm>
          <a:prstGeom prst="rect">
            <a:avLst/>
          </a:prstGeom>
        </p:spPr>
      </p:pic>
      <p:sp>
        <p:nvSpPr>
          <p:cNvPr id="2" name="Retângulo 6">
            <a:extLst>
              <a:ext uri="{FF2B5EF4-FFF2-40B4-BE49-F238E27FC236}">
                <a16:creationId xmlns:a16="http://schemas.microsoft.com/office/drawing/2014/main" id="{283C2E71-F7E6-EA1A-A2E0-896C176E6219}"/>
              </a:ext>
            </a:extLst>
          </p:cNvPr>
          <p:cNvSpPr/>
          <p:nvPr/>
        </p:nvSpPr>
        <p:spPr>
          <a:xfrm>
            <a:off x="0" y="-1"/>
            <a:ext cx="12192000" cy="1102961"/>
          </a:xfrm>
          <a:prstGeom prst="rect">
            <a:avLst/>
          </a:prstGeom>
          <a:solidFill>
            <a:srgbClr val="005C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Calibri" panose="020F0502020204030204"/>
              <a:ea typeface="Roboto"/>
              <a:cs typeface="Roboto"/>
            </a:endParaRPr>
          </a:p>
        </p:txBody>
      </p:sp>
      <p:sp>
        <p:nvSpPr>
          <p:cNvPr id="3" name="Retângulo 13">
            <a:extLst>
              <a:ext uri="{FF2B5EF4-FFF2-40B4-BE49-F238E27FC236}">
                <a16:creationId xmlns:a16="http://schemas.microsoft.com/office/drawing/2014/main" id="{9E098C01-BF00-CB1D-275F-FFF52ECE8F73}"/>
              </a:ext>
            </a:extLst>
          </p:cNvPr>
          <p:cNvSpPr/>
          <p:nvPr/>
        </p:nvSpPr>
        <p:spPr>
          <a:xfrm>
            <a:off x="247135" y="337751"/>
            <a:ext cx="329514" cy="889433"/>
          </a:xfrm>
          <a:prstGeom prst="rect">
            <a:avLst/>
          </a:prstGeom>
          <a:solidFill>
            <a:srgbClr val="0CA8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dirty="0">
              <a:ln>
                <a:noFill/>
              </a:ln>
              <a:solidFill>
                <a:srgbClr val="FFFFFF"/>
              </a:solidFill>
              <a:effectLst/>
              <a:uLnTx/>
              <a:uFillTx/>
              <a:latin typeface="Arial" panose="020B0604020202020204" pitchFamily="34" charset="0"/>
              <a:ea typeface="Roboto"/>
              <a:cs typeface="Roboto"/>
            </a:endParaRPr>
          </a:p>
        </p:txBody>
      </p:sp>
      <p:sp>
        <p:nvSpPr>
          <p:cNvPr id="5" name="TextBox 4">
            <a:extLst>
              <a:ext uri="{FF2B5EF4-FFF2-40B4-BE49-F238E27FC236}">
                <a16:creationId xmlns:a16="http://schemas.microsoft.com/office/drawing/2014/main" id="{47A2DC23-4C69-DABD-9267-D1EB0DD0299D}"/>
              </a:ext>
            </a:extLst>
          </p:cNvPr>
          <p:cNvSpPr txBox="1"/>
          <p:nvPr/>
        </p:nvSpPr>
        <p:spPr>
          <a:xfrm>
            <a:off x="652066" y="311744"/>
            <a:ext cx="11025837"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DIN Pro Regular" panose="020B0504020101020102" pitchFamily="34" charset="0"/>
                <a:ea typeface="Roboto"/>
                <a:cs typeface="DIN Pro Regular" panose="020B0504020101020102" pitchFamily="34" charset="0"/>
              </a:rPr>
              <a:t>Corporate Data </a:t>
            </a:r>
            <a:r>
              <a:rPr lang="en-US" sz="2000" dirty="0">
                <a:solidFill>
                  <a:prstClr val="white"/>
                </a:solidFill>
                <a:latin typeface="DIN Pro Regular" panose="020B0504020101020102" pitchFamily="34" charset="0"/>
                <a:ea typeface="Roboto"/>
                <a:cs typeface="DIN Pro Regular" panose="020B0504020101020102" pitchFamily="34" charset="0"/>
              </a:rPr>
              <a:t>G</a:t>
            </a:r>
            <a:r>
              <a:rPr kumimoji="0" lang="en-US" sz="2000" b="0" i="0" u="none" strike="noStrike" kern="1200" cap="none" spc="0" normalizeH="0" baseline="0" noProof="0" dirty="0" err="1">
                <a:ln>
                  <a:noFill/>
                </a:ln>
                <a:solidFill>
                  <a:prstClr val="white"/>
                </a:solidFill>
                <a:effectLst/>
                <a:uLnTx/>
                <a:uFillTx/>
                <a:latin typeface="DIN Pro Regular" panose="020B0504020101020102" pitchFamily="34" charset="0"/>
                <a:ea typeface="Roboto"/>
                <a:cs typeface="DIN Pro Regular" panose="020B0504020101020102" pitchFamily="34" charset="0"/>
              </a:rPr>
              <a:t>roup</a:t>
            </a:r>
            <a:endParaRPr kumimoji="0" lang="en-US" sz="2000" b="0" i="0" u="none" strike="noStrike" kern="1200" cap="none" spc="0" normalizeH="0" baseline="0" noProof="0" dirty="0">
              <a:ln>
                <a:noFill/>
              </a:ln>
              <a:solidFill>
                <a:prstClr val="white"/>
              </a:solidFill>
              <a:effectLst/>
              <a:uLnTx/>
              <a:uFillTx/>
              <a:latin typeface="DIN Pro Regular" panose="020B0504020101020102" pitchFamily="34" charset="0"/>
              <a:ea typeface="Roboto"/>
              <a:cs typeface="DIN Pro Regular" panose="020B05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DIN Pro Bold" panose="020B0804020101020102" pitchFamily="34" charset="0"/>
                <a:ea typeface="Roboto"/>
                <a:cs typeface="DIN Pro Bold" panose="020B0804020101020102" pitchFamily="34" charset="0"/>
              </a:rPr>
              <a:t>Learnings</a:t>
            </a:r>
            <a:endParaRPr kumimoji="0" lang="en-US" sz="2000" b="1" i="0" u="none" strike="noStrike" kern="1200" cap="none" spc="0" normalizeH="0" baseline="0" noProof="0" dirty="0">
              <a:ln>
                <a:noFill/>
              </a:ln>
              <a:solidFill>
                <a:prstClr val="white"/>
              </a:solidFill>
              <a:effectLst/>
              <a:uLnTx/>
              <a:uFillTx/>
              <a:latin typeface="DIN Pro Bold" panose="020B0804020101020102" pitchFamily="34" charset="0"/>
              <a:ea typeface="Roboto"/>
              <a:cs typeface="DIN Pro Bold" panose="020B0804020101020102" pitchFamily="34" charset="0"/>
            </a:endParaRPr>
          </a:p>
        </p:txBody>
      </p:sp>
      <p:sp>
        <p:nvSpPr>
          <p:cNvPr id="6" name="Retângulo 6">
            <a:extLst>
              <a:ext uri="{FF2B5EF4-FFF2-40B4-BE49-F238E27FC236}">
                <a16:creationId xmlns:a16="http://schemas.microsoft.com/office/drawing/2014/main" id="{8E2B02D1-03A7-7856-AFD3-B8574491DF55}"/>
              </a:ext>
            </a:extLst>
          </p:cNvPr>
          <p:cNvSpPr/>
          <p:nvPr/>
        </p:nvSpPr>
        <p:spPr>
          <a:xfrm>
            <a:off x="0" y="5960067"/>
            <a:ext cx="12192000" cy="897934"/>
          </a:xfrm>
          <a:prstGeom prst="rect">
            <a:avLst/>
          </a:prstGeom>
          <a:solidFill>
            <a:srgbClr val="005C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Calibri" panose="020F0502020204030204"/>
              <a:ea typeface="Roboto"/>
              <a:cs typeface="Roboto"/>
            </a:endParaRPr>
          </a:p>
        </p:txBody>
      </p:sp>
      <p:pic>
        <p:nvPicPr>
          <p:cNvPr id="7" name="Image 6" descr="Une image contenant texte, Police, logo, Graphique&#10;&#10;Description générée automatiquement">
            <a:extLst>
              <a:ext uri="{FF2B5EF4-FFF2-40B4-BE49-F238E27FC236}">
                <a16:creationId xmlns:a16="http://schemas.microsoft.com/office/drawing/2014/main" id="{2ADBA1ED-6ABD-8511-EE05-C52BDBD4498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9137" y="6100389"/>
            <a:ext cx="653455" cy="627901"/>
          </a:xfrm>
          <a:prstGeom prst="rect">
            <a:avLst/>
          </a:prstGeom>
        </p:spPr>
      </p:pic>
      <p:pic>
        <p:nvPicPr>
          <p:cNvPr id="8" name="Image 8" descr="Une image contenant texte, Police, logo, cercle&#10;&#10;Description générée automatiquement">
            <a:extLst>
              <a:ext uri="{FF2B5EF4-FFF2-40B4-BE49-F238E27FC236}">
                <a16:creationId xmlns:a16="http://schemas.microsoft.com/office/drawing/2014/main" id="{99D17F73-E11A-F14B-7DFE-8E2AAC97F54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69269" y="6004882"/>
            <a:ext cx="1385120" cy="790696"/>
          </a:xfrm>
          <a:prstGeom prst="rect">
            <a:avLst/>
          </a:prstGeom>
        </p:spPr>
      </p:pic>
      <p:sp>
        <p:nvSpPr>
          <p:cNvPr id="10" name="TextBox 9">
            <a:extLst>
              <a:ext uri="{FF2B5EF4-FFF2-40B4-BE49-F238E27FC236}">
                <a16:creationId xmlns:a16="http://schemas.microsoft.com/office/drawing/2014/main" id="{1758D1CE-85F7-B298-3ECF-28566D9BF047}"/>
              </a:ext>
            </a:extLst>
          </p:cNvPr>
          <p:cNvSpPr txBox="1"/>
          <p:nvPr/>
        </p:nvSpPr>
        <p:spPr>
          <a:xfrm>
            <a:off x="969269" y="1487734"/>
            <a:ext cx="11229244" cy="3908762"/>
          </a:xfrm>
          <a:prstGeom prst="rect">
            <a:avLst/>
          </a:prstGeom>
          <a:noFill/>
        </p:spPr>
        <p:txBody>
          <a:bodyPr wrap="square" lIns="91440" tIns="45720" rIns="91440" bIns="45720" rtlCol="0" anchor="t">
            <a:spAutoFit/>
          </a:bodyPr>
          <a:lstStyle/>
          <a:p>
            <a:r>
              <a:rPr lang="en-US" sz="2400" b="1" u="sng" dirty="0">
                <a:latin typeface="Arial" panose="020B0604020202020204" pitchFamily="34" charset="0"/>
                <a:ea typeface="Roboto"/>
                <a:cs typeface="Arial" panose="020B0604020202020204" pitchFamily="34" charset="0"/>
              </a:rPr>
              <a:t>Industry top 3 barriers to data sharing:</a:t>
            </a:r>
          </a:p>
          <a:p>
            <a:endParaRPr lang="en-US" sz="2400" b="1" u="sng" dirty="0">
              <a:latin typeface="Arial" panose="020B0604020202020204" pitchFamily="34" charset="0"/>
              <a:ea typeface="Roboto"/>
              <a:cs typeface="Arial" panose="020B0604020202020204" pitchFamily="34" charset="0"/>
            </a:endParaRPr>
          </a:p>
          <a:p>
            <a:pPr marL="457200" indent="-457200">
              <a:spcAft>
                <a:spcPts val="1200"/>
              </a:spcAft>
              <a:buFont typeface="+mj-lt"/>
              <a:buAutoNum type="arabicPeriod"/>
            </a:pPr>
            <a:r>
              <a:rPr lang="en-US" sz="2000" b="1" dirty="0">
                <a:latin typeface="Arial" panose="020B0604020202020204" pitchFamily="34" charset="0"/>
                <a:ea typeface="Roboto"/>
                <a:cs typeface="Arial" panose="020B0604020202020204" pitchFamily="34" charset="0"/>
              </a:rPr>
              <a:t>Legal/contractual </a:t>
            </a:r>
            <a:r>
              <a:rPr lang="en-US" sz="2000" dirty="0">
                <a:latin typeface="Arial" panose="020B0604020202020204" pitchFamily="34" charset="0"/>
                <a:ea typeface="Roboto"/>
                <a:cs typeface="Arial" panose="020B0604020202020204" pitchFamily="34" charset="0"/>
              </a:rPr>
              <a:t>- data ownership not always clear, or split between multiple </a:t>
            </a:r>
            <a:r>
              <a:rPr lang="en-US" sz="2000" dirty="0" err="1">
                <a:latin typeface="Arial" panose="020B0604020202020204" pitchFamily="34" charset="0"/>
                <a:ea typeface="Roboto"/>
                <a:cs typeface="Arial" panose="020B0604020202020204" pitchFamily="34" charset="0"/>
              </a:rPr>
              <a:t>organisations</a:t>
            </a:r>
            <a:endParaRPr lang="en-US" sz="2000" dirty="0">
              <a:latin typeface="Arial" panose="020B0604020202020204" pitchFamily="34" charset="0"/>
              <a:ea typeface="Roboto"/>
              <a:cs typeface="Arial" panose="020B0604020202020204" pitchFamily="34" charset="0"/>
            </a:endParaRPr>
          </a:p>
          <a:p>
            <a:pPr marL="457200" indent="-457200">
              <a:spcAft>
                <a:spcPts val="1200"/>
              </a:spcAft>
              <a:buFont typeface="+mj-lt"/>
              <a:buAutoNum type="arabicPeriod"/>
            </a:pPr>
            <a:endParaRPr lang="en-US" sz="2000" dirty="0">
              <a:latin typeface="Arial" panose="020B0604020202020204" pitchFamily="34" charset="0"/>
              <a:ea typeface="Roboto"/>
              <a:cs typeface="Arial" panose="020B0604020202020204" pitchFamily="34" charset="0"/>
            </a:endParaRPr>
          </a:p>
          <a:p>
            <a:pPr marL="457200" indent="-457200">
              <a:spcAft>
                <a:spcPts val="1200"/>
              </a:spcAft>
              <a:buFont typeface="+mj-lt"/>
              <a:buAutoNum type="arabicPeriod"/>
            </a:pPr>
            <a:r>
              <a:rPr lang="en-US" sz="2000" b="1" dirty="0">
                <a:latin typeface="Arial" panose="020B0604020202020204" pitchFamily="34" charset="0"/>
                <a:ea typeface="Roboto"/>
                <a:cs typeface="Arial" panose="020B0604020202020204" pitchFamily="34" charset="0"/>
              </a:rPr>
              <a:t>Technical </a:t>
            </a:r>
            <a:r>
              <a:rPr lang="en-US" sz="2000" dirty="0">
                <a:latin typeface="Arial" panose="020B0604020202020204" pitchFamily="34" charset="0"/>
                <a:ea typeface="Roboto"/>
                <a:cs typeface="Arial" panose="020B0604020202020204" pitchFamily="34" charset="0"/>
              </a:rPr>
              <a:t>- knowledge of where and how to share data, not always easily accessible</a:t>
            </a:r>
          </a:p>
          <a:p>
            <a:pPr marL="457200" indent="-457200">
              <a:spcAft>
                <a:spcPts val="1200"/>
              </a:spcAft>
              <a:buFont typeface="+mj-lt"/>
              <a:buAutoNum type="arabicPeriod"/>
            </a:pPr>
            <a:endParaRPr lang="en-US" sz="2000" dirty="0">
              <a:latin typeface="Arial" panose="020B0604020202020204" pitchFamily="34" charset="0"/>
              <a:ea typeface="Roboto"/>
              <a:cs typeface="Arial" panose="020B0604020202020204" pitchFamily="34" charset="0"/>
            </a:endParaRPr>
          </a:p>
          <a:p>
            <a:pPr marL="457200" indent="-457200">
              <a:spcAft>
                <a:spcPts val="1200"/>
              </a:spcAft>
              <a:buFont typeface="+mj-lt"/>
              <a:buAutoNum type="arabicPeriod"/>
            </a:pPr>
            <a:r>
              <a:rPr lang="en-US" sz="2000" b="1" dirty="0">
                <a:latin typeface="Arial" panose="020B0604020202020204" pitchFamily="34" charset="0"/>
                <a:ea typeface="Roboto"/>
                <a:cs typeface="Arial" panose="020B0604020202020204" pitchFamily="34" charset="0"/>
              </a:rPr>
              <a:t>Incentives </a:t>
            </a:r>
            <a:r>
              <a:rPr lang="en-US" sz="2000" dirty="0">
                <a:latin typeface="Arial" panose="020B0604020202020204" pitchFamily="34" charset="0"/>
                <a:ea typeface="Roboto"/>
                <a:cs typeface="Arial" panose="020B0604020202020204" pitchFamily="34" charset="0"/>
              </a:rPr>
              <a:t>- lack of incentives, risk/reward not clear, resources required, etc.</a:t>
            </a:r>
          </a:p>
          <a:p>
            <a:pPr marL="457200" indent="-457200">
              <a:spcAft>
                <a:spcPts val="1200"/>
              </a:spcAft>
              <a:buFont typeface="+mj-lt"/>
              <a:buAutoNum type="arabicPeriod"/>
            </a:pPr>
            <a:endParaRPr lang="en-US" sz="2000" dirty="0">
              <a:latin typeface="Arial" panose="020B0604020202020204" pitchFamily="34" charset="0"/>
              <a:ea typeface="Roboto"/>
              <a:cs typeface="Arial" panose="020B0604020202020204" pitchFamily="34" charset="0"/>
            </a:endParaRPr>
          </a:p>
          <a:p>
            <a:pPr marL="457200" indent="-457200">
              <a:spcAft>
                <a:spcPts val="1200"/>
              </a:spcAft>
              <a:buFont typeface="+mj-lt"/>
              <a:buAutoNum type="arabicPeriod"/>
            </a:pPr>
            <a:r>
              <a:rPr lang="en-US" sz="2000" dirty="0">
                <a:latin typeface="Arial" panose="020B0604020202020204" pitchFamily="34" charset="0"/>
                <a:ea typeface="Roboto"/>
                <a:cs typeface="Arial" panose="020B0604020202020204" pitchFamily="34" charset="0"/>
              </a:rPr>
              <a:t>Others: commercial sensitivity, liability risk</a:t>
            </a:r>
          </a:p>
        </p:txBody>
      </p:sp>
    </p:spTree>
    <p:extLst>
      <p:ext uri="{BB962C8B-B14F-4D97-AF65-F5344CB8AC3E}">
        <p14:creationId xmlns:p14="http://schemas.microsoft.com/office/powerpoint/2010/main" val="1872549624"/>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6" name="Retângulo 6">
            <a:extLst>
              <a:ext uri="{FF2B5EF4-FFF2-40B4-BE49-F238E27FC236}">
                <a16:creationId xmlns:a16="http://schemas.microsoft.com/office/drawing/2014/main" id="{7C9E4C96-AB78-54F4-4D83-5A95D10D4015}"/>
              </a:ext>
            </a:extLst>
          </p:cNvPr>
          <p:cNvSpPr/>
          <p:nvPr/>
        </p:nvSpPr>
        <p:spPr>
          <a:xfrm>
            <a:off x="0" y="5960067"/>
            <a:ext cx="12192000" cy="897934"/>
          </a:xfrm>
          <a:prstGeom prst="rect">
            <a:avLst/>
          </a:prstGeom>
          <a:solidFill>
            <a:srgbClr val="005C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Calibri" panose="020F0502020204030204"/>
              <a:ea typeface="Roboto"/>
              <a:cs typeface="Roboto"/>
            </a:endParaRPr>
          </a:p>
        </p:txBody>
      </p:sp>
      <p:pic>
        <p:nvPicPr>
          <p:cNvPr id="5" name="Picture 4" descr="A diagram of a economic zone&#10;&#10;Description automatically generated with medium confidence">
            <a:extLst>
              <a:ext uri="{FF2B5EF4-FFF2-40B4-BE49-F238E27FC236}">
                <a16:creationId xmlns:a16="http://schemas.microsoft.com/office/drawing/2014/main" id="{AC4BB8A3-09C9-6A7E-670A-1FB05C8AAD87}"/>
              </a:ext>
            </a:extLst>
          </p:cNvPr>
          <p:cNvPicPr>
            <a:picLocks noChangeAspect="1"/>
          </p:cNvPicPr>
          <p:nvPr/>
        </p:nvPicPr>
        <p:blipFill>
          <a:blip r:embed="rId3"/>
          <a:stretch>
            <a:fillRect/>
          </a:stretch>
        </p:blipFill>
        <p:spPr>
          <a:xfrm>
            <a:off x="1583294" y="1409422"/>
            <a:ext cx="9163379" cy="4419615"/>
          </a:xfrm>
          <a:prstGeom prst="rect">
            <a:avLst/>
          </a:prstGeom>
        </p:spPr>
      </p:pic>
      <p:sp>
        <p:nvSpPr>
          <p:cNvPr id="2" name="Retângulo 6">
            <a:extLst>
              <a:ext uri="{FF2B5EF4-FFF2-40B4-BE49-F238E27FC236}">
                <a16:creationId xmlns:a16="http://schemas.microsoft.com/office/drawing/2014/main" id="{818F4067-8B7F-7BD2-35EA-5279DC4583FC}"/>
              </a:ext>
            </a:extLst>
          </p:cNvPr>
          <p:cNvSpPr/>
          <p:nvPr/>
        </p:nvSpPr>
        <p:spPr>
          <a:xfrm>
            <a:off x="0" y="-1"/>
            <a:ext cx="12192000" cy="1102961"/>
          </a:xfrm>
          <a:prstGeom prst="rect">
            <a:avLst/>
          </a:prstGeom>
          <a:solidFill>
            <a:srgbClr val="005C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Calibri" panose="020F0502020204030204"/>
              <a:ea typeface="Roboto"/>
              <a:cs typeface="Roboto"/>
            </a:endParaRPr>
          </a:p>
        </p:txBody>
      </p:sp>
      <p:sp>
        <p:nvSpPr>
          <p:cNvPr id="3" name="TextBox 2">
            <a:extLst>
              <a:ext uri="{FF2B5EF4-FFF2-40B4-BE49-F238E27FC236}">
                <a16:creationId xmlns:a16="http://schemas.microsoft.com/office/drawing/2014/main" id="{0FD554BF-DC53-AE91-B1D5-78DFE8B85E05}"/>
              </a:ext>
            </a:extLst>
          </p:cNvPr>
          <p:cNvSpPr txBox="1"/>
          <p:nvPr/>
        </p:nvSpPr>
        <p:spPr>
          <a:xfrm>
            <a:off x="652066" y="326713"/>
            <a:ext cx="11025837"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DIN Pro Regular" panose="020B0504020101020102" pitchFamily="34" charset="0"/>
                <a:ea typeface="Roboto"/>
                <a:cs typeface="DIN Pro Regular" panose="020B0504020101020102" pitchFamily="34" charset="0"/>
              </a:rPr>
              <a:t>Bathymetry data use case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DIN Pro Bold" panose="020B0804020101020102" pitchFamily="34" charset="0"/>
                <a:ea typeface="Roboto"/>
                <a:cs typeface="DIN Pro Bold" panose="020B0804020101020102" pitchFamily="34" charset="0"/>
              </a:rPr>
              <a:t>Learnings</a:t>
            </a:r>
          </a:p>
        </p:txBody>
      </p:sp>
      <p:sp>
        <p:nvSpPr>
          <p:cNvPr id="4" name="Retângulo 13">
            <a:extLst>
              <a:ext uri="{FF2B5EF4-FFF2-40B4-BE49-F238E27FC236}">
                <a16:creationId xmlns:a16="http://schemas.microsoft.com/office/drawing/2014/main" id="{04419CEF-1600-704A-B255-63C8BD380BAF}"/>
              </a:ext>
            </a:extLst>
          </p:cNvPr>
          <p:cNvSpPr/>
          <p:nvPr/>
        </p:nvSpPr>
        <p:spPr>
          <a:xfrm>
            <a:off x="247135" y="337751"/>
            <a:ext cx="329514" cy="889433"/>
          </a:xfrm>
          <a:prstGeom prst="rect">
            <a:avLst/>
          </a:prstGeom>
          <a:solidFill>
            <a:srgbClr val="0CA8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dirty="0">
              <a:ln>
                <a:noFill/>
              </a:ln>
              <a:solidFill>
                <a:srgbClr val="FFFFFF"/>
              </a:solidFill>
              <a:effectLst/>
              <a:uLnTx/>
              <a:uFillTx/>
              <a:latin typeface="Arial" panose="020B0604020202020204" pitchFamily="34" charset="0"/>
              <a:ea typeface="Roboto"/>
              <a:cs typeface="Roboto"/>
            </a:endParaRPr>
          </a:p>
        </p:txBody>
      </p:sp>
      <p:pic>
        <p:nvPicPr>
          <p:cNvPr id="7" name="Image 6" descr="Une image contenant texte, Police, logo, Graphique&#10;&#10;Description générée automatiquement">
            <a:extLst>
              <a:ext uri="{FF2B5EF4-FFF2-40B4-BE49-F238E27FC236}">
                <a16:creationId xmlns:a16="http://schemas.microsoft.com/office/drawing/2014/main" id="{F5077683-8EA6-977A-63EE-8A63AC1A3C8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9137" y="6100389"/>
            <a:ext cx="653455" cy="627901"/>
          </a:xfrm>
          <a:prstGeom prst="rect">
            <a:avLst/>
          </a:prstGeom>
        </p:spPr>
      </p:pic>
      <p:pic>
        <p:nvPicPr>
          <p:cNvPr id="8" name="Image 8" descr="Une image contenant texte, Police, logo, cercle&#10;&#10;Description générée automatiquement">
            <a:extLst>
              <a:ext uri="{FF2B5EF4-FFF2-40B4-BE49-F238E27FC236}">
                <a16:creationId xmlns:a16="http://schemas.microsoft.com/office/drawing/2014/main" id="{E6DF7D55-E106-2DA2-B72D-D6C67586EF3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69269" y="6004882"/>
            <a:ext cx="1385120" cy="790696"/>
          </a:xfrm>
          <a:prstGeom prst="rect">
            <a:avLst/>
          </a:prstGeom>
        </p:spPr>
      </p:pic>
      <p:sp>
        <p:nvSpPr>
          <p:cNvPr id="9" name="Retângulo 11">
            <a:extLst>
              <a:ext uri="{FF2B5EF4-FFF2-40B4-BE49-F238E27FC236}">
                <a16:creationId xmlns:a16="http://schemas.microsoft.com/office/drawing/2014/main" id="{43586F7C-CC3F-BFBE-AE9C-8F34DED6704A}"/>
              </a:ext>
            </a:extLst>
          </p:cNvPr>
          <p:cNvSpPr/>
          <p:nvPr/>
        </p:nvSpPr>
        <p:spPr>
          <a:xfrm>
            <a:off x="247135" y="5865236"/>
            <a:ext cx="329514" cy="68055"/>
          </a:xfrm>
          <a:prstGeom prst="rect">
            <a:avLst/>
          </a:prstGeom>
          <a:solidFill>
            <a:srgbClr val="0CA8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0" name="Rectangle 9">
            <a:extLst>
              <a:ext uri="{FF2B5EF4-FFF2-40B4-BE49-F238E27FC236}">
                <a16:creationId xmlns:a16="http://schemas.microsoft.com/office/drawing/2014/main" id="{F34F883A-C745-808D-5624-EBA77120F412}"/>
              </a:ext>
            </a:extLst>
          </p:cNvPr>
          <p:cNvSpPr/>
          <p:nvPr/>
        </p:nvSpPr>
        <p:spPr>
          <a:xfrm>
            <a:off x="1651000" y="1479550"/>
            <a:ext cx="4883150" cy="3689350"/>
          </a:xfrm>
          <a:prstGeom prst="rect">
            <a:avLst/>
          </a:prstGeom>
          <a:noFill/>
          <a:ln w="28575" cap="flat">
            <a:solidFill>
              <a:srgbClr val="C0000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ctr">
            <a:spAutoFit/>
          </a:bodyPr>
          <a:lstStyle/>
          <a:p>
            <a:pPr marL="0" marR="0" indent="0" algn="l" defTabSz="1300480" rtl="0" fontAlgn="auto" latinLnBrk="0" hangingPunct="0">
              <a:lnSpc>
                <a:spcPct val="100000"/>
              </a:lnSpc>
              <a:spcBef>
                <a:spcPts val="0"/>
              </a:spcBef>
              <a:spcAft>
                <a:spcPts val="0"/>
              </a:spcAft>
              <a:buClrTx/>
              <a:buSzTx/>
              <a:buFontTx/>
              <a:buNone/>
              <a:tabLst/>
            </a:pPr>
            <a:endParaRPr kumimoji="0" lang="en-GB" sz="2400" b="0" i="0" u="none" strike="noStrike" cap="none" spc="0" normalizeH="0" baseline="0">
              <a:ln>
                <a:noFill/>
              </a:ln>
              <a:solidFill>
                <a:srgbClr val="000000"/>
              </a:solidFill>
              <a:effectLst/>
              <a:uFillTx/>
              <a:latin typeface="+mn-lt"/>
              <a:ea typeface="+mn-ea"/>
              <a:cs typeface="+mn-cs"/>
              <a:sym typeface="Roboto"/>
            </a:endParaRPr>
          </a:p>
        </p:txBody>
      </p:sp>
      <p:sp>
        <p:nvSpPr>
          <p:cNvPr id="11" name="Rectangle 10">
            <a:extLst>
              <a:ext uri="{FF2B5EF4-FFF2-40B4-BE49-F238E27FC236}">
                <a16:creationId xmlns:a16="http://schemas.microsoft.com/office/drawing/2014/main" id="{F6DE1D17-52D2-85D2-C3B0-EEA97D641C6C}"/>
              </a:ext>
            </a:extLst>
          </p:cNvPr>
          <p:cNvSpPr/>
          <p:nvPr/>
        </p:nvSpPr>
        <p:spPr>
          <a:xfrm>
            <a:off x="6576456" y="1479550"/>
            <a:ext cx="4032250" cy="3689350"/>
          </a:xfrm>
          <a:prstGeom prst="rect">
            <a:avLst/>
          </a:prstGeom>
          <a:noFill/>
          <a:ln w="28575" cap="flat">
            <a:solidFill>
              <a:srgbClr val="FFC00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ctr">
            <a:spAutoFit/>
          </a:bodyPr>
          <a:lstStyle/>
          <a:p>
            <a:pPr marL="0" marR="0" indent="0" algn="l" defTabSz="1300480" rtl="0" fontAlgn="auto" latinLnBrk="0" hangingPunct="0">
              <a:lnSpc>
                <a:spcPct val="100000"/>
              </a:lnSpc>
              <a:spcBef>
                <a:spcPts val="0"/>
              </a:spcBef>
              <a:spcAft>
                <a:spcPts val="0"/>
              </a:spcAft>
              <a:buClrTx/>
              <a:buSzTx/>
              <a:buFontTx/>
              <a:buNone/>
              <a:tabLst/>
            </a:pPr>
            <a:endParaRPr kumimoji="0" lang="en-GB" sz="2400" b="0" i="0" u="none" strike="noStrike" cap="none" spc="0" normalizeH="0" baseline="0">
              <a:ln>
                <a:noFill/>
              </a:ln>
              <a:solidFill>
                <a:srgbClr val="000000"/>
              </a:solidFill>
              <a:effectLst/>
              <a:uFillTx/>
              <a:latin typeface="+mn-lt"/>
              <a:ea typeface="+mn-ea"/>
              <a:cs typeface="+mn-cs"/>
              <a:sym typeface="Roboto"/>
            </a:endParaRPr>
          </a:p>
        </p:txBody>
      </p:sp>
      <p:sp>
        <p:nvSpPr>
          <p:cNvPr id="15" name="TextBox 14">
            <a:extLst>
              <a:ext uri="{FF2B5EF4-FFF2-40B4-BE49-F238E27FC236}">
                <a16:creationId xmlns:a16="http://schemas.microsoft.com/office/drawing/2014/main" id="{0B50F858-F585-3140-89C5-4640970625DF}"/>
              </a:ext>
            </a:extLst>
          </p:cNvPr>
          <p:cNvSpPr txBox="1"/>
          <p:nvPr/>
        </p:nvSpPr>
        <p:spPr>
          <a:xfrm>
            <a:off x="8591551" y="1321625"/>
            <a:ext cx="3396580" cy="1054646"/>
          </a:xfrm>
          <a:prstGeom prst="rect">
            <a:avLst/>
          </a:prstGeom>
          <a:solidFill>
            <a:schemeClr val="bg1"/>
          </a:solidFill>
          <a:ln w="19050" cap="flat">
            <a:solidFill>
              <a:srgbClr val="FFC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t">
            <a:spAutoFit/>
          </a:bodyPr>
          <a:lstStyle/>
          <a:p>
            <a:pPr marL="0" marR="0" indent="0" algn="r" defTabSz="130048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err="1">
                <a:ln>
                  <a:noFill/>
                </a:ln>
                <a:effectLst/>
                <a:uFillTx/>
                <a:latin typeface="+mn-lt"/>
                <a:ea typeface="+mn-ea"/>
                <a:cs typeface="+mn-cs"/>
                <a:sym typeface="Roboto"/>
              </a:rPr>
              <a:t>Authorisation</a:t>
            </a:r>
            <a:r>
              <a:rPr kumimoji="0" lang="en-US" sz="2000" b="0" i="0" u="none" strike="noStrike" cap="none" spc="0" normalizeH="0" baseline="0" dirty="0">
                <a:ln>
                  <a:noFill/>
                </a:ln>
                <a:effectLst/>
                <a:uFillTx/>
                <a:latin typeface="+mn-lt"/>
                <a:ea typeface="+mn-ea"/>
                <a:cs typeface="+mn-cs"/>
                <a:sym typeface="Roboto"/>
              </a:rPr>
              <a:t> from the </a:t>
            </a:r>
            <a:r>
              <a:rPr kumimoji="0" lang="en-US" sz="2000" b="0" i="0" u="none" strike="noStrike" cap="none" spc="0" normalizeH="0" baseline="0" dirty="0" err="1">
                <a:ln>
                  <a:noFill/>
                </a:ln>
                <a:effectLst/>
                <a:uFillTx/>
                <a:latin typeface="+mn-lt"/>
                <a:ea typeface="+mn-ea"/>
                <a:cs typeface="+mn-cs"/>
                <a:sym typeface="Roboto"/>
              </a:rPr>
              <a:t>organisation</a:t>
            </a:r>
            <a:r>
              <a:rPr kumimoji="0" lang="en-US" sz="2000" b="0" i="0" u="none" strike="noStrike" cap="none" spc="0" normalizeH="0" baseline="0" dirty="0">
                <a:ln>
                  <a:noFill/>
                </a:ln>
                <a:effectLst/>
                <a:uFillTx/>
                <a:latin typeface="+mn-lt"/>
                <a:ea typeface="+mn-ea"/>
                <a:cs typeface="+mn-cs"/>
                <a:sym typeface="Roboto"/>
              </a:rPr>
              <a:t> that conducted or contracted the data</a:t>
            </a:r>
            <a:endParaRPr kumimoji="0" lang="en-GB" sz="2000" b="0" i="0" u="none" strike="noStrike" cap="none" spc="0" normalizeH="0" baseline="0" dirty="0">
              <a:ln>
                <a:noFill/>
              </a:ln>
              <a:effectLst/>
              <a:uFillTx/>
              <a:latin typeface="+mn-lt"/>
              <a:ea typeface="+mn-ea"/>
              <a:cs typeface="+mn-cs"/>
              <a:sym typeface="Roboto"/>
            </a:endParaRPr>
          </a:p>
        </p:txBody>
      </p:sp>
      <p:sp>
        <p:nvSpPr>
          <p:cNvPr id="12" name="TextBox 11">
            <a:extLst>
              <a:ext uri="{FF2B5EF4-FFF2-40B4-BE49-F238E27FC236}">
                <a16:creationId xmlns:a16="http://schemas.microsoft.com/office/drawing/2014/main" id="{19AFE761-BD4D-51F2-DF0B-7D085B583C40}"/>
              </a:ext>
            </a:extLst>
          </p:cNvPr>
          <p:cNvSpPr txBox="1"/>
          <p:nvPr/>
        </p:nvSpPr>
        <p:spPr>
          <a:xfrm>
            <a:off x="219137" y="2533853"/>
            <a:ext cx="1762063" cy="1054646"/>
          </a:xfrm>
          <a:prstGeom prst="rect">
            <a:avLst/>
          </a:prstGeom>
          <a:solidFill>
            <a:schemeClr val="bg1"/>
          </a:solidFill>
          <a:ln w="19050" cap="flat">
            <a:solidFill>
              <a:srgbClr val="FF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t">
            <a:spAutoFit/>
          </a:bodyPr>
          <a:lstStyle/>
          <a:p>
            <a:pPr marL="0" marR="0" indent="0" algn="l" defTabSz="130048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err="1">
                <a:ln>
                  <a:noFill/>
                </a:ln>
                <a:effectLst/>
                <a:uFillTx/>
                <a:latin typeface="+mn-lt"/>
                <a:ea typeface="+mn-ea"/>
                <a:cs typeface="+mn-cs"/>
                <a:sym typeface="Roboto"/>
              </a:rPr>
              <a:t>Authorisation</a:t>
            </a:r>
            <a:r>
              <a:rPr kumimoji="0" lang="en-US" sz="2000" b="0" i="0" u="none" strike="noStrike" cap="none" spc="0" normalizeH="0" baseline="0" dirty="0">
                <a:ln>
                  <a:noFill/>
                </a:ln>
                <a:effectLst/>
                <a:uFillTx/>
                <a:latin typeface="+mn-lt"/>
                <a:ea typeface="+mn-ea"/>
                <a:cs typeface="+mn-cs"/>
                <a:sym typeface="Roboto"/>
              </a:rPr>
              <a:t> from national jurisdictions </a:t>
            </a:r>
            <a:endParaRPr kumimoji="0" lang="en-GB" sz="2000" b="0" i="0" u="none" strike="noStrike" cap="none" spc="0" normalizeH="0" baseline="0" dirty="0">
              <a:ln>
                <a:noFill/>
              </a:ln>
              <a:effectLst/>
              <a:uFillTx/>
              <a:latin typeface="+mn-lt"/>
              <a:ea typeface="+mn-ea"/>
              <a:cs typeface="+mn-cs"/>
              <a:sym typeface="Roboto"/>
            </a:endParaRPr>
          </a:p>
        </p:txBody>
      </p:sp>
    </p:spTree>
    <p:extLst>
      <p:ext uri="{BB962C8B-B14F-4D97-AF65-F5344CB8AC3E}">
        <p14:creationId xmlns:p14="http://schemas.microsoft.com/office/powerpoint/2010/main" val="550287274"/>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tângulo 24">
            <a:extLst>
              <a:ext uri="{FF2B5EF4-FFF2-40B4-BE49-F238E27FC236}">
                <a16:creationId xmlns:a16="http://schemas.microsoft.com/office/drawing/2014/main" id="{4154F253-6945-D06D-E9CF-188BC0DB95EC}"/>
              </a:ext>
            </a:extLst>
          </p:cNvPr>
          <p:cNvSpPr/>
          <p:nvPr/>
        </p:nvSpPr>
        <p:spPr>
          <a:xfrm>
            <a:off x="6219825" y="1237841"/>
            <a:ext cx="5992401" cy="4610303"/>
          </a:xfrm>
          <a:prstGeom prst="rect">
            <a:avLst/>
          </a:prstGeom>
          <a:solidFill>
            <a:srgbClr val="005C6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3" name="Imagem 2">
            <a:extLst>
              <a:ext uri="{FF2B5EF4-FFF2-40B4-BE49-F238E27FC236}">
                <a16:creationId xmlns:a16="http://schemas.microsoft.com/office/drawing/2014/main" id="{E30EB728-4590-F813-5458-E16F08476EB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73151" y="391135"/>
            <a:ext cx="5812335" cy="5179058"/>
          </a:xfrm>
          <a:prstGeom prst="rect">
            <a:avLst/>
          </a:prstGeom>
        </p:spPr>
      </p:pic>
      <p:sp>
        <p:nvSpPr>
          <p:cNvPr id="10" name="Retângulo 9">
            <a:extLst>
              <a:ext uri="{FF2B5EF4-FFF2-40B4-BE49-F238E27FC236}">
                <a16:creationId xmlns:a16="http://schemas.microsoft.com/office/drawing/2014/main" id="{F249165F-8172-5224-B708-BA9B3D7AC24F}"/>
              </a:ext>
            </a:extLst>
          </p:cNvPr>
          <p:cNvSpPr/>
          <p:nvPr/>
        </p:nvSpPr>
        <p:spPr>
          <a:xfrm>
            <a:off x="1781928" y="6211242"/>
            <a:ext cx="1020279" cy="34803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1" name="Retângulo 10">
            <a:extLst>
              <a:ext uri="{FF2B5EF4-FFF2-40B4-BE49-F238E27FC236}">
                <a16:creationId xmlns:a16="http://schemas.microsoft.com/office/drawing/2014/main" id="{342D8370-7CC7-B57F-57A8-E7623C15621F}"/>
              </a:ext>
            </a:extLst>
          </p:cNvPr>
          <p:cNvSpPr/>
          <p:nvPr/>
        </p:nvSpPr>
        <p:spPr>
          <a:xfrm>
            <a:off x="-2381" y="5861274"/>
            <a:ext cx="12194380" cy="588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2" name="Retângulo 11">
            <a:extLst>
              <a:ext uri="{FF2B5EF4-FFF2-40B4-BE49-F238E27FC236}">
                <a16:creationId xmlns:a16="http://schemas.microsoft.com/office/drawing/2014/main" id="{90655C59-7768-69E7-7003-F7C6F1597172}"/>
              </a:ext>
            </a:extLst>
          </p:cNvPr>
          <p:cNvSpPr/>
          <p:nvPr/>
        </p:nvSpPr>
        <p:spPr>
          <a:xfrm>
            <a:off x="247135" y="5865236"/>
            <a:ext cx="329514" cy="68055"/>
          </a:xfrm>
          <a:prstGeom prst="rect">
            <a:avLst/>
          </a:prstGeom>
          <a:solidFill>
            <a:srgbClr val="0CA8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3" name="Retângulo 12">
            <a:extLst>
              <a:ext uri="{FF2B5EF4-FFF2-40B4-BE49-F238E27FC236}">
                <a16:creationId xmlns:a16="http://schemas.microsoft.com/office/drawing/2014/main" id="{5088E9F9-B7BB-9E53-7B90-801FD43141D0}"/>
              </a:ext>
            </a:extLst>
          </p:cNvPr>
          <p:cNvSpPr/>
          <p:nvPr/>
        </p:nvSpPr>
        <p:spPr>
          <a:xfrm>
            <a:off x="-2381" y="1168297"/>
            <a:ext cx="12194380" cy="588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44" name="Retângulo 43">
            <a:extLst>
              <a:ext uri="{FF2B5EF4-FFF2-40B4-BE49-F238E27FC236}">
                <a16:creationId xmlns:a16="http://schemas.microsoft.com/office/drawing/2014/main" id="{DF2F25D1-56F1-8E6E-9D26-7C32D56FAD48}"/>
              </a:ext>
            </a:extLst>
          </p:cNvPr>
          <p:cNvSpPr/>
          <p:nvPr/>
        </p:nvSpPr>
        <p:spPr>
          <a:xfrm>
            <a:off x="6514" y="-12724"/>
            <a:ext cx="12192000" cy="1175639"/>
          </a:xfrm>
          <a:prstGeom prst="rect">
            <a:avLst/>
          </a:prstGeom>
          <a:solidFill>
            <a:srgbClr val="005C6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6" name="Retângulo 5">
            <a:extLst>
              <a:ext uri="{FF2B5EF4-FFF2-40B4-BE49-F238E27FC236}">
                <a16:creationId xmlns:a16="http://schemas.microsoft.com/office/drawing/2014/main" id="{5B1F49BE-530E-E796-0788-439B286F1158}"/>
              </a:ext>
            </a:extLst>
          </p:cNvPr>
          <p:cNvSpPr/>
          <p:nvPr/>
        </p:nvSpPr>
        <p:spPr>
          <a:xfrm>
            <a:off x="0" y="5912524"/>
            <a:ext cx="12192000" cy="945476"/>
          </a:xfrm>
          <a:prstGeom prst="rect">
            <a:avLst/>
          </a:prstGeom>
          <a:solidFill>
            <a:srgbClr val="005C6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7" name="Imagem 6">
            <a:extLst>
              <a:ext uri="{FF2B5EF4-FFF2-40B4-BE49-F238E27FC236}">
                <a16:creationId xmlns:a16="http://schemas.microsoft.com/office/drawing/2014/main" id="{6BDAE088-0C53-7D80-BFDE-93DE6ABA85D5}"/>
              </a:ext>
            </a:extLst>
          </p:cNvPr>
          <p:cNvPicPr>
            <a:picLocks noChangeAspect="1"/>
          </p:cNvPicPr>
          <p:nvPr/>
        </p:nvPicPr>
        <p:blipFill>
          <a:blip r:embed="rId4"/>
          <a:stretch>
            <a:fillRect/>
          </a:stretch>
        </p:blipFill>
        <p:spPr>
          <a:xfrm>
            <a:off x="309586" y="6024414"/>
            <a:ext cx="1125167" cy="673829"/>
          </a:xfrm>
          <a:prstGeom prst="rect">
            <a:avLst/>
          </a:prstGeom>
        </p:spPr>
      </p:pic>
      <p:sp>
        <p:nvSpPr>
          <p:cNvPr id="14" name="Retângulo 13">
            <a:extLst>
              <a:ext uri="{FF2B5EF4-FFF2-40B4-BE49-F238E27FC236}">
                <a16:creationId xmlns:a16="http://schemas.microsoft.com/office/drawing/2014/main" id="{67D0C5C9-7AD1-3653-9D68-00337813369E}"/>
              </a:ext>
            </a:extLst>
          </p:cNvPr>
          <p:cNvSpPr/>
          <p:nvPr/>
        </p:nvSpPr>
        <p:spPr>
          <a:xfrm>
            <a:off x="247135" y="337751"/>
            <a:ext cx="329514" cy="889433"/>
          </a:xfrm>
          <a:prstGeom prst="rect">
            <a:avLst/>
          </a:prstGeom>
          <a:solidFill>
            <a:srgbClr val="0CA8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5" name="CaixaDeTexto 4">
            <a:extLst>
              <a:ext uri="{FF2B5EF4-FFF2-40B4-BE49-F238E27FC236}">
                <a16:creationId xmlns:a16="http://schemas.microsoft.com/office/drawing/2014/main" id="{A809246C-D14D-CDD0-4EB1-5A40F220AC92}"/>
              </a:ext>
            </a:extLst>
          </p:cNvPr>
          <p:cNvSpPr txBox="1">
            <a:spLocks noChangeAspect="1"/>
          </p:cNvSpPr>
          <p:nvPr/>
        </p:nvSpPr>
        <p:spPr>
          <a:xfrm>
            <a:off x="6819900" y="1629242"/>
            <a:ext cx="5008906" cy="3600986"/>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2400" b="1" i="0" u="none" strike="noStrike" kern="1200" cap="none" spc="0" normalizeH="0" baseline="0" noProof="0" dirty="0">
                <a:ln>
                  <a:noFill/>
                </a:ln>
                <a:solidFill>
                  <a:prstClr val="white"/>
                </a:solidFill>
                <a:effectLst/>
                <a:uLnTx/>
                <a:uFillTx/>
                <a:latin typeface="DIN Pro Bold" panose="020B0804020101020102" pitchFamily="34" charset="0"/>
                <a:ea typeface="Roboto"/>
                <a:cs typeface="DIN Pro Bold" panose="020B0804020101020102" pitchFamily="34" charset="0"/>
              </a:rPr>
              <a:t>Establish guidelines for sharing, demonstrate impact:</a:t>
            </a:r>
          </a:p>
          <a:p>
            <a:pPr marR="0" lvl="0" algn="l" defTabSz="914400" rtl="0" eaLnBrk="1" fontAlgn="auto" latinLnBrk="0" hangingPunct="1">
              <a:lnSpc>
                <a:spcPct val="100000"/>
              </a:lnSpc>
              <a:spcBef>
                <a:spcPts val="0"/>
              </a:spcBef>
              <a:spcAft>
                <a:spcPts val="0"/>
              </a:spcAft>
              <a:buClrTx/>
              <a:buSzTx/>
              <a:tabLst/>
              <a:defRPr/>
            </a:pPr>
            <a:endParaRPr kumimoji="0" lang="pt-PT" sz="2400" b="0" i="0" u="none" strike="noStrike" kern="1200" cap="none" spc="0" normalizeH="0" baseline="0" noProof="0" dirty="0">
              <a:ln>
                <a:noFill/>
              </a:ln>
              <a:solidFill>
                <a:prstClr val="white"/>
              </a:solidFill>
              <a:effectLst/>
              <a:uLnTx/>
              <a:uFillTx/>
              <a:latin typeface="DIN Pro Bold" panose="020B0804020101020102" pitchFamily="34" charset="0"/>
              <a:cs typeface="DIN Pro Bold" panose="020B0804020101020102" pitchFamily="34" charset="0"/>
            </a:endParaRP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pt-PT" sz="2400" b="0" i="0" u="none" strike="noStrike" kern="1200" cap="none" spc="0" normalizeH="0" baseline="0" noProof="0" dirty="0">
                <a:ln>
                  <a:noFill/>
                </a:ln>
                <a:solidFill>
                  <a:prstClr val="white"/>
                </a:solidFill>
                <a:effectLst/>
                <a:uLnTx/>
                <a:uFillTx/>
                <a:latin typeface="DIN Pro Bold" panose="020B0804020101020102" pitchFamily="34" charset="0"/>
                <a:cs typeface="DIN Pro Bold" panose="020B0804020101020102" pitchFamily="34" charset="0"/>
              </a:rPr>
              <a:t>Bathymetry data</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pt-PT" sz="2400" dirty="0">
              <a:solidFill>
                <a:prstClr val="white"/>
              </a:solidFill>
              <a:latin typeface="DIN Pro Bold" panose="020B0804020101020102" pitchFamily="34" charset="0"/>
              <a:cs typeface="DIN Pro Bold" panose="020B0804020101020102" pitchFamily="34" charset="0"/>
            </a:endParaRP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pt-PT" sz="2400" b="0" i="0" u="none" strike="noStrike" kern="1200" cap="none" spc="0" normalizeH="0" baseline="0" noProof="0" dirty="0">
                <a:ln>
                  <a:noFill/>
                </a:ln>
                <a:solidFill>
                  <a:prstClr val="white"/>
                </a:solidFill>
                <a:effectLst/>
                <a:uLnTx/>
                <a:uFillTx/>
                <a:latin typeface="DIN Pro Bold" panose="020B0804020101020102" pitchFamily="34" charset="0"/>
                <a:cs typeface="DIN Pro Bold" panose="020B0804020101020102" pitchFamily="34" charset="0"/>
              </a:rPr>
              <a:t>Biodiversity data</a:t>
            </a:r>
          </a:p>
          <a:p>
            <a:pPr marL="628650" marR="0" lvl="0" algn="l" defTabSz="914400" rtl="0" eaLnBrk="1" fontAlgn="auto" latinLnBrk="0" hangingPunct="1">
              <a:lnSpc>
                <a:spcPct val="100000"/>
              </a:lnSpc>
              <a:spcBef>
                <a:spcPts val="0"/>
              </a:spcBef>
              <a:spcAft>
                <a:spcPts val="0"/>
              </a:spcAft>
              <a:buClrTx/>
              <a:buSzTx/>
              <a:tabLst/>
              <a:defRPr/>
            </a:pPr>
            <a:r>
              <a:rPr lang="pt-PT" dirty="0">
                <a:solidFill>
                  <a:prstClr val="white"/>
                </a:solidFill>
                <a:latin typeface="DIN Pro Regular" panose="020B0504020101020102" pitchFamily="34" charset="0"/>
                <a:cs typeface="DIN Pro Regular" panose="020B0504020101020102" pitchFamily="34" charset="0"/>
              </a:rPr>
              <a:t>Marine Mammal Observations</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pt-PT" sz="2400" b="0" i="0" u="none" strike="noStrike" kern="1200" cap="none" spc="0" normalizeH="0" baseline="0" noProof="0" dirty="0">
              <a:ln>
                <a:noFill/>
              </a:ln>
              <a:solidFill>
                <a:prstClr val="white"/>
              </a:solidFill>
              <a:effectLst/>
              <a:uLnTx/>
              <a:uFillTx/>
              <a:latin typeface="DIN Pro Bold" panose="020B0804020101020102" pitchFamily="34" charset="0"/>
              <a:cs typeface="DIN Pro Bold" panose="020B0804020101020102" pitchFamily="34" charset="0"/>
            </a:endParaRP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t-PT" sz="2400" dirty="0">
                <a:solidFill>
                  <a:prstClr val="white"/>
                </a:solidFill>
                <a:latin typeface="DIN Pro Bold" panose="020B0804020101020102" pitchFamily="34" charset="0"/>
                <a:cs typeface="DIN Pro Bold" panose="020B0804020101020102" pitchFamily="34" charset="0"/>
              </a:rPr>
              <a:t>MetOcean</a:t>
            </a:r>
            <a:r>
              <a:rPr kumimoji="0" lang="pt-PT" sz="2400" b="0" i="0" u="none" strike="noStrike" kern="1200" cap="none" spc="0" normalizeH="0" baseline="0" noProof="0" dirty="0">
                <a:ln>
                  <a:noFill/>
                </a:ln>
                <a:solidFill>
                  <a:prstClr val="white"/>
                </a:solidFill>
                <a:effectLst/>
                <a:uLnTx/>
                <a:uFillTx/>
                <a:latin typeface="DIN Pro Bold" panose="020B0804020101020102" pitchFamily="34" charset="0"/>
                <a:cs typeface="DIN Pro Bold" panose="020B0804020101020102" pitchFamily="34" charset="0"/>
              </a:rPr>
              <a:t> Data</a:t>
            </a:r>
          </a:p>
          <a:p>
            <a:pPr marL="628650">
              <a:defRPr/>
            </a:pPr>
            <a:r>
              <a:rPr lang="pt-PT" dirty="0">
                <a:solidFill>
                  <a:prstClr val="white"/>
                </a:solidFill>
                <a:latin typeface="DIN Pro Regular" panose="020B0504020101020102" pitchFamily="34" charset="0"/>
                <a:cs typeface="DIN Pro Regular" panose="020B0504020101020102" pitchFamily="34" charset="0"/>
              </a:rPr>
              <a:t>CTD data  or ADCP (TBD)?</a:t>
            </a:r>
          </a:p>
        </p:txBody>
      </p:sp>
      <p:pic>
        <p:nvPicPr>
          <p:cNvPr id="24" name="Picture 23">
            <a:extLst>
              <a:ext uri="{FF2B5EF4-FFF2-40B4-BE49-F238E27FC236}">
                <a16:creationId xmlns:a16="http://schemas.microsoft.com/office/drawing/2014/main" id="{ADB5EE6E-45C3-1259-87E1-481196EF536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80975" y="1203918"/>
            <a:ext cx="6478709" cy="4640369"/>
          </a:xfrm>
          <a:prstGeom prst="rect">
            <a:avLst/>
          </a:prstGeom>
        </p:spPr>
      </p:pic>
      <p:sp>
        <p:nvSpPr>
          <p:cNvPr id="21" name="TextBox 20">
            <a:extLst>
              <a:ext uri="{FF2B5EF4-FFF2-40B4-BE49-F238E27FC236}">
                <a16:creationId xmlns:a16="http://schemas.microsoft.com/office/drawing/2014/main" id="{34269E27-E728-F011-C921-4ACD8C3367B5}"/>
              </a:ext>
            </a:extLst>
          </p:cNvPr>
          <p:cNvSpPr txBox="1"/>
          <p:nvPr/>
        </p:nvSpPr>
        <p:spPr>
          <a:xfrm>
            <a:off x="2474468" y="5221706"/>
            <a:ext cx="3670992" cy="261610"/>
          </a:xfrm>
          <a:prstGeom prst="rect">
            <a:avLst/>
          </a:prstGeom>
          <a:noFill/>
        </p:spPr>
        <p:txBody>
          <a:bodyPr wrap="square">
            <a:spAutoFit/>
          </a:bodyPr>
          <a:lstStyle/>
          <a:p>
            <a:pPr algn="r"/>
            <a:r>
              <a:rPr lang="en-US" sz="1100" b="1" i="1" dirty="0">
                <a:solidFill>
                  <a:srgbClr val="3B3B3B"/>
                </a:solidFill>
                <a:effectLst/>
                <a:latin typeface="Source Sans Pro" panose="020B0503030403020204" pitchFamily="34" charset="0"/>
              </a:rPr>
              <a:t>Image courtesy of Christopher Kelley/HURL.</a:t>
            </a:r>
            <a:endParaRPr lang="en-GB" sz="1100" b="1" dirty="0"/>
          </a:p>
        </p:txBody>
      </p:sp>
      <p:sp>
        <p:nvSpPr>
          <p:cNvPr id="2" name="TextBox 1">
            <a:extLst>
              <a:ext uri="{FF2B5EF4-FFF2-40B4-BE49-F238E27FC236}">
                <a16:creationId xmlns:a16="http://schemas.microsoft.com/office/drawing/2014/main" id="{44B56CD1-5E24-C73B-8F1A-12F6F73A2F1E}"/>
              </a:ext>
            </a:extLst>
          </p:cNvPr>
          <p:cNvSpPr txBox="1"/>
          <p:nvPr/>
        </p:nvSpPr>
        <p:spPr>
          <a:xfrm>
            <a:off x="652066" y="311744"/>
            <a:ext cx="11025837"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DIN Pro Regular" panose="020B0504020101020102" pitchFamily="34" charset="0"/>
                <a:ea typeface="Roboto"/>
                <a:cs typeface="DIN Pro Regular" panose="020B0504020101020102" pitchFamily="34" charset="0"/>
              </a:rPr>
              <a:t>Corporate Data Group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DIN Pro Bold" panose="020B0804020101020102" pitchFamily="34" charset="0"/>
                <a:ea typeface="Roboto"/>
                <a:cs typeface="DIN Pro Bold" panose="020B0804020101020102" pitchFamily="34" charset="0"/>
              </a:rPr>
              <a:t>Work on use cases</a:t>
            </a:r>
            <a:endParaRPr kumimoji="0" lang="en-US" sz="2000" b="1" i="0" u="none" strike="noStrike" kern="1200" cap="none" spc="0" normalizeH="0" baseline="0" noProof="0" dirty="0">
              <a:ln>
                <a:noFill/>
              </a:ln>
              <a:solidFill>
                <a:prstClr val="white"/>
              </a:solidFill>
              <a:effectLst/>
              <a:uLnTx/>
              <a:uFillTx/>
              <a:latin typeface="DIN Pro Bold" panose="020B0804020101020102" pitchFamily="34" charset="0"/>
              <a:ea typeface="Roboto"/>
              <a:cs typeface="DIN Pro Bold" panose="020B0804020101020102" pitchFamily="34" charset="0"/>
            </a:endParaRPr>
          </a:p>
        </p:txBody>
      </p:sp>
    </p:spTree>
    <p:extLst>
      <p:ext uri="{BB962C8B-B14F-4D97-AF65-F5344CB8AC3E}">
        <p14:creationId xmlns:p14="http://schemas.microsoft.com/office/powerpoint/2010/main" val="9874540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11" name="Retângulo 47">
            <a:extLst>
              <a:ext uri="{FF2B5EF4-FFF2-40B4-BE49-F238E27FC236}">
                <a16:creationId xmlns:a16="http://schemas.microsoft.com/office/drawing/2014/main" id="{F51E5211-FC20-9991-5C5E-8CEAC53492C0}"/>
              </a:ext>
            </a:extLst>
          </p:cNvPr>
          <p:cNvSpPr/>
          <p:nvPr/>
        </p:nvSpPr>
        <p:spPr>
          <a:xfrm>
            <a:off x="6514" y="1226252"/>
            <a:ext cx="12191999" cy="4658733"/>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dirty="0">
              <a:ln>
                <a:noFill/>
              </a:ln>
              <a:solidFill>
                <a:prstClr val="white"/>
              </a:solidFill>
              <a:effectLst/>
              <a:uLnTx/>
              <a:uFillTx/>
              <a:latin typeface="Arial" panose="020B0604020202020204" pitchFamily="34" charset="0"/>
              <a:ea typeface="Roboto"/>
              <a:cs typeface="Roboto"/>
            </a:endParaRPr>
          </a:p>
        </p:txBody>
      </p:sp>
      <p:sp>
        <p:nvSpPr>
          <p:cNvPr id="2" name="Retângulo 6">
            <a:extLst>
              <a:ext uri="{FF2B5EF4-FFF2-40B4-BE49-F238E27FC236}">
                <a16:creationId xmlns:a16="http://schemas.microsoft.com/office/drawing/2014/main" id="{D760A23B-8979-EA52-6F52-69750401FCCE}"/>
              </a:ext>
            </a:extLst>
          </p:cNvPr>
          <p:cNvSpPr/>
          <p:nvPr/>
        </p:nvSpPr>
        <p:spPr>
          <a:xfrm>
            <a:off x="0" y="5960067"/>
            <a:ext cx="12192000" cy="897934"/>
          </a:xfrm>
          <a:prstGeom prst="rect">
            <a:avLst/>
          </a:prstGeom>
          <a:solidFill>
            <a:srgbClr val="005C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Calibri" panose="020F0502020204030204"/>
              <a:ea typeface="Roboto"/>
              <a:cs typeface="Roboto"/>
            </a:endParaRPr>
          </a:p>
        </p:txBody>
      </p:sp>
      <p:pic>
        <p:nvPicPr>
          <p:cNvPr id="3" name="Image 6" descr="Une image contenant texte, Police, logo, Graphique&#10;&#10;Description générée automatiquement">
            <a:extLst>
              <a:ext uri="{FF2B5EF4-FFF2-40B4-BE49-F238E27FC236}">
                <a16:creationId xmlns:a16="http://schemas.microsoft.com/office/drawing/2014/main" id="{8B3465BE-6949-48C0-E58A-56A91999D8B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9137" y="6100389"/>
            <a:ext cx="653455" cy="627901"/>
          </a:xfrm>
          <a:prstGeom prst="rect">
            <a:avLst/>
          </a:prstGeom>
        </p:spPr>
      </p:pic>
      <p:pic>
        <p:nvPicPr>
          <p:cNvPr id="4" name="Image 8" descr="Une image contenant texte, Police, logo, cercle&#10;&#10;Description générée automatiquement">
            <a:extLst>
              <a:ext uri="{FF2B5EF4-FFF2-40B4-BE49-F238E27FC236}">
                <a16:creationId xmlns:a16="http://schemas.microsoft.com/office/drawing/2014/main" id="{AC7121F9-C93D-A6E1-E7B3-38D8E8D623F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69269" y="6004882"/>
            <a:ext cx="1385120" cy="790696"/>
          </a:xfrm>
          <a:prstGeom prst="rect">
            <a:avLst/>
          </a:prstGeom>
        </p:spPr>
      </p:pic>
      <p:sp>
        <p:nvSpPr>
          <p:cNvPr id="5" name="Retângulo 6">
            <a:extLst>
              <a:ext uri="{FF2B5EF4-FFF2-40B4-BE49-F238E27FC236}">
                <a16:creationId xmlns:a16="http://schemas.microsoft.com/office/drawing/2014/main" id="{AFA561AC-0135-8260-159E-B703C7FC44BB}"/>
              </a:ext>
            </a:extLst>
          </p:cNvPr>
          <p:cNvSpPr/>
          <p:nvPr/>
        </p:nvSpPr>
        <p:spPr>
          <a:xfrm>
            <a:off x="0" y="-1"/>
            <a:ext cx="12192000" cy="1102961"/>
          </a:xfrm>
          <a:prstGeom prst="rect">
            <a:avLst/>
          </a:prstGeom>
          <a:solidFill>
            <a:srgbClr val="005C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Calibri" panose="020F0502020204030204"/>
              <a:ea typeface="Roboto"/>
              <a:cs typeface="Roboto"/>
            </a:endParaRPr>
          </a:p>
        </p:txBody>
      </p:sp>
      <p:sp>
        <p:nvSpPr>
          <p:cNvPr id="6" name="Retângulo 13">
            <a:extLst>
              <a:ext uri="{FF2B5EF4-FFF2-40B4-BE49-F238E27FC236}">
                <a16:creationId xmlns:a16="http://schemas.microsoft.com/office/drawing/2014/main" id="{E1DFF53C-26B7-B757-CC0A-EBAFC8692660}"/>
              </a:ext>
            </a:extLst>
          </p:cNvPr>
          <p:cNvSpPr/>
          <p:nvPr/>
        </p:nvSpPr>
        <p:spPr>
          <a:xfrm>
            <a:off x="247135" y="337751"/>
            <a:ext cx="329514" cy="889433"/>
          </a:xfrm>
          <a:prstGeom prst="rect">
            <a:avLst/>
          </a:prstGeom>
          <a:solidFill>
            <a:srgbClr val="0CA8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dirty="0">
              <a:ln>
                <a:noFill/>
              </a:ln>
              <a:solidFill>
                <a:srgbClr val="FFFFFF"/>
              </a:solidFill>
              <a:effectLst/>
              <a:uLnTx/>
              <a:uFillTx/>
              <a:latin typeface="Arial" panose="020B0604020202020204" pitchFamily="34" charset="0"/>
              <a:ea typeface="Roboto"/>
              <a:cs typeface="Roboto"/>
            </a:endParaRPr>
          </a:p>
        </p:txBody>
      </p:sp>
      <p:sp>
        <p:nvSpPr>
          <p:cNvPr id="8" name="TextBox 7">
            <a:extLst>
              <a:ext uri="{FF2B5EF4-FFF2-40B4-BE49-F238E27FC236}">
                <a16:creationId xmlns:a16="http://schemas.microsoft.com/office/drawing/2014/main" id="{3E314290-5275-F421-1E0F-5E2899F20234}"/>
              </a:ext>
            </a:extLst>
          </p:cNvPr>
          <p:cNvSpPr txBox="1"/>
          <p:nvPr/>
        </p:nvSpPr>
        <p:spPr>
          <a:xfrm>
            <a:off x="652066" y="308569"/>
            <a:ext cx="11025837" cy="769441"/>
          </a:xfrm>
          <a:prstGeom prst="rect">
            <a:avLst/>
          </a:prstGeom>
          <a:solidFill>
            <a:srgbClr val="005C6D"/>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DIN Pro Regular" panose="020B0504020101020102" pitchFamily="34" charset="0"/>
                <a:ea typeface="Roboto"/>
                <a:cs typeface="DIN Pro Regular" panose="020B0504020101020102" pitchFamily="34" charset="0"/>
              </a:rPr>
              <a:t>Corporate Data Group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DIN Pro Bold" panose="020B0804020101020102" pitchFamily="34" charset="0"/>
                <a:ea typeface="Roboto"/>
                <a:cs typeface="DIN Pro Bold" panose="020B0804020101020102" pitchFamily="34" charset="0"/>
              </a:rPr>
              <a:t>Many sources of bathymetry data produced by industry</a:t>
            </a:r>
          </a:p>
        </p:txBody>
      </p:sp>
      <p:sp>
        <p:nvSpPr>
          <p:cNvPr id="9" name="TextBox 8">
            <a:extLst>
              <a:ext uri="{FF2B5EF4-FFF2-40B4-BE49-F238E27FC236}">
                <a16:creationId xmlns:a16="http://schemas.microsoft.com/office/drawing/2014/main" id="{34B54A7D-FC5D-21FF-6AB4-90DE997DC554}"/>
              </a:ext>
            </a:extLst>
          </p:cNvPr>
          <p:cNvSpPr txBox="1"/>
          <p:nvPr/>
        </p:nvSpPr>
        <p:spPr>
          <a:xfrm>
            <a:off x="411892" y="1576238"/>
            <a:ext cx="6889842" cy="9623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t">
            <a:spAutoFit/>
          </a:bodyPr>
          <a:lstStyle/>
          <a:p>
            <a:pPr marL="0" marR="0" lvl="0" indent="0" algn="l" defTabSz="1300480" rtl="0" eaLnBrk="1" fontAlgn="auto" latinLnBrk="0" hangingPunct="0">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000000"/>
              </a:solidFill>
              <a:effectLst/>
              <a:uLnTx/>
              <a:uFillTx/>
              <a:latin typeface="Roboto"/>
              <a:ea typeface="Roboto"/>
              <a:cs typeface="Roboto"/>
              <a:sym typeface="Roboto"/>
            </a:endParaRPr>
          </a:p>
          <a:p>
            <a:pPr marL="0" marR="0" lvl="0" indent="0" algn="l" defTabSz="1300480" rtl="0" eaLnBrk="1" fontAlgn="auto" latinLnBrk="0" hangingPunct="0">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000000"/>
              </a:solidFill>
              <a:effectLst/>
              <a:uLnTx/>
              <a:uFillTx/>
              <a:latin typeface="Roboto"/>
              <a:ea typeface="Roboto"/>
              <a:cs typeface="Roboto"/>
              <a:sym typeface="Roboto"/>
            </a:endParaRPr>
          </a:p>
          <a:p>
            <a:pPr marL="0" marR="0" lvl="0" indent="0" algn="l" defTabSz="1300480" rtl="0" eaLnBrk="1"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oboto"/>
              <a:ea typeface="Roboto"/>
              <a:cs typeface="Roboto"/>
              <a:sym typeface="Roboto"/>
            </a:endParaRPr>
          </a:p>
        </p:txBody>
      </p:sp>
      <p:sp>
        <p:nvSpPr>
          <p:cNvPr id="12" name="Retângulo 11">
            <a:extLst>
              <a:ext uri="{FF2B5EF4-FFF2-40B4-BE49-F238E27FC236}">
                <a16:creationId xmlns:a16="http://schemas.microsoft.com/office/drawing/2014/main" id="{3B9C1D8C-FFA0-D45E-487B-756B167DF5AF}"/>
              </a:ext>
            </a:extLst>
          </p:cNvPr>
          <p:cNvSpPr/>
          <p:nvPr/>
        </p:nvSpPr>
        <p:spPr>
          <a:xfrm>
            <a:off x="247135" y="5865236"/>
            <a:ext cx="329514" cy="68055"/>
          </a:xfrm>
          <a:prstGeom prst="rect">
            <a:avLst/>
          </a:prstGeom>
          <a:solidFill>
            <a:srgbClr val="0CA8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dirty="0">
              <a:ln>
                <a:noFill/>
              </a:ln>
              <a:solidFill>
                <a:prstClr val="white"/>
              </a:solidFill>
              <a:effectLst/>
              <a:uLnTx/>
              <a:uFillTx/>
              <a:latin typeface="Arial" panose="020B0604020202020204" pitchFamily="34" charset="0"/>
              <a:ea typeface="Roboto"/>
              <a:cs typeface="Roboto"/>
            </a:endParaRPr>
          </a:p>
        </p:txBody>
      </p:sp>
      <p:sp>
        <p:nvSpPr>
          <p:cNvPr id="14" name="TextBox 13">
            <a:extLst>
              <a:ext uri="{FF2B5EF4-FFF2-40B4-BE49-F238E27FC236}">
                <a16:creationId xmlns:a16="http://schemas.microsoft.com/office/drawing/2014/main" id="{138F4F7C-4B17-C1C6-0BE0-D2328E56BBD1}"/>
              </a:ext>
            </a:extLst>
          </p:cNvPr>
          <p:cNvSpPr txBox="1"/>
          <p:nvPr/>
        </p:nvSpPr>
        <p:spPr>
          <a:xfrm>
            <a:off x="279052" y="1701518"/>
            <a:ext cx="3365847" cy="367074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t">
            <a:spAutoFit/>
          </a:bodyPr>
          <a:lstStyle/>
          <a:p>
            <a:pPr marL="342900" marR="0" indent="-342900" algn="l" defTabSz="1300480" rtl="0" fontAlgn="auto" latinLnBrk="0" hangingPunct="0">
              <a:lnSpc>
                <a:spcPct val="100000"/>
              </a:lnSpc>
              <a:spcBef>
                <a:spcPts val="600"/>
              </a:spcBef>
              <a:spcAft>
                <a:spcPts val="600"/>
              </a:spcAft>
              <a:buClrTx/>
              <a:buSzTx/>
              <a:buFont typeface="Arial" panose="020B0604020202020204" pitchFamily="34" charset="0"/>
              <a:buChar char="•"/>
              <a:tabLst/>
            </a:pPr>
            <a:r>
              <a:rPr kumimoji="0" lang="en-US" sz="2000" b="0" i="0" u="none" strike="noStrike" cap="none" spc="0" normalizeH="0" baseline="0" dirty="0">
                <a:ln>
                  <a:noFill/>
                </a:ln>
                <a:solidFill>
                  <a:srgbClr val="000000"/>
                </a:solidFill>
                <a:effectLst/>
                <a:uFillTx/>
                <a:latin typeface="DIN Pro Regular" panose="020B0504020101020102" pitchFamily="34" charset="0"/>
                <a:cs typeface="DIN Pro Regular" panose="020B0504020101020102" pitchFamily="34" charset="0"/>
                <a:sym typeface="Roboto"/>
              </a:rPr>
              <a:t>Digitized</a:t>
            </a:r>
            <a:r>
              <a:rPr kumimoji="0" lang="en-US" sz="2000" b="0" i="0" u="none" strike="noStrike" cap="none" spc="0" normalizeH="0" dirty="0">
                <a:ln>
                  <a:noFill/>
                </a:ln>
                <a:solidFill>
                  <a:srgbClr val="000000"/>
                </a:solidFill>
                <a:effectLst/>
                <a:uFillTx/>
                <a:latin typeface="DIN Pro Regular" panose="020B0504020101020102" pitchFamily="34" charset="0"/>
                <a:cs typeface="DIN Pro Regular" panose="020B0504020101020102" pitchFamily="34" charset="0"/>
                <a:sym typeface="Roboto"/>
              </a:rPr>
              <a:t> n</a:t>
            </a:r>
            <a:r>
              <a:rPr kumimoji="0" lang="en-US" sz="2000" b="0" i="0" u="none" strike="noStrike" cap="none" spc="0" normalizeH="0" baseline="0" dirty="0">
                <a:ln>
                  <a:noFill/>
                </a:ln>
                <a:solidFill>
                  <a:srgbClr val="000000"/>
                </a:solidFill>
                <a:effectLst/>
                <a:uFillTx/>
                <a:latin typeface="DIN Pro Regular" panose="020B0504020101020102" pitchFamily="34" charset="0"/>
                <a:cs typeface="DIN Pro Regular" panose="020B0504020101020102" pitchFamily="34" charset="0"/>
                <a:sym typeface="Roboto"/>
              </a:rPr>
              <a:t>autical charts</a:t>
            </a:r>
          </a:p>
          <a:p>
            <a:pPr marL="342900" marR="0" indent="-342900" algn="l" defTabSz="1300480" rtl="0" fontAlgn="auto" latinLnBrk="0" hangingPunct="0">
              <a:lnSpc>
                <a:spcPct val="100000"/>
              </a:lnSpc>
              <a:spcBef>
                <a:spcPts val="600"/>
              </a:spcBef>
              <a:spcAft>
                <a:spcPts val="600"/>
              </a:spcAft>
              <a:buClrTx/>
              <a:buSzTx/>
              <a:buFont typeface="Arial" panose="020B0604020202020204" pitchFamily="34" charset="0"/>
              <a:buChar char="•"/>
              <a:tabLst/>
            </a:pPr>
            <a:r>
              <a:rPr lang="en-US" sz="2000" dirty="0">
                <a:solidFill>
                  <a:srgbClr val="000000"/>
                </a:solidFill>
                <a:latin typeface="DIN Pro Regular" panose="020B0504020101020102" pitchFamily="34" charset="0"/>
                <a:cs typeface="DIN Pro Regular" panose="020B0504020101020102" pitchFamily="34" charset="0"/>
                <a:sym typeface="Roboto"/>
              </a:rPr>
              <a:t>Satellite-derived</a:t>
            </a:r>
          </a:p>
          <a:p>
            <a:pPr marL="342900" marR="0" indent="-342900" algn="l" defTabSz="1300480" rtl="0" fontAlgn="auto" latinLnBrk="0" hangingPunct="0">
              <a:lnSpc>
                <a:spcPct val="100000"/>
              </a:lnSpc>
              <a:spcBef>
                <a:spcPts val="600"/>
              </a:spcBef>
              <a:spcAft>
                <a:spcPts val="600"/>
              </a:spcAft>
              <a:buClrTx/>
              <a:buSzTx/>
              <a:buFont typeface="Arial" panose="020B0604020202020204" pitchFamily="34" charset="0"/>
              <a:buChar char="•"/>
              <a:tabLst/>
            </a:pPr>
            <a:r>
              <a:rPr lang="en-US" sz="2000" dirty="0">
                <a:solidFill>
                  <a:srgbClr val="000000"/>
                </a:solidFill>
                <a:latin typeface="DIN Pro Regular" panose="020B0504020101020102" pitchFamily="34" charset="0"/>
                <a:cs typeface="DIN Pro Regular" panose="020B0504020101020102" pitchFamily="34" charset="0"/>
                <a:sym typeface="Roboto"/>
              </a:rPr>
              <a:t>Airborne LiDAR</a:t>
            </a:r>
          </a:p>
          <a:p>
            <a:pPr marL="342900" marR="0" indent="-342900" algn="l" defTabSz="1300480" rtl="0" fontAlgn="auto" latinLnBrk="0" hangingPunct="0">
              <a:lnSpc>
                <a:spcPct val="100000"/>
              </a:lnSpc>
              <a:spcBef>
                <a:spcPts val="600"/>
              </a:spcBef>
              <a:spcAft>
                <a:spcPts val="600"/>
              </a:spcAft>
              <a:buClrTx/>
              <a:buSzTx/>
              <a:buFont typeface="Arial" panose="020B0604020202020204" pitchFamily="34" charset="0"/>
              <a:buChar char="•"/>
              <a:tabLst/>
            </a:pPr>
            <a:r>
              <a:rPr lang="en-US" sz="2000" dirty="0">
                <a:solidFill>
                  <a:srgbClr val="000000"/>
                </a:solidFill>
                <a:latin typeface="DIN Pro Regular" panose="020B0504020101020102" pitchFamily="34" charset="0"/>
                <a:cs typeface="DIN Pro Regular" panose="020B0504020101020102" pitchFamily="34" charset="0"/>
                <a:sym typeface="Roboto"/>
              </a:rPr>
              <a:t>Echosounders - single and multibeam</a:t>
            </a:r>
          </a:p>
          <a:p>
            <a:pPr marL="342900" marR="0" indent="-342900" algn="l" defTabSz="1300480" rtl="0" fontAlgn="auto" latinLnBrk="0" hangingPunct="0">
              <a:lnSpc>
                <a:spcPct val="100000"/>
              </a:lnSpc>
              <a:spcBef>
                <a:spcPts val="600"/>
              </a:spcBef>
              <a:spcAft>
                <a:spcPts val="600"/>
              </a:spcAft>
              <a:buClrTx/>
              <a:buSzTx/>
              <a:buFont typeface="Arial" panose="020B0604020202020204" pitchFamily="34" charset="0"/>
              <a:buChar char="•"/>
              <a:tabLst/>
            </a:pPr>
            <a:r>
              <a:rPr lang="en-US" sz="2000" dirty="0">
                <a:solidFill>
                  <a:srgbClr val="000000"/>
                </a:solidFill>
                <a:latin typeface="DIN Pro Regular" panose="020B0504020101020102" pitchFamily="34" charset="0"/>
                <a:cs typeface="DIN Pro Regular" panose="020B0504020101020102" pitchFamily="34" charset="0"/>
                <a:sym typeface="Roboto"/>
              </a:rPr>
              <a:t>3D seismic data</a:t>
            </a:r>
          </a:p>
          <a:p>
            <a:pPr marL="0" marR="0" indent="0" algn="l" defTabSz="1300480" rtl="0" fontAlgn="auto" latinLnBrk="0" hangingPunct="0">
              <a:lnSpc>
                <a:spcPct val="100000"/>
              </a:lnSpc>
              <a:spcBef>
                <a:spcPts val="600"/>
              </a:spcBef>
              <a:spcAft>
                <a:spcPts val="600"/>
              </a:spcAft>
              <a:buClrTx/>
              <a:buSzTx/>
              <a:buFontTx/>
              <a:buNone/>
              <a:tabLst/>
            </a:pPr>
            <a:endParaRPr lang="en-US" sz="2000" dirty="0">
              <a:solidFill>
                <a:srgbClr val="000000"/>
              </a:solidFill>
              <a:latin typeface="DIN Pro Regular" panose="020B0504020101020102" pitchFamily="34" charset="0"/>
              <a:cs typeface="DIN Pro Regular" panose="020B0504020101020102" pitchFamily="34" charset="0"/>
              <a:sym typeface="Roboto"/>
            </a:endParaRPr>
          </a:p>
          <a:p>
            <a:pPr marL="0" marR="0" indent="0" algn="l" defTabSz="1300480" rtl="0" fontAlgn="auto" latinLnBrk="0" hangingPunct="0">
              <a:lnSpc>
                <a:spcPct val="100000"/>
              </a:lnSpc>
              <a:spcBef>
                <a:spcPts val="600"/>
              </a:spcBef>
              <a:spcAft>
                <a:spcPts val="600"/>
              </a:spcAft>
              <a:buClrTx/>
              <a:buSzTx/>
              <a:buFontTx/>
              <a:buNone/>
              <a:tabLst/>
            </a:pPr>
            <a:endParaRPr kumimoji="0" lang="en-GB" sz="2000" b="0" i="0" u="none" strike="noStrike" cap="none" spc="0" normalizeH="0" baseline="0" dirty="0">
              <a:ln>
                <a:noFill/>
              </a:ln>
              <a:solidFill>
                <a:srgbClr val="000000"/>
              </a:solidFill>
              <a:effectLst/>
              <a:uFillTx/>
              <a:latin typeface="DIN Pro Regular" panose="020B0504020101020102" pitchFamily="34" charset="0"/>
              <a:cs typeface="DIN Pro Regular" panose="020B0504020101020102" pitchFamily="34" charset="0"/>
              <a:sym typeface="Roboto"/>
            </a:endParaRPr>
          </a:p>
        </p:txBody>
      </p:sp>
      <p:pic>
        <p:nvPicPr>
          <p:cNvPr id="1026" name="Picture 2" descr="Celebrate World Hydrography Day with Fugro: Exploring the Future of  Hydrography | Fugro">
            <a:extLst>
              <a:ext uri="{FF2B5EF4-FFF2-40B4-BE49-F238E27FC236}">
                <a16:creationId xmlns:a16="http://schemas.microsoft.com/office/drawing/2014/main" id="{4FBD0938-6BF0-BDC5-E5E2-9FB04EA09D8E}"/>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822700" y="1178042"/>
            <a:ext cx="8395074" cy="47222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0698899"/>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9" name="Retângulo 47">
            <a:extLst>
              <a:ext uri="{FF2B5EF4-FFF2-40B4-BE49-F238E27FC236}">
                <a16:creationId xmlns:a16="http://schemas.microsoft.com/office/drawing/2014/main" id="{0B06BCB2-ADAA-EE73-FBA7-65D4EFD2E497}"/>
              </a:ext>
            </a:extLst>
          </p:cNvPr>
          <p:cNvSpPr/>
          <p:nvPr/>
        </p:nvSpPr>
        <p:spPr>
          <a:xfrm>
            <a:off x="1" y="1227184"/>
            <a:ext cx="12191999" cy="4658733"/>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dirty="0">
              <a:ln>
                <a:noFill/>
              </a:ln>
              <a:solidFill>
                <a:prstClr val="white"/>
              </a:solidFill>
              <a:effectLst/>
              <a:uLnTx/>
              <a:uFillTx/>
              <a:latin typeface="DIN Pro Regular" panose="020B0504020101020102" pitchFamily="34" charset="0"/>
              <a:ea typeface="Roboto"/>
              <a:cs typeface="DIN Pro Regular" panose="020B0504020101020102" pitchFamily="34" charset="0"/>
            </a:endParaRPr>
          </a:p>
        </p:txBody>
      </p:sp>
      <p:grpSp>
        <p:nvGrpSpPr>
          <p:cNvPr id="21" name="Group 20">
            <a:extLst>
              <a:ext uri="{FF2B5EF4-FFF2-40B4-BE49-F238E27FC236}">
                <a16:creationId xmlns:a16="http://schemas.microsoft.com/office/drawing/2014/main" id="{4970EABD-4537-FB66-DEF9-D2D0CC6DA15E}"/>
              </a:ext>
            </a:extLst>
          </p:cNvPr>
          <p:cNvGrpSpPr/>
          <p:nvPr/>
        </p:nvGrpSpPr>
        <p:grpSpPr>
          <a:xfrm>
            <a:off x="7892644" y="1285299"/>
            <a:ext cx="4042308" cy="4474226"/>
            <a:chOff x="7892644" y="1285299"/>
            <a:chExt cx="4042308" cy="4474226"/>
          </a:xfrm>
        </p:grpSpPr>
        <p:pic>
          <p:nvPicPr>
            <p:cNvPr id="10" name="Picture 9" descr="A map of the ocean with lines&#10;&#10;Description automatically generated">
              <a:extLst>
                <a:ext uri="{FF2B5EF4-FFF2-40B4-BE49-F238E27FC236}">
                  <a16:creationId xmlns:a16="http://schemas.microsoft.com/office/drawing/2014/main" id="{23D309F9-9553-F8BB-9189-716C9391AE9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892644" y="1285299"/>
              <a:ext cx="4042308" cy="4474226"/>
            </a:xfrm>
            <a:prstGeom prst="rect">
              <a:avLst/>
            </a:prstGeom>
          </p:spPr>
        </p:pic>
        <p:pic>
          <p:nvPicPr>
            <p:cNvPr id="20" name="Picture 2" descr="The Nippon Foundation-GEBCO Seabed 2030 | Nautilus Live">
              <a:extLst>
                <a:ext uri="{FF2B5EF4-FFF2-40B4-BE49-F238E27FC236}">
                  <a16:creationId xmlns:a16="http://schemas.microsoft.com/office/drawing/2014/main" id="{3F715064-C6EC-B964-E646-A1A796243A1D}"/>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495221" y="1535306"/>
              <a:ext cx="1202115" cy="706243"/>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Retângulo 6">
            <a:extLst>
              <a:ext uri="{FF2B5EF4-FFF2-40B4-BE49-F238E27FC236}">
                <a16:creationId xmlns:a16="http://schemas.microsoft.com/office/drawing/2014/main" id="{D760A23B-8979-EA52-6F52-69750401FCCE}"/>
              </a:ext>
            </a:extLst>
          </p:cNvPr>
          <p:cNvSpPr/>
          <p:nvPr/>
        </p:nvSpPr>
        <p:spPr>
          <a:xfrm>
            <a:off x="0" y="5960067"/>
            <a:ext cx="12192000" cy="897934"/>
          </a:xfrm>
          <a:prstGeom prst="rect">
            <a:avLst/>
          </a:prstGeom>
          <a:solidFill>
            <a:srgbClr val="005C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Calibri" panose="020F0502020204030204"/>
              <a:ea typeface="Roboto"/>
              <a:cs typeface="Roboto"/>
            </a:endParaRPr>
          </a:p>
        </p:txBody>
      </p:sp>
      <p:pic>
        <p:nvPicPr>
          <p:cNvPr id="3" name="Image 6" descr="Une image contenant texte, Police, logo, Graphique&#10;&#10;Description générée automatiquement">
            <a:extLst>
              <a:ext uri="{FF2B5EF4-FFF2-40B4-BE49-F238E27FC236}">
                <a16:creationId xmlns:a16="http://schemas.microsoft.com/office/drawing/2014/main" id="{8B3465BE-6949-48C0-E58A-56A91999D8B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19137" y="6100389"/>
            <a:ext cx="653455" cy="627901"/>
          </a:xfrm>
          <a:prstGeom prst="rect">
            <a:avLst/>
          </a:prstGeom>
        </p:spPr>
      </p:pic>
      <p:pic>
        <p:nvPicPr>
          <p:cNvPr id="4" name="Image 8" descr="Une image contenant texte, Police, logo, cercle&#10;&#10;Description générée automatiquement">
            <a:extLst>
              <a:ext uri="{FF2B5EF4-FFF2-40B4-BE49-F238E27FC236}">
                <a16:creationId xmlns:a16="http://schemas.microsoft.com/office/drawing/2014/main" id="{AC7121F9-C93D-A6E1-E7B3-38D8E8D623F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69269" y="6004882"/>
            <a:ext cx="1385120" cy="790696"/>
          </a:xfrm>
          <a:prstGeom prst="rect">
            <a:avLst/>
          </a:prstGeom>
        </p:spPr>
      </p:pic>
      <p:sp>
        <p:nvSpPr>
          <p:cNvPr id="5" name="Retângulo 6">
            <a:extLst>
              <a:ext uri="{FF2B5EF4-FFF2-40B4-BE49-F238E27FC236}">
                <a16:creationId xmlns:a16="http://schemas.microsoft.com/office/drawing/2014/main" id="{AFA561AC-0135-8260-159E-B703C7FC44BB}"/>
              </a:ext>
            </a:extLst>
          </p:cNvPr>
          <p:cNvSpPr/>
          <p:nvPr/>
        </p:nvSpPr>
        <p:spPr>
          <a:xfrm>
            <a:off x="0" y="-1"/>
            <a:ext cx="12192000" cy="1102961"/>
          </a:xfrm>
          <a:prstGeom prst="rect">
            <a:avLst/>
          </a:prstGeom>
          <a:solidFill>
            <a:srgbClr val="005C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Calibri" panose="020F0502020204030204"/>
              <a:ea typeface="Roboto"/>
              <a:cs typeface="Roboto"/>
            </a:endParaRPr>
          </a:p>
        </p:txBody>
      </p:sp>
      <p:sp>
        <p:nvSpPr>
          <p:cNvPr id="6" name="Retângulo 13">
            <a:extLst>
              <a:ext uri="{FF2B5EF4-FFF2-40B4-BE49-F238E27FC236}">
                <a16:creationId xmlns:a16="http://schemas.microsoft.com/office/drawing/2014/main" id="{E1DFF53C-26B7-B757-CC0A-EBAFC8692660}"/>
              </a:ext>
            </a:extLst>
          </p:cNvPr>
          <p:cNvSpPr/>
          <p:nvPr/>
        </p:nvSpPr>
        <p:spPr>
          <a:xfrm>
            <a:off x="247135" y="337751"/>
            <a:ext cx="329514" cy="889433"/>
          </a:xfrm>
          <a:prstGeom prst="rect">
            <a:avLst/>
          </a:prstGeom>
          <a:solidFill>
            <a:srgbClr val="0CA8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dirty="0">
              <a:ln>
                <a:noFill/>
              </a:ln>
              <a:solidFill>
                <a:srgbClr val="FFFFFF"/>
              </a:solidFill>
              <a:effectLst/>
              <a:uLnTx/>
              <a:uFillTx/>
              <a:latin typeface="Arial" panose="020B0604020202020204" pitchFamily="34" charset="0"/>
              <a:ea typeface="Roboto"/>
              <a:cs typeface="Roboto"/>
            </a:endParaRPr>
          </a:p>
        </p:txBody>
      </p:sp>
      <p:sp>
        <p:nvSpPr>
          <p:cNvPr id="8" name="TextBox 7">
            <a:extLst>
              <a:ext uri="{FF2B5EF4-FFF2-40B4-BE49-F238E27FC236}">
                <a16:creationId xmlns:a16="http://schemas.microsoft.com/office/drawing/2014/main" id="{3E314290-5275-F421-1E0F-5E2899F20234}"/>
              </a:ext>
            </a:extLst>
          </p:cNvPr>
          <p:cNvSpPr txBox="1"/>
          <p:nvPr/>
        </p:nvSpPr>
        <p:spPr>
          <a:xfrm>
            <a:off x="652066" y="359369"/>
            <a:ext cx="11025837"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DIN Pro Regular" panose="020B0504020101020102" pitchFamily="34" charset="0"/>
                <a:ea typeface="Roboto"/>
                <a:cs typeface="DIN Pro Regular" panose="020B0504020101020102" pitchFamily="34" charset="0"/>
              </a:rPr>
              <a:t>Corporate Data Group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DIN Pro Bold" panose="020B0804020101020102" pitchFamily="34" charset="0"/>
                <a:ea typeface="Roboto"/>
                <a:cs typeface="DIN Pro Bold" panose="020B0804020101020102" pitchFamily="34" charset="0"/>
              </a:rPr>
              <a:t>Filling Gaps with Industry Data</a:t>
            </a:r>
          </a:p>
        </p:txBody>
      </p:sp>
      <p:grpSp>
        <p:nvGrpSpPr>
          <p:cNvPr id="18" name="Group 17">
            <a:extLst>
              <a:ext uri="{FF2B5EF4-FFF2-40B4-BE49-F238E27FC236}">
                <a16:creationId xmlns:a16="http://schemas.microsoft.com/office/drawing/2014/main" id="{36597193-C23C-1B23-DFA4-23CBACDBD87B}"/>
              </a:ext>
            </a:extLst>
          </p:cNvPr>
          <p:cNvGrpSpPr/>
          <p:nvPr/>
        </p:nvGrpSpPr>
        <p:grpSpPr>
          <a:xfrm>
            <a:off x="4521200" y="2532724"/>
            <a:ext cx="6548319" cy="2330571"/>
            <a:chOff x="4589581" y="2482849"/>
            <a:chExt cx="6548319" cy="2330571"/>
          </a:xfrm>
        </p:grpSpPr>
        <p:pic>
          <p:nvPicPr>
            <p:cNvPr id="426" name="Google Shape;426;g2b428842c7d_4_102"/>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4589581" y="2482849"/>
              <a:ext cx="3521835" cy="2330571"/>
            </a:xfrm>
            <a:prstGeom prst="rect">
              <a:avLst/>
            </a:prstGeom>
            <a:noFill/>
            <a:ln>
              <a:noFill/>
            </a:ln>
          </p:spPr>
        </p:pic>
        <p:sp>
          <p:nvSpPr>
            <p:cNvPr id="11" name="Rectangle 10">
              <a:extLst>
                <a:ext uri="{FF2B5EF4-FFF2-40B4-BE49-F238E27FC236}">
                  <a16:creationId xmlns:a16="http://schemas.microsoft.com/office/drawing/2014/main" id="{CF39E3BB-B507-CCDC-B681-9441F408AED4}"/>
                </a:ext>
              </a:extLst>
            </p:cNvPr>
            <p:cNvSpPr/>
            <p:nvPr/>
          </p:nvSpPr>
          <p:spPr>
            <a:xfrm>
              <a:off x="9935786" y="2933700"/>
              <a:ext cx="1202114" cy="897934"/>
            </a:xfrm>
            <a:prstGeom prst="rect">
              <a:avLst/>
            </a:prstGeom>
            <a:noFill/>
            <a:ln w="28575" cap="flat">
              <a:solidFill>
                <a:srgbClr val="FF000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ctr">
              <a:spAutoFit/>
            </a:bodyPr>
            <a:lstStyle/>
            <a:p>
              <a:pPr marL="0" marR="0" lvl="0" indent="0" algn="l" defTabSz="1300480" rtl="0" eaLnBrk="1" fontAlgn="auto" latinLnBrk="0" hangingPunct="0">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Roboto"/>
                <a:ea typeface="Roboto"/>
                <a:cs typeface="Roboto"/>
                <a:sym typeface="Roboto"/>
              </a:endParaRPr>
            </a:p>
          </p:txBody>
        </p:sp>
        <p:cxnSp>
          <p:nvCxnSpPr>
            <p:cNvPr id="14" name="Straight Arrow Connector 13">
              <a:extLst>
                <a:ext uri="{FF2B5EF4-FFF2-40B4-BE49-F238E27FC236}">
                  <a16:creationId xmlns:a16="http://schemas.microsoft.com/office/drawing/2014/main" id="{3EC2BB13-9B9C-DAE5-06FE-F4F65F57B06A}"/>
                </a:ext>
              </a:extLst>
            </p:cNvPr>
            <p:cNvCxnSpPr>
              <a:cxnSpLocks/>
              <a:stCxn id="11" idx="1"/>
            </p:cNvCxnSpPr>
            <p:nvPr/>
          </p:nvCxnSpPr>
          <p:spPr>
            <a:xfrm flipH="1" flipV="1">
              <a:off x="8159750" y="3369749"/>
              <a:ext cx="1776036" cy="12918"/>
            </a:xfrm>
            <a:prstGeom prst="straightConnector1">
              <a:avLst/>
            </a:prstGeom>
            <a:noFill/>
            <a:ln w="28575" cap="flat">
              <a:solidFill>
                <a:srgbClr val="FF0000"/>
              </a:solidFill>
              <a:prstDash val="solid"/>
              <a:miter lim="800000"/>
              <a:tailEnd type="triangle"/>
            </a:ln>
            <a:effectLst/>
            <a:sp3d/>
          </p:spPr>
          <p:style>
            <a:lnRef idx="0">
              <a:scrgbClr r="0" g="0" b="0"/>
            </a:lnRef>
            <a:fillRef idx="0">
              <a:scrgbClr r="0" g="0" b="0"/>
            </a:fillRef>
            <a:effectRef idx="0">
              <a:scrgbClr r="0" g="0" b="0"/>
            </a:effectRef>
            <a:fontRef idx="none"/>
          </p:style>
        </p:cxnSp>
      </p:grpSp>
      <p:sp>
        <p:nvSpPr>
          <p:cNvPr id="22" name="TextBox 21">
            <a:extLst>
              <a:ext uri="{FF2B5EF4-FFF2-40B4-BE49-F238E27FC236}">
                <a16:creationId xmlns:a16="http://schemas.microsoft.com/office/drawing/2014/main" id="{48EE66A5-E6FA-34F4-C6E4-D878F4219D6B}"/>
              </a:ext>
            </a:extLst>
          </p:cNvPr>
          <p:cNvSpPr txBox="1"/>
          <p:nvPr/>
        </p:nvSpPr>
        <p:spPr>
          <a:xfrm>
            <a:off x="4789960" y="4902603"/>
            <a:ext cx="3054350" cy="3467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t">
            <a:spAutoFit/>
          </a:bodyPr>
          <a:lstStyle/>
          <a:p>
            <a:pPr marL="0" marR="0" lvl="0" indent="0" defTabSz="1300480" rtl="0" eaLnBrk="1"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DIN Pro Regular" panose="020B0504020101020102" pitchFamily="34" charset="0"/>
                <a:ea typeface="Roboto"/>
                <a:cs typeface="DIN Pro Regular" panose="020B0504020101020102" pitchFamily="34" charset="0"/>
                <a:sym typeface="Roboto"/>
              </a:rPr>
              <a:t>Existing 3D seismic data coverage</a:t>
            </a:r>
            <a:endParaRPr kumimoji="0" lang="en-GB" sz="1400" b="0" i="0" u="none" strike="noStrike" kern="1200" cap="none" spc="0" normalizeH="0" baseline="0" noProof="0" dirty="0">
              <a:ln>
                <a:noFill/>
              </a:ln>
              <a:solidFill>
                <a:srgbClr val="000000"/>
              </a:solidFill>
              <a:effectLst/>
              <a:uLnTx/>
              <a:uFillTx/>
              <a:latin typeface="DIN Pro Regular" panose="020B0504020101020102" pitchFamily="34" charset="0"/>
              <a:ea typeface="Roboto"/>
              <a:cs typeface="DIN Pro Regular" panose="020B0504020101020102" pitchFamily="34" charset="0"/>
              <a:sym typeface="Roboto"/>
            </a:endParaRPr>
          </a:p>
        </p:txBody>
      </p:sp>
      <p:pic>
        <p:nvPicPr>
          <p:cNvPr id="7" name="Google Shape;425;g2b428842c7d_4_102">
            <a:extLst>
              <a:ext uri="{FF2B5EF4-FFF2-40B4-BE49-F238E27FC236}">
                <a16:creationId xmlns:a16="http://schemas.microsoft.com/office/drawing/2014/main" id="{E6F0CCEA-7EA9-63C2-5694-F06EFF6120A5}"/>
              </a:ext>
            </a:extLst>
          </p:cNvPr>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5498585" y="569603"/>
            <a:ext cx="2137011" cy="1990775"/>
          </a:xfrm>
          <a:prstGeom prst="rect">
            <a:avLst/>
          </a:prstGeom>
          <a:noFill/>
          <a:ln>
            <a:noFill/>
          </a:ln>
        </p:spPr>
      </p:pic>
      <p:pic>
        <p:nvPicPr>
          <p:cNvPr id="12" name="Google Shape;428;g2b428842c7d_4_102">
            <a:extLst>
              <a:ext uri="{FF2B5EF4-FFF2-40B4-BE49-F238E27FC236}">
                <a16:creationId xmlns:a16="http://schemas.microsoft.com/office/drawing/2014/main" id="{A029B215-9C59-F795-FAAE-76DCDF12C08E}"/>
              </a:ext>
            </a:extLst>
          </p:cNvPr>
          <p:cNvPicPr preferRelativeResize="0"/>
          <p:nvPr/>
        </p:nvPicPr>
        <p:blipFill>
          <a:blip r:embed="rId9">
            <a:alphaModFix/>
          </a:blip>
          <a:stretch>
            <a:fillRect/>
          </a:stretch>
        </p:blipFill>
        <p:spPr>
          <a:xfrm>
            <a:off x="545864" y="1362370"/>
            <a:ext cx="3302236" cy="4207691"/>
          </a:xfrm>
          <a:prstGeom prst="rect">
            <a:avLst/>
          </a:prstGeom>
          <a:noFill/>
          <a:ln>
            <a:noFill/>
          </a:ln>
        </p:spPr>
      </p:pic>
    </p:spTree>
    <p:extLst>
      <p:ext uri="{BB962C8B-B14F-4D97-AF65-F5344CB8AC3E}">
        <p14:creationId xmlns:p14="http://schemas.microsoft.com/office/powerpoint/2010/main" val="23513908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right)">
                                      <p:cBhvr>
                                        <p:cTn id="7" dur="750"/>
                                        <p:tgtEl>
                                          <p:spTgt spid="18"/>
                                        </p:tgtEl>
                                      </p:cBhvr>
                                    </p:animEffect>
                                  </p:childTnLst>
                                </p:cTn>
                              </p:par>
                            </p:childTnLst>
                          </p:cTn>
                        </p:par>
                        <p:par>
                          <p:cTn id="8" fill="hold">
                            <p:stCondLst>
                              <p:cond delay="750"/>
                            </p:stCondLst>
                            <p:childTnLst>
                              <p:par>
                                <p:cTn id="9" presetID="10" presetClass="entr" presetSubtype="0"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75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9" name="Retângulo 47">
            <a:extLst>
              <a:ext uri="{FF2B5EF4-FFF2-40B4-BE49-F238E27FC236}">
                <a16:creationId xmlns:a16="http://schemas.microsoft.com/office/drawing/2014/main" id="{0B06BCB2-ADAA-EE73-FBA7-65D4EFD2E497}"/>
              </a:ext>
            </a:extLst>
          </p:cNvPr>
          <p:cNvSpPr/>
          <p:nvPr/>
        </p:nvSpPr>
        <p:spPr>
          <a:xfrm>
            <a:off x="1" y="1238911"/>
            <a:ext cx="12191999" cy="4658733"/>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2" name="Retângulo 6">
            <a:extLst>
              <a:ext uri="{FF2B5EF4-FFF2-40B4-BE49-F238E27FC236}">
                <a16:creationId xmlns:a16="http://schemas.microsoft.com/office/drawing/2014/main" id="{D760A23B-8979-EA52-6F52-69750401FCCE}"/>
              </a:ext>
            </a:extLst>
          </p:cNvPr>
          <p:cNvSpPr/>
          <p:nvPr/>
        </p:nvSpPr>
        <p:spPr>
          <a:xfrm>
            <a:off x="0" y="5960067"/>
            <a:ext cx="12192000" cy="897934"/>
          </a:xfrm>
          <a:prstGeom prst="rect">
            <a:avLst/>
          </a:prstGeom>
          <a:solidFill>
            <a:srgbClr val="005C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Calibri" panose="020F0502020204030204"/>
              <a:ea typeface="Roboto"/>
              <a:cs typeface="Roboto"/>
            </a:endParaRPr>
          </a:p>
        </p:txBody>
      </p:sp>
      <p:pic>
        <p:nvPicPr>
          <p:cNvPr id="3" name="Image 6" descr="Une image contenant texte, Police, logo, Graphique&#10;&#10;Description générée automatiquement">
            <a:extLst>
              <a:ext uri="{FF2B5EF4-FFF2-40B4-BE49-F238E27FC236}">
                <a16:creationId xmlns:a16="http://schemas.microsoft.com/office/drawing/2014/main" id="{8B3465BE-6949-48C0-E58A-56A91999D8B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9137" y="6100389"/>
            <a:ext cx="653455" cy="627901"/>
          </a:xfrm>
          <a:prstGeom prst="rect">
            <a:avLst/>
          </a:prstGeom>
        </p:spPr>
      </p:pic>
      <p:pic>
        <p:nvPicPr>
          <p:cNvPr id="4" name="Image 8" descr="Une image contenant texte, Police, logo, cercle&#10;&#10;Description générée automatiquement">
            <a:extLst>
              <a:ext uri="{FF2B5EF4-FFF2-40B4-BE49-F238E27FC236}">
                <a16:creationId xmlns:a16="http://schemas.microsoft.com/office/drawing/2014/main" id="{AC7121F9-C93D-A6E1-E7B3-38D8E8D623F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69269" y="6004882"/>
            <a:ext cx="1385120" cy="790696"/>
          </a:xfrm>
          <a:prstGeom prst="rect">
            <a:avLst/>
          </a:prstGeom>
        </p:spPr>
      </p:pic>
      <p:sp>
        <p:nvSpPr>
          <p:cNvPr id="5" name="Retângulo 6">
            <a:extLst>
              <a:ext uri="{FF2B5EF4-FFF2-40B4-BE49-F238E27FC236}">
                <a16:creationId xmlns:a16="http://schemas.microsoft.com/office/drawing/2014/main" id="{AFA561AC-0135-8260-159E-B703C7FC44BB}"/>
              </a:ext>
            </a:extLst>
          </p:cNvPr>
          <p:cNvSpPr/>
          <p:nvPr/>
        </p:nvSpPr>
        <p:spPr>
          <a:xfrm>
            <a:off x="0" y="-1"/>
            <a:ext cx="12192000" cy="1102961"/>
          </a:xfrm>
          <a:prstGeom prst="rect">
            <a:avLst/>
          </a:prstGeom>
          <a:solidFill>
            <a:srgbClr val="005C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Calibri" panose="020F0502020204030204"/>
              <a:ea typeface="Roboto"/>
              <a:cs typeface="Roboto"/>
            </a:endParaRPr>
          </a:p>
        </p:txBody>
      </p:sp>
      <p:sp>
        <p:nvSpPr>
          <p:cNvPr id="6" name="Retângulo 13">
            <a:extLst>
              <a:ext uri="{FF2B5EF4-FFF2-40B4-BE49-F238E27FC236}">
                <a16:creationId xmlns:a16="http://schemas.microsoft.com/office/drawing/2014/main" id="{E1DFF53C-26B7-B757-CC0A-EBAFC8692660}"/>
              </a:ext>
            </a:extLst>
          </p:cNvPr>
          <p:cNvSpPr/>
          <p:nvPr/>
        </p:nvSpPr>
        <p:spPr>
          <a:xfrm>
            <a:off x="247135" y="337751"/>
            <a:ext cx="329514" cy="889433"/>
          </a:xfrm>
          <a:prstGeom prst="rect">
            <a:avLst/>
          </a:prstGeom>
          <a:solidFill>
            <a:srgbClr val="0CA8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dirty="0">
              <a:ln>
                <a:noFill/>
              </a:ln>
              <a:solidFill>
                <a:srgbClr val="FFFFFF"/>
              </a:solidFill>
              <a:effectLst/>
              <a:uLnTx/>
              <a:uFillTx/>
              <a:latin typeface="Arial" panose="020B0604020202020204" pitchFamily="34" charset="0"/>
              <a:ea typeface="Roboto"/>
              <a:cs typeface="Roboto"/>
            </a:endParaRPr>
          </a:p>
        </p:txBody>
      </p:sp>
      <p:sp>
        <p:nvSpPr>
          <p:cNvPr id="7" name="CaixaDeTexto 15">
            <a:extLst>
              <a:ext uri="{FF2B5EF4-FFF2-40B4-BE49-F238E27FC236}">
                <a16:creationId xmlns:a16="http://schemas.microsoft.com/office/drawing/2014/main" id="{CDC41E22-1F7C-057C-1D6C-2F84B436EE9C}"/>
              </a:ext>
            </a:extLst>
          </p:cNvPr>
          <p:cNvSpPr txBox="1"/>
          <p:nvPr/>
        </p:nvSpPr>
        <p:spPr>
          <a:xfrm>
            <a:off x="171718" y="328323"/>
            <a:ext cx="45648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PT" sz="1200" b="0" i="0" u="none" strike="noStrike" kern="1200" cap="none" spc="0" normalizeH="0" baseline="0" noProof="0" dirty="0">
                <a:ln>
                  <a:noFill/>
                </a:ln>
                <a:solidFill>
                  <a:prstClr val="white"/>
                </a:solidFill>
                <a:effectLst/>
                <a:uLnTx/>
                <a:uFillTx/>
                <a:latin typeface="DIN Pro Regular" panose="020B0504020101020102" pitchFamily="34" charset="0"/>
                <a:ea typeface="Roboto"/>
                <a:cs typeface="Roboto"/>
              </a:rPr>
              <a:t>11</a:t>
            </a:r>
          </a:p>
        </p:txBody>
      </p:sp>
      <p:sp>
        <p:nvSpPr>
          <p:cNvPr id="8" name="TextBox 7">
            <a:extLst>
              <a:ext uri="{FF2B5EF4-FFF2-40B4-BE49-F238E27FC236}">
                <a16:creationId xmlns:a16="http://schemas.microsoft.com/office/drawing/2014/main" id="{3E314290-5275-F421-1E0F-5E2899F20234}"/>
              </a:ext>
            </a:extLst>
          </p:cNvPr>
          <p:cNvSpPr txBox="1"/>
          <p:nvPr/>
        </p:nvSpPr>
        <p:spPr>
          <a:xfrm>
            <a:off x="652066" y="359369"/>
            <a:ext cx="11025837"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DIN Pro Regular" panose="020B0504020101020102" pitchFamily="34" charset="0"/>
                <a:ea typeface="Roboto"/>
                <a:cs typeface="DIN Pro Regular" panose="020B0504020101020102" pitchFamily="34" charset="0"/>
              </a:rPr>
              <a:t>Bathymetry data use case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DIN Pro Bold" panose="020B0804020101020102" pitchFamily="34" charset="0"/>
                <a:ea typeface="Roboto"/>
                <a:cs typeface="DIN Pro Bold" panose="020B0804020101020102" pitchFamily="34" charset="0"/>
              </a:rPr>
              <a:t>Where to share bathymetry data?</a:t>
            </a:r>
          </a:p>
        </p:txBody>
      </p:sp>
      <p:pic>
        <p:nvPicPr>
          <p:cNvPr id="13" name="Picture 2" descr="The Nippon Foundation-GEBCO Seabed 2030 | Nautilus Live">
            <a:extLst>
              <a:ext uri="{FF2B5EF4-FFF2-40B4-BE49-F238E27FC236}">
                <a16:creationId xmlns:a16="http://schemas.microsoft.com/office/drawing/2014/main" id="{2DB04B96-996F-924B-1FF0-025387A6B63C}"/>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423704" y="1763283"/>
            <a:ext cx="2006502" cy="117882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DE99A832-E9DD-3223-E6B6-9DF853390FE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134670" y="1488179"/>
            <a:ext cx="6343430" cy="3690783"/>
          </a:xfrm>
          <a:prstGeom prst="rect">
            <a:avLst/>
          </a:prstGeom>
        </p:spPr>
      </p:pic>
      <p:grpSp>
        <p:nvGrpSpPr>
          <p:cNvPr id="416" name="Group 415">
            <a:extLst>
              <a:ext uri="{FF2B5EF4-FFF2-40B4-BE49-F238E27FC236}">
                <a16:creationId xmlns:a16="http://schemas.microsoft.com/office/drawing/2014/main" id="{C9C09223-A8AC-8A1C-45D0-2234680E0D79}"/>
              </a:ext>
            </a:extLst>
          </p:cNvPr>
          <p:cNvGrpSpPr/>
          <p:nvPr/>
        </p:nvGrpSpPr>
        <p:grpSpPr>
          <a:xfrm>
            <a:off x="5421128" y="3636081"/>
            <a:ext cx="2095817" cy="605012"/>
            <a:chOff x="5421128" y="3636081"/>
            <a:chExt cx="2095817" cy="605012"/>
          </a:xfrm>
        </p:grpSpPr>
        <p:sp>
          <p:nvSpPr>
            <p:cNvPr id="23" name="Rectangle: Rounded Corners 22">
              <a:extLst>
                <a:ext uri="{FF2B5EF4-FFF2-40B4-BE49-F238E27FC236}">
                  <a16:creationId xmlns:a16="http://schemas.microsoft.com/office/drawing/2014/main" id="{D08B3BE0-F0C0-108A-897D-A41B74120C65}"/>
                </a:ext>
              </a:extLst>
            </p:cNvPr>
            <p:cNvSpPr/>
            <p:nvPr/>
          </p:nvSpPr>
          <p:spPr>
            <a:xfrm>
              <a:off x="5421128" y="3938588"/>
              <a:ext cx="855839" cy="251388"/>
            </a:xfrm>
            <a:prstGeom prst="roundRect">
              <a:avLst>
                <a:gd name="adj" fmla="val 47604"/>
              </a:avLst>
            </a:prstGeom>
            <a:noFill/>
            <a:ln w="12700" cap="flat">
              <a:solidFill>
                <a:srgbClr val="FF000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ctr">
              <a:spAutoFit/>
            </a:bodyPr>
            <a:lstStyle/>
            <a:p>
              <a:pPr marL="0" marR="0" indent="0" algn="l" defTabSz="1300480" rtl="0" fontAlgn="auto" latinLnBrk="0" hangingPunct="0">
                <a:lnSpc>
                  <a:spcPct val="100000"/>
                </a:lnSpc>
                <a:spcBef>
                  <a:spcPts val="0"/>
                </a:spcBef>
                <a:spcAft>
                  <a:spcPts val="0"/>
                </a:spcAft>
                <a:buClrTx/>
                <a:buSzTx/>
                <a:buFontTx/>
                <a:buNone/>
                <a:tabLst/>
              </a:pPr>
              <a:endParaRPr kumimoji="0" lang="en-GB" sz="2400" b="0" i="0" u="none" strike="noStrike" cap="none" spc="0" normalizeH="0" baseline="0">
                <a:ln>
                  <a:noFill/>
                </a:ln>
                <a:solidFill>
                  <a:srgbClr val="000000"/>
                </a:solidFill>
                <a:effectLst/>
                <a:uFillTx/>
                <a:latin typeface="+mn-lt"/>
                <a:ea typeface="+mn-ea"/>
                <a:cs typeface="+mn-cs"/>
                <a:sym typeface="Roboto"/>
              </a:endParaRPr>
            </a:p>
          </p:txBody>
        </p:sp>
        <p:sp>
          <p:nvSpPr>
            <p:cNvPr id="24" name="Arrow: Right 23">
              <a:extLst>
                <a:ext uri="{FF2B5EF4-FFF2-40B4-BE49-F238E27FC236}">
                  <a16:creationId xmlns:a16="http://schemas.microsoft.com/office/drawing/2014/main" id="{BF273AE0-BE9F-4590-5444-943DAAE5CD98}"/>
                </a:ext>
              </a:extLst>
            </p:cNvPr>
            <p:cNvSpPr/>
            <p:nvPr/>
          </p:nvSpPr>
          <p:spPr>
            <a:xfrm rot="9976449">
              <a:off x="6419676" y="3636081"/>
              <a:ext cx="1097269" cy="605012"/>
            </a:xfrm>
            <a:prstGeom prst="rightArrow">
              <a:avLst/>
            </a:prstGeom>
            <a:solidFill>
              <a:srgbClr val="FF000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ctr">
              <a:spAutoFit/>
            </a:bodyPr>
            <a:lstStyle/>
            <a:p>
              <a:pPr marL="0" marR="0" indent="0" algn="l" defTabSz="1300480" rtl="0" fontAlgn="auto" latinLnBrk="0" hangingPunct="0">
                <a:lnSpc>
                  <a:spcPct val="100000"/>
                </a:lnSpc>
                <a:spcBef>
                  <a:spcPts val="0"/>
                </a:spcBef>
                <a:spcAft>
                  <a:spcPts val="0"/>
                </a:spcAft>
                <a:buClrTx/>
                <a:buSzTx/>
                <a:buFontTx/>
                <a:buNone/>
                <a:tabLst/>
              </a:pPr>
              <a:endParaRPr kumimoji="0" lang="en-GB" sz="2400" b="0" i="0" u="none" strike="noStrike" cap="none" spc="0" normalizeH="0" baseline="0">
                <a:ln>
                  <a:noFill/>
                </a:ln>
                <a:solidFill>
                  <a:srgbClr val="000000"/>
                </a:solidFill>
                <a:effectLst/>
                <a:uFillTx/>
                <a:latin typeface="+mn-lt"/>
                <a:ea typeface="+mn-ea"/>
                <a:cs typeface="+mn-cs"/>
                <a:sym typeface="Roboto"/>
              </a:endParaRPr>
            </a:p>
          </p:txBody>
        </p:sp>
      </p:grpSp>
      <p:pic>
        <p:nvPicPr>
          <p:cNvPr id="26" name="Picture 25">
            <a:extLst>
              <a:ext uri="{FF2B5EF4-FFF2-40B4-BE49-F238E27FC236}">
                <a16:creationId xmlns:a16="http://schemas.microsoft.com/office/drawing/2014/main" id="{6134F8B1-E695-6D37-8B51-4BF72D5AC9B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778787" y="744089"/>
            <a:ext cx="2131047" cy="4162425"/>
          </a:xfrm>
          <a:prstGeom prst="rect">
            <a:avLst/>
          </a:prstGeom>
        </p:spPr>
      </p:pic>
      <p:sp>
        <p:nvSpPr>
          <p:cNvPr id="418" name="TextBox 417">
            <a:extLst>
              <a:ext uri="{FF2B5EF4-FFF2-40B4-BE49-F238E27FC236}">
                <a16:creationId xmlns:a16="http://schemas.microsoft.com/office/drawing/2014/main" id="{71107503-D775-3CB9-9F3E-1F913237E83A}"/>
              </a:ext>
            </a:extLst>
          </p:cNvPr>
          <p:cNvSpPr txBox="1"/>
          <p:nvPr/>
        </p:nvSpPr>
        <p:spPr>
          <a:xfrm>
            <a:off x="267334" y="3200988"/>
            <a:ext cx="4792930" cy="1977975"/>
          </a:xfrm>
          <a:prstGeom prst="rect">
            <a:avLst/>
          </a:prstGeom>
          <a:solidFill>
            <a:srgbClr val="FFC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t">
            <a:spAutoFit/>
          </a:bodyPr>
          <a:lstStyle/>
          <a:p>
            <a:pPr marL="342900" indent="-342900" algn="l">
              <a:buFont typeface="Arial" panose="020B0604020202020204" pitchFamily="34" charset="0"/>
              <a:buChar char="•"/>
            </a:pPr>
            <a:r>
              <a:rPr lang="en-GB" sz="2000" b="0" i="0" dirty="0">
                <a:solidFill>
                  <a:srgbClr val="000000"/>
                </a:solidFill>
                <a:effectLst/>
                <a:latin typeface="DIN Pro Regular" panose="020B0504020101020102" pitchFamily="34" charset="0"/>
                <a:cs typeface="DIN Pro Regular" panose="020B0504020101020102" pitchFamily="34" charset="0"/>
              </a:rPr>
              <a:t>Raw: native sensor format</a:t>
            </a:r>
          </a:p>
          <a:p>
            <a:pPr marL="342900" indent="-342900" algn="l">
              <a:buFont typeface="Arial" panose="020B0604020202020204" pitchFamily="34" charset="0"/>
              <a:buChar char="•"/>
            </a:pPr>
            <a:r>
              <a:rPr lang="en-GB" sz="2000" b="0" i="0" dirty="0">
                <a:solidFill>
                  <a:srgbClr val="000000"/>
                </a:solidFill>
                <a:effectLst/>
                <a:latin typeface="DIN Pro Regular" panose="020B0504020101020102" pitchFamily="34" charset="0"/>
                <a:cs typeface="DIN Pro Regular" panose="020B0504020101020102" pitchFamily="34" charset="0"/>
              </a:rPr>
              <a:t>Processed data: </a:t>
            </a:r>
            <a:r>
              <a:rPr lang="en-GB" sz="2000" b="0" i="0" dirty="0" err="1">
                <a:solidFill>
                  <a:srgbClr val="000000"/>
                </a:solidFill>
                <a:effectLst/>
                <a:latin typeface="DIN Pro Regular" panose="020B0504020101020102" pitchFamily="34" charset="0"/>
                <a:cs typeface="DIN Pro Regular" panose="020B0504020101020102" pitchFamily="34" charset="0"/>
              </a:rPr>
              <a:t>gsf</a:t>
            </a:r>
            <a:r>
              <a:rPr lang="en-GB" sz="2000" b="0" i="0" dirty="0">
                <a:solidFill>
                  <a:srgbClr val="000000"/>
                </a:solidFill>
                <a:effectLst/>
                <a:latin typeface="DIN Pro Regular" panose="020B0504020101020102" pitchFamily="34" charset="0"/>
                <a:cs typeface="DIN Pro Regular" panose="020B0504020101020102" pitchFamily="34" charset="0"/>
              </a:rPr>
              <a:t>, BAG, </a:t>
            </a:r>
            <a:r>
              <a:rPr lang="en-GB" sz="2000" b="0" i="0" dirty="0" err="1">
                <a:solidFill>
                  <a:srgbClr val="000000"/>
                </a:solidFill>
                <a:effectLst/>
                <a:latin typeface="DIN Pro Regular" panose="020B0504020101020102" pitchFamily="34" charset="0"/>
                <a:cs typeface="DIN Pro Regular" panose="020B0504020101020102" pitchFamily="34" charset="0"/>
              </a:rPr>
              <a:t>NetCDF</a:t>
            </a:r>
            <a:r>
              <a:rPr lang="en-GB" sz="2000" b="0" i="0" dirty="0">
                <a:solidFill>
                  <a:srgbClr val="000000"/>
                </a:solidFill>
                <a:effectLst/>
                <a:latin typeface="DIN Pro Regular" panose="020B0504020101020102" pitchFamily="34" charset="0"/>
                <a:cs typeface="DIN Pro Regular" panose="020B0504020101020102" pitchFamily="34" charset="0"/>
              </a:rPr>
              <a:t>, tiff, </a:t>
            </a:r>
            <a:r>
              <a:rPr lang="en-GB" sz="2000" b="0" i="0" dirty="0" err="1">
                <a:solidFill>
                  <a:srgbClr val="000000"/>
                </a:solidFill>
                <a:effectLst/>
                <a:latin typeface="DIN Pro Regular" panose="020B0504020101020102" pitchFamily="34" charset="0"/>
                <a:cs typeface="DIN Pro Regular" panose="020B0504020101020102" pitchFamily="34" charset="0"/>
              </a:rPr>
              <a:t>xyz</a:t>
            </a:r>
            <a:r>
              <a:rPr lang="en-GB" sz="2000" b="0" i="0" dirty="0">
                <a:solidFill>
                  <a:srgbClr val="000000"/>
                </a:solidFill>
                <a:effectLst/>
                <a:latin typeface="DIN Pro Regular" panose="020B0504020101020102" pitchFamily="34" charset="0"/>
                <a:cs typeface="DIN Pro Regular" panose="020B0504020101020102" pitchFamily="34" charset="0"/>
              </a:rPr>
              <a:t>, </a:t>
            </a:r>
            <a:r>
              <a:rPr lang="en-GB" sz="2000" b="0" i="0" dirty="0" err="1">
                <a:solidFill>
                  <a:srgbClr val="000000"/>
                </a:solidFill>
                <a:effectLst/>
                <a:latin typeface="DIN Pro Regular" panose="020B0504020101020102" pitchFamily="34" charset="0"/>
                <a:cs typeface="DIN Pro Regular" panose="020B0504020101020102" pitchFamily="34" charset="0"/>
              </a:rPr>
              <a:t>sd</a:t>
            </a:r>
            <a:r>
              <a:rPr lang="en-GB" sz="2000" b="0" i="0" dirty="0">
                <a:solidFill>
                  <a:srgbClr val="000000"/>
                </a:solidFill>
                <a:effectLst/>
                <a:latin typeface="DIN Pro Regular" panose="020B0504020101020102" pitchFamily="34" charset="0"/>
                <a:cs typeface="DIN Pro Regular" panose="020B0504020101020102" pitchFamily="34" charset="0"/>
              </a:rPr>
              <a:t>, </a:t>
            </a:r>
            <a:r>
              <a:rPr lang="en-GB" sz="2000" b="0" i="0" dirty="0" err="1">
                <a:solidFill>
                  <a:srgbClr val="000000"/>
                </a:solidFill>
                <a:effectLst/>
                <a:latin typeface="DIN Pro Regular" panose="020B0504020101020102" pitchFamily="34" charset="0"/>
                <a:cs typeface="DIN Pro Regular" panose="020B0504020101020102" pitchFamily="34" charset="0"/>
              </a:rPr>
              <a:t>asc</a:t>
            </a:r>
            <a:r>
              <a:rPr lang="en-GB" sz="2000" b="0" i="0" dirty="0">
                <a:solidFill>
                  <a:srgbClr val="000000"/>
                </a:solidFill>
                <a:effectLst/>
                <a:latin typeface="DIN Pro Regular" panose="020B0504020101020102" pitchFamily="34" charset="0"/>
                <a:cs typeface="DIN Pro Regular" panose="020B0504020101020102" pitchFamily="34" charset="0"/>
              </a:rPr>
              <a:t>, etc.</a:t>
            </a:r>
          </a:p>
          <a:p>
            <a:pPr marL="342900" indent="-342900" algn="l">
              <a:buFont typeface="Arial" panose="020B0604020202020204" pitchFamily="34" charset="0"/>
              <a:buChar char="•"/>
            </a:pPr>
            <a:r>
              <a:rPr lang="en-GB" sz="2000" b="0" i="0" dirty="0">
                <a:solidFill>
                  <a:srgbClr val="000000"/>
                </a:solidFill>
                <a:effectLst/>
                <a:latin typeface="DIN Pro Regular" panose="020B0504020101020102" pitchFamily="34" charset="0"/>
                <a:cs typeface="DIN Pro Regular" panose="020B0504020101020102" pitchFamily="34" charset="0"/>
              </a:rPr>
              <a:t>Metadata: XML or text</a:t>
            </a:r>
          </a:p>
          <a:p>
            <a:pPr marL="342900" indent="-342900" algn="l">
              <a:buFont typeface="Arial" panose="020B0604020202020204" pitchFamily="34" charset="0"/>
              <a:buChar char="•"/>
            </a:pPr>
            <a:r>
              <a:rPr lang="en-GB" sz="2000" dirty="0">
                <a:solidFill>
                  <a:srgbClr val="000000"/>
                </a:solidFill>
                <a:latin typeface="DIN Pro Regular" panose="020B0504020101020102" pitchFamily="34" charset="0"/>
                <a:cs typeface="DIN Pro Regular" panose="020B0504020101020102" pitchFamily="34" charset="0"/>
              </a:rPr>
              <a:t>No cost for curating data</a:t>
            </a:r>
            <a:endParaRPr lang="en-GB" sz="2000" b="0" i="0" dirty="0">
              <a:solidFill>
                <a:srgbClr val="000000"/>
              </a:solidFill>
              <a:effectLst/>
              <a:latin typeface="DIN Pro Regular" panose="020B0504020101020102" pitchFamily="34" charset="0"/>
              <a:cs typeface="DIN Pro Regular" panose="020B0504020101020102" pitchFamily="34" charset="0"/>
            </a:endParaRPr>
          </a:p>
          <a:p>
            <a:pPr marL="342900" indent="-342900" algn="l">
              <a:buFont typeface="Arial" panose="020B0604020202020204" pitchFamily="34" charset="0"/>
              <a:buChar char="•"/>
            </a:pPr>
            <a:r>
              <a:rPr lang="en-GB" sz="2000" b="1" dirty="0">
                <a:solidFill>
                  <a:srgbClr val="000000"/>
                </a:solidFill>
                <a:latin typeface="DIN Pro Regular" panose="020B0504020101020102" pitchFamily="34" charset="0"/>
                <a:cs typeface="DIN Pro Regular" panose="020B0504020101020102" pitchFamily="34" charset="0"/>
              </a:rPr>
              <a:t>Resolution: 10m x 100m grid</a:t>
            </a:r>
            <a:endParaRPr lang="en-GB" sz="2000" b="1" i="0" dirty="0">
              <a:solidFill>
                <a:srgbClr val="000000"/>
              </a:solidFill>
              <a:effectLst/>
              <a:latin typeface="DIN Pro Regular" panose="020B0504020101020102" pitchFamily="34" charset="0"/>
              <a:cs typeface="DIN Pro Regular" panose="020B0504020101020102"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416"/>
                                        </p:tgtEl>
                                        <p:attrNameLst>
                                          <p:attrName>style.visibility</p:attrName>
                                        </p:attrNameLst>
                                      </p:cBhvr>
                                      <p:to>
                                        <p:strVal val="visible"/>
                                      </p:to>
                                    </p:set>
                                    <p:animEffect transition="in" filter="wipe(right)">
                                      <p:cBhvr>
                                        <p:cTn id="7" dur="500"/>
                                        <p:tgtEl>
                                          <p:spTgt spid="41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fade">
                                      <p:cBhvr>
                                        <p:cTn id="11" dur="750"/>
                                        <p:tgtEl>
                                          <p:spTgt spid="2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418"/>
                                        </p:tgtEl>
                                        <p:attrNameLst>
                                          <p:attrName>style.visibility</p:attrName>
                                        </p:attrNameLst>
                                      </p:cBhvr>
                                      <p:to>
                                        <p:strVal val="visible"/>
                                      </p:to>
                                    </p:set>
                                    <p:animEffect transition="in" filter="fade">
                                      <p:cBhvr>
                                        <p:cTn id="16" dur="750"/>
                                        <p:tgtEl>
                                          <p:spTgt spid="4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8" grpId="0" animBg="1"/>
    </p:bldLst>
  </p:timing>
</p:sld>
</file>

<file path=ppt/theme/theme1.xml><?xml version="1.0" encoding="utf-8"?>
<a:theme xmlns:a="http://schemas.openxmlformats.org/drawingml/2006/main" name="1_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rgbClr val="000000"/>
      </a:dk1>
      <a:lt1>
        <a:srgbClr val="FFFFFF"/>
      </a:lt1>
      <a:dk2>
        <a:srgbClr val="A7A7A7"/>
      </a:dk2>
      <a:lt2>
        <a:srgbClr val="535353"/>
      </a:lt2>
      <a:accent1>
        <a:srgbClr val="56BEEC"/>
      </a:accent1>
      <a:accent2>
        <a:srgbClr val="31A8DF"/>
      </a:accent2>
      <a:accent3>
        <a:srgbClr val="238ACB"/>
      </a:accent3>
      <a:accent4>
        <a:srgbClr val="1A6798"/>
      </a:accent4>
      <a:accent5>
        <a:srgbClr val="189ED9"/>
      </a:accent5>
      <a:accent6>
        <a:srgbClr val="0D587A"/>
      </a:accent6>
      <a:hlink>
        <a:srgbClr val="0000FF"/>
      </a:hlink>
      <a:folHlink>
        <a:srgbClr val="FF00FF"/>
      </a:folHlink>
    </a:clrScheme>
    <a:fontScheme name="Office Theme">
      <a:majorFont>
        <a:latin typeface="Helvetica"/>
        <a:ea typeface="Helvetica"/>
        <a:cs typeface="Helvetica"/>
      </a:majorFont>
      <a:minorFont>
        <a:latin typeface="Roboto"/>
        <a:ea typeface="Roboto"/>
        <a:cs typeface="Roboto"/>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65023" tIns="65023" rIns="65023" bIns="65023" numCol="1" spcCol="38100" rtlCol="0" anchor="ctr">
        <a:spAutoFit/>
      </a:bodyPr>
      <a:lstStyle>
        <a:defPPr marL="0" marR="0" indent="0" algn="l" defTabSz="130048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Robot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65023" tIns="65023" rIns="65023" bIns="65023" numCol="1" spcCol="38100" rtlCol="0" anchor="t">
        <a:spAutoFit/>
      </a:bodyPr>
      <a:lstStyle>
        <a:defPPr marL="0" marR="0" indent="0" algn="l" defTabSz="130048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Robot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2_Office Theme">
  <a:themeElements>
    <a:clrScheme name="Office Theme">
      <a:dk1>
        <a:srgbClr val="000000"/>
      </a:dk1>
      <a:lt1>
        <a:srgbClr val="FFFFFF"/>
      </a:lt1>
      <a:dk2>
        <a:srgbClr val="A7A7A7"/>
      </a:dk2>
      <a:lt2>
        <a:srgbClr val="535353"/>
      </a:lt2>
      <a:accent1>
        <a:srgbClr val="56BEEC"/>
      </a:accent1>
      <a:accent2>
        <a:srgbClr val="31A8DF"/>
      </a:accent2>
      <a:accent3>
        <a:srgbClr val="238ACB"/>
      </a:accent3>
      <a:accent4>
        <a:srgbClr val="1A6798"/>
      </a:accent4>
      <a:accent5>
        <a:srgbClr val="189ED9"/>
      </a:accent5>
      <a:accent6>
        <a:srgbClr val="0D587A"/>
      </a:accent6>
      <a:hlink>
        <a:srgbClr val="0000FF"/>
      </a:hlink>
      <a:folHlink>
        <a:srgbClr val="FF00FF"/>
      </a:folHlink>
    </a:clrScheme>
    <a:fontScheme name="Office Theme">
      <a:majorFont>
        <a:latin typeface="Helvetica"/>
        <a:ea typeface="Helvetica"/>
        <a:cs typeface="Helvetica"/>
      </a:majorFont>
      <a:minorFont>
        <a:latin typeface="Roboto"/>
        <a:ea typeface="Roboto"/>
        <a:cs typeface="Roboto"/>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65023" tIns="65023" rIns="65023" bIns="65023" numCol="1" spcCol="38100" rtlCol="0" anchor="ctr">
        <a:spAutoFit/>
      </a:bodyPr>
      <a:lstStyle>
        <a:defPPr marL="0" marR="0" indent="0" algn="l" defTabSz="130048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Robot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65023" tIns="65023" rIns="65023" bIns="65023" numCol="1" spcCol="38100" rtlCol="0" anchor="t">
        <a:spAutoFit/>
      </a:bodyPr>
      <a:lstStyle>
        <a:defPPr marL="0" marR="0" indent="0" algn="l" defTabSz="130048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Robot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3_Office Theme">
  <a:themeElements>
    <a:clrScheme name="Office Theme">
      <a:dk1>
        <a:srgbClr val="000000"/>
      </a:dk1>
      <a:lt1>
        <a:srgbClr val="FFFFFF"/>
      </a:lt1>
      <a:dk2>
        <a:srgbClr val="A7A7A7"/>
      </a:dk2>
      <a:lt2>
        <a:srgbClr val="535353"/>
      </a:lt2>
      <a:accent1>
        <a:srgbClr val="56BEEC"/>
      </a:accent1>
      <a:accent2>
        <a:srgbClr val="31A8DF"/>
      </a:accent2>
      <a:accent3>
        <a:srgbClr val="238ACB"/>
      </a:accent3>
      <a:accent4>
        <a:srgbClr val="1A6798"/>
      </a:accent4>
      <a:accent5>
        <a:srgbClr val="189ED9"/>
      </a:accent5>
      <a:accent6>
        <a:srgbClr val="0D587A"/>
      </a:accent6>
      <a:hlink>
        <a:srgbClr val="0000FF"/>
      </a:hlink>
      <a:folHlink>
        <a:srgbClr val="FF00FF"/>
      </a:folHlink>
    </a:clrScheme>
    <a:fontScheme name="Office Theme">
      <a:majorFont>
        <a:latin typeface="Helvetica"/>
        <a:ea typeface="Helvetica"/>
        <a:cs typeface="Helvetica"/>
      </a:majorFont>
      <a:minorFont>
        <a:latin typeface="Roboto"/>
        <a:ea typeface="Roboto"/>
        <a:cs typeface="Roboto"/>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65023" tIns="65023" rIns="65023" bIns="65023" numCol="1" spcCol="38100" rtlCol="0" anchor="ctr">
        <a:spAutoFit/>
      </a:bodyPr>
      <a:lstStyle>
        <a:defPPr marL="0" marR="0" indent="0" algn="l" defTabSz="130048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Robot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65023" tIns="65023" rIns="65023" bIns="65023" numCol="1" spcCol="38100" rtlCol="0" anchor="t">
        <a:spAutoFit/>
      </a:bodyPr>
      <a:lstStyle>
        <a:defPPr marL="0" marR="0" indent="0" algn="l" defTabSz="130048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Robot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5.xml><?xml version="1.0" encoding="utf-8"?>
<a:theme xmlns:a="http://schemas.openxmlformats.org/drawingml/2006/main" name="C4IR Ocean Official Powerpoint ">
  <a:themeElements>
    <a:clrScheme name="C4IR Ocean">
      <a:dk1>
        <a:srgbClr val="200A3A"/>
      </a:dk1>
      <a:lt1>
        <a:sysClr val="window" lastClr="FFFFFF"/>
      </a:lt1>
      <a:dk2>
        <a:srgbClr val="200A3A"/>
      </a:dk2>
      <a:lt2>
        <a:srgbClr val="00FFD1"/>
      </a:lt2>
      <a:accent1>
        <a:srgbClr val="FE774B"/>
      </a:accent1>
      <a:accent2>
        <a:srgbClr val="200A3A"/>
      </a:accent2>
      <a:accent3>
        <a:srgbClr val="FFD70E"/>
      </a:accent3>
      <a:accent4>
        <a:srgbClr val="00FFD1"/>
      </a:accent4>
      <a:accent5>
        <a:srgbClr val="9D59F5"/>
      </a:accent5>
      <a:accent6>
        <a:srgbClr val="00FFD1"/>
      </a:accent6>
      <a:hlink>
        <a:srgbClr val="9D59F5"/>
      </a:hlink>
      <a:folHlink>
        <a:srgbClr val="200A3A"/>
      </a:folHlink>
    </a:clrScheme>
    <a:fontScheme name="C4IR Ocean Fonts">
      <a:majorFont>
        <a:latin typeface="Lora"/>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7F404050-A4EB-944C-A696-FC9FFA5B8496}" vid="{D88FFE3D-CE9A-3C4F-BC30-F2F263267297}"/>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f8e024d6-51f2-471b-ac2c-b1117d65062e}" enabled="1" method="Standard" siteId="{1d4fae52-39b3-4bfa-b0b3-022956b11194}" removed="0"/>
</clbl:labelList>
</file>

<file path=docProps/app.xml><?xml version="1.0" encoding="utf-8"?>
<Properties xmlns="http://schemas.openxmlformats.org/officeDocument/2006/extended-properties" xmlns:vt="http://schemas.openxmlformats.org/officeDocument/2006/docPropsVTypes">
  <TotalTime>2138</TotalTime>
  <Words>2021</Words>
  <Application>Microsoft Office PowerPoint</Application>
  <PresentationFormat>Widescreen</PresentationFormat>
  <Paragraphs>214</Paragraphs>
  <Slides>15</Slides>
  <Notes>15</Notes>
  <HiddenSlides>1</HiddenSlides>
  <MMClips>0</MMClips>
  <ScaleCrop>false</ScaleCrop>
  <HeadingPairs>
    <vt:vector size="6" baseType="variant">
      <vt:variant>
        <vt:lpstr>Fonts Used</vt:lpstr>
      </vt:variant>
      <vt:variant>
        <vt:i4>14</vt:i4>
      </vt:variant>
      <vt:variant>
        <vt:lpstr>Theme</vt:lpstr>
      </vt:variant>
      <vt:variant>
        <vt:i4>5</vt:i4>
      </vt:variant>
      <vt:variant>
        <vt:lpstr>Slide Titles</vt:lpstr>
      </vt:variant>
      <vt:variant>
        <vt:i4>15</vt:i4>
      </vt:variant>
    </vt:vector>
  </HeadingPairs>
  <TitlesOfParts>
    <vt:vector size="34" baseType="lpstr">
      <vt:lpstr>Arial</vt:lpstr>
      <vt:lpstr>Calibri</vt:lpstr>
      <vt:lpstr>Courier New</vt:lpstr>
      <vt:lpstr>D-DIN-PRO</vt:lpstr>
      <vt:lpstr>DIN Pro Bold</vt:lpstr>
      <vt:lpstr>DIN Pro Regular</vt:lpstr>
      <vt:lpstr>LORA MEDIUM ROMAN</vt:lpstr>
      <vt:lpstr>LORA REGULAR ROMAN</vt:lpstr>
      <vt:lpstr>Open Sans</vt:lpstr>
      <vt:lpstr>Roboto</vt:lpstr>
      <vt:lpstr>Segoe UI</vt:lpstr>
      <vt:lpstr>Segoe UI Semibold</vt:lpstr>
      <vt:lpstr>Source Sans Pro</vt:lpstr>
      <vt:lpstr>Wingdings</vt:lpstr>
      <vt:lpstr>1_Tema do Office</vt:lpstr>
      <vt:lpstr>1_Office Theme</vt:lpstr>
      <vt:lpstr>2_Office Theme</vt:lpstr>
      <vt:lpstr>3_Office Theme</vt:lpstr>
      <vt:lpstr>C4IR Ocean Official Powerpoint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Demargne, Louis</dc:creator>
  <cp:lastModifiedBy>Demargne, Louis</cp:lastModifiedBy>
  <cp:revision>2</cp:revision>
  <dcterms:created xsi:type="dcterms:W3CDTF">2024-03-29T08:54:19Z</dcterms:created>
  <dcterms:modified xsi:type="dcterms:W3CDTF">2024-10-02T06:52:51Z</dcterms:modified>
</cp:coreProperties>
</file>