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7" r:id="rId2"/>
  </p:sldMasterIdLst>
  <p:notesMasterIdLst>
    <p:notesMasterId r:id="rId17"/>
  </p:notesMasterIdLst>
  <p:sldIdLst>
    <p:sldId id="256" r:id="rId3"/>
    <p:sldId id="259" r:id="rId4"/>
    <p:sldId id="260" r:id="rId5"/>
    <p:sldId id="264" r:id="rId6"/>
    <p:sldId id="258" r:id="rId7"/>
    <p:sldId id="261" r:id="rId8"/>
    <p:sldId id="267" r:id="rId9"/>
    <p:sldId id="263" r:id="rId10"/>
    <p:sldId id="2357" r:id="rId11"/>
    <p:sldId id="265" r:id="rId12"/>
    <p:sldId id="4219" r:id="rId13"/>
    <p:sldId id="4220" r:id="rId14"/>
    <p:sldId id="4217" r:id="rId15"/>
    <p:sldId id="4218" r:id="rId1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9" roundtripDataSignature="AMtx7mi+Z64OH3EqHgGQj4ps941Sl9sWQ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ronique garcon" initials="vg" lastIdx="1" clrIdx="0">
    <p:extLst>
      <p:ext uri="{19B8F6BF-5375-455C-9EA6-DF929625EA0E}">
        <p15:presenceInfo xmlns:p15="http://schemas.microsoft.com/office/powerpoint/2012/main" userId="41bf223cd28c3a0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ABAA"/>
    <a:srgbClr val="DEDCDD"/>
    <a:srgbClr val="02B051"/>
    <a:srgbClr val="4071C3"/>
    <a:srgbClr val="54C58B"/>
    <a:srgbClr val="F5FAF8"/>
    <a:srgbClr val="8BAEEC"/>
    <a:srgbClr val="ABB0C9"/>
    <a:srgbClr val="1845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DC41DB-4ECF-4D3A-9B90-CDF1CD8CEF54}" v="22" dt="2024-09-27T09:43:41.6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16"/>
    <p:restoredTop sz="75498" autoAdjust="0"/>
  </p:normalViewPr>
  <p:slideViewPr>
    <p:cSldViewPr snapToGrid="0">
      <p:cViewPr varScale="1">
        <p:scale>
          <a:sx n="58" d="100"/>
          <a:sy n="58" d="100"/>
        </p:scale>
        <p:origin x="1024" y="3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 Lange" userId="8f566973-e2e6-43c2-ba27-e9f7bbb799cb" providerId="ADAL" clId="{3CDC41DB-4ECF-4D3A-9B90-CDF1CD8CEF54}"/>
    <pc:docChg chg="undo custSel delSld modSld sldOrd">
      <pc:chgData name="Nico Lange" userId="8f566973-e2e6-43c2-ba27-e9f7bbb799cb" providerId="ADAL" clId="{3CDC41DB-4ECF-4D3A-9B90-CDF1CD8CEF54}" dt="2024-09-27T12:28:41.656" v="313" actId="1036"/>
      <pc:docMkLst>
        <pc:docMk/>
      </pc:docMkLst>
      <pc:sldChg chg="del">
        <pc:chgData name="Nico Lange" userId="8f566973-e2e6-43c2-ba27-e9f7bbb799cb" providerId="ADAL" clId="{3CDC41DB-4ECF-4D3A-9B90-CDF1CD8CEF54}" dt="2024-09-27T11:30:46.790" v="268" actId="47"/>
        <pc:sldMkLst>
          <pc:docMk/>
          <pc:sldMk cId="0" sldId="257"/>
        </pc:sldMkLst>
      </pc:sldChg>
      <pc:sldChg chg="modSp mod">
        <pc:chgData name="Nico Lange" userId="8f566973-e2e6-43c2-ba27-e9f7bbb799cb" providerId="ADAL" clId="{3CDC41DB-4ECF-4D3A-9B90-CDF1CD8CEF54}" dt="2024-09-27T09:52:01.305" v="194" actId="33524"/>
        <pc:sldMkLst>
          <pc:docMk/>
          <pc:sldMk cId="0" sldId="258"/>
        </pc:sldMkLst>
        <pc:spChg chg="mod">
          <ac:chgData name="Nico Lange" userId="8f566973-e2e6-43c2-ba27-e9f7bbb799cb" providerId="ADAL" clId="{3CDC41DB-4ECF-4D3A-9B90-CDF1CD8CEF54}" dt="2024-09-27T09:52:01.305" v="194" actId="33524"/>
          <ac:spMkLst>
            <pc:docMk/>
            <pc:sldMk cId="0" sldId="258"/>
            <ac:spMk id="27" creationId="{BE08FFA4-D618-B572-BDD6-CD5AA129DAF8}"/>
          </ac:spMkLst>
        </pc:spChg>
        <pc:spChg chg="mod">
          <ac:chgData name="Nico Lange" userId="8f566973-e2e6-43c2-ba27-e9f7bbb799cb" providerId="ADAL" clId="{3CDC41DB-4ECF-4D3A-9B90-CDF1CD8CEF54}" dt="2024-09-27T09:44:10.234" v="78" actId="1037"/>
          <ac:spMkLst>
            <pc:docMk/>
            <pc:sldMk cId="0" sldId="258"/>
            <ac:spMk id="31" creationId="{419643C8-88AD-1FA1-7CC3-BE9FF4D69F6A}"/>
          </ac:spMkLst>
        </pc:spChg>
      </pc:sldChg>
      <pc:sldChg chg="addSp delSp modSp mod">
        <pc:chgData name="Nico Lange" userId="8f566973-e2e6-43c2-ba27-e9f7bbb799cb" providerId="ADAL" clId="{3CDC41DB-4ECF-4D3A-9B90-CDF1CD8CEF54}" dt="2024-09-27T12:13:11.705" v="287" actId="20577"/>
        <pc:sldMkLst>
          <pc:docMk/>
          <pc:sldMk cId="0" sldId="259"/>
        </pc:sldMkLst>
        <pc:spChg chg="add del mod">
          <ac:chgData name="Nico Lange" userId="8f566973-e2e6-43c2-ba27-e9f7bbb799cb" providerId="ADAL" clId="{3CDC41DB-4ECF-4D3A-9B90-CDF1CD8CEF54}" dt="2024-09-27T09:40:33.251" v="2" actId="478"/>
          <ac:spMkLst>
            <pc:docMk/>
            <pc:sldMk cId="0" sldId="259"/>
            <ac:spMk id="3" creationId="{3C77CBD4-4C6F-A771-7F5F-0B3A1EE00AC6}"/>
          </ac:spMkLst>
        </pc:spChg>
        <pc:spChg chg="add mod">
          <ac:chgData name="Nico Lange" userId="8f566973-e2e6-43c2-ba27-e9f7bbb799cb" providerId="ADAL" clId="{3CDC41DB-4ECF-4D3A-9B90-CDF1CD8CEF54}" dt="2024-09-27T09:44:46.473" v="124" actId="1037"/>
          <ac:spMkLst>
            <pc:docMk/>
            <pc:sldMk cId="0" sldId="259"/>
            <ac:spMk id="4" creationId="{317262B0-B01A-30E8-F8FC-1728C519054B}"/>
          </ac:spMkLst>
        </pc:spChg>
        <pc:spChg chg="del">
          <ac:chgData name="Nico Lange" userId="8f566973-e2e6-43c2-ba27-e9f7bbb799cb" providerId="ADAL" clId="{3CDC41DB-4ECF-4D3A-9B90-CDF1CD8CEF54}" dt="2024-09-27T09:40:30.477" v="0" actId="478"/>
          <ac:spMkLst>
            <pc:docMk/>
            <pc:sldMk cId="0" sldId="259"/>
            <ac:spMk id="169" creationId="{00000000-0000-0000-0000-000000000000}"/>
          </ac:spMkLst>
        </pc:spChg>
        <pc:spChg chg="mod">
          <ac:chgData name="Nico Lange" userId="8f566973-e2e6-43c2-ba27-e9f7bbb799cb" providerId="ADAL" clId="{3CDC41DB-4ECF-4D3A-9B90-CDF1CD8CEF54}" dt="2024-09-27T12:13:11.705" v="287" actId="20577"/>
          <ac:spMkLst>
            <pc:docMk/>
            <pc:sldMk cId="0" sldId="259"/>
            <ac:spMk id="170" creationId="{00000000-0000-0000-0000-000000000000}"/>
          </ac:spMkLst>
        </pc:spChg>
      </pc:sldChg>
      <pc:sldChg chg="modSp mod">
        <pc:chgData name="Nico Lange" userId="8f566973-e2e6-43c2-ba27-e9f7bbb799cb" providerId="ADAL" clId="{3CDC41DB-4ECF-4D3A-9B90-CDF1CD8CEF54}" dt="2024-09-27T12:28:41.656" v="313" actId="1036"/>
        <pc:sldMkLst>
          <pc:docMk/>
          <pc:sldMk cId="0" sldId="260"/>
        </pc:sldMkLst>
        <pc:spChg chg="mod">
          <ac:chgData name="Nico Lange" userId="8f566973-e2e6-43c2-ba27-e9f7bbb799cb" providerId="ADAL" clId="{3CDC41DB-4ECF-4D3A-9B90-CDF1CD8CEF54}" dt="2024-09-27T12:28:41.656" v="313" actId="1036"/>
          <ac:spMkLst>
            <pc:docMk/>
            <pc:sldMk cId="0" sldId="260"/>
            <ac:spMk id="168" creationId="{585D67CD-41DD-A940-436E-CF41DA389B3E}"/>
          </ac:spMkLst>
        </pc:spChg>
        <pc:spChg chg="mod">
          <ac:chgData name="Nico Lange" userId="8f566973-e2e6-43c2-ba27-e9f7bbb799cb" providerId="ADAL" clId="{3CDC41DB-4ECF-4D3A-9B90-CDF1CD8CEF54}" dt="2024-09-27T09:44:24.374" v="108" actId="1037"/>
          <ac:spMkLst>
            <pc:docMk/>
            <pc:sldMk cId="0" sldId="260"/>
            <ac:spMk id="178" creationId="{00000000-0000-0000-0000-000000000000}"/>
          </ac:spMkLst>
        </pc:spChg>
        <pc:grpChg chg="mod">
          <ac:chgData name="Nico Lange" userId="8f566973-e2e6-43c2-ba27-e9f7bbb799cb" providerId="ADAL" clId="{3CDC41DB-4ECF-4D3A-9B90-CDF1CD8CEF54}" dt="2024-09-27T09:44:29.583" v="109" actId="14100"/>
          <ac:grpSpMkLst>
            <pc:docMk/>
            <pc:sldMk cId="0" sldId="260"/>
            <ac:grpSpMk id="27" creationId="{6320E4C1-35FE-C7E2-2C2F-FBC63BA72BEB}"/>
          </ac:grpSpMkLst>
        </pc:grpChg>
      </pc:sldChg>
      <pc:sldChg chg="addSp delSp modSp mod">
        <pc:chgData name="Nico Lange" userId="8f566973-e2e6-43c2-ba27-e9f7bbb799cb" providerId="ADAL" clId="{3CDC41DB-4ECF-4D3A-9B90-CDF1CD8CEF54}" dt="2024-09-27T09:53:55.387" v="197" actId="790"/>
        <pc:sldMkLst>
          <pc:docMk/>
          <pc:sldMk cId="0" sldId="261"/>
        </pc:sldMkLst>
        <pc:spChg chg="add mod">
          <ac:chgData name="Nico Lange" userId="8f566973-e2e6-43c2-ba27-e9f7bbb799cb" providerId="ADAL" clId="{3CDC41DB-4ECF-4D3A-9B90-CDF1CD8CEF54}" dt="2024-09-27T09:44:02.052" v="63" actId="1037"/>
          <ac:spMkLst>
            <pc:docMk/>
            <pc:sldMk cId="0" sldId="261"/>
            <ac:spMk id="2" creationId="{7102D176-30D9-E69A-164E-7A86FD668B35}"/>
          </ac:spMkLst>
        </pc:spChg>
        <pc:spChg chg="del mod">
          <ac:chgData name="Nico Lange" userId="8f566973-e2e6-43c2-ba27-e9f7bbb799cb" providerId="ADAL" clId="{3CDC41DB-4ECF-4D3A-9B90-CDF1CD8CEF54}" dt="2024-09-27T09:41:12.001" v="7" actId="478"/>
          <ac:spMkLst>
            <pc:docMk/>
            <pc:sldMk cId="0" sldId="261"/>
            <ac:spMk id="187" creationId="{00000000-0000-0000-0000-000000000000}"/>
          </ac:spMkLst>
        </pc:spChg>
        <pc:spChg chg="mod">
          <ac:chgData name="Nico Lange" userId="8f566973-e2e6-43c2-ba27-e9f7bbb799cb" providerId="ADAL" clId="{3CDC41DB-4ECF-4D3A-9B90-CDF1CD8CEF54}" dt="2024-09-27T09:53:55.387" v="197" actId="790"/>
          <ac:spMkLst>
            <pc:docMk/>
            <pc:sldMk cId="0" sldId="261"/>
            <ac:spMk id="188" creationId="{00000000-0000-0000-0000-000000000000}"/>
          </ac:spMkLst>
        </pc:spChg>
      </pc:sldChg>
      <pc:sldChg chg="addSp delSp modSp mod">
        <pc:chgData name="Nico Lange" userId="8f566973-e2e6-43c2-ba27-e9f7bbb799cb" providerId="ADAL" clId="{3CDC41DB-4ECF-4D3A-9B90-CDF1CD8CEF54}" dt="2024-09-27T09:43:35.830" v="44"/>
        <pc:sldMkLst>
          <pc:docMk/>
          <pc:sldMk cId="1806493942" sldId="263"/>
        </pc:sldMkLst>
        <pc:spChg chg="del">
          <ac:chgData name="Nico Lange" userId="8f566973-e2e6-43c2-ba27-e9f7bbb799cb" providerId="ADAL" clId="{3CDC41DB-4ECF-4D3A-9B90-CDF1CD8CEF54}" dt="2024-09-27T09:41:59.327" v="15" actId="478"/>
          <ac:spMkLst>
            <pc:docMk/>
            <pc:sldMk cId="1806493942" sldId="263"/>
            <ac:spMk id="2" creationId="{52961C9A-AC33-AC4F-641E-965F1547FD06}"/>
          </ac:spMkLst>
        </pc:spChg>
        <pc:spChg chg="add del mod">
          <ac:chgData name="Nico Lange" userId="8f566973-e2e6-43c2-ba27-e9f7bbb799cb" providerId="ADAL" clId="{3CDC41DB-4ECF-4D3A-9B90-CDF1CD8CEF54}" dt="2024-09-27T09:42:01.212" v="17" actId="478"/>
          <ac:spMkLst>
            <pc:docMk/>
            <pc:sldMk cId="1806493942" sldId="263"/>
            <ac:spMk id="11" creationId="{17343D6D-3D7D-2EB1-2E99-C77F603EA367}"/>
          </ac:spMkLst>
        </pc:spChg>
        <pc:spChg chg="add del mod">
          <ac:chgData name="Nico Lange" userId="8f566973-e2e6-43c2-ba27-e9f7bbb799cb" providerId="ADAL" clId="{3CDC41DB-4ECF-4D3A-9B90-CDF1CD8CEF54}" dt="2024-09-27T09:43:35.585" v="43" actId="478"/>
          <ac:spMkLst>
            <pc:docMk/>
            <pc:sldMk cId="1806493942" sldId="263"/>
            <ac:spMk id="12" creationId="{81B307CE-8D5D-0B09-1CD3-80365943F8CF}"/>
          </ac:spMkLst>
        </pc:spChg>
        <pc:spChg chg="add mod">
          <ac:chgData name="Nico Lange" userId="8f566973-e2e6-43c2-ba27-e9f7bbb799cb" providerId="ADAL" clId="{3CDC41DB-4ECF-4D3A-9B90-CDF1CD8CEF54}" dt="2024-09-27T09:43:35.830" v="44"/>
          <ac:spMkLst>
            <pc:docMk/>
            <pc:sldMk cId="1806493942" sldId="263"/>
            <ac:spMk id="13" creationId="{CE28FF6B-5085-777F-5B35-92B73734E2BF}"/>
          </ac:spMkLst>
        </pc:spChg>
      </pc:sldChg>
      <pc:sldChg chg="modSp mod">
        <pc:chgData name="Nico Lange" userId="8f566973-e2e6-43c2-ba27-e9f7bbb799cb" providerId="ADAL" clId="{3CDC41DB-4ECF-4D3A-9B90-CDF1CD8CEF54}" dt="2024-09-27T09:51:22.665" v="190" actId="14100"/>
        <pc:sldMkLst>
          <pc:docMk/>
          <pc:sldMk cId="3140062311" sldId="264"/>
        </pc:sldMkLst>
        <pc:spChg chg="mod">
          <ac:chgData name="Nico Lange" userId="8f566973-e2e6-43c2-ba27-e9f7bbb799cb" providerId="ADAL" clId="{3CDC41DB-4ECF-4D3A-9B90-CDF1CD8CEF54}" dt="2024-09-27T09:51:22.665" v="190" actId="14100"/>
          <ac:spMkLst>
            <pc:docMk/>
            <pc:sldMk cId="3140062311" sldId="264"/>
            <ac:spMk id="20" creationId="{5BC260B8-2CD0-2BA2-59AD-1260DEB0B205}"/>
          </ac:spMkLst>
        </pc:spChg>
        <pc:spChg chg="mod">
          <ac:chgData name="Nico Lange" userId="8f566973-e2e6-43c2-ba27-e9f7bbb799cb" providerId="ADAL" clId="{3CDC41DB-4ECF-4D3A-9B90-CDF1CD8CEF54}" dt="2024-09-27T09:44:16.733" v="93" actId="1037"/>
          <ac:spMkLst>
            <pc:docMk/>
            <pc:sldMk cId="3140062311" sldId="264"/>
            <ac:spMk id="178" creationId="{00000000-0000-0000-0000-000000000000}"/>
          </ac:spMkLst>
        </pc:spChg>
      </pc:sldChg>
      <pc:sldChg chg="addSp delSp modSp mod">
        <pc:chgData name="Nico Lange" userId="8f566973-e2e6-43c2-ba27-e9f7bbb799cb" providerId="ADAL" clId="{3CDC41DB-4ECF-4D3A-9B90-CDF1CD8CEF54}" dt="2024-09-27T09:54:30.740" v="198" actId="790"/>
        <pc:sldMkLst>
          <pc:docMk/>
          <pc:sldMk cId="3842417760" sldId="265"/>
        </pc:sldMkLst>
        <pc:spChg chg="del">
          <ac:chgData name="Nico Lange" userId="8f566973-e2e6-43c2-ba27-e9f7bbb799cb" providerId="ADAL" clId="{3CDC41DB-4ECF-4D3A-9B90-CDF1CD8CEF54}" dt="2024-09-27T09:42:05.950" v="18" actId="478"/>
          <ac:spMkLst>
            <pc:docMk/>
            <pc:sldMk cId="3842417760" sldId="265"/>
            <ac:spMk id="2" creationId="{52961C9A-AC33-AC4F-641E-965F1547FD06}"/>
          </ac:spMkLst>
        </pc:spChg>
        <pc:spChg chg="add del mod">
          <ac:chgData name="Nico Lange" userId="8f566973-e2e6-43c2-ba27-e9f7bbb799cb" providerId="ADAL" clId="{3CDC41DB-4ECF-4D3A-9B90-CDF1CD8CEF54}" dt="2024-09-27T09:42:08.741" v="20" actId="478"/>
          <ac:spMkLst>
            <pc:docMk/>
            <pc:sldMk cId="3842417760" sldId="265"/>
            <ac:spMk id="5" creationId="{09F0DA86-1A97-E383-FEA6-6BCB46443BA2}"/>
          </ac:spMkLst>
        </pc:spChg>
        <pc:spChg chg="mod">
          <ac:chgData name="Nico Lange" userId="8f566973-e2e6-43c2-ba27-e9f7bbb799cb" providerId="ADAL" clId="{3CDC41DB-4ECF-4D3A-9B90-CDF1CD8CEF54}" dt="2024-09-27T09:54:30.740" v="198" actId="790"/>
          <ac:spMkLst>
            <pc:docMk/>
            <pc:sldMk cId="3842417760" sldId="265"/>
            <ac:spMk id="6" creationId="{6DACDCB5-5FCF-CEA0-8D3C-3D9F90BADA93}"/>
          </ac:spMkLst>
        </pc:spChg>
        <pc:spChg chg="add mod">
          <ac:chgData name="Nico Lange" userId="8f566973-e2e6-43c2-ba27-e9f7bbb799cb" providerId="ADAL" clId="{3CDC41DB-4ECF-4D3A-9B90-CDF1CD8CEF54}" dt="2024-09-27T09:43:31.756" v="42" actId="1076"/>
          <ac:spMkLst>
            <pc:docMk/>
            <pc:sldMk cId="3842417760" sldId="265"/>
            <ac:spMk id="7" creationId="{B4BE191D-3B4C-6DCA-5443-519B7DAFCD3E}"/>
          </ac:spMkLst>
        </pc:spChg>
        <pc:spChg chg="add del mod">
          <ac:chgData name="Nico Lange" userId="8f566973-e2e6-43c2-ba27-e9f7bbb799cb" providerId="ADAL" clId="{3CDC41DB-4ECF-4D3A-9B90-CDF1CD8CEF54}" dt="2024-09-27T09:43:19.093" v="40" actId="478"/>
          <ac:spMkLst>
            <pc:docMk/>
            <pc:sldMk cId="3842417760" sldId="265"/>
            <ac:spMk id="8" creationId="{222A3CA4-31DA-E9A9-46B0-C9CF346EF3DE}"/>
          </ac:spMkLst>
        </pc:spChg>
        <pc:spChg chg="add del mod">
          <ac:chgData name="Nico Lange" userId="8f566973-e2e6-43c2-ba27-e9f7bbb799cb" providerId="ADAL" clId="{3CDC41DB-4ECF-4D3A-9B90-CDF1CD8CEF54}" dt="2024-09-27T09:43:28.103" v="41" actId="478"/>
          <ac:spMkLst>
            <pc:docMk/>
            <pc:sldMk cId="3842417760" sldId="265"/>
            <ac:spMk id="10" creationId="{799229B2-B528-C45C-20E0-46D189076977}"/>
          </ac:spMkLst>
        </pc:spChg>
        <pc:picChg chg="mod">
          <ac:chgData name="Nico Lange" userId="8f566973-e2e6-43c2-ba27-e9f7bbb799cb" providerId="ADAL" clId="{3CDC41DB-4ECF-4D3A-9B90-CDF1CD8CEF54}" dt="2024-09-27T09:42:55.310" v="37" actId="1038"/>
          <ac:picMkLst>
            <pc:docMk/>
            <pc:sldMk cId="3842417760" sldId="265"/>
            <ac:picMk id="1026" creationId="{54B7A455-FFBD-E43A-B29E-4C515F1450A4}"/>
          </ac:picMkLst>
        </pc:picChg>
      </pc:sldChg>
      <pc:sldChg chg="addSp delSp modSp mod">
        <pc:chgData name="Nico Lange" userId="8f566973-e2e6-43c2-ba27-e9f7bbb799cb" providerId="ADAL" clId="{3CDC41DB-4ECF-4D3A-9B90-CDF1CD8CEF54}" dt="2024-09-27T09:56:57.543" v="267" actId="20577"/>
        <pc:sldMkLst>
          <pc:docMk/>
          <pc:sldMk cId="3242185949" sldId="266"/>
        </pc:sldMkLst>
        <pc:spChg chg="del mod">
          <ac:chgData name="Nico Lange" userId="8f566973-e2e6-43c2-ba27-e9f7bbb799cb" providerId="ADAL" clId="{3CDC41DB-4ECF-4D3A-9B90-CDF1CD8CEF54}" dt="2024-09-27T09:42:22.718" v="24" actId="478"/>
          <ac:spMkLst>
            <pc:docMk/>
            <pc:sldMk cId="3242185949" sldId="266"/>
            <ac:spMk id="2" creationId="{52961C9A-AC33-AC4F-641E-965F1547FD06}"/>
          </ac:spMkLst>
        </pc:spChg>
        <pc:spChg chg="add mod">
          <ac:chgData name="Nico Lange" userId="8f566973-e2e6-43c2-ba27-e9f7bbb799cb" providerId="ADAL" clId="{3CDC41DB-4ECF-4D3A-9B90-CDF1CD8CEF54}" dt="2024-09-27T09:45:07.412" v="139" actId="1037"/>
          <ac:spMkLst>
            <pc:docMk/>
            <pc:sldMk cId="3242185949" sldId="266"/>
            <ac:spMk id="3" creationId="{3A28876D-6280-54CB-37F9-DD3596081302}"/>
          </ac:spMkLst>
        </pc:spChg>
        <pc:spChg chg="mod">
          <ac:chgData name="Nico Lange" userId="8f566973-e2e6-43c2-ba27-e9f7bbb799cb" providerId="ADAL" clId="{3CDC41DB-4ECF-4D3A-9B90-CDF1CD8CEF54}" dt="2024-09-27T09:56:57.543" v="267" actId="20577"/>
          <ac:spMkLst>
            <pc:docMk/>
            <pc:sldMk cId="3242185949" sldId="266"/>
            <ac:spMk id="7" creationId="{C96C2F78-847A-37F7-98D3-84BADC450237}"/>
          </ac:spMkLst>
        </pc:spChg>
      </pc:sldChg>
      <pc:sldChg chg="addSp delSp modSp mod">
        <pc:chgData name="Nico Lange" userId="8f566973-e2e6-43c2-ba27-e9f7bbb799cb" providerId="ADAL" clId="{3CDC41DB-4ECF-4D3A-9B90-CDF1CD8CEF54}" dt="2024-09-27T09:43:41.633" v="46"/>
        <pc:sldMkLst>
          <pc:docMk/>
          <pc:sldMk cId="3498361786" sldId="267"/>
        </pc:sldMkLst>
        <pc:spChg chg="del mod">
          <ac:chgData name="Nico Lange" userId="8f566973-e2e6-43c2-ba27-e9f7bbb799cb" providerId="ADAL" clId="{3CDC41DB-4ECF-4D3A-9B90-CDF1CD8CEF54}" dt="2024-09-27T09:41:36.838" v="13" actId="478"/>
          <ac:spMkLst>
            <pc:docMk/>
            <pc:sldMk cId="3498361786" sldId="267"/>
            <ac:spMk id="2" creationId="{52961C9A-AC33-AC4F-641E-965F1547FD06}"/>
          </ac:spMkLst>
        </pc:spChg>
        <pc:spChg chg="add del mod">
          <ac:chgData name="Nico Lange" userId="8f566973-e2e6-43c2-ba27-e9f7bbb799cb" providerId="ADAL" clId="{3CDC41DB-4ECF-4D3A-9B90-CDF1CD8CEF54}" dt="2024-09-27T09:43:41.352" v="45" actId="478"/>
          <ac:spMkLst>
            <pc:docMk/>
            <pc:sldMk cId="3498361786" sldId="267"/>
            <ac:spMk id="3" creationId="{9AB6193A-9577-539E-492F-437804F31215}"/>
          </ac:spMkLst>
        </pc:spChg>
        <pc:spChg chg="add mod">
          <ac:chgData name="Nico Lange" userId="8f566973-e2e6-43c2-ba27-e9f7bbb799cb" providerId="ADAL" clId="{3CDC41DB-4ECF-4D3A-9B90-CDF1CD8CEF54}" dt="2024-09-27T09:43:41.633" v="46"/>
          <ac:spMkLst>
            <pc:docMk/>
            <pc:sldMk cId="3498361786" sldId="267"/>
            <ac:spMk id="5" creationId="{9C64AA0D-067B-A455-DD52-17C9C304DC97}"/>
          </ac:spMkLst>
        </pc:spChg>
      </pc:sldChg>
      <pc:sldChg chg="ord">
        <pc:chgData name="Nico Lange" userId="8f566973-e2e6-43c2-ba27-e9f7bbb799cb" providerId="ADAL" clId="{3CDC41DB-4ECF-4D3A-9B90-CDF1CD8CEF54}" dt="2024-09-27T09:47:11.469" v="141"/>
        <pc:sldMkLst>
          <pc:docMk/>
          <pc:sldMk cId="2563107594" sldId="235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A19BC2-6BDE-47CF-B766-ABCEE3A3759F}"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nb-NO"/>
        </a:p>
      </dgm:t>
    </dgm:pt>
    <dgm:pt modelId="{5456DC62-086D-48F3-AEE5-987BF8940997}">
      <dgm:prSet phldrT="[Text]"/>
      <dgm:spPr>
        <a:solidFill>
          <a:schemeClr val="accent1">
            <a:lumMod val="20000"/>
            <a:lumOff val="80000"/>
          </a:schemeClr>
        </a:solidFill>
      </dgm:spPr>
      <dgm:t>
        <a:bodyPr/>
        <a:lstStyle/>
        <a:p>
          <a:r>
            <a:rPr lang="nb-NO" dirty="0"/>
            <a:t>SOOP/ SOT (SOCONET)</a:t>
          </a:r>
        </a:p>
      </dgm:t>
    </dgm:pt>
    <dgm:pt modelId="{AA1FD7ED-0F6D-4F6B-BD92-9BE6504066B8}" type="parTrans" cxnId="{65AF9EA1-9739-4F6B-B864-3CEF100F692E}">
      <dgm:prSet/>
      <dgm:spPr/>
      <dgm:t>
        <a:bodyPr/>
        <a:lstStyle/>
        <a:p>
          <a:endParaRPr lang="nb-NO"/>
        </a:p>
      </dgm:t>
    </dgm:pt>
    <dgm:pt modelId="{36FAD534-7098-40D9-8B94-1A3BE47D5FAE}" type="sibTrans" cxnId="{65AF9EA1-9739-4F6B-B864-3CEF100F692E}">
      <dgm:prSet/>
      <dgm:spPr/>
      <dgm:t>
        <a:bodyPr/>
        <a:lstStyle/>
        <a:p>
          <a:endParaRPr lang="nb-NO"/>
        </a:p>
      </dgm:t>
    </dgm:pt>
    <dgm:pt modelId="{F8DA2D13-D784-4E09-9A47-B782BA5F4041}">
      <dgm:prSet phldrT="[Text]"/>
      <dgm:spPr/>
      <dgm:t>
        <a:bodyPr/>
        <a:lstStyle/>
        <a:p>
          <a:r>
            <a:rPr lang="nb-NO" dirty="0"/>
            <a:t>SOCAT</a:t>
          </a:r>
        </a:p>
      </dgm:t>
    </dgm:pt>
    <dgm:pt modelId="{950AF6F8-0B48-49DE-AC26-35B39E4EE3E3}" type="parTrans" cxnId="{F20CA785-4BDC-4AD2-8211-1C5C5C7BB0F1}">
      <dgm:prSet/>
      <dgm:spPr/>
      <dgm:t>
        <a:bodyPr/>
        <a:lstStyle/>
        <a:p>
          <a:endParaRPr lang="nb-NO"/>
        </a:p>
      </dgm:t>
    </dgm:pt>
    <dgm:pt modelId="{119BD7E5-07BD-4464-BA66-243DC88E32B4}" type="sibTrans" cxnId="{F20CA785-4BDC-4AD2-8211-1C5C5C7BB0F1}">
      <dgm:prSet/>
      <dgm:spPr/>
      <dgm:t>
        <a:bodyPr/>
        <a:lstStyle/>
        <a:p>
          <a:endParaRPr lang="nb-NO"/>
        </a:p>
      </dgm:t>
    </dgm:pt>
    <dgm:pt modelId="{CE6BCDDE-1B88-45FE-956C-A6B638849A47}">
      <dgm:prSet phldrT="[Text]"/>
      <dgm:spPr>
        <a:solidFill>
          <a:schemeClr val="accent1">
            <a:lumMod val="40000"/>
            <a:lumOff val="60000"/>
          </a:schemeClr>
        </a:solidFill>
      </dgm:spPr>
      <dgm:t>
        <a:bodyPr/>
        <a:lstStyle/>
        <a:p>
          <a:r>
            <a:rPr lang="nb-NO" dirty="0"/>
            <a:t>OCADS</a:t>
          </a:r>
        </a:p>
      </dgm:t>
    </dgm:pt>
    <dgm:pt modelId="{E1616061-B987-4D8D-BB5D-F5AA188E02E7}" type="parTrans" cxnId="{89BF31CD-ADA0-4E09-9A41-A69A741F52CB}">
      <dgm:prSet/>
      <dgm:spPr/>
      <dgm:t>
        <a:bodyPr/>
        <a:lstStyle/>
        <a:p>
          <a:endParaRPr lang="nb-NO"/>
        </a:p>
      </dgm:t>
    </dgm:pt>
    <dgm:pt modelId="{ABBD9DEF-B820-43E0-A810-5574044956BF}" type="sibTrans" cxnId="{89BF31CD-ADA0-4E09-9A41-A69A741F52CB}">
      <dgm:prSet/>
      <dgm:spPr/>
      <dgm:t>
        <a:bodyPr/>
        <a:lstStyle/>
        <a:p>
          <a:endParaRPr lang="nb-NO"/>
        </a:p>
      </dgm:t>
    </dgm:pt>
    <dgm:pt modelId="{F5ABE451-5ECE-4F07-AE68-CDBF9B4CAA39}" type="pres">
      <dgm:prSet presAssocID="{BFA19BC2-6BDE-47CF-B766-ABCEE3A3759F}" presName="linearFlow" presStyleCnt="0">
        <dgm:presLayoutVars>
          <dgm:resizeHandles val="exact"/>
        </dgm:presLayoutVars>
      </dgm:prSet>
      <dgm:spPr/>
    </dgm:pt>
    <dgm:pt modelId="{9FAFDC69-A359-42F4-AD75-4E458C9530A5}" type="pres">
      <dgm:prSet presAssocID="{5456DC62-086D-48F3-AEE5-987BF8940997}" presName="node" presStyleLbl="node1" presStyleIdx="0" presStyleCnt="3">
        <dgm:presLayoutVars>
          <dgm:bulletEnabled val="1"/>
        </dgm:presLayoutVars>
      </dgm:prSet>
      <dgm:spPr/>
    </dgm:pt>
    <dgm:pt modelId="{6AD709CF-612F-4C88-80C8-0A5ABD358A70}" type="pres">
      <dgm:prSet presAssocID="{36FAD534-7098-40D9-8B94-1A3BE47D5FAE}" presName="sibTrans" presStyleLbl="sibTrans2D1" presStyleIdx="0" presStyleCnt="2"/>
      <dgm:spPr/>
    </dgm:pt>
    <dgm:pt modelId="{A66419F8-2EDD-411C-9F05-02A43BEB175F}" type="pres">
      <dgm:prSet presAssocID="{36FAD534-7098-40D9-8B94-1A3BE47D5FAE}" presName="connectorText" presStyleLbl="sibTrans2D1" presStyleIdx="0" presStyleCnt="2"/>
      <dgm:spPr/>
    </dgm:pt>
    <dgm:pt modelId="{92243B1A-2F6D-4B07-98B9-D8337611462B}" type="pres">
      <dgm:prSet presAssocID="{F8DA2D13-D784-4E09-9A47-B782BA5F4041}" presName="node" presStyleLbl="node1" presStyleIdx="1" presStyleCnt="3">
        <dgm:presLayoutVars>
          <dgm:bulletEnabled val="1"/>
        </dgm:presLayoutVars>
      </dgm:prSet>
      <dgm:spPr/>
    </dgm:pt>
    <dgm:pt modelId="{401B88C8-5118-4597-92B9-2EE701BE3027}" type="pres">
      <dgm:prSet presAssocID="{119BD7E5-07BD-4464-BA66-243DC88E32B4}" presName="sibTrans" presStyleLbl="sibTrans2D1" presStyleIdx="1" presStyleCnt="2"/>
      <dgm:spPr/>
    </dgm:pt>
    <dgm:pt modelId="{7262D867-7C87-4DD2-8815-B09F5A3AE67B}" type="pres">
      <dgm:prSet presAssocID="{119BD7E5-07BD-4464-BA66-243DC88E32B4}" presName="connectorText" presStyleLbl="sibTrans2D1" presStyleIdx="1" presStyleCnt="2"/>
      <dgm:spPr/>
    </dgm:pt>
    <dgm:pt modelId="{C0FCF22A-DB27-4BC7-B858-D6627A8A1BD8}" type="pres">
      <dgm:prSet presAssocID="{CE6BCDDE-1B88-45FE-956C-A6B638849A47}" presName="node" presStyleLbl="node1" presStyleIdx="2" presStyleCnt="3">
        <dgm:presLayoutVars>
          <dgm:bulletEnabled val="1"/>
        </dgm:presLayoutVars>
      </dgm:prSet>
      <dgm:spPr/>
    </dgm:pt>
  </dgm:ptLst>
  <dgm:cxnLst>
    <dgm:cxn modelId="{E2E95419-2123-4CCA-A367-3DBF56547BA7}" type="presOf" srcId="{5456DC62-086D-48F3-AEE5-987BF8940997}" destId="{9FAFDC69-A359-42F4-AD75-4E458C9530A5}" srcOrd="0" destOrd="0" presId="urn:microsoft.com/office/officeart/2005/8/layout/process2"/>
    <dgm:cxn modelId="{D6F4001D-B8AD-4DC4-931D-DDEA9DFDCDAF}" type="presOf" srcId="{119BD7E5-07BD-4464-BA66-243DC88E32B4}" destId="{401B88C8-5118-4597-92B9-2EE701BE3027}" srcOrd="0" destOrd="0" presId="urn:microsoft.com/office/officeart/2005/8/layout/process2"/>
    <dgm:cxn modelId="{7A195A62-DEED-4D17-811E-3899175185D6}" type="presOf" srcId="{F8DA2D13-D784-4E09-9A47-B782BA5F4041}" destId="{92243B1A-2F6D-4B07-98B9-D8337611462B}" srcOrd="0" destOrd="0" presId="urn:microsoft.com/office/officeart/2005/8/layout/process2"/>
    <dgm:cxn modelId="{DE0B626A-3090-4843-88CA-870DF4F59FDD}" type="presOf" srcId="{119BD7E5-07BD-4464-BA66-243DC88E32B4}" destId="{7262D867-7C87-4DD2-8815-B09F5A3AE67B}" srcOrd="1" destOrd="0" presId="urn:microsoft.com/office/officeart/2005/8/layout/process2"/>
    <dgm:cxn modelId="{7FF89776-FFE1-469C-95D9-7246C38BE576}" type="presOf" srcId="{36FAD534-7098-40D9-8B94-1A3BE47D5FAE}" destId="{6AD709CF-612F-4C88-80C8-0A5ABD358A70}" srcOrd="0" destOrd="0" presId="urn:microsoft.com/office/officeart/2005/8/layout/process2"/>
    <dgm:cxn modelId="{F20CA785-4BDC-4AD2-8211-1C5C5C7BB0F1}" srcId="{BFA19BC2-6BDE-47CF-B766-ABCEE3A3759F}" destId="{F8DA2D13-D784-4E09-9A47-B782BA5F4041}" srcOrd="1" destOrd="0" parTransId="{950AF6F8-0B48-49DE-AC26-35B39E4EE3E3}" sibTransId="{119BD7E5-07BD-4464-BA66-243DC88E32B4}"/>
    <dgm:cxn modelId="{1F39158E-5405-4C29-B5F4-32DC15BED41C}" type="presOf" srcId="{36FAD534-7098-40D9-8B94-1A3BE47D5FAE}" destId="{A66419F8-2EDD-411C-9F05-02A43BEB175F}" srcOrd="1" destOrd="0" presId="urn:microsoft.com/office/officeart/2005/8/layout/process2"/>
    <dgm:cxn modelId="{65AF9EA1-9739-4F6B-B864-3CEF100F692E}" srcId="{BFA19BC2-6BDE-47CF-B766-ABCEE3A3759F}" destId="{5456DC62-086D-48F3-AEE5-987BF8940997}" srcOrd="0" destOrd="0" parTransId="{AA1FD7ED-0F6D-4F6B-BD92-9BE6504066B8}" sibTransId="{36FAD534-7098-40D9-8B94-1A3BE47D5FAE}"/>
    <dgm:cxn modelId="{1C8D06B0-0515-415A-9148-9995AA70A07A}" type="presOf" srcId="{BFA19BC2-6BDE-47CF-B766-ABCEE3A3759F}" destId="{F5ABE451-5ECE-4F07-AE68-CDBF9B4CAA39}" srcOrd="0" destOrd="0" presId="urn:microsoft.com/office/officeart/2005/8/layout/process2"/>
    <dgm:cxn modelId="{89BF31CD-ADA0-4E09-9A41-A69A741F52CB}" srcId="{BFA19BC2-6BDE-47CF-B766-ABCEE3A3759F}" destId="{CE6BCDDE-1B88-45FE-956C-A6B638849A47}" srcOrd="2" destOrd="0" parTransId="{E1616061-B987-4D8D-BB5D-F5AA188E02E7}" sibTransId="{ABBD9DEF-B820-43E0-A810-5574044956BF}"/>
    <dgm:cxn modelId="{CBD573DA-0ECF-436B-AA65-A0A4D9A7B864}" type="presOf" srcId="{CE6BCDDE-1B88-45FE-956C-A6B638849A47}" destId="{C0FCF22A-DB27-4BC7-B858-D6627A8A1BD8}" srcOrd="0" destOrd="0" presId="urn:microsoft.com/office/officeart/2005/8/layout/process2"/>
    <dgm:cxn modelId="{5B1F3507-288F-4FD0-A2AE-5369F0D0FF11}" type="presParOf" srcId="{F5ABE451-5ECE-4F07-AE68-CDBF9B4CAA39}" destId="{9FAFDC69-A359-42F4-AD75-4E458C9530A5}" srcOrd="0" destOrd="0" presId="urn:microsoft.com/office/officeart/2005/8/layout/process2"/>
    <dgm:cxn modelId="{0742B69C-052A-4ADE-844B-758506A37661}" type="presParOf" srcId="{F5ABE451-5ECE-4F07-AE68-CDBF9B4CAA39}" destId="{6AD709CF-612F-4C88-80C8-0A5ABD358A70}" srcOrd="1" destOrd="0" presId="urn:microsoft.com/office/officeart/2005/8/layout/process2"/>
    <dgm:cxn modelId="{AB3EDCE7-445C-4296-BCF7-04A47B63CA5D}" type="presParOf" srcId="{6AD709CF-612F-4C88-80C8-0A5ABD358A70}" destId="{A66419F8-2EDD-411C-9F05-02A43BEB175F}" srcOrd="0" destOrd="0" presId="urn:microsoft.com/office/officeart/2005/8/layout/process2"/>
    <dgm:cxn modelId="{FCFC88AC-F3AE-435B-87A4-34653487C4CD}" type="presParOf" srcId="{F5ABE451-5ECE-4F07-AE68-CDBF9B4CAA39}" destId="{92243B1A-2F6D-4B07-98B9-D8337611462B}" srcOrd="2" destOrd="0" presId="urn:microsoft.com/office/officeart/2005/8/layout/process2"/>
    <dgm:cxn modelId="{38B5B9EE-6B19-45B4-85A8-8C31F9D2DAAA}" type="presParOf" srcId="{F5ABE451-5ECE-4F07-AE68-CDBF9B4CAA39}" destId="{401B88C8-5118-4597-92B9-2EE701BE3027}" srcOrd="3" destOrd="0" presId="urn:microsoft.com/office/officeart/2005/8/layout/process2"/>
    <dgm:cxn modelId="{4F52E989-B3DE-414C-A5F3-7568349B302E}" type="presParOf" srcId="{401B88C8-5118-4597-92B9-2EE701BE3027}" destId="{7262D867-7C87-4DD2-8815-B09F5A3AE67B}" srcOrd="0" destOrd="0" presId="urn:microsoft.com/office/officeart/2005/8/layout/process2"/>
    <dgm:cxn modelId="{FA5EA5C0-407A-4EBD-82E0-BA3111651B82}" type="presParOf" srcId="{F5ABE451-5ECE-4F07-AE68-CDBF9B4CAA39}" destId="{C0FCF22A-DB27-4BC7-B858-D6627A8A1BD8}" srcOrd="4"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A19BC2-6BDE-47CF-B766-ABCEE3A3759F}" type="doc">
      <dgm:prSet loTypeId="urn:microsoft.com/office/officeart/2005/8/layout/process2" loCatId="process" qsTypeId="urn:microsoft.com/office/officeart/2005/8/quickstyle/simple1" qsCatId="simple" csTypeId="urn:microsoft.com/office/officeart/2005/8/colors/accent1_2" csCatId="accent1" phldr="1"/>
      <dgm:spPr/>
    </dgm:pt>
    <dgm:pt modelId="{5456DC62-086D-48F3-AEE5-987BF8940997}">
      <dgm:prSet phldrT="[Text]"/>
      <dgm:spPr>
        <a:solidFill>
          <a:schemeClr val="accent1">
            <a:lumMod val="20000"/>
            <a:lumOff val="80000"/>
          </a:schemeClr>
        </a:solidFill>
      </dgm:spPr>
      <dgm:t>
        <a:bodyPr/>
        <a:lstStyle/>
        <a:p>
          <a:r>
            <a:rPr lang="nb-NO" dirty="0"/>
            <a:t>GO-SHIP</a:t>
          </a:r>
        </a:p>
      </dgm:t>
    </dgm:pt>
    <dgm:pt modelId="{AA1FD7ED-0F6D-4F6B-BD92-9BE6504066B8}" type="parTrans" cxnId="{65AF9EA1-9739-4F6B-B864-3CEF100F692E}">
      <dgm:prSet/>
      <dgm:spPr/>
      <dgm:t>
        <a:bodyPr/>
        <a:lstStyle/>
        <a:p>
          <a:endParaRPr lang="nb-NO"/>
        </a:p>
      </dgm:t>
    </dgm:pt>
    <dgm:pt modelId="{36FAD534-7098-40D9-8B94-1A3BE47D5FAE}" type="sibTrans" cxnId="{65AF9EA1-9739-4F6B-B864-3CEF100F692E}">
      <dgm:prSet/>
      <dgm:spPr/>
      <dgm:t>
        <a:bodyPr/>
        <a:lstStyle/>
        <a:p>
          <a:endParaRPr lang="nb-NO"/>
        </a:p>
      </dgm:t>
    </dgm:pt>
    <dgm:pt modelId="{F8DA2D13-D784-4E09-9A47-B782BA5F4041}">
      <dgm:prSet phldrT="[Text]"/>
      <dgm:spPr>
        <a:solidFill>
          <a:schemeClr val="accent1">
            <a:lumMod val="40000"/>
            <a:lumOff val="60000"/>
          </a:schemeClr>
        </a:solidFill>
      </dgm:spPr>
      <dgm:t>
        <a:bodyPr/>
        <a:lstStyle/>
        <a:p>
          <a:r>
            <a:rPr lang="nb-NO" dirty="0"/>
            <a:t>CCHDO</a:t>
          </a:r>
        </a:p>
      </dgm:t>
    </dgm:pt>
    <dgm:pt modelId="{950AF6F8-0B48-49DE-AC26-35B39E4EE3E3}" type="parTrans" cxnId="{F20CA785-4BDC-4AD2-8211-1C5C5C7BB0F1}">
      <dgm:prSet/>
      <dgm:spPr/>
      <dgm:t>
        <a:bodyPr/>
        <a:lstStyle/>
        <a:p>
          <a:endParaRPr lang="nb-NO"/>
        </a:p>
      </dgm:t>
    </dgm:pt>
    <dgm:pt modelId="{119BD7E5-07BD-4464-BA66-243DC88E32B4}" type="sibTrans" cxnId="{F20CA785-4BDC-4AD2-8211-1C5C5C7BB0F1}">
      <dgm:prSet/>
      <dgm:spPr/>
      <dgm:t>
        <a:bodyPr/>
        <a:lstStyle/>
        <a:p>
          <a:endParaRPr lang="nb-NO"/>
        </a:p>
      </dgm:t>
    </dgm:pt>
    <dgm:pt modelId="{CE6BCDDE-1B88-45FE-956C-A6B638849A47}">
      <dgm:prSet phldrT="[Text]"/>
      <dgm:spPr/>
      <dgm:t>
        <a:bodyPr/>
        <a:lstStyle/>
        <a:p>
          <a:r>
            <a:rPr lang="nb-NO" dirty="0"/>
            <a:t>GLODAP </a:t>
          </a:r>
        </a:p>
      </dgm:t>
    </dgm:pt>
    <dgm:pt modelId="{E1616061-B987-4D8D-BB5D-F5AA188E02E7}" type="parTrans" cxnId="{89BF31CD-ADA0-4E09-9A41-A69A741F52CB}">
      <dgm:prSet/>
      <dgm:spPr/>
      <dgm:t>
        <a:bodyPr/>
        <a:lstStyle/>
        <a:p>
          <a:endParaRPr lang="nb-NO"/>
        </a:p>
      </dgm:t>
    </dgm:pt>
    <dgm:pt modelId="{ABBD9DEF-B820-43E0-A810-5574044956BF}" type="sibTrans" cxnId="{89BF31CD-ADA0-4E09-9A41-A69A741F52CB}">
      <dgm:prSet/>
      <dgm:spPr/>
      <dgm:t>
        <a:bodyPr/>
        <a:lstStyle/>
        <a:p>
          <a:endParaRPr lang="nb-NO"/>
        </a:p>
      </dgm:t>
    </dgm:pt>
    <dgm:pt modelId="{F5ABE451-5ECE-4F07-AE68-CDBF9B4CAA39}" type="pres">
      <dgm:prSet presAssocID="{BFA19BC2-6BDE-47CF-B766-ABCEE3A3759F}" presName="linearFlow" presStyleCnt="0">
        <dgm:presLayoutVars>
          <dgm:resizeHandles val="exact"/>
        </dgm:presLayoutVars>
      </dgm:prSet>
      <dgm:spPr/>
    </dgm:pt>
    <dgm:pt modelId="{9FAFDC69-A359-42F4-AD75-4E458C9530A5}" type="pres">
      <dgm:prSet presAssocID="{5456DC62-086D-48F3-AEE5-987BF8940997}" presName="node" presStyleLbl="node1" presStyleIdx="0" presStyleCnt="3">
        <dgm:presLayoutVars>
          <dgm:bulletEnabled val="1"/>
        </dgm:presLayoutVars>
      </dgm:prSet>
      <dgm:spPr/>
    </dgm:pt>
    <dgm:pt modelId="{6AD709CF-612F-4C88-80C8-0A5ABD358A70}" type="pres">
      <dgm:prSet presAssocID="{36FAD534-7098-40D9-8B94-1A3BE47D5FAE}" presName="sibTrans" presStyleLbl="sibTrans2D1" presStyleIdx="0" presStyleCnt="2"/>
      <dgm:spPr/>
    </dgm:pt>
    <dgm:pt modelId="{A66419F8-2EDD-411C-9F05-02A43BEB175F}" type="pres">
      <dgm:prSet presAssocID="{36FAD534-7098-40D9-8B94-1A3BE47D5FAE}" presName="connectorText" presStyleLbl="sibTrans2D1" presStyleIdx="0" presStyleCnt="2"/>
      <dgm:spPr/>
    </dgm:pt>
    <dgm:pt modelId="{92243B1A-2F6D-4B07-98B9-D8337611462B}" type="pres">
      <dgm:prSet presAssocID="{F8DA2D13-D784-4E09-9A47-B782BA5F4041}" presName="node" presStyleLbl="node1" presStyleIdx="1" presStyleCnt="3">
        <dgm:presLayoutVars>
          <dgm:bulletEnabled val="1"/>
        </dgm:presLayoutVars>
      </dgm:prSet>
      <dgm:spPr/>
    </dgm:pt>
    <dgm:pt modelId="{401B88C8-5118-4597-92B9-2EE701BE3027}" type="pres">
      <dgm:prSet presAssocID="{119BD7E5-07BD-4464-BA66-243DC88E32B4}" presName="sibTrans" presStyleLbl="sibTrans2D1" presStyleIdx="1" presStyleCnt="2"/>
      <dgm:spPr/>
    </dgm:pt>
    <dgm:pt modelId="{7262D867-7C87-4DD2-8815-B09F5A3AE67B}" type="pres">
      <dgm:prSet presAssocID="{119BD7E5-07BD-4464-BA66-243DC88E32B4}" presName="connectorText" presStyleLbl="sibTrans2D1" presStyleIdx="1" presStyleCnt="2"/>
      <dgm:spPr/>
    </dgm:pt>
    <dgm:pt modelId="{C0FCF22A-DB27-4BC7-B858-D6627A8A1BD8}" type="pres">
      <dgm:prSet presAssocID="{CE6BCDDE-1B88-45FE-956C-A6B638849A47}" presName="node" presStyleLbl="node1" presStyleIdx="2" presStyleCnt="3">
        <dgm:presLayoutVars>
          <dgm:bulletEnabled val="1"/>
        </dgm:presLayoutVars>
      </dgm:prSet>
      <dgm:spPr/>
    </dgm:pt>
  </dgm:ptLst>
  <dgm:cxnLst>
    <dgm:cxn modelId="{E2E95419-2123-4CCA-A367-3DBF56547BA7}" type="presOf" srcId="{5456DC62-086D-48F3-AEE5-987BF8940997}" destId="{9FAFDC69-A359-42F4-AD75-4E458C9530A5}" srcOrd="0" destOrd="0" presId="urn:microsoft.com/office/officeart/2005/8/layout/process2"/>
    <dgm:cxn modelId="{D6F4001D-B8AD-4DC4-931D-DDEA9DFDCDAF}" type="presOf" srcId="{119BD7E5-07BD-4464-BA66-243DC88E32B4}" destId="{401B88C8-5118-4597-92B9-2EE701BE3027}" srcOrd="0" destOrd="0" presId="urn:microsoft.com/office/officeart/2005/8/layout/process2"/>
    <dgm:cxn modelId="{7A195A62-DEED-4D17-811E-3899175185D6}" type="presOf" srcId="{F8DA2D13-D784-4E09-9A47-B782BA5F4041}" destId="{92243B1A-2F6D-4B07-98B9-D8337611462B}" srcOrd="0" destOrd="0" presId="urn:microsoft.com/office/officeart/2005/8/layout/process2"/>
    <dgm:cxn modelId="{DE0B626A-3090-4843-88CA-870DF4F59FDD}" type="presOf" srcId="{119BD7E5-07BD-4464-BA66-243DC88E32B4}" destId="{7262D867-7C87-4DD2-8815-B09F5A3AE67B}" srcOrd="1" destOrd="0" presId="urn:microsoft.com/office/officeart/2005/8/layout/process2"/>
    <dgm:cxn modelId="{7FF89776-FFE1-469C-95D9-7246C38BE576}" type="presOf" srcId="{36FAD534-7098-40D9-8B94-1A3BE47D5FAE}" destId="{6AD709CF-612F-4C88-80C8-0A5ABD358A70}" srcOrd="0" destOrd="0" presId="urn:microsoft.com/office/officeart/2005/8/layout/process2"/>
    <dgm:cxn modelId="{F20CA785-4BDC-4AD2-8211-1C5C5C7BB0F1}" srcId="{BFA19BC2-6BDE-47CF-B766-ABCEE3A3759F}" destId="{F8DA2D13-D784-4E09-9A47-B782BA5F4041}" srcOrd="1" destOrd="0" parTransId="{950AF6F8-0B48-49DE-AC26-35B39E4EE3E3}" sibTransId="{119BD7E5-07BD-4464-BA66-243DC88E32B4}"/>
    <dgm:cxn modelId="{1F39158E-5405-4C29-B5F4-32DC15BED41C}" type="presOf" srcId="{36FAD534-7098-40D9-8B94-1A3BE47D5FAE}" destId="{A66419F8-2EDD-411C-9F05-02A43BEB175F}" srcOrd="1" destOrd="0" presId="urn:microsoft.com/office/officeart/2005/8/layout/process2"/>
    <dgm:cxn modelId="{65AF9EA1-9739-4F6B-B864-3CEF100F692E}" srcId="{BFA19BC2-6BDE-47CF-B766-ABCEE3A3759F}" destId="{5456DC62-086D-48F3-AEE5-987BF8940997}" srcOrd="0" destOrd="0" parTransId="{AA1FD7ED-0F6D-4F6B-BD92-9BE6504066B8}" sibTransId="{36FAD534-7098-40D9-8B94-1A3BE47D5FAE}"/>
    <dgm:cxn modelId="{1C8D06B0-0515-415A-9148-9995AA70A07A}" type="presOf" srcId="{BFA19BC2-6BDE-47CF-B766-ABCEE3A3759F}" destId="{F5ABE451-5ECE-4F07-AE68-CDBF9B4CAA39}" srcOrd="0" destOrd="0" presId="urn:microsoft.com/office/officeart/2005/8/layout/process2"/>
    <dgm:cxn modelId="{89BF31CD-ADA0-4E09-9A41-A69A741F52CB}" srcId="{BFA19BC2-6BDE-47CF-B766-ABCEE3A3759F}" destId="{CE6BCDDE-1B88-45FE-956C-A6B638849A47}" srcOrd="2" destOrd="0" parTransId="{E1616061-B987-4D8D-BB5D-F5AA188E02E7}" sibTransId="{ABBD9DEF-B820-43E0-A810-5574044956BF}"/>
    <dgm:cxn modelId="{CBD573DA-0ECF-436B-AA65-A0A4D9A7B864}" type="presOf" srcId="{CE6BCDDE-1B88-45FE-956C-A6B638849A47}" destId="{C0FCF22A-DB27-4BC7-B858-D6627A8A1BD8}" srcOrd="0" destOrd="0" presId="urn:microsoft.com/office/officeart/2005/8/layout/process2"/>
    <dgm:cxn modelId="{5B1F3507-288F-4FD0-A2AE-5369F0D0FF11}" type="presParOf" srcId="{F5ABE451-5ECE-4F07-AE68-CDBF9B4CAA39}" destId="{9FAFDC69-A359-42F4-AD75-4E458C9530A5}" srcOrd="0" destOrd="0" presId="urn:microsoft.com/office/officeart/2005/8/layout/process2"/>
    <dgm:cxn modelId="{0742B69C-052A-4ADE-844B-758506A37661}" type="presParOf" srcId="{F5ABE451-5ECE-4F07-AE68-CDBF9B4CAA39}" destId="{6AD709CF-612F-4C88-80C8-0A5ABD358A70}" srcOrd="1" destOrd="0" presId="urn:microsoft.com/office/officeart/2005/8/layout/process2"/>
    <dgm:cxn modelId="{AB3EDCE7-445C-4296-BCF7-04A47B63CA5D}" type="presParOf" srcId="{6AD709CF-612F-4C88-80C8-0A5ABD358A70}" destId="{A66419F8-2EDD-411C-9F05-02A43BEB175F}" srcOrd="0" destOrd="0" presId="urn:microsoft.com/office/officeart/2005/8/layout/process2"/>
    <dgm:cxn modelId="{FCFC88AC-F3AE-435B-87A4-34653487C4CD}" type="presParOf" srcId="{F5ABE451-5ECE-4F07-AE68-CDBF9B4CAA39}" destId="{92243B1A-2F6D-4B07-98B9-D8337611462B}" srcOrd="2" destOrd="0" presId="urn:microsoft.com/office/officeart/2005/8/layout/process2"/>
    <dgm:cxn modelId="{38B5B9EE-6B19-45B4-85A8-8C31F9D2DAAA}" type="presParOf" srcId="{F5ABE451-5ECE-4F07-AE68-CDBF9B4CAA39}" destId="{401B88C8-5118-4597-92B9-2EE701BE3027}" srcOrd="3" destOrd="0" presId="urn:microsoft.com/office/officeart/2005/8/layout/process2"/>
    <dgm:cxn modelId="{4F52E989-B3DE-414C-A5F3-7568349B302E}" type="presParOf" srcId="{401B88C8-5118-4597-92B9-2EE701BE3027}" destId="{7262D867-7C87-4DD2-8815-B09F5A3AE67B}" srcOrd="0" destOrd="0" presId="urn:microsoft.com/office/officeart/2005/8/layout/process2"/>
    <dgm:cxn modelId="{FA5EA5C0-407A-4EBD-82E0-BA3111651B82}" type="presParOf" srcId="{F5ABE451-5ECE-4F07-AE68-CDBF9B4CAA39}" destId="{C0FCF22A-DB27-4BC7-B858-D6627A8A1BD8}" srcOrd="4"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AFDC69-A359-42F4-AD75-4E458C9530A5}">
      <dsp:nvSpPr>
        <dsp:cNvPr id="0" name=""/>
        <dsp:cNvSpPr/>
      </dsp:nvSpPr>
      <dsp:spPr>
        <a:xfrm>
          <a:off x="1650365" y="0"/>
          <a:ext cx="1493068" cy="798966"/>
        </a:xfrm>
        <a:prstGeom prst="roundRect">
          <a:avLst>
            <a:gd name="adj" fmla="val 10000"/>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b-NO" sz="1800" kern="1200" dirty="0"/>
            <a:t>SOOP/ SOT (SOCONET)</a:t>
          </a:r>
        </a:p>
      </dsp:txBody>
      <dsp:txXfrm>
        <a:off x="1673766" y="23401"/>
        <a:ext cx="1446266" cy="752164"/>
      </dsp:txXfrm>
    </dsp:sp>
    <dsp:sp modelId="{6AD709CF-612F-4C88-80C8-0A5ABD358A70}">
      <dsp:nvSpPr>
        <dsp:cNvPr id="0" name=""/>
        <dsp:cNvSpPr/>
      </dsp:nvSpPr>
      <dsp:spPr>
        <a:xfrm rot="5400000">
          <a:off x="2247093" y="818940"/>
          <a:ext cx="299612" cy="3595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nb-NO" sz="1400" kern="1200"/>
        </a:p>
      </dsp:txBody>
      <dsp:txXfrm rot="-5400000">
        <a:off x="2289039" y="848901"/>
        <a:ext cx="215720" cy="209728"/>
      </dsp:txXfrm>
    </dsp:sp>
    <dsp:sp modelId="{92243B1A-2F6D-4B07-98B9-D8337611462B}">
      <dsp:nvSpPr>
        <dsp:cNvPr id="0" name=""/>
        <dsp:cNvSpPr/>
      </dsp:nvSpPr>
      <dsp:spPr>
        <a:xfrm>
          <a:off x="1650365" y="1198449"/>
          <a:ext cx="1493068" cy="7989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b-NO" sz="1800" kern="1200" dirty="0"/>
            <a:t>SOCAT</a:t>
          </a:r>
        </a:p>
      </dsp:txBody>
      <dsp:txXfrm>
        <a:off x="1673766" y="1221850"/>
        <a:ext cx="1446266" cy="752164"/>
      </dsp:txXfrm>
    </dsp:sp>
    <dsp:sp modelId="{401B88C8-5118-4597-92B9-2EE701BE3027}">
      <dsp:nvSpPr>
        <dsp:cNvPr id="0" name=""/>
        <dsp:cNvSpPr/>
      </dsp:nvSpPr>
      <dsp:spPr>
        <a:xfrm rot="5400000">
          <a:off x="2247093" y="2017390"/>
          <a:ext cx="299612" cy="3595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nb-NO" sz="1400" kern="1200"/>
        </a:p>
      </dsp:txBody>
      <dsp:txXfrm rot="-5400000">
        <a:off x="2289039" y="2047351"/>
        <a:ext cx="215720" cy="209728"/>
      </dsp:txXfrm>
    </dsp:sp>
    <dsp:sp modelId="{C0FCF22A-DB27-4BC7-B858-D6627A8A1BD8}">
      <dsp:nvSpPr>
        <dsp:cNvPr id="0" name=""/>
        <dsp:cNvSpPr/>
      </dsp:nvSpPr>
      <dsp:spPr>
        <a:xfrm>
          <a:off x="1650365" y="2396899"/>
          <a:ext cx="1493068" cy="798966"/>
        </a:xfrm>
        <a:prstGeom prst="roundRect">
          <a:avLst>
            <a:gd name="adj" fmla="val 10000"/>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b-NO" sz="1800" kern="1200" dirty="0"/>
            <a:t>OCADS</a:t>
          </a:r>
        </a:p>
      </dsp:txBody>
      <dsp:txXfrm>
        <a:off x="1673766" y="2420300"/>
        <a:ext cx="1446266" cy="7521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AFDC69-A359-42F4-AD75-4E458C9530A5}">
      <dsp:nvSpPr>
        <dsp:cNvPr id="0" name=""/>
        <dsp:cNvSpPr/>
      </dsp:nvSpPr>
      <dsp:spPr>
        <a:xfrm>
          <a:off x="1677829" y="0"/>
          <a:ext cx="1438139" cy="798966"/>
        </a:xfrm>
        <a:prstGeom prst="roundRect">
          <a:avLst>
            <a:gd name="adj" fmla="val 10000"/>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b-NO" sz="2200" kern="1200" dirty="0"/>
            <a:t>GO-SHIP</a:t>
          </a:r>
        </a:p>
      </dsp:txBody>
      <dsp:txXfrm>
        <a:off x="1701230" y="23401"/>
        <a:ext cx="1391337" cy="752164"/>
      </dsp:txXfrm>
    </dsp:sp>
    <dsp:sp modelId="{6AD709CF-612F-4C88-80C8-0A5ABD358A70}">
      <dsp:nvSpPr>
        <dsp:cNvPr id="0" name=""/>
        <dsp:cNvSpPr/>
      </dsp:nvSpPr>
      <dsp:spPr>
        <a:xfrm rot="5400000">
          <a:off x="2247093" y="818940"/>
          <a:ext cx="299612" cy="3595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nb-NO" sz="1500" kern="1200"/>
        </a:p>
      </dsp:txBody>
      <dsp:txXfrm rot="-5400000">
        <a:off x="2289039" y="848901"/>
        <a:ext cx="215720" cy="209728"/>
      </dsp:txXfrm>
    </dsp:sp>
    <dsp:sp modelId="{92243B1A-2F6D-4B07-98B9-D8337611462B}">
      <dsp:nvSpPr>
        <dsp:cNvPr id="0" name=""/>
        <dsp:cNvSpPr/>
      </dsp:nvSpPr>
      <dsp:spPr>
        <a:xfrm>
          <a:off x="1677829" y="1198449"/>
          <a:ext cx="1438139" cy="798966"/>
        </a:xfrm>
        <a:prstGeom prst="roundRect">
          <a:avLst>
            <a:gd name="adj" fmla="val 10000"/>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b-NO" sz="2200" kern="1200" dirty="0"/>
            <a:t>CCHDO</a:t>
          </a:r>
        </a:p>
      </dsp:txBody>
      <dsp:txXfrm>
        <a:off x="1701230" y="1221850"/>
        <a:ext cx="1391337" cy="752164"/>
      </dsp:txXfrm>
    </dsp:sp>
    <dsp:sp modelId="{401B88C8-5118-4597-92B9-2EE701BE3027}">
      <dsp:nvSpPr>
        <dsp:cNvPr id="0" name=""/>
        <dsp:cNvSpPr/>
      </dsp:nvSpPr>
      <dsp:spPr>
        <a:xfrm rot="5400000">
          <a:off x="2247093" y="2017390"/>
          <a:ext cx="299612" cy="3595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nb-NO" sz="1500" kern="1200"/>
        </a:p>
      </dsp:txBody>
      <dsp:txXfrm rot="-5400000">
        <a:off x="2289039" y="2047351"/>
        <a:ext cx="215720" cy="209728"/>
      </dsp:txXfrm>
    </dsp:sp>
    <dsp:sp modelId="{C0FCF22A-DB27-4BC7-B858-D6627A8A1BD8}">
      <dsp:nvSpPr>
        <dsp:cNvPr id="0" name=""/>
        <dsp:cNvSpPr/>
      </dsp:nvSpPr>
      <dsp:spPr>
        <a:xfrm>
          <a:off x="1677829" y="2396899"/>
          <a:ext cx="1438139" cy="7989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b-NO" sz="2200" kern="1200" dirty="0"/>
            <a:t>GLODAP </a:t>
          </a:r>
        </a:p>
      </dsp:txBody>
      <dsp:txXfrm>
        <a:off x="1701230" y="2420300"/>
        <a:ext cx="1391337" cy="752164"/>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0" name="Google Shape;14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smtClean="0">
                <a:solidFill>
                  <a:schemeClr val="dk1"/>
                </a:solidFill>
                <a:latin typeface="Calibri"/>
                <a:ea typeface="Calibri"/>
                <a:cs typeface="Calibri"/>
                <a:sym typeface="Calibri"/>
              </a:rPr>
              <a:t>10</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17626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smtClean="0">
                <a:solidFill>
                  <a:schemeClr val="dk1"/>
                </a:solidFill>
                <a:latin typeface="Calibri"/>
                <a:ea typeface="Calibri"/>
                <a:cs typeface="Calibri"/>
                <a:sym typeface="Calibri"/>
              </a:rPr>
              <a:t>11</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71034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02a8e58f6c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302a8e58f6c_0_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b-NO" dirty="0" err="1"/>
              <a:t>Mention</a:t>
            </a:r>
            <a:r>
              <a:rPr lang="nb-NO" dirty="0"/>
              <a:t> SPOTS </a:t>
            </a:r>
            <a:r>
              <a:rPr lang="nb-NO" dirty="0" err="1"/>
              <a:t>here</a:t>
            </a:r>
            <a:r>
              <a:rPr lang="nb-NO" dirty="0"/>
              <a:t> as an </a:t>
            </a:r>
            <a:r>
              <a:rPr lang="nb-NO" dirty="0" err="1"/>
              <a:t>example</a:t>
            </a:r>
            <a:r>
              <a:rPr lang="nb-NO" dirty="0"/>
              <a:t> </a:t>
            </a:r>
            <a:r>
              <a:rPr lang="nb-NO" dirty="0" err="1"/>
              <a:t>of</a:t>
            </a:r>
            <a:r>
              <a:rPr lang="nb-NO" dirty="0"/>
              <a:t> data </a:t>
            </a:r>
            <a:r>
              <a:rPr lang="nb-NO" dirty="0" err="1"/>
              <a:t>missed</a:t>
            </a:r>
            <a:r>
              <a:rPr lang="nb-NO" dirty="0"/>
              <a:t> </a:t>
            </a:r>
            <a:r>
              <a:rPr lang="nb-NO" dirty="0" err="1"/>
              <a:t>out</a:t>
            </a:r>
            <a:r>
              <a:rPr lang="nb-NO" dirty="0"/>
              <a:t> </a:t>
            </a:r>
            <a:r>
              <a:rPr lang="nb-NO" dirty="0" err="1"/>
              <a:t>on</a:t>
            </a:r>
            <a:r>
              <a:rPr lang="nb-NO" dirty="0"/>
              <a:t> </a:t>
            </a:r>
            <a:r>
              <a:rPr lang="nb-NO" dirty="0" err="1"/>
              <a:t>currently</a:t>
            </a:r>
            <a:endParaRPr dirty="0"/>
          </a:p>
        </p:txBody>
      </p:sp>
      <p:sp>
        <p:nvSpPr>
          <p:cNvPr id="167" name="Google Shape;167;g302a8e58f6c_0_2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02a8e58f6c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302a8e58f6c_0_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b-NO" dirty="0"/>
              <a:t>No </a:t>
            </a:r>
            <a:r>
              <a:rPr lang="nb-NO" dirty="0" err="1"/>
              <a:t>clear</a:t>
            </a:r>
            <a:r>
              <a:rPr lang="nb-NO" dirty="0"/>
              <a:t> </a:t>
            </a:r>
            <a:r>
              <a:rPr lang="nb-NO" dirty="0" err="1"/>
              <a:t>functions</a:t>
            </a:r>
            <a:r>
              <a:rPr lang="nb-NO" dirty="0"/>
              <a:t> to </a:t>
            </a:r>
            <a:r>
              <a:rPr lang="nb-NO" dirty="0" err="1"/>
              <a:t>each</a:t>
            </a:r>
            <a:r>
              <a:rPr lang="nb-NO" dirty="0"/>
              <a:t> </a:t>
            </a:r>
            <a:r>
              <a:rPr lang="nb-NO" dirty="0" err="1"/>
              <a:t>entity</a:t>
            </a:r>
            <a:r>
              <a:rPr lang="nb-NO" dirty="0"/>
              <a:t> </a:t>
            </a:r>
            <a:r>
              <a:rPr lang="nb-NO" dirty="0" err="1"/>
              <a:t>assigned</a:t>
            </a:r>
            <a:r>
              <a:rPr lang="nb-NO" dirty="0"/>
              <a:t>, i.e., multiple </a:t>
            </a:r>
            <a:r>
              <a:rPr lang="nb-NO" dirty="0" err="1"/>
              <a:t>entities</a:t>
            </a:r>
            <a:r>
              <a:rPr lang="nb-NO" dirty="0"/>
              <a:t> </a:t>
            </a:r>
            <a:r>
              <a:rPr lang="nb-NO" dirty="0" err="1"/>
              <a:t>doing</a:t>
            </a:r>
            <a:r>
              <a:rPr lang="nb-NO" dirty="0"/>
              <a:t> </a:t>
            </a:r>
            <a:r>
              <a:rPr lang="nb-NO" dirty="0" err="1"/>
              <a:t>similar</a:t>
            </a:r>
            <a:r>
              <a:rPr lang="nb-NO" dirty="0"/>
              <a:t> </a:t>
            </a:r>
            <a:r>
              <a:rPr lang="nb-NO" dirty="0" err="1"/>
              <a:t>work</a:t>
            </a:r>
            <a:r>
              <a:rPr lang="nb-NO" dirty="0"/>
              <a:t> </a:t>
            </a:r>
            <a:r>
              <a:rPr lang="nb-NO" dirty="0" err="1"/>
              <a:t>but</a:t>
            </a:r>
            <a:r>
              <a:rPr lang="nb-NO" dirty="0"/>
              <a:t> </a:t>
            </a:r>
            <a:r>
              <a:rPr lang="nb-NO" dirty="0" err="1"/>
              <a:t>differently</a:t>
            </a:r>
            <a:r>
              <a:rPr lang="nb-NO" dirty="0"/>
              <a:t>;</a:t>
            </a:r>
            <a:br>
              <a:rPr lang="nb-NO" dirty="0"/>
            </a:br>
            <a:r>
              <a:rPr lang="nb-NO" dirty="0" err="1"/>
              <a:t>Relies</a:t>
            </a:r>
            <a:r>
              <a:rPr lang="nb-NO" dirty="0"/>
              <a:t> </a:t>
            </a:r>
            <a:r>
              <a:rPr lang="nb-NO" dirty="0" err="1"/>
              <a:t>upon</a:t>
            </a:r>
            <a:r>
              <a:rPr lang="nb-NO" dirty="0"/>
              <a:t> multiple submissions, i.e., not </a:t>
            </a:r>
            <a:r>
              <a:rPr lang="nb-NO" dirty="0" err="1"/>
              <a:t>using</a:t>
            </a:r>
            <a:r>
              <a:rPr lang="nb-NO" dirty="0"/>
              <a:t> a </a:t>
            </a:r>
            <a:r>
              <a:rPr lang="nb-NO" dirty="0" err="1"/>
              <a:t>federated</a:t>
            </a:r>
            <a:r>
              <a:rPr lang="nb-NO" dirty="0"/>
              <a:t> system</a:t>
            </a:r>
          </a:p>
          <a:p>
            <a:pPr marL="0" lvl="0" indent="0" algn="l" rtl="0">
              <a:spcBef>
                <a:spcPts val="0"/>
              </a:spcBef>
              <a:spcAft>
                <a:spcPts val="0"/>
              </a:spcAft>
              <a:buNone/>
            </a:pPr>
            <a:r>
              <a:rPr lang="nb-NO" dirty="0"/>
              <a:t>Different </a:t>
            </a:r>
            <a:r>
              <a:rPr lang="nb-NO" dirty="0" err="1"/>
              <a:t>levels</a:t>
            </a:r>
            <a:r>
              <a:rPr lang="nb-NO" dirty="0"/>
              <a:t> </a:t>
            </a:r>
            <a:r>
              <a:rPr lang="nb-NO" dirty="0" err="1"/>
              <a:t>of</a:t>
            </a:r>
            <a:r>
              <a:rPr lang="nb-NO" dirty="0"/>
              <a:t> data has different type </a:t>
            </a:r>
            <a:r>
              <a:rPr lang="nb-NO" dirty="0" err="1"/>
              <a:t>of</a:t>
            </a:r>
            <a:r>
              <a:rPr lang="nb-NO" dirty="0"/>
              <a:t> </a:t>
            </a:r>
            <a:r>
              <a:rPr lang="nb-NO" dirty="0" err="1"/>
              <a:t>users</a:t>
            </a:r>
            <a:r>
              <a:rPr lang="nb-NO" dirty="0"/>
              <a:t>; Single </a:t>
            </a:r>
            <a:r>
              <a:rPr lang="nb-NO" dirty="0" err="1"/>
              <a:t>access</a:t>
            </a:r>
            <a:r>
              <a:rPr lang="nb-NO" dirty="0"/>
              <a:t> </a:t>
            </a:r>
            <a:r>
              <a:rPr lang="nb-NO" dirty="0" err="1"/>
              <a:t>points</a:t>
            </a:r>
            <a:r>
              <a:rPr lang="nb-NO" dirty="0"/>
              <a:t> for different </a:t>
            </a:r>
            <a:r>
              <a:rPr lang="nb-NO" dirty="0" err="1"/>
              <a:t>levels</a:t>
            </a:r>
            <a:r>
              <a:rPr lang="nb-NO" dirty="0"/>
              <a:t>/</a:t>
            </a:r>
            <a:r>
              <a:rPr lang="nb-NO" dirty="0" err="1"/>
              <a:t>users</a:t>
            </a:r>
            <a:r>
              <a:rPr lang="nb-NO" dirty="0"/>
              <a:t> </a:t>
            </a:r>
            <a:r>
              <a:rPr lang="nb-NO" dirty="0" err="1"/>
              <a:t>would</a:t>
            </a:r>
            <a:r>
              <a:rPr lang="nb-NO" dirty="0"/>
              <a:t> </a:t>
            </a:r>
            <a:r>
              <a:rPr lang="nb-NO" dirty="0" err="1"/>
              <a:t>increase</a:t>
            </a:r>
            <a:r>
              <a:rPr lang="nb-NO" dirty="0"/>
              <a:t> </a:t>
            </a:r>
            <a:r>
              <a:rPr lang="nb-NO" dirty="0" err="1"/>
              <a:t>impact</a:t>
            </a:r>
            <a:r>
              <a:rPr lang="nb-NO" dirty="0"/>
              <a:t>, </a:t>
            </a:r>
            <a:r>
              <a:rPr lang="nb-NO" dirty="0" err="1"/>
              <a:t>usability</a:t>
            </a:r>
            <a:endParaRPr lang="nb-NO" dirty="0"/>
          </a:p>
          <a:p>
            <a:pPr marL="0" lvl="0" indent="0" algn="l" rtl="0">
              <a:spcBef>
                <a:spcPts val="0"/>
              </a:spcBef>
              <a:spcAft>
                <a:spcPts val="0"/>
              </a:spcAft>
              <a:buNone/>
            </a:pPr>
            <a:r>
              <a:rPr lang="en-US" dirty="0"/>
              <a:t>Many more synthesis efforts that are not linked to a GOOS observing network nor to IODE</a:t>
            </a:r>
          </a:p>
          <a:p>
            <a:pPr marL="0" lvl="0" indent="0" algn="l" rtl="0">
              <a:spcBef>
                <a:spcPts val="0"/>
              </a:spcBef>
              <a:spcAft>
                <a:spcPts val="0"/>
              </a:spcAft>
              <a:buNone/>
            </a:pPr>
            <a:r>
              <a:rPr lang="en-US" dirty="0"/>
              <a:t>Making use of IODE network not really in place</a:t>
            </a:r>
          </a:p>
          <a:p>
            <a:pPr marL="0" lvl="0" indent="0" algn="l" rtl="0">
              <a:spcBef>
                <a:spcPts val="0"/>
              </a:spcBef>
              <a:spcAft>
                <a:spcPts val="0"/>
              </a:spcAft>
              <a:buNone/>
            </a:pPr>
            <a:endParaRPr dirty="0"/>
          </a:p>
        </p:txBody>
      </p:sp>
      <p:sp>
        <p:nvSpPr>
          <p:cNvPr id="176" name="Google Shape;176;g302a8e58f6c_0_3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02a8e58f6c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302a8e58f6c_0_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b-NO" dirty="0"/>
              <a:t>Main </a:t>
            </a:r>
            <a:r>
              <a:rPr lang="nb-NO" dirty="0" err="1"/>
              <a:t>Use</a:t>
            </a:r>
            <a:r>
              <a:rPr lang="nb-NO" dirty="0"/>
              <a:t> Case(s):</a:t>
            </a:r>
            <a:br>
              <a:rPr lang="nb-NO" dirty="0"/>
            </a:br>
            <a:r>
              <a:rPr lang="en-US" dirty="0"/>
              <a:t>Quantification of ocean CO2 uptake and acidification</a:t>
            </a:r>
          </a:p>
          <a:p>
            <a:pPr marL="0" lvl="0" indent="0" algn="l" rtl="0">
              <a:spcBef>
                <a:spcPts val="0"/>
              </a:spcBef>
              <a:spcAft>
                <a:spcPts val="0"/>
              </a:spcAft>
              <a:buNone/>
            </a:pPr>
            <a:r>
              <a:rPr lang="en-US" dirty="0"/>
              <a:t>Evaluation of climate models and sensor data</a:t>
            </a:r>
            <a:endParaRPr dirty="0"/>
          </a:p>
        </p:txBody>
      </p:sp>
      <p:sp>
        <p:nvSpPr>
          <p:cNvPr id="176" name="Google Shape;176;g302a8e58f6c_0_3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4</a:t>
            </a:fld>
            <a:endParaRPr/>
          </a:p>
        </p:txBody>
      </p:sp>
    </p:spTree>
    <p:extLst>
      <p:ext uri="{BB962C8B-B14F-4D97-AF65-F5344CB8AC3E}">
        <p14:creationId xmlns:p14="http://schemas.microsoft.com/office/powerpoint/2010/main" val="177966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02a8e58f6c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302a8e58f6c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b-NO" dirty="0"/>
              <a:t>Main </a:t>
            </a:r>
            <a:r>
              <a:rPr lang="nb-NO" dirty="0" err="1"/>
              <a:t>Use</a:t>
            </a:r>
            <a:r>
              <a:rPr lang="nb-NO" dirty="0"/>
              <a:t> Case(s):</a:t>
            </a:r>
            <a:br>
              <a:rPr lang="nb-NO" dirty="0"/>
            </a:br>
            <a:r>
              <a:rPr lang="nb-NO" dirty="0" err="1"/>
              <a:t>Quantification</a:t>
            </a:r>
            <a:r>
              <a:rPr lang="nb-NO" dirty="0"/>
              <a:t> </a:t>
            </a:r>
            <a:r>
              <a:rPr lang="nb-NO" dirty="0" err="1"/>
              <a:t>of</a:t>
            </a:r>
            <a:r>
              <a:rPr lang="nb-NO" dirty="0"/>
              <a:t> </a:t>
            </a:r>
            <a:r>
              <a:rPr lang="nb-NO" dirty="0" err="1"/>
              <a:t>ocean</a:t>
            </a:r>
            <a:r>
              <a:rPr lang="nb-NO" dirty="0"/>
              <a:t> </a:t>
            </a:r>
            <a:r>
              <a:rPr lang="nb-NO" dirty="0" err="1"/>
              <a:t>interior</a:t>
            </a:r>
            <a:r>
              <a:rPr lang="nb-NO" dirty="0"/>
              <a:t> (</a:t>
            </a:r>
            <a:r>
              <a:rPr lang="nb-NO" dirty="0" err="1"/>
              <a:t>anthropogenic</a:t>
            </a:r>
            <a:r>
              <a:rPr lang="nb-NO" dirty="0"/>
              <a:t>) </a:t>
            </a:r>
            <a:r>
              <a:rPr lang="nb-NO" dirty="0" err="1"/>
              <a:t>carbon</a:t>
            </a:r>
            <a:r>
              <a:rPr lang="nb-NO" dirty="0"/>
              <a:t> </a:t>
            </a:r>
            <a:r>
              <a:rPr lang="nb-NO" dirty="0" err="1"/>
              <a:t>storage</a:t>
            </a:r>
            <a:r>
              <a:rPr lang="nb-NO" dirty="0"/>
              <a:t> </a:t>
            </a:r>
            <a:r>
              <a:rPr lang="nb-NO" dirty="0">
                <a:sym typeface="Wingdings" panose="05000000000000000000" pitchFamily="2" charset="2"/>
              </a:rPr>
              <a:t> </a:t>
            </a:r>
            <a:r>
              <a:rPr lang="nb-NO" dirty="0" err="1"/>
              <a:t>Confines</a:t>
            </a:r>
            <a:r>
              <a:rPr lang="nb-NO" dirty="0"/>
              <a:t> (long-term) </a:t>
            </a:r>
            <a:r>
              <a:rPr lang="nb-NO" dirty="0" err="1"/>
              <a:t>estimated</a:t>
            </a:r>
            <a:r>
              <a:rPr lang="nb-NO" dirty="0"/>
              <a:t> </a:t>
            </a:r>
            <a:r>
              <a:rPr lang="nb-NO" dirty="0" err="1"/>
              <a:t>surface</a:t>
            </a:r>
            <a:r>
              <a:rPr lang="nb-NO" dirty="0"/>
              <a:t> </a:t>
            </a:r>
            <a:r>
              <a:rPr lang="nb-NO" dirty="0" err="1"/>
              <a:t>fluxes</a:t>
            </a:r>
            <a:endParaRPr lang="nb-NO" dirty="0"/>
          </a:p>
          <a:p>
            <a:pPr marL="0" lvl="0" indent="0" algn="l" rtl="0">
              <a:spcBef>
                <a:spcPts val="0"/>
              </a:spcBef>
              <a:spcAft>
                <a:spcPts val="0"/>
              </a:spcAft>
              <a:buNone/>
            </a:pPr>
            <a:r>
              <a:rPr lang="en-US" dirty="0"/>
              <a:t>Evaluation of climate models and sensor data</a:t>
            </a:r>
          </a:p>
          <a:p>
            <a:pPr marL="0" lvl="0" indent="0" algn="l" rtl="0">
              <a:spcBef>
                <a:spcPts val="0"/>
              </a:spcBef>
              <a:spcAft>
                <a:spcPts val="0"/>
              </a:spcAft>
              <a:buNone/>
            </a:pPr>
            <a:r>
              <a:rPr lang="en-US" dirty="0"/>
              <a:t>Critical for WMO  Global Greenhouse Gas Watch</a:t>
            </a:r>
            <a:endParaRPr dirty="0"/>
          </a:p>
        </p:txBody>
      </p:sp>
      <p:sp>
        <p:nvSpPr>
          <p:cNvPr id="158" name="Google Shape;158;g302a8e58f6c_0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02a8e58f6c_0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302a8e58f6c_0_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b-NO" dirty="0"/>
              <a:t>GOOS Strategic </a:t>
            </a:r>
            <a:r>
              <a:rPr lang="nb-NO" dirty="0" err="1"/>
              <a:t>Objective</a:t>
            </a:r>
            <a:r>
              <a:rPr lang="nb-NO" dirty="0"/>
              <a:t> 7.3</a:t>
            </a:r>
          </a:p>
          <a:p>
            <a:pPr marL="0" lvl="0" indent="0" algn="l" rtl="0">
              <a:spcBef>
                <a:spcPts val="0"/>
              </a:spcBef>
              <a:spcAft>
                <a:spcPts val="0"/>
              </a:spcAft>
              <a:buNone/>
            </a:pPr>
            <a:r>
              <a:rPr lang="nb-NO" dirty="0"/>
              <a:t>Etc.: WOD, </a:t>
            </a:r>
            <a:r>
              <a:rPr lang="nb-NO" dirty="0" err="1"/>
              <a:t>OceanSites</a:t>
            </a:r>
            <a:r>
              <a:rPr lang="nb-NO" dirty="0"/>
              <a:t>, </a:t>
            </a:r>
            <a:r>
              <a:rPr lang="nb-NO" dirty="0" err="1"/>
              <a:t>OceanGliders</a:t>
            </a:r>
            <a:r>
              <a:rPr lang="nb-NO" dirty="0"/>
              <a:t>, </a:t>
            </a:r>
            <a:r>
              <a:rPr lang="nb-NO" dirty="0" err="1"/>
              <a:t>Saildrone</a:t>
            </a:r>
            <a:r>
              <a:rPr lang="nb-NO" dirty="0"/>
              <a:t>, </a:t>
            </a:r>
            <a:r>
              <a:rPr lang="nb-NO" dirty="0" err="1"/>
              <a:t>etc</a:t>
            </a:r>
            <a:r>
              <a:rPr lang="nb-NO" dirty="0"/>
              <a: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1" dirty="0">
                <a:effectLst/>
                <a:latin typeface="+mn-lt"/>
                <a:ea typeface="Calibri" panose="020F0502020204030204" pitchFamily="34" charset="0"/>
                <a:cs typeface="Times New Roman" panose="02020603050405020304" pitchFamily="18" charset="0"/>
              </a:rPr>
              <a:t>Uncertainties based either upon instrument precision, or crossover consistencies, or replicate measurements, are not comparable. </a:t>
            </a:r>
            <a:r>
              <a:rPr lang="en-GB" sz="1200" b="1" dirty="0">
                <a:latin typeface="+mn-lt"/>
                <a:ea typeface="Calibri" panose="020F0502020204030204" pitchFamily="34" charset="0"/>
                <a:cs typeface="Times New Roman" panose="02020603050405020304" pitchFamily="18" charset="0"/>
              </a:rPr>
              <a:t>C</a:t>
            </a:r>
            <a:r>
              <a:rPr lang="en-GB" sz="1200" b="1" dirty="0">
                <a:effectLst/>
                <a:latin typeface="+mn-lt"/>
                <a:ea typeface="Calibri" panose="020F0502020204030204" pitchFamily="34" charset="0"/>
                <a:cs typeface="Times New Roman" panose="02020603050405020304" pitchFamily="18" charset="0"/>
              </a:rPr>
              <a:t>ollect a precise information on precision (based on replicate measurements, indicated by the relative variability) and on accuracy (based on a fit with golden standard which could be e.g. GO-SHIP cruises). </a:t>
            </a:r>
            <a:endParaRPr lang="fr-FR" sz="1200" b="1" dirty="0">
              <a:latin typeface="+mn-lt"/>
            </a:endParaRPr>
          </a:p>
          <a:p>
            <a:pPr marL="0" lvl="0" indent="0" algn="l" rtl="0">
              <a:spcBef>
                <a:spcPts val="0"/>
              </a:spcBef>
              <a:spcAft>
                <a:spcPts val="0"/>
              </a:spcAft>
              <a:buNone/>
            </a:pPr>
            <a:endParaRPr dirty="0"/>
          </a:p>
        </p:txBody>
      </p:sp>
      <p:sp>
        <p:nvSpPr>
          <p:cNvPr id="185" name="Google Shape;185;g302a8e58f6c_0_3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smtClean="0">
                <a:solidFill>
                  <a:schemeClr val="dk1"/>
                </a:solidFill>
                <a:latin typeface="Calibri"/>
                <a:ea typeface="Calibri"/>
                <a:cs typeface="Calibri"/>
                <a:sym typeface="Calibri"/>
              </a:rPr>
              <a:t>7</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26971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smtClean="0">
                <a:solidFill>
                  <a:schemeClr val="dk1"/>
                </a:solidFill>
                <a:latin typeface="Calibri"/>
                <a:ea typeface="Calibri"/>
                <a:cs typeface="Calibri"/>
                <a:sym typeface="Calibri"/>
              </a:rPr>
              <a:t>8</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17034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800" dirty="0">
                <a:effectLst/>
              </a:rPr>
              <a:t>ocean observations (data) and ocean predictions are indivisible if we want a significant  breakthrough in our understanding of the ocean machinery. Of course data assimilation, use of data for models validation, use of data for deep learning into models, use of data for emerging constraints are obvious tracks to follow.</a:t>
            </a:r>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1F3D1E-0DA6-2D48-A15D-B0042F539ED5}" type="slidenum">
              <a:rPr kumimoji="0" lang="en-GB" sz="1200" b="0" i="0" u="none" strike="noStrike" kern="0" cap="none" spc="0" normalizeH="0" baseline="0" noProof="0" smtClean="0">
                <a:ln>
                  <a:noFill/>
                </a:ln>
                <a:solidFill>
                  <a:prstClr val="black"/>
                </a:solidFill>
                <a:effectLst/>
                <a:uLnTx/>
                <a:uFillTx/>
                <a:latin typeface="Arial"/>
                <a:ea typeface="ＭＳ Ｐゴシック"/>
                <a:cs typeface="Arial"/>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0" cap="none" spc="0" normalizeH="0" baseline="0" noProof="0">
              <a:ln>
                <a:noFill/>
              </a:ln>
              <a:solidFill>
                <a:prstClr val="black"/>
              </a:solidFill>
              <a:effectLst/>
              <a:uLnTx/>
              <a:uFillTx/>
              <a:latin typeface="Arial"/>
              <a:ea typeface="ＭＳ Ｐゴシック"/>
              <a:cs typeface="Arial"/>
            </a:endParaRPr>
          </a:p>
        </p:txBody>
      </p:sp>
    </p:spTree>
    <p:extLst>
      <p:ext uri="{BB962C8B-B14F-4D97-AF65-F5344CB8AC3E}">
        <p14:creationId xmlns:p14="http://schemas.microsoft.com/office/powerpoint/2010/main" val="18364166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7"/>
        <p:cNvGrpSpPr/>
        <p:nvPr/>
      </p:nvGrpSpPr>
      <p:grpSpPr>
        <a:xfrm>
          <a:off x="0" y="0"/>
          <a:ext cx="0" cy="0"/>
          <a:chOff x="0" y="0"/>
          <a:chExt cx="0" cy="0"/>
        </a:xfrm>
      </p:grpSpPr>
      <p:sp>
        <p:nvSpPr>
          <p:cNvPr id="18" name="Google Shape;18;p7"/>
          <p:cNvSpPr/>
          <p:nvPr/>
        </p:nvSpPr>
        <p:spPr>
          <a:xfrm>
            <a:off x="0" y="1857600"/>
            <a:ext cx="12192000" cy="5000400"/>
          </a:xfrm>
          <a:prstGeom prst="rect">
            <a:avLst/>
          </a:prstGeom>
          <a:solidFill>
            <a:schemeClr val="accent1"/>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 name="Google Shape;19;p7"/>
          <p:cNvSpPr txBox="1">
            <a:spLocks noGrp="1"/>
          </p:cNvSpPr>
          <p:nvPr>
            <p:ph type="ctrTitle"/>
          </p:nvPr>
        </p:nvSpPr>
        <p:spPr>
          <a:xfrm>
            <a:off x="1367999" y="2790000"/>
            <a:ext cx="6877011" cy="1476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5000"/>
              <a:buFont typeface="Arial"/>
              <a:buNone/>
              <a:defRPr sz="5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7"/>
          <p:cNvSpPr txBox="1">
            <a:spLocks noGrp="1"/>
          </p:cNvSpPr>
          <p:nvPr>
            <p:ph type="subTitle" idx="1"/>
          </p:nvPr>
        </p:nvSpPr>
        <p:spPr>
          <a:xfrm>
            <a:off x="1367999" y="4597200"/>
            <a:ext cx="6877012" cy="928268"/>
          </a:xfrm>
          <a:prstGeom prst="rect">
            <a:avLst/>
          </a:prstGeom>
          <a:noFill/>
          <a:ln>
            <a:noFill/>
          </a:ln>
        </p:spPr>
        <p:txBody>
          <a:bodyPr spcFirstLastPara="1" wrap="square" lIns="0" tIns="0" rIns="0" bIns="0" anchor="t" anchorCtr="0">
            <a:noAutofit/>
          </a:bodyPr>
          <a:lstStyle>
            <a:lvl1pPr lvl="0" algn="l">
              <a:lnSpc>
                <a:spcPct val="105000"/>
              </a:lnSpc>
              <a:spcBef>
                <a:spcPts val="0"/>
              </a:spcBef>
              <a:spcAft>
                <a:spcPts val="0"/>
              </a:spcAft>
              <a:buClr>
                <a:schemeClr val="lt1"/>
              </a:buClr>
              <a:buSzPts val="1800"/>
              <a:buNone/>
              <a:defRPr sz="1800" b="1">
                <a:solidFill>
                  <a:schemeClr val="lt1"/>
                </a:solidFill>
              </a:defRPr>
            </a:lvl1pPr>
            <a:lvl2pPr lvl="1" algn="l">
              <a:lnSpc>
                <a:spcPct val="105000"/>
              </a:lnSpc>
              <a:spcBef>
                <a:spcPts val="0"/>
              </a:spcBef>
              <a:spcAft>
                <a:spcPts val="0"/>
              </a:spcAft>
              <a:buClr>
                <a:schemeClr val="lt1"/>
              </a:buClr>
              <a:buSzPts val="1800"/>
              <a:buNone/>
              <a:defRPr sz="1800" b="0">
                <a:solidFill>
                  <a:schemeClr val="lt1"/>
                </a:solidFill>
              </a:defRPr>
            </a:lvl2pPr>
            <a:lvl3pPr lvl="2" algn="ctr">
              <a:lnSpc>
                <a:spcPct val="100000"/>
              </a:lnSpc>
              <a:spcBef>
                <a:spcPts val="0"/>
              </a:spcBef>
              <a:spcAft>
                <a:spcPts val="0"/>
              </a:spcAft>
              <a:buSzPts val="1800"/>
              <a:buNone/>
              <a:defRPr sz="1800"/>
            </a:lvl3pPr>
            <a:lvl4pPr lvl="3" algn="ctr">
              <a:lnSpc>
                <a:spcPct val="100000"/>
              </a:lnSpc>
              <a:spcBef>
                <a:spcPts val="2835"/>
              </a:spcBef>
              <a:spcAft>
                <a:spcPts val="0"/>
              </a:spcAft>
              <a:buSzPts val="1600"/>
              <a:buNone/>
              <a:defRPr sz="1600"/>
            </a:lvl4pPr>
            <a:lvl5pPr lvl="4" algn="ctr">
              <a:lnSpc>
                <a:spcPct val="100000"/>
              </a:lnSpc>
              <a:spcBef>
                <a:spcPts val="850"/>
              </a:spcBef>
              <a:spcAft>
                <a:spcPts val="0"/>
              </a:spcAft>
              <a:buSzPts val="1600"/>
              <a:buNone/>
              <a:defRPr sz="1600"/>
            </a:lvl5pPr>
            <a:lvl6pPr lvl="5" algn="ctr">
              <a:lnSpc>
                <a:spcPct val="90000"/>
              </a:lnSpc>
              <a:spcBef>
                <a:spcPts val="85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1" name="Google Shape;21;p7" descr="Logo&#10;&#10;Description automatically generated"/>
          <p:cNvPicPr preferRelativeResize="0"/>
          <p:nvPr/>
        </p:nvPicPr>
        <p:blipFill rotWithShape="1">
          <a:blip r:embed="rId2">
            <a:alphaModFix/>
          </a:blip>
          <a:srcRect/>
          <a:stretch/>
        </p:blipFill>
        <p:spPr>
          <a:xfrm>
            <a:off x="1368000" y="576000"/>
            <a:ext cx="2970000" cy="838750"/>
          </a:xfrm>
          <a:prstGeom prst="rect">
            <a:avLst/>
          </a:prstGeom>
          <a:noFill/>
          <a:ln>
            <a:noFill/>
          </a:ln>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accent1"/>
        </a:solidFill>
        <a:effectLst/>
      </p:bgPr>
    </p:bg>
    <p:spTree>
      <p:nvGrpSpPr>
        <p:cNvPr id="1" name="Shape 87"/>
        <p:cNvGrpSpPr/>
        <p:nvPr/>
      </p:nvGrpSpPr>
      <p:grpSpPr>
        <a:xfrm>
          <a:off x="0" y="0"/>
          <a:ext cx="0" cy="0"/>
          <a:chOff x="0" y="0"/>
          <a:chExt cx="0" cy="0"/>
        </a:xfrm>
      </p:grpSpPr>
      <p:sp>
        <p:nvSpPr>
          <p:cNvPr id="88" name="Google Shape;88;p20"/>
          <p:cNvSpPr txBox="1">
            <a:spLocks noGrp="1"/>
          </p:cNvSpPr>
          <p:nvPr>
            <p:ph type="title"/>
          </p:nvPr>
        </p:nvSpPr>
        <p:spPr>
          <a:xfrm>
            <a:off x="720725" y="1296988"/>
            <a:ext cx="6155488" cy="3853624"/>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lt1"/>
              </a:buClr>
              <a:buSzPts val="4900"/>
              <a:buFont typeface="Arial"/>
              <a:buNone/>
              <a:defRPr sz="49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20"/>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cxnSp>
        <p:nvCxnSpPr>
          <p:cNvPr id="90" name="Google Shape;90;p20"/>
          <p:cNvCxnSpPr/>
          <p:nvPr/>
        </p:nvCxnSpPr>
        <p:spPr>
          <a:xfrm>
            <a:off x="1766400" y="6361716"/>
            <a:ext cx="10425600"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Slide">
  <p:cSld name="Quote Slide">
    <p:bg>
      <p:bgPr>
        <a:solidFill>
          <a:schemeClr val="accent1"/>
        </a:solidFill>
        <a:effectLst/>
      </p:bgPr>
    </p:bg>
    <p:spTree>
      <p:nvGrpSpPr>
        <p:cNvPr id="1" name="Shape 91"/>
        <p:cNvGrpSpPr/>
        <p:nvPr/>
      </p:nvGrpSpPr>
      <p:grpSpPr>
        <a:xfrm>
          <a:off x="0" y="0"/>
          <a:ext cx="0" cy="0"/>
          <a:chOff x="0" y="0"/>
          <a:chExt cx="0" cy="0"/>
        </a:xfrm>
      </p:grpSpPr>
      <p:sp>
        <p:nvSpPr>
          <p:cNvPr id="92" name="Google Shape;92;p21"/>
          <p:cNvSpPr txBox="1">
            <a:spLocks noGrp="1"/>
          </p:cNvSpPr>
          <p:nvPr>
            <p:ph type="title"/>
          </p:nvPr>
        </p:nvSpPr>
        <p:spPr>
          <a:xfrm>
            <a:off x="720725" y="1882800"/>
            <a:ext cx="7740000" cy="2827283"/>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3600"/>
              <a:buFont typeface="Arial"/>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21"/>
          <p:cNvSpPr txBox="1">
            <a:spLocks noGrp="1"/>
          </p:cNvSpPr>
          <p:nvPr>
            <p:ph type="dt" idx="10"/>
          </p:nvPr>
        </p:nvSpPr>
        <p:spPr>
          <a:xfrm>
            <a:off x="8081962" y="6492875"/>
            <a:ext cx="2743200" cy="189721"/>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21"/>
          <p:cNvSpPr txBox="1">
            <a:spLocks noGrp="1"/>
          </p:cNvSpPr>
          <p:nvPr>
            <p:ph type="ftr" idx="11"/>
          </p:nvPr>
        </p:nvSpPr>
        <p:spPr>
          <a:xfrm>
            <a:off x="1766400" y="6492875"/>
            <a:ext cx="4114800" cy="18972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21"/>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96" name="Google Shape;96;p21"/>
          <p:cNvSpPr txBox="1">
            <a:spLocks noGrp="1"/>
          </p:cNvSpPr>
          <p:nvPr>
            <p:ph type="body" idx="1"/>
          </p:nvPr>
        </p:nvSpPr>
        <p:spPr>
          <a:xfrm>
            <a:off x="720725" y="5065200"/>
            <a:ext cx="7740000" cy="447675"/>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Clr>
                <a:schemeClr val="lt1"/>
              </a:buClr>
              <a:buSzPts val="1800"/>
              <a:buFont typeface="Arial"/>
              <a:buChar char="–"/>
              <a:defRPr sz="1800">
                <a:solidFill>
                  <a:schemeClr val="lt1"/>
                </a:solidFill>
              </a:defRPr>
            </a:lvl1pPr>
            <a:lvl2pPr marL="914400" lvl="1" indent="-228600" algn="l">
              <a:lnSpc>
                <a:spcPct val="90000"/>
              </a:lnSpc>
              <a:spcBef>
                <a:spcPts val="0"/>
              </a:spcBef>
              <a:spcAft>
                <a:spcPts val="0"/>
              </a:spcAft>
              <a:buClr>
                <a:schemeClr val="accent3"/>
              </a:buClr>
              <a:buSzPts val="1800"/>
              <a:buNone/>
              <a:defRPr sz="1800"/>
            </a:lvl2pPr>
            <a:lvl3pPr marL="1371600" lvl="2" indent="-228600" algn="l">
              <a:lnSpc>
                <a:spcPct val="100000"/>
              </a:lnSpc>
              <a:spcBef>
                <a:spcPts val="567"/>
              </a:spcBef>
              <a:spcAft>
                <a:spcPts val="0"/>
              </a:spcAft>
              <a:buSzPts val="1800"/>
              <a:buNone/>
              <a:defRPr sz="1800"/>
            </a:lvl3pPr>
            <a:lvl4pPr marL="1828800" lvl="3" indent="-342900" algn="l">
              <a:lnSpc>
                <a:spcPct val="100000"/>
              </a:lnSpc>
              <a:spcBef>
                <a:spcPts val="2835"/>
              </a:spcBef>
              <a:spcAft>
                <a:spcPts val="0"/>
              </a:spcAft>
              <a:buSzPts val="1800"/>
              <a:buChar char="•"/>
              <a:defRPr sz="1800"/>
            </a:lvl4pPr>
            <a:lvl5pPr marL="2286000" lvl="4" indent="-342900" algn="l">
              <a:lnSpc>
                <a:spcPct val="100000"/>
              </a:lnSpc>
              <a:spcBef>
                <a:spcPts val="850"/>
              </a:spcBef>
              <a:spcAft>
                <a:spcPts val="0"/>
              </a:spcAft>
              <a:buSzPts val="1800"/>
              <a:buChar char="•"/>
              <a:defRPr sz="1800"/>
            </a:lvl5pPr>
            <a:lvl6pPr marL="2743200" lvl="5" indent="-342900" algn="l">
              <a:lnSpc>
                <a:spcPct val="90000"/>
              </a:lnSpc>
              <a:spcBef>
                <a:spcPts val="85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97" name="Google Shape;97;p21"/>
          <p:cNvCxnSpPr/>
          <p:nvPr/>
        </p:nvCxnSpPr>
        <p:spPr>
          <a:xfrm>
            <a:off x="1766400" y="6361716"/>
            <a:ext cx="10425600"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and Image 1">
  <p:cSld name="1_Content and Image">
    <p:spTree>
      <p:nvGrpSpPr>
        <p:cNvPr id="1" name="Shape 98"/>
        <p:cNvGrpSpPr/>
        <p:nvPr/>
      </p:nvGrpSpPr>
      <p:grpSpPr>
        <a:xfrm>
          <a:off x="0" y="0"/>
          <a:ext cx="0" cy="0"/>
          <a:chOff x="0" y="0"/>
          <a:chExt cx="0" cy="0"/>
        </a:xfrm>
      </p:grpSpPr>
      <p:sp>
        <p:nvSpPr>
          <p:cNvPr id="99" name="Google Shape;99;g217123db2da_0_153"/>
          <p:cNvSpPr txBox="1">
            <a:spLocks noGrp="1"/>
          </p:cNvSpPr>
          <p:nvPr>
            <p:ph type="dt" idx="10"/>
          </p:nvPr>
        </p:nvSpPr>
        <p:spPr>
          <a:xfrm>
            <a:off x="8081963" y="6492875"/>
            <a:ext cx="2743200" cy="189600"/>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Clr>
                <a:schemeClr val="dk1"/>
              </a:buClr>
              <a:buSzPts val="1500"/>
              <a:buFont typeface="Arial"/>
              <a:buNone/>
              <a:defRPr/>
            </a:lvl1pPr>
            <a:lvl2pPr lvl="1" algn="l">
              <a:lnSpc>
                <a:spcPct val="100000"/>
              </a:lnSpc>
              <a:spcBef>
                <a:spcPts val="0"/>
              </a:spcBef>
              <a:spcAft>
                <a:spcPts val="0"/>
              </a:spcAft>
              <a:buClr>
                <a:schemeClr val="dk1"/>
              </a:buClr>
              <a:buSzPts val="1500"/>
              <a:buFont typeface="Arial"/>
              <a:buNone/>
              <a:defRPr/>
            </a:lvl2pPr>
            <a:lvl3pPr lvl="2" algn="l">
              <a:lnSpc>
                <a:spcPct val="100000"/>
              </a:lnSpc>
              <a:spcBef>
                <a:spcPts val="0"/>
              </a:spcBef>
              <a:spcAft>
                <a:spcPts val="0"/>
              </a:spcAft>
              <a:buClr>
                <a:schemeClr val="dk1"/>
              </a:buClr>
              <a:buSzPts val="1500"/>
              <a:buFont typeface="Arial"/>
              <a:buNone/>
              <a:defRPr/>
            </a:lvl3pPr>
            <a:lvl4pPr lvl="3" algn="l">
              <a:lnSpc>
                <a:spcPct val="100000"/>
              </a:lnSpc>
              <a:spcBef>
                <a:spcPts val="0"/>
              </a:spcBef>
              <a:spcAft>
                <a:spcPts val="0"/>
              </a:spcAft>
              <a:buClr>
                <a:schemeClr val="dk1"/>
              </a:buClr>
              <a:buSzPts val="1500"/>
              <a:buFont typeface="Arial"/>
              <a:buNone/>
              <a:defRPr/>
            </a:lvl4pPr>
            <a:lvl5pPr lvl="4" algn="l">
              <a:lnSpc>
                <a:spcPct val="100000"/>
              </a:lnSpc>
              <a:spcBef>
                <a:spcPts val="0"/>
              </a:spcBef>
              <a:spcAft>
                <a:spcPts val="0"/>
              </a:spcAft>
              <a:buClr>
                <a:schemeClr val="dk1"/>
              </a:buClr>
              <a:buSzPts val="1500"/>
              <a:buFont typeface="Arial"/>
              <a:buNone/>
              <a:defRPr/>
            </a:lvl5pPr>
            <a:lvl6pPr lvl="5" algn="l">
              <a:lnSpc>
                <a:spcPct val="100000"/>
              </a:lnSpc>
              <a:spcBef>
                <a:spcPts val="0"/>
              </a:spcBef>
              <a:spcAft>
                <a:spcPts val="0"/>
              </a:spcAft>
              <a:buClr>
                <a:schemeClr val="dk1"/>
              </a:buClr>
              <a:buSzPts val="1500"/>
              <a:buFont typeface="Arial"/>
              <a:buNone/>
              <a:defRPr/>
            </a:lvl6pPr>
            <a:lvl7pPr lvl="6" algn="l">
              <a:lnSpc>
                <a:spcPct val="100000"/>
              </a:lnSpc>
              <a:spcBef>
                <a:spcPts val="0"/>
              </a:spcBef>
              <a:spcAft>
                <a:spcPts val="0"/>
              </a:spcAft>
              <a:buClr>
                <a:schemeClr val="dk1"/>
              </a:buClr>
              <a:buSzPts val="1500"/>
              <a:buFont typeface="Arial"/>
              <a:buNone/>
              <a:defRPr/>
            </a:lvl7pPr>
            <a:lvl8pPr lvl="7" algn="l">
              <a:lnSpc>
                <a:spcPct val="100000"/>
              </a:lnSpc>
              <a:spcBef>
                <a:spcPts val="0"/>
              </a:spcBef>
              <a:spcAft>
                <a:spcPts val="0"/>
              </a:spcAft>
              <a:buClr>
                <a:schemeClr val="dk1"/>
              </a:buClr>
              <a:buSzPts val="1500"/>
              <a:buFont typeface="Arial"/>
              <a:buNone/>
              <a:defRPr/>
            </a:lvl8pPr>
            <a:lvl9pPr lvl="8" algn="l">
              <a:lnSpc>
                <a:spcPct val="100000"/>
              </a:lnSpc>
              <a:spcBef>
                <a:spcPts val="0"/>
              </a:spcBef>
              <a:spcAft>
                <a:spcPts val="0"/>
              </a:spcAft>
              <a:buClr>
                <a:schemeClr val="dk1"/>
              </a:buClr>
              <a:buSzPts val="1500"/>
              <a:buFont typeface="Arial"/>
              <a:buNone/>
              <a:defRPr/>
            </a:lvl9pPr>
          </a:lstStyle>
          <a:p>
            <a:endParaRPr/>
          </a:p>
        </p:txBody>
      </p:sp>
      <p:sp>
        <p:nvSpPr>
          <p:cNvPr id="100" name="Google Shape;100;g217123db2da_0_153"/>
          <p:cNvSpPr txBox="1">
            <a:spLocks noGrp="1"/>
          </p:cNvSpPr>
          <p:nvPr>
            <p:ph type="ftr" idx="11"/>
          </p:nvPr>
        </p:nvSpPr>
        <p:spPr>
          <a:xfrm>
            <a:off x="1766400" y="6492875"/>
            <a:ext cx="4114800" cy="1896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500"/>
              <a:buFont typeface="Arial"/>
              <a:buNone/>
              <a:defRPr/>
            </a:lvl1pPr>
            <a:lvl2pPr lvl="1" algn="l">
              <a:lnSpc>
                <a:spcPct val="100000"/>
              </a:lnSpc>
              <a:spcBef>
                <a:spcPts val="0"/>
              </a:spcBef>
              <a:spcAft>
                <a:spcPts val="0"/>
              </a:spcAft>
              <a:buClr>
                <a:schemeClr val="dk1"/>
              </a:buClr>
              <a:buSzPts val="1500"/>
              <a:buFont typeface="Arial"/>
              <a:buNone/>
              <a:defRPr/>
            </a:lvl2pPr>
            <a:lvl3pPr lvl="2" algn="l">
              <a:lnSpc>
                <a:spcPct val="100000"/>
              </a:lnSpc>
              <a:spcBef>
                <a:spcPts val="0"/>
              </a:spcBef>
              <a:spcAft>
                <a:spcPts val="0"/>
              </a:spcAft>
              <a:buClr>
                <a:schemeClr val="dk1"/>
              </a:buClr>
              <a:buSzPts val="1500"/>
              <a:buFont typeface="Arial"/>
              <a:buNone/>
              <a:defRPr/>
            </a:lvl3pPr>
            <a:lvl4pPr lvl="3" algn="l">
              <a:lnSpc>
                <a:spcPct val="100000"/>
              </a:lnSpc>
              <a:spcBef>
                <a:spcPts val="0"/>
              </a:spcBef>
              <a:spcAft>
                <a:spcPts val="0"/>
              </a:spcAft>
              <a:buClr>
                <a:schemeClr val="dk1"/>
              </a:buClr>
              <a:buSzPts val="1500"/>
              <a:buFont typeface="Arial"/>
              <a:buNone/>
              <a:defRPr/>
            </a:lvl4pPr>
            <a:lvl5pPr lvl="4" algn="l">
              <a:lnSpc>
                <a:spcPct val="100000"/>
              </a:lnSpc>
              <a:spcBef>
                <a:spcPts val="0"/>
              </a:spcBef>
              <a:spcAft>
                <a:spcPts val="0"/>
              </a:spcAft>
              <a:buClr>
                <a:schemeClr val="dk1"/>
              </a:buClr>
              <a:buSzPts val="1500"/>
              <a:buFont typeface="Arial"/>
              <a:buNone/>
              <a:defRPr/>
            </a:lvl5pPr>
            <a:lvl6pPr lvl="5" algn="l">
              <a:lnSpc>
                <a:spcPct val="100000"/>
              </a:lnSpc>
              <a:spcBef>
                <a:spcPts val="0"/>
              </a:spcBef>
              <a:spcAft>
                <a:spcPts val="0"/>
              </a:spcAft>
              <a:buClr>
                <a:schemeClr val="dk1"/>
              </a:buClr>
              <a:buSzPts val="1500"/>
              <a:buFont typeface="Arial"/>
              <a:buNone/>
              <a:defRPr/>
            </a:lvl6pPr>
            <a:lvl7pPr lvl="6" algn="l">
              <a:lnSpc>
                <a:spcPct val="100000"/>
              </a:lnSpc>
              <a:spcBef>
                <a:spcPts val="0"/>
              </a:spcBef>
              <a:spcAft>
                <a:spcPts val="0"/>
              </a:spcAft>
              <a:buClr>
                <a:schemeClr val="dk1"/>
              </a:buClr>
              <a:buSzPts val="1500"/>
              <a:buFont typeface="Arial"/>
              <a:buNone/>
              <a:defRPr/>
            </a:lvl7pPr>
            <a:lvl8pPr lvl="7" algn="l">
              <a:lnSpc>
                <a:spcPct val="100000"/>
              </a:lnSpc>
              <a:spcBef>
                <a:spcPts val="0"/>
              </a:spcBef>
              <a:spcAft>
                <a:spcPts val="0"/>
              </a:spcAft>
              <a:buClr>
                <a:schemeClr val="dk1"/>
              </a:buClr>
              <a:buSzPts val="1500"/>
              <a:buFont typeface="Arial"/>
              <a:buNone/>
              <a:defRPr/>
            </a:lvl8pPr>
            <a:lvl9pPr lvl="8" algn="l">
              <a:lnSpc>
                <a:spcPct val="100000"/>
              </a:lnSpc>
              <a:spcBef>
                <a:spcPts val="0"/>
              </a:spcBef>
              <a:spcAft>
                <a:spcPts val="0"/>
              </a:spcAft>
              <a:buClr>
                <a:schemeClr val="dk1"/>
              </a:buClr>
              <a:buSzPts val="1500"/>
              <a:buFont typeface="Arial"/>
              <a:buNone/>
              <a:defRPr/>
            </a:lvl9pPr>
          </a:lstStyle>
          <a:p>
            <a:endParaRPr/>
          </a:p>
        </p:txBody>
      </p:sp>
      <p:sp>
        <p:nvSpPr>
          <p:cNvPr id="101" name="Google Shape;101;g217123db2da_0_153"/>
          <p:cNvSpPr txBox="1">
            <a:spLocks noGrp="1"/>
          </p:cNvSpPr>
          <p:nvPr>
            <p:ph type="sldNum" idx="12"/>
          </p:nvPr>
        </p:nvSpPr>
        <p:spPr>
          <a:xfrm>
            <a:off x="11250151" y="6492875"/>
            <a:ext cx="257700" cy="189600"/>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100"/>
              <a:buFont typeface="Arial"/>
              <a:buNone/>
              <a:defRPr sz="1100" b="0" i="0" u="none" strike="noStrike" cap="none">
                <a:solidFill>
                  <a:schemeClr val="accent1"/>
                </a:solidFill>
                <a:latin typeface="Arial"/>
                <a:ea typeface="Arial"/>
                <a:cs typeface="Arial"/>
                <a:sym typeface="Arial"/>
              </a:defRPr>
            </a:lvl1pPr>
            <a:lvl2pPr marL="0" marR="0" lvl="1" indent="0" algn="r">
              <a:lnSpc>
                <a:spcPct val="90000"/>
              </a:lnSpc>
              <a:spcBef>
                <a:spcPts val="0"/>
              </a:spcBef>
              <a:spcAft>
                <a:spcPts val="0"/>
              </a:spcAft>
              <a:buClr>
                <a:srgbClr val="000000"/>
              </a:buClr>
              <a:buSzPts val="1100"/>
              <a:buFont typeface="Arial"/>
              <a:buNone/>
              <a:defRPr sz="1100" b="0" i="0" u="none" strike="noStrike" cap="none">
                <a:solidFill>
                  <a:schemeClr val="accent1"/>
                </a:solidFill>
                <a:latin typeface="Arial"/>
                <a:ea typeface="Arial"/>
                <a:cs typeface="Arial"/>
                <a:sym typeface="Arial"/>
              </a:defRPr>
            </a:lvl2pPr>
            <a:lvl3pPr marL="0" marR="0" lvl="2" indent="0" algn="r">
              <a:lnSpc>
                <a:spcPct val="90000"/>
              </a:lnSpc>
              <a:spcBef>
                <a:spcPts val="0"/>
              </a:spcBef>
              <a:spcAft>
                <a:spcPts val="0"/>
              </a:spcAft>
              <a:buClr>
                <a:srgbClr val="000000"/>
              </a:buClr>
              <a:buSzPts val="1100"/>
              <a:buFont typeface="Arial"/>
              <a:buNone/>
              <a:defRPr sz="1100" b="0" i="0" u="none" strike="noStrike" cap="none">
                <a:solidFill>
                  <a:schemeClr val="accent1"/>
                </a:solidFill>
                <a:latin typeface="Arial"/>
                <a:ea typeface="Arial"/>
                <a:cs typeface="Arial"/>
                <a:sym typeface="Arial"/>
              </a:defRPr>
            </a:lvl3pPr>
            <a:lvl4pPr marL="0" marR="0" lvl="3" indent="0" algn="r">
              <a:lnSpc>
                <a:spcPct val="90000"/>
              </a:lnSpc>
              <a:spcBef>
                <a:spcPts val="0"/>
              </a:spcBef>
              <a:spcAft>
                <a:spcPts val="0"/>
              </a:spcAft>
              <a:buClr>
                <a:srgbClr val="000000"/>
              </a:buClr>
              <a:buSzPts val="1100"/>
              <a:buFont typeface="Arial"/>
              <a:buNone/>
              <a:defRPr sz="1100" b="0" i="0" u="none" strike="noStrike" cap="none">
                <a:solidFill>
                  <a:schemeClr val="accent1"/>
                </a:solidFill>
                <a:latin typeface="Arial"/>
                <a:ea typeface="Arial"/>
                <a:cs typeface="Arial"/>
                <a:sym typeface="Arial"/>
              </a:defRPr>
            </a:lvl4pPr>
            <a:lvl5pPr marL="0" marR="0" lvl="4" indent="0" algn="r">
              <a:lnSpc>
                <a:spcPct val="90000"/>
              </a:lnSpc>
              <a:spcBef>
                <a:spcPts val="0"/>
              </a:spcBef>
              <a:spcAft>
                <a:spcPts val="0"/>
              </a:spcAft>
              <a:buClr>
                <a:srgbClr val="000000"/>
              </a:buClr>
              <a:buSzPts val="1100"/>
              <a:buFont typeface="Arial"/>
              <a:buNone/>
              <a:defRPr sz="1100" b="0" i="0" u="none" strike="noStrike" cap="none">
                <a:solidFill>
                  <a:schemeClr val="accent1"/>
                </a:solidFill>
                <a:latin typeface="Arial"/>
                <a:ea typeface="Arial"/>
                <a:cs typeface="Arial"/>
                <a:sym typeface="Arial"/>
              </a:defRPr>
            </a:lvl5pPr>
            <a:lvl6pPr marL="0" marR="0" lvl="5" indent="0" algn="r">
              <a:lnSpc>
                <a:spcPct val="90000"/>
              </a:lnSpc>
              <a:spcBef>
                <a:spcPts val="0"/>
              </a:spcBef>
              <a:spcAft>
                <a:spcPts val="0"/>
              </a:spcAft>
              <a:buClr>
                <a:srgbClr val="000000"/>
              </a:buClr>
              <a:buSzPts val="1100"/>
              <a:buFont typeface="Arial"/>
              <a:buNone/>
              <a:defRPr sz="1100" b="0" i="0" u="none" strike="noStrike" cap="none">
                <a:solidFill>
                  <a:schemeClr val="accent1"/>
                </a:solidFill>
                <a:latin typeface="Arial"/>
                <a:ea typeface="Arial"/>
                <a:cs typeface="Arial"/>
                <a:sym typeface="Arial"/>
              </a:defRPr>
            </a:lvl6pPr>
            <a:lvl7pPr marL="0" marR="0" lvl="6" indent="0" algn="r">
              <a:lnSpc>
                <a:spcPct val="90000"/>
              </a:lnSpc>
              <a:spcBef>
                <a:spcPts val="0"/>
              </a:spcBef>
              <a:spcAft>
                <a:spcPts val="0"/>
              </a:spcAft>
              <a:buClr>
                <a:srgbClr val="000000"/>
              </a:buClr>
              <a:buSzPts val="1100"/>
              <a:buFont typeface="Arial"/>
              <a:buNone/>
              <a:defRPr sz="1100" b="0" i="0" u="none" strike="noStrike" cap="none">
                <a:solidFill>
                  <a:schemeClr val="accent1"/>
                </a:solidFill>
                <a:latin typeface="Arial"/>
                <a:ea typeface="Arial"/>
                <a:cs typeface="Arial"/>
                <a:sym typeface="Arial"/>
              </a:defRPr>
            </a:lvl7pPr>
            <a:lvl8pPr marL="0" marR="0" lvl="7" indent="0" algn="r">
              <a:lnSpc>
                <a:spcPct val="90000"/>
              </a:lnSpc>
              <a:spcBef>
                <a:spcPts val="0"/>
              </a:spcBef>
              <a:spcAft>
                <a:spcPts val="0"/>
              </a:spcAft>
              <a:buClr>
                <a:srgbClr val="000000"/>
              </a:buClr>
              <a:buSzPts val="1100"/>
              <a:buFont typeface="Arial"/>
              <a:buNone/>
              <a:defRPr sz="1100" b="0" i="0" u="none" strike="noStrike" cap="none">
                <a:solidFill>
                  <a:schemeClr val="accent1"/>
                </a:solidFill>
                <a:latin typeface="Arial"/>
                <a:ea typeface="Arial"/>
                <a:cs typeface="Arial"/>
                <a:sym typeface="Arial"/>
              </a:defRPr>
            </a:lvl8pPr>
            <a:lvl9pPr marL="0" marR="0" lvl="8" indent="0" algn="r">
              <a:lnSpc>
                <a:spcPct val="90000"/>
              </a:lnSpc>
              <a:spcBef>
                <a:spcPts val="0"/>
              </a:spcBef>
              <a:spcAft>
                <a:spcPts val="0"/>
              </a:spcAft>
              <a:buClr>
                <a:srgbClr val="000000"/>
              </a:buClr>
              <a:buSzPts val="1100"/>
              <a:buFont typeface="Arial"/>
              <a:buNone/>
              <a:defRPr sz="11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02" name="Google Shape;102;g217123db2da_0_153"/>
          <p:cNvSpPr txBox="1">
            <a:spLocks noGrp="1"/>
          </p:cNvSpPr>
          <p:nvPr>
            <p:ph type="body" idx="1"/>
          </p:nvPr>
        </p:nvSpPr>
        <p:spPr>
          <a:xfrm>
            <a:off x="720727" y="1296988"/>
            <a:ext cx="5518800" cy="4616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900"/>
              <a:buNone/>
              <a:defRPr/>
            </a:lvl1pPr>
            <a:lvl2pPr marL="914400" lvl="1" indent="-228600" algn="l">
              <a:lnSpc>
                <a:spcPct val="90000"/>
              </a:lnSpc>
              <a:spcBef>
                <a:spcPts val="1700"/>
              </a:spcBef>
              <a:spcAft>
                <a:spcPts val="0"/>
              </a:spcAft>
              <a:buClr>
                <a:schemeClr val="accent3"/>
              </a:buClr>
              <a:buSzPts val="1900"/>
              <a:buNone/>
              <a:defRPr/>
            </a:lvl2pPr>
            <a:lvl3pPr marL="1371600" lvl="2" indent="-228600" algn="l">
              <a:lnSpc>
                <a:spcPct val="100000"/>
              </a:lnSpc>
              <a:spcBef>
                <a:spcPts val="500"/>
              </a:spcBef>
              <a:spcAft>
                <a:spcPts val="0"/>
              </a:spcAft>
              <a:buSzPts val="1900"/>
              <a:buNone/>
              <a:defRPr/>
            </a:lvl3pPr>
            <a:lvl4pPr marL="1828800" lvl="3" indent="-349250" algn="l">
              <a:lnSpc>
                <a:spcPct val="100000"/>
              </a:lnSpc>
              <a:spcBef>
                <a:spcPts val="2800"/>
              </a:spcBef>
              <a:spcAft>
                <a:spcPts val="0"/>
              </a:spcAft>
              <a:buSzPts val="1900"/>
              <a:buChar char="•"/>
              <a:defRPr/>
            </a:lvl4pPr>
            <a:lvl5pPr marL="2286000" lvl="4" indent="-349250" algn="l">
              <a:lnSpc>
                <a:spcPct val="100000"/>
              </a:lnSpc>
              <a:spcBef>
                <a:spcPts val="800"/>
              </a:spcBef>
              <a:spcAft>
                <a:spcPts val="0"/>
              </a:spcAft>
              <a:buSzPts val="1900"/>
              <a:buChar char="•"/>
              <a:defRPr/>
            </a:lvl5pPr>
            <a:lvl6pPr marL="2743200" lvl="5" indent="-349250" algn="l">
              <a:lnSpc>
                <a:spcPct val="90000"/>
              </a:lnSpc>
              <a:spcBef>
                <a:spcPts val="8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03" name="Google Shape;103;g217123db2da_0_153"/>
          <p:cNvSpPr txBox="1">
            <a:spLocks noGrp="1"/>
          </p:cNvSpPr>
          <p:nvPr>
            <p:ph type="title"/>
          </p:nvPr>
        </p:nvSpPr>
        <p:spPr>
          <a:xfrm>
            <a:off x="720727" y="722313"/>
            <a:ext cx="5518800" cy="5748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1"/>
              </a:buClr>
              <a:buSzPts val="1900"/>
              <a:buFont typeface="Arial"/>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04" name="Google Shape;104;g217123db2da_0_153"/>
          <p:cNvSpPr>
            <a:spLocks noGrp="1"/>
          </p:cNvSpPr>
          <p:nvPr>
            <p:ph type="pic" idx="2"/>
          </p:nvPr>
        </p:nvSpPr>
        <p:spPr>
          <a:xfrm>
            <a:off x="6900000" y="0"/>
            <a:ext cx="5292000" cy="6858000"/>
          </a:xfrm>
          <a:prstGeom prst="rect">
            <a:avLst/>
          </a:prstGeom>
          <a:solidFill>
            <a:srgbClr val="D8D8D8"/>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05"/>
        <p:cNvGrpSpPr/>
        <p:nvPr/>
      </p:nvGrpSpPr>
      <p:grpSpPr>
        <a:xfrm>
          <a:off x="0" y="0"/>
          <a:ext cx="0" cy="0"/>
          <a:chOff x="0" y="0"/>
          <a:chExt cx="0" cy="0"/>
        </a:xfrm>
      </p:grpSpPr>
      <p:sp>
        <p:nvSpPr>
          <p:cNvPr id="106" name="Google Shape;106;p22"/>
          <p:cNvSpPr txBox="1">
            <a:spLocks noGrp="1"/>
          </p:cNvSpPr>
          <p:nvPr>
            <p:ph type="title"/>
          </p:nvPr>
        </p:nvSpPr>
        <p:spPr>
          <a:xfrm>
            <a:off x="720726" y="722313"/>
            <a:ext cx="10750550" cy="57467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22"/>
          <p:cNvSpPr txBox="1">
            <a:spLocks noGrp="1"/>
          </p:cNvSpPr>
          <p:nvPr>
            <p:ph type="dt" idx="10"/>
          </p:nvPr>
        </p:nvSpPr>
        <p:spPr>
          <a:xfrm>
            <a:off x="8081962" y="6492875"/>
            <a:ext cx="2743200" cy="189721"/>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22"/>
          <p:cNvSpPr txBox="1">
            <a:spLocks noGrp="1"/>
          </p:cNvSpPr>
          <p:nvPr>
            <p:ph type="ftr" idx="11"/>
          </p:nvPr>
        </p:nvSpPr>
        <p:spPr>
          <a:xfrm>
            <a:off x="1766400" y="6492875"/>
            <a:ext cx="4114800" cy="18972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22"/>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1pPr>
            <a:lvl2pPr marL="0" marR="0" lvl="1"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2pPr>
            <a:lvl3pPr marL="0" marR="0" lvl="2"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3pPr>
            <a:lvl4pPr marL="0" marR="0" lvl="3"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4pPr>
            <a:lvl5pPr marL="0" marR="0" lvl="4"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5pPr>
            <a:lvl6pPr marL="0" marR="0" lvl="5"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6pPr>
            <a:lvl7pPr marL="0" marR="0" lvl="6"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7pPr>
            <a:lvl8pPr marL="0" marR="0" lvl="7"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8pPr>
            <a:lvl9pPr marL="0" marR="0" lvl="8"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10" name="Google Shape;110;p22"/>
          <p:cNvSpPr txBox="1">
            <a:spLocks noGrp="1"/>
          </p:cNvSpPr>
          <p:nvPr>
            <p:ph type="body" idx="1"/>
          </p:nvPr>
        </p:nvSpPr>
        <p:spPr>
          <a:xfrm>
            <a:off x="720725" y="1296988"/>
            <a:ext cx="6681600" cy="584200"/>
          </a:xfrm>
          <a:prstGeom prst="rect">
            <a:avLst/>
          </a:prstGeom>
          <a:noFill/>
          <a:ln>
            <a:noFill/>
          </a:ln>
        </p:spPr>
        <p:txBody>
          <a:bodyPr spcFirstLastPara="1" wrap="square" lIns="0" tIns="0" rIns="0" bIns="0" anchor="t" anchorCtr="0">
            <a:noAutofit/>
          </a:bodyPr>
          <a:lstStyle>
            <a:lvl1pPr marL="457200" lvl="0" indent="-228600" algn="l">
              <a:lnSpc>
                <a:spcPct val="105000"/>
              </a:lnSpc>
              <a:spcBef>
                <a:spcPts val="0"/>
              </a:spcBef>
              <a:spcAft>
                <a:spcPts val="0"/>
              </a:spcAft>
              <a:buClr>
                <a:schemeClr val="dk2"/>
              </a:buClr>
              <a:buSzPts val="1800"/>
              <a:buNone/>
              <a:defRPr sz="1800">
                <a:solidFill>
                  <a:schemeClr val="dk2"/>
                </a:solidFill>
              </a:defRPr>
            </a:lvl1pPr>
            <a:lvl2pPr marL="914400" lvl="1" indent="-228600" algn="l">
              <a:lnSpc>
                <a:spcPct val="90000"/>
              </a:lnSpc>
              <a:spcBef>
                <a:spcPts val="0"/>
              </a:spcBef>
              <a:spcAft>
                <a:spcPts val="0"/>
              </a:spcAft>
              <a:buClr>
                <a:schemeClr val="accent3"/>
              </a:buClr>
              <a:buSzPts val="1800"/>
              <a:buNone/>
              <a:defRPr/>
            </a:lvl2pPr>
            <a:lvl3pPr marL="1371600" lvl="2" indent="-228600" algn="l">
              <a:lnSpc>
                <a:spcPct val="100000"/>
              </a:lnSpc>
              <a:spcBef>
                <a:spcPts val="567"/>
              </a:spcBef>
              <a:spcAft>
                <a:spcPts val="0"/>
              </a:spcAft>
              <a:buSzPts val="1800"/>
              <a:buNone/>
              <a:defRPr/>
            </a:lvl3pPr>
            <a:lvl4pPr marL="1828800" lvl="3" indent="-342900" algn="l">
              <a:lnSpc>
                <a:spcPct val="100000"/>
              </a:lnSpc>
              <a:spcBef>
                <a:spcPts val="2835"/>
              </a:spcBef>
              <a:spcAft>
                <a:spcPts val="0"/>
              </a:spcAft>
              <a:buSzPts val="1800"/>
              <a:buChar char="•"/>
              <a:defRPr/>
            </a:lvl4pPr>
            <a:lvl5pPr marL="2286000" lvl="4" indent="-342900" algn="l">
              <a:lnSpc>
                <a:spcPct val="100000"/>
              </a:lnSpc>
              <a:spcBef>
                <a:spcPts val="850"/>
              </a:spcBef>
              <a:spcAft>
                <a:spcPts val="0"/>
              </a:spcAft>
              <a:buSzPts val="1800"/>
              <a:buChar char="•"/>
              <a:defRPr/>
            </a:lvl5pPr>
            <a:lvl6pPr marL="2743200" lvl="5" indent="-342900" algn="l">
              <a:lnSpc>
                <a:spcPct val="90000"/>
              </a:lnSpc>
              <a:spcBef>
                <a:spcPts val="85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18"/>
        <p:cNvGrpSpPr/>
        <p:nvPr/>
      </p:nvGrpSpPr>
      <p:grpSpPr>
        <a:xfrm>
          <a:off x="0" y="0"/>
          <a:ext cx="0" cy="0"/>
          <a:chOff x="0" y="0"/>
          <a:chExt cx="0" cy="0"/>
        </a:xfrm>
      </p:grpSpPr>
      <p:sp>
        <p:nvSpPr>
          <p:cNvPr id="119" name="Google Shape;119;p8"/>
          <p:cNvSpPr txBox="1">
            <a:spLocks noGrp="1"/>
          </p:cNvSpPr>
          <p:nvPr>
            <p:ph type="body" idx="1"/>
          </p:nvPr>
        </p:nvSpPr>
        <p:spPr>
          <a:xfrm>
            <a:off x="720726" y="1296988"/>
            <a:ext cx="8118000" cy="461645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800"/>
              <a:buNone/>
              <a:defRPr/>
            </a:lvl1pPr>
            <a:lvl2pPr marL="914400" lvl="1" indent="-228600" algn="l">
              <a:lnSpc>
                <a:spcPct val="90000"/>
              </a:lnSpc>
              <a:spcBef>
                <a:spcPts val="1701"/>
              </a:spcBef>
              <a:spcAft>
                <a:spcPts val="0"/>
              </a:spcAft>
              <a:buClr>
                <a:schemeClr val="accent3"/>
              </a:buClr>
              <a:buSzPts val="1800"/>
              <a:buNone/>
              <a:defRPr/>
            </a:lvl2pPr>
            <a:lvl3pPr marL="1371600" lvl="2" indent="-228600" algn="l">
              <a:lnSpc>
                <a:spcPct val="100000"/>
              </a:lnSpc>
              <a:spcBef>
                <a:spcPts val="567"/>
              </a:spcBef>
              <a:spcAft>
                <a:spcPts val="0"/>
              </a:spcAft>
              <a:buSzPts val="1800"/>
              <a:buNone/>
              <a:defRPr/>
            </a:lvl3pPr>
            <a:lvl4pPr marL="1828800" lvl="3" indent="-342900" algn="l">
              <a:lnSpc>
                <a:spcPct val="100000"/>
              </a:lnSpc>
              <a:spcBef>
                <a:spcPts val="2835"/>
              </a:spcBef>
              <a:spcAft>
                <a:spcPts val="0"/>
              </a:spcAft>
              <a:buSzPts val="1800"/>
              <a:buChar char="•"/>
              <a:defRPr/>
            </a:lvl4pPr>
            <a:lvl5pPr marL="2286000" lvl="4" indent="-342900" algn="l">
              <a:lnSpc>
                <a:spcPct val="100000"/>
              </a:lnSpc>
              <a:spcBef>
                <a:spcPts val="850"/>
              </a:spcBef>
              <a:spcAft>
                <a:spcPts val="0"/>
              </a:spcAft>
              <a:buSzPts val="1800"/>
              <a:buChar char="•"/>
              <a:defRPr/>
            </a:lvl5pPr>
            <a:lvl6pPr marL="2743200" lvl="5" indent="-342900" algn="l">
              <a:lnSpc>
                <a:spcPct val="90000"/>
              </a:lnSpc>
              <a:spcBef>
                <a:spcPts val="85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8"/>
          <p:cNvSpPr txBox="1">
            <a:spLocks noGrp="1"/>
          </p:cNvSpPr>
          <p:nvPr>
            <p:ph type="dt" idx="10"/>
          </p:nvPr>
        </p:nvSpPr>
        <p:spPr>
          <a:xfrm>
            <a:off x="8081962" y="6492875"/>
            <a:ext cx="2743200" cy="189721"/>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8"/>
          <p:cNvSpPr txBox="1">
            <a:spLocks noGrp="1"/>
          </p:cNvSpPr>
          <p:nvPr>
            <p:ph type="ftr" idx="11"/>
          </p:nvPr>
        </p:nvSpPr>
        <p:spPr>
          <a:xfrm>
            <a:off x="1766400" y="6492875"/>
            <a:ext cx="4114800" cy="18972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8"/>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1pPr>
            <a:lvl2pPr marL="0" marR="0" lvl="1"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2pPr>
            <a:lvl3pPr marL="0" marR="0" lvl="2"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3pPr>
            <a:lvl4pPr marL="0" marR="0" lvl="3"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4pPr>
            <a:lvl5pPr marL="0" marR="0" lvl="4"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5pPr>
            <a:lvl6pPr marL="0" marR="0" lvl="5"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6pPr>
            <a:lvl7pPr marL="0" marR="0" lvl="6"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7pPr>
            <a:lvl8pPr marL="0" marR="0" lvl="7"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8pPr>
            <a:lvl9pPr marL="0" marR="0" lvl="8"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23" name="Google Shape;123;p8"/>
          <p:cNvSpPr txBox="1">
            <a:spLocks noGrp="1"/>
          </p:cNvSpPr>
          <p:nvPr>
            <p:ph type="title"/>
          </p:nvPr>
        </p:nvSpPr>
        <p:spPr>
          <a:xfrm>
            <a:off x="720726" y="722313"/>
            <a:ext cx="8118000" cy="57467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Slide Image">
  <p:cSld name="Title Slide Image">
    <p:spTree>
      <p:nvGrpSpPr>
        <p:cNvPr id="1" name="Shape 124"/>
        <p:cNvGrpSpPr/>
        <p:nvPr/>
      </p:nvGrpSpPr>
      <p:grpSpPr>
        <a:xfrm>
          <a:off x="0" y="0"/>
          <a:ext cx="0" cy="0"/>
          <a:chOff x="0" y="0"/>
          <a:chExt cx="0" cy="0"/>
        </a:xfrm>
      </p:grpSpPr>
      <p:sp>
        <p:nvSpPr>
          <p:cNvPr id="125" name="Google Shape;125;p12"/>
          <p:cNvSpPr txBox="1">
            <a:spLocks noGrp="1"/>
          </p:cNvSpPr>
          <p:nvPr>
            <p:ph type="ctrTitle"/>
          </p:nvPr>
        </p:nvSpPr>
        <p:spPr>
          <a:xfrm>
            <a:off x="1368000" y="2988000"/>
            <a:ext cx="3726761" cy="17907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4200"/>
              <a:buFont typeface="Arial"/>
              <a:buNone/>
              <a:defRPr sz="4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12"/>
          <p:cNvSpPr txBox="1">
            <a:spLocks noGrp="1"/>
          </p:cNvSpPr>
          <p:nvPr>
            <p:ph type="subTitle" idx="1"/>
          </p:nvPr>
        </p:nvSpPr>
        <p:spPr>
          <a:xfrm>
            <a:off x="1368000" y="4982400"/>
            <a:ext cx="3726761" cy="757643"/>
          </a:xfrm>
          <a:prstGeom prst="rect">
            <a:avLst/>
          </a:prstGeom>
          <a:noFill/>
          <a:ln>
            <a:noFill/>
          </a:ln>
        </p:spPr>
        <p:txBody>
          <a:bodyPr spcFirstLastPara="1" wrap="square" lIns="0" tIns="0" rIns="0" bIns="0" anchor="b" anchorCtr="0">
            <a:noAutofit/>
          </a:bodyPr>
          <a:lstStyle>
            <a:lvl1pPr lvl="0" algn="l">
              <a:lnSpc>
                <a:spcPct val="105000"/>
              </a:lnSpc>
              <a:spcBef>
                <a:spcPts val="0"/>
              </a:spcBef>
              <a:spcAft>
                <a:spcPts val="0"/>
              </a:spcAft>
              <a:buClr>
                <a:schemeClr val="dk2"/>
              </a:buClr>
              <a:buSzPts val="1600"/>
              <a:buNone/>
              <a:defRPr sz="1600" b="1"/>
            </a:lvl1pPr>
            <a:lvl2pPr lvl="1" algn="l">
              <a:lnSpc>
                <a:spcPct val="105000"/>
              </a:lnSpc>
              <a:spcBef>
                <a:spcPts val="0"/>
              </a:spcBef>
              <a:spcAft>
                <a:spcPts val="0"/>
              </a:spcAft>
              <a:buClr>
                <a:schemeClr val="dk1"/>
              </a:buClr>
              <a:buSzPts val="1600"/>
              <a:buNone/>
              <a:defRPr sz="1600" b="0">
                <a:solidFill>
                  <a:schemeClr val="dk1"/>
                </a:solidFill>
              </a:defRPr>
            </a:lvl2pPr>
            <a:lvl3pPr lvl="2" algn="ctr">
              <a:lnSpc>
                <a:spcPct val="100000"/>
              </a:lnSpc>
              <a:spcBef>
                <a:spcPts val="0"/>
              </a:spcBef>
              <a:spcAft>
                <a:spcPts val="0"/>
              </a:spcAft>
              <a:buSzPts val="1800"/>
              <a:buNone/>
              <a:defRPr sz="1800"/>
            </a:lvl3pPr>
            <a:lvl4pPr lvl="3" algn="ctr">
              <a:lnSpc>
                <a:spcPct val="100000"/>
              </a:lnSpc>
              <a:spcBef>
                <a:spcPts val="2835"/>
              </a:spcBef>
              <a:spcAft>
                <a:spcPts val="0"/>
              </a:spcAft>
              <a:buSzPts val="1600"/>
              <a:buNone/>
              <a:defRPr sz="1600"/>
            </a:lvl4pPr>
            <a:lvl5pPr lvl="4" algn="ctr">
              <a:lnSpc>
                <a:spcPct val="100000"/>
              </a:lnSpc>
              <a:spcBef>
                <a:spcPts val="850"/>
              </a:spcBef>
              <a:spcAft>
                <a:spcPts val="0"/>
              </a:spcAft>
              <a:buSzPts val="1600"/>
              <a:buNone/>
              <a:defRPr sz="1600"/>
            </a:lvl5pPr>
            <a:lvl6pPr lvl="5" algn="ctr">
              <a:lnSpc>
                <a:spcPct val="90000"/>
              </a:lnSpc>
              <a:spcBef>
                <a:spcPts val="85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27" name="Google Shape;127;p12" descr="Logo&#10;&#10;Description automatically generated"/>
          <p:cNvPicPr preferRelativeResize="0"/>
          <p:nvPr/>
        </p:nvPicPr>
        <p:blipFill rotWithShape="1">
          <a:blip r:embed="rId2">
            <a:alphaModFix/>
          </a:blip>
          <a:srcRect/>
          <a:stretch/>
        </p:blipFill>
        <p:spPr>
          <a:xfrm>
            <a:off x="1368000" y="1202400"/>
            <a:ext cx="2970000" cy="838750"/>
          </a:xfrm>
          <a:prstGeom prst="rect">
            <a:avLst/>
          </a:prstGeom>
          <a:noFill/>
          <a:ln>
            <a:noFill/>
          </a:ln>
        </p:spPr>
      </p:pic>
      <p:sp>
        <p:nvSpPr>
          <p:cNvPr id="128" name="Google Shape;128;p12"/>
          <p:cNvSpPr>
            <a:spLocks noGrp="1"/>
          </p:cNvSpPr>
          <p:nvPr>
            <p:ph type="pic" idx="2"/>
          </p:nvPr>
        </p:nvSpPr>
        <p:spPr>
          <a:xfrm>
            <a:off x="0" y="-1"/>
            <a:ext cx="12192000" cy="6858000"/>
          </a:xfrm>
          <a:prstGeom prst="rect">
            <a:avLst/>
          </a:prstGeom>
          <a:solidFill>
            <a:srgbClr val="D8D8D8"/>
          </a:solidFill>
          <a:ln>
            <a:noFill/>
          </a:ln>
        </p:spPr>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itle Slide Image Left">
  <p:cSld name="Title Slide Image Left">
    <p:spTree>
      <p:nvGrpSpPr>
        <p:cNvPr id="1" name="Shape 129"/>
        <p:cNvGrpSpPr/>
        <p:nvPr/>
      </p:nvGrpSpPr>
      <p:grpSpPr>
        <a:xfrm>
          <a:off x="0" y="0"/>
          <a:ext cx="0" cy="0"/>
          <a:chOff x="0" y="0"/>
          <a:chExt cx="0" cy="0"/>
        </a:xfrm>
      </p:grpSpPr>
      <p:sp>
        <p:nvSpPr>
          <p:cNvPr id="130" name="Google Shape;130;p13"/>
          <p:cNvSpPr>
            <a:spLocks noGrp="1"/>
          </p:cNvSpPr>
          <p:nvPr>
            <p:ph type="pic" idx="2"/>
          </p:nvPr>
        </p:nvSpPr>
        <p:spPr>
          <a:xfrm>
            <a:off x="0" y="0"/>
            <a:ext cx="6912000" cy="6858000"/>
          </a:xfrm>
          <a:prstGeom prst="rect">
            <a:avLst/>
          </a:prstGeom>
          <a:solidFill>
            <a:srgbClr val="D8D8D8"/>
          </a:solidFill>
          <a:ln>
            <a:noFill/>
          </a:ln>
        </p:spPr>
      </p:sp>
      <p:sp>
        <p:nvSpPr>
          <p:cNvPr id="131" name="Google Shape;131;p13"/>
          <p:cNvSpPr txBox="1">
            <a:spLocks noGrp="1"/>
          </p:cNvSpPr>
          <p:nvPr>
            <p:ph type="ctrTitle"/>
          </p:nvPr>
        </p:nvSpPr>
        <p:spPr>
          <a:xfrm>
            <a:off x="7560000" y="3160800"/>
            <a:ext cx="3944613" cy="186615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4200"/>
              <a:buFont typeface="Arial"/>
              <a:buNone/>
              <a:defRPr sz="4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13"/>
          <p:cNvSpPr txBox="1">
            <a:spLocks noGrp="1"/>
          </p:cNvSpPr>
          <p:nvPr>
            <p:ph type="subTitle" idx="1"/>
          </p:nvPr>
        </p:nvSpPr>
        <p:spPr>
          <a:xfrm>
            <a:off x="7560000" y="5162400"/>
            <a:ext cx="3944613" cy="757643"/>
          </a:xfrm>
          <a:prstGeom prst="rect">
            <a:avLst/>
          </a:prstGeom>
          <a:noFill/>
          <a:ln>
            <a:noFill/>
          </a:ln>
        </p:spPr>
        <p:txBody>
          <a:bodyPr spcFirstLastPara="1" wrap="square" lIns="0" tIns="0" rIns="0" bIns="0" anchor="b" anchorCtr="0">
            <a:noAutofit/>
          </a:bodyPr>
          <a:lstStyle>
            <a:lvl1pPr lvl="0" algn="l">
              <a:lnSpc>
                <a:spcPct val="105000"/>
              </a:lnSpc>
              <a:spcBef>
                <a:spcPts val="0"/>
              </a:spcBef>
              <a:spcAft>
                <a:spcPts val="0"/>
              </a:spcAft>
              <a:buClr>
                <a:schemeClr val="dk2"/>
              </a:buClr>
              <a:buSzPts val="1600"/>
              <a:buNone/>
              <a:defRPr sz="1600" b="1"/>
            </a:lvl1pPr>
            <a:lvl2pPr lvl="1" algn="l">
              <a:lnSpc>
                <a:spcPct val="105000"/>
              </a:lnSpc>
              <a:spcBef>
                <a:spcPts val="0"/>
              </a:spcBef>
              <a:spcAft>
                <a:spcPts val="0"/>
              </a:spcAft>
              <a:buClr>
                <a:schemeClr val="dk1"/>
              </a:buClr>
              <a:buSzPts val="1600"/>
              <a:buNone/>
              <a:defRPr sz="1600" b="0">
                <a:solidFill>
                  <a:schemeClr val="dk1"/>
                </a:solidFill>
              </a:defRPr>
            </a:lvl2pPr>
            <a:lvl3pPr lvl="2" algn="ctr">
              <a:lnSpc>
                <a:spcPct val="100000"/>
              </a:lnSpc>
              <a:spcBef>
                <a:spcPts val="0"/>
              </a:spcBef>
              <a:spcAft>
                <a:spcPts val="0"/>
              </a:spcAft>
              <a:buSzPts val="1800"/>
              <a:buNone/>
              <a:defRPr sz="1800"/>
            </a:lvl3pPr>
            <a:lvl4pPr lvl="3" algn="ctr">
              <a:lnSpc>
                <a:spcPct val="100000"/>
              </a:lnSpc>
              <a:spcBef>
                <a:spcPts val="2835"/>
              </a:spcBef>
              <a:spcAft>
                <a:spcPts val="0"/>
              </a:spcAft>
              <a:buSzPts val="1600"/>
              <a:buNone/>
              <a:defRPr sz="1600"/>
            </a:lvl4pPr>
            <a:lvl5pPr lvl="4" algn="ctr">
              <a:lnSpc>
                <a:spcPct val="100000"/>
              </a:lnSpc>
              <a:spcBef>
                <a:spcPts val="850"/>
              </a:spcBef>
              <a:spcAft>
                <a:spcPts val="0"/>
              </a:spcAft>
              <a:buSzPts val="1600"/>
              <a:buNone/>
              <a:defRPr sz="1600"/>
            </a:lvl5pPr>
            <a:lvl6pPr lvl="5" algn="ctr">
              <a:lnSpc>
                <a:spcPct val="90000"/>
              </a:lnSpc>
              <a:spcBef>
                <a:spcPts val="85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33" name="Google Shape;133;p13" descr="Logo&#10;&#10;Description automatically generated"/>
          <p:cNvPicPr preferRelativeResize="0"/>
          <p:nvPr/>
        </p:nvPicPr>
        <p:blipFill rotWithShape="1">
          <a:blip r:embed="rId2">
            <a:alphaModFix/>
          </a:blip>
          <a:srcRect/>
          <a:stretch/>
        </p:blipFill>
        <p:spPr>
          <a:xfrm>
            <a:off x="7560000" y="720000"/>
            <a:ext cx="2970000" cy="838750"/>
          </a:xfrm>
          <a:prstGeom prst="rect">
            <a:avLst/>
          </a:prstGeom>
          <a:noFill/>
          <a:ln>
            <a:noFill/>
          </a:ln>
        </p:spPr>
      </p:pic>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4"/>
        <p:cNvGrpSpPr/>
        <p:nvPr/>
      </p:nvGrpSpPr>
      <p:grpSpPr>
        <a:xfrm>
          <a:off x="0" y="0"/>
          <a:ext cx="0" cy="0"/>
          <a:chOff x="0" y="0"/>
          <a:chExt cx="0" cy="0"/>
        </a:xfrm>
      </p:grpSpPr>
      <p:sp>
        <p:nvSpPr>
          <p:cNvPr id="135" name="Google Shape;135;p23"/>
          <p:cNvSpPr txBox="1">
            <a:spLocks noGrp="1"/>
          </p:cNvSpPr>
          <p:nvPr>
            <p:ph type="dt" idx="10"/>
          </p:nvPr>
        </p:nvSpPr>
        <p:spPr>
          <a:xfrm>
            <a:off x="8081962" y="6492875"/>
            <a:ext cx="2743200" cy="189721"/>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23"/>
          <p:cNvSpPr txBox="1">
            <a:spLocks noGrp="1"/>
          </p:cNvSpPr>
          <p:nvPr>
            <p:ph type="ftr" idx="11"/>
          </p:nvPr>
        </p:nvSpPr>
        <p:spPr>
          <a:xfrm>
            <a:off x="1766400" y="6492875"/>
            <a:ext cx="4114800" cy="18972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23"/>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1pPr>
            <a:lvl2pPr marL="0" marR="0" lvl="1"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2pPr>
            <a:lvl3pPr marL="0" marR="0" lvl="2"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3pPr>
            <a:lvl4pPr marL="0" marR="0" lvl="3"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4pPr>
            <a:lvl5pPr marL="0" marR="0" lvl="4"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5pPr>
            <a:lvl6pPr marL="0" marR="0" lvl="5"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6pPr>
            <a:lvl7pPr marL="0" marR="0" lvl="6"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7pPr>
            <a:lvl8pPr marL="0" marR="0" lvl="7"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8pPr>
            <a:lvl9pPr marL="0" marR="0" lvl="8"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type="blank" userDrawn="1">
  <p:cSld name="Blank">
    <p:spTree>
      <p:nvGrpSpPr>
        <p:cNvPr id="1" name=""/>
        <p:cNvGrpSpPr/>
        <p:nvPr/>
      </p:nvGrpSpPr>
      <p:grpSpPr bwMode="auto">
        <a:xfrm>
          <a:off x="0" y="0"/>
          <a:ext cx="0" cy="0"/>
          <a:chOff x="0" y="0"/>
          <a:chExt cx="0" cy="0"/>
        </a:xfrm>
      </p:grpSpPr>
      <p:sp>
        <p:nvSpPr>
          <p:cNvPr id="4" name="Date Placeholder 1"/>
          <p:cNvSpPr>
            <a:spLocks noGrp="1"/>
          </p:cNvSpPr>
          <p:nvPr>
            <p:ph type="dt" sz="half" idx="10"/>
          </p:nvPr>
        </p:nvSpPr>
        <p:spPr bwMode="auto"/>
        <p:txBody>
          <a:bodyPr/>
          <a:lstStyle>
            <a:lvl1pPr>
              <a:defRPr>
                <a:cs typeface="ＭＳ Ｐゴシック"/>
              </a:defRPr>
            </a:lvl1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pl-PL" sz="1400" b="0" i="0" u="none" strike="noStrike" kern="0" cap="none" spc="0" normalizeH="0" baseline="0" noProof="0">
              <a:ln>
                <a:noFill/>
              </a:ln>
              <a:solidFill>
                <a:srgbClr val="000000"/>
              </a:solidFill>
              <a:effectLst/>
              <a:uLnTx/>
              <a:uFillTx/>
              <a:latin typeface="Arial"/>
              <a:ea typeface="ＭＳ Ｐゴシック"/>
            </a:endParaRPr>
          </a:p>
        </p:txBody>
      </p:sp>
      <p:sp>
        <p:nvSpPr>
          <p:cNvPr id="5" name="Footer Placeholder 2"/>
          <p:cNvSpPr>
            <a:spLocks noGrp="1"/>
          </p:cNvSpPr>
          <p:nvPr>
            <p:ph type="ftr" sz="quarter" idx="11"/>
          </p:nvPr>
        </p:nvSpPr>
        <p:spPr bwMode="auto"/>
        <p:txBody>
          <a:bodyPr/>
          <a:lstStyle>
            <a:lvl1pPr>
              <a:defRPr>
                <a:cs typeface="ＭＳ Ｐゴシック"/>
              </a:defRPr>
            </a:lvl1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400" b="0" i="0" u="none" strike="noStrike" kern="0" cap="none" spc="0" normalizeH="0" baseline="0" noProof="0">
              <a:ln>
                <a:noFill/>
              </a:ln>
              <a:solidFill>
                <a:srgbClr val="000000"/>
              </a:solidFill>
              <a:effectLst/>
              <a:uLnTx/>
              <a:uFillTx/>
              <a:latin typeface="Arial"/>
              <a:ea typeface="ＭＳ Ｐゴシック"/>
            </a:endParaRPr>
          </a:p>
        </p:txBody>
      </p:sp>
      <p:sp>
        <p:nvSpPr>
          <p:cNvPr id="6" name="Slide Number Placeholder 3"/>
          <p:cNvSpPr>
            <a:spLocks noGrp="1"/>
          </p:cNvSpPr>
          <p:nvPr>
            <p:ph type="sldNum" sz="quarter" idx="12"/>
          </p:nvPr>
        </p:nvSpPr>
        <p:spPr bwMode="auto"/>
        <p:txBody>
          <a:bodyPr/>
          <a:lstStyle>
            <a:lvl1pPr>
              <a:defRPr/>
            </a:lvl1pPr>
          </a:lstStyle>
          <a:p>
            <a:pPr marL="0" marR="0" lvl="0" indent="0" algn="r" defTabSz="914400" eaLnBrk="1" fontAlgn="auto" latinLnBrk="0" hangingPunct="1">
              <a:lnSpc>
                <a:spcPct val="100000"/>
              </a:lnSpc>
              <a:spcBef>
                <a:spcPts val="0"/>
              </a:spcBef>
              <a:spcAft>
                <a:spcPts val="0"/>
              </a:spcAft>
              <a:buClrTx/>
              <a:buSzTx/>
              <a:buFontTx/>
              <a:buNone/>
              <a:tabLst/>
              <a:defRPr/>
            </a:pPr>
            <a:fld id="{ABA3F56B-E1CB-D84A-B629-59B4EE5FE7C0}" type="slidenum">
              <a:rPr kumimoji="0" lang="pl-PL" sz="1400" b="0" i="0" u="none" strike="noStrike" kern="0" cap="none" spc="0" normalizeH="0" baseline="0" noProof="0">
                <a:ln>
                  <a:noFill/>
                </a:ln>
                <a:solidFill>
                  <a:srgbClr val="000000"/>
                </a:solidFill>
                <a:effectLst/>
                <a:uLnTx/>
                <a:uFillTx/>
                <a:latin typeface="Arial"/>
                <a:ea typeface="ＭＳ Ｐゴシック"/>
                <a:cs typeface="Arial"/>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0" lang="pl-PL" sz="1400" b="0" i="0" u="none" strike="noStrike" kern="0" cap="none" spc="0" normalizeH="0" baseline="0" noProof="0">
              <a:ln>
                <a:noFill/>
              </a:ln>
              <a:solidFill>
                <a:srgbClr val="000000"/>
              </a:solidFill>
              <a:effectLst/>
              <a:uLnTx/>
              <a:uFillTx/>
              <a:latin typeface="Arial"/>
              <a:ea typeface="ＭＳ Ｐゴシック"/>
              <a:cs typeface="Arial"/>
            </a:endParaRPr>
          </a:p>
        </p:txBody>
      </p:sp>
    </p:spTree>
    <p:extLst>
      <p:ext uri="{BB962C8B-B14F-4D97-AF65-F5344CB8AC3E}">
        <p14:creationId xmlns:p14="http://schemas.microsoft.com/office/powerpoint/2010/main" val="15641350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type="twoObj" userDrawn="1">
  <p:cSld name="Two Content">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endParaRPr/>
          </a:p>
        </p:txBody>
      </p:sp>
      <p:sp>
        <p:nvSpPr>
          <p:cNvPr id="5" name="Content Placeholder 2"/>
          <p:cNvSpPr>
            <a:spLocks noGrp="1"/>
          </p:cNvSpPr>
          <p:nvPr>
            <p:ph sz="half" idx="1"/>
          </p:nvPr>
        </p:nvSpPr>
        <p:spPr bwMode="auto">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Content Placeholder 3"/>
          <p:cNvSpPr>
            <a:spLocks noGrp="1"/>
          </p:cNvSpPr>
          <p:nvPr>
            <p:ph sz="half" idx="2"/>
          </p:nvPr>
        </p:nvSpPr>
        <p:spPr bwMode="auto">
          <a:xfrm>
            <a:off x="6197603"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7" name="Date Placeholder 4"/>
          <p:cNvSpPr>
            <a:spLocks noGrp="1"/>
          </p:cNvSpPr>
          <p:nvPr>
            <p:ph type="dt" sz="half" idx="10"/>
          </p:nvPr>
        </p:nvSpPr>
        <p:spPr bwMode="auto"/>
        <p:txBody>
          <a:bodyPr/>
          <a:lstStyle>
            <a:lvl1pPr>
              <a:defRPr>
                <a:cs typeface="ＭＳ Ｐゴシック"/>
              </a:defRPr>
            </a:lvl1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pl-PL" sz="1400" b="0" i="0" u="none" strike="noStrike" kern="0" cap="none" spc="0" normalizeH="0" baseline="0" noProof="0">
              <a:ln>
                <a:noFill/>
              </a:ln>
              <a:solidFill>
                <a:srgbClr val="000000"/>
              </a:solidFill>
              <a:effectLst/>
              <a:uLnTx/>
              <a:uFillTx/>
              <a:latin typeface="Arial"/>
              <a:ea typeface="ＭＳ Ｐゴシック"/>
            </a:endParaRPr>
          </a:p>
        </p:txBody>
      </p:sp>
      <p:sp>
        <p:nvSpPr>
          <p:cNvPr id="8" name="Footer Placeholder 5"/>
          <p:cNvSpPr>
            <a:spLocks noGrp="1"/>
          </p:cNvSpPr>
          <p:nvPr>
            <p:ph type="ftr" sz="quarter" idx="11"/>
          </p:nvPr>
        </p:nvSpPr>
        <p:spPr bwMode="auto"/>
        <p:txBody>
          <a:bodyPr/>
          <a:lstStyle>
            <a:lvl1pPr>
              <a:defRPr>
                <a:cs typeface="ＭＳ Ｐゴシック"/>
              </a:defRPr>
            </a:lvl1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400" b="0" i="0" u="none" strike="noStrike" kern="0" cap="none" spc="0" normalizeH="0" baseline="0" noProof="0">
              <a:ln>
                <a:noFill/>
              </a:ln>
              <a:solidFill>
                <a:srgbClr val="000000"/>
              </a:solidFill>
              <a:effectLst/>
              <a:uLnTx/>
              <a:uFillTx/>
              <a:latin typeface="Arial"/>
              <a:ea typeface="ＭＳ Ｐゴシック"/>
            </a:endParaRPr>
          </a:p>
        </p:txBody>
      </p:sp>
      <p:sp>
        <p:nvSpPr>
          <p:cNvPr id="9" name="Slide Number Placeholder 6"/>
          <p:cNvSpPr>
            <a:spLocks noGrp="1"/>
          </p:cNvSpPr>
          <p:nvPr>
            <p:ph type="sldNum" sz="quarter" idx="12"/>
          </p:nvPr>
        </p:nvSpPr>
        <p:spPr bwMode="auto"/>
        <p:txBody>
          <a:bodyPr/>
          <a:lstStyle>
            <a:lvl1pPr>
              <a:defRPr/>
            </a:lvl1pPr>
          </a:lstStyle>
          <a:p>
            <a:pPr marL="0" marR="0" lvl="0" indent="0" algn="r" defTabSz="914400" eaLnBrk="1" fontAlgn="auto" latinLnBrk="0" hangingPunct="1">
              <a:lnSpc>
                <a:spcPct val="100000"/>
              </a:lnSpc>
              <a:spcBef>
                <a:spcPts val="0"/>
              </a:spcBef>
              <a:spcAft>
                <a:spcPts val="0"/>
              </a:spcAft>
              <a:buClrTx/>
              <a:buSzTx/>
              <a:buFontTx/>
              <a:buNone/>
              <a:tabLst/>
              <a:defRPr/>
            </a:pPr>
            <a:fld id="{26739B82-0520-B742-AF71-A432A0711C81}" type="slidenum">
              <a:rPr kumimoji="0" lang="pl-PL" sz="1400" b="0" i="0" u="none" strike="noStrike" kern="0" cap="none" spc="0" normalizeH="0" baseline="0" noProof="0">
                <a:ln>
                  <a:noFill/>
                </a:ln>
                <a:solidFill>
                  <a:srgbClr val="000000"/>
                </a:solidFill>
                <a:effectLst/>
                <a:uLnTx/>
                <a:uFillTx/>
                <a:latin typeface="Arial"/>
                <a:ea typeface="ＭＳ Ｐゴシック"/>
                <a:cs typeface="Arial"/>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0" lang="pl-PL" sz="1400" b="0" i="0" u="none" strike="noStrike" kern="0" cap="none" spc="0" normalizeH="0" baseline="0" noProof="0">
              <a:ln>
                <a:noFill/>
              </a:ln>
              <a:solidFill>
                <a:srgbClr val="000000"/>
              </a:solidFill>
              <a:effectLst/>
              <a:uLnTx/>
              <a:uFillTx/>
              <a:latin typeface="Arial"/>
              <a:ea typeface="ＭＳ Ｐゴシック"/>
              <a:cs typeface="Arial"/>
            </a:endParaRPr>
          </a:p>
        </p:txBody>
      </p:sp>
    </p:spTree>
    <p:extLst>
      <p:ext uri="{BB962C8B-B14F-4D97-AF65-F5344CB8AC3E}">
        <p14:creationId xmlns:p14="http://schemas.microsoft.com/office/powerpoint/2010/main" val="2276599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Wide" type="obj">
  <p:cSld name="OBJECT">
    <p:spTree>
      <p:nvGrpSpPr>
        <p:cNvPr id="1" name="Shape 22"/>
        <p:cNvGrpSpPr/>
        <p:nvPr/>
      </p:nvGrpSpPr>
      <p:grpSpPr>
        <a:xfrm>
          <a:off x="0" y="0"/>
          <a:ext cx="0" cy="0"/>
          <a:chOff x="0" y="0"/>
          <a:chExt cx="0" cy="0"/>
        </a:xfrm>
      </p:grpSpPr>
      <p:sp>
        <p:nvSpPr>
          <p:cNvPr id="23" name="Google Shape;23;p93"/>
          <p:cNvSpPr txBox="1">
            <a:spLocks noGrp="1"/>
          </p:cNvSpPr>
          <p:nvPr>
            <p:ph type="title"/>
          </p:nvPr>
        </p:nvSpPr>
        <p:spPr>
          <a:xfrm>
            <a:off x="720726" y="722313"/>
            <a:ext cx="10750550" cy="57467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93"/>
          <p:cNvSpPr txBox="1">
            <a:spLocks noGrp="1"/>
          </p:cNvSpPr>
          <p:nvPr>
            <p:ph type="body" idx="1"/>
          </p:nvPr>
        </p:nvSpPr>
        <p:spPr>
          <a:xfrm>
            <a:off x="720725" y="1296988"/>
            <a:ext cx="10750549" cy="461644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800"/>
              <a:buNone/>
              <a:defRPr/>
            </a:lvl1pPr>
            <a:lvl2pPr marL="914400" lvl="1" indent="-228600" algn="l">
              <a:lnSpc>
                <a:spcPct val="90000"/>
              </a:lnSpc>
              <a:spcBef>
                <a:spcPts val="1701"/>
              </a:spcBef>
              <a:spcAft>
                <a:spcPts val="0"/>
              </a:spcAft>
              <a:buClr>
                <a:schemeClr val="accent3"/>
              </a:buClr>
              <a:buSzPts val="1800"/>
              <a:buNone/>
              <a:defRPr/>
            </a:lvl2pPr>
            <a:lvl3pPr marL="1371600" lvl="2" indent="-228600" algn="l">
              <a:lnSpc>
                <a:spcPct val="100000"/>
              </a:lnSpc>
              <a:spcBef>
                <a:spcPts val="567"/>
              </a:spcBef>
              <a:spcAft>
                <a:spcPts val="0"/>
              </a:spcAft>
              <a:buSzPts val="1800"/>
              <a:buNone/>
              <a:defRPr/>
            </a:lvl3pPr>
            <a:lvl4pPr marL="1828800" lvl="3" indent="-342900" algn="l">
              <a:lnSpc>
                <a:spcPct val="100000"/>
              </a:lnSpc>
              <a:spcBef>
                <a:spcPts val="2835"/>
              </a:spcBef>
              <a:spcAft>
                <a:spcPts val="0"/>
              </a:spcAft>
              <a:buSzPts val="1800"/>
              <a:buChar char="•"/>
              <a:defRPr/>
            </a:lvl4pPr>
            <a:lvl5pPr marL="2286000" lvl="4" indent="-342900" algn="l">
              <a:lnSpc>
                <a:spcPct val="100000"/>
              </a:lnSpc>
              <a:spcBef>
                <a:spcPts val="850"/>
              </a:spcBef>
              <a:spcAft>
                <a:spcPts val="0"/>
              </a:spcAft>
              <a:buSzPts val="1800"/>
              <a:buChar char="•"/>
              <a:defRPr/>
            </a:lvl5pPr>
            <a:lvl6pPr marL="2743200" lvl="5" indent="-342900" algn="l">
              <a:lnSpc>
                <a:spcPct val="90000"/>
              </a:lnSpc>
              <a:spcBef>
                <a:spcPts val="85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93"/>
          <p:cNvSpPr txBox="1">
            <a:spLocks noGrp="1"/>
          </p:cNvSpPr>
          <p:nvPr>
            <p:ph type="dt" idx="10"/>
          </p:nvPr>
        </p:nvSpPr>
        <p:spPr>
          <a:xfrm>
            <a:off x="8081962" y="6492875"/>
            <a:ext cx="2743200" cy="189721"/>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93"/>
          <p:cNvSpPr txBox="1">
            <a:spLocks noGrp="1"/>
          </p:cNvSpPr>
          <p:nvPr>
            <p:ph type="ftr" idx="11"/>
          </p:nvPr>
        </p:nvSpPr>
        <p:spPr>
          <a:xfrm>
            <a:off x="1766400" y="6492875"/>
            <a:ext cx="4114800" cy="18972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93"/>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1pPr>
            <a:lvl2pPr marL="0" marR="0" lvl="1"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2pPr>
            <a:lvl3pPr marL="0" marR="0" lvl="2"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3pPr>
            <a:lvl4pPr marL="0" marR="0" lvl="3"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4pPr>
            <a:lvl5pPr marL="0" marR="0" lvl="4"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5pPr>
            <a:lvl6pPr marL="0" marR="0" lvl="5"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6pPr>
            <a:lvl7pPr marL="0" marR="0" lvl="6"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7pPr>
            <a:lvl8pPr marL="0" marR="0" lvl="7"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8pPr>
            <a:lvl9pPr marL="0" marR="0" lvl="8"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and Image">
  <p:cSld name="Content and Image">
    <p:spTree>
      <p:nvGrpSpPr>
        <p:cNvPr id="1" name="Shape 28"/>
        <p:cNvGrpSpPr/>
        <p:nvPr/>
      </p:nvGrpSpPr>
      <p:grpSpPr>
        <a:xfrm>
          <a:off x="0" y="0"/>
          <a:ext cx="0" cy="0"/>
          <a:chOff x="0" y="0"/>
          <a:chExt cx="0" cy="0"/>
        </a:xfrm>
      </p:grpSpPr>
      <p:sp>
        <p:nvSpPr>
          <p:cNvPr id="29" name="Google Shape;29;p9"/>
          <p:cNvSpPr txBox="1">
            <a:spLocks noGrp="1"/>
          </p:cNvSpPr>
          <p:nvPr>
            <p:ph type="dt" idx="10"/>
          </p:nvPr>
        </p:nvSpPr>
        <p:spPr>
          <a:xfrm>
            <a:off x="8081962" y="6492875"/>
            <a:ext cx="2743200" cy="189721"/>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9"/>
          <p:cNvSpPr txBox="1">
            <a:spLocks noGrp="1"/>
          </p:cNvSpPr>
          <p:nvPr>
            <p:ph type="ftr" idx="11"/>
          </p:nvPr>
        </p:nvSpPr>
        <p:spPr>
          <a:xfrm>
            <a:off x="1766400" y="6492875"/>
            <a:ext cx="4114800" cy="18972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9"/>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1pPr>
            <a:lvl2pPr marL="0" marR="0" lvl="1"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2pPr>
            <a:lvl3pPr marL="0" marR="0" lvl="2"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3pPr>
            <a:lvl4pPr marL="0" marR="0" lvl="3"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4pPr>
            <a:lvl5pPr marL="0" marR="0" lvl="4"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5pPr>
            <a:lvl6pPr marL="0" marR="0" lvl="5"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6pPr>
            <a:lvl7pPr marL="0" marR="0" lvl="6"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7pPr>
            <a:lvl8pPr marL="0" marR="0" lvl="7"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8pPr>
            <a:lvl9pPr marL="0" marR="0" lvl="8"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2" name="Google Shape;32;p9"/>
          <p:cNvSpPr txBox="1">
            <a:spLocks noGrp="1"/>
          </p:cNvSpPr>
          <p:nvPr>
            <p:ph type="body" idx="1"/>
          </p:nvPr>
        </p:nvSpPr>
        <p:spPr>
          <a:xfrm>
            <a:off x="720726" y="1296988"/>
            <a:ext cx="5518800" cy="461645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800"/>
              <a:buNone/>
              <a:defRPr/>
            </a:lvl1pPr>
            <a:lvl2pPr marL="914400" lvl="1" indent="-228600" algn="l">
              <a:lnSpc>
                <a:spcPct val="90000"/>
              </a:lnSpc>
              <a:spcBef>
                <a:spcPts val="1701"/>
              </a:spcBef>
              <a:spcAft>
                <a:spcPts val="0"/>
              </a:spcAft>
              <a:buClr>
                <a:schemeClr val="accent3"/>
              </a:buClr>
              <a:buSzPts val="1800"/>
              <a:buNone/>
              <a:defRPr/>
            </a:lvl2pPr>
            <a:lvl3pPr marL="1371600" lvl="2" indent="-228600" algn="l">
              <a:lnSpc>
                <a:spcPct val="100000"/>
              </a:lnSpc>
              <a:spcBef>
                <a:spcPts val="567"/>
              </a:spcBef>
              <a:spcAft>
                <a:spcPts val="0"/>
              </a:spcAft>
              <a:buSzPts val="1800"/>
              <a:buNone/>
              <a:defRPr/>
            </a:lvl3pPr>
            <a:lvl4pPr marL="1828800" lvl="3" indent="-342900" algn="l">
              <a:lnSpc>
                <a:spcPct val="100000"/>
              </a:lnSpc>
              <a:spcBef>
                <a:spcPts val="2835"/>
              </a:spcBef>
              <a:spcAft>
                <a:spcPts val="0"/>
              </a:spcAft>
              <a:buSzPts val="1800"/>
              <a:buChar char="•"/>
              <a:defRPr/>
            </a:lvl4pPr>
            <a:lvl5pPr marL="2286000" lvl="4" indent="-342900" algn="l">
              <a:lnSpc>
                <a:spcPct val="100000"/>
              </a:lnSpc>
              <a:spcBef>
                <a:spcPts val="850"/>
              </a:spcBef>
              <a:spcAft>
                <a:spcPts val="0"/>
              </a:spcAft>
              <a:buSzPts val="1800"/>
              <a:buChar char="•"/>
              <a:defRPr/>
            </a:lvl5pPr>
            <a:lvl6pPr marL="2743200" lvl="5" indent="-342900" algn="l">
              <a:lnSpc>
                <a:spcPct val="90000"/>
              </a:lnSpc>
              <a:spcBef>
                <a:spcPts val="85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9"/>
          <p:cNvSpPr txBox="1">
            <a:spLocks noGrp="1"/>
          </p:cNvSpPr>
          <p:nvPr>
            <p:ph type="title"/>
          </p:nvPr>
        </p:nvSpPr>
        <p:spPr>
          <a:xfrm>
            <a:off x="720726" y="722313"/>
            <a:ext cx="5518800" cy="57467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9"/>
          <p:cNvSpPr>
            <a:spLocks noGrp="1"/>
          </p:cNvSpPr>
          <p:nvPr>
            <p:ph type="pic" idx="2"/>
          </p:nvPr>
        </p:nvSpPr>
        <p:spPr>
          <a:xfrm>
            <a:off x="6900000" y="0"/>
            <a:ext cx="5292000" cy="6858000"/>
          </a:xfrm>
          <a:prstGeom prst="rect">
            <a:avLst/>
          </a:prstGeom>
          <a:solidFill>
            <a:srgbClr val="D8D8D8"/>
          </a:solidFill>
          <a:ln>
            <a:noFill/>
          </a:ln>
        </p:spPr>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hree Columns with Images">
  <p:cSld name="Three Columns with Images">
    <p:spTree>
      <p:nvGrpSpPr>
        <p:cNvPr id="1" name="Shape 35"/>
        <p:cNvGrpSpPr/>
        <p:nvPr/>
      </p:nvGrpSpPr>
      <p:grpSpPr>
        <a:xfrm>
          <a:off x="0" y="0"/>
          <a:ext cx="0" cy="0"/>
          <a:chOff x="0" y="0"/>
          <a:chExt cx="0" cy="0"/>
        </a:xfrm>
      </p:grpSpPr>
      <p:sp>
        <p:nvSpPr>
          <p:cNvPr id="36" name="Google Shape;36;g2c08e436147_0_319"/>
          <p:cNvSpPr txBox="1">
            <a:spLocks noGrp="1"/>
          </p:cNvSpPr>
          <p:nvPr>
            <p:ph type="title"/>
          </p:nvPr>
        </p:nvSpPr>
        <p:spPr>
          <a:xfrm>
            <a:off x="720726" y="722313"/>
            <a:ext cx="10750500" cy="5748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g2c08e436147_0_319"/>
          <p:cNvSpPr txBox="1">
            <a:spLocks noGrp="1"/>
          </p:cNvSpPr>
          <p:nvPr>
            <p:ph type="dt" idx="10"/>
          </p:nvPr>
        </p:nvSpPr>
        <p:spPr>
          <a:xfrm>
            <a:off x="8081962" y="6492875"/>
            <a:ext cx="2743200" cy="189600"/>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g2c08e436147_0_319"/>
          <p:cNvSpPr txBox="1">
            <a:spLocks noGrp="1"/>
          </p:cNvSpPr>
          <p:nvPr>
            <p:ph type="ftr" idx="11"/>
          </p:nvPr>
        </p:nvSpPr>
        <p:spPr>
          <a:xfrm>
            <a:off x="1766400" y="6492875"/>
            <a:ext cx="4114800" cy="1896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g2c08e436147_0_319"/>
          <p:cNvSpPr txBox="1">
            <a:spLocks noGrp="1"/>
          </p:cNvSpPr>
          <p:nvPr>
            <p:ph type="sldNum" idx="12"/>
          </p:nvPr>
        </p:nvSpPr>
        <p:spPr>
          <a:xfrm>
            <a:off x="11250150" y="6492875"/>
            <a:ext cx="257700" cy="189600"/>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1pPr>
            <a:lvl2pPr marL="0" marR="0" lvl="1"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2pPr>
            <a:lvl3pPr marL="0" marR="0" lvl="2"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3pPr>
            <a:lvl4pPr marL="0" marR="0" lvl="3"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4pPr>
            <a:lvl5pPr marL="0" marR="0" lvl="4"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5pPr>
            <a:lvl6pPr marL="0" marR="0" lvl="5"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6pPr>
            <a:lvl7pPr marL="0" marR="0" lvl="6"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7pPr>
            <a:lvl8pPr marL="0" marR="0" lvl="7"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8pPr>
            <a:lvl9pPr marL="0" marR="0" lvl="8"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40" name="Google Shape;40;g2c08e436147_0_319"/>
          <p:cNvSpPr>
            <a:spLocks noGrp="1"/>
          </p:cNvSpPr>
          <p:nvPr>
            <p:ph type="pic" idx="2"/>
          </p:nvPr>
        </p:nvSpPr>
        <p:spPr>
          <a:xfrm>
            <a:off x="720725" y="1857600"/>
            <a:ext cx="3463200" cy="1656000"/>
          </a:xfrm>
          <a:prstGeom prst="rect">
            <a:avLst/>
          </a:prstGeom>
          <a:solidFill>
            <a:srgbClr val="D8D8D8"/>
          </a:solidFill>
          <a:ln>
            <a:noFill/>
          </a:ln>
        </p:spPr>
      </p:sp>
      <p:sp>
        <p:nvSpPr>
          <p:cNvPr id="41" name="Google Shape;41;g2c08e436147_0_319"/>
          <p:cNvSpPr txBox="1">
            <a:spLocks noGrp="1"/>
          </p:cNvSpPr>
          <p:nvPr>
            <p:ph type="body" idx="1"/>
          </p:nvPr>
        </p:nvSpPr>
        <p:spPr>
          <a:xfrm>
            <a:off x="720725" y="3513600"/>
            <a:ext cx="3463200" cy="2399700"/>
          </a:xfrm>
          <a:prstGeom prst="rect">
            <a:avLst/>
          </a:prstGeom>
          <a:solidFill>
            <a:schemeClr val="accent1"/>
          </a:solidFill>
          <a:ln>
            <a:noFill/>
          </a:ln>
        </p:spPr>
        <p:txBody>
          <a:bodyPr spcFirstLastPara="1" wrap="square" lIns="216000" tIns="216000" rIns="216000" bIns="216000" anchor="t" anchorCtr="0">
            <a:noAutofit/>
          </a:bodyPr>
          <a:lstStyle>
            <a:lvl1pPr marL="457200" lvl="0" indent="-228600" algn="l">
              <a:lnSpc>
                <a:spcPct val="100000"/>
              </a:lnSpc>
              <a:spcBef>
                <a:spcPts val="0"/>
              </a:spcBef>
              <a:spcAft>
                <a:spcPts val="0"/>
              </a:spcAft>
              <a:buClr>
                <a:schemeClr val="lt1"/>
              </a:buClr>
              <a:buSzPts val="1400"/>
              <a:buNone/>
              <a:defRPr sz="1400">
                <a:solidFill>
                  <a:schemeClr val="lt1"/>
                </a:solidFill>
              </a:defRPr>
            </a:lvl1pPr>
            <a:lvl2pPr marL="914400" lvl="1" indent="-228600" algn="l">
              <a:lnSpc>
                <a:spcPct val="100000"/>
              </a:lnSpc>
              <a:spcBef>
                <a:spcPts val="0"/>
              </a:spcBef>
              <a:spcAft>
                <a:spcPts val="0"/>
              </a:spcAft>
              <a:buClr>
                <a:schemeClr val="lt1"/>
              </a:buClr>
              <a:buSzPts val="2000"/>
              <a:buNone/>
              <a:defRPr sz="2000">
                <a:solidFill>
                  <a:schemeClr val="lt1"/>
                </a:solidFill>
              </a:defRPr>
            </a:lvl2pPr>
            <a:lvl3pPr marL="1371600" lvl="2" indent="-228600" algn="l">
              <a:lnSpc>
                <a:spcPct val="100000"/>
              </a:lnSpc>
              <a:spcBef>
                <a:spcPts val="567"/>
              </a:spcBef>
              <a:spcAft>
                <a:spcPts val="0"/>
              </a:spcAft>
              <a:buSzPts val="1800"/>
              <a:buNone/>
              <a:defRPr>
                <a:solidFill>
                  <a:schemeClr val="lt1"/>
                </a:solidFill>
              </a:defRPr>
            </a:lvl3pPr>
            <a:lvl4pPr marL="1828800" lvl="3" indent="-317500" algn="l">
              <a:lnSpc>
                <a:spcPct val="100000"/>
              </a:lnSpc>
              <a:spcBef>
                <a:spcPts val="0"/>
              </a:spcBef>
              <a:spcAft>
                <a:spcPts val="0"/>
              </a:spcAft>
              <a:buSzPts val="1400"/>
              <a:buChar char="•"/>
              <a:defRPr sz="1400">
                <a:solidFill>
                  <a:schemeClr val="lt1"/>
                </a:solidFill>
              </a:defRPr>
            </a:lvl4pPr>
            <a:lvl5pPr marL="2286000" lvl="4" indent="-317500" algn="l">
              <a:lnSpc>
                <a:spcPct val="100000"/>
              </a:lnSpc>
              <a:spcBef>
                <a:spcPts val="0"/>
              </a:spcBef>
              <a:spcAft>
                <a:spcPts val="0"/>
              </a:spcAft>
              <a:buSzPts val="1400"/>
              <a:buChar char="•"/>
              <a:defRPr sz="1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g2c08e436147_0_319"/>
          <p:cNvSpPr>
            <a:spLocks noGrp="1"/>
          </p:cNvSpPr>
          <p:nvPr>
            <p:ph type="pic" idx="3"/>
          </p:nvPr>
        </p:nvSpPr>
        <p:spPr>
          <a:xfrm>
            <a:off x="4364400" y="1857600"/>
            <a:ext cx="3463200" cy="1656000"/>
          </a:xfrm>
          <a:prstGeom prst="rect">
            <a:avLst/>
          </a:prstGeom>
          <a:solidFill>
            <a:srgbClr val="D8D8D8"/>
          </a:solidFill>
          <a:ln>
            <a:noFill/>
          </a:ln>
        </p:spPr>
      </p:sp>
      <p:sp>
        <p:nvSpPr>
          <p:cNvPr id="43" name="Google Shape;43;g2c08e436147_0_319"/>
          <p:cNvSpPr txBox="1">
            <a:spLocks noGrp="1"/>
          </p:cNvSpPr>
          <p:nvPr>
            <p:ph type="body" idx="4"/>
          </p:nvPr>
        </p:nvSpPr>
        <p:spPr>
          <a:xfrm>
            <a:off x="4364400" y="3513600"/>
            <a:ext cx="3463200" cy="2399700"/>
          </a:xfrm>
          <a:prstGeom prst="rect">
            <a:avLst/>
          </a:prstGeom>
          <a:solidFill>
            <a:schemeClr val="accent1"/>
          </a:solidFill>
          <a:ln>
            <a:noFill/>
          </a:ln>
        </p:spPr>
        <p:txBody>
          <a:bodyPr spcFirstLastPara="1" wrap="square" lIns="216000" tIns="216000" rIns="216000" bIns="216000" anchor="t" anchorCtr="0">
            <a:noAutofit/>
          </a:bodyPr>
          <a:lstStyle>
            <a:lvl1pPr marL="457200" lvl="0" indent="-228600" algn="l">
              <a:lnSpc>
                <a:spcPct val="100000"/>
              </a:lnSpc>
              <a:spcBef>
                <a:spcPts val="0"/>
              </a:spcBef>
              <a:spcAft>
                <a:spcPts val="0"/>
              </a:spcAft>
              <a:buClr>
                <a:schemeClr val="lt1"/>
              </a:buClr>
              <a:buSzPts val="1400"/>
              <a:buNone/>
              <a:defRPr sz="1400">
                <a:solidFill>
                  <a:schemeClr val="lt1"/>
                </a:solidFill>
              </a:defRPr>
            </a:lvl1pPr>
            <a:lvl2pPr marL="914400" lvl="1" indent="-228600" algn="l">
              <a:lnSpc>
                <a:spcPct val="100000"/>
              </a:lnSpc>
              <a:spcBef>
                <a:spcPts val="0"/>
              </a:spcBef>
              <a:spcAft>
                <a:spcPts val="0"/>
              </a:spcAft>
              <a:buClr>
                <a:schemeClr val="lt1"/>
              </a:buClr>
              <a:buSzPts val="2000"/>
              <a:buNone/>
              <a:defRPr sz="2000">
                <a:solidFill>
                  <a:schemeClr val="lt1"/>
                </a:solidFill>
              </a:defRPr>
            </a:lvl2pPr>
            <a:lvl3pPr marL="1371600" lvl="2" indent="-228600" algn="l">
              <a:lnSpc>
                <a:spcPct val="100000"/>
              </a:lnSpc>
              <a:spcBef>
                <a:spcPts val="567"/>
              </a:spcBef>
              <a:spcAft>
                <a:spcPts val="0"/>
              </a:spcAft>
              <a:buSzPts val="1800"/>
              <a:buNone/>
              <a:defRPr>
                <a:solidFill>
                  <a:schemeClr val="lt1"/>
                </a:solidFill>
              </a:defRPr>
            </a:lvl3pPr>
            <a:lvl4pPr marL="1828800" lvl="3" indent="-317500" algn="l">
              <a:lnSpc>
                <a:spcPct val="100000"/>
              </a:lnSpc>
              <a:spcBef>
                <a:spcPts val="0"/>
              </a:spcBef>
              <a:spcAft>
                <a:spcPts val="0"/>
              </a:spcAft>
              <a:buSzPts val="1400"/>
              <a:buChar char="•"/>
              <a:defRPr sz="1400">
                <a:solidFill>
                  <a:schemeClr val="lt1"/>
                </a:solidFill>
              </a:defRPr>
            </a:lvl4pPr>
            <a:lvl5pPr marL="2286000" lvl="4" indent="-317500" algn="l">
              <a:lnSpc>
                <a:spcPct val="100000"/>
              </a:lnSpc>
              <a:spcBef>
                <a:spcPts val="0"/>
              </a:spcBef>
              <a:spcAft>
                <a:spcPts val="0"/>
              </a:spcAft>
              <a:buSzPts val="1400"/>
              <a:buChar char="•"/>
              <a:defRPr sz="1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g2c08e436147_0_319"/>
          <p:cNvSpPr>
            <a:spLocks noGrp="1"/>
          </p:cNvSpPr>
          <p:nvPr>
            <p:ph type="pic" idx="5"/>
          </p:nvPr>
        </p:nvSpPr>
        <p:spPr>
          <a:xfrm>
            <a:off x="8008075" y="1857600"/>
            <a:ext cx="3463200" cy="1656000"/>
          </a:xfrm>
          <a:prstGeom prst="rect">
            <a:avLst/>
          </a:prstGeom>
          <a:solidFill>
            <a:srgbClr val="D8D8D8"/>
          </a:solidFill>
          <a:ln>
            <a:noFill/>
          </a:ln>
        </p:spPr>
      </p:sp>
      <p:sp>
        <p:nvSpPr>
          <p:cNvPr id="45" name="Google Shape;45;g2c08e436147_0_319"/>
          <p:cNvSpPr txBox="1">
            <a:spLocks noGrp="1"/>
          </p:cNvSpPr>
          <p:nvPr>
            <p:ph type="body" idx="6"/>
          </p:nvPr>
        </p:nvSpPr>
        <p:spPr>
          <a:xfrm>
            <a:off x="8008075" y="3513600"/>
            <a:ext cx="3463200" cy="2399700"/>
          </a:xfrm>
          <a:prstGeom prst="rect">
            <a:avLst/>
          </a:prstGeom>
          <a:solidFill>
            <a:schemeClr val="accent1"/>
          </a:solidFill>
          <a:ln>
            <a:noFill/>
          </a:ln>
        </p:spPr>
        <p:txBody>
          <a:bodyPr spcFirstLastPara="1" wrap="square" lIns="216000" tIns="216000" rIns="216000" bIns="216000" anchor="t" anchorCtr="0">
            <a:noAutofit/>
          </a:bodyPr>
          <a:lstStyle>
            <a:lvl1pPr marL="457200" lvl="0" indent="-228600" algn="l">
              <a:lnSpc>
                <a:spcPct val="100000"/>
              </a:lnSpc>
              <a:spcBef>
                <a:spcPts val="0"/>
              </a:spcBef>
              <a:spcAft>
                <a:spcPts val="0"/>
              </a:spcAft>
              <a:buClr>
                <a:schemeClr val="lt1"/>
              </a:buClr>
              <a:buSzPts val="1400"/>
              <a:buNone/>
              <a:defRPr sz="1400">
                <a:solidFill>
                  <a:schemeClr val="lt1"/>
                </a:solidFill>
              </a:defRPr>
            </a:lvl1pPr>
            <a:lvl2pPr marL="914400" lvl="1" indent="-228600" algn="l">
              <a:lnSpc>
                <a:spcPct val="100000"/>
              </a:lnSpc>
              <a:spcBef>
                <a:spcPts val="0"/>
              </a:spcBef>
              <a:spcAft>
                <a:spcPts val="0"/>
              </a:spcAft>
              <a:buClr>
                <a:schemeClr val="lt1"/>
              </a:buClr>
              <a:buSzPts val="2000"/>
              <a:buNone/>
              <a:defRPr sz="2000">
                <a:solidFill>
                  <a:schemeClr val="lt1"/>
                </a:solidFill>
              </a:defRPr>
            </a:lvl2pPr>
            <a:lvl3pPr marL="1371600" lvl="2" indent="-228600" algn="l">
              <a:lnSpc>
                <a:spcPct val="100000"/>
              </a:lnSpc>
              <a:spcBef>
                <a:spcPts val="567"/>
              </a:spcBef>
              <a:spcAft>
                <a:spcPts val="0"/>
              </a:spcAft>
              <a:buSzPts val="1800"/>
              <a:buNone/>
              <a:defRPr>
                <a:solidFill>
                  <a:schemeClr val="lt1"/>
                </a:solidFill>
              </a:defRPr>
            </a:lvl3pPr>
            <a:lvl4pPr marL="1828800" lvl="3" indent="-317500" algn="l">
              <a:lnSpc>
                <a:spcPct val="100000"/>
              </a:lnSpc>
              <a:spcBef>
                <a:spcPts val="0"/>
              </a:spcBef>
              <a:spcAft>
                <a:spcPts val="0"/>
              </a:spcAft>
              <a:buSzPts val="1400"/>
              <a:buChar char="•"/>
              <a:defRPr sz="1400">
                <a:solidFill>
                  <a:schemeClr val="lt1"/>
                </a:solidFill>
              </a:defRPr>
            </a:lvl4pPr>
            <a:lvl5pPr marL="2286000" lvl="4" indent="-317500" algn="l">
              <a:lnSpc>
                <a:spcPct val="100000"/>
              </a:lnSpc>
              <a:spcBef>
                <a:spcPts val="0"/>
              </a:spcBef>
              <a:spcAft>
                <a:spcPts val="0"/>
              </a:spcAft>
              <a:buSzPts val="1400"/>
              <a:buChar char="•"/>
              <a:defRPr sz="1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and Large Image">
  <p:cSld name="Content and Large Image">
    <p:spTree>
      <p:nvGrpSpPr>
        <p:cNvPr id="1" name="Shape 46"/>
        <p:cNvGrpSpPr/>
        <p:nvPr/>
      </p:nvGrpSpPr>
      <p:grpSpPr>
        <a:xfrm>
          <a:off x="0" y="0"/>
          <a:ext cx="0" cy="0"/>
          <a:chOff x="0" y="0"/>
          <a:chExt cx="0" cy="0"/>
        </a:xfrm>
      </p:grpSpPr>
      <p:sp>
        <p:nvSpPr>
          <p:cNvPr id="47" name="Google Shape;47;p15"/>
          <p:cNvSpPr txBox="1">
            <a:spLocks noGrp="1"/>
          </p:cNvSpPr>
          <p:nvPr>
            <p:ph type="dt" idx="10"/>
          </p:nvPr>
        </p:nvSpPr>
        <p:spPr>
          <a:xfrm>
            <a:off x="8081962" y="6492875"/>
            <a:ext cx="2743200" cy="189721"/>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5"/>
          <p:cNvSpPr txBox="1">
            <a:spLocks noGrp="1"/>
          </p:cNvSpPr>
          <p:nvPr>
            <p:ph type="ftr" idx="11"/>
          </p:nvPr>
        </p:nvSpPr>
        <p:spPr>
          <a:xfrm>
            <a:off x="1766400" y="6492875"/>
            <a:ext cx="4114800" cy="18972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5"/>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1pPr>
            <a:lvl2pPr marL="0" marR="0" lvl="1"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2pPr>
            <a:lvl3pPr marL="0" marR="0" lvl="2"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3pPr>
            <a:lvl4pPr marL="0" marR="0" lvl="3"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4pPr>
            <a:lvl5pPr marL="0" marR="0" lvl="4"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5pPr>
            <a:lvl6pPr marL="0" marR="0" lvl="5"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6pPr>
            <a:lvl7pPr marL="0" marR="0" lvl="6"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7pPr>
            <a:lvl8pPr marL="0" marR="0" lvl="7"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8pPr>
            <a:lvl9pPr marL="0" marR="0" lvl="8"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50" name="Google Shape;50;p15"/>
          <p:cNvSpPr txBox="1">
            <a:spLocks noGrp="1"/>
          </p:cNvSpPr>
          <p:nvPr>
            <p:ph type="body" idx="1"/>
          </p:nvPr>
        </p:nvSpPr>
        <p:spPr>
          <a:xfrm>
            <a:off x="720726" y="1296988"/>
            <a:ext cx="3913200" cy="461645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800"/>
              <a:buNone/>
              <a:defRPr/>
            </a:lvl1pPr>
            <a:lvl2pPr marL="914400" lvl="1" indent="-228600" algn="l">
              <a:lnSpc>
                <a:spcPct val="90000"/>
              </a:lnSpc>
              <a:spcBef>
                <a:spcPts val="1701"/>
              </a:spcBef>
              <a:spcAft>
                <a:spcPts val="0"/>
              </a:spcAft>
              <a:buClr>
                <a:schemeClr val="accent3"/>
              </a:buClr>
              <a:buSzPts val="1800"/>
              <a:buNone/>
              <a:defRPr/>
            </a:lvl2pPr>
            <a:lvl3pPr marL="1371600" lvl="2" indent="-228600" algn="l">
              <a:lnSpc>
                <a:spcPct val="100000"/>
              </a:lnSpc>
              <a:spcBef>
                <a:spcPts val="567"/>
              </a:spcBef>
              <a:spcAft>
                <a:spcPts val="0"/>
              </a:spcAft>
              <a:buSzPts val="1800"/>
              <a:buNone/>
              <a:defRPr/>
            </a:lvl3pPr>
            <a:lvl4pPr marL="1828800" lvl="3" indent="-342900" algn="l">
              <a:lnSpc>
                <a:spcPct val="100000"/>
              </a:lnSpc>
              <a:spcBef>
                <a:spcPts val="2835"/>
              </a:spcBef>
              <a:spcAft>
                <a:spcPts val="0"/>
              </a:spcAft>
              <a:buSzPts val="1800"/>
              <a:buChar char="•"/>
              <a:defRPr/>
            </a:lvl4pPr>
            <a:lvl5pPr marL="2286000" lvl="4" indent="-342900" algn="l">
              <a:lnSpc>
                <a:spcPct val="100000"/>
              </a:lnSpc>
              <a:spcBef>
                <a:spcPts val="850"/>
              </a:spcBef>
              <a:spcAft>
                <a:spcPts val="0"/>
              </a:spcAft>
              <a:buSzPts val="1800"/>
              <a:buChar char="•"/>
              <a:defRPr/>
            </a:lvl5pPr>
            <a:lvl6pPr marL="2743200" lvl="5" indent="-342900" algn="l">
              <a:lnSpc>
                <a:spcPct val="90000"/>
              </a:lnSpc>
              <a:spcBef>
                <a:spcPts val="85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15"/>
          <p:cNvSpPr txBox="1">
            <a:spLocks noGrp="1"/>
          </p:cNvSpPr>
          <p:nvPr>
            <p:ph type="title"/>
          </p:nvPr>
        </p:nvSpPr>
        <p:spPr>
          <a:xfrm>
            <a:off x="720726" y="722313"/>
            <a:ext cx="3913200" cy="57467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5"/>
          <p:cNvSpPr>
            <a:spLocks noGrp="1"/>
          </p:cNvSpPr>
          <p:nvPr>
            <p:ph type="pic" idx="2"/>
          </p:nvPr>
        </p:nvSpPr>
        <p:spPr>
          <a:xfrm>
            <a:off x="5334000" y="0"/>
            <a:ext cx="6858000" cy="6858000"/>
          </a:xfrm>
          <a:prstGeom prst="rect">
            <a:avLst/>
          </a:prstGeom>
          <a:solidFill>
            <a:srgbClr val="D8D8D8"/>
          </a:solidFill>
          <a:ln>
            <a:noFill/>
          </a:ln>
        </p:spPr>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losing Slide Image">
  <p:cSld name="Closing Slide Image">
    <p:spTree>
      <p:nvGrpSpPr>
        <p:cNvPr id="1" name="Shape 53"/>
        <p:cNvGrpSpPr/>
        <p:nvPr/>
      </p:nvGrpSpPr>
      <p:grpSpPr>
        <a:xfrm>
          <a:off x="0" y="0"/>
          <a:ext cx="0" cy="0"/>
          <a:chOff x="0" y="0"/>
          <a:chExt cx="0" cy="0"/>
        </a:xfrm>
      </p:grpSpPr>
      <p:sp>
        <p:nvSpPr>
          <p:cNvPr id="54" name="Google Shape;54;p11"/>
          <p:cNvSpPr txBox="1">
            <a:spLocks noGrp="1"/>
          </p:cNvSpPr>
          <p:nvPr>
            <p:ph type="ctrTitle"/>
          </p:nvPr>
        </p:nvSpPr>
        <p:spPr>
          <a:xfrm>
            <a:off x="720725" y="2854801"/>
            <a:ext cx="4073912" cy="10188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1"/>
          <p:cNvSpPr txBox="1">
            <a:spLocks noGrp="1"/>
          </p:cNvSpPr>
          <p:nvPr>
            <p:ph type="subTitle" idx="1"/>
          </p:nvPr>
        </p:nvSpPr>
        <p:spPr>
          <a:xfrm>
            <a:off x="720725" y="3873600"/>
            <a:ext cx="4073912" cy="444600"/>
          </a:xfrm>
          <a:prstGeom prst="rect">
            <a:avLst/>
          </a:prstGeom>
          <a:noFill/>
          <a:ln>
            <a:noFill/>
          </a:ln>
        </p:spPr>
        <p:txBody>
          <a:bodyPr spcFirstLastPara="1" wrap="square" lIns="0" tIns="0" rIns="0" bIns="0" anchor="t" anchorCtr="0">
            <a:noAutofit/>
          </a:bodyPr>
          <a:lstStyle>
            <a:lvl1pPr lvl="0" algn="l">
              <a:lnSpc>
                <a:spcPct val="105000"/>
              </a:lnSpc>
              <a:spcBef>
                <a:spcPts val="0"/>
              </a:spcBef>
              <a:spcAft>
                <a:spcPts val="0"/>
              </a:spcAft>
              <a:buClr>
                <a:schemeClr val="accent2"/>
              </a:buClr>
              <a:buSzPts val="2400"/>
              <a:buNone/>
              <a:defRPr sz="2400" b="0">
                <a:solidFill>
                  <a:schemeClr val="accent2"/>
                </a:solidFill>
              </a:defRPr>
            </a:lvl1pPr>
            <a:lvl2pPr lvl="1" algn="l">
              <a:lnSpc>
                <a:spcPct val="105000"/>
              </a:lnSpc>
              <a:spcBef>
                <a:spcPts val="0"/>
              </a:spcBef>
              <a:spcAft>
                <a:spcPts val="0"/>
              </a:spcAft>
              <a:buClr>
                <a:schemeClr val="accent2"/>
              </a:buClr>
              <a:buSzPts val="2400"/>
              <a:buNone/>
              <a:defRPr sz="2400" b="1">
                <a:solidFill>
                  <a:schemeClr val="accent2"/>
                </a:solidFill>
              </a:defRPr>
            </a:lvl2pPr>
            <a:lvl3pPr lvl="2" algn="ctr">
              <a:lnSpc>
                <a:spcPct val="100000"/>
              </a:lnSpc>
              <a:spcBef>
                <a:spcPts val="0"/>
              </a:spcBef>
              <a:spcAft>
                <a:spcPts val="0"/>
              </a:spcAft>
              <a:buSzPts val="1800"/>
              <a:buNone/>
              <a:defRPr sz="1800"/>
            </a:lvl3pPr>
            <a:lvl4pPr lvl="3" algn="ctr">
              <a:lnSpc>
                <a:spcPct val="100000"/>
              </a:lnSpc>
              <a:spcBef>
                <a:spcPts val="2835"/>
              </a:spcBef>
              <a:spcAft>
                <a:spcPts val="0"/>
              </a:spcAft>
              <a:buSzPts val="1600"/>
              <a:buNone/>
              <a:defRPr sz="1600"/>
            </a:lvl4pPr>
            <a:lvl5pPr lvl="4" algn="ctr">
              <a:lnSpc>
                <a:spcPct val="100000"/>
              </a:lnSpc>
              <a:spcBef>
                <a:spcPts val="850"/>
              </a:spcBef>
              <a:spcAft>
                <a:spcPts val="0"/>
              </a:spcAft>
              <a:buSzPts val="1600"/>
              <a:buNone/>
              <a:defRPr sz="1600"/>
            </a:lvl5pPr>
            <a:lvl6pPr lvl="5" algn="ctr">
              <a:lnSpc>
                <a:spcPct val="90000"/>
              </a:lnSpc>
              <a:spcBef>
                <a:spcPts val="85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6" name="Google Shape;56;p11"/>
          <p:cNvSpPr>
            <a:spLocks noGrp="1"/>
          </p:cNvSpPr>
          <p:nvPr>
            <p:ph type="pic" idx="2"/>
          </p:nvPr>
        </p:nvSpPr>
        <p:spPr>
          <a:xfrm>
            <a:off x="5287200" y="0"/>
            <a:ext cx="6858000" cy="6858000"/>
          </a:xfrm>
          <a:prstGeom prst="rect">
            <a:avLst/>
          </a:prstGeom>
          <a:solidFill>
            <a:srgbClr val="D8D8D8"/>
          </a:solidFill>
          <a:ln>
            <a:noFill/>
          </a:ln>
        </p:spPr>
      </p:sp>
      <p:pic>
        <p:nvPicPr>
          <p:cNvPr id="57" name="Google Shape;57;p11" descr="Logo&#10;&#10;Description automatically generated"/>
          <p:cNvPicPr preferRelativeResize="0"/>
          <p:nvPr/>
        </p:nvPicPr>
        <p:blipFill rotWithShape="1">
          <a:blip r:embed="rId2">
            <a:alphaModFix/>
          </a:blip>
          <a:srcRect/>
          <a:stretch/>
        </p:blipFill>
        <p:spPr>
          <a:xfrm>
            <a:off x="720725" y="860400"/>
            <a:ext cx="2970000" cy="838750"/>
          </a:xfrm>
          <a:prstGeom prst="rect">
            <a:avLst/>
          </a:prstGeom>
          <a:noFill/>
          <a:ln>
            <a:noFill/>
          </a:ln>
        </p:spPr>
      </p:pic>
      <p:grpSp>
        <p:nvGrpSpPr>
          <p:cNvPr id="58" name="Google Shape;58;p11"/>
          <p:cNvGrpSpPr/>
          <p:nvPr/>
        </p:nvGrpSpPr>
        <p:grpSpPr>
          <a:xfrm>
            <a:off x="720725" y="5472000"/>
            <a:ext cx="4009268" cy="694945"/>
            <a:chOff x="720725" y="5218493"/>
            <a:chExt cx="4009268" cy="694945"/>
          </a:xfrm>
        </p:grpSpPr>
        <p:pic>
          <p:nvPicPr>
            <p:cNvPr id="59" name="Google Shape;59;p11"/>
            <p:cNvPicPr preferRelativeResize="0"/>
            <p:nvPr/>
          </p:nvPicPr>
          <p:blipFill rotWithShape="1">
            <a:blip r:embed="rId3">
              <a:alphaModFix/>
            </a:blip>
            <a:srcRect/>
            <a:stretch/>
          </p:blipFill>
          <p:spPr>
            <a:xfrm>
              <a:off x="4032000" y="5325173"/>
              <a:ext cx="697993" cy="588265"/>
            </a:xfrm>
            <a:prstGeom prst="rect">
              <a:avLst/>
            </a:prstGeom>
            <a:noFill/>
            <a:ln>
              <a:noFill/>
            </a:ln>
          </p:spPr>
        </p:pic>
        <p:pic>
          <p:nvPicPr>
            <p:cNvPr id="60" name="Google Shape;60;p11"/>
            <p:cNvPicPr preferRelativeResize="0"/>
            <p:nvPr/>
          </p:nvPicPr>
          <p:blipFill rotWithShape="1">
            <a:blip r:embed="rId4">
              <a:alphaModFix/>
            </a:blip>
            <a:srcRect/>
            <a:stretch/>
          </p:blipFill>
          <p:spPr>
            <a:xfrm>
              <a:off x="2867282" y="5309933"/>
              <a:ext cx="826010" cy="603505"/>
            </a:xfrm>
            <a:prstGeom prst="rect">
              <a:avLst/>
            </a:prstGeom>
            <a:noFill/>
            <a:ln>
              <a:noFill/>
            </a:ln>
          </p:spPr>
        </p:pic>
        <p:pic>
          <p:nvPicPr>
            <p:cNvPr id="61" name="Google Shape;61;p11"/>
            <p:cNvPicPr preferRelativeResize="0"/>
            <p:nvPr/>
          </p:nvPicPr>
          <p:blipFill rotWithShape="1">
            <a:blip r:embed="rId5">
              <a:alphaModFix/>
            </a:blip>
            <a:srcRect/>
            <a:stretch/>
          </p:blipFill>
          <p:spPr>
            <a:xfrm>
              <a:off x="720725" y="5279453"/>
              <a:ext cx="594361" cy="633985"/>
            </a:xfrm>
            <a:prstGeom prst="rect">
              <a:avLst/>
            </a:prstGeom>
            <a:noFill/>
            <a:ln>
              <a:noFill/>
            </a:ln>
          </p:spPr>
        </p:pic>
        <p:pic>
          <p:nvPicPr>
            <p:cNvPr id="62" name="Google Shape;62;p11"/>
            <p:cNvPicPr preferRelativeResize="0"/>
            <p:nvPr/>
          </p:nvPicPr>
          <p:blipFill rotWithShape="1">
            <a:blip r:embed="rId6">
              <a:alphaModFix/>
            </a:blip>
            <a:srcRect/>
            <a:stretch/>
          </p:blipFill>
          <p:spPr>
            <a:xfrm>
              <a:off x="1653795" y="5218493"/>
              <a:ext cx="874778" cy="694945"/>
            </a:xfrm>
            <a:prstGeom prst="rect">
              <a:avLst/>
            </a:prstGeom>
            <a:noFill/>
            <a:ln>
              <a:noFill/>
            </a:ln>
          </p:spPr>
        </p:pic>
      </p:gr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lumns with Images">
  <p:cSld name="Two Columns with Images">
    <p:spTree>
      <p:nvGrpSpPr>
        <p:cNvPr id="1" name="Shape 63"/>
        <p:cNvGrpSpPr/>
        <p:nvPr/>
      </p:nvGrpSpPr>
      <p:grpSpPr>
        <a:xfrm>
          <a:off x="0" y="0"/>
          <a:ext cx="0" cy="0"/>
          <a:chOff x="0" y="0"/>
          <a:chExt cx="0" cy="0"/>
        </a:xfrm>
      </p:grpSpPr>
      <p:sp>
        <p:nvSpPr>
          <p:cNvPr id="64" name="Google Shape;64;g216bb1a2444_4_146"/>
          <p:cNvSpPr txBox="1">
            <a:spLocks noGrp="1"/>
          </p:cNvSpPr>
          <p:nvPr>
            <p:ph type="title"/>
          </p:nvPr>
        </p:nvSpPr>
        <p:spPr>
          <a:xfrm>
            <a:off x="720726" y="722313"/>
            <a:ext cx="10750500" cy="5748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g216bb1a2444_4_146"/>
          <p:cNvSpPr txBox="1">
            <a:spLocks noGrp="1"/>
          </p:cNvSpPr>
          <p:nvPr>
            <p:ph type="dt" idx="10"/>
          </p:nvPr>
        </p:nvSpPr>
        <p:spPr>
          <a:xfrm>
            <a:off x="8081962" y="6492875"/>
            <a:ext cx="2743200" cy="189600"/>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g216bb1a2444_4_146"/>
          <p:cNvSpPr txBox="1">
            <a:spLocks noGrp="1"/>
          </p:cNvSpPr>
          <p:nvPr>
            <p:ph type="ftr" idx="11"/>
          </p:nvPr>
        </p:nvSpPr>
        <p:spPr>
          <a:xfrm>
            <a:off x="1766400" y="6492875"/>
            <a:ext cx="4114800" cy="1896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g216bb1a2444_4_146"/>
          <p:cNvSpPr txBox="1">
            <a:spLocks noGrp="1"/>
          </p:cNvSpPr>
          <p:nvPr>
            <p:ph type="sldNum" idx="12"/>
          </p:nvPr>
        </p:nvSpPr>
        <p:spPr>
          <a:xfrm>
            <a:off x="11250150" y="6492875"/>
            <a:ext cx="257700" cy="189600"/>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1pPr>
            <a:lvl2pPr marL="0" marR="0" lvl="1"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2pPr>
            <a:lvl3pPr marL="0" marR="0" lvl="2"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3pPr>
            <a:lvl4pPr marL="0" marR="0" lvl="3"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4pPr>
            <a:lvl5pPr marL="0" marR="0" lvl="4"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5pPr>
            <a:lvl6pPr marL="0" marR="0" lvl="5"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6pPr>
            <a:lvl7pPr marL="0" marR="0" lvl="6"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7pPr>
            <a:lvl8pPr marL="0" marR="0" lvl="7"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8pPr>
            <a:lvl9pPr marL="0" marR="0" lvl="8"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68" name="Google Shape;68;g216bb1a2444_4_146"/>
          <p:cNvSpPr>
            <a:spLocks noGrp="1"/>
          </p:cNvSpPr>
          <p:nvPr>
            <p:ph type="pic" idx="2"/>
          </p:nvPr>
        </p:nvSpPr>
        <p:spPr>
          <a:xfrm>
            <a:off x="720725" y="1857600"/>
            <a:ext cx="5302800" cy="2016000"/>
          </a:xfrm>
          <a:prstGeom prst="rect">
            <a:avLst/>
          </a:prstGeom>
          <a:solidFill>
            <a:srgbClr val="D8D8D8"/>
          </a:solidFill>
          <a:ln>
            <a:noFill/>
          </a:ln>
        </p:spPr>
      </p:sp>
      <p:sp>
        <p:nvSpPr>
          <p:cNvPr id="69" name="Google Shape;69;g216bb1a2444_4_146"/>
          <p:cNvSpPr txBox="1">
            <a:spLocks noGrp="1"/>
          </p:cNvSpPr>
          <p:nvPr>
            <p:ph type="body" idx="1"/>
          </p:nvPr>
        </p:nvSpPr>
        <p:spPr>
          <a:xfrm>
            <a:off x="720725" y="3872238"/>
            <a:ext cx="5302800" cy="2041200"/>
          </a:xfrm>
          <a:prstGeom prst="rect">
            <a:avLst/>
          </a:prstGeom>
          <a:solidFill>
            <a:schemeClr val="accent1"/>
          </a:solidFill>
          <a:ln>
            <a:noFill/>
          </a:ln>
        </p:spPr>
        <p:txBody>
          <a:bodyPr spcFirstLastPara="1" wrap="square" lIns="216000" tIns="216000" rIns="216000" bIns="216000" anchor="t" anchorCtr="0">
            <a:noAutofit/>
          </a:bodyPr>
          <a:lstStyle>
            <a:lvl1pPr marL="457200" lvl="0" indent="-228600" algn="l">
              <a:lnSpc>
                <a:spcPct val="100000"/>
              </a:lnSpc>
              <a:spcBef>
                <a:spcPts val="0"/>
              </a:spcBef>
              <a:spcAft>
                <a:spcPts val="0"/>
              </a:spcAft>
              <a:buClr>
                <a:schemeClr val="lt1"/>
              </a:buClr>
              <a:buSzPts val="1400"/>
              <a:buNone/>
              <a:defRPr sz="1400">
                <a:solidFill>
                  <a:schemeClr val="lt1"/>
                </a:solidFill>
              </a:defRPr>
            </a:lvl1pPr>
            <a:lvl2pPr marL="914400" lvl="1" indent="-228600" algn="l">
              <a:lnSpc>
                <a:spcPct val="100000"/>
              </a:lnSpc>
              <a:spcBef>
                <a:spcPts val="0"/>
              </a:spcBef>
              <a:spcAft>
                <a:spcPts val="0"/>
              </a:spcAft>
              <a:buClr>
                <a:schemeClr val="lt1"/>
              </a:buClr>
              <a:buSzPts val="2000"/>
              <a:buNone/>
              <a:defRPr sz="2000">
                <a:solidFill>
                  <a:schemeClr val="lt1"/>
                </a:solidFill>
              </a:defRPr>
            </a:lvl2pPr>
            <a:lvl3pPr marL="1371600" lvl="2" indent="-228600" algn="l">
              <a:lnSpc>
                <a:spcPct val="100000"/>
              </a:lnSpc>
              <a:spcBef>
                <a:spcPts val="567"/>
              </a:spcBef>
              <a:spcAft>
                <a:spcPts val="0"/>
              </a:spcAft>
              <a:buSzPts val="1800"/>
              <a:buNone/>
              <a:defRPr>
                <a:solidFill>
                  <a:schemeClr val="lt1"/>
                </a:solidFill>
              </a:defRPr>
            </a:lvl3pPr>
            <a:lvl4pPr marL="1828800" lvl="3" indent="-317500" algn="l">
              <a:lnSpc>
                <a:spcPct val="100000"/>
              </a:lnSpc>
              <a:spcBef>
                <a:spcPts val="0"/>
              </a:spcBef>
              <a:spcAft>
                <a:spcPts val="0"/>
              </a:spcAft>
              <a:buSzPts val="1400"/>
              <a:buChar char="•"/>
              <a:defRPr sz="1400">
                <a:solidFill>
                  <a:schemeClr val="lt1"/>
                </a:solidFill>
              </a:defRPr>
            </a:lvl4pPr>
            <a:lvl5pPr marL="2286000" lvl="4" indent="-317500" algn="l">
              <a:lnSpc>
                <a:spcPct val="100000"/>
              </a:lnSpc>
              <a:spcBef>
                <a:spcPts val="0"/>
              </a:spcBef>
              <a:spcAft>
                <a:spcPts val="0"/>
              </a:spcAft>
              <a:buSzPts val="1400"/>
              <a:buChar char="•"/>
              <a:defRPr sz="1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g216bb1a2444_4_146"/>
          <p:cNvSpPr>
            <a:spLocks noGrp="1"/>
          </p:cNvSpPr>
          <p:nvPr>
            <p:ph type="pic" idx="3"/>
          </p:nvPr>
        </p:nvSpPr>
        <p:spPr>
          <a:xfrm>
            <a:off x="6166888" y="1857600"/>
            <a:ext cx="5302800" cy="2016000"/>
          </a:xfrm>
          <a:prstGeom prst="rect">
            <a:avLst/>
          </a:prstGeom>
          <a:solidFill>
            <a:srgbClr val="D8D8D8"/>
          </a:solidFill>
          <a:ln>
            <a:noFill/>
          </a:ln>
        </p:spPr>
      </p:sp>
      <p:sp>
        <p:nvSpPr>
          <p:cNvPr id="71" name="Google Shape;71;g216bb1a2444_4_146"/>
          <p:cNvSpPr txBox="1">
            <a:spLocks noGrp="1"/>
          </p:cNvSpPr>
          <p:nvPr>
            <p:ph type="body" idx="4"/>
          </p:nvPr>
        </p:nvSpPr>
        <p:spPr>
          <a:xfrm>
            <a:off x="6166888" y="3872238"/>
            <a:ext cx="5302800" cy="2041200"/>
          </a:xfrm>
          <a:prstGeom prst="rect">
            <a:avLst/>
          </a:prstGeom>
          <a:solidFill>
            <a:schemeClr val="accent1"/>
          </a:solidFill>
          <a:ln>
            <a:noFill/>
          </a:ln>
        </p:spPr>
        <p:txBody>
          <a:bodyPr spcFirstLastPara="1" wrap="square" lIns="216000" tIns="216000" rIns="216000" bIns="216000" anchor="t" anchorCtr="0">
            <a:noAutofit/>
          </a:bodyPr>
          <a:lstStyle>
            <a:lvl1pPr marL="457200" lvl="0" indent="-228600" algn="l">
              <a:lnSpc>
                <a:spcPct val="100000"/>
              </a:lnSpc>
              <a:spcBef>
                <a:spcPts val="0"/>
              </a:spcBef>
              <a:spcAft>
                <a:spcPts val="0"/>
              </a:spcAft>
              <a:buClr>
                <a:schemeClr val="lt1"/>
              </a:buClr>
              <a:buSzPts val="1400"/>
              <a:buNone/>
              <a:defRPr sz="1400">
                <a:solidFill>
                  <a:schemeClr val="lt1"/>
                </a:solidFill>
              </a:defRPr>
            </a:lvl1pPr>
            <a:lvl2pPr marL="914400" lvl="1" indent="-228600" algn="l">
              <a:lnSpc>
                <a:spcPct val="100000"/>
              </a:lnSpc>
              <a:spcBef>
                <a:spcPts val="0"/>
              </a:spcBef>
              <a:spcAft>
                <a:spcPts val="0"/>
              </a:spcAft>
              <a:buClr>
                <a:schemeClr val="lt1"/>
              </a:buClr>
              <a:buSzPts val="2000"/>
              <a:buNone/>
              <a:defRPr sz="2000">
                <a:solidFill>
                  <a:schemeClr val="lt1"/>
                </a:solidFill>
              </a:defRPr>
            </a:lvl2pPr>
            <a:lvl3pPr marL="1371600" lvl="2" indent="-228600" algn="l">
              <a:lnSpc>
                <a:spcPct val="100000"/>
              </a:lnSpc>
              <a:spcBef>
                <a:spcPts val="567"/>
              </a:spcBef>
              <a:spcAft>
                <a:spcPts val="0"/>
              </a:spcAft>
              <a:buSzPts val="1800"/>
              <a:buNone/>
              <a:defRPr>
                <a:solidFill>
                  <a:schemeClr val="lt1"/>
                </a:solidFill>
              </a:defRPr>
            </a:lvl3pPr>
            <a:lvl4pPr marL="1828800" lvl="3" indent="-317500" algn="l">
              <a:lnSpc>
                <a:spcPct val="100000"/>
              </a:lnSpc>
              <a:spcBef>
                <a:spcPts val="0"/>
              </a:spcBef>
              <a:spcAft>
                <a:spcPts val="0"/>
              </a:spcAft>
              <a:buSzPts val="1400"/>
              <a:buChar char="•"/>
              <a:defRPr sz="1400">
                <a:solidFill>
                  <a:schemeClr val="lt1"/>
                </a:solidFill>
              </a:defRPr>
            </a:lvl4pPr>
            <a:lvl5pPr marL="2286000" lvl="4" indent="-317500" algn="l">
              <a:lnSpc>
                <a:spcPct val="100000"/>
              </a:lnSpc>
              <a:spcBef>
                <a:spcPts val="0"/>
              </a:spcBef>
              <a:spcAft>
                <a:spcPts val="0"/>
              </a:spcAft>
              <a:buSzPts val="1400"/>
              <a:buChar char="•"/>
              <a:defRPr sz="1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hree Column">
  <p:cSld name="Three Column">
    <p:bg>
      <p:bgPr>
        <a:solidFill>
          <a:schemeClr val="accent1"/>
        </a:solidFill>
        <a:effectLst/>
      </p:bgPr>
    </p:bg>
    <p:spTree>
      <p:nvGrpSpPr>
        <p:cNvPr id="1" name="Shape 72"/>
        <p:cNvGrpSpPr/>
        <p:nvPr/>
      </p:nvGrpSpPr>
      <p:grpSpPr>
        <a:xfrm>
          <a:off x="0" y="0"/>
          <a:ext cx="0" cy="0"/>
          <a:chOff x="0" y="0"/>
          <a:chExt cx="0" cy="0"/>
        </a:xfrm>
      </p:grpSpPr>
      <p:sp>
        <p:nvSpPr>
          <p:cNvPr id="73" name="Google Shape;73;p17"/>
          <p:cNvSpPr/>
          <p:nvPr/>
        </p:nvSpPr>
        <p:spPr>
          <a:xfrm>
            <a:off x="0" y="0"/>
            <a:ext cx="12192000" cy="2314800"/>
          </a:xfrm>
          <a:prstGeom prst="rect">
            <a:avLst/>
          </a:prstGeom>
          <a:solidFill>
            <a:schemeClr val="lt1"/>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4" name="Google Shape;74;p17"/>
          <p:cNvSpPr txBox="1">
            <a:spLocks noGrp="1"/>
          </p:cNvSpPr>
          <p:nvPr>
            <p:ph type="title"/>
          </p:nvPr>
        </p:nvSpPr>
        <p:spPr>
          <a:xfrm>
            <a:off x="720726" y="722313"/>
            <a:ext cx="10750550" cy="57467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7"/>
          <p:cNvSpPr txBox="1">
            <a:spLocks noGrp="1"/>
          </p:cNvSpPr>
          <p:nvPr>
            <p:ph type="dt" idx="10"/>
          </p:nvPr>
        </p:nvSpPr>
        <p:spPr>
          <a:xfrm>
            <a:off x="8081962" y="6492875"/>
            <a:ext cx="2743200" cy="189721"/>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7"/>
          <p:cNvSpPr txBox="1">
            <a:spLocks noGrp="1"/>
          </p:cNvSpPr>
          <p:nvPr>
            <p:ph type="ftr" idx="11"/>
          </p:nvPr>
        </p:nvSpPr>
        <p:spPr>
          <a:xfrm>
            <a:off x="1766400" y="6492875"/>
            <a:ext cx="4114800" cy="18972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7"/>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78" name="Google Shape;78;p17"/>
          <p:cNvSpPr txBox="1">
            <a:spLocks noGrp="1"/>
          </p:cNvSpPr>
          <p:nvPr>
            <p:ph type="body" idx="1"/>
          </p:nvPr>
        </p:nvSpPr>
        <p:spPr>
          <a:xfrm>
            <a:off x="720725" y="1296988"/>
            <a:ext cx="6681600" cy="584200"/>
          </a:xfrm>
          <a:prstGeom prst="rect">
            <a:avLst/>
          </a:prstGeom>
          <a:noFill/>
          <a:ln>
            <a:noFill/>
          </a:ln>
        </p:spPr>
        <p:txBody>
          <a:bodyPr spcFirstLastPara="1" wrap="square" lIns="0" tIns="0" rIns="0" bIns="0" anchor="t" anchorCtr="0">
            <a:noAutofit/>
          </a:bodyPr>
          <a:lstStyle>
            <a:lvl1pPr marL="457200" lvl="0" indent="-228600" algn="l">
              <a:lnSpc>
                <a:spcPct val="105000"/>
              </a:lnSpc>
              <a:spcBef>
                <a:spcPts val="0"/>
              </a:spcBef>
              <a:spcAft>
                <a:spcPts val="0"/>
              </a:spcAft>
              <a:buClr>
                <a:schemeClr val="dk2"/>
              </a:buClr>
              <a:buSzPts val="1800"/>
              <a:buNone/>
              <a:defRPr sz="1800">
                <a:solidFill>
                  <a:schemeClr val="dk2"/>
                </a:solidFill>
              </a:defRPr>
            </a:lvl1pPr>
            <a:lvl2pPr marL="914400" lvl="1" indent="-228600" algn="l">
              <a:lnSpc>
                <a:spcPct val="90000"/>
              </a:lnSpc>
              <a:spcBef>
                <a:spcPts val="0"/>
              </a:spcBef>
              <a:spcAft>
                <a:spcPts val="0"/>
              </a:spcAft>
              <a:buClr>
                <a:schemeClr val="accent3"/>
              </a:buClr>
              <a:buSzPts val="1800"/>
              <a:buNone/>
              <a:defRPr/>
            </a:lvl2pPr>
            <a:lvl3pPr marL="1371600" lvl="2" indent="-228600" algn="l">
              <a:lnSpc>
                <a:spcPct val="100000"/>
              </a:lnSpc>
              <a:spcBef>
                <a:spcPts val="567"/>
              </a:spcBef>
              <a:spcAft>
                <a:spcPts val="0"/>
              </a:spcAft>
              <a:buSzPts val="1800"/>
              <a:buNone/>
              <a:defRPr/>
            </a:lvl3pPr>
            <a:lvl4pPr marL="1828800" lvl="3" indent="-342900" algn="l">
              <a:lnSpc>
                <a:spcPct val="100000"/>
              </a:lnSpc>
              <a:spcBef>
                <a:spcPts val="2835"/>
              </a:spcBef>
              <a:spcAft>
                <a:spcPts val="0"/>
              </a:spcAft>
              <a:buSzPts val="1800"/>
              <a:buChar char="•"/>
              <a:defRPr/>
            </a:lvl4pPr>
            <a:lvl5pPr marL="2286000" lvl="4" indent="-342900" algn="l">
              <a:lnSpc>
                <a:spcPct val="100000"/>
              </a:lnSpc>
              <a:spcBef>
                <a:spcPts val="850"/>
              </a:spcBef>
              <a:spcAft>
                <a:spcPts val="0"/>
              </a:spcAft>
              <a:buSzPts val="1800"/>
              <a:buChar char="•"/>
              <a:defRPr/>
            </a:lvl5pPr>
            <a:lvl6pPr marL="2743200" lvl="5" indent="-342900" algn="l">
              <a:lnSpc>
                <a:spcPct val="90000"/>
              </a:lnSpc>
              <a:spcBef>
                <a:spcPts val="85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7"/>
          <p:cNvSpPr txBox="1">
            <a:spLocks noGrp="1"/>
          </p:cNvSpPr>
          <p:nvPr>
            <p:ph type="body" idx="2"/>
          </p:nvPr>
        </p:nvSpPr>
        <p:spPr>
          <a:xfrm>
            <a:off x="720724" y="2728800"/>
            <a:ext cx="3464013" cy="318463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400"/>
              <a:buNone/>
              <a:defRPr sz="1400">
                <a:solidFill>
                  <a:schemeClr val="lt1"/>
                </a:solidFill>
              </a:defRPr>
            </a:lvl1pPr>
            <a:lvl2pPr marL="914400" lvl="1" indent="-228600" algn="l">
              <a:lnSpc>
                <a:spcPct val="100000"/>
              </a:lnSpc>
              <a:spcBef>
                <a:spcPts val="0"/>
              </a:spcBef>
              <a:spcAft>
                <a:spcPts val="0"/>
              </a:spcAft>
              <a:buClr>
                <a:schemeClr val="lt1"/>
              </a:buClr>
              <a:buSzPts val="2000"/>
              <a:buNone/>
              <a:defRPr sz="2000">
                <a:solidFill>
                  <a:schemeClr val="lt1"/>
                </a:solidFill>
              </a:defRPr>
            </a:lvl2pPr>
            <a:lvl3pPr marL="1371600" lvl="2" indent="-228600" algn="l">
              <a:lnSpc>
                <a:spcPct val="100000"/>
              </a:lnSpc>
              <a:spcBef>
                <a:spcPts val="567"/>
              </a:spcBef>
              <a:spcAft>
                <a:spcPts val="0"/>
              </a:spcAft>
              <a:buSzPts val="1800"/>
              <a:buNone/>
              <a:defRPr>
                <a:solidFill>
                  <a:schemeClr val="lt1"/>
                </a:solidFill>
              </a:defRPr>
            </a:lvl3pPr>
            <a:lvl4pPr marL="1828800" lvl="3" indent="-317500" algn="l">
              <a:lnSpc>
                <a:spcPct val="100000"/>
              </a:lnSpc>
              <a:spcBef>
                <a:spcPts val="0"/>
              </a:spcBef>
              <a:spcAft>
                <a:spcPts val="0"/>
              </a:spcAft>
              <a:buSzPts val="1400"/>
              <a:buChar char="•"/>
              <a:defRPr sz="1400">
                <a:solidFill>
                  <a:schemeClr val="lt1"/>
                </a:solidFill>
              </a:defRPr>
            </a:lvl4pPr>
            <a:lvl5pPr marL="2286000" lvl="4" indent="-317500" algn="l">
              <a:lnSpc>
                <a:spcPct val="100000"/>
              </a:lnSpc>
              <a:spcBef>
                <a:spcPts val="0"/>
              </a:spcBef>
              <a:spcAft>
                <a:spcPts val="0"/>
              </a:spcAft>
              <a:buSzPts val="1400"/>
              <a:buChar char="•"/>
              <a:defRPr sz="1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17"/>
          <p:cNvSpPr txBox="1">
            <a:spLocks noGrp="1"/>
          </p:cNvSpPr>
          <p:nvPr>
            <p:ph type="body" idx="3"/>
          </p:nvPr>
        </p:nvSpPr>
        <p:spPr>
          <a:xfrm>
            <a:off x="4363199" y="2728800"/>
            <a:ext cx="3464013" cy="318463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400"/>
              <a:buNone/>
              <a:defRPr sz="1400">
                <a:solidFill>
                  <a:schemeClr val="lt1"/>
                </a:solidFill>
              </a:defRPr>
            </a:lvl1pPr>
            <a:lvl2pPr marL="914400" lvl="1" indent="-228600" algn="l">
              <a:lnSpc>
                <a:spcPct val="100000"/>
              </a:lnSpc>
              <a:spcBef>
                <a:spcPts val="0"/>
              </a:spcBef>
              <a:spcAft>
                <a:spcPts val="0"/>
              </a:spcAft>
              <a:buClr>
                <a:schemeClr val="lt1"/>
              </a:buClr>
              <a:buSzPts val="2000"/>
              <a:buNone/>
              <a:defRPr sz="2000">
                <a:solidFill>
                  <a:schemeClr val="lt1"/>
                </a:solidFill>
              </a:defRPr>
            </a:lvl2pPr>
            <a:lvl3pPr marL="1371600" lvl="2" indent="-228600" algn="l">
              <a:lnSpc>
                <a:spcPct val="100000"/>
              </a:lnSpc>
              <a:spcBef>
                <a:spcPts val="567"/>
              </a:spcBef>
              <a:spcAft>
                <a:spcPts val="0"/>
              </a:spcAft>
              <a:buSzPts val="1800"/>
              <a:buNone/>
              <a:defRPr>
                <a:solidFill>
                  <a:schemeClr val="lt1"/>
                </a:solidFill>
              </a:defRPr>
            </a:lvl3pPr>
            <a:lvl4pPr marL="1828800" lvl="3" indent="-317500" algn="l">
              <a:lnSpc>
                <a:spcPct val="100000"/>
              </a:lnSpc>
              <a:spcBef>
                <a:spcPts val="0"/>
              </a:spcBef>
              <a:spcAft>
                <a:spcPts val="0"/>
              </a:spcAft>
              <a:buSzPts val="1400"/>
              <a:buChar char="•"/>
              <a:defRPr sz="1400">
                <a:solidFill>
                  <a:schemeClr val="lt1"/>
                </a:solidFill>
              </a:defRPr>
            </a:lvl4pPr>
            <a:lvl5pPr marL="2286000" lvl="4" indent="-317500" algn="l">
              <a:lnSpc>
                <a:spcPct val="100000"/>
              </a:lnSpc>
              <a:spcBef>
                <a:spcPts val="0"/>
              </a:spcBef>
              <a:spcAft>
                <a:spcPts val="0"/>
              </a:spcAft>
              <a:buSzPts val="1400"/>
              <a:buChar char="•"/>
              <a:defRPr sz="1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7"/>
          <p:cNvSpPr txBox="1">
            <a:spLocks noGrp="1"/>
          </p:cNvSpPr>
          <p:nvPr>
            <p:ph type="body" idx="4"/>
          </p:nvPr>
        </p:nvSpPr>
        <p:spPr>
          <a:xfrm>
            <a:off x="8005674" y="2728800"/>
            <a:ext cx="3464013" cy="318463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400"/>
              <a:buNone/>
              <a:defRPr sz="1400">
                <a:solidFill>
                  <a:schemeClr val="lt1"/>
                </a:solidFill>
              </a:defRPr>
            </a:lvl1pPr>
            <a:lvl2pPr marL="914400" lvl="1" indent="-228600" algn="l">
              <a:lnSpc>
                <a:spcPct val="100000"/>
              </a:lnSpc>
              <a:spcBef>
                <a:spcPts val="0"/>
              </a:spcBef>
              <a:spcAft>
                <a:spcPts val="0"/>
              </a:spcAft>
              <a:buClr>
                <a:schemeClr val="lt1"/>
              </a:buClr>
              <a:buSzPts val="2000"/>
              <a:buNone/>
              <a:defRPr sz="2000">
                <a:solidFill>
                  <a:schemeClr val="lt1"/>
                </a:solidFill>
              </a:defRPr>
            </a:lvl2pPr>
            <a:lvl3pPr marL="1371600" lvl="2" indent="-228600" algn="l">
              <a:lnSpc>
                <a:spcPct val="100000"/>
              </a:lnSpc>
              <a:spcBef>
                <a:spcPts val="567"/>
              </a:spcBef>
              <a:spcAft>
                <a:spcPts val="0"/>
              </a:spcAft>
              <a:buSzPts val="1800"/>
              <a:buNone/>
              <a:defRPr>
                <a:solidFill>
                  <a:schemeClr val="lt1"/>
                </a:solidFill>
              </a:defRPr>
            </a:lvl3pPr>
            <a:lvl4pPr marL="1828800" lvl="3" indent="-317500" algn="l">
              <a:lnSpc>
                <a:spcPct val="100000"/>
              </a:lnSpc>
              <a:spcBef>
                <a:spcPts val="0"/>
              </a:spcBef>
              <a:spcAft>
                <a:spcPts val="0"/>
              </a:spcAft>
              <a:buSzPts val="1400"/>
              <a:buChar char="•"/>
              <a:defRPr sz="1400">
                <a:solidFill>
                  <a:schemeClr val="lt1"/>
                </a:solidFill>
              </a:defRPr>
            </a:lvl4pPr>
            <a:lvl5pPr marL="2286000" lvl="4" indent="-317500" algn="l">
              <a:lnSpc>
                <a:spcPct val="100000"/>
              </a:lnSpc>
              <a:spcBef>
                <a:spcPts val="0"/>
              </a:spcBef>
              <a:spcAft>
                <a:spcPts val="0"/>
              </a:spcAft>
              <a:buSzPts val="1400"/>
              <a:buChar char="•"/>
              <a:defRPr sz="1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82" name="Google Shape;82;p17"/>
          <p:cNvCxnSpPr/>
          <p:nvPr/>
        </p:nvCxnSpPr>
        <p:spPr>
          <a:xfrm>
            <a:off x="1766400" y="6361716"/>
            <a:ext cx="10425600"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Image">
  <p:cSld name="Section Header Image">
    <p:bg>
      <p:bgPr>
        <a:solidFill>
          <a:schemeClr val="lt1"/>
        </a:solidFill>
        <a:effectLst/>
      </p:bgPr>
    </p:bg>
    <p:spTree>
      <p:nvGrpSpPr>
        <p:cNvPr id="1" name="Shape 83"/>
        <p:cNvGrpSpPr/>
        <p:nvPr/>
      </p:nvGrpSpPr>
      <p:grpSpPr>
        <a:xfrm>
          <a:off x="0" y="0"/>
          <a:ext cx="0" cy="0"/>
          <a:chOff x="0" y="0"/>
          <a:chExt cx="0" cy="0"/>
        </a:xfrm>
      </p:grpSpPr>
      <p:sp>
        <p:nvSpPr>
          <p:cNvPr id="84" name="Google Shape;84;p19"/>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1pPr>
            <a:lvl2pPr marL="0" marR="0" lvl="1"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2pPr>
            <a:lvl3pPr marL="0" marR="0" lvl="2"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3pPr>
            <a:lvl4pPr marL="0" marR="0" lvl="3"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4pPr>
            <a:lvl5pPr marL="0" marR="0" lvl="4"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5pPr>
            <a:lvl6pPr marL="0" marR="0" lvl="5"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6pPr>
            <a:lvl7pPr marL="0" marR="0" lvl="6"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7pPr>
            <a:lvl8pPr marL="0" marR="0" lvl="7"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8pPr>
            <a:lvl9pPr marL="0" marR="0" lvl="8"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85" name="Google Shape;85;p19"/>
          <p:cNvSpPr>
            <a:spLocks noGrp="1"/>
          </p:cNvSpPr>
          <p:nvPr>
            <p:ph type="pic" idx="2"/>
          </p:nvPr>
        </p:nvSpPr>
        <p:spPr>
          <a:xfrm>
            <a:off x="5334000" y="0"/>
            <a:ext cx="6858000" cy="6858000"/>
          </a:xfrm>
          <a:prstGeom prst="rect">
            <a:avLst/>
          </a:prstGeom>
          <a:solidFill>
            <a:srgbClr val="D8D8D8"/>
          </a:solidFill>
          <a:ln>
            <a:noFill/>
          </a:ln>
        </p:spPr>
      </p:sp>
      <p:sp>
        <p:nvSpPr>
          <p:cNvPr id="86" name="Google Shape;86;p19"/>
          <p:cNvSpPr txBox="1">
            <a:spLocks noGrp="1"/>
          </p:cNvSpPr>
          <p:nvPr>
            <p:ph type="title"/>
          </p:nvPr>
        </p:nvSpPr>
        <p:spPr>
          <a:xfrm>
            <a:off x="720725" y="1296988"/>
            <a:ext cx="4169327" cy="3853624"/>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accent1"/>
              </a:buClr>
              <a:buSzPts val="4900"/>
              <a:buFont typeface="Arial"/>
              <a:buNone/>
              <a:defRPr sz="49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
          <p:cNvSpPr txBox="1">
            <a:spLocks noGrp="1"/>
          </p:cNvSpPr>
          <p:nvPr>
            <p:ph type="title"/>
          </p:nvPr>
        </p:nvSpPr>
        <p:spPr>
          <a:xfrm>
            <a:off x="720726" y="722313"/>
            <a:ext cx="10750550" cy="574675"/>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accent1"/>
              </a:buClr>
              <a:buSzPts val="3600"/>
              <a:buFont typeface="Arial"/>
              <a:buNone/>
              <a:defRPr sz="36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
          <p:cNvSpPr txBox="1">
            <a:spLocks noGrp="1"/>
          </p:cNvSpPr>
          <p:nvPr>
            <p:ph type="body" idx="1"/>
          </p:nvPr>
        </p:nvSpPr>
        <p:spPr>
          <a:xfrm>
            <a:off x="720725" y="1296988"/>
            <a:ext cx="10750549" cy="4616449"/>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1pPr>
            <a:lvl2pPr marL="914400" marR="0" lvl="1" indent="-228600" algn="l" rtl="0">
              <a:lnSpc>
                <a:spcPct val="90000"/>
              </a:lnSpc>
              <a:spcBef>
                <a:spcPts val="1701"/>
              </a:spcBef>
              <a:spcAft>
                <a:spcPts val="0"/>
              </a:spcAft>
              <a:buClr>
                <a:schemeClr val="accent3"/>
              </a:buClr>
              <a:buSzPts val="2000"/>
              <a:buFont typeface="Arial"/>
              <a:buNone/>
              <a:defRPr sz="2000" b="1" i="0" u="none" strike="noStrike" cap="none">
                <a:solidFill>
                  <a:schemeClr val="accent3"/>
                </a:solidFill>
                <a:latin typeface="Arial"/>
                <a:ea typeface="Arial"/>
                <a:cs typeface="Arial"/>
                <a:sym typeface="Arial"/>
              </a:defRPr>
            </a:lvl2pPr>
            <a:lvl3pPr marL="1371600" marR="0" lvl="2" indent="-228600" algn="l" rtl="0">
              <a:lnSpc>
                <a:spcPct val="100000"/>
              </a:lnSpc>
              <a:spcBef>
                <a:spcPts val="567"/>
              </a:spcBef>
              <a:spcAft>
                <a:spcPts val="0"/>
              </a:spcAft>
              <a:buClr>
                <a:schemeClr val="accent1"/>
              </a:buClr>
              <a:buSzPts val="1800"/>
              <a:buFont typeface="Arial"/>
              <a:buNone/>
              <a:defRPr sz="1800" b="1" i="0" u="none" strike="noStrike" cap="none">
                <a:solidFill>
                  <a:schemeClr val="dk2"/>
                </a:solidFill>
                <a:latin typeface="Arial"/>
                <a:ea typeface="Arial"/>
                <a:cs typeface="Arial"/>
                <a:sym typeface="Arial"/>
              </a:defRPr>
            </a:lvl3pPr>
            <a:lvl4pPr marL="1828800" marR="0" lvl="3" indent="-330200" algn="l" rtl="0">
              <a:lnSpc>
                <a:spcPct val="100000"/>
              </a:lnSpc>
              <a:spcBef>
                <a:spcPts val="2835"/>
              </a:spcBef>
              <a:spcAft>
                <a:spcPts val="0"/>
              </a:spcAft>
              <a:buClr>
                <a:schemeClr val="accent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lnSpc>
                <a:spcPct val="100000"/>
              </a:lnSpc>
              <a:spcBef>
                <a:spcPts val="850"/>
              </a:spcBef>
              <a:spcAft>
                <a:spcPts val="0"/>
              </a:spcAft>
              <a:buClr>
                <a:schemeClr val="accent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42900" algn="l" rtl="0">
              <a:lnSpc>
                <a:spcPct val="9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6"/>
          <p:cNvSpPr txBox="1">
            <a:spLocks noGrp="1"/>
          </p:cNvSpPr>
          <p:nvPr>
            <p:ph type="dt" idx="10"/>
          </p:nvPr>
        </p:nvSpPr>
        <p:spPr>
          <a:xfrm>
            <a:off x="8081962" y="6492875"/>
            <a:ext cx="2743200" cy="189721"/>
          </a:xfrm>
          <a:prstGeom prst="rect">
            <a:avLst/>
          </a:prstGeom>
          <a:noFill/>
          <a:ln>
            <a:noFill/>
          </a:ln>
        </p:spPr>
        <p:txBody>
          <a:bodyPr spcFirstLastPara="1" wrap="square" lIns="0" tIns="0" rIns="0" bIns="0" anchor="t" anchorCtr="0">
            <a:noAutofit/>
          </a:bodyPr>
          <a:lstStyle>
            <a:lvl1pPr marR="0" lvl="0" algn="r" rtl="0">
              <a:lnSpc>
                <a:spcPct val="9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6"/>
          <p:cNvSpPr txBox="1">
            <a:spLocks noGrp="1"/>
          </p:cNvSpPr>
          <p:nvPr>
            <p:ph type="ftr" idx="11"/>
          </p:nvPr>
        </p:nvSpPr>
        <p:spPr>
          <a:xfrm>
            <a:off x="1766400" y="6492875"/>
            <a:ext cx="4114800" cy="189721"/>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6"/>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lvl1pPr marL="0" marR="0" lvl="0"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1pPr>
            <a:lvl2pPr marL="0" marR="0" lvl="1"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2pPr>
            <a:lvl3pPr marL="0" marR="0" lvl="2"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3pPr>
            <a:lvl4pPr marL="0" marR="0" lvl="3"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4pPr>
            <a:lvl5pPr marL="0" marR="0" lvl="4"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5pPr>
            <a:lvl6pPr marL="0" marR="0" lvl="5"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6pPr>
            <a:lvl7pPr marL="0" marR="0" lvl="6"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7pPr>
            <a:lvl8pPr marL="0" marR="0" lvl="7"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8pPr>
            <a:lvl9pPr marL="0" marR="0" lvl="8"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cxnSp>
        <p:nvCxnSpPr>
          <p:cNvPr id="15" name="Google Shape;15;p6"/>
          <p:cNvCxnSpPr/>
          <p:nvPr/>
        </p:nvCxnSpPr>
        <p:spPr>
          <a:xfrm>
            <a:off x="1766400" y="6361716"/>
            <a:ext cx="10425600" cy="0"/>
          </a:xfrm>
          <a:prstGeom prst="straightConnector1">
            <a:avLst/>
          </a:prstGeom>
          <a:noFill/>
          <a:ln w="9525" cap="flat" cmpd="sng">
            <a:solidFill>
              <a:schemeClr val="accent4"/>
            </a:solidFill>
            <a:prstDash val="solid"/>
            <a:miter lim="800000"/>
            <a:headEnd type="none" w="sm" len="sm"/>
            <a:tailEnd type="none" w="sm" len="sm"/>
          </a:ln>
        </p:spPr>
      </p:cxnSp>
      <p:pic>
        <p:nvPicPr>
          <p:cNvPr id="16" name="Google Shape;16;p6"/>
          <p:cNvPicPr preferRelativeResize="0"/>
          <p:nvPr/>
        </p:nvPicPr>
        <p:blipFill rotWithShape="1">
          <a:blip r:embed="rId19">
            <a:alphaModFix/>
          </a:blip>
          <a:srcRect/>
          <a:stretch/>
        </p:blipFill>
        <p:spPr>
          <a:xfrm>
            <a:off x="720725" y="6195599"/>
            <a:ext cx="899162" cy="33223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 id="2147483664" r:id="rId15"/>
    <p:sldLayoutId id="2147483665" r:id="rId16"/>
    <p:sldLayoutId id="2147483666" r:id="rId17"/>
  </p:sldLayoutIdLst>
  <p:transition>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454">
          <p15:clr>
            <a:srgbClr val="F26B43"/>
          </p15:clr>
        </p15:guide>
        <p15:guide id="4" pos="6819">
          <p15:clr>
            <a:srgbClr val="F26B43"/>
          </p15:clr>
        </p15:guide>
        <p15:guide id="5" orient="horz" pos="455">
          <p15:clr>
            <a:srgbClr val="F26B43"/>
          </p15:clr>
        </p15:guide>
        <p15:guide id="6" orient="horz" pos="3725">
          <p15:clr>
            <a:srgbClr val="F26B43"/>
          </p15:clr>
        </p15:guide>
        <p15:guide id="7" orient="horz" pos="817">
          <p15:clr>
            <a:srgbClr val="F26B43"/>
          </p15:clr>
        </p15:guide>
        <p15:guide id="8" orient="horz" pos="1293">
          <p15:clr>
            <a:srgbClr val="F26B43"/>
          </p15:clr>
        </p15:guide>
        <p15:guide id="9" pos="722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bwMode="auto">
        <a:xfrm>
          <a:off x="0" y="0"/>
          <a:ext cx="0" cy="0"/>
          <a:chOff x="0" y="0"/>
          <a:chExt cx="0" cy="0"/>
        </a:xfrm>
      </p:grpSpPr>
      <p:sp>
        <p:nvSpPr>
          <p:cNvPr id="4" name="Rectangle 2"/>
          <p:cNvSpPr>
            <a:spLocks noGrp="1" noChangeArrowheads="1"/>
          </p:cNvSpPr>
          <p:nvPr>
            <p:ph type="title"/>
          </p:nvPr>
        </p:nvSpPr>
        <p:spPr bwMode="auto">
          <a:xfrm>
            <a:off x="609600" y="274638"/>
            <a:ext cx="10972800" cy="1143000"/>
          </a:xfrm>
          <a:prstGeom prst="rect">
            <a:avLst/>
          </a:prstGeom>
          <a:noFill/>
          <a:ln>
            <a:noFill/>
          </a:ln>
        </p:spPr>
        <p:txBody>
          <a:bodyPr vert="horz" wrap="square" lIns="91438" tIns="45718" rIns="91438" bIns="45718" numCol="1" anchor="ctr" anchorCtr="0" compatLnSpc="1">
            <a:prstTxWarp prst="textNoShape">
              <a:avLst/>
            </a:prstTxWarp>
          </a:bodyPr>
          <a:lstStyle/>
          <a:p>
            <a:pPr lvl="0">
              <a:defRPr/>
            </a:pPr>
            <a:r>
              <a:rPr lang="pl-PL"/>
              <a:t>Kliknij, aby edytować styl wzorca tytułu</a:t>
            </a:r>
            <a:endParaRPr/>
          </a:p>
        </p:txBody>
      </p:sp>
      <p:sp>
        <p:nvSpPr>
          <p:cNvPr id="5" name="Rectangle 3"/>
          <p:cNvSpPr>
            <a:spLocks noGrp="1" noChangeArrowheads="1"/>
          </p:cNvSpPr>
          <p:nvPr>
            <p:ph type="body" idx="1"/>
          </p:nvPr>
        </p:nvSpPr>
        <p:spPr bwMode="auto">
          <a:xfrm>
            <a:off x="609600" y="1600201"/>
            <a:ext cx="10972800" cy="4525963"/>
          </a:xfrm>
          <a:prstGeom prst="rect">
            <a:avLst/>
          </a:prstGeom>
          <a:noFill/>
          <a:ln>
            <a:noFill/>
          </a:ln>
        </p:spPr>
        <p:txBody>
          <a:bodyPr vert="horz" wrap="square" lIns="91438" tIns="45718" rIns="91438" bIns="45718" numCol="1" anchor="t" anchorCtr="0" compatLnSpc="1">
            <a:prstTxWarp prst="textNoShape">
              <a:avLst/>
            </a:prstTxWarp>
          </a:bodyPr>
          <a:lstStyle/>
          <a:p>
            <a:pPr lvl="0">
              <a:defRPr/>
            </a:pPr>
            <a:r>
              <a:rPr lang="pl-PL"/>
              <a:t>Kliknij, aby edytować style wzorca tekstu</a:t>
            </a:r>
            <a:endParaRPr/>
          </a:p>
          <a:p>
            <a:pPr lvl="1">
              <a:defRPr/>
            </a:pPr>
            <a:r>
              <a:rPr lang="pl-PL"/>
              <a:t>Drugi poziom</a:t>
            </a:r>
            <a:endParaRPr/>
          </a:p>
          <a:p>
            <a:pPr lvl="2">
              <a:defRPr/>
            </a:pPr>
            <a:r>
              <a:rPr lang="pl-PL"/>
              <a:t>Trzeci poziom</a:t>
            </a:r>
            <a:endParaRPr/>
          </a:p>
          <a:p>
            <a:pPr lvl="3">
              <a:defRPr/>
            </a:pPr>
            <a:r>
              <a:rPr lang="pl-PL"/>
              <a:t>Czwarty poziom</a:t>
            </a:r>
            <a:endParaRPr/>
          </a:p>
          <a:p>
            <a:pPr lvl="4">
              <a:defRPr/>
            </a:pPr>
            <a:r>
              <a:rPr lang="pl-PL"/>
              <a:t>Piąty poziom</a:t>
            </a:r>
            <a:endParaRPr/>
          </a:p>
        </p:txBody>
      </p:sp>
      <p:sp>
        <p:nvSpPr>
          <p:cNvPr id="6" name="Rectangle 4"/>
          <p:cNvSpPr>
            <a:spLocks noGrp="1" noChangeArrowheads="1"/>
          </p:cNvSpPr>
          <p:nvPr>
            <p:ph type="dt" sz="half" idx="2"/>
          </p:nvPr>
        </p:nvSpPr>
        <p:spPr bwMode="auto">
          <a:xfrm>
            <a:off x="609600" y="6245225"/>
            <a:ext cx="2844800" cy="476250"/>
          </a:xfrm>
          <a:prstGeom prst="rect">
            <a:avLst/>
          </a:prstGeom>
          <a:noFill/>
          <a:ln>
            <a:noFill/>
          </a:ln>
        </p:spPr>
        <p:txBody>
          <a:bodyPr vert="horz" wrap="square" lIns="91438" tIns="45718" rIns="91438" bIns="45718" numCol="1" anchor="t" anchorCtr="0" compatLnSpc="1">
            <a:prstTxWarp prst="textNoShape">
              <a:avLst/>
            </a:prstTxWarp>
          </a:bodyPr>
          <a:lstStyle>
            <a:lvl1pPr>
              <a:defRPr sz="1400">
                <a:solidFill>
                  <a:srgbClr val="000000"/>
                </a:solidFill>
                <a:ea typeface="ＭＳ Ｐゴシック"/>
                <a:cs typeface="+mn-cs"/>
              </a:defRPr>
            </a:lvl1pPr>
          </a:lstStyle>
          <a:p>
            <a:pPr>
              <a:defRPr/>
            </a:pPr>
            <a:endParaRPr lang="pl-PL">
              <a:latin typeface="Arial"/>
            </a:endParaRPr>
          </a:p>
        </p:txBody>
      </p:sp>
      <p:sp>
        <p:nvSpPr>
          <p:cNvPr id="7" name="Rectangle 5"/>
          <p:cNvSpPr>
            <a:spLocks noGrp="1" noChangeArrowheads="1"/>
          </p:cNvSpPr>
          <p:nvPr>
            <p:ph type="ftr" sz="quarter" idx="3"/>
          </p:nvPr>
        </p:nvSpPr>
        <p:spPr bwMode="auto">
          <a:xfrm>
            <a:off x="4165600" y="6245225"/>
            <a:ext cx="3860800" cy="476250"/>
          </a:xfrm>
          <a:prstGeom prst="rect">
            <a:avLst/>
          </a:prstGeom>
          <a:noFill/>
          <a:ln>
            <a:noFill/>
          </a:ln>
        </p:spPr>
        <p:txBody>
          <a:bodyPr vert="horz" wrap="square" lIns="91438" tIns="45718" rIns="91438" bIns="45718" numCol="1" anchor="t" anchorCtr="0" compatLnSpc="1">
            <a:prstTxWarp prst="textNoShape">
              <a:avLst/>
            </a:prstTxWarp>
          </a:bodyPr>
          <a:lstStyle>
            <a:lvl1pPr algn="ctr">
              <a:defRPr sz="1400">
                <a:solidFill>
                  <a:srgbClr val="000000"/>
                </a:solidFill>
                <a:ea typeface="ＭＳ Ｐゴシック"/>
                <a:cs typeface="+mn-cs"/>
              </a:defRPr>
            </a:lvl1pPr>
          </a:lstStyle>
          <a:p>
            <a:pPr>
              <a:defRPr/>
            </a:pPr>
            <a:endParaRPr lang="pl-PL">
              <a:latin typeface="Arial"/>
            </a:endParaRPr>
          </a:p>
        </p:txBody>
      </p:sp>
      <p:sp>
        <p:nvSpPr>
          <p:cNvPr id="8" name="Rectangle 6"/>
          <p:cNvSpPr>
            <a:spLocks noGrp="1" noChangeArrowheads="1"/>
          </p:cNvSpPr>
          <p:nvPr>
            <p:ph type="sldNum" sz="quarter" idx="4"/>
          </p:nvPr>
        </p:nvSpPr>
        <p:spPr bwMode="auto">
          <a:xfrm>
            <a:off x="8737600" y="6245225"/>
            <a:ext cx="2844800" cy="476250"/>
          </a:xfrm>
          <a:prstGeom prst="rect">
            <a:avLst/>
          </a:prstGeom>
          <a:noFill/>
          <a:ln>
            <a:noFill/>
          </a:ln>
        </p:spPr>
        <p:txBody>
          <a:bodyPr vert="horz" wrap="square" lIns="91438" tIns="45718" rIns="91438" bIns="45718" numCol="1" anchor="t" anchorCtr="0" compatLnSpc="1">
            <a:prstTxWarp prst="textNoShape">
              <a:avLst/>
            </a:prstTxWarp>
          </a:bodyPr>
          <a:lstStyle>
            <a:lvl1pPr algn="r">
              <a:defRPr sz="1400">
                <a:solidFill>
                  <a:srgbClr val="000000"/>
                </a:solidFill>
              </a:defRPr>
            </a:lvl1pPr>
          </a:lstStyle>
          <a:p>
            <a:pPr>
              <a:defRPr/>
            </a:pPr>
            <a:fld id="{729D1C63-78CC-C34F-A50F-03DAAAE763A1}" type="slidenum">
              <a:rPr lang="pl-PL">
                <a:latin typeface="Arial"/>
                <a:ea typeface="ＭＳ Ｐゴシック"/>
                <a:cs typeface="ＭＳ Ｐゴシック"/>
              </a:rPr>
              <a:t>‹#›</a:t>
            </a:fld>
            <a:endParaRPr lang="pl-PL">
              <a:latin typeface="Arial"/>
              <a:ea typeface="ＭＳ Ｐゴシック"/>
              <a:cs typeface="ＭＳ Ｐゴシック"/>
            </a:endParaRPr>
          </a:p>
        </p:txBody>
      </p:sp>
    </p:spTree>
    <p:extLst>
      <p:ext uri="{BB962C8B-B14F-4D97-AF65-F5344CB8AC3E}">
        <p14:creationId xmlns:p14="http://schemas.microsoft.com/office/powerpoint/2010/main" val="2989031956"/>
      </p:ext>
    </p:extLst>
  </p:cSld>
  <p:clrMap bg1="lt1" tx1="dk1" bg2="lt2" tx2="dk2" accent1="accent1" accent2="accent2" accent3="accent3" accent4="accent4" accent5="accent5" accent6="accent6" hlink="hlink" folHlink="folHlink"/>
  <p:sldLayoutIdLst>
    <p:sldLayoutId id="2147483668" r:id="rId1"/>
    <p:sldLayoutId id="2147483669" r:id="rId2"/>
  </p:sldLayoutIdLst>
  <p:hf hdr="0" ftr="0" dt="0"/>
  <p:txStyles>
    <p:titleStyle>
      <a:lvl1pPr algn="ctr">
        <a:spcBef>
          <a:spcPts val="0"/>
        </a:spcBef>
        <a:spcAft>
          <a:spcPts val="0"/>
        </a:spcAft>
        <a:defRPr sz="4400">
          <a:solidFill>
            <a:schemeClr val="tx2"/>
          </a:solidFill>
          <a:latin typeface="+mj-lt"/>
          <a:ea typeface="+mj-ea"/>
          <a:cs typeface="ＭＳ Ｐゴシック"/>
        </a:defRPr>
      </a:lvl1pPr>
      <a:lvl2pPr algn="ctr">
        <a:spcBef>
          <a:spcPts val="0"/>
        </a:spcBef>
        <a:spcAft>
          <a:spcPts val="0"/>
        </a:spcAft>
        <a:defRPr sz="4400">
          <a:solidFill>
            <a:schemeClr val="tx2"/>
          </a:solidFill>
          <a:latin typeface="Arial"/>
          <a:ea typeface="ＭＳ Ｐゴシック"/>
          <a:cs typeface="ＭＳ Ｐゴシック"/>
        </a:defRPr>
      </a:lvl2pPr>
      <a:lvl3pPr algn="ctr">
        <a:spcBef>
          <a:spcPts val="0"/>
        </a:spcBef>
        <a:spcAft>
          <a:spcPts val="0"/>
        </a:spcAft>
        <a:defRPr sz="4400">
          <a:solidFill>
            <a:schemeClr val="tx2"/>
          </a:solidFill>
          <a:latin typeface="Arial"/>
          <a:ea typeface="ＭＳ Ｐゴシック"/>
          <a:cs typeface="ＭＳ Ｐゴシック"/>
        </a:defRPr>
      </a:lvl3pPr>
      <a:lvl4pPr algn="ctr">
        <a:spcBef>
          <a:spcPts val="0"/>
        </a:spcBef>
        <a:spcAft>
          <a:spcPts val="0"/>
        </a:spcAft>
        <a:defRPr sz="4400">
          <a:solidFill>
            <a:schemeClr val="tx2"/>
          </a:solidFill>
          <a:latin typeface="Arial"/>
          <a:ea typeface="ＭＳ Ｐゴシック"/>
          <a:cs typeface="ＭＳ Ｐゴシック"/>
        </a:defRPr>
      </a:lvl4pPr>
      <a:lvl5pPr algn="ctr">
        <a:spcBef>
          <a:spcPts val="0"/>
        </a:spcBef>
        <a:spcAft>
          <a:spcPts val="0"/>
        </a:spcAft>
        <a:defRPr sz="4400">
          <a:solidFill>
            <a:schemeClr val="tx2"/>
          </a:solidFill>
          <a:latin typeface="Arial"/>
          <a:ea typeface="ＭＳ Ｐゴシック"/>
          <a:cs typeface="ＭＳ Ｐゴシック"/>
        </a:defRPr>
      </a:lvl5pPr>
      <a:lvl6pPr marL="457191" algn="ctr">
        <a:spcBef>
          <a:spcPts val="0"/>
        </a:spcBef>
        <a:spcAft>
          <a:spcPts val="0"/>
        </a:spcAft>
        <a:defRPr sz="4400">
          <a:solidFill>
            <a:schemeClr val="tx2"/>
          </a:solidFill>
          <a:latin typeface="Arial"/>
          <a:ea typeface="ＭＳ Ｐゴシック"/>
        </a:defRPr>
      </a:lvl6pPr>
      <a:lvl7pPr marL="914382" algn="ctr">
        <a:spcBef>
          <a:spcPts val="0"/>
        </a:spcBef>
        <a:spcAft>
          <a:spcPts val="0"/>
        </a:spcAft>
        <a:defRPr sz="4400">
          <a:solidFill>
            <a:schemeClr val="tx2"/>
          </a:solidFill>
          <a:latin typeface="Arial"/>
          <a:ea typeface="ＭＳ Ｐゴシック"/>
        </a:defRPr>
      </a:lvl7pPr>
      <a:lvl8pPr marL="1371573" algn="ctr">
        <a:spcBef>
          <a:spcPts val="0"/>
        </a:spcBef>
        <a:spcAft>
          <a:spcPts val="0"/>
        </a:spcAft>
        <a:defRPr sz="4400">
          <a:solidFill>
            <a:schemeClr val="tx2"/>
          </a:solidFill>
          <a:latin typeface="Arial"/>
          <a:ea typeface="ＭＳ Ｐゴシック"/>
        </a:defRPr>
      </a:lvl8pPr>
      <a:lvl9pPr marL="1828764" algn="ctr">
        <a:spcBef>
          <a:spcPts val="0"/>
        </a:spcBef>
        <a:spcAft>
          <a:spcPts val="0"/>
        </a:spcAft>
        <a:defRPr sz="4400">
          <a:solidFill>
            <a:schemeClr val="tx2"/>
          </a:solidFill>
          <a:latin typeface="Arial"/>
          <a:ea typeface="ＭＳ Ｐゴシック"/>
        </a:defRPr>
      </a:lvl9pPr>
    </p:titleStyle>
    <p:bodyStyle>
      <a:lvl1pPr marL="341313" indent="-341313" algn="l">
        <a:spcBef>
          <a:spcPts val="0"/>
        </a:spcBef>
        <a:spcAft>
          <a:spcPts val="0"/>
        </a:spcAft>
        <a:buChar char="•"/>
        <a:defRPr sz="3200">
          <a:solidFill>
            <a:schemeClr val="tx1"/>
          </a:solidFill>
          <a:latin typeface="+mn-lt"/>
          <a:ea typeface="+mn-ea"/>
          <a:cs typeface="ＭＳ Ｐゴシック"/>
        </a:defRPr>
      </a:lvl1pPr>
      <a:lvl2pPr marL="741363" indent="-284163" algn="l">
        <a:spcBef>
          <a:spcPts val="0"/>
        </a:spcBef>
        <a:spcAft>
          <a:spcPts val="0"/>
        </a:spcAft>
        <a:buChar char="–"/>
        <a:defRPr sz="2800">
          <a:solidFill>
            <a:schemeClr val="tx1"/>
          </a:solidFill>
          <a:latin typeface="+mn-lt"/>
          <a:ea typeface="+mn-ea"/>
        </a:defRPr>
      </a:lvl2pPr>
      <a:lvl3pPr marL="1141413" indent="-227013" algn="l">
        <a:spcBef>
          <a:spcPts val="0"/>
        </a:spcBef>
        <a:spcAft>
          <a:spcPts val="0"/>
        </a:spcAft>
        <a:buChar char="•"/>
        <a:defRPr sz="2400">
          <a:solidFill>
            <a:schemeClr val="tx1"/>
          </a:solidFill>
          <a:latin typeface="+mn-lt"/>
          <a:ea typeface="+mn-ea"/>
        </a:defRPr>
      </a:lvl3pPr>
      <a:lvl4pPr marL="1598613" indent="-227013" algn="l">
        <a:spcBef>
          <a:spcPts val="0"/>
        </a:spcBef>
        <a:spcAft>
          <a:spcPts val="0"/>
        </a:spcAft>
        <a:buChar char="–"/>
        <a:defRPr sz="2000">
          <a:solidFill>
            <a:schemeClr val="tx1"/>
          </a:solidFill>
          <a:latin typeface="+mn-lt"/>
          <a:ea typeface="+mn-ea"/>
        </a:defRPr>
      </a:lvl4pPr>
      <a:lvl5pPr marL="2055813" indent="-227013" algn="l">
        <a:spcBef>
          <a:spcPts val="0"/>
        </a:spcBef>
        <a:spcAft>
          <a:spcPts val="0"/>
        </a:spcAft>
        <a:buChar char="»"/>
        <a:defRPr sz="2000">
          <a:solidFill>
            <a:schemeClr val="tx1"/>
          </a:solidFill>
          <a:latin typeface="+mn-lt"/>
          <a:ea typeface="+mn-ea"/>
        </a:defRPr>
      </a:lvl5pPr>
      <a:lvl6pPr marL="2514550" indent="-228595" algn="l">
        <a:spcBef>
          <a:spcPts val="0"/>
        </a:spcBef>
        <a:spcAft>
          <a:spcPts val="0"/>
        </a:spcAft>
        <a:buChar char="»"/>
        <a:defRPr sz="2000">
          <a:solidFill>
            <a:schemeClr val="tx1"/>
          </a:solidFill>
          <a:latin typeface="+mn-lt"/>
          <a:ea typeface="+mn-ea"/>
        </a:defRPr>
      </a:lvl6pPr>
      <a:lvl7pPr marL="2971741" indent="-228595" algn="l">
        <a:spcBef>
          <a:spcPts val="0"/>
        </a:spcBef>
        <a:spcAft>
          <a:spcPts val="0"/>
        </a:spcAft>
        <a:buChar char="»"/>
        <a:defRPr sz="2000">
          <a:solidFill>
            <a:schemeClr val="tx1"/>
          </a:solidFill>
          <a:latin typeface="+mn-lt"/>
          <a:ea typeface="+mn-ea"/>
        </a:defRPr>
      </a:lvl7pPr>
      <a:lvl8pPr marL="3428932" indent="-228595" algn="l">
        <a:spcBef>
          <a:spcPts val="0"/>
        </a:spcBef>
        <a:spcAft>
          <a:spcPts val="0"/>
        </a:spcAft>
        <a:buChar char="»"/>
        <a:defRPr sz="2000">
          <a:solidFill>
            <a:schemeClr val="tx1"/>
          </a:solidFill>
          <a:latin typeface="+mn-lt"/>
          <a:ea typeface="+mn-ea"/>
        </a:defRPr>
      </a:lvl8pPr>
      <a:lvl9pPr marL="3886122" indent="-228595" algn="l">
        <a:spcBef>
          <a:spcPts val="0"/>
        </a:spcBef>
        <a:spcAft>
          <a:spcPts val="0"/>
        </a:spcAft>
        <a:buChar char="»"/>
        <a:defRPr sz="2000">
          <a:solidFill>
            <a:schemeClr val="tx1"/>
          </a:solidFill>
          <a:latin typeface="+mn-lt"/>
          <a:ea typeface="+mn-ea"/>
        </a:defRPr>
      </a:lvl9pPr>
    </p:bodyStyle>
    <p:otherStyle>
      <a:defPPr>
        <a:defRPr lang="en-US"/>
      </a:defPPr>
      <a:lvl1pPr marL="0" algn="l" defTabSz="457191">
        <a:defRPr sz="1800">
          <a:solidFill>
            <a:schemeClr val="tx1"/>
          </a:solidFill>
          <a:latin typeface="+mn-lt"/>
          <a:ea typeface="+mn-ea"/>
          <a:cs typeface="+mn-cs"/>
        </a:defRPr>
      </a:lvl1pPr>
      <a:lvl2pPr marL="457191" algn="l" defTabSz="457191">
        <a:defRPr sz="1800">
          <a:solidFill>
            <a:schemeClr val="tx1"/>
          </a:solidFill>
          <a:latin typeface="+mn-lt"/>
          <a:ea typeface="+mn-ea"/>
          <a:cs typeface="+mn-cs"/>
        </a:defRPr>
      </a:lvl2pPr>
      <a:lvl3pPr marL="914382" algn="l" defTabSz="457191">
        <a:defRPr sz="1800">
          <a:solidFill>
            <a:schemeClr val="tx1"/>
          </a:solidFill>
          <a:latin typeface="+mn-lt"/>
          <a:ea typeface="+mn-ea"/>
          <a:cs typeface="+mn-cs"/>
        </a:defRPr>
      </a:lvl3pPr>
      <a:lvl4pPr marL="1371573" algn="l" defTabSz="457191">
        <a:defRPr sz="1800">
          <a:solidFill>
            <a:schemeClr val="tx1"/>
          </a:solidFill>
          <a:latin typeface="+mn-lt"/>
          <a:ea typeface="+mn-ea"/>
          <a:cs typeface="+mn-cs"/>
        </a:defRPr>
      </a:lvl4pPr>
      <a:lvl5pPr marL="1828764" algn="l" defTabSz="457191">
        <a:defRPr sz="1800">
          <a:solidFill>
            <a:schemeClr val="tx1"/>
          </a:solidFill>
          <a:latin typeface="+mn-lt"/>
          <a:ea typeface="+mn-ea"/>
          <a:cs typeface="+mn-cs"/>
        </a:defRPr>
      </a:lvl5pPr>
      <a:lvl6pPr marL="2285955" algn="l" defTabSz="457191">
        <a:defRPr sz="1800">
          <a:solidFill>
            <a:schemeClr val="tx1"/>
          </a:solidFill>
          <a:latin typeface="+mn-lt"/>
          <a:ea typeface="+mn-ea"/>
          <a:cs typeface="+mn-cs"/>
        </a:defRPr>
      </a:lvl6pPr>
      <a:lvl7pPr marL="2743146" algn="l" defTabSz="457191">
        <a:defRPr sz="1800">
          <a:solidFill>
            <a:schemeClr val="tx1"/>
          </a:solidFill>
          <a:latin typeface="+mn-lt"/>
          <a:ea typeface="+mn-ea"/>
          <a:cs typeface="+mn-cs"/>
        </a:defRPr>
      </a:lvl7pPr>
      <a:lvl8pPr marL="3200336" algn="l" defTabSz="457191">
        <a:defRPr sz="1800">
          <a:solidFill>
            <a:schemeClr val="tx1"/>
          </a:solidFill>
          <a:latin typeface="+mn-lt"/>
          <a:ea typeface="+mn-ea"/>
          <a:cs typeface="+mn-cs"/>
        </a:defRPr>
      </a:lvl8pPr>
      <a:lvl9pPr marL="3657526" algn="l" defTabSz="457191">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jp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jp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9.xml"/><Relationship Id="rId5" Type="http://schemas.openxmlformats.org/officeDocument/2006/relationships/image" Target="../media/image13.emf"/><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
          <p:cNvSpPr txBox="1">
            <a:spLocks noGrp="1"/>
          </p:cNvSpPr>
          <p:nvPr>
            <p:ph type="ctrTitle"/>
          </p:nvPr>
        </p:nvSpPr>
        <p:spPr>
          <a:xfrm>
            <a:off x="1368000" y="2790000"/>
            <a:ext cx="10460700" cy="1476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5000"/>
              <a:buFont typeface="Arial"/>
              <a:buNone/>
            </a:pPr>
            <a:r>
              <a:rPr lang="en-GB" sz="4600"/>
              <a:t>BGC</a:t>
            </a:r>
            <a:endParaRPr sz="4600">
              <a:solidFill>
                <a:schemeClr val="lt1"/>
              </a:solidFill>
            </a:endParaRPr>
          </a:p>
          <a:p>
            <a:pPr marL="0" lvl="0" indent="0" algn="l" rtl="0">
              <a:lnSpc>
                <a:spcPct val="90000"/>
              </a:lnSpc>
              <a:spcBef>
                <a:spcPts val="0"/>
              </a:spcBef>
              <a:spcAft>
                <a:spcPts val="0"/>
              </a:spcAft>
              <a:buClr>
                <a:schemeClr val="lt1"/>
              </a:buClr>
              <a:buSzPts val="5000"/>
              <a:buFont typeface="Arial"/>
              <a:buNone/>
            </a:pPr>
            <a:r>
              <a:rPr lang="en-GB" sz="4200" b="0">
                <a:solidFill>
                  <a:schemeClr val="lt1"/>
                </a:solidFill>
              </a:rPr>
              <a:t>Sessio</a:t>
            </a:r>
            <a:r>
              <a:rPr lang="en-GB" sz="4200" b="0"/>
              <a:t>n 4: Mapping the current situation </a:t>
            </a:r>
            <a:endParaRPr sz="2400" b="0">
              <a:solidFill>
                <a:schemeClr val="lt1"/>
              </a:solidFill>
              <a:latin typeface="Arial"/>
              <a:ea typeface="Arial"/>
              <a:cs typeface="Arial"/>
              <a:sym typeface="Arial"/>
            </a:endParaRPr>
          </a:p>
        </p:txBody>
      </p:sp>
      <p:sp>
        <p:nvSpPr>
          <p:cNvPr id="143" name="Google Shape;143;p1"/>
          <p:cNvSpPr txBox="1">
            <a:spLocks noGrp="1"/>
          </p:cNvSpPr>
          <p:nvPr>
            <p:ph type="subTitle" idx="1"/>
          </p:nvPr>
        </p:nvSpPr>
        <p:spPr>
          <a:xfrm>
            <a:off x="1368000" y="4597200"/>
            <a:ext cx="8612100" cy="1476000"/>
          </a:xfrm>
          <a:prstGeom prst="rect">
            <a:avLst/>
          </a:prstGeom>
          <a:noFill/>
          <a:ln>
            <a:noFill/>
          </a:ln>
        </p:spPr>
        <p:txBody>
          <a:bodyPr spcFirstLastPara="1" wrap="square" lIns="0" tIns="0" rIns="0" bIns="0" anchor="t" anchorCtr="0">
            <a:noAutofit/>
          </a:bodyPr>
          <a:lstStyle/>
          <a:p>
            <a:pPr marL="0" indent="0">
              <a:buClr>
                <a:schemeClr val="dk1"/>
              </a:buClr>
              <a:buSzPts val="1100"/>
            </a:pPr>
            <a:r>
              <a:rPr lang="fr-FR" dirty="0"/>
              <a:t>Nico Lange, Véronique Garçon, Steve Jones and Maciej </a:t>
            </a:r>
            <a:r>
              <a:rPr lang="fr-FR" b="1" dirty="0" err="1"/>
              <a:t>Telszewski</a:t>
            </a:r>
            <a:endParaRPr lang="fr-FR" b="1" dirty="0"/>
          </a:p>
          <a:p>
            <a:pPr marL="0" lvl="0" indent="0" algn="l" rtl="0">
              <a:lnSpc>
                <a:spcPct val="105000"/>
              </a:lnSpc>
              <a:spcBef>
                <a:spcPts val="0"/>
              </a:spcBef>
              <a:spcAft>
                <a:spcPts val="0"/>
              </a:spcAft>
              <a:buClr>
                <a:schemeClr val="dk1"/>
              </a:buClr>
              <a:buSzPts val="1100"/>
              <a:buFont typeface="Arial"/>
              <a:buNone/>
            </a:pPr>
            <a:endParaRPr lang="fr-FR" dirty="0"/>
          </a:p>
          <a:p>
            <a:pPr marL="0" lvl="0" indent="0" algn="l" rtl="0">
              <a:lnSpc>
                <a:spcPct val="105000"/>
              </a:lnSpc>
              <a:spcBef>
                <a:spcPts val="0"/>
              </a:spcBef>
              <a:spcAft>
                <a:spcPts val="0"/>
              </a:spcAft>
              <a:buClr>
                <a:schemeClr val="dk1"/>
              </a:buClr>
              <a:buSzPts val="1100"/>
              <a:buFont typeface="Arial"/>
              <a:buNone/>
            </a:pPr>
            <a:r>
              <a:rPr lang="fr-FR" dirty="0"/>
              <a:t>IOCCP BGC GOOS Panel</a:t>
            </a:r>
          </a:p>
          <a:p>
            <a:pPr marL="0" lvl="0" indent="0" algn="l" rtl="0">
              <a:lnSpc>
                <a:spcPct val="105000"/>
              </a:lnSpc>
              <a:spcBef>
                <a:spcPts val="0"/>
              </a:spcBef>
              <a:spcAft>
                <a:spcPts val="0"/>
              </a:spcAft>
              <a:buClr>
                <a:schemeClr val="dk1"/>
              </a:buClr>
              <a:buSzPts val="1100"/>
              <a:buFont typeface="Arial"/>
              <a:buNone/>
            </a:pPr>
            <a:endParaRPr dirty="0"/>
          </a:p>
          <a:p>
            <a:pPr marL="0" lvl="0" indent="0" algn="l" rtl="0">
              <a:lnSpc>
                <a:spcPct val="105000"/>
              </a:lnSpc>
              <a:spcBef>
                <a:spcPts val="0"/>
              </a:spcBef>
              <a:spcAft>
                <a:spcPts val="0"/>
              </a:spcAft>
              <a:buClr>
                <a:schemeClr val="dk1"/>
              </a:buClr>
              <a:buSzPts val="1100"/>
              <a:buFont typeface="Arial"/>
              <a:buNone/>
            </a:pPr>
            <a:r>
              <a:rPr lang="en-GB" dirty="0"/>
              <a:t>IOC IODE/GOOS Data Workshop</a:t>
            </a:r>
            <a:endParaRPr dirty="0"/>
          </a:p>
          <a:p>
            <a:pPr marL="0" lvl="0" indent="0" algn="l" rtl="0">
              <a:lnSpc>
                <a:spcPct val="105000"/>
              </a:lnSpc>
              <a:spcBef>
                <a:spcPts val="0"/>
              </a:spcBef>
              <a:spcAft>
                <a:spcPts val="0"/>
              </a:spcAft>
              <a:buClr>
                <a:schemeClr val="dk1"/>
              </a:buClr>
              <a:buSzPts val="1100"/>
              <a:buFont typeface="Arial"/>
              <a:buNone/>
            </a:pPr>
            <a:r>
              <a:rPr lang="en-GB" dirty="0"/>
              <a:t>30 September - 02 October 2024, IODE Project Office/VLIZ, </a:t>
            </a:r>
            <a:r>
              <a:rPr lang="en-GB" dirty="0" err="1"/>
              <a:t>Ostende</a:t>
            </a:r>
            <a:r>
              <a:rPr lang="en-GB" dirty="0"/>
              <a:t>, Belgium</a:t>
            </a:r>
            <a:endParaRPr sz="1600" b="0" dirty="0"/>
          </a:p>
        </p:txBody>
      </p:sp>
      <p:pic>
        <p:nvPicPr>
          <p:cNvPr id="144" name="Google Shape;144;p1"/>
          <p:cNvPicPr preferRelativeResize="0"/>
          <p:nvPr/>
        </p:nvPicPr>
        <p:blipFill rotWithShape="1">
          <a:blip r:embed="rId3">
            <a:alphaModFix/>
          </a:blip>
          <a:srcRect/>
          <a:stretch/>
        </p:blipFill>
        <p:spPr>
          <a:xfrm>
            <a:off x="6971925" y="289100"/>
            <a:ext cx="5088001" cy="1286050"/>
          </a:xfrm>
          <a:prstGeom prst="rect">
            <a:avLst/>
          </a:prstGeom>
          <a:noFill/>
          <a:ln>
            <a:noFill/>
          </a:ln>
        </p:spPr>
      </p:pic>
      <p:pic>
        <p:nvPicPr>
          <p:cNvPr id="145" name="Google Shape;145;p1"/>
          <p:cNvPicPr preferRelativeResize="0"/>
          <p:nvPr/>
        </p:nvPicPr>
        <p:blipFill>
          <a:blip r:embed="rId4">
            <a:alphaModFix/>
          </a:blip>
          <a:stretch>
            <a:fillRect/>
          </a:stretch>
        </p:blipFill>
        <p:spPr>
          <a:xfrm>
            <a:off x="4917775" y="639050"/>
            <a:ext cx="1666650" cy="586150"/>
          </a:xfrm>
          <a:prstGeom prst="rect">
            <a:avLst/>
          </a:prstGeom>
          <a:noFill/>
          <a:ln>
            <a:noFill/>
          </a:ln>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4B7A455-FFBD-E43A-B29E-4C515F145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2509" y="857646"/>
            <a:ext cx="7236015" cy="514815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99E0968F-05D3-F7BD-DD8D-7611561D8F7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10</a:t>
            </a:fld>
            <a:endParaRPr lang="en-GB"/>
          </a:p>
        </p:txBody>
      </p:sp>
      <p:sp>
        <p:nvSpPr>
          <p:cNvPr id="6" name="TextBox 5">
            <a:extLst>
              <a:ext uri="{FF2B5EF4-FFF2-40B4-BE49-F238E27FC236}">
                <a16:creationId xmlns:a16="http://schemas.microsoft.com/office/drawing/2014/main" id="{6DACDCB5-5FCF-CEA0-8D3C-3D9F90BADA93}"/>
              </a:ext>
            </a:extLst>
          </p:cNvPr>
          <p:cNvSpPr txBox="1"/>
          <p:nvPr/>
        </p:nvSpPr>
        <p:spPr>
          <a:xfrm>
            <a:off x="341607" y="1036037"/>
            <a:ext cx="5273749" cy="4785926"/>
          </a:xfrm>
          <a:prstGeom prst="rect">
            <a:avLst/>
          </a:prstGeom>
          <a:noFill/>
        </p:spPr>
        <p:txBody>
          <a:bodyPr wrap="square">
            <a:spAutoFit/>
          </a:bodyPr>
          <a:lstStyle/>
          <a:p>
            <a:pPr marL="361950" indent="-285750" rtl="0" fontAlgn="base">
              <a:spcBef>
                <a:spcPts val="600"/>
              </a:spcBef>
              <a:spcAft>
                <a:spcPts val="0"/>
              </a:spcAft>
              <a:buFont typeface="Arial" panose="020B0604020202020204" pitchFamily="34" charset="0"/>
              <a:buChar char="•"/>
            </a:pPr>
            <a:r>
              <a:rPr lang="en-US" sz="1800" b="1" i="0" u="none" strike="noStrike" dirty="0">
                <a:solidFill>
                  <a:schemeClr val="tx1"/>
                </a:solidFill>
                <a:effectLst/>
                <a:latin typeface="Arial" panose="020B0604020202020204" pitchFamily="34" charset="0"/>
              </a:rPr>
              <a:t>O</a:t>
            </a:r>
            <a:r>
              <a:rPr lang="en-US" sz="1100" b="1" i="0" u="none" strike="noStrike" dirty="0">
                <a:solidFill>
                  <a:schemeClr val="tx1"/>
                </a:solidFill>
                <a:effectLst/>
                <a:latin typeface="Arial" panose="020B0604020202020204" pitchFamily="34" charset="0"/>
              </a:rPr>
              <a:t>2 </a:t>
            </a:r>
            <a:r>
              <a:rPr lang="en-US" sz="1800" b="1" i="0" u="none" strike="noStrike" dirty="0">
                <a:solidFill>
                  <a:schemeClr val="tx1"/>
                </a:solidFill>
                <a:effectLst/>
                <a:latin typeface="Arial" panose="020B0604020202020204" pitchFamily="34" charset="0"/>
              </a:rPr>
              <a:t>highest ranked EOV in feasibility and impact</a:t>
            </a:r>
          </a:p>
          <a:p>
            <a:pPr marL="361950" indent="-285750" rtl="0" fontAlgn="base">
              <a:spcBef>
                <a:spcPts val="600"/>
              </a:spcBef>
              <a:spcAft>
                <a:spcPts val="0"/>
              </a:spcAft>
              <a:buFont typeface="Arial" panose="020B0604020202020204" pitchFamily="34" charset="0"/>
              <a:buChar char="•"/>
            </a:pPr>
            <a:r>
              <a:rPr lang="en-US" sz="1800" b="1" i="0" u="none" strike="noStrike" dirty="0">
                <a:solidFill>
                  <a:schemeClr val="tx1"/>
                </a:solidFill>
                <a:effectLst/>
                <a:latin typeface="Arial" panose="020B0604020202020204" pitchFamily="34" charset="0"/>
              </a:rPr>
              <a:t>Builds upon existing structures and common structured metadata </a:t>
            </a:r>
          </a:p>
          <a:p>
            <a:pPr marL="361950" indent="-285750" rtl="0" fontAlgn="base">
              <a:spcBef>
                <a:spcPts val="600"/>
              </a:spcBef>
              <a:spcAft>
                <a:spcPts val="0"/>
              </a:spcAft>
              <a:buFont typeface="Arial" panose="020B0604020202020204" pitchFamily="34" charset="0"/>
              <a:buChar char="•"/>
            </a:pPr>
            <a:r>
              <a:rPr lang="en-US" sz="1800" b="1" i="0" u="none" strike="noStrike" dirty="0">
                <a:solidFill>
                  <a:schemeClr val="tx1"/>
                </a:solidFill>
                <a:effectLst/>
                <a:latin typeface="Arial" panose="020B0604020202020204" pitchFamily="34" charset="0"/>
              </a:rPr>
              <a:t>Utilizes ODIS-federation for (meta)data harvesting</a:t>
            </a:r>
          </a:p>
          <a:p>
            <a:pPr marL="361950" indent="-285750" rtl="0" fontAlgn="base">
              <a:spcBef>
                <a:spcPts val="600"/>
              </a:spcBef>
              <a:spcAft>
                <a:spcPts val="0"/>
              </a:spcAft>
              <a:buFont typeface="Arial" panose="020B0604020202020204" pitchFamily="34" charset="0"/>
              <a:buChar char="•"/>
            </a:pPr>
            <a:r>
              <a:rPr lang="en-US" sz="1800" b="1" i="0" u="none" strike="noStrike" dirty="0">
                <a:solidFill>
                  <a:schemeClr val="tx1"/>
                </a:solidFill>
                <a:effectLst/>
                <a:latin typeface="Arial" panose="020B0604020202020204" pitchFamily="34" charset="0"/>
              </a:rPr>
              <a:t>Automates data ETL</a:t>
            </a:r>
          </a:p>
          <a:p>
            <a:pPr marL="361950" indent="-285750" rtl="0" fontAlgn="base">
              <a:spcBef>
                <a:spcPts val="600"/>
              </a:spcBef>
              <a:spcAft>
                <a:spcPts val="0"/>
              </a:spcAft>
              <a:buFont typeface="Arial" panose="020B0604020202020204" pitchFamily="34" charset="0"/>
              <a:buChar char="•"/>
            </a:pPr>
            <a:r>
              <a:rPr lang="en-US" sz="1800" b="1" i="0" u="none" strike="noStrike" dirty="0">
                <a:solidFill>
                  <a:schemeClr val="tx1"/>
                </a:solidFill>
                <a:effectLst/>
                <a:latin typeface="Arial" panose="020B0604020202020204" pitchFamily="34" charset="0"/>
              </a:rPr>
              <a:t>Utilizes ERDDAP as a service for flexible data extraction</a:t>
            </a:r>
          </a:p>
          <a:p>
            <a:pPr marL="361950" indent="-285750" rtl="0" fontAlgn="base">
              <a:spcBef>
                <a:spcPts val="600"/>
              </a:spcBef>
              <a:spcAft>
                <a:spcPts val="0"/>
              </a:spcAft>
              <a:buFont typeface="Arial" panose="020B0604020202020204" pitchFamily="34" charset="0"/>
              <a:buChar char="•"/>
            </a:pPr>
            <a:r>
              <a:rPr lang="en-US" sz="1800" b="1" i="0" u="none" strike="noStrike" dirty="0">
                <a:solidFill>
                  <a:schemeClr val="tx1"/>
                </a:solidFill>
                <a:effectLst/>
                <a:latin typeface="Arial" panose="020B0604020202020204" pitchFamily="34" charset="0"/>
              </a:rPr>
              <a:t>Provides single access point for O</a:t>
            </a:r>
            <a:r>
              <a:rPr lang="en-US" sz="1100" b="1" i="0" u="none" strike="noStrike" dirty="0">
                <a:solidFill>
                  <a:schemeClr val="tx1"/>
                </a:solidFill>
                <a:effectLst/>
                <a:latin typeface="Arial" panose="020B0604020202020204" pitchFamily="34" charset="0"/>
              </a:rPr>
              <a:t>2</a:t>
            </a:r>
            <a:r>
              <a:rPr lang="en-US" sz="1800" b="1" i="0" u="none" strike="noStrike" dirty="0">
                <a:solidFill>
                  <a:schemeClr val="tx1"/>
                </a:solidFill>
                <a:effectLst/>
                <a:latin typeface="Arial" panose="020B0604020202020204" pitchFamily="34" charset="0"/>
              </a:rPr>
              <a:t> data</a:t>
            </a:r>
          </a:p>
          <a:p>
            <a:pPr marL="361950" indent="-285750" rtl="0" fontAlgn="base">
              <a:spcBef>
                <a:spcPts val="600"/>
              </a:spcBef>
              <a:spcAft>
                <a:spcPts val="0"/>
              </a:spcAft>
              <a:buFont typeface="Arial" panose="020B0604020202020204" pitchFamily="34" charset="0"/>
              <a:buChar char="•"/>
            </a:pPr>
            <a:r>
              <a:rPr lang="en-US" sz="1800" b="1" i="0" u="none" strike="noStrike" dirty="0">
                <a:solidFill>
                  <a:schemeClr val="tx1"/>
                </a:solidFill>
                <a:effectLst/>
                <a:latin typeface="Arial" panose="020B0604020202020204" pitchFamily="34" charset="0"/>
              </a:rPr>
              <a:t>Establishes feedback loops to original data sources</a:t>
            </a:r>
          </a:p>
          <a:p>
            <a:pPr marL="361950" indent="-285750" rtl="0" fontAlgn="base">
              <a:spcBef>
                <a:spcPts val="600"/>
              </a:spcBef>
              <a:spcAft>
                <a:spcPts val="0"/>
              </a:spcAft>
              <a:buFont typeface="Arial" panose="020B0604020202020204" pitchFamily="34" charset="0"/>
              <a:buChar char="•"/>
            </a:pPr>
            <a:r>
              <a:rPr lang="en-US" sz="1800" b="1" i="0" u="none" strike="noStrike" dirty="0">
                <a:solidFill>
                  <a:schemeClr val="tx1"/>
                </a:solidFill>
                <a:effectLst/>
                <a:latin typeface="Arial" panose="020B0604020202020204" pitchFamily="34" charset="0"/>
              </a:rPr>
              <a:t>Roadmap: Grégoire et al., 2021 to be updated within GOOS digital ecosystem infrastructure framework</a:t>
            </a:r>
          </a:p>
        </p:txBody>
      </p:sp>
      <p:sp>
        <p:nvSpPr>
          <p:cNvPr id="7" name="Google Shape;178;g302a8e58f6c_0_32">
            <a:extLst>
              <a:ext uri="{FF2B5EF4-FFF2-40B4-BE49-F238E27FC236}">
                <a16:creationId xmlns:a16="http://schemas.microsoft.com/office/drawing/2014/main" id="{B4BE191D-3B4C-6DCA-5443-519B7DAFCD3E}"/>
              </a:ext>
            </a:extLst>
          </p:cNvPr>
          <p:cNvSpPr txBox="1">
            <a:spLocks/>
          </p:cNvSpPr>
          <p:nvPr/>
        </p:nvSpPr>
        <p:spPr>
          <a:xfrm>
            <a:off x="499650" y="277401"/>
            <a:ext cx="10750500" cy="5748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chemeClr val="accent1"/>
              </a:buClr>
              <a:buSzPts val="1800"/>
              <a:buFont typeface="Arial"/>
              <a:buNone/>
              <a:defRPr sz="36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nb-NO" dirty="0"/>
              <a:t>GO</a:t>
            </a:r>
            <a:r>
              <a:rPr lang="nb-NO" baseline="-25000" dirty="0"/>
              <a:t>2</a:t>
            </a:r>
            <a:r>
              <a:rPr lang="nb-NO" dirty="0"/>
              <a:t>DAT Prototype</a:t>
            </a:r>
          </a:p>
        </p:txBody>
      </p:sp>
    </p:spTree>
    <p:extLst>
      <p:ext uri="{BB962C8B-B14F-4D97-AF65-F5344CB8AC3E}">
        <p14:creationId xmlns:p14="http://schemas.microsoft.com/office/powerpoint/2010/main" val="384241776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9E0968F-05D3-F7BD-DD8D-7611561D8F7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11</a:t>
            </a:fld>
            <a:endParaRPr lang="en-GB"/>
          </a:p>
        </p:txBody>
      </p:sp>
      <p:sp>
        <p:nvSpPr>
          <p:cNvPr id="7" name="TextBox 6">
            <a:extLst>
              <a:ext uri="{FF2B5EF4-FFF2-40B4-BE49-F238E27FC236}">
                <a16:creationId xmlns:a16="http://schemas.microsoft.com/office/drawing/2014/main" id="{C96C2F78-847A-37F7-98D3-84BADC450237}"/>
              </a:ext>
            </a:extLst>
          </p:cNvPr>
          <p:cNvSpPr txBox="1"/>
          <p:nvPr/>
        </p:nvSpPr>
        <p:spPr>
          <a:xfrm>
            <a:off x="555470" y="905625"/>
            <a:ext cx="11636529" cy="7340471"/>
          </a:xfrm>
          <a:prstGeom prst="rect">
            <a:avLst/>
          </a:prstGeom>
          <a:noFill/>
        </p:spPr>
        <p:txBody>
          <a:bodyPr wrap="square">
            <a:spAutoFit/>
          </a:bodyPr>
          <a:lstStyle/>
          <a:p>
            <a:pPr marL="76200" rtl="0" fontAlgn="base">
              <a:spcBef>
                <a:spcPts val="600"/>
              </a:spcBef>
              <a:spcAft>
                <a:spcPts val="0"/>
              </a:spcAft>
            </a:pPr>
            <a:endParaRPr lang="nb-NO" sz="1800" b="0" i="0" u="none" strike="noStrike" dirty="0">
              <a:solidFill>
                <a:srgbClr val="000000"/>
              </a:solidFill>
              <a:effectLst/>
              <a:latin typeface="+mn-lt"/>
            </a:endParaRPr>
          </a:p>
          <a:p>
            <a:pPr marL="285750" indent="-285750">
              <a:buClrTx/>
              <a:buFont typeface="Arial" panose="020B0604020202020204" pitchFamily="34" charset="0"/>
              <a:buChar char="•"/>
              <a:defRPr/>
            </a:pPr>
            <a:r>
              <a:rPr lang="en-US" sz="1800" b="1" i="0" u="none" strike="noStrike" dirty="0">
                <a:solidFill>
                  <a:schemeClr val="tx1"/>
                </a:solidFill>
                <a:effectLst/>
                <a:latin typeface="+mn-lt"/>
              </a:rPr>
              <a:t>Use structures and tools developed for GO</a:t>
            </a:r>
            <a:r>
              <a:rPr lang="en-US" sz="1800" b="1" i="0" u="none" strike="noStrike" baseline="-25000" dirty="0">
                <a:solidFill>
                  <a:schemeClr val="tx1"/>
                </a:solidFill>
                <a:effectLst/>
                <a:latin typeface="+mn-lt"/>
              </a:rPr>
              <a:t>2</a:t>
            </a:r>
            <a:r>
              <a:rPr lang="en-US" sz="1800" b="1" i="0" u="none" strike="noStrike" dirty="0">
                <a:solidFill>
                  <a:schemeClr val="tx1"/>
                </a:solidFill>
                <a:effectLst/>
                <a:latin typeface="+mn-lt"/>
              </a:rPr>
              <a:t>DAT as basis for other EOVs</a:t>
            </a:r>
          </a:p>
          <a:p>
            <a:pPr>
              <a:buClrTx/>
              <a:defRPr/>
            </a:pPr>
            <a:endParaRPr lang="en-US" sz="1800" b="1" dirty="0">
              <a:solidFill>
                <a:schemeClr val="tx1"/>
              </a:solidFill>
              <a:latin typeface="+mn-lt"/>
              <a:ea typeface="ＭＳ Ｐゴシック"/>
            </a:endParaRPr>
          </a:p>
          <a:p>
            <a:pPr marL="285750" indent="-285750">
              <a:buClrTx/>
              <a:buFont typeface="Arial" panose="020B0604020202020204" pitchFamily="34" charset="0"/>
              <a:buChar char="•"/>
              <a:defRPr/>
            </a:pPr>
            <a:endParaRPr lang="en-US" sz="1800" b="1" dirty="0">
              <a:solidFill>
                <a:schemeClr val="tx1"/>
              </a:solidFill>
              <a:latin typeface="+mn-lt"/>
              <a:ea typeface="ＭＳ Ｐゴシック"/>
            </a:endParaRPr>
          </a:p>
          <a:p>
            <a:pPr marL="285750" indent="-285750">
              <a:buClrTx/>
              <a:buFont typeface="Arial" panose="020B0604020202020204" pitchFamily="34" charset="0"/>
              <a:buChar char="•"/>
              <a:defRPr/>
            </a:pPr>
            <a:r>
              <a:rPr kumimoji="0" lang="en-US" sz="1800" b="1" i="0" u="none" strike="noStrike" kern="0" cap="none" spc="0" normalizeH="0" baseline="0" noProof="0" dirty="0">
                <a:ln>
                  <a:noFill/>
                </a:ln>
                <a:solidFill>
                  <a:schemeClr val="tx1"/>
                </a:solidFill>
                <a:effectLst/>
                <a:uLnTx/>
                <a:uFillTx/>
                <a:latin typeface="+mn-lt"/>
                <a:ea typeface="ＭＳ Ｐゴシック"/>
                <a:cs typeface="Arial"/>
              </a:rPr>
              <a:t>GEF</a:t>
            </a:r>
            <a:r>
              <a:rPr lang="en-US" sz="1800" b="1" dirty="0">
                <a:solidFill>
                  <a:schemeClr val="tx1"/>
                </a:solidFill>
                <a:latin typeface="+mn-lt"/>
                <a:ea typeface="ＭＳ Ｐゴシック"/>
              </a:rPr>
              <a:t>-FAO</a:t>
            </a:r>
            <a:r>
              <a:rPr kumimoji="0" lang="en-US" sz="1800" b="1" i="0" u="none" strike="noStrike" kern="0" cap="none" spc="0" normalizeH="0" baseline="0" noProof="0" dirty="0">
                <a:ln>
                  <a:noFill/>
                </a:ln>
                <a:solidFill>
                  <a:schemeClr val="tx1"/>
                </a:solidFill>
                <a:effectLst/>
                <a:uLnTx/>
                <a:uFillTx/>
                <a:latin typeface="+mn-lt"/>
                <a:ea typeface="ＭＳ Ｐゴシック"/>
                <a:cs typeface="Arial"/>
              </a:rPr>
              <a:t> CHO_IP (Clean and Healthy Ocean Integrated Project) project starting spring 2025, 1 FTE to work on data gathering, QC, QF, uncertainty attribution</a:t>
            </a:r>
          </a:p>
          <a:p>
            <a:pPr marL="285750" indent="-285750">
              <a:buClrTx/>
              <a:buFont typeface="Arial" panose="020B0604020202020204" pitchFamily="34" charset="0"/>
              <a:buChar char="•"/>
              <a:defRPr/>
            </a:pPr>
            <a:endParaRPr lang="en-US" sz="1800" b="1" dirty="0">
              <a:solidFill>
                <a:schemeClr val="tx1"/>
              </a:solidFill>
              <a:latin typeface="+mn-lt"/>
              <a:ea typeface="ＭＳ Ｐゴシック"/>
            </a:endParaRPr>
          </a:p>
          <a:p>
            <a:pPr marL="285750" indent="-285750">
              <a:buClrTx/>
              <a:buFont typeface="Arial" panose="020B0604020202020204" pitchFamily="34" charset="0"/>
              <a:buChar char="•"/>
              <a:defRPr/>
            </a:pPr>
            <a:endParaRPr kumimoji="0" lang="en-US" sz="1800" b="1" i="0" u="none" strike="noStrike" kern="0" cap="none" spc="0" normalizeH="0" baseline="0" noProof="0" dirty="0">
              <a:ln>
                <a:noFill/>
              </a:ln>
              <a:solidFill>
                <a:schemeClr val="tx1"/>
              </a:solidFill>
              <a:effectLst/>
              <a:uLnTx/>
              <a:uFillTx/>
              <a:latin typeface="+mn-lt"/>
              <a:ea typeface="ＭＳ Ｐゴシック"/>
              <a:cs typeface="Arial"/>
            </a:endParaRPr>
          </a:p>
          <a:p>
            <a:pPr marL="285750" indent="-285750">
              <a:buClrTx/>
              <a:buFont typeface="Arial" panose="020B0604020202020204" pitchFamily="34" charset="0"/>
              <a:buChar char="•"/>
              <a:defRPr/>
            </a:pPr>
            <a:r>
              <a:rPr kumimoji="0" lang="en-US" sz="1800" b="1" i="0" u="none" strike="noStrike" kern="0" cap="none" spc="0" normalizeH="0" baseline="0" noProof="0" dirty="0">
                <a:ln>
                  <a:noFill/>
                </a:ln>
                <a:solidFill>
                  <a:schemeClr val="tx1"/>
                </a:solidFill>
                <a:effectLst/>
                <a:uLnTx/>
                <a:uFillTx/>
                <a:latin typeface="+mn-lt"/>
                <a:ea typeface="ＭＳ Ｐゴシック"/>
                <a:cs typeface="Arial"/>
              </a:rPr>
              <a:t>Insertion within the GOOS Digital Infrastructure/Ecosystem Strategy for all EOVs, tight collaboration with IODE/ODIS</a:t>
            </a:r>
          </a:p>
          <a:p>
            <a:pPr>
              <a:buClrTx/>
              <a:defRPr/>
            </a:pPr>
            <a:endParaRPr kumimoji="0" lang="en-US" sz="1800" b="1" i="0" u="none" strike="noStrike" kern="0" cap="none" spc="0" normalizeH="0" baseline="0" noProof="0" dirty="0">
              <a:ln>
                <a:noFill/>
              </a:ln>
              <a:solidFill>
                <a:schemeClr val="tx1"/>
              </a:solidFill>
              <a:effectLst/>
              <a:uLnTx/>
              <a:uFillTx/>
              <a:latin typeface="+mn-lt"/>
              <a:ea typeface="ＭＳ Ｐゴシック"/>
              <a:cs typeface="Arial"/>
            </a:endParaRPr>
          </a:p>
          <a:p>
            <a:pPr>
              <a:buClrTx/>
              <a:defRPr/>
            </a:pPr>
            <a:endParaRPr lang="en-US" sz="1800" b="1" dirty="0">
              <a:solidFill>
                <a:schemeClr val="tx1"/>
              </a:solidFill>
              <a:latin typeface="+mn-lt"/>
              <a:ea typeface="ＭＳ Ｐゴシック"/>
            </a:endParaRPr>
          </a:p>
          <a:p>
            <a:pPr marL="285750" indent="-285750">
              <a:buClrTx/>
              <a:buFont typeface="Arial" panose="020B0604020202020204" pitchFamily="34" charset="0"/>
              <a:buChar char="•"/>
              <a:defRPr/>
            </a:pPr>
            <a:r>
              <a:rPr kumimoji="0" lang="en-US" sz="1800" b="1" i="0" u="none" strike="noStrike" kern="0" cap="none" spc="0" normalizeH="0" baseline="0" noProof="0" dirty="0" err="1">
                <a:ln>
                  <a:noFill/>
                </a:ln>
                <a:solidFill>
                  <a:schemeClr val="tx1"/>
                </a:solidFill>
                <a:effectLst/>
                <a:uLnTx/>
                <a:uFillTx/>
                <a:latin typeface="+mn-lt"/>
                <a:ea typeface="ＭＳ Ｐゴシック"/>
                <a:cs typeface="Arial"/>
              </a:rPr>
              <a:t>DataExpo</a:t>
            </a:r>
            <a:r>
              <a:rPr lang="en-US" sz="1800" b="1" dirty="0">
                <a:solidFill>
                  <a:schemeClr val="tx1"/>
                </a:solidFill>
                <a:latin typeface="+mn-lt"/>
                <a:ea typeface="ＭＳ Ｐゴシック"/>
              </a:rPr>
              <a:t>: A </a:t>
            </a:r>
            <a:r>
              <a:rPr kumimoji="0" lang="en-US" sz="1800" b="1" i="0" u="none" strike="noStrike" kern="0" cap="none" spc="0" normalizeH="0" baseline="0" noProof="0" dirty="0">
                <a:ln>
                  <a:noFill/>
                </a:ln>
                <a:solidFill>
                  <a:schemeClr val="tx1"/>
                </a:solidFill>
                <a:effectLst/>
                <a:uLnTx/>
                <a:uFillTx/>
                <a:latin typeface="+mn-lt"/>
                <a:ea typeface="ＭＳ Ｐゴシック"/>
                <a:cs typeface="Arial"/>
              </a:rPr>
              <a:t>deep learning-based tool, using natural language processing technology for extensive machine reading of webpages </a:t>
            </a:r>
            <a:r>
              <a:rPr kumimoji="0" lang="en-US" sz="1800" b="1" i="1" u="none" strike="noStrike" kern="0" cap="none" spc="0" normalizeH="0" baseline="0" noProof="0" dirty="0">
                <a:ln>
                  <a:noFill/>
                </a:ln>
                <a:solidFill>
                  <a:schemeClr val="tx1"/>
                </a:solidFill>
                <a:effectLst/>
                <a:uLnTx/>
                <a:uFillTx/>
                <a:latin typeface="+mn-lt"/>
                <a:ea typeface="ＭＳ Ｐゴシック"/>
                <a:cs typeface="Arial"/>
              </a:rPr>
              <a:t>(</a:t>
            </a:r>
            <a:r>
              <a:rPr lang="en-US" sz="1600" b="1" i="1" dirty="0">
                <a:effectLst/>
                <a:latin typeface="+mj-lt"/>
                <a:ea typeface="Times New Roman" panose="02020603050405020304" pitchFamily="18" charset="0"/>
              </a:rPr>
              <a:t>Lu, B. et al., 2023, </a:t>
            </a:r>
            <a:r>
              <a:rPr lang="en-US" sz="1600" b="1" i="1" dirty="0" err="1">
                <a:effectLst/>
                <a:latin typeface="+mj-lt"/>
                <a:ea typeface="Times New Roman" panose="02020603050405020304" pitchFamily="18" charset="0"/>
              </a:rPr>
              <a:t>DataExpo</a:t>
            </a:r>
            <a:r>
              <a:rPr lang="en-US" sz="1600" b="1" i="1" dirty="0">
                <a:effectLst/>
                <a:latin typeface="+mj-lt"/>
                <a:ea typeface="Times New Roman" panose="02020603050405020304" pitchFamily="18" charset="0"/>
              </a:rPr>
              <a:t>: A One-Stop Dataset Service for Open Science Research</a:t>
            </a:r>
            <a:r>
              <a:rPr lang="en-US" sz="1600" b="1" i="1" dirty="0">
                <a:latin typeface="+mj-lt"/>
                <a:ea typeface="Times New Roman" panose="02020603050405020304" pitchFamily="18" charset="0"/>
              </a:rPr>
              <a:t>).</a:t>
            </a:r>
            <a:endParaRPr kumimoji="0" lang="en-US" sz="1600" b="1" i="1" u="none" strike="noStrike" kern="0" cap="none" spc="0" normalizeH="0" baseline="0" noProof="0" dirty="0">
              <a:ln>
                <a:noFill/>
              </a:ln>
              <a:solidFill>
                <a:schemeClr val="tx1"/>
              </a:solidFill>
              <a:effectLst/>
              <a:uLnTx/>
              <a:uFillTx/>
              <a:latin typeface="+mj-lt"/>
              <a:ea typeface="ＭＳ Ｐゴシック"/>
              <a:cs typeface="Arial"/>
            </a:endParaRPr>
          </a:p>
          <a:p>
            <a:pPr marL="285750" indent="-285750">
              <a:buClrTx/>
              <a:buFont typeface="Arial" panose="020B0604020202020204" pitchFamily="34" charset="0"/>
              <a:buChar char="•"/>
              <a:defRPr/>
            </a:pPr>
            <a:endParaRPr kumimoji="0" lang="en-US" sz="1800" b="1" i="0" u="none" strike="noStrike" kern="0" cap="none" spc="0" normalizeH="0" baseline="0" noProof="0" dirty="0">
              <a:ln>
                <a:noFill/>
              </a:ln>
              <a:solidFill>
                <a:schemeClr val="tx1"/>
              </a:solidFill>
              <a:effectLst/>
              <a:uLnTx/>
              <a:uFillTx/>
              <a:latin typeface="+mn-lt"/>
              <a:ea typeface="ＭＳ Ｐゴシック"/>
              <a:cs typeface="Arial"/>
            </a:endParaRPr>
          </a:p>
          <a:p>
            <a:pPr marR="0" lvl="0" algn="l" defTabSz="914400" eaLnBrk="1" fontAlgn="auto" latinLnBrk="0" hangingPunct="1">
              <a:lnSpc>
                <a:spcPct val="100000"/>
              </a:lnSpc>
              <a:spcBef>
                <a:spcPts val="0"/>
              </a:spcBef>
              <a:spcAft>
                <a:spcPts val="0"/>
              </a:spcAft>
              <a:buClrTx/>
              <a:buSzTx/>
              <a:tabLst/>
              <a:defRPr/>
            </a:pPr>
            <a:endParaRPr lang="en-US" sz="1800" b="1" dirty="0">
              <a:solidFill>
                <a:schemeClr val="tx1"/>
              </a:solidFill>
              <a:latin typeface="+mn-lt"/>
              <a:ea typeface="ＭＳ Ｐゴシック"/>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chemeClr val="tx1"/>
                </a:solidFill>
                <a:effectLst/>
                <a:uLnTx/>
                <a:uFillTx/>
                <a:latin typeface="+mn-lt"/>
                <a:ea typeface="ＭＳ Ｐゴシック"/>
                <a:cs typeface="Arial"/>
              </a:rPr>
              <a:t>Visualization, mapped data products as part of new EU proposal led by Toste Tanhua: </a:t>
            </a:r>
            <a:r>
              <a:rPr kumimoji="0" lang="en-US" sz="1800" b="1" i="0" u="none" strike="noStrike" kern="0" cap="none" spc="0" normalizeH="0" baseline="0" noProof="0" dirty="0" err="1">
                <a:ln>
                  <a:noFill/>
                </a:ln>
                <a:solidFill>
                  <a:schemeClr val="tx1"/>
                </a:solidFill>
                <a:effectLst/>
                <a:uLnTx/>
                <a:uFillTx/>
                <a:latin typeface="+mn-lt"/>
                <a:ea typeface="ＭＳ Ｐゴシック"/>
                <a:cs typeface="Arial"/>
              </a:rPr>
              <a:t>BioGeoSea</a:t>
            </a:r>
            <a:r>
              <a:rPr kumimoji="0" lang="en-US" sz="1800" b="1" i="0" u="none" strike="noStrike" kern="0" cap="none" spc="0" normalizeH="0" baseline="0" noProof="0" dirty="0">
                <a:ln>
                  <a:noFill/>
                </a:ln>
                <a:solidFill>
                  <a:schemeClr val="tx1"/>
                </a:solidFill>
                <a:effectLst/>
                <a:uLnTx/>
                <a:uFillTx/>
                <a:latin typeface="+mn-lt"/>
                <a:ea typeface="ＭＳ Ｐゴシック"/>
                <a:cs typeface="Arial"/>
              </a:rPr>
              <a:t> “Enhancing Biogeochemical Essential Ocean Variables for European and Global Assessments”</a:t>
            </a:r>
            <a:br>
              <a:rPr kumimoji="0" lang="en-US" sz="1800" b="1" i="0" u="none" strike="noStrike" kern="0" cap="none" spc="0" normalizeH="0" baseline="0" noProof="0" dirty="0">
                <a:ln>
                  <a:noFill/>
                </a:ln>
                <a:solidFill>
                  <a:schemeClr val="tx1"/>
                </a:solidFill>
                <a:effectLst/>
                <a:uLnTx/>
                <a:uFillTx/>
                <a:latin typeface="+mn-lt"/>
                <a:ea typeface="ＭＳ Ｐゴシック"/>
                <a:cs typeface="Arial"/>
              </a:rPr>
            </a:br>
            <a:r>
              <a:rPr lang="en-US" sz="1800" b="1" dirty="0">
                <a:solidFill>
                  <a:schemeClr val="tx1"/>
                </a:solidFill>
                <a:latin typeface="+mn-lt"/>
                <a:ea typeface="ＭＳ Ｐゴシック"/>
              </a:rPr>
              <a:t>	</a:t>
            </a:r>
            <a:r>
              <a:rPr kumimoji="0" lang="en-US" sz="1800" b="1" i="0" u="none" strike="noStrike" kern="0" cap="none" spc="0" normalizeH="0" baseline="0" noProof="0" dirty="0">
                <a:ln>
                  <a:noFill/>
                </a:ln>
                <a:solidFill>
                  <a:schemeClr val="tx1"/>
                </a:solidFill>
                <a:effectLst/>
                <a:uLnTx/>
                <a:uFillTx/>
                <a:latin typeface="+mn-lt"/>
                <a:ea typeface="ＭＳ Ｐゴシック"/>
                <a:cs typeface="Arial"/>
              </a:rPr>
              <a:t> - just submitted</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fr-FR" sz="1800" b="1" i="0" u="none" strike="noStrike" kern="0" cap="none" spc="0" normalizeH="0" baseline="0" noProof="0" dirty="0">
              <a:ln>
                <a:noFill/>
              </a:ln>
              <a:solidFill>
                <a:srgbClr val="C00000"/>
              </a:solidFill>
              <a:effectLst/>
              <a:uLnTx/>
              <a:uFillTx/>
              <a:latin typeface="+mn-lt"/>
              <a:ea typeface="ＭＳ Ｐゴシック"/>
              <a:cs typeface="Arial"/>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fr-FR" sz="1800" b="1" i="0" u="none" strike="noStrike" kern="0" cap="none" spc="0" normalizeH="0" baseline="0" noProof="0" dirty="0">
              <a:ln>
                <a:noFill/>
              </a:ln>
              <a:solidFill>
                <a:srgbClr val="C00000"/>
              </a:solidFill>
              <a:effectLst/>
              <a:uLnTx/>
              <a:uFillTx/>
              <a:latin typeface="+mn-lt"/>
              <a:ea typeface="ＭＳ Ｐゴシック"/>
              <a:cs typeface="Arial"/>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fr-FR" sz="1800" b="1" i="0" u="none" strike="noStrike" kern="0" cap="none" spc="0" normalizeH="0" baseline="0" noProof="0" dirty="0">
              <a:ln>
                <a:noFill/>
              </a:ln>
              <a:solidFill>
                <a:srgbClr val="C00000"/>
              </a:solidFill>
              <a:effectLst/>
              <a:uLnTx/>
              <a:uFillTx/>
              <a:latin typeface="+mn-lt"/>
              <a:ea typeface="ＭＳ Ｐゴシック"/>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a:noFill/>
              </a:ln>
              <a:solidFill>
                <a:srgbClr val="C00000"/>
              </a:solidFill>
              <a:effectLst/>
              <a:uLnTx/>
              <a:uFillTx/>
              <a:latin typeface="+mn-lt"/>
              <a:ea typeface="ＭＳ Ｐゴシック"/>
              <a:cs typeface="Arial"/>
            </a:endParaRPr>
          </a:p>
          <a:p>
            <a:pPr marL="361950" indent="-285750" rtl="0" fontAlgn="base">
              <a:spcBef>
                <a:spcPts val="600"/>
              </a:spcBef>
              <a:spcAft>
                <a:spcPts val="0"/>
              </a:spcAft>
              <a:buFont typeface="Arial" panose="020B0604020202020204" pitchFamily="34" charset="0"/>
              <a:buChar char="•"/>
            </a:pPr>
            <a:endParaRPr lang="nb-NO" sz="1800" b="0" i="0" u="none" strike="noStrike" dirty="0">
              <a:solidFill>
                <a:srgbClr val="000000"/>
              </a:solidFill>
              <a:effectLst/>
              <a:latin typeface="Arial" panose="020B0604020202020204" pitchFamily="34" charset="0"/>
            </a:endParaRPr>
          </a:p>
        </p:txBody>
      </p:sp>
      <p:sp>
        <p:nvSpPr>
          <p:cNvPr id="3" name="Google Shape;178;g302a8e58f6c_0_32">
            <a:extLst>
              <a:ext uri="{FF2B5EF4-FFF2-40B4-BE49-F238E27FC236}">
                <a16:creationId xmlns:a16="http://schemas.microsoft.com/office/drawing/2014/main" id="{3A28876D-6280-54CB-37F9-DD3596081302}"/>
              </a:ext>
            </a:extLst>
          </p:cNvPr>
          <p:cNvSpPr txBox="1">
            <a:spLocks/>
          </p:cNvSpPr>
          <p:nvPr/>
        </p:nvSpPr>
        <p:spPr>
          <a:xfrm>
            <a:off x="555471" y="141076"/>
            <a:ext cx="10750500" cy="5748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chemeClr val="accent1"/>
              </a:buClr>
              <a:buSzPts val="1800"/>
              <a:buFont typeface="Arial"/>
              <a:buNone/>
              <a:defRPr sz="36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t>Integrated Digital Ecosystem – </a:t>
            </a:r>
            <a:br>
              <a:rPr lang="en-US" dirty="0"/>
            </a:br>
            <a:r>
              <a:rPr lang="en-US" dirty="0"/>
              <a:t>Opportunities and Issues </a:t>
            </a:r>
            <a:endParaRPr lang="nb-NO" dirty="0"/>
          </a:p>
        </p:txBody>
      </p:sp>
    </p:spTree>
    <p:extLst>
      <p:ext uri="{BB962C8B-B14F-4D97-AF65-F5344CB8AC3E}">
        <p14:creationId xmlns:p14="http://schemas.microsoft.com/office/powerpoint/2010/main" val="225901033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ED9C7-8C90-2F3B-0146-4277A0C1413D}"/>
              </a:ext>
            </a:extLst>
          </p:cNvPr>
          <p:cNvSpPr>
            <a:spLocks noGrp="1"/>
          </p:cNvSpPr>
          <p:nvPr>
            <p:ph type="title"/>
          </p:nvPr>
        </p:nvSpPr>
        <p:spPr/>
        <p:txBody>
          <a:bodyPr/>
          <a:lstStyle/>
          <a:p>
            <a:endParaRPr lang="nb-NO"/>
          </a:p>
        </p:txBody>
      </p:sp>
      <p:sp>
        <p:nvSpPr>
          <p:cNvPr id="3" name="Text Placeholder 2">
            <a:extLst>
              <a:ext uri="{FF2B5EF4-FFF2-40B4-BE49-F238E27FC236}">
                <a16:creationId xmlns:a16="http://schemas.microsoft.com/office/drawing/2014/main" id="{3B7394E9-978B-80ED-949B-C44512926763}"/>
              </a:ext>
            </a:extLst>
          </p:cNvPr>
          <p:cNvSpPr>
            <a:spLocks noGrp="1"/>
          </p:cNvSpPr>
          <p:nvPr>
            <p:ph type="body" idx="1"/>
          </p:nvPr>
        </p:nvSpPr>
        <p:spPr/>
        <p:txBody>
          <a:bodyPr/>
          <a:lstStyle/>
          <a:p>
            <a:endParaRPr lang="nb-NO"/>
          </a:p>
        </p:txBody>
      </p:sp>
      <p:sp>
        <p:nvSpPr>
          <p:cNvPr id="4" name="Slide Number Placeholder 3">
            <a:extLst>
              <a:ext uri="{FF2B5EF4-FFF2-40B4-BE49-F238E27FC236}">
                <a16:creationId xmlns:a16="http://schemas.microsoft.com/office/drawing/2014/main" id="{F8EDE31E-1C96-00B2-EBF6-D1CD6DDC612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12</a:t>
            </a:fld>
            <a:endParaRPr lang="en-GB"/>
          </a:p>
        </p:txBody>
      </p:sp>
    </p:spTree>
    <p:extLst>
      <p:ext uri="{BB962C8B-B14F-4D97-AF65-F5344CB8AC3E}">
        <p14:creationId xmlns:p14="http://schemas.microsoft.com/office/powerpoint/2010/main" val="32204171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D3DE81FB-7C44-CEC1-3A47-2EEE9A79A105}"/>
              </a:ext>
            </a:extLst>
          </p:cNvPr>
          <p:cNvSpPr>
            <a:spLocks noGrp="1"/>
          </p:cNvSpPr>
          <p:nvPr>
            <p:ph type="sldNum" sz="quarter" idx="12"/>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ABA3F56B-E1CB-D84A-B629-59B4EE5FE7C0}" type="slidenum">
              <a:rPr kumimoji="0" lang="pl-PL" sz="1400" b="0" i="0" u="none" strike="noStrike" kern="0" cap="none" spc="0" normalizeH="0" baseline="0" noProof="0" smtClean="0">
                <a:ln>
                  <a:noFill/>
                </a:ln>
                <a:solidFill>
                  <a:srgbClr val="000000"/>
                </a:solidFill>
                <a:effectLst/>
                <a:uLnTx/>
                <a:uFillTx/>
                <a:latin typeface="Arial"/>
                <a:ea typeface="ＭＳ Ｐゴシック"/>
                <a:cs typeface="Arial"/>
              </a:rPr>
              <a:pPr marL="0" marR="0" lvl="0" indent="0" algn="r" defTabSz="914400" eaLnBrk="1" fontAlgn="auto" latinLnBrk="0" hangingPunct="1">
                <a:lnSpc>
                  <a:spcPct val="100000"/>
                </a:lnSpc>
                <a:spcBef>
                  <a:spcPts val="0"/>
                </a:spcBef>
                <a:spcAft>
                  <a:spcPts val="0"/>
                </a:spcAft>
                <a:buClrTx/>
                <a:buSzTx/>
                <a:buFontTx/>
                <a:buNone/>
                <a:tabLst/>
                <a:defRPr/>
              </a:pPr>
              <a:t>13</a:t>
            </a:fld>
            <a:endParaRPr kumimoji="0" lang="pl-PL" sz="1400" b="0" i="0" u="none" strike="noStrike" kern="0" cap="none" spc="0" normalizeH="0" baseline="0" noProof="0">
              <a:ln>
                <a:noFill/>
              </a:ln>
              <a:solidFill>
                <a:srgbClr val="000000"/>
              </a:solidFill>
              <a:effectLst/>
              <a:uLnTx/>
              <a:uFillTx/>
              <a:latin typeface="Arial"/>
              <a:ea typeface="ＭＳ Ｐゴシック"/>
              <a:cs typeface="Arial"/>
            </a:endParaRPr>
          </a:p>
        </p:txBody>
      </p:sp>
      <p:sp>
        <p:nvSpPr>
          <p:cNvPr id="4" name="ZoneTexte 3">
            <a:extLst>
              <a:ext uri="{FF2B5EF4-FFF2-40B4-BE49-F238E27FC236}">
                <a16:creationId xmlns:a16="http://schemas.microsoft.com/office/drawing/2014/main" id="{279DE7D1-44F4-9FB5-B349-9C90C1E0B41E}"/>
              </a:ext>
            </a:extLst>
          </p:cNvPr>
          <p:cNvSpPr txBox="1"/>
          <p:nvPr/>
        </p:nvSpPr>
        <p:spPr>
          <a:xfrm>
            <a:off x="119336" y="309136"/>
            <a:ext cx="12072665" cy="6817251"/>
          </a:xfrm>
          <a:prstGeom prst="rect">
            <a:avLst/>
          </a:prstGeom>
          <a:noFill/>
        </p:spPr>
        <p:txBody>
          <a:bodyPr wrap="square" rtlCol="0">
            <a:spAutoFit/>
          </a:bodyPr>
          <a:lstStyle/>
          <a:p>
            <a:pPr marL="0" marR="0" lvl="0" indent="0" algn="ctr" defTabSz="914400" eaLnBrk="1" fontAlgn="auto" latinLnBrk="0" hangingPunct="1">
              <a:lnSpc>
                <a:spcPct val="100000"/>
              </a:lnSpc>
              <a:spcBef>
                <a:spcPts val="600"/>
              </a:spcBef>
              <a:spcAft>
                <a:spcPts val="600"/>
              </a:spcAft>
              <a:buClrTx/>
              <a:buSzTx/>
              <a:buFontTx/>
              <a:buNone/>
              <a:tabLst/>
              <a:defRPr/>
            </a:pPr>
            <a:r>
              <a:rPr kumimoji="0" lang="en-US" sz="1800" b="1" i="0" u="none" strike="noStrike" kern="1400" cap="none" spc="0" normalizeH="0" baseline="0" noProof="0" dirty="0">
                <a:ln>
                  <a:noFill/>
                </a:ln>
                <a:solidFill>
                  <a:srgbClr val="C00000"/>
                </a:solidFill>
                <a:effectLst/>
                <a:uLnTx/>
                <a:uFillTx/>
                <a:latin typeface="Arial"/>
                <a:ea typeface="Times New Roman" panose="02020603050405020304" pitchFamily="18" charset="0"/>
                <a:cs typeface="Arial"/>
              </a:rPr>
              <a:t>Expanding global oxygen minimum </a:t>
            </a:r>
            <a:r>
              <a:rPr kumimoji="0" lang="en-US" sz="1800" b="1" i="0" u="none" strike="noStrike" kern="1400" cap="none" spc="0" normalizeH="0" baseline="0" noProof="0" dirty="0">
                <a:ln>
                  <a:noFill/>
                </a:ln>
                <a:solidFill>
                  <a:srgbClr val="C00000"/>
                </a:solidFill>
                <a:effectLst/>
                <a:uLnTx/>
                <a:uFillTx/>
                <a:latin typeface="Arial"/>
                <a:ea typeface="DengXian" panose="02010600030101010101" pitchFamily="2" charset="-122"/>
                <a:cs typeface="Arial"/>
              </a:rPr>
              <a:t>zones restrict</a:t>
            </a:r>
            <a:r>
              <a:rPr kumimoji="0" lang="en-US" sz="1800" b="1" i="0" u="none" strike="noStrike" kern="1400" cap="none" spc="0" normalizeH="0" baseline="0" noProof="0" dirty="0">
                <a:ln>
                  <a:noFill/>
                </a:ln>
                <a:solidFill>
                  <a:srgbClr val="C00000"/>
                </a:solidFill>
                <a:effectLst/>
                <a:uLnTx/>
                <a:uFillTx/>
                <a:latin typeface="Arial"/>
                <a:ea typeface="Times New Roman" panose="02020603050405020304" pitchFamily="18" charset="0"/>
                <a:cs typeface="Arial"/>
              </a:rPr>
              <a:t> marine habitats under climate change</a:t>
            </a:r>
            <a:endParaRPr kumimoji="0" lang="fr-FR" sz="1800" b="1" i="0" u="none" strike="noStrike" kern="1400" cap="none" spc="0" normalizeH="0" baseline="0" noProof="0" dirty="0">
              <a:ln>
                <a:noFill/>
              </a:ln>
              <a:solidFill>
                <a:srgbClr val="C00000"/>
              </a:solidFill>
              <a:effectLst/>
              <a:uLnTx/>
              <a:uFillTx/>
              <a:latin typeface="Arial"/>
              <a:ea typeface="Times New Roman" panose="02020603050405020304" pitchFamily="18" charset="0"/>
              <a:cs typeface="Arial"/>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C00000"/>
                </a:solidFill>
                <a:effectLst/>
                <a:uLnTx/>
                <a:uFillTx/>
                <a:latin typeface="Arial"/>
                <a:ea typeface="Times New Roman" panose="02020603050405020304" pitchFamily="18" charset="0"/>
                <a:cs typeface="Arial"/>
              </a:rPr>
              <a:t>			</a:t>
            </a:r>
            <a:r>
              <a:rPr kumimoji="0" lang="en-US" sz="1800" b="0" i="0" u="none" strike="noStrike" kern="0" cap="none" spc="0" normalizeH="0" baseline="0" noProof="0" dirty="0" err="1">
                <a:ln>
                  <a:noFill/>
                </a:ln>
                <a:solidFill>
                  <a:srgbClr val="C00000"/>
                </a:solidFill>
                <a:effectLst/>
                <a:uLnTx/>
                <a:uFillTx/>
                <a:latin typeface="Arial"/>
                <a:ea typeface="Times New Roman" panose="02020603050405020304" pitchFamily="18" charset="0"/>
                <a:cs typeface="Arial"/>
              </a:rPr>
              <a:t>Yuntao</a:t>
            </a:r>
            <a:r>
              <a:rPr kumimoji="0" lang="en-US" sz="1800" b="0" i="0" u="none" strike="noStrike" kern="0" cap="none" spc="0" normalizeH="0" baseline="0" noProof="0" dirty="0">
                <a:ln>
                  <a:noFill/>
                </a:ln>
                <a:solidFill>
                  <a:srgbClr val="C00000"/>
                </a:solidFill>
                <a:effectLst/>
                <a:uLnTx/>
                <a:uFillTx/>
                <a:latin typeface="Arial"/>
                <a:ea typeface="Times New Roman" panose="02020603050405020304" pitchFamily="18" charset="0"/>
                <a:cs typeface="Arial"/>
              </a:rPr>
              <a:t> Zhou et al., Nature Communication (under review)</a:t>
            </a:r>
            <a:endParaRPr kumimoji="0" lang="en-US" sz="1800" b="1" i="0" u="none" strike="noStrike" kern="0" cap="none" spc="0" normalizeH="0" baseline="0" noProof="0" dirty="0">
              <a:ln>
                <a:noFill/>
              </a:ln>
              <a:solidFill>
                <a:srgbClr val="000000"/>
              </a:solidFill>
              <a:effectLst/>
              <a:uLnTx/>
              <a:uFillTx/>
              <a:latin typeface="Arial"/>
              <a:ea typeface="DengXian" panose="02010600030101010101" pitchFamily="2" charset="-122"/>
              <a:cs typeface="Arial"/>
            </a:endParaRPr>
          </a:p>
          <a:p>
            <a:pPr marL="0" marR="0" lvl="0" indent="0" algn="l" defTabSz="914400" eaLnBrk="1" fontAlgn="auto" latinLnBrk="0" hangingPunct="1">
              <a:lnSpc>
                <a:spcPct val="100000"/>
              </a:lnSpc>
              <a:spcBef>
                <a:spcPts val="600"/>
              </a:spcBef>
              <a:spcAft>
                <a:spcPts val="60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Arial"/>
                <a:ea typeface="DengXian" panose="02010600030101010101" pitchFamily="2" charset="-122"/>
                <a:cs typeface="Arial"/>
              </a:rPr>
              <a:t>All known data bases and extraction of observations </a:t>
            </a:r>
            <a:r>
              <a:rPr kumimoji="0" lang="en-US" sz="18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rPr>
              <a:t>from over 2</a:t>
            </a:r>
            <a:r>
              <a:rPr kumimoji="0" lang="en-US" sz="1800" b="0" i="0" u="none" strike="noStrike" kern="0" cap="none" spc="0" normalizeH="0" baseline="0" noProof="0" dirty="0">
                <a:ln>
                  <a:noFill/>
                </a:ln>
                <a:solidFill>
                  <a:srgbClr val="000000"/>
                </a:solidFill>
                <a:effectLst/>
                <a:uLnTx/>
                <a:uFillTx/>
                <a:latin typeface="Arial"/>
                <a:ea typeface="DengXian" panose="02010600030101010101" pitchFamily="2" charset="-122"/>
                <a:cs typeface="Arial"/>
              </a:rPr>
              <a:t>,</a:t>
            </a:r>
            <a:r>
              <a:rPr kumimoji="0" lang="en-US" sz="18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rPr>
              <a:t>000 published papers through </a:t>
            </a:r>
            <a:r>
              <a:rPr kumimoji="0" lang="en-US" sz="18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rPr>
              <a:t>DataExpo</a:t>
            </a:r>
            <a:endParaRPr kumimoji="0" lang="en-US" sz="1800" b="0" i="0" u="none" strike="noStrike" kern="0" cap="none" spc="0" normalizeH="0" baseline="0" noProof="0" dirty="0">
              <a:ln>
                <a:noFill/>
              </a:ln>
              <a:solidFill>
                <a:srgbClr val="000000"/>
              </a:solidFill>
              <a:effectLst/>
              <a:uLnTx/>
              <a:uFillTx/>
              <a:latin typeface="Arial"/>
              <a:ea typeface="DengXian" panose="02010600030101010101" pitchFamily="2" charset="-122"/>
              <a:cs typeface="Arial"/>
            </a:endParaRPr>
          </a:p>
          <a:p>
            <a:pPr marL="0" marR="0" lvl="0" indent="0" algn="l" defTabSz="914400" eaLnBrk="1" fontAlgn="auto" latinLnBrk="0" hangingPunct="1">
              <a:lnSpc>
                <a:spcPct val="100000"/>
              </a:lnSpc>
              <a:spcBef>
                <a:spcPts val="600"/>
              </a:spcBef>
              <a:spcAft>
                <a:spcPts val="600"/>
              </a:spcAft>
              <a:buClrTx/>
              <a:buSzTx/>
              <a:buFontTx/>
              <a:buNone/>
              <a:tabLst/>
              <a:defRPr/>
            </a:pPr>
            <a:r>
              <a:rPr kumimoji="0" lang="en-US" sz="1800" b="1" i="0" u="none" strike="noStrike" kern="0" cap="none" spc="0" normalizeH="0" baseline="0" noProof="0" dirty="0" err="1">
                <a:ln>
                  <a:noFill/>
                </a:ln>
                <a:solidFill>
                  <a:srgbClr val="C00000"/>
                </a:solidFill>
                <a:effectLst/>
                <a:uLnTx/>
                <a:uFillTx/>
                <a:latin typeface="Arial"/>
                <a:ea typeface="DengXian" panose="02010600030101010101" pitchFamily="2" charset="-122"/>
                <a:cs typeface="Arial"/>
              </a:rPr>
              <a:t>DataExpo</a:t>
            </a:r>
            <a:r>
              <a:rPr kumimoji="0" lang="en-US" sz="1800" b="1" i="0" u="none" strike="noStrike" kern="0" cap="none" spc="0" normalizeH="0" baseline="0" noProof="0" dirty="0">
                <a:ln>
                  <a:noFill/>
                </a:ln>
                <a:solidFill>
                  <a:srgbClr val="000000"/>
                </a:solidFill>
                <a:effectLst/>
                <a:uLnTx/>
                <a:uFillTx/>
                <a:latin typeface="Arial"/>
                <a:ea typeface="DengXian" panose="02010600030101010101" pitchFamily="2" charset="-122"/>
                <a:cs typeface="Arial"/>
              </a:rPr>
              <a:t> : </a:t>
            </a:r>
            <a:r>
              <a:rPr kumimoji="0" lang="en-US" sz="1800" b="0" i="0" u="none" strike="noStrike" kern="0" cap="none" spc="0" normalizeH="0" baseline="0" noProof="0" dirty="0">
                <a:ln>
                  <a:noFill/>
                </a:ln>
                <a:solidFill>
                  <a:srgbClr val="000000"/>
                </a:solidFill>
                <a:effectLst/>
                <a:uLnTx/>
                <a:uFillTx/>
                <a:latin typeface="Arial"/>
                <a:ea typeface="DengXian" panose="02010600030101010101" pitchFamily="2" charset="-122"/>
                <a:cs typeface="Arial"/>
              </a:rPr>
              <a:t>deep learning-based tool known as </a:t>
            </a:r>
            <a:r>
              <a:rPr kumimoji="0" lang="en-US" sz="1800" b="0" i="0" u="none" strike="noStrike" kern="0" cap="none" spc="0" normalizeH="0" baseline="0" noProof="0" dirty="0" err="1">
                <a:ln>
                  <a:noFill/>
                </a:ln>
                <a:solidFill>
                  <a:srgbClr val="000000"/>
                </a:solidFill>
                <a:effectLst/>
                <a:uLnTx/>
                <a:uFillTx/>
                <a:latin typeface="Arial"/>
                <a:ea typeface="DengXian" panose="02010600030101010101" pitchFamily="2" charset="-122"/>
                <a:cs typeface="Arial"/>
              </a:rPr>
              <a:t>DataExpo</a:t>
            </a:r>
            <a:r>
              <a:rPr kumimoji="0" lang="en-US" sz="1800" b="0" i="0" u="none" strike="noStrike" kern="0" cap="none" spc="0" normalizeH="0" baseline="0" noProof="0" dirty="0">
                <a:ln>
                  <a:noFill/>
                </a:ln>
                <a:solidFill>
                  <a:srgbClr val="000000"/>
                </a:solidFill>
                <a:effectLst/>
                <a:uLnTx/>
                <a:uFillTx/>
                <a:latin typeface="Arial"/>
                <a:ea typeface="DengXian" panose="02010600030101010101" pitchFamily="2" charset="-122"/>
                <a:cs typeface="Arial"/>
              </a:rPr>
              <a:t>, which uses natural language processing (NLP) technology for extensive machine reading of webpages on the internet. </a:t>
            </a:r>
          </a:p>
          <a:p>
            <a:pPr marL="0" marR="0" lvl="0" indent="0" algn="l" defTabSz="914400" eaLnBrk="1" fontAlgn="auto" latinLnBrk="0" hangingPunct="1">
              <a:lnSpc>
                <a:spcPct val="100000"/>
              </a:lnSpc>
              <a:spcBef>
                <a:spcPts val="600"/>
              </a:spcBef>
              <a:spcAft>
                <a:spcPts val="60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a:ea typeface="DengXian" panose="02010600030101010101" pitchFamily="2" charset="-122"/>
                <a:cs typeface="Arial"/>
              </a:rPr>
              <a:t>Collection of domain-specific keywords and submitted "keyword + dataset OR database" to the search engine as a query. </a:t>
            </a:r>
          </a:p>
          <a:p>
            <a:pPr marL="0" marR="0" lvl="0" indent="0" algn="l" defTabSz="914400" eaLnBrk="1" fontAlgn="auto" latinLnBrk="0" hangingPunct="1">
              <a:lnSpc>
                <a:spcPct val="100000"/>
              </a:lnSpc>
              <a:spcBef>
                <a:spcPts val="600"/>
              </a:spcBef>
              <a:spcAft>
                <a:spcPts val="60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a:ea typeface="DengXian" panose="02010600030101010101" pitchFamily="2" charset="-122"/>
                <a:cs typeface="Arial"/>
              </a:rPr>
              <a:t>&gt;&gt;&gt; </a:t>
            </a:r>
            <a:r>
              <a:rPr kumimoji="0" lang="en-US" sz="1800" b="1" i="0" u="none" strike="noStrike" kern="0" cap="none" spc="0" normalizeH="0" baseline="0" noProof="0" dirty="0">
                <a:ln>
                  <a:noFill/>
                </a:ln>
                <a:solidFill>
                  <a:srgbClr val="C00000"/>
                </a:solidFill>
                <a:effectLst/>
                <a:uLnTx/>
                <a:uFillTx/>
                <a:latin typeface="Arial"/>
                <a:ea typeface="DengXian" panose="02010600030101010101" pitchFamily="2" charset="-122"/>
                <a:cs typeface="Arial"/>
              </a:rPr>
              <a:t>large amount of website information related to dissolved oxygen through web crawling</a:t>
            </a:r>
          </a:p>
          <a:p>
            <a:pPr marL="0" marR="0" lvl="0" indent="0" algn="l" defTabSz="914400" eaLnBrk="1" fontAlgn="auto" latinLnBrk="0" hangingPunct="1">
              <a:lnSpc>
                <a:spcPct val="100000"/>
              </a:lnSpc>
              <a:spcBef>
                <a:spcPts val="600"/>
              </a:spcBef>
              <a:spcAft>
                <a:spcPts val="600"/>
              </a:spcAft>
              <a:buClrTx/>
              <a:buSzTx/>
              <a:buFontTx/>
              <a:buNone/>
              <a:tabLst/>
              <a:defRPr/>
            </a:pPr>
            <a:r>
              <a:rPr lang="en-US" sz="1800" dirty="0">
                <a:ea typeface="DengXian" panose="02010600030101010101" pitchFamily="2" charset="-122"/>
              </a:rPr>
              <a:t>T</a:t>
            </a:r>
            <a:r>
              <a:rPr kumimoji="0" lang="en-US" sz="1800" b="0" i="0" u="none" strike="noStrike" kern="0" cap="none" spc="0" normalizeH="0" baseline="0" noProof="0" dirty="0">
                <a:ln>
                  <a:noFill/>
                </a:ln>
                <a:solidFill>
                  <a:srgbClr val="000000"/>
                </a:solidFill>
                <a:effectLst/>
                <a:uLnTx/>
                <a:uFillTx/>
                <a:latin typeface="Arial"/>
                <a:ea typeface="DengXian" panose="02010600030101010101" pitchFamily="2" charset="-122"/>
                <a:cs typeface="Arial"/>
              </a:rPr>
              <a:t>o identify whether the webpages contain datasets : multi-view deep learning classification model that integrates text and webpage structure information. </a:t>
            </a:r>
          </a:p>
          <a:p>
            <a:pPr marL="0" marR="0" lvl="0" indent="0" algn="l" defTabSz="914400" eaLnBrk="1" fontAlgn="auto" latinLnBrk="0" hangingPunct="1">
              <a:lnSpc>
                <a:spcPct val="100000"/>
              </a:lnSpc>
              <a:spcBef>
                <a:spcPts val="600"/>
              </a:spcBef>
              <a:spcAft>
                <a:spcPts val="60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a:ea typeface="DengXian" panose="02010600030101010101" pitchFamily="2" charset="-122"/>
                <a:cs typeface="Arial"/>
              </a:rPr>
              <a:t>Use of  a hierarchical Convolutional Neural Network (CNN) architecture to learn the implicit representation of each webpage in the feature space. </a:t>
            </a:r>
          </a:p>
          <a:p>
            <a:pPr marL="0" marR="0" lvl="0" indent="0" algn="l" defTabSz="914400" eaLnBrk="1" fontAlgn="auto" latinLnBrk="0" hangingPunct="1">
              <a:lnSpc>
                <a:spcPct val="100000"/>
              </a:lnSpc>
              <a:spcBef>
                <a:spcPts val="600"/>
              </a:spcBef>
              <a:spcAft>
                <a:spcPts val="60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a:ea typeface="DengXian" panose="02010600030101010101" pitchFamily="2" charset="-122"/>
                <a:cs typeface="Arial"/>
              </a:rPr>
              <a:t>Design of a specific schema and annotation of  a set of samples to fine tune the T5-based pretrained large language model Universal Information Extraction (UIE) </a:t>
            </a:r>
            <a:endParaRPr kumimoji="0" lang="en-US" sz="1800" b="0" i="0" u="none" strike="noStrike" kern="0" cap="none" spc="0" normalizeH="0" baseline="30000" noProof="0" dirty="0">
              <a:ln>
                <a:noFill/>
              </a:ln>
              <a:solidFill>
                <a:srgbClr val="000000"/>
              </a:solidFill>
              <a:effectLst/>
              <a:uLnTx/>
              <a:uFillTx/>
              <a:latin typeface="Arial"/>
              <a:ea typeface="DengXian" panose="02010600030101010101" pitchFamily="2" charset="-122"/>
              <a:cs typeface="Arial"/>
            </a:endParaRPr>
          </a:p>
          <a:p>
            <a:pPr marL="0" marR="0" lvl="0" indent="0" algn="l" defTabSz="914400" eaLnBrk="1" fontAlgn="auto" latinLnBrk="0" hangingPunct="1">
              <a:lnSpc>
                <a:spcPct val="100000"/>
              </a:lnSpc>
              <a:spcBef>
                <a:spcPts val="600"/>
              </a:spcBef>
              <a:spcAft>
                <a:spcPts val="60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a:ea typeface="DengXian" panose="02010600030101010101" pitchFamily="2" charset="-122"/>
                <a:cs typeface="Arial"/>
              </a:rPr>
              <a:t>&gt;&gt;&gt;&gt; </a:t>
            </a:r>
            <a:r>
              <a:rPr kumimoji="0" lang="en-US" sz="1800" b="1" i="0" u="none" strike="noStrike" kern="0" cap="none" spc="0" normalizeH="0" baseline="0" noProof="0" dirty="0">
                <a:ln>
                  <a:noFill/>
                </a:ln>
                <a:solidFill>
                  <a:srgbClr val="C00000"/>
                </a:solidFill>
                <a:effectLst/>
                <a:uLnTx/>
                <a:uFillTx/>
                <a:latin typeface="Arial"/>
                <a:ea typeface="DengXian" panose="02010600030101010101" pitchFamily="2" charset="-122"/>
                <a:cs typeface="Arial"/>
              </a:rPr>
              <a:t>an automated extraction of webpage metadata, such as titles, descriptions, Digital Object Identifiers (DOIs), references, and data links.</a:t>
            </a:r>
          </a:p>
          <a:p>
            <a:pPr marL="0" marR="0" lvl="0" indent="0" algn="l" defTabSz="914400" eaLnBrk="1" fontAlgn="auto" latinLnBrk="0" hangingPunct="1">
              <a:lnSpc>
                <a:spcPct val="100000"/>
              </a:lnSpc>
              <a:spcBef>
                <a:spcPts val="600"/>
              </a:spcBef>
              <a:spcAft>
                <a:spcPts val="60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a:ea typeface="DengXian" panose="02010600030101010101" pitchFamily="2" charset="-122"/>
                <a:cs typeface="Arial"/>
              </a:rPr>
              <a:t> Additionally, DO data information including DO concentration, geographic locations, and timeframes were automatically extracted from the data links by parsing a variety of data file formats.</a:t>
            </a:r>
            <a:endParaRPr kumimoji="0" lang="fr-FR" sz="18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000000"/>
              </a:solidFill>
              <a:effectLst/>
              <a:uLnTx/>
              <a:uFillTx/>
              <a:latin typeface="Arial"/>
              <a:ea typeface="ＭＳ Ｐゴシック"/>
              <a:cs typeface="Arial"/>
            </a:endParaRPr>
          </a:p>
        </p:txBody>
      </p:sp>
    </p:spTree>
    <p:extLst>
      <p:ext uri="{BB962C8B-B14F-4D97-AF65-F5344CB8AC3E}">
        <p14:creationId xmlns:p14="http://schemas.microsoft.com/office/powerpoint/2010/main" val="1854147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45CB0BA8-DA78-EE18-7EF6-DA399809FD0C}"/>
              </a:ext>
            </a:extLst>
          </p:cNvPr>
          <p:cNvSpPr>
            <a:spLocks noGrp="1"/>
          </p:cNvSpPr>
          <p:nvPr>
            <p:ph type="sldNum" sz="quarter" idx="12"/>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ABA3F56B-E1CB-D84A-B629-59B4EE5FE7C0}" type="slidenum">
              <a:rPr kumimoji="0" lang="pl-PL" sz="1400" b="0" i="0" u="none" strike="noStrike" kern="0" cap="none" spc="0" normalizeH="0" baseline="0" noProof="0" smtClean="0">
                <a:ln>
                  <a:noFill/>
                </a:ln>
                <a:solidFill>
                  <a:srgbClr val="000000"/>
                </a:solidFill>
                <a:effectLst/>
                <a:uLnTx/>
                <a:uFillTx/>
                <a:latin typeface="Arial"/>
                <a:ea typeface="ＭＳ Ｐゴシック"/>
                <a:cs typeface="Arial"/>
              </a:rPr>
              <a:pPr marL="0" marR="0" lvl="0" indent="0" algn="r" defTabSz="914400" eaLnBrk="1" fontAlgn="auto" latinLnBrk="0" hangingPunct="1">
                <a:lnSpc>
                  <a:spcPct val="100000"/>
                </a:lnSpc>
                <a:spcBef>
                  <a:spcPts val="0"/>
                </a:spcBef>
                <a:spcAft>
                  <a:spcPts val="0"/>
                </a:spcAft>
                <a:buClrTx/>
                <a:buSzTx/>
                <a:buFontTx/>
                <a:buNone/>
                <a:tabLst/>
                <a:defRPr/>
              </a:pPr>
              <a:t>14</a:t>
            </a:fld>
            <a:endParaRPr kumimoji="0" lang="pl-PL" sz="1400" b="0" i="0" u="none" strike="noStrike" kern="0" cap="none" spc="0" normalizeH="0" baseline="0" noProof="0">
              <a:ln>
                <a:noFill/>
              </a:ln>
              <a:solidFill>
                <a:srgbClr val="000000"/>
              </a:solidFill>
              <a:effectLst/>
              <a:uLnTx/>
              <a:uFillTx/>
              <a:latin typeface="Arial"/>
              <a:ea typeface="ＭＳ Ｐゴシック"/>
              <a:cs typeface="Arial"/>
            </a:endParaRPr>
          </a:p>
        </p:txBody>
      </p:sp>
      <p:pic>
        <p:nvPicPr>
          <p:cNvPr id="3" name="Image 2">
            <a:extLst>
              <a:ext uri="{FF2B5EF4-FFF2-40B4-BE49-F238E27FC236}">
                <a16:creationId xmlns:a16="http://schemas.microsoft.com/office/drawing/2014/main" id="{FA16D34E-F2FF-338F-A618-6A8260F7B0B3}"/>
              </a:ext>
            </a:extLst>
          </p:cNvPr>
          <p:cNvPicPr>
            <a:picLocks noChangeAspect="1"/>
          </p:cNvPicPr>
          <p:nvPr/>
        </p:nvPicPr>
        <p:blipFill>
          <a:blip r:embed="rId2"/>
          <a:stretch>
            <a:fillRect/>
          </a:stretch>
        </p:blipFill>
        <p:spPr>
          <a:xfrm>
            <a:off x="5663952" y="136162"/>
            <a:ext cx="5760640" cy="6760884"/>
          </a:xfrm>
          <a:prstGeom prst="rect">
            <a:avLst/>
          </a:prstGeom>
        </p:spPr>
      </p:pic>
      <p:sp>
        <p:nvSpPr>
          <p:cNvPr id="4" name="ZoneTexte 3">
            <a:extLst>
              <a:ext uri="{FF2B5EF4-FFF2-40B4-BE49-F238E27FC236}">
                <a16:creationId xmlns:a16="http://schemas.microsoft.com/office/drawing/2014/main" id="{81C3623E-70E7-B206-ACEA-77999F287632}"/>
              </a:ext>
            </a:extLst>
          </p:cNvPr>
          <p:cNvSpPr txBox="1"/>
          <p:nvPr/>
        </p:nvSpPr>
        <p:spPr>
          <a:xfrm>
            <a:off x="47328" y="2276872"/>
            <a:ext cx="5832648" cy="1277273"/>
          </a:xfrm>
          <a:prstGeom prst="rect">
            <a:avLst/>
          </a:prstGeom>
          <a:noFill/>
        </p:spPr>
        <p:txBody>
          <a:bodyPr wrap="square" rtlCol="0">
            <a:spAutoFit/>
          </a:bodyPr>
          <a:lstStyle/>
          <a:p>
            <a:pPr marL="0" marR="0" lvl="0" indent="0" algn="ctr" defTabSz="914400" eaLnBrk="1" fontAlgn="auto" latinLnBrk="0" hangingPunct="1">
              <a:lnSpc>
                <a:spcPct val="100000"/>
              </a:lnSpc>
              <a:spcBef>
                <a:spcPts val="600"/>
              </a:spcBef>
              <a:spcAft>
                <a:spcPts val="600"/>
              </a:spcAft>
              <a:buClrTx/>
              <a:buSzTx/>
              <a:buFontTx/>
              <a:buNone/>
              <a:tabLst/>
              <a:defRPr/>
            </a:pPr>
            <a:r>
              <a:rPr kumimoji="0" lang="en-US" sz="1800" b="1" i="0" u="none" strike="noStrike" kern="1400" cap="none" spc="0" normalizeH="0" baseline="0" noProof="0" dirty="0">
                <a:ln>
                  <a:noFill/>
                </a:ln>
                <a:solidFill>
                  <a:srgbClr val="C00000"/>
                </a:solidFill>
                <a:effectLst/>
                <a:uLnTx/>
                <a:uFillTx/>
                <a:latin typeface="Arial"/>
                <a:ea typeface="Times New Roman" panose="02020603050405020304" pitchFamily="18" charset="0"/>
                <a:cs typeface="Arial"/>
              </a:rPr>
              <a:t>Expanding global oxygen minimum </a:t>
            </a:r>
            <a:r>
              <a:rPr kumimoji="0" lang="en-US" sz="1800" b="1" i="0" u="none" strike="noStrike" kern="1400" cap="none" spc="0" normalizeH="0" baseline="0" noProof="0" dirty="0">
                <a:ln>
                  <a:noFill/>
                </a:ln>
                <a:solidFill>
                  <a:srgbClr val="C00000"/>
                </a:solidFill>
                <a:effectLst/>
                <a:uLnTx/>
                <a:uFillTx/>
                <a:latin typeface="Arial"/>
                <a:ea typeface="DengXian" panose="02010600030101010101" pitchFamily="2" charset="-122"/>
                <a:cs typeface="Arial"/>
              </a:rPr>
              <a:t>zones restrict</a:t>
            </a:r>
            <a:r>
              <a:rPr kumimoji="0" lang="en-US" sz="1800" b="1" i="0" u="none" strike="noStrike" kern="1400" cap="none" spc="0" normalizeH="0" baseline="0" noProof="0" dirty="0">
                <a:ln>
                  <a:noFill/>
                </a:ln>
                <a:solidFill>
                  <a:srgbClr val="C00000"/>
                </a:solidFill>
                <a:effectLst/>
                <a:uLnTx/>
                <a:uFillTx/>
                <a:latin typeface="Arial"/>
                <a:ea typeface="Times New Roman" panose="02020603050405020304" pitchFamily="18" charset="0"/>
                <a:cs typeface="Arial"/>
              </a:rPr>
              <a:t> marine habitats under climate change</a:t>
            </a:r>
            <a:endParaRPr kumimoji="0" lang="fr-FR" sz="1800" b="1" i="0" u="none" strike="noStrike" kern="1400" cap="none" spc="0" normalizeH="0" baseline="0" noProof="0" dirty="0">
              <a:ln>
                <a:noFill/>
              </a:ln>
              <a:solidFill>
                <a:srgbClr val="C00000"/>
              </a:solidFill>
              <a:effectLst/>
              <a:uLnTx/>
              <a:uFillTx/>
              <a:latin typeface="Arial"/>
              <a:ea typeface="Times New Roman" panose="02020603050405020304" pitchFamily="18" charset="0"/>
              <a:cs typeface="Arial"/>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srgbClr val="C00000"/>
                </a:solidFill>
                <a:effectLst/>
                <a:uLnTx/>
                <a:uFillTx/>
                <a:latin typeface="Arial"/>
                <a:ea typeface="Times New Roman" panose="02020603050405020304" pitchFamily="18" charset="0"/>
                <a:cs typeface="Arial"/>
              </a:rPr>
              <a:t>Yuntao</a:t>
            </a:r>
            <a:r>
              <a:rPr kumimoji="0" lang="en-US" sz="1800" b="0" i="0" u="none" strike="noStrike" kern="0" cap="none" spc="0" normalizeH="0" baseline="0" noProof="0" dirty="0">
                <a:ln>
                  <a:noFill/>
                </a:ln>
                <a:solidFill>
                  <a:srgbClr val="C00000"/>
                </a:solidFill>
                <a:effectLst/>
                <a:uLnTx/>
                <a:uFillTx/>
                <a:latin typeface="Arial"/>
                <a:ea typeface="Times New Roman" panose="02020603050405020304" pitchFamily="18" charset="0"/>
                <a:cs typeface="Arial"/>
              </a:rPr>
              <a:t> Zhou et </a:t>
            </a:r>
            <a:r>
              <a:rPr kumimoji="0" lang="en-US" sz="1800" b="0" i="0" u="none" strike="noStrike" kern="0" cap="none" spc="0" normalizeH="0" baseline="0" noProof="0" dirty="0" err="1">
                <a:ln>
                  <a:noFill/>
                </a:ln>
                <a:solidFill>
                  <a:srgbClr val="C00000"/>
                </a:solidFill>
                <a:effectLst/>
                <a:uLnTx/>
                <a:uFillTx/>
                <a:latin typeface="Arial"/>
                <a:ea typeface="Times New Roman" panose="02020603050405020304" pitchFamily="18" charset="0"/>
                <a:cs typeface="Arial"/>
              </a:rPr>
              <a:t>al.,submitted</a:t>
            </a:r>
            <a:r>
              <a:rPr kumimoji="0" lang="en-US" sz="1800" b="0" i="0" u="none" strike="noStrike" kern="0" cap="none" spc="0" normalizeH="0" baseline="0" noProof="0" dirty="0">
                <a:ln>
                  <a:noFill/>
                </a:ln>
                <a:solidFill>
                  <a:srgbClr val="C00000"/>
                </a:solidFill>
                <a:effectLst/>
                <a:uLnTx/>
                <a:uFillTx/>
                <a:latin typeface="Arial"/>
                <a:ea typeface="Times New Roman" panose="02020603050405020304" pitchFamily="18" charset="0"/>
                <a:cs typeface="Arial"/>
              </a:rPr>
              <a:t> to Nature Communication</a:t>
            </a:r>
            <a:endParaRPr kumimoji="0" lang="fr-FR" sz="1800" b="0" i="0" u="none" strike="noStrike" kern="0" cap="none" spc="0" normalizeH="0" baseline="0" noProof="0" dirty="0">
              <a:ln>
                <a:noFill/>
              </a:ln>
              <a:solidFill>
                <a:srgbClr val="C00000"/>
              </a:solidFill>
              <a:effectLst/>
              <a:uLnTx/>
              <a:uFillTx/>
              <a:latin typeface="Arial"/>
              <a:ea typeface="ＭＳ Ｐゴシック"/>
              <a:cs typeface="Arial"/>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000000"/>
              </a:solidFill>
              <a:effectLst/>
              <a:uLnTx/>
              <a:uFillTx/>
              <a:latin typeface="Arial"/>
              <a:ea typeface="ＭＳ Ｐゴシック"/>
              <a:cs typeface="Arial"/>
            </a:endParaRPr>
          </a:p>
        </p:txBody>
      </p:sp>
    </p:spTree>
    <p:extLst>
      <p:ext uri="{BB962C8B-B14F-4D97-AF65-F5344CB8AC3E}">
        <p14:creationId xmlns:p14="http://schemas.microsoft.com/office/powerpoint/2010/main" val="2473936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70" name="Google Shape;170;g302a8e58f6c_0_25"/>
          <p:cNvSpPr txBox="1">
            <a:spLocks noGrp="1"/>
          </p:cNvSpPr>
          <p:nvPr>
            <p:ph type="body" idx="1"/>
          </p:nvPr>
        </p:nvSpPr>
        <p:spPr>
          <a:xfrm>
            <a:off x="555472" y="1189941"/>
            <a:ext cx="11485964" cy="4616400"/>
          </a:xfrm>
          <a:prstGeom prst="rect">
            <a:avLst/>
          </a:prstGeom>
        </p:spPr>
        <p:txBody>
          <a:bodyPr spcFirstLastPara="1" wrap="square" lIns="0" tIns="0" rIns="0" bIns="0" anchor="t" anchorCtr="0">
            <a:noAutofit/>
          </a:bodyPr>
          <a:lstStyle/>
          <a:p>
            <a:pPr marL="342900" lvl="0" indent="-342900" algn="l" rtl="0">
              <a:spcBef>
                <a:spcPts val="0"/>
              </a:spcBef>
              <a:spcAft>
                <a:spcPts val="0"/>
              </a:spcAft>
              <a:buFont typeface="+mj-lt"/>
              <a:buAutoNum type="arabicPeriod"/>
            </a:pPr>
            <a:r>
              <a:rPr lang="en-US" sz="1800" b="1" dirty="0"/>
              <a:t>Data collected by GOOS networks provided by</a:t>
            </a:r>
          </a:p>
          <a:p>
            <a:pPr marL="1200150" lvl="2" indent="-285750">
              <a:spcBef>
                <a:spcPts val="0"/>
              </a:spcBef>
              <a:buFont typeface="Arial" panose="020B0604020202020204" pitchFamily="34" charset="0"/>
              <a:buChar char="•"/>
            </a:pPr>
            <a:r>
              <a:rPr lang="en-US" dirty="0"/>
              <a:t>National and regional data centers (BSH, BCO-DMO, </a:t>
            </a:r>
            <a:r>
              <a:rPr lang="en-US" dirty="0" err="1"/>
              <a:t>SeaDataNet</a:t>
            </a:r>
            <a:r>
              <a:rPr lang="en-US" dirty="0"/>
              <a:t>)</a:t>
            </a:r>
          </a:p>
          <a:p>
            <a:pPr marL="1200150" lvl="2" indent="-285750">
              <a:spcBef>
                <a:spcPts val="0"/>
              </a:spcBef>
              <a:buFont typeface="Arial" panose="020B0604020202020204" pitchFamily="34" charset="0"/>
              <a:buChar char="•"/>
            </a:pPr>
            <a:r>
              <a:rPr lang="en-US" dirty="0"/>
              <a:t>Specific GDACs (</a:t>
            </a:r>
            <a:r>
              <a:rPr lang="en-US" dirty="0" err="1"/>
              <a:t>Ifremer</a:t>
            </a:r>
            <a:r>
              <a:rPr lang="en-US" dirty="0"/>
              <a:t>, NCEI, CCHDO)</a:t>
            </a:r>
          </a:p>
          <a:p>
            <a:pPr marL="1200150" lvl="2" indent="-285750">
              <a:spcBef>
                <a:spcPts val="0"/>
              </a:spcBef>
              <a:buFont typeface="Arial" panose="020B0604020202020204" pitchFamily="34" charset="0"/>
              <a:buChar char="•"/>
            </a:pPr>
            <a:r>
              <a:rPr lang="en-US" dirty="0"/>
              <a:t>Data products (WOD, GLODAP)</a:t>
            </a:r>
          </a:p>
          <a:p>
            <a:pPr marL="342900" lvl="0" indent="-342900" algn="l" rtl="0">
              <a:spcBef>
                <a:spcPts val="0"/>
              </a:spcBef>
              <a:spcAft>
                <a:spcPts val="0"/>
              </a:spcAft>
              <a:buFont typeface="+mj-lt"/>
              <a:buAutoNum type="arabicPeriod"/>
            </a:pPr>
            <a:endParaRPr lang="en-US" sz="1800" b="1" dirty="0"/>
          </a:p>
          <a:p>
            <a:pPr marL="342900" indent="-342900">
              <a:buFont typeface="+mj-lt"/>
              <a:buAutoNum type="arabicPeriod"/>
            </a:pPr>
            <a:r>
              <a:rPr lang="en-US" sz="1800" b="1" dirty="0"/>
              <a:t>Data collected outside of GOOS networks with limited impact on global products, could be uneasy to access them sometimes</a:t>
            </a:r>
          </a:p>
          <a:p>
            <a:pPr marL="342900" indent="-342900">
              <a:buFont typeface="+mj-lt"/>
              <a:buAutoNum type="arabicPeriod"/>
            </a:pPr>
            <a:endParaRPr lang="en-US" sz="1800" b="1" dirty="0"/>
          </a:p>
          <a:p>
            <a:pPr marL="342900" indent="-342900">
              <a:buFont typeface="+mj-lt"/>
              <a:buAutoNum type="arabicPeriod"/>
            </a:pPr>
            <a:r>
              <a:rPr lang="en-US" sz="1800" b="1" dirty="0"/>
              <a:t>Multiple synthesis products developed (terminated; living)</a:t>
            </a:r>
          </a:p>
          <a:p>
            <a:pPr marL="1200150" lvl="2" indent="-285750">
              <a:spcBef>
                <a:spcPts val="0"/>
              </a:spcBef>
              <a:buFont typeface="Arial" panose="020B0604020202020204" pitchFamily="34" charset="0"/>
              <a:buChar char="•"/>
            </a:pPr>
            <a:r>
              <a:rPr lang="en-US" dirty="0"/>
              <a:t>Cross-platform and/or cross-EOV</a:t>
            </a:r>
          </a:p>
          <a:p>
            <a:pPr marL="1200150" lvl="2" indent="-285750">
              <a:spcBef>
                <a:spcPts val="0"/>
              </a:spcBef>
              <a:buFont typeface="Arial" panose="020B0604020202020204" pitchFamily="34" charset="0"/>
              <a:buChar char="•"/>
            </a:pPr>
            <a:r>
              <a:rPr lang="en-US" dirty="0"/>
              <a:t>Specific scientific rationales in mind</a:t>
            </a:r>
          </a:p>
          <a:p>
            <a:pPr marL="1200150" lvl="2" indent="-285750">
              <a:spcBef>
                <a:spcPts val="0"/>
              </a:spcBef>
              <a:buFont typeface="Arial" panose="020B0604020202020204" pitchFamily="34" charset="0"/>
              <a:buChar char="•"/>
            </a:pPr>
            <a:r>
              <a:rPr lang="en-US" dirty="0"/>
              <a:t>Often underfunded (i.e., based upon substantial ‘volunteer work’)</a:t>
            </a:r>
          </a:p>
          <a:p>
            <a:pPr marL="0" lvl="0" indent="0" algn="l" rtl="0">
              <a:spcBef>
                <a:spcPts val="0"/>
              </a:spcBef>
              <a:spcAft>
                <a:spcPts val="0"/>
              </a:spcAft>
              <a:buNone/>
            </a:pPr>
            <a:endParaRPr lang="en-US" sz="1800" b="1" dirty="0"/>
          </a:p>
          <a:p>
            <a:pPr marL="0" lvl="0" indent="0" algn="l" rtl="0">
              <a:spcBef>
                <a:spcPts val="0"/>
              </a:spcBef>
              <a:spcAft>
                <a:spcPts val="0"/>
              </a:spcAft>
              <a:buNone/>
            </a:pPr>
            <a:r>
              <a:rPr lang="en-US" sz="1800" b="1" dirty="0">
                <a:sym typeface="Wingdings" panose="05000000000000000000" pitchFamily="2" charset="2"/>
              </a:rPr>
              <a:t> Varying i</a:t>
            </a:r>
            <a:r>
              <a:rPr lang="en-US" sz="1800" b="1" dirty="0"/>
              <a:t>nterconnections between data sources</a:t>
            </a:r>
            <a:endParaRPr lang="en-US" sz="1800" b="1" dirty="0">
              <a:sym typeface="Wingdings" panose="05000000000000000000" pitchFamily="2" charset="2"/>
            </a:endParaRPr>
          </a:p>
          <a:p>
            <a:pPr marL="0" lvl="0" indent="0" algn="l" rtl="0">
              <a:spcBef>
                <a:spcPts val="0"/>
              </a:spcBef>
              <a:spcAft>
                <a:spcPts val="0"/>
              </a:spcAft>
              <a:buNone/>
            </a:pPr>
            <a:r>
              <a:rPr lang="en-US" sz="1800" b="1" dirty="0">
                <a:sym typeface="Wingdings" panose="05000000000000000000" pitchFamily="2" charset="2"/>
              </a:rPr>
              <a:t> Multiple data submissions</a:t>
            </a:r>
            <a:r>
              <a:rPr lang="en-US" sz="1800" b="1" dirty="0">
                <a:solidFill>
                  <a:schemeClr val="accent1">
                    <a:lumMod val="60000"/>
                    <a:lumOff val="40000"/>
                  </a:schemeClr>
                </a:solidFill>
                <a:sym typeface="Wingdings" panose="05000000000000000000" pitchFamily="2" charset="2"/>
              </a:rPr>
              <a:t> </a:t>
            </a:r>
            <a:r>
              <a:rPr lang="en-US" sz="1800" b="1" dirty="0">
                <a:sym typeface="Wingdings" panose="05000000000000000000" pitchFamily="2" charset="2"/>
              </a:rPr>
              <a:t>– too much work, and leads to data duplication </a:t>
            </a:r>
          </a:p>
          <a:p>
            <a:pPr marL="0" lvl="0" indent="0" algn="l" rtl="0">
              <a:spcBef>
                <a:spcPts val="0"/>
              </a:spcBef>
              <a:spcAft>
                <a:spcPts val="0"/>
              </a:spcAft>
              <a:buNone/>
            </a:pPr>
            <a:r>
              <a:rPr lang="en-US" sz="1800" b="1" dirty="0">
                <a:sym typeface="Wingdings" panose="05000000000000000000" pitchFamily="2" charset="2"/>
              </a:rPr>
              <a:t> </a:t>
            </a:r>
            <a:r>
              <a:rPr lang="en-US" sz="1800" b="1" dirty="0"/>
              <a:t>Different data/metadata schemes; levels of quality</a:t>
            </a:r>
          </a:p>
          <a:p>
            <a:pPr marL="0" lvl="0" indent="0" algn="l" rtl="0">
              <a:spcBef>
                <a:spcPts val="0"/>
              </a:spcBef>
              <a:spcAft>
                <a:spcPts val="0"/>
              </a:spcAft>
              <a:buNone/>
            </a:pPr>
            <a:r>
              <a:rPr lang="en-US" sz="1800" b="1" dirty="0">
                <a:sym typeface="Wingdings" panose="05000000000000000000" pitchFamily="2" charset="2"/>
              </a:rPr>
              <a:t> </a:t>
            </a:r>
            <a:r>
              <a:rPr lang="en-US" sz="1800" b="1" dirty="0"/>
              <a:t>Weak (non-existent), often unstructured, chaotic (meta)data links from data source to global provision</a:t>
            </a:r>
          </a:p>
          <a:p>
            <a:pPr marL="0" lvl="0" indent="0" algn="l" rtl="0">
              <a:spcBef>
                <a:spcPts val="0"/>
              </a:spcBef>
              <a:spcAft>
                <a:spcPts val="0"/>
              </a:spcAft>
              <a:buNone/>
            </a:pPr>
            <a:endParaRPr dirty="0"/>
          </a:p>
        </p:txBody>
      </p:sp>
      <p:sp>
        <p:nvSpPr>
          <p:cNvPr id="171" name="Google Shape;171;g302a8e58f6c_0_25"/>
          <p:cNvSpPr txBox="1">
            <a:spLocks noGrp="1"/>
          </p:cNvSpPr>
          <p:nvPr>
            <p:ph type="sldNum" idx="12"/>
          </p:nvPr>
        </p:nvSpPr>
        <p:spPr>
          <a:xfrm>
            <a:off x="11250150" y="6492875"/>
            <a:ext cx="257700" cy="189600"/>
          </a:xfrm>
          <a:prstGeom prst="rect">
            <a:avLst/>
          </a:prstGeom>
        </p:spPr>
        <p:txBody>
          <a:bodyPr spcFirstLastPara="1" wrap="square" lIns="0" tIns="0" rIns="0" bIns="0" anchor="t"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GB"/>
              <a:t>2</a:t>
            </a:fld>
            <a:endParaRPr/>
          </a:p>
        </p:txBody>
      </p:sp>
      <p:pic>
        <p:nvPicPr>
          <p:cNvPr id="172" name="Google Shape;172;g302a8e58f6c_0_25"/>
          <p:cNvPicPr preferRelativeResize="0"/>
          <p:nvPr/>
        </p:nvPicPr>
        <p:blipFill>
          <a:blip r:embed="rId3">
            <a:alphaModFix/>
          </a:blip>
          <a:stretch>
            <a:fillRect/>
          </a:stretch>
        </p:blipFill>
        <p:spPr>
          <a:xfrm>
            <a:off x="1749650" y="6181175"/>
            <a:ext cx="1005275" cy="353575"/>
          </a:xfrm>
          <a:prstGeom prst="rect">
            <a:avLst/>
          </a:prstGeom>
          <a:noFill/>
          <a:ln>
            <a:noFill/>
          </a:ln>
        </p:spPr>
      </p:pic>
      <p:sp>
        <p:nvSpPr>
          <p:cNvPr id="4" name="Google Shape;178;g302a8e58f6c_0_32">
            <a:extLst>
              <a:ext uri="{FF2B5EF4-FFF2-40B4-BE49-F238E27FC236}">
                <a16:creationId xmlns:a16="http://schemas.microsoft.com/office/drawing/2014/main" id="{317262B0-B01A-30E8-F8FC-1728C519054B}"/>
              </a:ext>
            </a:extLst>
          </p:cNvPr>
          <p:cNvSpPr txBox="1">
            <a:spLocks/>
          </p:cNvSpPr>
          <p:nvPr/>
        </p:nvSpPr>
        <p:spPr>
          <a:xfrm>
            <a:off x="555471" y="240308"/>
            <a:ext cx="10750500" cy="5748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chemeClr val="accent1"/>
              </a:buClr>
              <a:buSzPts val="1800"/>
              <a:buFont typeface="Arial"/>
              <a:buNone/>
              <a:defRPr sz="36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nb-NO" dirty="0"/>
              <a:t>BGC Data Landscape – Present Status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25" name="Rectangle 24">
            <a:extLst>
              <a:ext uri="{FF2B5EF4-FFF2-40B4-BE49-F238E27FC236}">
                <a16:creationId xmlns:a16="http://schemas.microsoft.com/office/drawing/2014/main" id="{A51E01A7-80D4-5C1F-D985-07998498AAF9}"/>
              </a:ext>
            </a:extLst>
          </p:cNvPr>
          <p:cNvSpPr/>
          <p:nvPr/>
        </p:nvSpPr>
        <p:spPr>
          <a:xfrm>
            <a:off x="9445842" y="3568823"/>
            <a:ext cx="2674326" cy="246471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8" name="Google Shape;178;g302a8e58f6c_0_32"/>
          <p:cNvSpPr txBox="1">
            <a:spLocks noGrp="1"/>
          </p:cNvSpPr>
          <p:nvPr>
            <p:ph type="title"/>
          </p:nvPr>
        </p:nvSpPr>
        <p:spPr>
          <a:xfrm>
            <a:off x="555471" y="240308"/>
            <a:ext cx="10750500" cy="57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nb-NO" dirty="0"/>
              <a:t>BGC Data Landscape – Present Status </a:t>
            </a:r>
            <a:endParaRPr dirty="0"/>
          </a:p>
        </p:txBody>
      </p:sp>
      <p:sp>
        <p:nvSpPr>
          <p:cNvPr id="180" name="Google Shape;180;g302a8e58f6c_0_32"/>
          <p:cNvSpPr txBox="1">
            <a:spLocks noGrp="1"/>
          </p:cNvSpPr>
          <p:nvPr>
            <p:ph type="sldNum" idx="12"/>
          </p:nvPr>
        </p:nvSpPr>
        <p:spPr>
          <a:xfrm>
            <a:off x="11250150" y="6492875"/>
            <a:ext cx="257700" cy="189600"/>
          </a:xfrm>
          <a:prstGeom prst="rect">
            <a:avLst/>
          </a:prstGeom>
        </p:spPr>
        <p:txBody>
          <a:bodyPr spcFirstLastPara="1" wrap="square" lIns="0" tIns="0" rIns="0" bIns="0" anchor="t"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GB"/>
              <a:t>3</a:t>
            </a:fld>
            <a:endParaRPr/>
          </a:p>
        </p:txBody>
      </p:sp>
      <p:pic>
        <p:nvPicPr>
          <p:cNvPr id="181" name="Google Shape;181;g302a8e58f6c_0_32"/>
          <p:cNvPicPr preferRelativeResize="0"/>
          <p:nvPr/>
        </p:nvPicPr>
        <p:blipFill>
          <a:blip r:embed="rId3">
            <a:alphaModFix/>
          </a:blip>
          <a:stretch>
            <a:fillRect/>
          </a:stretch>
        </p:blipFill>
        <p:spPr>
          <a:xfrm>
            <a:off x="1749650" y="6181175"/>
            <a:ext cx="1005275" cy="353575"/>
          </a:xfrm>
          <a:prstGeom prst="rect">
            <a:avLst/>
          </a:prstGeom>
          <a:noFill/>
          <a:ln>
            <a:noFill/>
          </a:ln>
        </p:spPr>
      </p:pic>
      <p:cxnSp>
        <p:nvCxnSpPr>
          <p:cNvPr id="14" name="Straight Connector 13">
            <a:extLst>
              <a:ext uri="{FF2B5EF4-FFF2-40B4-BE49-F238E27FC236}">
                <a16:creationId xmlns:a16="http://schemas.microsoft.com/office/drawing/2014/main" id="{ECDEED41-7CC6-37C2-FFD6-D72AC81F6FF3}"/>
              </a:ext>
            </a:extLst>
          </p:cNvPr>
          <p:cNvCxnSpPr/>
          <p:nvPr/>
        </p:nvCxnSpPr>
        <p:spPr>
          <a:xfrm>
            <a:off x="10974950" y="5122415"/>
            <a:ext cx="1100831"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83826A7-0641-FC9F-9396-74703D61A4CC}"/>
              </a:ext>
            </a:extLst>
          </p:cNvPr>
          <p:cNvCxnSpPr/>
          <p:nvPr/>
        </p:nvCxnSpPr>
        <p:spPr>
          <a:xfrm>
            <a:off x="10974949" y="4518733"/>
            <a:ext cx="1100831" cy="0"/>
          </a:xfrm>
          <a:prstGeom prst="line">
            <a:avLst/>
          </a:prstGeom>
          <a:ln w="57150">
            <a:solidFill>
              <a:srgbClr val="02B05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CF2A8C6-74C8-53C4-1178-4ED9448764E1}"/>
              </a:ext>
            </a:extLst>
          </p:cNvPr>
          <p:cNvCxnSpPr/>
          <p:nvPr/>
        </p:nvCxnSpPr>
        <p:spPr>
          <a:xfrm>
            <a:off x="10974947" y="3915052"/>
            <a:ext cx="1100831" cy="0"/>
          </a:xfrm>
          <a:prstGeom prst="line">
            <a:avLst/>
          </a:prstGeom>
          <a:ln w="57150">
            <a:solidFill>
              <a:srgbClr val="4071C3"/>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D507B9F-229B-33B5-F56C-301E17AAA9A6}"/>
              </a:ext>
            </a:extLst>
          </p:cNvPr>
          <p:cNvSpPr txBox="1"/>
          <p:nvPr/>
        </p:nvSpPr>
        <p:spPr>
          <a:xfrm>
            <a:off x="9472474" y="3761163"/>
            <a:ext cx="1260630" cy="307777"/>
          </a:xfrm>
          <a:prstGeom prst="rect">
            <a:avLst/>
          </a:prstGeom>
          <a:noFill/>
        </p:spPr>
        <p:txBody>
          <a:bodyPr wrap="square" rtlCol="0">
            <a:spAutoFit/>
          </a:bodyPr>
          <a:lstStyle/>
          <a:p>
            <a:r>
              <a:rPr lang="en-US" b="1" dirty="0"/>
              <a:t>Heterogenic</a:t>
            </a:r>
            <a:r>
              <a:rPr lang="en-US" dirty="0"/>
              <a:t> </a:t>
            </a:r>
            <a:endParaRPr lang="nb-NO" dirty="0"/>
          </a:p>
        </p:txBody>
      </p:sp>
      <p:sp>
        <p:nvSpPr>
          <p:cNvPr id="19" name="TextBox 18">
            <a:extLst>
              <a:ext uri="{FF2B5EF4-FFF2-40B4-BE49-F238E27FC236}">
                <a16:creationId xmlns:a16="http://schemas.microsoft.com/office/drawing/2014/main" id="{169A4D84-5C21-DC33-D53D-78298110324B}"/>
              </a:ext>
            </a:extLst>
          </p:cNvPr>
          <p:cNvSpPr txBox="1"/>
          <p:nvPr/>
        </p:nvSpPr>
        <p:spPr>
          <a:xfrm>
            <a:off x="9472474" y="4257123"/>
            <a:ext cx="1571348" cy="523220"/>
          </a:xfrm>
          <a:prstGeom prst="rect">
            <a:avLst/>
          </a:prstGeom>
          <a:noFill/>
        </p:spPr>
        <p:txBody>
          <a:bodyPr wrap="square" rtlCol="0">
            <a:spAutoFit/>
          </a:bodyPr>
          <a:lstStyle/>
          <a:p>
            <a:r>
              <a:rPr lang="en-US" b="1" dirty="0"/>
              <a:t>FAIR, </a:t>
            </a:r>
            <a:r>
              <a:rPr lang="en-US" b="1" dirty="0" err="1"/>
              <a:t>QC’d</a:t>
            </a:r>
            <a:r>
              <a:rPr lang="en-US" b="1" dirty="0"/>
              <a:t> &amp; Consistent</a:t>
            </a:r>
            <a:endParaRPr lang="nb-NO" b="1" dirty="0"/>
          </a:p>
        </p:txBody>
      </p:sp>
      <p:sp>
        <p:nvSpPr>
          <p:cNvPr id="22" name="TextBox 21">
            <a:extLst>
              <a:ext uri="{FF2B5EF4-FFF2-40B4-BE49-F238E27FC236}">
                <a16:creationId xmlns:a16="http://schemas.microsoft.com/office/drawing/2014/main" id="{67F294FF-4413-D3EC-3C7B-9D3BAF05ABF6}"/>
              </a:ext>
            </a:extLst>
          </p:cNvPr>
          <p:cNvSpPr txBox="1"/>
          <p:nvPr/>
        </p:nvSpPr>
        <p:spPr>
          <a:xfrm>
            <a:off x="9472475" y="4968524"/>
            <a:ext cx="1393794" cy="523220"/>
          </a:xfrm>
          <a:prstGeom prst="rect">
            <a:avLst/>
          </a:prstGeom>
          <a:noFill/>
        </p:spPr>
        <p:txBody>
          <a:bodyPr wrap="square">
            <a:spAutoFit/>
          </a:bodyPr>
          <a:lstStyle/>
          <a:p>
            <a:r>
              <a:rPr lang="nb-NO" b="1" dirty="0"/>
              <a:t>Information &amp;</a:t>
            </a:r>
            <a:br>
              <a:rPr lang="nb-NO" b="1" dirty="0"/>
            </a:br>
            <a:r>
              <a:rPr lang="nb-NO" b="1" dirty="0"/>
              <a:t>Service</a:t>
            </a:r>
          </a:p>
        </p:txBody>
      </p:sp>
      <p:cxnSp>
        <p:nvCxnSpPr>
          <p:cNvPr id="23" name="Straight Connector 22">
            <a:extLst>
              <a:ext uri="{FF2B5EF4-FFF2-40B4-BE49-F238E27FC236}">
                <a16:creationId xmlns:a16="http://schemas.microsoft.com/office/drawing/2014/main" id="{BE108107-2726-F000-824D-574700BBE008}"/>
              </a:ext>
            </a:extLst>
          </p:cNvPr>
          <p:cNvCxnSpPr/>
          <p:nvPr/>
        </p:nvCxnSpPr>
        <p:spPr>
          <a:xfrm>
            <a:off x="10974947" y="5754209"/>
            <a:ext cx="1100831" cy="0"/>
          </a:xfrm>
          <a:prstGeom prst="line">
            <a:avLst/>
          </a:prstGeom>
          <a:ln w="57150">
            <a:solidFill>
              <a:srgbClr val="DEDCDD"/>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8936A2E-0E60-5D7C-76EC-52206170B7C7}"/>
              </a:ext>
            </a:extLst>
          </p:cNvPr>
          <p:cNvSpPr txBox="1"/>
          <p:nvPr/>
        </p:nvSpPr>
        <p:spPr>
          <a:xfrm>
            <a:off x="9472474" y="5612467"/>
            <a:ext cx="1393794" cy="307777"/>
          </a:xfrm>
          <a:prstGeom prst="rect">
            <a:avLst/>
          </a:prstGeom>
          <a:noFill/>
        </p:spPr>
        <p:txBody>
          <a:bodyPr wrap="square">
            <a:spAutoFit/>
          </a:bodyPr>
          <a:lstStyle/>
          <a:p>
            <a:r>
              <a:rPr lang="nb-NO" b="1" dirty="0"/>
              <a:t>Feedback</a:t>
            </a:r>
          </a:p>
        </p:txBody>
      </p:sp>
      <p:grpSp>
        <p:nvGrpSpPr>
          <p:cNvPr id="27" name="Group 26">
            <a:extLst>
              <a:ext uri="{FF2B5EF4-FFF2-40B4-BE49-F238E27FC236}">
                <a16:creationId xmlns:a16="http://schemas.microsoft.com/office/drawing/2014/main" id="{6320E4C1-35FE-C7E2-2C2F-FBC63BA72BEB}"/>
              </a:ext>
            </a:extLst>
          </p:cNvPr>
          <p:cNvGrpSpPr/>
          <p:nvPr/>
        </p:nvGrpSpPr>
        <p:grpSpPr>
          <a:xfrm>
            <a:off x="451692" y="809318"/>
            <a:ext cx="8887616" cy="5310706"/>
            <a:chOff x="623627" y="1297113"/>
            <a:chExt cx="8715681" cy="4822910"/>
          </a:xfrm>
        </p:grpSpPr>
        <p:grpSp>
          <p:nvGrpSpPr>
            <p:cNvPr id="10" name="Group 9">
              <a:extLst>
                <a:ext uri="{FF2B5EF4-FFF2-40B4-BE49-F238E27FC236}">
                  <a16:creationId xmlns:a16="http://schemas.microsoft.com/office/drawing/2014/main" id="{B2C2184C-4173-D836-8895-24C2F7564192}"/>
                </a:ext>
              </a:extLst>
            </p:cNvPr>
            <p:cNvGrpSpPr/>
            <p:nvPr/>
          </p:nvGrpSpPr>
          <p:grpSpPr>
            <a:xfrm>
              <a:off x="623627" y="1358264"/>
              <a:ext cx="8512216" cy="4761759"/>
              <a:chOff x="623627" y="1358264"/>
              <a:chExt cx="8512216" cy="4761759"/>
            </a:xfrm>
          </p:grpSpPr>
          <p:grpSp>
            <p:nvGrpSpPr>
              <p:cNvPr id="8" name="Group 7">
                <a:extLst>
                  <a:ext uri="{FF2B5EF4-FFF2-40B4-BE49-F238E27FC236}">
                    <a16:creationId xmlns:a16="http://schemas.microsoft.com/office/drawing/2014/main" id="{32F6635F-976F-0649-CC84-8D76E4164C57}"/>
                  </a:ext>
                </a:extLst>
              </p:cNvPr>
              <p:cNvGrpSpPr/>
              <p:nvPr/>
            </p:nvGrpSpPr>
            <p:grpSpPr>
              <a:xfrm>
                <a:off x="623627" y="1358264"/>
                <a:ext cx="8512216" cy="4761759"/>
                <a:chOff x="1839867" y="1373928"/>
                <a:chExt cx="8512216" cy="4761759"/>
              </a:xfrm>
            </p:grpSpPr>
            <p:pic>
              <p:nvPicPr>
                <p:cNvPr id="5" name="Picture 4">
                  <a:extLst>
                    <a:ext uri="{FF2B5EF4-FFF2-40B4-BE49-F238E27FC236}">
                      <a16:creationId xmlns:a16="http://schemas.microsoft.com/office/drawing/2014/main" id="{0A9A3E9C-254D-F70D-481C-490651949A85}"/>
                    </a:ext>
                  </a:extLst>
                </p:cNvPr>
                <p:cNvPicPr>
                  <a:picLocks noChangeAspect="1"/>
                </p:cNvPicPr>
                <p:nvPr/>
              </p:nvPicPr>
              <p:blipFill>
                <a:blip r:embed="rId4"/>
                <a:stretch>
                  <a:fillRect/>
                </a:stretch>
              </p:blipFill>
              <p:spPr>
                <a:xfrm>
                  <a:off x="1839867" y="1373928"/>
                  <a:ext cx="8512216" cy="4761759"/>
                </a:xfrm>
                <a:prstGeom prst="rect">
                  <a:avLst/>
                </a:prstGeom>
              </p:spPr>
            </p:pic>
            <p:sp>
              <p:nvSpPr>
                <p:cNvPr id="6" name="Rectangle 5">
                  <a:extLst>
                    <a:ext uri="{FF2B5EF4-FFF2-40B4-BE49-F238E27FC236}">
                      <a16:creationId xmlns:a16="http://schemas.microsoft.com/office/drawing/2014/main" id="{4C55694A-E8C0-4D2F-021C-806C989AEDB1}"/>
                    </a:ext>
                  </a:extLst>
                </p:cNvPr>
                <p:cNvSpPr/>
                <p:nvPr/>
              </p:nvSpPr>
              <p:spPr>
                <a:xfrm>
                  <a:off x="8895425" y="2760955"/>
                  <a:ext cx="949911" cy="2308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Rectangle 6">
                  <a:extLst>
                    <a:ext uri="{FF2B5EF4-FFF2-40B4-BE49-F238E27FC236}">
                      <a16:creationId xmlns:a16="http://schemas.microsoft.com/office/drawing/2014/main" id="{746DE459-3B38-FE16-09B6-2B014301DD7F}"/>
                    </a:ext>
                  </a:extLst>
                </p:cNvPr>
                <p:cNvSpPr/>
                <p:nvPr/>
              </p:nvSpPr>
              <p:spPr>
                <a:xfrm>
                  <a:off x="9047825" y="2913355"/>
                  <a:ext cx="949911" cy="2308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9" name="TextBox 8">
                <a:extLst>
                  <a:ext uri="{FF2B5EF4-FFF2-40B4-BE49-F238E27FC236}">
                    <a16:creationId xmlns:a16="http://schemas.microsoft.com/office/drawing/2014/main" id="{905E7039-0AAC-E8BA-51B0-7F66CEBF854F}"/>
                  </a:ext>
                </a:extLst>
              </p:cNvPr>
              <p:cNvSpPr txBox="1"/>
              <p:nvPr/>
            </p:nvSpPr>
            <p:spPr>
              <a:xfrm>
                <a:off x="3915053" y="4696287"/>
                <a:ext cx="736846" cy="307777"/>
              </a:xfrm>
              <a:prstGeom prst="rect">
                <a:avLst/>
              </a:prstGeom>
              <a:noFill/>
            </p:spPr>
            <p:txBody>
              <a:bodyPr wrap="square" rtlCol="0">
                <a:spAutoFit/>
              </a:bodyPr>
              <a:lstStyle/>
              <a:p>
                <a:r>
                  <a:rPr lang="nb-NO" b="1" dirty="0"/>
                  <a:t>WOD</a:t>
                </a:r>
              </a:p>
            </p:txBody>
          </p:sp>
        </p:grpSp>
        <p:sp>
          <p:nvSpPr>
            <p:cNvPr id="26" name="Rectangle 25">
              <a:extLst>
                <a:ext uri="{FF2B5EF4-FFF2-40B4-BE49-F238E27FC236}">
                  <a16:creationId xmlns:a16="http://schemas.microsoft.com/office/drawing/2014/main" id="{1F219FE5-58DD-8631-344A-D0168E448C06}"/>
                </a:ext>
              </a:extLst>
            </p:cNvPr>
            <p:cNvSpPr/>
            <p:nvPr/>
          </p:nvSpPr>
          <p:spPr>
            <a:xfrm>
              <a:off x="2281561" y="1297113"/>
              <a:ext cx="7057747" cy="1524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28" name="TextBox 27">
            <a:extLst>
              <a:ext uri="{FF2B5EF4-FFF2-40B4-BE49-F238E27FC236}">
                <a16:creationId xmlns:a16="http://schemas.microsoft.com/office/drawing/2014/main" id="{43359730-BFB3-762E-6F6E-7C47793869D2}"/>
              </a:ext>
            </a:extLst>
          </p:cNvPr>
          <p:cNvSpPr txBox="1"/>
          <p:nvPr/>
        </p:nvSpPr>
        <p:spPr>
          <a:xfrm>
            <a:off x="7123463" y="6033533"/>
            <a:ext cx="2674326" cy="307777"/>
          </a:xfrm>
          <a:prstGeom prst="rect">
            <a:avLst/>
          </a:prstGeom>
          <a:noFill/>
        </p:spPr>
        <p:txBody>
          <a:bodyPr wrap="square" rtlCol="0">
            <a:spAutoFit/>
          </a:bodyPr>
          <a:lstStyle/>
          <a:p>
            <a:r>
              <a:rPr lang="nb-NO" dirty="0"/>
              <a:t>From Lange et al., 2023</a:t>
            </a:r>
          </a:p>
        </p:txBody>
      </p:sp>
      <p:sp>
        <p:nvSpPr>
          <p:cNvPr id="168" name="Rectangle 167">
            <a:extLst>
              <a:ext uri="{FF2B5EF4-FFF2-40B4-BE49-F238E27FC236}">
                <a16:creationId xmlns:a16="http://schemas.microsoft.com/office/drawing/2014/main" id="{585D67CD-41DD-A940-436E-CF41DA389B3E}"/>
              </a:ext>
            </a:extLst>
          </p:cNvPr>
          <p:cNvSpPr/>
          <p:nvPr/>
        </p:nvSpPr>
        <p:spPr>
          <a:xfrm>
            <a:off x="1915162" y="4632842"/>
            <a:ext cx="765598" cy="253415"/>
          </a:xfrm>
          <a:prstGeom prst="rect">
            <a:avLst/>
          </a:prstGeom>
          <a:solidFill>
            <a:srgbClr val="AFAB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dirty="0"/>
              <a:t>Users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302a8e58f6c_0_32"/>
          <p:cNvSpPr txBox="1">
            <a:spLocks noGrp="1"/>
          </p:cNvSpPr>
          <p:nvPr>
            <p:ph type="title"/>
          </p:nvPr>
        </p:nvSpPr>
        <p:spPr>
          <a:xfrm>
            <a:off x="555471" y="261572"/>
            <a:ext cx="10750500" cy="57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nb-NO" dirty="0"/>
              <a:t>BGC Data Landscape – SOCAT</a:t>
            </a:r>
            <a:endParaRPr dirty="0"/>
          </a:p>
        </p:txBody>
      </p:sp>
      <p:sp>
        <p:nvSpPr>
          <p:cNvPr id="180" name="Google Shape;180;g302a8e58f6c_0_32"/>
          <p:cNvSpPr txBox="1">
            <a:spLocks noGrp="1"/>
          </p:cNvSpPr>
          <p:nvPr>
            <p:ph type="sldNum" idx="12"/>
          </p:nvPr>
        </p:nvSpPr>
        <p:spPr>
          <a:xfrm>
            <a:off x="11250150" y="6492875"/>
            <a:ext cx="257700" cy="189600"/>
          </a:xfrm>
          <a:prstGeom prst="rect">
            <a:avLst/>
          </a:prstGeom>
        </p:spPr>
        <p:txBody>
          <a:bodyPr spcFirstLastPara="1" wrap="square" lIns="0" tIns="0" rIns="0" bIns="0" anchor="t"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GB"/>
              <a:t>4</a:t>
            </a:fld>
            <a:endParaRPr/>
          </a:p>
        </p:txBody>
      </p:sp>
      <p:pic>
        <p:nvPicPr>
          <p:cNvPr id="181" name="Google Shape;181;g302a8e58f6c_0_32"/>
          <p:cNvPicPr preferRelativeResize="0"/>
          <p:nvPr/>
        </p:nvPicPr>
        <p:blipFill>
          <a:blip r:embed="rId3">
            <a:alphaModFix/>
          </a:blip>
          <a:stretch>
            <a:fillRect/>
          </a:stretch>
        </p:blipFill>
        <p:spPr>
          <a:xfrm>
            <a:off x="1749650" y="6181175"/>
            <a:ext cx="1005275" cy="353575"/>
          </a:xfrm>
          <a:prstGeom prst="rect">
            <a:avLst/>
          </a:prstGeom>
          <a:noFill/>
          <a:ln>
            <a:noFill/>
          </a:ln>
        </p:spPr>
      </p:pic>
      <p:grpSp>
        <p:nvGrpSpPr>
          <p:cNvPr id="12" name="Group 11">
            <a:extLst>
              <a:ext uri="{FF2B5EF4-FFF2-40B4-BE49-F238E27FC236}">
                <a16:creationId xmlns:a16="http://schemas.microsoft.com/office/drawing/2014/main" id="{F1BFA0BB-E80A-64EB-6473-CF627B4C575A}"/>
              </a:ext>
            </a:extLst>
          </p:cNvPr>
          <p:cNvGrpSpPr/>
          <p:nvPr/>
        </p:nvGrpSpPr>
        <p:grpSpPr>
          <a:xfrm>
            <a:off x="6747742" y="1655416"/>
            <a:ext cx="5367609" cy="3195866"/>
            <a:chOff x="-647250" y="1996939"/>
            <a:chExt cx="5367609" cy="3195866"/>
          </a:xfrm>
        </p:grpSpPr>
        <p:graphicFrame>
          <p:nvGraphicFramePr>
            <p:cNvPr id="2" name="Diagram 1">
              <a:extLst>
                <a:ext uri="{FF2B5EF4-FFF2-40B4-BE49-F238E27FC236}">
                  <a16:creationId xmlns:a16="http://schemas.microsoft.com/office/drawing/2014/main" id="{21A3D17B-F1A1-CD8D-B659-42E831F7CB97}"/>
                </a:ext>
              </a:extLst>
            </p:cNvPr>
            <p:cNvGraphicFramePr/>
            <p:nvPr>
              <p:extLst>
                <p:ext uri="{D42A27DB-BD31-4B8C-83A1-F6EECF244321}">
                  <p14:modId xmlns:p14="http://schemas.microsoft.com/office/powerpoint/2010/main" val="2431066452"/>
                </p:ext>
              </p:extLst>
            </p:nvPr>
          </p:nvGraphicFramePr>
          <p:xfrm>
            <a:off x="-647250" y="1996939"/>
            <a:ext cx="4793799" cy="31958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Rounded Corners 2">
              <a:extLst>
                <a:ext uri="{FF2B5EF4-FFF2-40B4-BE49-F238E27FC236}">
                  <a16:creationId xmlns:a16="http://schemas.microsoft.com/office/drawing/2014/main" id="{1B8A619D-7422-F0B5-8E0B-B65AE5B8423C}"/>
                </a:ext>
              </a:extLst>
            </p:cNvPr>
            <p:cNvSpPr/>
            <p:nvPr/>
          </p:nvSpPr>
          <p:spPr>
            <a:xfrm>
              <a:off x="3020614" y="3280229"/>
              <a:ext cx="1699745" cy="778825"/>
            </a:xfrm>
            <a:prstGeom prst="round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2200" dirty="0"/>
                <a:t>SDG14.3.1 Data Portal</a:t>
              </a:r>
            </a:p>
          </p:txBody>
        </p:sp>
        <p:sp>
          <p:nvSpPr>
            <p:cNvPr id="11" name="Arrow: Right 10">
              <a:extLst>
                <a:ext uri="{FF2B5EF4-FFF2-40B4-BE49-F238E27FC236}">
                  <a16:creationId xmlns:a16="http://schemas.microsoft.com/office/drawing/2014/main" id="{88EB4EC6-B42A-03FA-F16B-425205A5286C}"/>
                </a:ext>
              </a:extLst>
            </p:cNvPr>
            <p:cNvSpPr/>
            <p:nvPr/>
          </p:nvSpPr>
          <p:spPr>
            <a:xfrm>
              <a:off x="2575701" y="3468530"/>
              <a:ext cx="352109" cy="30199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grpSp>
      <p:sp>
        <p:nvSpPr>
          <p:cNvPr id="20" name="TextBox 19">
            <a:extLst>
              <a:ext uri="{FF2B5EF4-FFF2-40B4-BE49-F238E27FC236}">
                <a16:creationId xmlns:a16="http://schemas.microsoft.com/office/drawing/2014/main" id="{5BC260B8-2CD0-2BA2-59AD-1260DEB0B205}"/>
              </a:ext>
            </a:extLst>
          </p:cNvPr>
          <p:cNvSpPr txBox="1"/>
          <p:nvPr/>
        </p:nvSpPr>
        <p:spPr>
          <a:xfrm>
            <a:off x="555470" y="1039874"/>
            <a:ext cx="5510081" cy="5078313"/>
          </a:xfrm>
          <a:prstGeom prst="rect">
            <a:avLst/>
          </a:prstGeom>
          <a:noFill/>
        </p:spPr>
        <p:txBody>
          <a:bodyPr wrap="square">
            <a:spAutoFit/>
          </a:bodyPr>
          <a:lstStyle/>
          <a:p>
            <a:pPr marL="285750" indent="-285750">
              <a:buFont typeface="Arial" panose="020B0604020202020204" pitchFamily="34" charset="0"/>
              <a:buChar char="•"/>
            </a:pPr>
            <a:r>
              <a:rPr lang="en-US" sz="1800" b="1" dirty="0"/>
              <a:t>In situ surface ocean fCO</a:t>
            </a:r>
            <a:r>
              <a:rPr lang="en-US" sz="1100" b="1" dirty="0"/>
              <a:t>2</a:t>
            </a:r>
            <a:r>
              <a:rPr lang="en-US" sz="1800" b="1" dirty="0"/>
              <a:t> measurements from ships, moorings and autonomous surface vehicles</a:t>
            </a:r>
          </a:p>
          <a:p>
            <a:pPr marL="285750" indent="-285750">
              <a:buFont typeface="Arial" panose="020B0604020202020204" pitchFamily="34" charset="0"/>
              <a:buChar char="•"/>
            </a:pPr>
            <a:endParaRPr lang="en-US" sz="1800" b="1" dirty="0"/>
          </a:p>
          <a:p>
            <a:pPr marL="285750" indent="-285750">
              <a:buFont typeface="Arial" panose="020B0604020202020204" pitchFamily="34" charset="0"/>
              <a:buChar char="•"/>
            </a:pPr>
            <a:r>
              <a:rPr lang="en-US" sz="1800" b="1" dirty="0"/>
              <a:t>38.6 million fCO2 values with an estimated accuracy of &lt; 5 </a:t>
            </a:r>
            <a:r>
              <a:rPr lang="en-US" sz="1800" b="1" dirty="0" err="1"/>
              <a:t>μatm</a:t>
            </a:r>
            <a:r>
              <a:rPr lang="en-US" sz="1800" b="1" dirty="0"/>
              <a:t> in the main synthesis</a:t>
            </a:r>
          </a:p>
          <a:p>
            <a:endParaRPr lang="en-US" sz="1800" b="1" dirty="0"/>
          </a:p>
          <a:p>
            <a:pPr marL="285750" indent="-285750">
              <a:buFont typeface="Arial" panose="020B0604020202020204" pitchFamily="34" charset="0"/>
              <a:buChar char="•"/>
            </a:pPr>
            <a:r>
              <a:rPr lang="en-US" sz="1800" b="1" dirty="0"/>
              <a:t>8.1 million fCO2 values with an accuracy of 5 - 10 </a:t>
            </a:r>
            <a:r>
              <a:rPr lang="en-US" sz="1800" b="1" dirty="0" err="1"/>
              <a:t>μatm</a:t>
            </a:r>
            <a:r>
              <a:rPr lang="en-US" sz="1800" b="1" dirty="0"/>
              <a:t> are separately available</a:t>
            </a:r>
          </a:p>
          <a:p>
            <a:pPr marL="285750" indent="-285750">
              <a:buFont typeface="Arial" panose="020B0604020202020204" pitchFamily="34" charset="0"/>
              <a:buChar char="•"/>
            </a:pPr>
            <a:endParaRPr lang="en-US" sz="1800" b="1" dirty="0"/>
          </a:p>
          <a:p>
            <a:pPr marL="285750" indent="-285750">
              <a:buFont typeface="Arial" panose="020B0604020202020204" pitchFamily="34" charset="0"/>
              <a:buChar char="•"/>
            </a:pPr>
            <a:r>
              <a:rPr lang="en-US" sz="1800" b="1" dirty="0"/>
              <a:t>Community-led, expert quality-control and EOV-focused synthesis</a:t>
            </a:r>
          </a:p>
          <a:p>
            <a:pPr marL="285750" indent="-285750">
              <a:buFont typeface="Arial" panose="020B0604020202020204" pitchFamily="34" charset="0"/>
              <a:buChar char="•"/>
            </a:pPr>
            <a:endParaRPr lang="en-US" sz="1800" b="1" dirty="0"/>
          </a:p>
          <a:p>
            <a:pPr marL="285750" indent="-285750">
              <a:buFont typeface="Arial" panose="020B0604020202020204" pitchFamily="34" charset="0"/>
              <a:buChar char="•"/>
            </a:pPr>
            <a:r>
              <a:rPr lang="en-US" sz="1800" b="1" dirty="0"/>
              <a:t>Ingestion software available and in use</a:t>
            </a:r>
          </a:p>
          <a:p>
            <a:pPr marL="285750" indent="-285750">
              <a:buFont typeface="Arial" panose="020B0604020202020204" pitchFamily="34" charset="0"/>
              <a:buChar char="•"/>
            </a:pPr>
            <a:endParaRPr lang="en-US" sz="1800" b="1" dirty="0"/>
          </a:p>
          <a:p>
            <a:pPr marL="285750" indent="-285750">
              <a:buFont typeface="Arial" panose="020B0604020202020204" pitchFamily="34" charset="0"/>
              <a:buChar char="•"/>
            </a:pPr>
            <a:r>
              <a:rPr lang="en-US" sz="1800" b="1" dirty="0"/>
              <a:t>+ 800 citations</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nb-NO" sz="1800" dirty="0"/>
          </a:p>
        </p:txBody>
      </p:sp>
      <p:sp>
        <p:nvSpPr>
          <p:cNvPr id="21" name="Arrow: Right 20">
            <a:extLst>
              <a:ext uri="{FF2B5EF4-FFF2-40B4-BE49-F238E27FC236}">
                <a16:creationId xmlns:a16="http://schemas.microsoft.com/office/drawing/2014/main" id="{E9224296-84B0-7CF9-B528-A54FA7DB3EF5}"/>
              </a:ext>
            </a:extLst>
          </p:cNvPr>
          <p:cNvSpPr/>
          <p:nvPr/>
        </p:nvSpPr>
        <p:spPr>
          <a:xfrm rot="10800000">
            <a:off x="7842068" y="3102352"/>
            <a:ext cx="352109" cy="30199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8" name="Rectangle: Rounded Corners 27">
            <a:extLst>
              <a:ext uri="{FF2B5EF4-FFF2-40B4-BE49-F238E27FC236}">
                <a16:creationId xmlns:a16="http://schemas.microsoft.com/office/drawing/2014/main" id="{3E7B25A2-9A11-51DF-4C5E-664EB7209BE9}"/>
              </a:ext>
            </a:extLst>
          </p:cNvPr>
          <p:cNvSpPr/>
          <p:nvPr/>
        </p:nvSpPr>
        <p:spPr>
          <a:xfrm>
            <a:off x="6339073" y="2938705"/>
            <a:ext cx="1353036" cy="778825"/>
          </a:xfrm>
          <a:prstGeom prst="round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2200" dirty="0"/>
              <a:t>SOCOM</a:t>
            </a:r>
          </a:p>
        </p:txBody>
      </p:sp>
    </p:spTree>
    <p:extLst>
      <p:ext uri="{BB962C8B-B14F-4D97-AF65-F5344CB8AC3E}">
        <p14:creationId xmlns:p14="http://schemas.microsoft.com/office/powerpoint/2010/main" val="3140062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2" name="Google Shape;162;g302a8e58f6c_0_18"/>
          <p:cNvSpPr txBox="1">
            <a:spLocks noGrp="1"/>
          </p:cNvSpPr>
          <p:nvPr>
            <p:ph type="sldNum" idx="12"/>
          </p:nvPr>
        </p:nvSpPr>
        <p:spPr>
          <a:xfrm>
            <a:off x="11250150" y="6492875"/>
            <a:ext cx="257700" cy="189600"/>
          </a:xfrm>
          <a:prstGeom prst="rect">
            <a:avLst/>
          </a:prstGeom>
        </p:spPr>
        <p:txBody>
          <a:bodyPr spcFirstLastPara="1" wrap="square" lIns="0" tIns="0" rIns="0" bIns="0" anchor="t"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GB"/>
              <a:t>5</a:t>
            </a:fld>
            <a:endParaRPr/>
          </a:p>
        </p:txBody>
      </p:sp>
      <p:pic>
        <p:nvPicPr>
          <p:cNvPr id="163" name="Google Shape;163;g302a8e58f6c_0_18"/>
          <p:cNvPicPr preferRelativeResize="0"/>
          <p:nvPr/>
        </p:nvPicPr>
        <p:blipFill>
          <a:blip r:embed="rId3">
            <a:alphaModFix/>
          </a:blip>
          <a:stretch>
            <a:fillRect/>
          </a:stretch>
        </p:blipFill>
        <p:spPr>
          <a:xfrm>
            <a:off x="1749650" y="6181175"/>
            <a:ext cx="1005275" cy="353575"/>
          </a:xfrm>
          <a:prstGeom prst="rect">
            <a:avLst/>
          </a:prstGeom>
          <a:noFill/>
          <a:ln>
            <a:noFill/>
          </a:ln>
        </p:spPr>
      </p:pic>
      <p:grpSp>
        <p:nvGrpSpPr>
          <p:cNvPr id="26" name="Group 25">
            <a:extLst>
              <a:ext uri="{FF2B5EF4-FFF2-40B4-BE49-F238E27FC236}">
                <a16:creationId xmlns:a16="http://schemas.microsoft.com/office/drawing/2014/main" id="{545402C9-C261-53BD-E016-B0744862E359}"/>
              </a:ext>
            </a:extLst>
          </p:cNvPr>
          <p:cNvGrpSpPr/>
          <p:nvPr/>
        </p:nvGrpSpPr>
        <p:grpSpPr>
          <a:xfrm>
            <a:off x="6585201" y="1053395"/>
            <a:ext cx="4793799" cy="4390723"/>
            <a:chOff x="7761975" y="1686120"/>
            <a:chExt cx="4793799" cy="4390723"/>
          </a:xfrm>
        </p:grpSpPr>
        <p:graphicFrame>
          <p:nvGraphicFramePr>
            <p:cNvPr id="3" name="Diagram 2">
              <a:extLst>
                <a:ext uri="{FF2B5EF4-FFF2-40B4-BE49-F238E27FC236}">
                  <a16:creationId xmlns:a16="http://schemas.microsoft.com/office/drawing/2014/main" id="{7C001FE8-61FE-483C-9DB3-C5477AB55F28}"/>
                </a:ext>
              </a:extLst>
            </p:cNvPr>
            <p:cNvGraphicFramePr/>
            <p:nvPr>
              <p:extLst>
                <p:ext uri="{D42A27DB-BD31-4B8C-83A1-F6EECF244321}">
                  <p14:modId xmlns:p14="http://schemas.microsoft.com/office/powerpoint/2010/main" val="3259988916"/>
                </p:ext>
              </p:extLst>
            </p:nvPr>
          </p:nvGraphicFramePr>
          <p:xfrm>
            <a:off x="7761975" y="1686120"/>
            <a:ext cx="4793799" cy="31958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25" name="Group 24">
              <a:extLst>
                <a:ext uri="{FF2B5EF4-FFF2-40B4-BE49-F238E27FC236}">
                  <a16:creationId xmlns:a16="http://schemas.microsoft.com/office/drawing/2014/main" id="{4CC12C58-CFBC-F350-C072-B5503D4E254A}"/>
                </a:ext>
              </a:extLst>
            </p:cNvPr>
            <p:cNvGrpSpPr/>
            <p:nvPr/>
          </p:nvGrpSpPr>
          <p:grpSpPr>
            <a:xfrm>
              <a:off x="9177891" y="4983056"/>
              <a:ext cx="1961965" cy="1093787"/>
              <a:chOff x="11678727" y="4942233"/>
              <a:chExt cx="1961965" cy="1093787"/>
            </a:xfrm>
          </p:grpSpPr>
          <p:sp>
            <p:nvSpPr>
              <p:cNvPr id="12" name="Rectangle: Rounded Corners 11">
                <a:extLst>
                  <a:ext uri="{FF2B5EF4-FFF2-40B4-BE49-F238E27FC236}">
                    <a16:creationId xmlns:a16="http://schemas.microsoft.com/office/drawing/2014/main" id="{BD882423-BE44-3DC9-2BEC-95BC784AB15A}"/>
                  </a:ext>
                </a:extLst>
              </p:cNvPr>
              <p:cNvSpPr/>
              <p:nvPr/>
            </p:nvSpPr>
            <p:spPr>
              <a:xfrm>
                <a:off x="11678727" y="5257195"/>
                <a:ext cx="1961965" cy="778825"/>
              </a:xfrm>
              <a:prstGeom prst="round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2200" dirty="0"/>
                  <a:t>SDG14.3.1 Data Portal</a:t>
                </a:r>
              </a:p>
            </p:txBody>
          </p:sp>
          <p:sp>
            <p:nvSpPr>
              <p:cNvPr id="18" name="Arrow: Right 17">
                <a:extLst>
                  <a:ext uri="{FF2B5EF4-FFF2-40B4-BE49-F238E27FC236}">
                    <a16:creationId xmlns:a16="http://schemas.microsoft.com/office/drawing/2014/main" id="{ED9C45B9-63BC-844C-ED01-8639BB02D76A}"/>
                  </a:ext>
                </a:extLst>
              </p:cNvPr>
              <p:cNvSpPr/>
              <p:nvPr/>
            </p:nvSpPr>
            <p:spPr>
              <a:xfrm rot="5400000">
                <a:off x="12527737" y="4901117"/>
                <a:ext cx="263943" cy="34617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grpSp>
      </p:grpSp>
      <p:sp>
        <p:nvSpPr>
          <p:cNvPr id="27" name="TextBox 26">
            <a:extLst>
              <a:ext uri="{FF2B5EF4-FFF2-40B4-BE49-F238E27FC236}">
                <a16:creationId xmlns:a16="http://schemas.microsoft.com/office/drawing/2014/main" id="{BE08FFA4-D618-B572-BDD6-CD5AA129DAF8}"/>
              </a:ext>
            </a:extLst>
          </p:cNvPr>
          <p:cNvSpPr txBox="1"/>
          <p:nvPr/>
        </p:nvSpPr>
        <p:spPr>
          <a:xfrm>
            <a:off x="555470" y="1003291"/>
            <a:ext cx="7222437" cy="4801314"/>
          </a:xfrm>
          <a:prstGeom prst="rect">
            <a:avLst/>
          </a:prstGeom>
          <a:noFill/>
        </p:spPr>
        <p:txBody>
          <a:bodyPr wrap="square">
            <a:spAutoFit/>
          </a:bodyPr>
          <a:lstStyle/>
          <a:p>
            <a:pPr marL="285750" indent="-285750">
              <a:buFont typeface="Arial" panose="020B0604020202020204" pitchFamily="34" charset="0"/>
              <a:buChar char="•"/>
            </a:pPr>
            <a:r>
              <a:rPr lang="en-US" sz="1800" b="1" dirty="0"/>
              <a:t>Provides access to quality-controlled surface to bottom ocean biogeochemical data, with an emphasis on seawater inorganic carbon </a:t>
            </a:r>
            <a:br>
              <a:rPr lang="en-US" sz="1800" b="1" dirty="0"/>
            </a:br>
            <a:endParaRPr lang="en-US" sz="1800" b="1" dirty="0"/>
          </a:p>
          <a:p>
            <a:pPr marL="285750" indent="-285750">
              <a:buFont typeface="Arial" panose="020B0604020202020204" pitchFamily="34" charset="0"/>
              <a:buChar char="•"/>
            </a:pPr>
            <a:r>
              <a:rPr lang="en-US" sz="1800" b="1" dirty="0"/>
              <a:t>1.4 million water samples from the global oceans collected on 1108 cruises</a:t>
            </a:r>
          </a:p>
          <a:p>
            <a:endParaRPr lang="en-US" sz="1800" b="1" dirty="0"/>
          </a:p>
          <a:p>
            <a:pPr marL="285750" indent="-285750">
              <a:buFont typeface="Arial" panose="020B0604020202020204" pitchFamily="34" charset="0"/>
              <a:buChar char="•"/>
            </a:pPr>
            <a:r>
              <a:rPr lang="en-US" sz="1800" b="1" dirty="0"/>
              <a:t>Community-led, expert quality-control and platform-focused synthesis</a:t>
            </a:r>
          </a:p>
          <a:p>
            <a:pPr marL="285750" indent="-285750">
              <a:buFont typeface="Arial" panose="020B0604020202020204" pitchFamily="34" charset="0"/>
              <a:buChar char="•"/>
            </a:pPr>
            <a:endParaRPr lang="en-US" sz="1800" b="1" dirty="0"/>
          </a:p>
          <a:p>
            <a:pPr marL="285750" indent="-285750">
              <a:buFont typeface="Arial" panose="020B0604020202020204" pitchFamily="34" charset="0"/>
              <a:buChar char="•"/>
            </a:pPr>
            <a:r>
              <a:rPr lang="en-US" sz="1800" b="1" dirty="0"/>
              <a:t>Manual ingestion</a:t>
            </a:r>
          </a:p>
          <a:p>
            <a:pPr marL="285750" indent="-285750">
              <a:buFont typeface="Arial" panose="020B0604020202020204" pitchFamily="34" charset="0"/>
              <a:buChar char="•"/>
            </a:pPr>
            <a:endParaRPr lang="en-US" sz="1800" b="1" dirty="0"/>
          </a:p>
          <a:p>
            <a:pPr marL="285750" indent="-285750">
              <a:buFont typeface="Arial" panose="020B0604020202020204" pitchFamily="34" charset="0"/>
              <a:buChar char="•"/>
            </a:pPr>
            <a:r>
              <a:rPr lang="en-US" sz="1800" b="1" dirty="0"/>
              <a:t>Develops uncertainty estimates (GLODAPv3)</a:t>
            </a:r>
          </a:p>
          <a:p>
            <a:pPr marL="285750" indent="-285750">
              <a:buFont typeface="Arial" panose="020B0604020202020204" pitchFamily="34" charset="0"/>
              <a:buChar char="•"/>
            </a:pPr>
            <a:endParaRPr lang="en-US" sz="1800" b="1" dirty="0"/>
          </a:p>
          <a:p>
            <a:pPr marL="285750" indent="-285750">
              <a:buFont typeface="Arial" panose="020B0604020202020204" pitchFamily="34" charset="0"/>
              <a:buChar char="•"/>
            </a:pPr>
            <a:r>
              <a:rPr lang="en-US" sz="1800" b="1" dirty="0"/>
              <a:t>+ 600 citations</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nb-NO" sz="1800" dirty="0"/>
          </a:p>
        </p:txBody>
      </p:sp>
      <p:sp>
        <p:nvSpPr>
          <p:cNvPr id="31" name="Google Shape;178;g302a8e58f6c_0_32">
            <a:extLst>
              <a:ext uri="{FF2B5EF4-FFF2-40B4-BE49-F238E27FC236}">
                <a16:creationId xmlns:a16="http://schemas.microsoft.com/office/drawing/2014/main" id="{419643C8-88AD-1FA1-7CC3-BE9FF4D69F6A}"/>
              </a:ext>
            </a:extLst>
          </p:cNvPr>
          <p:cNvSpPr txBox="1">
            <a:spLocks noGrp="1"/>
          </p:cNvSpPr>
          <p:nvPr>
            <p:ph type="title"/>
          </p:nvPr>
        </p:nvSpPr>
        <p:spPr>
          <a:xfrm>
            <a:off x="555471" y="268660"/>
            <a:ext cx="10750500" cy="57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nb-NO" dirty="0"/>
              <a:t>BGC Data Landscape – GLODAP</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8" name="Google Shape;188;g302a8e58f6c_0_39"/>
          <p:cNvSpPr txBox="1">
            <a:spLocks noGrp="1"/>
          </p:cNvSpPr>
          <p:nvPr>
            <p:ph type="body" idx="1"/>
          </p:nvPr>
        </p:nvSpPr>
        <p:spPr>
          <a:xfrm>
            <a:off x="555470" y="1120799"/>
            <a:ext cx="11430881" cy="4938477"/>
          </a:xfrm>
          <a:prstGeom prst="rect">
            <a:avLst/>
          </a:prstGeom>
        </p:spPr>
        <p:txBody>
          <a:bodyPr spcFirstLastPara="1" wrap="square" lIns="0" tIns="0" rIns="0" bIns="0" anchor="t" anchorCtr="0">
            <a:noAutofit/>
          </a:bodyPr>
          <a:lstStyle/>
          <a:p>
            <a:pPr marL="342900" indent="-342900" fontAlgn="base">
              <a:spcBef>
                <a:spcPts val="600"/>
              </a:spcBef>
              <a:buFont typeface="+mj-lt"/>
              <a:buAutoNum type="arabicPeriod"/>
            </a:pPr>
            <a:r>
              <a:rPr lang="en-US" sz="1800" b="1" i="0" u="none" strike="noStrike" dirty="0">
                <a:solidFill>
                  <a:srgbClr val="000000"/>
                </a:solidFill>
                <a:effectLst/>
                <a:latin typeface="Arial" panose="020B0604020202020204" pitchFamily="34" charset="0"/>
              </a:rPr>
              <a:t>Defined, separated </a:t>
            </a:r>
            <a:r>
              <a:rPr lang="en-US" sz="1800" b="1" dirty="0">
                <a:solidFill>
                  <a:srgbClr val="000000"/>
                </a:solidFill>
                <a:latin typeface="Arial" panose="020B0604020202020204" pitchFamily="34" charset="0"/>
              </a:rPr>
              <a:t>and specific tasks for different data management entities (generator, archive, DAC, ETL, broker service, access point)</a:t>
            </a:r>
          </a:p>
          <a:p>
            <a:pPr marL="342900" indent="-342900" fontAlgn="base">
              <a:spcBef>
                <a:spcPts val="600"/>
              </a:spcBef>
              <a:buFont typeface="+mj-lt"/>
              <a:buAutoNum type="arabicPeriod"/>
            </a:pPr>
            <a:endParaRPr lang="en-US" sz="1800" b="1" i="0" u="none" strike="noStrike" dirty="0">
              <a:solidFill>
                <a:srgbClr val="000000"/>
              </a:solidFill>
              <a:effectLst/>
              <a:latin typeface="Arial" panose="020B0604020202020204" pitchFamily="34" charset="0"/>
            </a:endParaRPr>
          </a:p>
          <a:p>
            <a:pPr marL="342900" indent="-342900" fontAlgn="base">
              <a:spcBef>
                <a:spcPts val="600"/>
              </a:spcBef>
              <a:buFont typeface="+mj-lt"/>
              <a:buAutoNum type="arabicPeriod"/>
            </a:pPr>
            <a:r>
              <a:rPr lang="en-US" sz="1800" b="1" i="0" u="none" strike="noStrike" dirty="0">
                <a:solidFill>
                  <a:srgbClr val="000000"/>
                </a:solidFill>
                <a:effectLst/>
                <a:latin typeface="Arial" panose="020B0604020202020204" pitchFamily="34" charset="0"/>
              </a:rPr>
              <a:t>FAIR principles implemented</a:t>
            </a:r>
          </a:p>
          <a:p>
            <a:pPr marL="742950" lvl="1" indent="-285750" fontAlgn="base">
              <a:spcBef>
                <a:spcPts val="600"/>
              </a:spcBef>
              <a:buFont typeface="Arial" panose="020B0604020202020204" pitchFamily="34" charset="0"/>
              <a:buChar char="•"/>
            </a:pPr>
            <a:r>
              <a:rPr lang="en-US" sz="1800" i="0" u="none" strike="noStrike" dirty="0">
                <a:solidFill>
                  <a:schemeClr val="tx1"/>
                </a:solidFill>
                <a:effectLst/>
                <a:latin typeface="Arial" panose="020B0604020202020204" pitchFamily="34" charset="0"/>
              </a:rPr>
              <a:t>Templates for structured metadata across EOV's and platforms</a:t>
            </a:r>
            <a:r>
              <a:rPr lang="en-US" sz="1800" dirty="0">
                <a:solidFill>
                  <a:schemeClr val="tx1"/>
                </a:solidFill>
                <a:latin typeface="Arial" panose="020B0604020202020204" pitchFamily="34" charset="0"/>
              </a:rPr>
              <a:t> </a:t>
            </a:r>
            <a:r>
              <a:rPr lang="en-US" sz="1800" i="0" u="none" strike="noStrike" dirty="0">
                <a:solidFill>
                  <a:schemeClr val="tx1"/>
                </a:solidFill>
                <a:effectLst/>
                <a:latin typeface="Arial" panose="020B0604020202020204" pitchFamily="34" charset="0"/>
              </a:rPr>
              <a:t>(schema.org)</a:t>
            </a:r>
          </a:p>
          <a:p>
            <a:pPr marL="742950" lvl="1" indent="-285750" fontAlgn="base">
              <a:spcBef>
                <a:spcPts val="600"/>
              </a:spcBef>
              <a:buFont typeface="Arial" panose="020B0604020202020204" pitchFamily="34" charset="0"/>
              <a:buChar char="•"/>
            </a:pPr>
            <a:r>
              <a:rPr lang="en-US" sz="1800" i="0" u="none" strike="noStrike" dirty="0">
                <a:solidFill>
                  <a:schemeClr val="tx1"/>
                </a:solidFill>
                <a:effectLst/>
                <a:latin typeface="Arial" panose="020B0604020202020204" pitchFamily="34" charset="0"/>
              </a:rPr>
              <a:t>Use of (partly non-existing) controlled vocabularies</a:t>
            </a:r>
          </a:p>
          <a:p>
            <a:pPr marL="742950" lvl="1" indent="-285750" fontAlgn="base">
              <a:spcBef>
                <a:spcPts val="600"/>
              </a:spcBef>
              <a:buFont typeface="Arial" panose="020B0604020202020204" pitchFamily="34" charset="0"/>
              <a:buChar char="•"/>
            </a:pPr>
            <a:r>
              <a:rPr lang="en-US" sz="1800" dirty="0">
                <a:solidFill>
                  <a:schemeClr val="tx1"/>
                </a:solidFill>
                <a:latin typeface="Arial" panose="020B0604020202020204" pitchFamily="34" charset="0"/>
              </a:rPr>
              <a:t>Use of ERDDAP services</a:t>
            </a:r>
          </a:p>
          <a:p>
            <a:pPr marL="742950" lvl="1" indent="-285750" fontAlgn="base">
              <a:spcBef>
                <a:spcPts val="600"/>
              </a:spcBef>
              <a:buFont typeface="Arial" panose="020B0604020202020204" pitchFamily="34" charset="0"/>
              <a:buChar char="•"/>
            </a:pPr>
            <a:r>
              <a:rPr lang="en-US" sz="1800" dirty="0">
                <a:solidFill>
                  <a:schemeClr val="tx1"/>
                </a:solidFill>
                <a:latin typeface="Arial" panose="020B0604020202020204" pitchFamily="34" charset="0"/>
              </a:rPr>
              <a:t>Improved uncertainty attribution</a:t>
            </a:r>
          </a:p>
          <a:p>
            <a:pPr marL="742950" lvl="1" indent="-285750" fontAlgn="base">
              <a:spcBef>
                <a:spcPts val="600"/>
              </a:spcBef>
              <a:buFont typeface="Arial" panose="020B0604020202020204" pitchFamily="34" charset="0"/>
              <a:buChar char="•"/>
            </a:pPr>
            <a:endParaRPr lang="en-US" sz="1800" i="0" u="none" strike="noStrike" dirty="0">
              <a:solidFill>
                <a:schemeClr val="tx1"/>
              </a:solidFill>
              <a:effectLst/>
              <a:latin typeface="Arial" panose="020B0604020202020204" pitchFamily="34" charset="0"/>
            </a:endParaRPr>
          </a:p>
          <a:p>
            <a:pPr marL="342900" indent="-342900" fontAlgn="base">
              <a:spcBef>
                <a:spcPts val="600"/>
              </a:spcBef>
              <a:buFont typeface="+mj-lt"/>
              <a:buAutoNum type="arabicPeriod"/>
            </a:pPr>
            <a:r>
              <a:rPr lang="en-US" sz="1800" b="1" i="0" u="none" strike="noStrike" dirty="0">
                <a:solidFill>
                  <a:srgbClr val="000000"/>
                </a:solidFill>
                <a:effectLst/>
                <a:latin typeface="Arial" panose="020B0604020202020204" pitchFamily="34" charset="0"/>
              </a:rPr>
              <a:t>Improved synergies with existing entities (</a:t>
            </a:r>
            <a:r>
              <a:rPr lang="en-US" sz="1800" b="1" i="0" u="none" strike="noStrike" dirty="0" err="1">
                <a:solidFill>
                  <a:srgbClr val="000000"/>
                </a:solidFill>
                <a:effectLst/>
                <a:latin typeface="Arial" panose="020B0604020202020204" pitchFamily="34" charset="0"/>
              </a:rPr>
              <a:t>OceanOPS</a:t>
            </a:r>
            <a:r>
              <a:rPr lang="en-US" sz="1800" b="1" i="0" u="none" strike="noStrike" dirty="0">
                <a:solidFill>
                  <a:srgbClr val="000000"/>
                </a:solidFill>
                <a:effectLst/>
                <a:latin typeface="Arial" panose="020B0604020202020204" pitchFamily="34" charset="0"/>
              </a:rPr>
              <a:t>, GOOS, ODIS, Argo, </a:t>
            </a:r>
            <a:r>
              <a:rPr lang="en-US" sz="1800" b="1" i="0" u="none" strike="noStrike" dirty="0" err="1">
                <a:solidFill>
                  <a:srgbClr val="000000"/>
                </a:solidFill>
                <a:effectLst/>
                <a:latin typeface="Arial" panose="020B0604020202020204" pitchFamily="34" charset="0"/>
              </a:rPr>
              <a:t>EMODnet</a:t>
            </a:r>
            <a:r>
              <a:rPr lang="en-US" sz="1800" b="1" i="0" u="none" strike="noStrike" dirty="0">
                <a:solidFill>
                  <a:srgbClr val="000000"/>
                </a:solidFill>
                <a:effectLst/>
                <a:latin typeface="Arial" panose="020B0604020202020204" pitchFamily="34" charset="0"/>
              </a:rPr>
              <a:t>, </a:t>
            </a:r>
            <a:r>
              <a:rPr lang="en-US" sz="1800" b="1" i="0" u="none" strike="noStrike" dirty="0" err="1">
                <a:solidFill>
                  <a:srgbClr val="000000"/>
                </a:solidFill>
                <a:effectLst/>
                <a:latin typeface="Arial" panose="020B0604020202020204" pitchFamily="34" charset="0"/>
              </a:rPr>
              <a:t>etc</a:t>
            </a:r>
            <a:r>
              <a:rPr lang="en-US" sz="1800" b="1" i="0" u="none" strike="noStrike" dirty="0">
                <a:solidFill>
                  <a:srgbClr val="000000"/>
                </a:solidFill>
                <a:effectLst/>
                <a:latin typeface="Arial" panose="020B0604020202020204" pitchFamily="34" charset="0"/>
              </a:rPr>
              <a:t>)</a:t>
            </a:r>
          </a:p>
          <a:p>
            <a:pPr marL="742950" lvl="1" indent="-285750" fontAlgn="base">
              <a:spcBef>
                <a:spcPts val="600"/>
              </a:spcBef>
              <a:buFont typeface="Arial" panose="020B0604020202020204" pitchFamily="34" charset="0"/>
              <a:buChar char="•"/>
            </a:pPr>
            <a:r>
              <a:rPr lang="en-US" sz="1800" i="0" u="none" strike="noStrike" dirty="0">
                <a:solidFill>
                  <a:srgbClr val="000000"/>
                </a:solidFill>
                <a:effectLst/>
                <a:latin typeface="Arial" panose="020B0604020202020204" pitchFamily="34" charset="0"/>
              </a:rPr>
              <a:t>Established automated links from NODCs to (partly non-existing) GDACs </a:t>
            </a:r>
          </a:p>
          <a:p>
            <a:pPr marL="742950" lvl="1" indent="-285750" fontAlgn="base">
              <a:spcBef>
                <a:spcPts val="600"/>
              </a:spcBef>
              <a:buFont typeface="Arial" panose="020B0604020202020204" pitchFamily="34" charset="0"/>
              <a:buChar char="•"/>
            </a:pPr>
            <a:r>
              <a:rPr lang="en-US" sz="1800" i="0" u="none" strike="noStrike" dirty="0">
                <a:solidFill>
                  <a:srgbClr val="000000"/>
                </a:solidFill>
                <a:effectLst/>
                <a:latin typeface="Arial" panose="020B0604020202020204" pitchFamily="34" charset="0"/>
              </a:rPr>
              <a:t>Implemented “submit once – use many times”</a:t>
            </a:r>
          </a:p>
          <a:p>
            <a:pPr marL="742950" lvl="1" indent="-285750" fontAlgn="base">
              <a:spcBef>
                <a:spcPts val="600"/>
              </a:spcBef>
              <a:buFont typeface="Arial" panose="020B0604020202020204" pitchFamily="34" charset="0"/>
              <a:buChar char="•"/>
            </a:pPr>
            <a:endParaRPr lang="en-US" sz="1800" i="0" u="none" strike="noStrike" dirty="0">
              <a:solidFill>
                <a:srgbClr val="000000"/>
              </a:solidFill>
              <a:effectLst/>
              <a:latin typeface="Arial" panose="020B0604020202020204" pitchFamily="34" charset="0"/>
            </a:endParaRPr>
          </a:p>
          <a:p>
            <a:pPr marL="342900" indent="-342900" fontAlgn="base">
              <a:spcBef>
                <a:spcPts val="600"/>
              </a:spcBef>
              <a:buFont typeface="+mj-lt"/>
              <a:buAutoNum type="arabicPeriod"/>
            </a:pPr>
            <a:r>
              <a:rPr lang="en-US" sz="1800" b="1" i="0" u="none" strike="noStrike" dirty="0">
                <a:solidFill>
                  <a:srgbClr val="000000"/>
                </a:solidFill>
                <a:effectLst/>
                <a:latin typeface="Arial" panose="020B0604020202020204" pitchFamily="34" charset="0"/>
              </a:rPr>
              <a:t>Brokerage services utilizing structured metadata to enable more automated data flows (ETL: extract; transform; load) developed </a:t>
            </a:r>
          </a:p>
          <a:p>
            <a:pPr marL="285750" indent="-285750" fontAlgn="base">
              <a:spcBef>
                <a:spcPts val="600"/>
              </a:spcBef>
              <a:buFont typeface="Arial" panose="020B0604020202020204" pitchFamily="34" charset="0"/>
              <a:buChar char="•"/>
            </a:pPr>
            <a:endParaRPr lang="nb-NO" sz="1800" b="0" i="0" u="none" strike="noStrike" dirty="0">
              <a:solidFill>
                <a:srgbClr val="000000"/>
              </a:solidFill>
              <a:effectLst/>
              <a:latin typeface="Arial" panose="020B0604020202020204" pitchFamily="34" charset="0"/>
            </a:endParaRPr>
          </a:p>
          <a:p>
            <a:pPr marL="0" lvl="0" indent="0" algn="l" rtl="0">
              <a:spcBef>
                <a:spcPts val="0"/>
              </a:spcBef>
              <a:spcAft>
                <a:spcPts val="0"/>
              </a:spcAft>
              <a:buNone/>
            </a:pPr>
            <a:endParaRPr dirty="0"/>
          </a:p>
        </p:txBody>
      </p:sp>
      <p:sp>
        <p:nvSpPr>
          <p:cNvPr id="189" name="Google Shape;189;g302a8e58f6c_0_39"/>
          <p:cNvSpPr txBox="1">
            <a:spLocks noGrp="1"/>
          </p:cNvSpPr>
          <p:nvPr>
            <p:ph type="sldNum" idx="12"/>
          </p:nvPr>
        </p:nvSpPr>
        <p:spPr>
          <a:xfrm>
            <a:off x="11250150" y="6492875"/>
            <a:ext cx="257700" cy="189600"/>
          </a:xfrm>
          <a:prstGeom prst="rect">
            <a:avLst/>
          </a:prstGeom>
        </p:spPr>
        <p:txBody>
          <a:bodyPr spcFirstLastPara="1" wrap="square" lIns="0" tIns="0" rIns="0" bIns="0" anchor="t"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GB"/>
              <a:t>6</a:t>
            </a:fld>
            <a:endParaRPr/>
          </a:p>
        </p:txBody>
      </p:sp>
      <p:pic>
        <p:nvPicPr>
          <p:cNvPr id="190" name="Google Shape;190;g302a8e58f6c_0_39"/>
          <p:cNvPicPr preferRelativeResize="0"/>
          <p:nvPr/>
        </p:nvPicPr>
        <p:blipFill>
          <a:blip r:embed="rId3">
            <a:alphaModFix/>
          </a:blip>
          <a:stretch>
            <a:fillRect/>
          </a:stretch>
        </p:blipFill>
        <p:spPr>
          <a:xfrm>
            <a:off x="1749650" y="6181175"/>
            <a:ext cx="1005275" cy="353575"/>
          </a:xfrm>
          <a:prstGeom prst="rect">
            <a:avLst/>
          </a:prstGeom>
          <a:noFill/>
          <a:ln>
            <a:noFill/>
          </a:ln>
        </p:spPr>
      </p:pic>
      <p:sp>
        <p:nvSpPr>
          <p:cNvPr id="2" name="Google Shape;178;g302a8e58f6c_0_32">
            <a:extLst>
              <a:ext uri="{FF2B5EF4-FFF2-40B4-BE49-F238E27FC236}">
                <a16:creationId xmlns:a16="http://schemas.microsoft.com/office/drawing/2014/main" id="{7102D176-30D9-E69A-164E-7A86FD668B35}"/>
              </a:ext>
            </a:extLst>
          </p:cNvPr>
          <p:cNvSpPr txBox="1">
            <a:spLocks/>
          </p:cNvSpPr>
          <p:nvPr/>
        </p:nvSpPr>
        <p:spPr>
          <a:xfrm>
            <a:off x="555471" y="268660"/>
            <a:ext cx="10750500" cy="5748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chemeClr val="accent1"/>
              </a:buClr>
              <a:buSzPts val="1800"/>
              <a:buFont typeface="Arial"/>
              <a:buNone/>
              <a:defRPr sz="36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nb-NO" dirty="0" err="1"/>
              <a:t>Vision</a:t>
            </a:r>
            <a:r>
              <a:rPr lang="nb-NO" dirty="0"/>
              <a:t> - BGC (Meta)Data Portal</a:t>
            </a:r>
            <a:br>
              <a:rPr lang="nb-NO" dirty="0"/>
            </a:br>
            <a:endParaRPr lang="nb-NO"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9E0968F-05D3-F7BD-DD8D-7611561D8F7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7</a:t>
            </a:fld>
            <a:endParaRPr lang="en-GB"/>
          </a:p>
        </p:txBody>
      </p:sp>
      <p:sp>
        <p:nvSpPr>
          <p:cNvPr id="9" name="TextBox 8">
            <a:extLst>
              <a:ext uri="{FF2B5EF4-FFF2-40B4-BE49-F238E27FC236}">
                <a16:creationId xmlns:a16="http://schemas.microsoft.com/office/drawing/2014/main" id="{503E76A3-00AF-838B-48E5-D0BC61EE8043}"/>
              </a:ext>
            </a:extLst>
          </p:cNvPr>
          <p:cNvSpPr txBox="1"/>
          <p:nvPr/>
        </p:nvSpPr>
        <p:spPr>
          <a:xfrm>
            <a:off x="1942640" y="2028616"/>
            <a:ext cx="8306719" cy="2800767"/>
          </a:xfrm>
          <a:prstGeom prst="rect">
            <a:avLst/>
          </a:prstGeom>
          <a:noFill/>
        </p:spPr>
        <p:txBody>
          <a:bodyPr wrap="square">
            <a:spAutoFit/>
          </a:bodyPr>
          <a:lstStyle/>
          <a:p>
            <a:pPr marL="0" marR="0" lvl="0" indent="0" algn="ctr" rtl="0">
              <a:lnSpc>
                <a:spcPct val="100000"/>
              </a:lnSpc>
              <a:spcBef>
                <a:spcPts val="0"/>
              </a:spcBef>
              <a:spcAft>
                <a:spcPts val="0"/>
              </a:spcAft>
              <a:buClr>
                <a:srgbClr val="002060"/>
              </a:buClr>
              <a:buSzPts val="2000"/>
              <a:buFont typeface="Roboto"/>
              <a:buNone/>
            </a:pPr>
            <a:r>
              <a:rPr lang="en-US" sz="2200" b="1" dirty="0">
                <a:solidFill>
                  <a:schemeClr val="tx1"/>
                </a:solidFill>
                <a:latin typeface="+mn-lt"/>
              </a:rPr>
              <a:t>A global ocean oxygen database and atlas for assessing and predicting deoxygenation and ocean health in the open and coastal ocean</a:t>
            </a:r>
            <a:br>
              <a:rPr lang="en-US" sz="2200" b="1" i="0" u="none" strike="noStrike" cap="none" dirty="0">
                <a:solidFill>
                  <a:schemeClr val="tx1"/>
                </a:solidFill>
                <a:latin typeface="+mn-lt"/>
                <a:ea typeface="Roboto"/>
                <a:cs typeface="Roboto"/>
                <a:sym typeface="Roboto"/>
              </a:rPr>
            </a:br>
            <a:br>
              <a:rPr lang="en-US" sz="2200" b="1" i="0" u="none" strike="noStrike" cap="none" dirty="0">
                <a:solidFill>
                  <a:schemeClr val="tx1"/>
                </a:solidFill>
                <a:latin typeface="+mn-lt"/>
                <a:ea typeface="Roboto"/>
                <a:cs typeface="Roboto"/>
                <a:sym typeface="Roboto"/>
              </a:rPr>
            </a:br>
            <a:r>
              <a:rPr lang="en-US" sz="2200" b="1" i="0" u="none" strike="noStrike" cap="none" dirty="0">
                <a:solidFill>
                  <a:schemeClr val="tx1"/>
                </a:solidFill>
                <a:latin typeface="+mn-lt"/>
                <a:ea typeface="Roboto"/>
                <a:cs typeface="Roboto"/>
                <a:sym typeface="Roboto"/>
              </a:rPr>
              <a:t>The GO</a:t>
            </a:r>
            <a:r>
              <a:rPr lang="en-US" sz="2200" b="1" i="0" u="none" strike="noStrike" cap="none" baseline="-25000" dirty="0">
                <a:solidFill>
                  <a:schemeClr val="tx1"/>
                </a:solidFill>
                <a:latin typeface="+mn-lt"/>
                <a:ea typeface="Roboto"/>
                <a:cs typeface="Roboto"/>
                <a:sym typeface="Roboto"/>
              </a:rPr>
              <a:t>2</a:t>
            </a:r>
            <a:r>
              <a:rPr lang="en-US" sz="2200" b="1" i="0" u="none" strike="noStrike" cap="none" dirty="0">
                <a:solidFill>
                  <a:schemeClr val="tx1"/>
                </a:solidFill>
                <a:latin typeface="+mn-lt"/>
                <a:ea typeface="Roboto"/>
                <a:cs typeface="Roboto"/>
                <a:sym typeface="Roboto"/>
              </a:rPr>
              <a:t>DAT Project</a:t>
            </a:r>
          </a:p>
          <a:p>
            <a:pPr marL="0" marR="0" lvl="0" indent="0" algn="ctr" rtl="0">
              <a:lnSpc>
                <a:spcPct val="100000"/>
              </a:lnSpc>
              <a:spcBef>
                <a:spcPts val="0"/>
              </a:spcBef>
              <a:spcAft>
                <a:spcPts val="0"/>
              </a:spcAft>
              <a:buClr>
                <a:srgbClr val="002060"/>
              </a:buClr>
              <a:buSzPts val="2000"/>
              <a:buFont typeface="Roboto"/>
              <a:buNone/>
            </a:pPr>
            <a:endParaRPr lang="en-US" sz="2200" b="1" dirty="0">
              <a:solidFill>
                <a:schemeClr val="tx1"/>
              </a:solidFill>
              <a:latin typeface="+mn-lt"/>
              <a:ea typeface="Roboto"/>
              <a:cs typeface="Roboto"/>
              <a:sym typeface="Roboto"/>
            </a:endParaRPr>
          </a:p>
          <a:p>
            <a:pPr marL="0" marR="0" lvl="0" indent="0" algn="ctr" rtl="0">
              <a:lnSpc>
                <a:spcPct val="100000"/>
              </a:lnSpc>
              <a:spcBef>
                <a:spcPts val="0"/>
              </a:spcBef>
              <a:spcAft>
                <a:spcPts val="0"/>
              </a:spcAft>
              <a:buClr>
                <a:srgbClr val="002060"/>
              </a:buClr>
              <a:buSzPts val="2000"/>
              <a:buFont typeface="Roboto"/>
              <a:buNone/>
            </a:pPr>
            <a:r>
              <a:rPr lang="en-US" sz="2200" b="1" i="1" u="none" strike="noStrike" cap="none" dirty="0">
                <a:solidFill>
                  <a:schemeClr val="tx1"/>
                </a:solidFill>
                <a:latin typeface="+mn-lt"/>
                <a:ea typeface="Roboto"/>
                <a:cs typeface="Roboto"/>
                <a:sym typeface="Roboto"/>
              </a:rPr>
              <a:t>Transforming our knowledge of ocean </a:t>
            </a:r>
            <a:r>
              <a:rPr lang="en-US" sz="2200" b="1" i="1" dirty="0">
                <a:solidFill>
                  <a:schemeClr val="tx1"/>
                </a:solidFill>
                <a:latin typeface="+mn-lt"/>
                <a:ea typeface="Roboto"/>
                <a:cs typeface="Roboto"/>
                <a:sym typeface="Roboto"/>
              </a:rPr>
              <a:t>O</a:t>
            </a:r>
            <a:r>
              <a:rPr lang="en-US" sz="2200" b="1" i="1" baseline="-25000" dirty="0">
                <a:solidFill>
                  <a:schemeClr val="tx1"/>
                </a:solidFill>
                <a:latin typeface="+mn-lt"/>
                <a:ea typeface="Roboto"/>
                <a:cs typeface="Roboto"/>
                <a:sym typeface="Roboto"/>
              </a:rPr>
              <a:t>2</a:t>
            </a:r>
            <a:r>
              <a:rPr lang="en-US" sz="2200" b="1" i="1" dirty="0">
                <a:solidFill>
                  <a:schemeClr val="tx1"/>
                </a:solidFill>
                <a:latin typeface="+mn-lt"/>
                <a:ea typeface="Roboto"/>
                <a:cs typeface="Roboto"/>
                <a:sym typeface="Roboto"/>
              </a:rPr>
              <a:t> changes</a:t>
            </a:r>
            <a:r>
              <a:rPr lang="en-US" sz="2200" b="1" i="1" u="none" strike="noStrike" cap="none" dirty="0">
                <a:solidFill>
                  <a:schemeClr val="tx1"/>
                </a:solidFill>
                <a:latin typeface="+mn-lt"/>
                <a:ea typeface="Roboto"/>
                <a:cs typeface="Roboto"/>
                <a:sym typeface="Roboto"/>
              </a:rPr>
              <a:t> for sustainable ocean management</a:t>
            </a:r>
          </a:p>
        </p:txBody>
      </p:sp>
      <p:sp>
        <p:nvSpPr>
          <p:cNvPr id="5" name="Google Shape;178;g302a8e58f6c_0_32">
            <a:extLst>
              <a:ext uri="{FF2B5EF4-FFF2-40B4-BE49-F238E27FC236}">
                <a16:creationId xmlns:a16="http://schemas.microsoft.com/office/drawing/2014/main" id="{9C64AA0D-067B-A455-DD52-17C9C304DC97}"/>
              </a:ext>
            </a:extLst>
          </p:cNvPr>
          <p:cNvSpPr txBox="1">
            <a:spLocks/>
          </p:cNvSpPr>
          <p:nvPr/>
        </p:nvSpPr>
        <p:spPr>
          <a:xfrm>
            <a:off x="499650" y="277401"/>
            <a:ext cx="10750500" cy="5748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chemeClr val="accent1"/>
              </a:buClr>
              <a:buSzPts val="1800"/>
              <a:buFont typeface="Arial"/>
              <a:buNone/>
              <a:defRPr sz="36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nb-NO" dirty="0"/>
              <a:t>GO</a:t>
            </a:r>
            <a:r>
              <a:rPr lang="nb-NO" baseline="-25000" dirty="0"/>
              <a:t>2</a:t>
            </a:r>
            <a:r>
              <a:rPr lang="nb-NO" dirty="0"/>
              <a:t>DAT Prototype</a:t>
            </a:r>
          </a:p>
        </p:txBody>
      </p:sp>
    </p:spTree>
    <p:extLst>
      <p:ext uri="{BB962C8B-B14F-4D97-AF65-F5344CB8AC3E}">
        <p14:creationId xmlns:p14="http://schemas.microsoft.com/office/powerpoint/2010/main" val="349836178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9E0968F-05D3-F7BD-DD8D-7611561D8F7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8</a:t>
            </a:fld>
            <a:endParaRPr lang="en-GB"/>
          </a:p>
        </p:txBody>
      </p:sp>
      <p:pic>
        <p:nvPicPr>
          <p:cNvPr id="7" name="Image 2">
            <a:extLst>
              <a:ext uri="{FF2B5EF4-FFF2-40B4-BE49-F238E27FC236}">
                <a16:creationId xmlns:a16="http://schemas.microsoft.com/office/drawing/2014/main" id="{C7C985AF-49EA-3EA9-1C2C-0C1EF3788D0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1" t="3151" r="1983" b="1527"/>
          <a:stretch/>
        </p:blipFill>
        <p:spPr bwMode="auto">
          <a:xfrm>
            <a:off x="2122372" y="954662"/>
            <a:ext cx="8349329" cy="470765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196EB8A2-7FF1-D051-1F42-C450FFE1F519}"/>
              </a:ext>
            </a:extLst>
          </p:cNvPr>
          <p:cNvSpPr txBox="1"/>
          <p:nvPr/>
        </p:nvSpPr>
        <p:spPr>
          <a:xfrm rot="5400000">
            <a:off x="9718129" y="4695611"/>
            <a:ext cx="1814920" cy="307777"/>
          </a:xfrm>
          <a:prstGeom prst="rect">
            <a:avLst/>
          </a:prstGeom>
          <a:noFill/>
        </p:spPr>
        <p:txBody>
          <a:bodyPr wrap="none" rtlCol="0">
            <a:spAutoFit/>
          </a:bodyPr>
          <a:lstStyle/>
          <a:p>
            <a:r>
              <a:rPr lang="fr-FR" dirty="0"/>
              <a:t>Grégoire et al., 2021</a:t>
            </a:r>
          </a:p>
        </p:txBody>
      </p:sp>
      <p:sp>
        <p:nvSpPr>
          <p:cNvPr id="9" name="TextBox 8">
            <a:extLst>
              <a:ext uri="{FF2B5EF4-FFF2-40B4-BE49-F238E27FC236}">
                <a16:creationId xmlns:a16="http://schemas.microsoft.com/office/drawing/2014/main" id="{0E419D63-7447-879A-E470-5994E9DC3230}"/>
              </a:ext>
            </a:extLst>
          </p:cNvPr>
          <p:cNvSpPr txBox="1"/>
          <p:nvPr/>
        </p:nvSpPr>
        <p:spPr>
          <a:xfrm>
            <a:off x="2122372" y="5662318"/>
            <a:ext cx="8349327" cy="707886"/>
          </a:xfrm>
          <a:prstGeom prst="rect">
            <a:avLst/>
          </a:prstGeom>
          <a:noFill/>
        </p:spPr>
        <p:txBody>
          <a:bodyPr wrap="square">
            <a:spAutoFit/>
          </a:bodyPr>
          <a:lstStyle/>
          <a:p>
            <a:r>
              <a:rPr kumimoji="0" lang="nb-NO" sz="2000" b="1" i="0" u="none" strike="noStrike" kern="0" cap="none" spc="0" normalizeH="0" baseline="0" noProof="0" dirty="0">
                <a:ln>
                  <a:noFill/>
                </a:ln>
                <a:solidFill>
                  <a:srgbClr val="184596"/>
                </a:solidFill>
                <a:effectLst/>
                <a:uLnTx/>
                <a:uFillTx/>
                <a:latin typeface="Arial"/>
                <a:cs typeface="Arial"/>
                <a:sym typeface="Arial"/>
              </a:rPr>
              <a:t>…to be </a:t>
            </a:r>
            <a:r>
              <a:rPr kumimoji="0" lang="nb-NO" sz="2000" b="1" i="0" u="none" strike="noStrike" kern="0" cap="none" spc="0" normalizeH="0" baseline="0" noProof="0" dirty="0" err="1">
                <a:ln>
                  <a:noFill/>
                </a:ln>
                <a:solidFill>
                  <a:srgbClr val="184596"/>
                </a:solidFill>
                <a:effectLst/>
                <a:uLnTx/>
                <a:uFillTx/>
                <a:latin typeface="Arial"/>
                <a:cs typeface="Arial"/>
                <a:sym typeface="Arial"/>
              </a:rPr>
              <a:t>updated</a:t>
            </a:r>
            <a:r>
              <a:rPr kumimoji="0" lang="nb-NO" sz="2000" b="1" i="0" u="none" strike="noStrike" kern="0" cap="none" spc="0" normalizeH="0" baseline="0" noProof="0" dirty="0">
                <a:ln>
                  <a:noFill/>
                </a:ln>
                <a:solidFill>
                  <a:srgbClr val="184596"/>
                </a:solidFill>
                <a:effectLst/>
                <a:uLnTx/>
                <a:uFillTx/>
                <a:latin typeface="Arial"/>
                <a:cs typeface="Arial"/>
                <a:sym typeface="Arial"/>
              </a:rPr>
              <a:t> to </a:t>
            </a:r>
            <a:r>
              <a:rPr kumimoji="0" lang="nb-NO" sz="2000" b="1" i="0" u="none" strike="noStrike" kern="0" cap="none" spc="0" normalizeH="0" baseline="0" noProof="0" dirty="0" err="1">
                <a:ln>
                  <a:noFill/>
                </a:ln>
                <a:solidFill>
                  <a:srgbClr val="184596"/>
                </a:solidFill>
                <a:effectLst/>
                <a:uLnTx/>
                <a:uFillTx/>
                <a:latin typeface="Arial"/>
                <a:cs typeface="Arial"/>
                <a:sym typeface="Arial"/>
              </a:rPr>
              <a:t>align</a:t>
            </a:r>
            <a:r>
              <a:rPr kumimoji="0" lang="nb-NO" sz="2000" b="1" i="0" u="none" strike="noStrike" kern="0" cap="none" spc="0" normalizeH="0" baseline="0" noProof="0" dirty="0">
                <a:ln>
                  <a:noFill/>
                </a:ln>
                <a:solidFill>
                  <a:srgbClr val="184596"/>
                </a:solidFill>
                <a:effectLst/>
                <a:uLnTx/>
                <a:uFillTx/>
                <a:latin typeface="Arial"/>
                <a:cs typeface="Arial"/>
                <a:sym typeface="Arial"/>
              </a:rPr>
              <a:t> </a:t>
            </a:r>
            <a:r>
              <a:rPr kumimoji="0" lang="nb-NO" sz="2000" b="1" i="0" u="none" strike="noStrike" kern="0" cap="none" spc="0" normalizeH="0" baseline="0" noProof="0" dirty="0" err="1">
                <a:ln>
                  <a:noFill/>
                </a:ln>
                <a:solidFill>
                  <a:srgbClr val="184596"/>
                </a:solidFill>
                <a:effectLst/>
                <a:uLnTx/>
                <a:uFillTx/>
                <a:latin typeface="Arial"/>
                <a:cs typeface="Arial"/>
                <a:sym typeface="Arial"/>
              </a:rPr>
              <a:t>with</a:t>
            </a:r>
            <a:r>
              <a:rPr kumimoji="0" lang="nb-NO" sz="2000" b="1" i="0" u="none" strike="noStrike" kern="0" cap="none" spc="0" normalizeH="0" baseline="0" noProof="0" dirty="0">
                <a:ln>
                  <a:noFill/>
                </a:ln>
                <a:solidFill>
                  <a:srgbClr val="184596"/>
                </a:solidFill>
                <a:effectLst/>
                <a:uLnTx/>
                <a:uFillTx/>
                <a:latin typeface="Arial"/>
                <a:cs typeface="Arial"/>
                <a:sym typeface="Arial"/>
              </a:rPr>
              <a:t> ODIS </a:t>
            </a:r>
            <a:r>
              <a:rPr kumimoji="0" lang="nb-NO" sz="2000" b="1" i="0" u="none" strike="noStrike" kern="0" cap="none" spc="0" normalizeH="0" baseline="0" noProof="0" dirty="0" err="1">
                <a:ln>
                  <a:noFill/>
                </a:ln>
                <a:solidFill>
                  <a:srgbClr val="184596"/>
                </a:solidFill>
                <a:effectLst/>
                <a:uLnTx/>
                <a:uFillTx/>
                <a:latin typeface="Arial"/>
                <a:cs typeface="Arial"/>
                <a:sym typeface="Arial"/>
              </a:rPr>
              <a:t>federated</a:t>
            </a:r>
            <a:r>
              <a:rPr kumimoji="0" lang="nb-NO" sz="2000" b="1" i="0" u="none" strike="noStrike" kern="0" cap="none" spc="0" normalizeH="0" baseline="0" noProof="0" dirty="0">
                <a:ln>
                  <a:noFill/>
                </a:ln>
                <a:solidFill>
                  <a:srgbClr val="184596"/>
                </a:solidFill>
                <a:effectLst/>
                <a:uLnTx/>
                <a:uFillTx/>
                <a:latin typeface="Arial"/>
                <a:cs typeface="Arial"/>
                <a:sym typeface="Arial"/>
              </a:rPr>
              <a:t> system </a:t>
            </a:r>
            <a:r>
              <a:rPr kumimoji="0" lang="nb-NO" sz="2000" b="1" i="0" u="none" strike="noStrike" kern="0" cap="none" spc="0" normalizeH="0" baseline="0" noProof="0" dirty="0" err="1">
                <a:ln>
                  <a:noFill/>
                </a:ln>
                <a:solidFill>
                  <a:srgbClr val="184596"/>
                </a:solidFill>
                <a:effectLst/>
                <a:uLnTx/>
                <a:uFillTx/>
                <a:latin typeface="Arial"/>
                <a:cs typeface="Arial"/>
                <a:sym typeface="Arial"/>
              </a:rPr>
              <a:t>within</a:t>
            </a:r>
            <a:r>
              <a:rPr kumimoji="0" lang="nb-NO" sz="2000" b="1" i="0" u="none" strike="noStrike" kern="0" cap="none" spc="0" normalizeH="0" baseline="0" noProof="0" dirty="0">
                <a:ln>
                  <a:noFill/>
                </a:ln>
                <a:solidFill>
                  <a:srgbClr val="184596"/>
                </a:solidFill>
                <a:effectLst/>
                <a:uLnTx/>
                <a:uFillTx/>
                <a:latin typeface="Arial"/>
                <a:cs typeface="Arial"/>
                <a:sym typeface="Arial"/>
              </a:rPr>
              <a:t> </a:t>
            </a:r>
            <a:r>
              <a:rPr kumimoji="0" lang="nb-NO" sz="2000" b="1" i="0" u="none" strike="noStrike" kern="0" cap="none" spc="0" normalizeH="0" baseline="0" noProof="0" dirty="0" err="1">
                <a:ln>
                  <a:noFill/>
                </a:ln>
                <a:solidFill>
                  <a:srgbClr val="184596"/>
                </a:solidFill>
                <a:effectLst/>
                <a:uLnTx/>
                <a:uFillTx/>
                <a:latin typeface="Arial"/>
                <a:cs typeface="Arial"/>
                <a:sym typeface="Arial"/>
              </a:rPr>
              <a:t>the</a:t>
            </a:r>
            <a:r>
              <a:rPr kumimoji="0" lang="nb-NO" sz="2000" b="1" i="0" u="none" strike="noStrike" kern="0" cap="none" spc="0" normalizeH="0" baseline="0" noProof="0" dirty="0">
                <a:ln>
                  <a:noFill/>
                </a:ln>
                <a:solidFill>
                  <a:srgbClr val="184596"/>
                </a:solidFill>
                <a:effectLst/>
                <a:uLnTx/>
                <a:uFillTx/>
                <a:latin typeface="Arial"/>
                <a:cs typeface="Arial"/>
                <a:sym typeface="Arial"/>
              </a:rPr>
              <a:t> </a:t>
            </a:r>
            <a:r>
              <a:rPr kumimoji="0" lang="en-US" sz="2000" b="1" i="0" u="none" strike="noStrike" kern="0" cap="none" spc="0" normalizeH="0" baseline="0" noProof="0" dirty="0">
                <a:ln>
                  <a:noFill/>
                </a:ln>
                <a:solidFill>
                  <a:srgbClr val="184596"/>
                </a:solidFill>
                <a:effectLst/>
                <a:uLnTx/>
                <a:uFillTx/>
                <a:latin typeface="Arial"/>
                <a:ea typeface="Calibri" panose="020F0502020204030204" pitchFamily="34" charset="0"/>
                <a:cs typeface="Arial"/>
                <a:sym typeface="Arial"/>
              </a:rPr>
              <a:t>OceanData2030 framework</a:t>
            </a:r>
            <a:r>
              <a:rPr kumimoji="0" lang="nb-NO" sz="2000" b="1" i="0" u="none" strike="noStrike" kern="0" cap="none" spc="0" normalizeH="0" baseline="0" noProof="0" dirty="0">
                <a:ln>
                  <a:noFill/>
                </a:ln>
                <a:solidFill>
                  <a:srgbClr val="184596"/>
                </a:solidFill>
                <a:effectLst/>
                <a:uLnTx/>
                <a:uFillTx/>
                <a:latin typeface="Arial"/>
                <a:cs typeface="Arial"/>
                <a:sym typeface="Arial"/>
              </a:rPr>
              <a:t> </a:t>
            </a:r>
            <a:endParaRPr lang="nb-NO" sz="1200" dirty="0"/>
          </a:p>
        </p:txBody>
      </p:sp>
      <p:sp>
        <p:nvSpPr>
          <p:cNvPr id="13" name="Google Shape;178;g302a8e58f6c_0_32">
            <a:extLst>
              <a:ext uri="{FF2B5EF4-FFF2-40B4-BE49-F238E27FC236}">
                <a16:creationId xmlns:a16="http://schemas.microsoft.com/office/drawing/2014/main" id="{CE28FF6B-5085-777F-5B35-92B73734E2BF}"/>
              </a:ext>
            </a:extLst>
          </p:cNvPr>
          <p:cNvSpPr txBox="1">
            <a:spLocks/>
          </p:cNvSpPr>
          <p:nvPr/>
        </p:nvSpPr>
        <p:spPr>
          <a:xfrm>
            <a:off x="499650" y="277401"/>
            <a:ext cx="10750500" cy="5748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chemeClr val="accent1"/>
              </a:buClr>
              <a:buSzPts val="1800"/>
              <a:buFont typeface="Arial"/>
              <a:buNone/>
              <a:defRPr sz="36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nb-NO" dirty="0"/>
              <a:t>GO</a:t>
            </a:r>
            <a:r>
              <a:rPr lang="nb-NO" baseline="-25000" dirty="0"/>
              <a:t>2</a:t>
            </a:r>
            <a:r>
              <a:rPr lang="nb-NO" dirty="0"/>
              <a:t>DAT Prototype</a:t>
            </a:r>
          </a:p>
        </p:txBody>
      </p:sp>
    </p:spTree>
    <p:extLst>
      <p:ext uri="{BB962C8B-B14F-4D97-AF65-F5344CB8AC3E}">
        <p14:creationId xmlns:p14="http://schemas.microsoft.com/office/powerpoint/2010/main" val="180649394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blipFill>
          <a:blip r:embed="rId3"/>
          <a:stretch/>
        </a:blipFill>
        <a:effectLst/>
      </p:bgPr>
    </p:bg>
    <p:spTree>
      <p:nvGrpSpPr>
        <p:cNvPr id="1" name=""/>
        <p:cNvGrpSpPr/>
        <p:nvPr/>
      </p:nvGrpSpPr>
      <p:grpSpPr bwMode="auto">
        <a:xfrm>
          <a:off x="0" y="0"/>
          <a:ext cx="0" cy="0"/>
          <a:chOff x="0" y="0"/>
          <a:chExt cx="0" cy="0"/>
        </a:xfrm>
      </p:grpSpPr>
      <p:pic>
        <p:nvPicPr>
          <p:cNvPr id="4" name="Picture 6" descr="logo"/>
          <p:cNvPicPr>
            <a:picLocks noGrp="1" noChangeAspect="1" noChangeArrowheads="1"/>
          </p:cNvPicPr>
          <p:nvPr>
            <p:ph sz="half" idx="1"/>
          </p:nvPr>
        </p:nvPicPr>
        <p:blipFill>
          <a:blip r:embed="rId4"/>
          <a:stretch/>
        </p:blipFill>
        <p:spPr bwMode="auto">
          <a:xfrm>
            <a:off x="1703388" y="6308725"/>
            <a:ext cx="514350" cy="458788"/>
          </a:xfrm>
          <a:prstGeom prst="rect">
            <a:avLst/>
          </a:prstGeom>
        </p:spPr>
      </p:pic>
      <p:sp>
        <p:nvSpPr>
          <p:cNvPr id="5" name="Rectangle 7"/>
          <p:cNvSpPr>
            <a:spLocks noChangeArrowheads="1"/>
          </p:cNvSpPr>
          <p:nvPr/>
        </p:nvSpPr>
        <p:spPr bwMode="auto">
          <a:xfrm>
            <a:off x="2640013" y="6308726"/>
            <a:ext cx="7848600" cy="1370013"/>
          </a:xfrm>
          <a:prstGeom prst="rect">
            <a:avLst/>
          </a:prstGeom>
          <a:noFill/>
          <a:ln>
            <a:noFill/>
          </a:ln>
        </p:spPr>
        <p:txBody>
          <a:bodyPr lIns="91438" tIns="45718" rIns="91438" bIns="45718"/>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pl-PL" sz="900" b="0" i="0" u="none" strike="noStrike" kern="0" cap="none" spc="0" normalizeH="0" baseline="0" noProof="0">
                <a:ln>
                  <a:noFill/>
                </a:ln>
                <a:solidFill>
                  <a:srgbClr val="FFFFFF"/>
                </a:solidFill>
                <a:effectLst/>
                <a:uLnTx/>
                <a:uFillTx/>
                <a:latin typeface="Verdana"/>
                <a:ea typeface="ＭＳ Ｐゴシック"/>
                <a:cs typeface="ＭＳ Ｐゴシック"/>
              </a:rPr>
              <a:t>Institute of Oceanology of Polish Academy of Sciences, ul. Powstańców Warszawy 55, 81-712 Sopot, Poland</a:t>
            </a:r>
            <a:endParaRPr kumimoji="0" sz="1800" b="0" i="0" u="none" strike="noStrike" kern="0" cap="none" spc="0" normalizeH="0" baseline="0" noProof="0">
              <a:ln>
                <a:noFill/>
              </a:ln>
              <a:solidFill>
                <a:srgbClr val="000000"/>
              </a:solidFill>
              <a:effectLst/>
              <a:uLnTx/>
              <a:uFillTx/>
              <a:latin typeface="Arial"/>
              <a:ea typeface="ＭＳ Ｐゴシック"/>
              <a:cs typeface="Arial"/>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pl-PL" sz="900" b="0" i="0" u="none" strike="noStrike" kern="0" cap="none" spc="0" normalizeH="0" baseline="0" noProof="0">
                <a:ln>
                  <a:noFill/>
                </a:ln>
                <a:solidFill>
                  <a:srgbClr val="FFFFFF"/>
                </a:solidFill>
                <a:effectLst/>
                <a:uLnTx/>
                <a:uFillTx/>
                <a:latin typeface="Verdana"/>
                <a:ea typeface="ＭＳ Ｐゴシック"/>
                <a:cs typeface="ＭＳ Ｐゴシック"/>
              </a:rPr>
              <a:t>Phone: +48 58 731 16 10 / Fax: +48 58 551 21 30, </a:t>
            </a:r>
            <a:r>
              <a:rPr kumimoji="0" lang="pl-PL" sz="900" b="1" i="0" u="none" strike="noStrike" kern="0" cap="none" spc="0" normalizeH="0" baseline="0" noProof="0">
                <a:ln>
                  <a:noFill/>
                </a:ln>
                <a:solidFill>
                  <a:srgbClr val="FFFFFF"/>
                </a:solidFill>
                <a:effectLst/>
                <a:uLnTx/>
                <a:uFillTx/>
                <a:latin typeface="Verdana"/>
                <a:ea typeface="ＭＳ Ｐゴシック"/>
                <a:cs typeface="ＭＳ Ｐゴシック"/>
              </a:rPr>
              <a:t>www.ioccp.org</a:t>
            </a:r>
            <a:endParaRPr kumimoji="0" sz="1800" b="0" i="0" u="none" strike="noStrike" kern="0" cap="none" spc="0" normalizeH="0" baseline="0" noProof="0">
              <a:ln>
                <a:noFill/>
              </a:ln>
              <a:solidFill>
                <a:srgbClr val="000000"/>
              </a:solidFill>
              <a:effectLst/>
              <a:uLnTx/>
              <a:uFillTx/>
              <a:latin typeface="Arial"/>
              <a:ea typeface="ＭＳ Ｐゴシック"/>
              <a:cs typeface="Arial"/>
            </a:endParaRPr>
          </a:p>
        </p:txBody>
      </p:sp>
      <p:grpSp>
        <p:nvGrpSpPr>
          <p:cNvPr id="6" name="Group 5"/>
          <p:cNvGrpSpPr>
            <a:grpSpLocks noChangeAspect="1"/>
          </p:cNvGrpSpPr>
          <p:nvPr/>
        </p:nvGrpSpPr>
        <p:grpSpPr bwMode="auto">
          <a:xfrm>
            <a:off x="9480376" y="6249737"/>
            <a:ext cx="1076550" cy="432000"/>
            <a:chOff x="3059832" y="4725144"/>
            <a:chExt cx="2975102" cy="1193848"/>
          </a:xfrm>
        </p:grpSpPr>
        <p:pic>
          <p:nvPicPr>
            <p:cNvPr id="7" name="Picture 6" descr="GOOS logo updated 2014.pdf"/>
            <p:cNvPicPr>
              <a:picLocks noChangeAspect="1"/>
            </p:cNvPicPr>
            <p:nvPr/>
          </p:nvPicPr>
          <p:blipFill>
            <a:blip r:embed="rId5"/>
            <a:srcRect l="35278" t="38704" r="35555" b="37778"/>
            <a:stretch/>
          </p:blipFill>
          <p:spPr bwMode="auto">
            <a:xfrm>
              <a:off x="3563888" y="4725144"/>
              <a:ext cx="1926804" cy="1165259"/>
            </a:xfrm>
            <a:prstGeom prst="rect">
              <a:avLst/>
            </a:prstGeom>
          </p:spPr>
        </p:pic>
        <p:sp useBgFill="1">
          <p:nvSpPr>
            <p:cNvPr id="8" name="Rectangle 3"/>
            <p:cNvSpPr>
              <a:spLocks/>
            </p:cNvSpPr>
            <p:nvPr/>
          </p:nvSpPr>
          <p:spPr bwMode="auto">
            <a:xfrm>
              <a:off x="3059832" y="5445223"/>
              <a:ext cx="2975102" cy="473769"/>
            </a:xfrm>
            <a:prstGeom prst="rect">
              <a:avLst/>
            </a:prstGeom>
            <a:grpFill/>
            <a:ln>
              <a:noFill/>
            </a:ln>
          </p:spPr>
          <p:txBody>
            <a:bodyPr lIns="0" tIns="0" rIns="0" bIns="0"/>
            <a:lstStyle>
              <a:lvl1pPr>
                <a:defRPr>
                  <a:solidFill>
                    <a:schemeClr val="tx1"/>
                  </a:solidFill>
                  <a:latin typeface="Arial"/>
                  <a:ea typeface="ＭＳ Ｐゴシック"/>
                  <a:cs typeface="ＭＳ Ｐゴシック"/>
                </a:defRPr>
              </a:lvl1pPr>
              <a:lvl2pPr marL="742950" indent="-285750">
                <a:defRPr>
                  <a:solidFill>
                    <a:schemeClr val="tx1"/>
                  </a:solidFill>
                  <a:latin typeface="Arial"/>
                  <a:ea typeface="ＭＳ Ｐゴシック"/>
                </a:defRPr>
              </a:lvl2pPr>
              <a:lvl3pPr marL="1143000" indent="-228600">
                <a:defRPr>
                  <a:solidFill>
                    <a:schemeClr val="tx1"/>
                  </a:solidFill>
                  <a:latin typeface="Arial"/>
                  <a:ea typeface="ＭＳ Ｐゴシック"/>
                </a:defRPr>
              </a:lvl3pPr>
              <a:lvl4pPr marL="1600200" indent="-228600">
                <a:defRPr>
                  <a:solidFill>
                    <a:schemeClr val="tx1"/>
                  </a:solidFill>
                  <a:latin typeface="Arial"/>
                  <a:ea typeface="ＭＳ Ｐゴシック"/>
                </a:defRPr>
              </a:lvl4pPr>
              <a:lvl5pPr marL="2057400" indent="-228600">
                <a:defRPr>
                  <a:solidFill>
                    <a:schemeClr val="tx1"/>
                  </a:solidFill>
                  <a:latin typeface="Arial"/>
                  <a:ea typeface="ＭＳ Ｐゴシック"/>
                </a:defRPr>
              </a:lvl5pPr>
              <a:lvl6pPr marL="2514600" indent="-228600">
                <a:spcBef>
                  <a:spcPts val="0"/>
                </a:spcBef>
                <a:spcAft>
                  <a:spcPts val="0"/>
                </a:spcAft>
                <a:defRPr>
                  <a:solidFill>
                    <a:schemeClr val="tx1"/>
                  </a:solidFill>
                  <a:latin typeface="Arial"/>
                  <a:ea typeface="ＭＳ Ｐゴシック"/>
                </a:defRPr>
              </a:lvl6pPr>
              <a:lvl7pPr marL="2971800" indent="-228600">
                <a:spcBef>
                  <a:spcPts val="0"/>
                </a:spcBef>
                <a:spcAft>
                  <a:spcPts val="0"/>
                </a:spcAft>
                <a:defRPr>
                  <a:solidFill>
                    <a:schemeClr val="tx1"/>
                  </a:solidFill>
                  <a:latin typeface="Arial"/>
                  <a:ea typeface="ＭＳ Ｐゴシック"/>
                </a:defRPr>
              </a:lvl7pPr>
              <a:lvl8pPr marL="3429000" indent="-228600">
                <a:spcBef>
                  <a:spcPts val="0"/>
                </a:spcBef>
                <a:spcAft>
                  <a:spcPts val="0"/>
                </a:spcAft>
                <a:defRPr>
                  <a:solidFill>
                    <a:schemeClr val="tx1"/>
                  </a:solidFill>
                  <a:latin typeface="Arial"/>
                  <a:ea typeface="ＭＳ Ｐゴシック"/>
                </a:defRPr>
              </a:lvl8pPr>
              <a:lvl9pPr marL="3886200" indent="-228600">
                <a:spcBef>
                  <a:spcPts val="0"/>
                </a:spcBef>
                <a:spcAft>
                  <a:spcPts val="0"/>
                </a:spcAft>
                <a:defRPr>
                  <a:solidFill>
                    <a:schemeClr val="tx1"/>
                  </a:solidFill>
                  <a:latin typeface="Arial"/>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800" b="0" i="0" u="none" strike="noStrike" kern="0" cap="none" spc="0" normalizeH="0" baseline="0" noProof="0">
                  <a:ln>
                    <a:noFill/>
                  </a:ln>
                  <a:solidFill>
                    <a:srgbClr val="E18F0C"/>
                  </a:solidFill>
                  <a:effectLst/>
                  <a:uLnTx/>
                  <a:uFillTx/>
                  <a:latin typeface="Arial Black"/>
                  <a:ea typeface="ＭＳ Ｐゴシック"/>
                  <a:cs typeface="Arial Black"/>
                </a:rPr>
                <a:t>Biogeochemistry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800" b="0" i="0" u="none" strike="noStrike" kern="0" cap="none" spc="0" normalizeH="0" baseline="0" noProof="0">
                  <a:ln>
                    <a:noFill/>
                  </a:ln>
                  <a:solidFill>
                    <a:srgbClr val="E18F0C"/>
                  </a:solidFill>
                  <a:effectLst/>
                  <a:uLnTx/>
                  <a:uFillTx/>
                  <a:latin typeface="Arial Black"/>
                  <a:ea typeface="ＭＳ Ｐゴシック"/>
                  <a:cs typeface="Arial Black"/>
                </a:rPr>
                <a:t>Panel </a:t>
              </a:r>
              <a:endParaRPr kumimoji="0" sz="1800" b="0" i="0" u="none" strike="noStrike" kern="0" cap="none" spc="0" normalizeH="0" baseline="0" noProof="0">
                <a:ln>
                  <a:noFill/>
                </a:ln>
                <a:solidFill>
                  <a:srgbClr val="000000"/>
                </a:solidFill>
                <a:effectLst/>
                <a:uLnTx/>
                <a:uFillTx/>
                <a:latin typeface="Arial"/>
                <a:ea typeface="ＭＳ Ｐゴシック"/>
              </a:endParaRPr>
            </a:p>
          </p:txBody>
        </p:sp>
      </p:grpSp>
      <p:sp>
        <p:nvSpPr>
          <p:cNvPr id="9" name="Rectangle 3"/>
          <p:cNvSpPr>
            <a:spLocks/>
          </p:cNvSpPr>
          <p:nvPr/>
        </p:nvSpPr>
        <p:spPr bwMode="auto">
          <a:xfrm>
            <a:off x="4723443" y="5191991"/>
            <a:ext cx="3681740" cy="442407"/>
          </a:xfrm>
          <a:prstGeom prst="rect">
            <a:avLst/>
          </a:prstGeom>
          <a:noFill/>
          <a:ln>
            <a:noFill/>
          </a:ln>
        </p:spPr>
        <p:txBody>
          <a:bodyPr lIns="91437" tIns="45717" rIns="91437" bIns="45717"/>
          <a:lstStyle>
            <a:lvl1pPr>
              <a:defRPr>
                <a:solidFill>
                  <a:schemeClr val="tx1"/>
                </a:solidFill>
                <a:latin typeface="Arial"/>
                <a:ea typeface="ＭＳ Ｐゴシック"/>
                <a:cs typeface="ＭＳ Ｐゴシック"/>
              </a:defRPr>
            </a:lvl1pPr>
            <a:lvl2pPr marL="742950" indent="-285750">
              <a:defRPr>
                <a:solidFill>
                  <a:schemeClr val="tx1"/>
                </a:solidFill>
                <a:latin typeface="Arial"/>
                <a:ea typeface="ＭＳ Ｐゴシック"/>
              </a:defRPr>
            </a:lvl2pPr>
            <a:lvl3pPr marL="1143000" indent="-228600">
              <a:defRPr>
                <a:solidFill>
                  <a:schemeClr val="tx1"/>
                </a:solidFill>
                <a:latin typeface="Arial"/>
                <a:ea typeface="ＭＳ Ｐゴシック"/>
              </a:defRPr>
            </a:lvl3pPr>
            <a:lvl4pPr marL="1600200" indent="-228600">
              <a:defRPr>
                <a:solidFill>
                  <a:schemeClr val="tx1"/>
                </a:solidFill>
                <a:latin typeface="Arial"/>
                <a:ea typeface="ＭＳ Ｐゴシック"/>
              </a:defRPr>
            </a:lvl4pPr>
            <a:lvl5pPr marL="2057400" indent="-228600">
              <a:defRPr>
                <a:solidFill>
                  <a:schemeClr val="tx1"/>
                </a:solidFill>
                <a:latin typeface="Arial"/>
                <a:ea typeface="ＭＳ Ｐゴシック"/>
              </a:defRPr>
            </a:lvl5pPr>
            <a:lvl6pPr marL="2514600" indent="-228600">
              <a:spcBef>
                <a:spcPts val="0"/>
              </a:spcBef>
              <a:spcAft>
                <a:spcPts val="0"/>
              </a:spcAft>
              <a:defRPr>
                <a:solidFill>
                  <a:schemeClr val="tx1"/>
                </a:solidFill>
                <a:latin typeface="Arial"/>
                <a:ea typeface="ＭＳ Ｐゴシック"/>
              </a:defRPr>
            </a:lvl6pPr>
            <a:lvl7pPr marL="2971800" indent="-228600">
              <a:spcBef>
                <a:spcPts val="0"/>
              </a:spcBef>
              <a:spcAft>
                <a:spcPts val="0"/>
              </a:spcAft>
              <a:defRPr>
                <a:solidFill>
                  <a:schemeClr val="tx1"/>
                </a:solidFill>
                <a:latin typeface="Arial"/>
                <a:ea typeface="ＭＳ Ｐゴシック"/>
              </a:defRPr>
            </a:lvl7pPr>
            <a:lvl8pPr marL="3429000" indent="-228600">
              <a:spcBef>
                <a:spcPts val="0"/>
              </a:spcBef>
              <a:spcAft>
                <a:spcPts val="0"/>
              </a:spcAft>
              <a:defRPr>
                <a:solidFill>
                  <a:schemeClr val="tx1"/>
                </a:solidFill>
                <a:latin typeface="Arial"/>
                <a:ea typeface="ＭＳ Ｐゴシック"/>
              </a:defRPr>
            </a:lvl8pPr>
            <a:lvl9pPr marL="3886200" indent="-228600">
              <a:spcBef>
                <a:spcPts val="0"/>
              </a:spcBef>
              <a:spcAft>
                <a:spcPts val="0"/>
              </a:spcAft>
              <a:defRPr>
                <a:solidFill>
                  <a:schemeClr val="tx1"/>
                </a:solidFill>
                <a:latin typeface="Arial"/>
                <a:ea typeface="ＭＳ Ｐゴシック"/>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4400" b="0" i="0" u="none" strike="noStrike" kern="0" cap="none" spc="0" normalizeH="0" baseline="0" noProof="0" dirty="0">
              <a:ln>
                <a:noFill/>
              </a:ln>
              <a:solidFill>
                <a:srgbClr val="FFFFFF"/>
              </a:solidFill>
              <a:effectLst/>
              <a:uLnTx/>
              <a:uFillTx/>
              <a:latin typeface="Calibri"/>
              <a:ea typeface="ＭＳ Ｐゴシック"/>
            </a:endParaRPr>
          </a:p>
        </p:txBody>
      </p:sp>
      <p:sp>
        <p:nvSpPr>
          <p:cNvPr id="15" name="Rectangle 2"/>
          <p:cNvSpPr>
            <a:spLocks/>
          </p:cNvSpPr>
          <p:nvPr/>
        </p:nvSpPr>
        <p:spPr bwMode="auto">
          <a:xfrm>
            <a:off x="-168696" y="1377976"/>
            <a:ext cx="12375920" cy="4859336"/>
          </a:xfrm>
          <a:prstGeom prst="rect">
            <a:avLst/>
          </a:prstGeom>
          <a:noFill/>
          <a:ln>
            <a:noFill/>
          </a:ln>
        </p:spPr>
        <p:txBody>
          <a:bodyPr lIns="91437" tIns="45717" rIns="91437" bIns="45717" anchor="b" anchorCtr="1"/>
          <a:lstStyle>
            <a:lvl1pPr>
              <a:defRPr sz="2400">
                <a:solidFill>
                  <a:schemeClr val="tx1"/>
                </a:solidFill>
                <a:latin typeface="Arial"/>
                <a:ea typeface="ＭＳ Ｐゴシック"/>
              </a:defRPr>
            </a:lvl1pPr>
            <a:lvl2pPr marL="742950" indent="-285750">
              <a:defRPr sz="2400">
                <a:solidFill>
                  <a:schemeClr val="tx1"/>
                </a:solidFill>
                <a:latin typeface="Arial"/>
                <a:ea typeface="ＭＳ Ｐゴシック"/>
              </a:defRPr>
            </a:lvl2pPr>
            <a:lvl3pPr marL="1143000" indent="-228600">
              <a:defRPr sz="2400">
                <a:solidFill>
                  <a:schemeClr val="tx1"/>
                </a:solidFill>
                <a:latin typeface="Arial"/>
                <a:ea typeface="ＭＳ Ｐゴシック"/>
              </a:defRPr>
            </a:lvl3pPr>
            <a:lvl4pPr marL="1600200" indent="-228600">
              <a:defRPr sz="2400">
                <a:solidFill>
                  <a:schemeClr val="tx1"/>
                </a:solidFill>
                <a:latin typeface="Arial"/>
                <a:ea typeface="ＭＳ Ｐゴシック"/>
              </a:defRPr>
            </a:lvl4pPr>
            <a:lvl5pPr marL="2057400" indent="-228600">
              <a:defRPr sz="2400">
                <a:solidFill>
                  <a:schemeClr val="tx1"/>
                </a:solidFill>
                <a:latin typeface="Arial"/>
                <a:ea typeface="ＭＳ Ｐゴシック"/>
              </a:defRPr>
            </a:lvl5pPr>
            <a:lvl6pPr marL="2514599" indent="-228600">
              <a:spcBef>
                <a:spcPts val="0"/>
              </a:spcBef>
              <a:spcAft>
                <a:spcPts val="0"/>
              </a:spcAft>
              <a:defRPr sz="2400">
                <a:solidFill>
                  <a:schemeClr val="tx1"/>
                </a:solidFill>
                <a:latin typeface="Arial"/>
                <a:ea typeface="ＭＳ Ｐゴシック"/>
              </a:defRPr>
            </a:lvl6pPr>
            <a:lvl7pPr marL="2971800" indent="-228600">
              <a:spcBef>
                <a:spcPts val="0"/>
              </a:spcBef>
              <a:spcAft>
                <a:spcPts val="0"/>
              </a:spcAft>
              <a:defRPr sz="2400">
                <a:solidFill>
                  <a:schemeClr val="tx1"/>
                </a:solidFill>
                <a:latin typeface="Arial"/>
                <a:ea typeface="ＭＳ Ｐゴシック"/>
              </a:defRPr>
            </a:lvl7pPr>
            <a:lvl8pPr marL="3429000" indent="-228600">
              <a:spcBef>
                <a:spcPts val="0"/>
              </a:spcBef>
              <a:spcAft>
                <a:spcPts val="0"/>
              </a:spcAft>
              <a:defRPr sz="2400">
                <a:solidFill>
                  <a:schemeClr val="tx1"/>
                </a:solidFill>
                <a:latin typeface="Arial"/>
                <a:ea typeface="ＭＳ Ｐゴシック"/>
              </a:defRPr>
            </a:lvl8pPr>
            <a:lvl9pPr marL="3886200" indent="-228600">
              <a:spcBef>
                <a:spcPts val="0"/>
              </a:spcBef>
              <a:spcAft>
                <a:spcPts val="0"/>
              </a:spcAft>
              <a:defRPr sz="2400">
                <a:solidFill>
                  <a:schemeClr val="tx1"/>
                </a:solidFill>
                <a:latin typeface="Arial"/>
                <a:ea typeface="ＭＳ Ｐゴシック"/>
              </a:defRPr>
            </a:lvl9pPr>
          </a:lstStyle>
          <a:p>
            <a:pPr marL="89992" marR="0" lvl="0" indent="-1349997" algn="ctr" defTabSz="914400" rtl="0" eaLnBrk="1" fontAlgn="auto" latinLnBrk="0" hangingPunct="1">
              <a:lnSpc>
                <a:spcPct val="150000"/>
              </a:lnSpc>
              <a:spcBef>
                <a:spcPts val="0"/>
              </a:spcBef>
              <a:spcAft>
                <a:spcPts val="0"/>
              </a:spcAft>
              <a:buClrTx/>
              <a:buSzTx/>
              <a:buFontTx/>
              <a:buNone/>
              <a:tabLst/>
              <a:defRPr/>
            </a:pPr>
            <a:endParaRPr kumimoji="0" lang="pl-PL" sz="2800" b="1" i="1" u="none" strike="noStrike" kern="0" cap="none" spc="0" normalizeH="0" baseline="0" noProof="0" dirty="0">
              <a:ln>
                <a:noFill/>
              </a:ln>
              <a:solidFill>
                <a:srgbClr val="FFFF00"/>
              </a:solidFill>
              <a:effectLst/>
              <a:uLnTx/>
              <a:uFillTx/>
              <a:latin typeface="Calibri" panose="020F0502020204030204" pitchFamily="34" charset="0"/>
              <a:ea typeface="ＭＳ Ｐゴシック"/>
              <a:cs typeface="Calibri" panose="020F0502020204030204" pitchFamily="34" charset="0"/>
            </a:endParaRPr>
          </a:p>
        </p:txBody>
      </p:sp>
      <p:sp>
        <p:nvSpPr>
          <p:cNvPr id="10" name="ZoneTexte 9">
            <a:extLst>
              <a:ext uri="{FF2B5EF4-FFF2-40B4-BE49-F238E27FC236}">
                <a16:creationId xmlns:a16="http://schemas.microsoft.com/office/drawing/2014/main" id="{114B1404-B0E6-437F-0F9F-2B7C4A4556ED}"/>
              </a:ext>
            </a:extLst>
          </p:cNvPr>
          <p:cNvSpPr txBox="1"/>
          <p:nvPr/>
        </p:nvSpPr>
        <p:spPr>
          <a:xfrm>
            <a:off x="104819" y="146738"/>
            <a:ext cx="12169351" cy="6238374"/>
          </a:xfrm>
          <a:prstGeom prst="rect">
            <a:avLst/>
          </a:prstGeom>
          <a:noFill/>
        </p:spPr>
        <p:txBody>
          <a:bodyPr wrap="square" rtlCol="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400" b="1" i="0" u="none" strike="noStrike" kern="1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Garçon et al., 2024, in prep : </a:t>
            </a:r>
            <a:r>
              <a:rPr kumimoji="0" lang="en-US" sz="2800" b="1" i="0" u="none" strike="noStrike" kern="1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GO</a:t>
            </a:r>
            <a:r>
              <a:rPr kumimoji="0" lang="en-US" sz="2800" b="1" i="0" u="none" strike="noStrike" kern="0" cap="none" spc="0" normalizeH="0" baseline="-2500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2</a:t>
            </a:r>
            <a:r>
              <a:rPr kumimoji="0" lang="en-US" sz="2800" b="1" i="0"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DAT</a:t>
            </a:r>
            <a:r>
              <a:rPr kumimoji="0" lang="en-US" sz="2400" b="0" i="0"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 A best practices, documented metadata format </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and consistent quality control procedure and quality flagging (QF) system</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 for open and coastal ocean oxygen data</a:t>
            </a:r>
            <a:r>
              <a:rPr kumimoji="0" lang="fr-FR" sz="2400" b="0" i="0"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800" b="1" i="0" u="none" strike="noStrike" kern="1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2000" b="1" i="0" u="none" strike="noStrike" kern="1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a:ea typeface="ＭＳ Ｐゴシック"/>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srgbClr val="FFFFFF"/>
                </a:solidFill>
                <a:effectLst/>
                <a:uLnTx/>
                <a:uFillTx/>
                <a:latin typeface="Arial"/>
                <a:ea typeface="ＭＳ Ｐゴシック"/>
                <a:cs typeface="Arial"/>
              </a:rPr>
              <a:t>Abstract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srgbClr val="FFFFFF"/>
                </a:solidFill>
                <a:effectLst/>
                <a:uLnTx/>
                <a:uFillTx/>
                <a:latin typeface="Arial"/>
                <a:ea typeface="ＭＳ Ｐゴシック"/>
                <a:cs typeface="Arial"/>
              </a:rPr>
              <a:t>Introduction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EOV Oxygen measurement best practices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Times New Roman" panose="02020603050405020304" pitchFamily="18" charset="0"/>
                <a:cs typeface="Arial"/>
              </a:rPr>
              <a:t>Best practices for meta and data formats, vocabularies</a:t>
            </a: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Data quality control of oxygen observations and assessment, </a:t>
            </a:r>
            <a: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Times New Roman" panose="02020603050405020304" pitchFamily="18" charset="0"/>
                <a:cs typeface="Calibri" panose="020F0502020204030204" pitchFamily="34" charset="0"/>
              </a:rPr>
              <a:t>including flagging system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GO</a:t>
            </a:r>
            <a:r>
              <a:rPr kumimoji="0" lang="en-US" sz="1800" b="1" i="0" u="none" strike="noStrike" kern="1200" cap="none" spc="0" normalizeH="0" baseline="-2500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2</a:t>
            </a:r>
            <a: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DAT Data Flow </a:t>
            </a:r>
            <a:endParaRPr kumimoji="0" lang="fr-FR"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Discussion and conclusion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Box 1- Survey list of questions and answers about oxygen measurements SOP and best practices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Box 2 Survey answers </a:t>
            </a:r>
            <a: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on Quality control checks and flags specification</a:t>
            </a:r>
            <a:endParaRPr kumimoji="0" lang="fr-FR"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a:ea typeface="ＭＳ Ｐゴシック"/>
              <a:cs typeface="Arial"/>
            </a:endParaRPr>
          </a:p>
        </p:txBody>
      </p:sp>
    </p:spTree>
    <p:extLst>
      <p:ext uri="{BB962C8B-B14F-4D97-AF65-F5344CB8AC3E}">
        <p14:creationId xmlns:p14="http://schemas.microsoft.com/office/powerpoint/2010/main" val="2563107594"/>
      </p:ext>
    </p:extLst>
  </p:cSld>
  <p:clrMapOvr>
    <a:masterClrMapping/>
  </p:clrMapOvr>
</p:sld>
</file>

<file path=ppt/theme/theme1.xml><?xml version="1.0" encoding="utf-8"?>
<a:theme xmlns:a="http://schemas.openxmlformats.org/drawingml/2006/main" name="GOOS PPT Theme">
  <a:themeElements>
    <a:clrScheme name="GOOS Corporate colour theme">
      <a:dk1>
        <a:srgbClr val="000000"/>
      </a:dk1>
      <a:lt1>
        <a:srgbClr val="FFFFFF"/>
      </a:lt1>
      <a:dk2>
        <a:srgbClr val="333333"/>
      </a:dk2>
      <a:lt2>
        <a:srgbClr val="F0F0F0"/>
      </a:lt2>
      <a:accent1>
        <a:srgbClr val="184596"/>
      </a:accent1>
      <a:accent2>
        <a:srgbClr val="F38417"/>
      </a:accent2>
      <a:accent3>
        <a:srgbClr val="147ED2"/>
      </a:accent3>
      <a:accent4>
        <a:srgbClr val="5C5C5C"/>
      </a:accent4>
      <a:accent5>
        <a:srgbClr val="E1504D"/>
      </a:accent5>
      <a:accent6>
        <a:srgbClr val="2BABE3"/>
      </a:accent6>
      <a:hlink>
        <a:srgbClr val="184596"/>
      </a:hlink>
      <a:folHlink>
        <a:srgbClr val="F384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bodyPr/>
      <a:lstStyle/>
      <a:style>
        <a:lnRef idx="1">
          <a:schemeClr val="accent1"/>
        </a:lnRef>
        <a:fillRef idx="3">
          <a:schemeClr val="accent1"/>
        </a:fillRef>
        <a:effectRef idx="2">
          <a:schemeClr val="accent1"/>
        </a:effectRef>
        <a:fontRef idx="minor">
          <a:schemeClr val="lt1"/>
        </a:fontRef>
      </a:style>
    </a:spDef>
    <a:lnDef>
      <a:spPr bwMode="auto"/>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70a6eba4-9671-45d2-b83e-432e06502242}" enabled="0" method="" siteId="{70a6eba4-9671-45d2-b83e-432e06502242}" removed="1"/>
</clbl:labelList>
</file>

<file path=docProps/app.xml><?xml version="1.0" encoding="utf-8"?>
<Properties xmlns="http://schemas.openxmlformats.org/officeDocument/2006/extended-properties" xmlns:vt="http://schemas.openxmlformats.org/officeDocument/2006/docPropsVTypes">
  <TotalTime>467</TotalTime>
  <Words>1449</Words>
  <Application>Microsoft Office PowerPoint</Application>
  <PresentationFormat>Widescreen</PresentationFormat>
  <Paragraphs>183</Paragraphs>
  <Slides>14</Slides>
  <Notes>11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DengXian</vt:lpstr>
      <vt:lpstr>ＭＳ Ｐゴシック</vt:lpstr>
      <vt:lpstr>Arial</vt:lpstr>
      <vt:lpstr>Arial Black</vt:lpstr>
      <vt:lpstr>Calibri</vt:lpstr>
      <vt:lpstr>Roboto</vt:lpstr>
      <vt:lpstr>Verdana</vt:lpstr>
      <vt:lpstr>Wingdings</vt:lpstr>
      <vt:lpstr>GOOS PPT Theme</vt:lpstr>
      <vt:lpstr>1_Projekt domyślny</vt:lpstr>
      <vt:lpstr>BGC Session 4: Mapping the current situation </vt:lpstr>
      <vt:lpstr>PowerPoint Presentation</vt:lpstr>
      <vt:lpstr>BGC Data Landscape – Present Status </vt:lpstr>
      <vt:lpstr>BGC Data Landscape – SOCAT</vt:lpstr>
      <vt:lpstr>BGC Data Landscape – GLODAP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BGC Session 4: Mapping the current situation</dc:title>
  <dc:creator>Collins, Forest</dc:creator>
  <cp:lastModifiedBy>Nico Lange</cp:lastModifiedBy>
  <cp:revision>65</cp:revision>
  <dcterms:modified xsi:type="dcterms:W3CDTF">2024-09-29T18:47:05Z</dcterms:modified>
</cp:coreProperties>
</file>