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Lst>
  <p:sldSz cy="6858000" cx="12192000"/>
  <p:notesSz cx="6858000" cy="9144000"/>
  <p:embeddedFontLst>
    <p:embeddedFont>
      <p:font typeface="Roboto"/>
      <p:regular r:id="rId25"/>
      <p:bold r:id="rId26"/>
      <p:italic r:id="rId27"/>
      <p:boldItalic r:id="rId28"/>
    </p:embeddedFont>
    <p:embeddedFont>
      <p:font typeface="Quattrocento Sans"/>
      <p:regular r:id="rId29"/>
      <p:bold r:id="rId30"/>
      <p:italic r:id="rId31"/>
      <p:boldItalic r:id="rId32"/>
    </p:embeddedFont>
    <p:embeddedFont>
      <p:font typeface="Helvetica Neue"/>
      <p:regular r:id="rId33"/>
      <p:bold r:id="rId34"/>
      <p:italic r:id="rId35"/>
      <p:boldItalic r:id="rId3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GoogleSlidesCustomDataVersion2">
      <go:slidesCustomData xmlns:go="http://customooxmlschemas.google.com/" r:id="rId37" roundtripDataSignature="AMtx7mhoOZs/+syc+Yv+TYEY9i2AA6dCT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CF0AFFA1-2BFD-48E9-AB5A-906C511B1E4E}">
  <a:tblStyle styleId="{CF0AFFA1-2BFD-48E9-AB5A-906C511B1E4E}"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BF5"/>
          </a:solidFill>
        </a:fill>
      </a:tcStyle>
    </a:wholeTbl>
    <a:band1H>
      <a:tcTxStyle b="off" i="off"/>
      <a:tcStyle>
        <a:fill>
          <a:solidFill>
            <a:srgbClr val="CDD4EA"/>
          </a:solidFill>
        </a:fill>
      </a:tcStyle>
    </a:band1H>
    <a:band2H>
      <a:tcTxStyle b="off" i="off"/>
    </a:band2H>
    <a:band1V>
      <a:tcTxStyle b="off" i="off"/>
      <a:tcStyle>
        <a:fill>
          <a:solidFill>
            <a:srgbClr val="CDD4EA"/>
          </a:solidFill>
        </a:fill>
      </a:tcStyle>
    </a:band1V>
    <a:band2V>
      <a:tcTxStyle b="off" i="off"/>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b="off" i="off"/>
    </a:seCell>
    <a:swCell>
      <a:tcTxStyle b="off" i="off"/>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font" Target="fonts/Roboto-bold.fntdata"/><Relationship Id="rId25" Type="http://schemas.openxmlformats.org/officeDocument/2006/relationships/font" Target="fonts/Roboto-regular.fntdata"/><Relationship Id="rId28" Type="http://schemas.openxmlformats.org/officeDocument/2006/relationships/font" Target="fonts/Roboto-boldItalic.fntdata"/><Relationship Id="rId27" Type="http://schemas.openxmlformats.org/officeDocument/2006/relationships/font" Target="fonts/Roboto-italic.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font" Target="fonts/QuattrocentoSans-regular.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QuattrocentoSans-italic.fntdata"/><Relationship Id="rId30" Type="http://schemas.openxmlformats.org/officeDocument/2006/relationships/font" Target="fonts/QuattrocentoSans-bold.fntdata"/><Relationship Id="rId11" Type="http://schemas.openxmlformats.org/officeDocument/2006/relationships/slide" Target="slides/slide5.xml"/><Relationship Id="rId33" Type="http://schemas.openxmlformats.org/officeDocument/2006/relationships/font" Target="fonts/HelveticaNeue-regular.fntdata"/><Relationship Id="rId10" Type="http://schemas.openxmlformats.org/officeDocument/2006/relationships/slide" Target="slides/slide4.xml"/><Relationship Id="rId32" Type="http://schemas.openxmlformats.org/officeDocument/2006/relationships/font" Target="fonts/QuattrocentoSans-boldItalic.fntdata"/><Relationship Id="rId13" Type="http://schemas.openxmlformats.org/officeDocument/2006/relationships/slide" Target="slides/slide7.xml"/><Relationship Id="rId35" Type="http://schemas.openxmlformats.org/officeDocument/2006/relationships/font" Target="fonts/HelveticaNeue-italic.fntdata"/><Relationship Id="rId12" Type="http://schemas.openxmlformats.org/officeDocument/2006/relationships/slide" Target="slides/slide6.xml"/><Relationship Id="rId34" Type="http://schemas.openxmlformats.org/officeDocument/2006/relationships/font" Target="fonts/HelveticaNeue-bold.fntdata"/><Relationship Id="rId15" Type="http://schemas.openxmlformats.org/officeDocument/2006/relationships/slide" Target="slides/slide9.xml"/><Relationship Id="rId37" Type="http://customschemas.google.com/relationships/presentationmetadata" Target="metadata"/><Relationship Id="rId14" Type="http://schemas.openxmlformats.org/officeDocument/2006/relationships/slide" Target="slides/slide8.xml"/><Relationship Id="rId36" Type="http://schemas.openxmlformats.org/officeDocument/2006/relationships/font" Target="fonts/HelveticaNeue-boldItalic.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5" name="Google Shape;135;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3" name="Google Shape;263;p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800"/>
              <a:buNone/>
            </a:pPr>
            <a:r>
              <a:rPr lang="en-GB"/>
              <a:t>OCG - IODE ODIS / TT</a:t>
            </a:r>
            <a:endParaRPr/>
          </a:p>
          <a:p>
            <a:pPr indent="0" lvl="0" marL="0" rtl="0" algn="l">
              <a:lnSpc>
                <a:spcPct val="100000"/>
              </a:lnSpc>
              <a:spcBef>
                <a:spcPts val="0"/>
              </a:spcBef>
              <a:spcAft>
                <a:spcPts val="0"/>
              </a:spcAft>
              <a:buSzPts val="1800"/>
              <a:buNone/>
            </a:pPr>
            <a:r>
              <a:rPr lang="en-GB"/>
              <a:t>OceanOPS - WMO unique identifiers</a:t>
            </a:r>
            <a:endParaRPr/>
          </a:p>
          <a:p>
            <a:pPr indent="0" lvl="0" marL="0" rtl="0" algn="l">
              <a:lnSpc>
                <a:spcPct val="100000"/>
              </a:lnSpc>
              <a:spcBef>
                <a:spcPts val="0"/>
              </a:spcBef>
              <a:spcAft>
                <a:spcPts val="0"/>
              </a:spcAft>
              <a:buSzPts val="1800"/>
              <a:buNone/>
            </a:pPr>
            <a:r>
              <a:rPr lang="en-GB"/>
              <a:t>OceanOPS - WMO TT</a:t>
            </a:r>
            <a:endParaRPr/>
          </a:p>
          <a:p>
            <a:pPr indent="0" lvl="0" marL="0" rtl="0" algn="l">
              <a:lnSpc>
                <a:spcPct val="100000"/>
              </a:lnSpc>
              <a:spcBef>
                <a:spcPts val="0"/>
              </a:spcBef>
              <a:spcAft>
                <a:spcPts val="0"/>
              </a:spcAft>
              <a:buSzPts val="1800"/>
              <a:buNone/>
            </a:pPr>
            <a:r>
              <a:rPr lang="en-GB"/>
              <a:t>OceanOPS/networks - WMO GTS</a:t>
            </a:r>
            <a:endParaRPr/>
          </a:p>
          <a:p>
            <a:pPr indent="0" lvl="0" marL="0" rtl="0" algn="l">
              <a:lnSpc>
                <a:spcPct val="100000"/>
              </a:lnSpc>
              <a:spcBef>
                <a:spcPts val="0"/>
              </a:spcBef>
              <a:spcAft>
                <a:spcPts val="0"/>
              </a:spcAft>
              <a:buSzPts val="1800"/>
              <a:buNone/>
            </a:pPr>
            <a:r>
              <a:rPr lang="en-GB"/>
              <a:t>OCG - WMO Data Policy</a:t>
            </a:r>
            <a:endParaRPr/>
          </a:p>
          <a:p>
            <a:pPr indent="0" lvl="0" marL="0" rtl="0" algn="l">
              <a:lnSpc>
                <a:spcPct val="100000"/>
              </a:lnSpc>
              <a:spcBef>
                <a:spcPts val="0"/>
              </a:spcBef>
              <a:spcAft>
                <a:spcPts val="0"/>
              </a:spcAft>
              <a:buSzPts val="1800"/>
              <a:buNone/>
            </a:pPr>
            <a:r>
              <a:rPr lang="en-GB"/>
              <a:t>OCG - WIS2.0</a:t>
            </a:r>
            <a:endParaRPr/>
          </a:p>
          <a:p>
            <a:pPr indent="0" lvl="0" marL="0" rtl="0" algn="l">
              <a:lnSpc>
                <a:spcPct val="100000"/>
              </a:lnSpc>
              <a:spcBef>
                <a:spcPts val="0"/>
              </a:spcBef>
              <a:spcAft>
                <a:spcPts val="0"/>
              </a:spcAft>
              <a:buSzPts val="1800"/>
              <a:buNone/>
            </a:pPr>
            <a:r>
              <a:rPr lang="en-GB"/>
              <a:t>OCG - Decade Data Group</a:t>
            </a:r>
            <a:endParaRPr/>
          </a:p>
          <a:p>
            <a:pPr indent="0" lvl="0" marL="0" rtl="0" algn="l">
              <a:lnSpc>
                <a:spcPct val="100000"/>
              </a:lnSpc>
              <a:spcBef>
                <a:spcPts val="0"/>
              </a:spcBef>
              <a:spcAft>
                <a:spcPts val="0"/>
              </a:spcAft>
              <a:buSzPts val="1800"/>
              <a:buNone/>
            </a:pPr>
            <a:r>
              <a:rPr lang="en-GB"/>
              <a:t>BGC active in supporting BGC GDAC</a:t>
            </a:r>
            <a:endParaRPr/>
          </a:p>
          <a:p>
            <a:pPr indent="0" lvl="0" marL="0" rtl="0" algn="l">
              <a:lnSpc>
                <a:spcPct val="100000"/>
              </a:lnSpc>
              <a:spcBef>
                <a:spcPts val="0"/>
              </a:spcBef>
              <a:spcAft>
                <a:spcPts val="0"/>
              </a:spcAft>
              <a:buSzPts val="1800"/>
              <a:buNone/>
            </a:pPr>
            <a:r>
              <a:rPr lang="en-GB"/>
              <a:t>BioEco Panel have strong connections to OBIS - integral to </a:t>
            </a:r>
            <a:endParaRPr/>
          </a:p>
          <a:p>
            <a:pPr indent="0" lvl="0" marL="0" rtl="0" algn="l">
              <a:lnSpc>
                <a:spcPct val="100000"/>
              </a:lnSpc>
              <a:spcBef>
                <a:spcPts val="0"/>
              </a:spcBef>
              <a:spcAft>
                <a:spcPts val="0"/>
              </a:spcAft>
              <a:buSzPts val="1800"/>
              <a:buNone/>
            </a:pPr>
            <a:r>
              <a:rPr lang="en-GB"/>
              <a:t>BGC panel active in developing partnerships for Marine plastics data management</a:t>
            </a:r>
            <a:endParaRPr/>
          </a:p>
          <a:p>
            <a:pPr indent="0" lvl="0" marL="0" rtl="0" algn="l">
              <a:lnSpc>
                <a:spcPct val="100000"/>
              </a:lnSpc>
              <a:spcBef>
                <a:spcPts val="0"/>
              </a:spcBef>
              <a:spcAft>
                <a:spcPts val="0"/>
              </a:spcAft>
              <a:buSzPts val="1800"/>
              <a:buNone/>
            </a:pPr>
            <a:r>
              <a:rPr lang="en-GB"/>
              <a:t>BioEco - MarcoBOLO - eDNA</a:t>
            </a:r>
            <a:endParaRPr/>
          </a:p>
          <a:p>
            <a:pPr indent="0" lvl="0" marL="0" rtl="0" algn="l">
              <a:lnSpc>
                <a:spcPct val="100000"/>
              </a:lnSpc>
              <a:spcBef>
                <a:spcPts val="0"/>
              </a:spcBef>
              <a:spcAft>
                <a:spcPts val="0"/>
              </a:spcAft>
              <a:buSzPts val="1800"/>
              <a:buNone/>
            </a:pPr>
            <a:r>
              <a:rPr lang="en-GB"/>
              <a:t>All - Standards and best practices</a:t>
            </a:r>
            <a:endParaRPr/>
          </a:p>
          <a:p>
            <a:pPr indent="0" lvl="0" marL="0" rtl="0" algn="l">
              <a:lnSpc>
                <a:spcPct val="100000"/>
              </a:lnSpc>
              <a:spcBef>
                <a:spcPts val="0"/>
              </a:spcBef>
              <a:spcAft>
                <a:spcPts val="0"/>
              </a:spcAft>
              <a:buSzPts val="1800"/>
              <a:buNone/>
            </a:pPr>
            <a:r>
              <a:rPr lang="en-GB"/>
              <a:t>All - EOV concept broadly adopted</a:t>
            </a:r>
            <a:endParaRPr/>
          </a:p>
          <a:p>
            <a:pPr indent="0" lvl="0" marL="0" rtl="0" algn="l">
              <a:lnSpc>
                <a:spcPct val="100000"/>
              </a:lnSpc>
              <a:spcBef>
                <a:spcPts val="0"/>
              </a:spcBef>
              <a:spcAft>
                <a:spcPts val="0"/>
              </a:spcAft>
              <a:buSzPts val="1800"/>
              <a:buNone/>
            </a:pPr>
            <a:r>
              <a:rPr lang="en-GB"/>
              <a:t>OceanOPS ensuring quality metadata</a:t>
            </a:r>
            <a:endParaRPr/>
          </a:p>
          <a:p>
            <a:pPr indent="0" lvl="0" marL="0" rtl="0" algn="l">
              <a:lnSpc>
                <a:spcPct val="100000"/>
              </a:lnSpc>
              <a:spcBef>
                <a:spcPts val="0"/>
              </a:spcBef>
              <a:spcAft>
                <a:spcPts val="0"/>
              </a:spcAft>
              <a:buSzPts val="1400"/>
              <a:buNone/>
            </a:pPr>
            <a:r>
              <a:t/>
            </a:r>
            <a:endParaRPr/>
          </a:p>
        </p:txBody>
      </p:sp>
      <p:sp>
        <p:nvSpPr>
          <p:cNvPr id="264" name="Google Shape;264;p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305f5901ff1_3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Not going to go through them all, many on track or work underway</a:t>
            </a:r>
            <a:endParaRPr/>
          </a:p>
          <a:p>
            <a:pPr indent="0" lvl="0" marL="0" rtl="0" algn="l">
              <a:lnSpc>
                <a:spcPct val="100000"/>
              </a:lnSpc>
              <a:spcBef>
                <a:spcPts val="0"/>
              </a:spcBef>
              <a:spcAft>
                <a:spcPts val="0"/>
              </a:spcAft>
              <a:buSzPts val="1400"/>
              <a:buNone/>
            </a:pPr>
            <a:r>
              <a:rPr lang="en-GB"/>
              <a:t>Two perhaps of more concern </a:t>
            </a:r>
            <a:endParaRPr/>
          </a:p>
        </p:txBody>
      </p:sp>
      <p:sp>
        <p:nvSpPr>
          <p:cNvPr id="285" name="Google Shape;285;g305f5901ff1_3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305f5901ff1_3_14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Not going to go through them all, many on track or work underway</a:t>
            </a:r>
            <a:endParaRPr/>
          </a:p>
          <a:p>
            <a:pPr indent="0" lvl="0" marL="0" rtl="0" algn="l">
              <a:lnSpc>
                <a:spcPct val="100000"/>
              </a:lnSpc>
              <a:spcBef>
                <a:spcPts val="0"/>
              </a:spcBef>
              <a:spcAft>
                <a:spcPts val="0"/>
              </a:spcAft>
              <a:buSzPts val="1400"/>
              <a:buNone/>
            </a:pPr>
            <a:r>
              <a:rPr lang="en-GB"/>
              <a:t>Two perhaps of more concern </a:t>
            </a:r>
            <a:endParaRPr/>
          </a:p>
        </p:txBody>
      </p:sp>
      <p:sp>
        <p:nvSpPr>
          <p:cNvPr id="294" name="Google Shape;294;g305f5901ff1_3_1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305f5901ff1_2_7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3" name="Google Shape;303;g305f5901ff1_2_7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4" name="Google Shape;304;g305f5901ff1_2_72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305f5901ff1_3_3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3" name="Google Shape;313;g305f5901ff1_3_346:notes"/>
          <p:cNvSpPr txBox="1"/>
          <p:nvPr>
            <p:ph idx="1" type="body"/>
          </p:nvPr>
        </p:nvSpPr>
        <p:spPr>
          <a:xfrm>
            <a:off x="685801" y="4400555"/>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4" name="Google Shape;314;g305f5901ff1_3_346:notes"/>
          <p:cNvSpPr txBox="1"/>
          <p:nvPr>
            <p:ph idx="12" type="sldNum"/>
          </p:nvPr>
        </p:nvSpPr>
        <p:spPr>
          <a:xfrm>
            <a:off x="3884613" y="8685225"/>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g305f5901ff1_3_4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1" name="Google Shape;321;g305f5901ff1_3_491:notes"/>
          <p:cNvSpPr txBox="1"/>
          <p:nvPr>
            <p:ph idx="1" type="body"/>
          </p:nvPr>
        </p:nvSpPr>
        <p:spPr>
          <a:xfrm>
            <a:off x="685801" y="4400555"/>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2060"/>
              </a:buClr>
              <a:buSzPts val="1200"/>
              <a:buFont typeface="Arial"/>
              <a:buNone/>
            </a:pPr>
            <a:r>
              <a:rPr b="1" i="0" lang="en-GB" sz="1200" u="none" cap="none" strike="noStrike">
                <a:solidFill>
                  <a:srgbClr val="002060"/>
                </a:solidFill>
                <a:latin typeface="Arial"/>
                <a:ea typeface="Arial"/>
                <a:cs typeface="Arial"/>
                <a:sym typeface="Arial"/>
              </a:rPr>
              <a:t>Why do we need to strengthen and evolve GOOS?</a:t>
            </a:r>
            <a:endParaRPr b="1" i="0" sz="1200" u="none" cap="none" strike="noStrike">
              <a:solidFill>
                <a:srgbClr val="41B7C8"/>
              </a:solidFill>
              <a:latin typeface="Arial"/>
              <a:ea typeface="Arial"/>
              <a:cs typeface="Arial"/>
              <a:sym typeface="Arial"/>
            </a:endParaRPr>
          </a:p>
          <a:p>
            <a:pPr indent="0" lvl="0" marL="0" rtl="0" algn="l">
              <a:lnSpc>
                <a:spcPct val="100000"/>
              </a:lnSpc>
              <a:spcBef>
                <a:spcPts val="0"/>
              </a:spcBef>
              <a:spcAft>
                <a:spcPts val="0"/>
              </a:spcAft>
              <a:buSzPts val="1400"/>
              <a:buNone/>
            </a:pPr>
            <a:r>
              <a:t/>
            </a:r>
            <a:endParaRPr/>
          </a:p>
        </p:txBody>
      </p:sp>
      <p:sp>
        <p:nvSpPr>
          <p:cNvPr id="322" name="Google Shape;322;g305f5901ff1_3_491:notes"/>
          <p:cNvSpPr txBox="1"/>
          <p:nvPr>
            <p:ph idx="12" type="sldNum"/>
          </p:nvPr>
        </p:nvSpPr>
        <p:spPr>
          <a:xfrm>
            <a:off x="3884613" y="8685225"/>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p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0" name="Google Shape;330;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305f5901ff1_3_28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0" name="Google Shape;340;g305f5901ff1_3_2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g305f5901ff1_2_70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Convention on Biological Diversity - add the post-2024 framework</a:t>
            </a:r>
            <a:endParaRPr/>
          </a:p>
        </p:txBody>
      </p:sp>
      <p:sp>
        <p:nvSpPr>
          <p:cNvPr id="347" name="Google Shape;347;g305f5901ff1_2_7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302a8e58f6c_0_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3" name="Google Shape;143;g302a8e58f6c_0_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4" name="Google Shape;144;g302a8e58f6c_0_1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4a16edcd41ec7f75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28611" lvl="0" marL="228611" rtl="0" algn="l">
              <a:spcBef>
                <a:spcPts val="0"/>
              </a:spcBef>
              <a:spcAft>
                <a:spcPts val="0"/>
              </a:spcAft>
              <a:buClr>
                <a:srgbClr val="183254"/>
              </a:buClr>
              <a:buSzPts val="1200"/>
              <a:buFont typeface="Calibri"/>
              <a:buChar char="-"/>
            </a:pPr>
            <a:r>
              <a:rPr lang="en-GB" sz="1200">
                <a:solidFill>
                  <a:srgbClr val="183254"/>
                </a:solidFill>
                <a:latin typeface="Calibri"/>
                <a:ea typeface="Calibri"/>
                <a:cs typeface="Calibri"/>
                <a:sym typeface="Calibri"/>
              </a:rPr>
              <a:t>Earth system research, modelling, prediction</a:t>
            </a:r>
            <a:endParaRPr/>
          </a:p>
          <a:p>
            <a:pPr indent="-228611" lvl="0" marL="228611" rtl="0" algn="l">
              <a:spcBef>
                <a:spcPts val="1200"/>
              </a:spcBef>
              <a:spcAft>
                <a:spcPts val="0"/>
              </a:spcAft>
              <a:buClr>
                <a:srgbClr val="183254"/>
              </a:buClr>
              <a:buSzPts val="1200"/>
              <a:buFont typeface="Calibri"/>
              <a:buChar char="-"/>
            </a:pPr>
            <a:r>
              <a:rPr lang="en-GB" sz="1200">
                <a:solidFill>
                  <a:srgbClr val="183254"/>
                </a:solidFill>
                <a:latin typeface="Calibri"/>
                <a:ea typeface="Calibri"/>
                <a:cs typeface="Calibri"/>
                <a:sym typeface="Calibri"/>
              </a:rPr>
              <a:t>Sustainable development in the face of triple </a:t>
            </a:r>
            <a:br>
              <a:rPr lang="en-GB" sz="1200">
                <a:solidFill>
                  <a:srgbClr val="183254"/>
                </a:solidFill>
                <a:latin typeface="Calibri"/>
                <a:ea typeface="Calibri"/>
                <a:cs typeface="Calibri"/>
                <a:sym typeface="Calibri"/>
              </a:rPr>
            </a:br>
            <a:r>
              <a:rPr lang="en-GB" sz="1200">
                <a:solidFill>
                  <a:srgbClr val="183254"/>
                </a:solidFill>
                <a:latin typeface="Calibri"/>
                <a:ea typeface="Calibri"/>
                <a:cs typeface="Calibri"/>
                <a:sym typeface="Calibri"/>
              </a:rPr>
              <a:t>planetary crisis</a:t>
            </a:r>
            <a:endParaRPr/>
          </a:p>
          <a:p>
            <a:pPr indent="-228611" lvl="0" marL="228611" rtl="0" algn="l">
              <a:spcBef>
                <a:spcPts val="1200"/>
              </a:spcBef>
              <a:spcAft>
                <a:spcPts val="0"/>
              </a:spcAft>
              <a:buClr>
                <a:srgbClr val="183254"/>
              </a:buClr>
              <a:buSzPts val="1200"/>
              <a:buFont typeface="Calibri"/>
              <a:buChar char="-"/>
            </a:pPr>
            <a:r>
              <a:rPr lang="en-GB" sz="1200">
                <a:solidFill>
                  <a:srgbClr val="183254"/>
                </a:solidFill>
                <a:latin typeface="Calibri"/>
                <a:ea typeface="Calibri"/>
                <a:cs typeface="Calibri"/>
                <a:sym typeface="Calibri"/>
              </a:rPr>
              <a:t>Operational forecasts for multi-hazard risk</a:t>
            </a:r>
            <a:endParaRPr/>
          </a:p>
          <a:p>
            <a:pPr indent="-228611" lvl="0" marL="228611" rtl="0" algn="l">
              <a:spcBef>
                <a:spcPts val="1200"/>
              </a:spcBef>
              <a:spcAft>
                <a:spcPts val="0"/>
              </a:spcAft>
              <a:buClr>
                <a:srgbClr val="183254"/>
              </a:buClr>
              <a:buSzPts val="1200"/>
              <a:buFont typeface="Calibri"/>
              <a:buChar char="-"/>
            </a:pPr>
            <a:r>
              <a:rPr lang="en-GB" sz="1200">
                <a:solidFill>
                  <a:srgbClr val="183254"/>
                </a:solidFill>
                <a:latin typeface="Calibri"/>
                <a:ea typeface="Calibri"/>
                <a:cs typeface="Calibri"/>
                <a:sym typeface="Calibri"/>
              </a:rPr>
              <a:t>Sustainable ocean economy</a:t>
            </a:r>
            <a:endParaRPr/>
          </a:p>
          <a:p>
            <a:pPr indent="-228611" lvl="0" marL="228611" rtl="0" algn="l">
              <a:spcBef>
                <a:spcPts val="1200"/>
              </a:spcBef>
              <a:spcAft>
                <a:spcPts val="0"/>
              </a:spcAft>
              <a:buClr>
                <a:srgbClr val="183254"/>
              </a:buClr>
              <a:buSzPts val="1200"/>
              <a:buFont typeface="Calibri"/>
              <a:buChar char="-"/>
            </a:pPr>
            <a:r>
              <a:rPr lang="en-GB" sz="1200">
                <a:solidFill>
                  <a:srgbClr val="183254"/>
                </a:solidFill>
                <a:latin typeface="Calibri"/>
                <a:ea typeface="Calibri"/>
                <a:cs typeface="Calibri"/>
                <a:sym typeface="Calibri"/>
              </a:rPr>
              <a:t>Science-based mitigation and adaptation </a:t>
            </a:r>
            <a:br>
              <a:rPr lang="en-GB" sz="1200">
                <a:solidFill>
                  <a:srgbClr val="183254"/>
                </a:solidFill>
                <a:latin typeface="Calibri"/>
                <a:ea typeface="Calibri"/>
                <a:cs typeface="Calibri"/>
                <a:sym typeface="Calibri"/>
              </a:rPr>
            </a:br>
            <a:r>
              <a:rPr lang="en-GB" sz="1200">
                <a:solidFill>
                  <a:srgbClr val="183254"/>
                </a:solidFill>
                <a:latin typeface="Calibri"/>
                <a:ea typeface="Calibri"/>
                <a:cs typeface="Calibri"/>
                <a:sym typeface="Calibri"/>
              </a:rPr>
              <a:t>to climate change</a:t>
            </a:r>
            <a:endParaRPr/>
          </a:p>
          <a:p>
            <a:pPr indent="-228611" lvl="0" marL="228611" rtl="0" algn="l">
              <a:spcBef>
                <a:spcPts val="1200"/>
              </a:spcBef>
              <a:spcAft>
                <a:spcPts val="0"/>
              </a:spcAft>
              <a:buClr>
                <a:srgbClr val="183254"/>
              </a:buClr>
              <a:buSzPts val="1200"/>
              <a:buFont typeface="Calibri"/>
              <a:buChar char="-"/>
            </a:pPr>
            <a:r>
              <a:rPr lang="en-GB" sz="1200">
                <a:solidFill>
                  <a:srgbClr val="183254"/>
                </a:solidFill>
                <a:latin typeface="Calibri"/>
                <a:ea typeface="Calibri"/>
                <a:cs typeface="Calibri"/>
                <a:sym typeface="Calibri"/>
              </a:rPr>
              <a:t>Climate resilient marine protected areas</a:t>
            </a:r>
            <a:endParaRPr/>
          </a:p>
          <a:p>
            <a:pPr indent="-228611" lvl="0" marL="228611" rtl="0" algn="l">
              <a:spcBef>
                <a:spcPts val="1200"/>
              </a:spcBef>
              <a:spcAft>
                <a:spcPts val="0"/>
              </a:spcAft>
              <a:buClr>
                <a:srgbClr val="183254"/>
              </a:buClr>
              <a:buSzPts val="1200"/>
              <a:buFont typeface="Calibri"/>
              <a:buChar char="-"/>
            </a:pPr>
            <a:r>
              <a:rPr lang="en-GB" sz="1200">
                <a:solidFill>
                  <a:srgbClr val="183254"/>
                </a:solidFill>
                <a:latin typeface="Calibri"/>
                <a:ea typeface="Calibri"/>
                <a:cs typeface="Calibri"/>
                <a:sym typeface="Calibri"/>
              </a:rPr>
              <a:t>Human health and food security</a:t>
            </a:r>
            <a:endParaRPr/>
          </a:p>
          <a:p>
            <a:pPr indent="-228611" lvl="0" marL="228611" rtl="0" algn="l">
              <a:spcBef>
                <a:spcPts val="1200"/>
              </a:spcBef>
              <a:spcAft>
                <a:spcPts val="0"/>
              </a:spcAft>
              <a:buClr>
                <a:srgbClr val="183254"/>
              </a:buClr>
              <a:buSzPts val="1200"/>
              <a:buFont typeface="Calibri"/>
              <a:buChar char="-"/>
            </a:pPr>
            <a:r>
              <a:rPr lang="en-GB" sz="1200">
                <a:solidFill>
                  <a:srgbClr val="183254"/>
                </a:solidFill>
                <a:latin typeface="Calibri"/>
                <a:ea typeface="Calibri"/>
                <a:cs typeface="Calibri"/>
                <a:sym typeface="Calibri"/>
              </a:rPr>
              <a:t>Essential variables, data products and indicators to inform decision making and policy</a:t>
            </a:r>
            <a:endParaRPr/>
          </a:p>
          <a:p>
            <a:pPr indent="-228600" lvl="0" marL="457200" rtl="0" algn="l">
              <a:spcBef>
                <a:spcPts val="1200"/>
              </a:spcBef>
              <a:spcAft>
                <a:spcPts val="0"/>
              </a:spcAft>
              <a:buClr>
                <a:schemeClr val="dk1"/>
              </a:buClr>
              <a:buSzPts val="1100"/>
              <a:buFont typeface="Calibri"/>
              <a:buNone/>
            </a:pPr>
            <a:r>
              <a:t/>
            </a:r>
            <a:endParaRPr/>
          </a:p>
        </p:txBody>
      </p:sp>
      <p:sp>
        <p:nvSpPr>
          <p:cNvPr id="165" name="Google Shape;165;g4a16edcd41ec7f75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305f5901ff1_2_50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GOOS has established a framework of Essential Ocean Variables - critical ocean measures that allow the efficient monitoring of the state and health of the ocean. </a:t>
            </a:r>
            <a:endParaRPr/>
          </a:p>
          <a:p>
            <a:pPr indent="0" lvl="0" marL="0" rtl="0" algn="l">
              <a:lnSpc>
                <a:spcPct val="100000"/>
              </a:lnSpc>
              <a:spcBef>
                <a:spcPts val="0"/>
              </a:spcBef>
              <a:spcAft>
                <a:spcPts val="0"/>
              </a:spcAft>
              <a:buSzPts val="1400"/>
              <a:buNone/>
            </a:pPr>
            <a:r>
              <a:rPr lang="en-GB"/>
              <a:t>These physical, biogeochemica, biological and cross-disciplinary variables contribute to various international frameworks and conventions, such as the Sendai Framework for Disaster Risk Reduction, United Nations Framework Convention on Climate Change, Convention on Biological Diversity, etc.</a:t>
            </a:r>
            <a:endParaRPr/>
          </a:p>
          <a:p>
            <a:pPr indent="0" lvl="0" marL="0" rtl="0" algn="l">
              <a:lnSpc>
                <a:spcPct val="100000"/>
              </a:lnSpc>
              <a:spcBef>
                <a:spcPts val="0"/>
              </a:spcBef>
              <a:spcAft>
                <a:spcPts val="0"/>
              </a:spcAft>
              <a:buSzPts val="1400"/>
              <a:buNone/>
            </a:pPr>
            <a:r>
              <a:rPr i="1" lang="en-GB" sz="1200">
                <a:solidFill>
                  <a:schemeClr val="dk2"/>
                </a:solidFill>
              </a:rPr>
              <a:t>Move beyond a focus on single platforms, programs or regions a connected &amp; coordinated system.</a:t>
            </a:r>
            <a:endParaRPr/>
          </a:p>
          <a:p>
            <a:pPr indent="0" lvl="0" marL="0" rtl="0" algn="l">
              <a:lnSpc>
                <a:spcPct val="100000"/>
              </a:lnSpc>
              <a:spcBef>
                <a:spcPts val="0"/>
              </a:spcBef>
              <a:spcAft>
                <a:spcPts val="0"/>
              </a:spcAft>
              <a:buSzPts val="1400"/>
              <a:buNone/>
            </a:pPr>
            <a:r>
              <a:t/>
            </a:r>
            <a:endParaRPr i="1" sz="1100">
              <a:solidFill>
                <a:schemeClr val="dk2"/>
              </a:solidFill>
            </a:endParaRPr>
          </a:p>
          <a:p>
            <a:pPr indent="0" lvl="0" marL="0" rtl="0" algn="l">
              <a:lnSpc>
                <a:spcPct val="100000"/>
              </a:lnSpc>
              <a:spcBef>
                <a:spcPts val="0"/>
              </a:spcBef>
              <a:spcAft>
                <a:spcPts val="0"/>
              </a:spcAft>
              <a:buSzPts val="1400"/>
              <a:buNone/>
            </a:pPr>
            <a:r>
              <a:rPr i="1" lang="en-GB" sz="1200">
                <a:solidFill>
                  <a:schemeClr val="dk2"/>
                </a:solidFill>
              </a:rPr>
              <a:t>Established critical ocean measures that allow efficient monitoring of the state and health of the ocean</a:t>
            </a:r>
            <a:endParaRPr/>
          </a:p>
          <a:p>
            <a:pPr indent="0" lvl="0" marL="0" rtl="0" algn="l">
              <a:lnSpc>
                <a:spcPct val="100000"/>
              </a:lnSpc>
              <a:spcBef>
                <a:spcPts val="0"/>
              </a:spcBef>
              <a:spcAft>
                <a:spcPts val="0"/>
              </a:spcAft>
              <a:buSzPts val="1400"/>
              <a:buNone/>
            </a:pPr>
            <a:r>
              <a:rPr i="1" lang="en-GB" sz="1200">
                <a:solidFill>
                  <a:schemeClr val="dk2"/>
                </a:solidFill>
              </a:rPr>
              <a:t> </a:t>
            </a:r>
            <a:endParaRPr/>
          </a:p>
        </p:txBody>
      </p:sp>
      <p:sp>
        <p:nvSpPr>
          <p:cNvPr id="189" name="Google Shape;189;g305f5901ff1_2_5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305f5901ff1_2_19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rPr lang="en-GB">
                <a:solidFill>
                  <a:schemeClr val="dk1"/>
                </a:solidFill>
              </a:rPr>
              <a:t>In the last 30 years, GOOS developed - …</a:t>
            </a:r>
            <a:endParaRPr>
              <a:solidFill>
                <a:schemeClr val="dk1"/>
              </a:solidFill>
            </a:endParaRPr>
          </a:p>
          <a:p>
            <a:pPr indent="0" lvl="0" marL="0" rtl="0" algn="l">
              <a:lnSpc>
                <a:spcPct val="100000"/>
              </a:lnSpc>
              <a:spcBef>
                <a:spcPts val="0"/>
              </a:spcBef>
              <a:spcAft>
                <a:spcPts val="0"/>
              </a:spcAft>
              <a:buSzPts val="1400"/>
              <a:buNone/>
            </a:pPr>
            <a:r>
              <a:rPr lang="en-GB">
                <a:solidFill>
                  <a:schemeClr val="dk1"/>
                </a:solidFill>
              </a:rPr>
              <a:t>13 mature ocean observing networks under GOOS include drifting buoys, voluntary observing ships, tide gauges, Argo floats, HF Radar, ocean gliders, animal-borne sensors… and emerging networks.</a:t>
            </a:r>
            <a:endParaRPr/>
          </a:p>
        </p:txBody>
      </p:sp>
      <p:sp>
        <p:nvSpPr>
          <p:cNvPr id="202" name="Google Shape;202;g305f5901ff1_2_19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305f5901ff1_2_3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4" name="Google Shape;214;g305f5901ff1_2_35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323998" lvl="3" marL="323998" rtl="0" algn="l">
              <a:lnSpc>
                <a:spcPct val="100000"/>
              </a:lnSpc>
              <a:spcBef>
                <a:spcPts val="0"/>
              </a:spcBef>
              <a:spcAft>
                <a:spcPts val="0"/>
              </a:spcAft>
              <a:buSzPts val="1600"/>
              <a:buFont typeface="Arial"/>
              <a:buChar char="•"/>
            </a:pPr>
            <a:r>
              <a:rPr lang="en-GB"/>
              <a:t>2019 IOC Assembly adopted a Global Ocean Observing System 2030 Strategy which now informs our work</a:t>
            </a:r>
            <a:endParaRPr/>
          </a:p>
          <a:p>
            <a:pPr indent="-323998" lvl="3" marL="323998" rtl="0" algn="l">
              <a:lnSpc>
                <a:spcPct val="100000"/>
              </a:lnSpc>
              <a:spcBef>
                <a:spcPts val="850"/>
              </a:spcBef>
              <a:spcAft>
                <a:spcPts val="0"/>
              </a:spcAft>
              <a:buSzPts val="1600"/>
              <a:buFont typeface="Arial"/>
              <a:buChar char="•"/>
            </a:pPr>
            <a:r>
              <a:rPr lang="en-GB"/>
              <a:t>Ambitious – need a step change to deliver a fit-for-purpose system</a:t>
            </a:r>
            <a:endParaRPr/>
          </a:p>
          <a:p>
            <a:pPr indent="-323998" lvl="3" marL="323998" rtl="0" algn="l">
              <a:lnSpc>
                <a:spcPct val="100000"/>
              </a:lnSpc>
              <a:spcBef>
                <a:spcPts val="850"/>
              </a:spcBef>
              <a:spcAft>
                <a:spcPts val="0"/>
              </a:spcAft>
              <a:buSzPts val="1600"/>
              <a:buFont typeface="Arial"/>
              <a:buChar char="•"/>
            </a:pPr>
            <a:r>
              <a:rPr lang="en-GB"/>
              <a:t>Eleven Strategic Objectives guide our planning</a:t>
            </a:r>
            <a:endParaRPr/>
          </a:p>
          <a:p>
            <a:pPr indent="-323998" lvl="3" marL="323998" rtl="0" algn="l">
              <a:lnSpc>
                <a:spcPct val="100000"/>
              </a:lnSpc>
              <a:spcBef>
                <a:spcPts val="850"/>
              </a:spcBef>
              <a:spcAft>
                <a:spcPts val="0"/>
              </a:spcAft>
              <a:buSzPts val="1600"/>
              <a:buFont typeface="Arial"/>
              <a:buChar char="•"/>
            </a:pPr>
            <a:r>
              <a:rPr lang="en-GB"/>
              <a:t>System integration and delivery are the ‘core’ of GOOS ‘business’ today</a:t>
            </a:r>
            <a:endParaRPr/>
          </a:p>
          <a:p>
            <a:pPr indent="-323998" lvl="3" marL="323998" rtl="0" algn="l">
              <a:lnSpc>
                <a:spcPct val="100000"/>
              </a:lnSpc>
              <a:spcBef>
                <a:spcPts val="850"/>
              </a:spcBef>
              <a:spcAft>
                <a:spcPts val="0"/>
              </a:spcAft>
              <a:buSzPts val="1600"/>
              <a:buFont typeface="Arial"/>
              <a:buChar char="•"/>
            </a:pPr>
            <a:r>
              <a:rPr lang="en-GB"/>
              <a:t>Deepening engagement and impact are key priority - </a:t>
            </a:r>
            <a:r>
              <a:rPr b="0" i="0" lang="en-GB" sz="1800" u="none" cap="none" strike="noStrike">
                <a:solidFill>
                  <a:schemeClr val="accent1"/>
                </a:solidFill>
                <a:latin typeface="Arial"/>
                <a:ea typeface="Arial"/>
                <a:cs typeface="Arial"/>
                <a:sym typeface="Arial"/>
              </a:rPr>
              <a:t>only achievable through partnership</a:t>
            </a:r>
            <a:r>
              <a:rPr b="0" i="0" lang="en-GB" sz="1200" u="none" cap="none" strike="noStrike">
                <a:solidFill>
                  <a:schemeClr val="dk1"/>
                </a:solidFill>
                <a:latin typeface="Arial"/>
                <a:ea typeface="Arial"/>
                <a:cs typeface="Arial"/>
                <a:sym typeface="Arial"/>
              </a:rPr>
              <a:t> with key stakeholders</a:t>
            </a:r>
            <a:endParaRPr/>
          </a:p>
          <a:p>
            <a:pPr indent="-323998" lvl="3" marL="323998" rtl="0" algn="l">
              <a:lnSpc>
                <a:spcPct val="100000"/>
              </a:lnSpc>
              <a:spcBef>
                <a:spcPts val="850"/>
              </a:spcBef>
              <a:spcAft>
                <a:spcPts val="0"/>
              </a:spcAft>
              <a:buSzPts val="1600"/>
              <a:buFont typeface="Arial"/>
              <a:buChar char="•"/>
            </a:pPr>
            <a:r>
              <a:rPr b="1" i="0" lang="en-GB" sz="1800" u="none" cap="none" strike="noStrike">
                <a:solidFill>
                  <a:schemeClr val="accent1"/>
                </a:solidFill>
                <a:latin typeface="Arial"/>
                <a:ea typeface="Arial"/>
                <a:cs typeface="Arial"/>
                <a:sym typeface="Arial"/>
              </a:rPr>
              <a:t>Going to look at 3 important axis of this partnership with stakeholders – co-design of fit for purpose system, increasing partnership with private sector and across the UN</a:t>
            </a:r>
            <a:endParaRPr/>
          </a:p>
          <a:p>
            <a:pPr indent="-222398" lvl="3" marL="323998" rtl="0" algn="l">
              <a:lnSpc>
                <a:spcPct val="100000"/>
              </a:lnSpc>
              <a:spcBef>
                <a:spcPts val="850"/>
              </a:spcBef>
              <a:spcAft>
                <a:spcPts val="0"/>
              </a:spcAft>
              <a:buSzPts val="1600"/>
              <a:buFont typeface="Arial"/>
              <a:buNone/>
            </a:pPr>
            <a:r>
              <a:t/>
            </a:r>
            <a:endParaRPr b="1" i="0" sz="1800" u="none" cap="none" strike="noStrike">
              <a:solidFill>
                <a:schemeClr val="accent1"/>
              </a:solidFill>
              <a:latin typeface="Arial"/>
              <a:ea typeface="Arial"/>
              <a:cs typeface="Arial"/>
              <a:sym typeface="Arial"/>
            </a:endParaRPr>
          </a:p>
          <a:p>
            <a:pPr indent="0" lvl="0" marL="0" rtl="0" algn="l">
              <a:lnSpc>
                <a:spcPct val="100000"/>
              </a:lnSpc>
              <a:spcBef>
                <a:spcPts val="850"/>
              </a:spcBef>
              <a:spcAft>
                <a:spcPts val="0"/>
              </a:spcAft>
              <a:buSzPts val="1400"/>
              <a:buNone/>
            </a:pPr>
            <a:r>
              <a:t/>
            </a:r>
            <a:endParaRPr/>
          </a:p>
        </p:txBody>
      </p:sp>
      <p:sp>
        <p:nvSpPr>
          <p:cNvPr id="215" name="Google Shape;215;g305f5901ff1_2_35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GB"/>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302a8e58f6c_0_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3" name="Google Shape;223;g302a8e58f6c_0_2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GB" sz="1200">
                <a:solidFill>
                  <a:srgbClr val="F38417"/>
                </a:solidFill>
              </a:rPr>
              <a:t>(findable, accessible, interoperable, and reusable) </a:t>
            </a:r>
            <a:endParaRPr/>
          </a:p>
        </p:txBody>
      </p:sp>
      <p:sp>
        <p:nvSpPr>
          <p:cNvPr id="224" name="Google Shape;224;g302a8e58f6c_0_2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30618a1ab0a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3" name="Google Shape;233;g30618a1ab0a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4" name="Google Shape;234;g30618a1ab0a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306b774df10_2_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306b774df10_2_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7" name="Google Shape;257;g306b774df10_2_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 Slide">
    <p:spTree>
      <p:nvGrpSpPr>
        <p:cNvPr id="17" name="Shape 17"/>
        <p:cNvGrpSpPr/>
        <p:nvPr/>
      </p:nvGrpSpPr>
      <p:grpSpPr>
        <a:xfrm>
          <a:off x="0" y="0"/>
          <a:ext cx="0" cy="0"/>
          <a:chOff x="0" y="0"/>
          <a:chExt cx="0" cy="0"/>
        </a:xfrm>
      </p:grpSpPr>
      <p:sp>
        <p:nvSpPr>
          <p:cNvPr id="18" name="Google Shape;18;p7"/>
          <p:cNvSpPr/>
          <p:nvPr/>
        </p:nvSpPr>
        <p:spPr>
          <a:xfrm>
            <a:off x="0" y="1857600"/>
            <a:ext cx="12192000" cy="5000400"/>
          </a:xfrm>
          <a:prstGeom prst="rect">
            <a:avLst/>
          </a:prstGeom>
          <a:solidFill>
            <a:schemeClr val="accent1"/>
          </a:solidFill>
          <a:ln>
            <a:noFill/>
          </a:ln>
        </p:spPr>
        <p:txBody>
          <a:bodyPr anchorCtr="0" anchor="ctr" bIns="46800" lIns="90000" spcFirstLastPara="1" rIns="90000" wrap="square" tIns="46800">
            <a:noAutofit/>
          </a:bodyPr>
          <a:lstStyle/>
          <a:p>
            <a:pPr indent="0" lvl="0" marL="0" marR="0" rtl="0" algn="ctr">
              <a:lnSpc>
                <a:spcPct val="9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9" name="Google Shape;19;p7"/>
          <p:cNvSpPr txBox="1"/>
          <p:nvPr>
            <p:ph type="ctrTitle"/>
          </p:nvPr>
        </p:nvSpPr>
        <p:spPr>
          <a:xfrm>
            <a:off x="1367999" y="2790000"/>
            <a:ext cx="6877011" cy="14760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lt1"/>
              </a:buClr>
              <a:buSzPts val="5000"/>
              <a:buFont typeface="Arial"/>
              <a:buNone/>
              <a:defRPr sz="5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7"/>
          <p:cNvSpPr txBox="1"/>
          <p:nvPr>
            <p:ph idx="1" type="subTitle"/>
          </p:nvPr>
        </p:nvSpPr>
        <p:spPr>
          <a:xfrm>
            <a:off x="1367999" y="4597200"/>
            <a:ext cx="6877012" cy="928268"/>
          </a:xfrm>
          <a:prstGeom prst="rect">
            <a:avLst/>
          </a:prstGeom>
          <a:noFill/>
          <a:ln>
            <a:noFill/>
          </a:ln>
        </p:spPr>
        <p:txBody>
          <a:bodyPr anchorCtr="0" anchor="t" bIns="0" lIns="0" spcFirstLastPara="1" rIns="0" wrap="square" tIns="0">
            <a:noAutofit/>
          </a:bodyPr>
          <a:lstStyle>
            <a:lvl1pPr lvl="0" algn="l">
              <a:lnSpc>
                <a:spcPct val="105000"/>
              </a:lnSpc>
              <a:spcBef>
                <a:spcPts val="0"/>
              </a:spcBef>
              <a:spcAft>
                <a:spcPts val="0"/>
              </a:spcAft>
              <a:buClr>
                <a:schemeClr val="lt1"/>
              </a:buClr>
              <a:buSzPts val="1800"/>
              <a:buNone/>
              <a:defRPr b="1" sz="1800">
                <a:solidFill>
                  <a:schemeClr val="lt1"/>
                </a:solidFill>
              </a:defRPr>
            </a:lvl1pPr>
            <a:lvl2pPr lvl="1" algn="l">
              <a:lnSpc>
                <a:spcPct val="105000"/>
              </a:lnSpc>
              <a:spcBef>
                <a:spcPts val="0"/>
              </a:spcBef>
              <a:spcAft>
                <a:spcPts val="0"/>
              </a:spcAft>
              <a:buClr>
                <a:schemeClr val="lt1"/>
              </a:buClr>
              <a:buSzPts val="1800"/>
              <a:buNone/>
              <a:defRPr b="0" sz="1800">
                <a:solidFill>
                  <a:schemeClr val="lt1"/>
                </a:solidFill>
              </a:defRPr>
            </a:lvl2pPr>
            <a:lvl3pPr lvl="2" algn="ctr">
              <a:lnSpc>
                <a:spcPct val="100000"/>
              </a:lnSpc>
              <a:spcBef>
                <a:spcPts val="0"/>
              </a:spcBef>
              <a:spcAft>
                <a:spcPts val="0"/>
              </a:spcAft>
              <a:buSzPts val="1800"/>
              <a:buNone/>
              <a:defRPr sz="1800"/>
            </a:lvl3pPr>
            <a:lvl4pPr lvl="3" algn="ctr">
              <a:lnSpc>
                <a:spcPct val="100000"/>
              </a:lnSpc>
              <a:spcBef>
                <a:spcPts val="2835"/>
              </a:spcBef>
              <a:spcAft>
                <a:spcPts val="0"/>
              </a:spcAft>
              <a:buSzPts val="1600"/>
              <a:buNone/>
              <a:defRPr sz="1600"/>
            </a:lvl4pPr>
            <a:lvl5pPr lvl="4" algn="ctr">
              <a:lnSpc>
                <a:spcPct val="100000"/>
              </a:lnSpc>
              <a:spcBef>
                <a:spcPts val="850"/>
              </a:spcBef>
              <a:spcAft>
                <a:spcPts val="0"/>
              </a:spcAft>
              <a:buSzPts val="1600"/>
              <a:buNone/>
              <a:defRPr sz="1600"/>
            </a:lvl5pPr>
            <a:lvl6pPr lvl="5" algn="ctr">
              <a:lnSpc>
                <a:spcPct val="90000"/>
              </a:lnSpc>
              <a:spcBef>
                <a:spcPts val="85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pic>
        <p:nvPicPr>
          <p:cNvPr descr="Logo&#10;&#10;Description automatically generated" id="21" name="Google Shape;21;p7"/>
          <p:cNvPicPr preferRelativeResize="0"/>
          <p:nvPr/>
        </p:nvPicPr>
        <p:blipFill rotWithShape="1">
          <a:blip r:embed="rId2">
            <a:alphaModFix/>
          </a:blip>
          <a:srcRect b="0" l="0" r="0" t="0"/>
          <a:stretch/>
        </p:blipFill>
        <p:spPr>
          <a:xfrm>
            <a:off x="1368000" y="576000"/>
            <a:ext cx="2970000" cy="838750"/>
          </a:xfrm>
          <a:prstGeom prst="rect">
            <a:avLst/>
          </a:prstGeom>
          <a:noFill/>
          <a:ln>
            <a:noFill/>
          </a:ln>
        </p:spPr>
      </p:pic>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
  <p:cSld name="Three Column">
    <p:bg>
      <p:bgPr>
        <a:solidFill>
          <a:schemeClr val="accent1"/>
        </a:solidFill>
      </p:bgPr>
    </p:bg>
    <p:spTree>
      <p:nvGrpSpPr>
        <p:cNvPr id="80" name="Shape 80"/>
        <p:cNvGrpSpPr/>
        <p:nvPr/>
      </p:nvGrpSpPr>
      <p:grpSpPr>
        <a:xfrm>
          <a:off x="0" y="0"/>
          <a:ext cx="0" cy="0"/>
          <a:chOff x="0" y="0"/>
          <a:chExt cx="0" cy="0"/>
        </a:xfrm>
      </p:grpSpPr>
      <p:sp>
        <p:nvSpPr>
          <p:cNvPr id="81" name="Google Shape;81;p17"/>
          <p:cNvSpPr/>
          <p:nvPr/>
        </p:nvSpPr>
        <p:spPr>
          <a:xfrm>
            <a:off x="0" y="0"/>
            <a:ext cx="12192000" cy="2314800"/>
          </a:xfrm>
          <a:prstGeom prst="rect">
            <a:avLst/>
          </a:prstGeom>
          <a:solidFill>
            <a:schemeClr val="lt1"/>
          </a:solidFill>
          <a:ln>
            <a:noFill/>
          </a:ln>
        </p:spPr>
        <p:txBody>
          <a:bodyPr anchorCtr="0" anchor="ctr" bIns="46800" lIns="90000" spcFirstLastPara="1" rIns="90000" wrap="square" tIns="46800">
            <a:noAutofit/>
          </a:bodyPr>
          <a:lstStyle/>
          <a:p>
            <a:pPr indent="0" lvl="0" marL="0" marR="0" rtl="0" algn="ctr">
              <a:lnSpc>
                <a:spcPct val="9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82" name="Google Shape;82;p17"/>
          <p:cNvSpPr txBox="1"/>
          <p:nvPr>
            <p:ph type="title"/>
          </p:nvPr>
        </p:nvSpPr>
        <p:spPr>
          <a:xfrm>
            <a:off x="720726" y="722313"/>
            <a:ext cx="10750550" cy="574675"/>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17"/>
          <p:cNvSpPr txBox="1"/>
          <p:nvPr>
            <p:ph idx="10" type="dt"/>
          </p:nvPr>
        </p:nvSpPr>
        <p:spPr>
          <a:xfrm>
            <a:off x="8081962" y="6492875"/>
            <a:ext cx="2743200" cy="189721"/>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4" name="Google Shape;84;p17"/>
          <p:cNvSpPr txBox="1"/>
          <p:nvPr>
            <p:ph idx="11" type="ftr"/>
          </p:nvPr>
        </p:nvSpPr>
        <p:spPr>
          <a:xfrm>
            <a:off x="1766400" y="6492875"/>
            <a:ext cx="4114800" cy="189721"/>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5" name="Google Shape;85;p17"/>
          <p:cNvSpPr txBox="1"/>
          <p:nvPr>
            <p:ph idx="12" type="sldNum"/>
          </p:nvPr>
        </p:nvSpPr>
        <p:spPr>
          <a:xfrm>
            <a:off x="11250150" y="6492875"/>
            <a:ext cx="257637" cy="189721"/>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86" name="Google Shape;86;p17"/>
          <p:cNvSpPr txBox="1"/>
          <p:nvPr>
            <p:ph idx="1" type="body"/>
          </p:nvPr>
        </p:nvSpPr>
        <p:spPr>
          <a:xfrm>
            <a:off x="720725" y="1296988"/>
            <a:ext cx="6681600" cy="584200"/>
          </a:xfrm>
          <a:prstGeom prst="rect">
            <a:avLst/>
          </a:prstGeom>
          <a:noFill/>
          <a:ln>
            <a:noFill/>
          </a:ln>
        </p:spPr>
        <p:txBody>
          <a:bodyPr anchorCtr="0" anchor="t" bIns="0" lIns="0" spcFirstLastPara="1" rIns="0" wrap="square" tIns="0">
            <a:noAutofit/>
          </a:bodyPr>
          <a:lstStyle>
            <a:lvl1pPr indent="-228600" lvl="0" marL="457200" algn="l">
              <a:lnSpc>
                <a:spcPct val="105000"/>
              </a:lnSpc>
              <a:spcBef>
                <a:spcPts val="0"/>
              </a:spcBef>
              <a:spcAft>
                <a:spcPts val="0"/>
              </a:spcAft>
              <a:buClr>
                <a:schemeClr val="dk2"/>
              </a:buClr>
              <a:buSzPts val="1800"/>
              <a:buNone/>
              <a:defRPr sz="1800">
                <a:solidFill>
                  <a:schemeClr val="dk2"/>
                </a:solidFill>
              </a:defRPr>
            </a:lvl1pPr>
            <a:lvl2pPr indent="-228600" lvl="1" marL="914400" algn="l">
              <a:lnSpc>
                <a:spcPct val="90000"/>
              </a:lnSpc>
              <a:spcBef>
                <a:spcPts val="0"/>
              </a:spcBef>
              <a:spcAft>
                <a:spcPts val="0"/>
              </a:spcAft>
              <a:buClr>
                <a:schemeClr val="accent3"/>
              </a:buClr>
              <a:buSzPts val="1800"/>
              <a:buNone/>
              <a:defRPr/>
            </a:lvl2pPr>
            <a:lvl3pPr indent="-228600" lvl="2" marL="1371600" algn="l">
              <a:lnSpc>
                <a:spcPct val="100000"/>
              </a:lnSpc>
              <a:spcBef>
                <a:spcPts val="567"/>
              </a:spcBef>
              <a:spcAft>
                <a:spcPts val="0"/>
              </a:spcAft>
              <a:buSzPts val="1800"/>
              <a:buNone/>
              <a:defRPr/>
            </a:lvl3pPr>
            <a:lvl4pPr indent="-342900" lvl="3" marL="1828800" algn="l">
              <a:lnSpc>
                <a:spcPct val="100000"/>
              </a:lnSpc>
              <a:spcBef>
                <a:spcPts val="2835"/>
              </a:spcBef>
              <a:spcAft>
                <a:spcPts val="0"/>
              </a:spcAft>
              <a:buSzPts val="1800"/>
              <a:buChar char="•"/>
              <a:defRPr/>
            </a:lvl4pPr>
            <a:lvl5pPr indent="-342900" lvl="4" marL="2286000" algn="l">
              <a:lnSpc>
                <a:spcPct val="100000"/>
              </a:lnSpc>
              <a:spcBef>
                <a:spcPts val="850"/>
              </a:spcBef>
              <a:spcAft>
                <a:spcPts val="0"/>
              </a:spcAft>
              <a:buSzPts val="1800"/>
              <a:buChar char="•"/>
              <a:defRPr/>
            </a:lvl5pPr>
            <a:lvl6pPr indent="-342900" lvl="5" marL="2743200" algn="l">
              <a:lnSpc>
                <a:spcPct val="90000"/>
              </a:lnSpc>
              <a:spcBef>
                <a:spcPts val="85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7" name="Google Shape;87;p17"/>
          <p:cNvSpPr txBox="1"/>
          <p:nvPr>
            <p:ph idx="2" type="body"/>
          </p:nvPr>
        </p:nvSpPr>
        <p:spPr>
          <a:xfrm>
            <a:off x="720724" y="2728800"/>
            <a:ext cx="3464013" cy="3184638"/>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1"/>
              </a:buClr>
              <a:buSzPts val="1400"/>
              <a:buNone/>
              <a:defRPr sz="1400">
                <a:solidFill>
                  <a:schemeClr val="lt1"/>
                </a:solidFill>
              </a:defRPr>
            </a:lvl1pPr>
            <a:lvl2pPr indent="-228600" lvl="1" marL="914400" algn="l">
              <a:lnSpc>
                <a:spcPct val="100000"/>
              </a:lnSpc>
              <a:spcBef>
                <a:spcPts val="0"/>
              </a:spcBef>
              <a:spcAft>
                <a:spcPts val="0"/>
              </a:spcAft>
              <a:buClr>
                <a:schemeClr val="lt1"/>
              </a:buClr>
              <a:buSzPts val="2000"/>
              <a:buNone/>
              <a:defRPr sz="2000">
                <a:solidFill>
                  <a:schemeClr val="lt1"/>
                </a:solidFill>
              </a:defRPr>
            </a:lvl2pPr>
            <a:lvl3pPr indent="-228600" lvl="2" marL="1371600" algn="l">
              <a:lnSpc>
                <a:spcPct val="100000"/>
              </a:lnSpc>
              <a:spcBef>
                <a:spcPts val="567"/>
              </a:spcBef>
              <a:spcAft>
                <a:spcPts val="0"/>
              </a:spcAft>
              <a:buSzPts val="1800"/>
              <a:buNone/>
              <a:defRPr>
                <a:solidFill>
                  <a:schemeClr val="lt1"/>
                </a:solidFill>
              </a:defRPr>
            </a:lvl3pPr>
            <a:lvl4pPr indent="-317500" lvl="3" marL="1828800" algn="l">
              <a:lnSpc>
                <a:spcPct val="100000"/>
              </a:lnSpc>
              <a:spcBef>
                <a:spcPts val="0"/>
              </a:spcBef>
              <a:spcAft>
                <a:spcPts val="0"/>
              </a:spcAft>
              <a:buSzPts val="1400"/>
              <a:buChar char="•"/>
              <a:defRPr sz="1400">
                <a:solidFill>
                  <a:schemeClr val="lt1"/>
                </a:solidFill>
              </a:defRPr>
            </a:lvl4pPr>
            <a:lvl5pPr indent="-317500" lvl="4" marL="2286000" algn="l">
              <a:lnSpc>
                <a:spcPct val="100000"/>
              </a:lnSpc>
              <a:spcBef>
                <a:spcPts val="0"/>
              </a:spcBef>
              <a:spcAft>
                <a:spcPts val="0"/>
              </a:spcAft>
              <a:buSzPts val="1400"/>
              <a:buChar char="•"/>
              <a:defRPr sz="14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8" name="Google Shape;88;p17"/>
          <p:cNvSpPr txBox="1"/>
          <p:nvPr>
            <p:ph idx="3" type="body"/>
          </p:nvPr>
        </p:nvSpPr>
        <p:spPr>
          <a:xfrm>
            <a:off x="4363199" y="2728800"/>
            <a:ext cx="3464013" cy="3184638"/>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1"/>
              </a:buClr>
              <a:buSzPts val="1400"/>
              <a:buNone/>
              <a:defRPr sz="1400">
                <a:solidFill>
                  <a:schemeClr val="lt1"/>
                </a:solidFill>
              </a:defRPr>
            </a:lvl1pPr>
            <a:lvl2pPr indent="-228600" lvl="1" marL="914400" algn="l">
              <a:lnSpc>
                <a:spcPct val="100000"/>
              </a:lnSpc>
              <a:spcBef>
                <a:spcPts val="0"/>
              </a:spcBef>
              <a:spcAft>
                <a:spcPts val="0"/>
              </a:spcAft>
              <a:buClr>
                <a:schemeClr val="lt1"/>
              </a:buClr>
              <a:buSzPts val="2000"/>
              <a:buNone/>
              <a:defRPr sz="2000">
                <a:solidFill>
                  <a:schemeClr val="lt1"/>
                </a:solidFill>
              </a:defRPr>
            </a:lvl2pPr>
            <a:lvl3pPr indent="-228600" lvl="2" marL="1371600" algn="l">
              <a:lnSpc>
                <a:spcPct val="100000"/>
              </a:lnSpc>
              <a:spcBef>
                <a:spcPts val="567"/>
              </a:spcBef>
              <a:spcAft>
                <a:spcPts val="0"/>
              </a:spcAft>
              <a:buSzPts val="1800"/>
              <a:buNone/>
              <a:defRPr>
                <a:solidFill>
                  <a:schemeClr val="lt1"/>
                </a:solidFill>
              </a:defRPr>
            </a:lvl3pPr>
            <a:lvl4pPr indent="-317500" lvl="3" marL="1828800" algn="l">
              <a:lnSpc>
                <a:spcPct val="100000"/>
              </a:lnSpc>
              <a:spcBef>
                <a:spcPts val="0"/>
              </a:spcBef>
              <a:spcAft>
                <a:spcPts val="0"/>
              </a:spcAft>
              <a:buSzPts val="1400"/>
              <a:buChar char="•"/>
              <a:defRPr sz="1400">
                <a:solidFill>
                  <a:schemeClr val="lt1"/>
                </a:solidFill>
              </a:defRPr>
            </a:lvl4pPr>
            <a:lvl5pPr indent="-317500" lvl="4" marL="2286000" algn="l">
              <a:lnSpc>
                <a:spcPct val="100000"/>
              </a:lnSpc>
              <a:spcBef>
                <a:spcPts val="0"/>
              </a:spcBef>
              <a:spcAft>
                <a:spcPts val="0"/>
              </a:spcAft>
              <a:buSzPts val="1400"/>
              <a:buChar char="•"/>
              <a:defRPr sz="14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9" name="Google Shape;89;p17"/>
          <p:cNvSpPr txBox="1"/>
          <p:nvPr>
            <p:ph idx="4" type="body"/>
          </p:nvPr>
        </p:nvSpPr>
        <p:spPr>
          <a:xfrm>
            <a:off x="8005674" y="2728800"/>
            <a:ext cx="3464013" cy="3184638"/>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1"/>
              </a:buClr>
              <a:buSzPts val="1400"/>
              <a:buNone/>
              <a:defRPr sz="1400">
                <a:solidFill>
                  <a:schemeClr val="lt1"/>
                </a:solidFill>
              </a:defRPr>
            </a:lvl1pPr>
            <a:lvl2pPr indent="-228600" lvl="1" marL="914400" algn="l">
              <a:lnSpc>
                <a:spcPct val="100000"/>
              </a:lnSpc>
              <a:spcBef>
                <a:spcPts val="0"/>
              </a:spcBef>
              <a:spcAft>
                <a:spcPts val="0"/>
              </a:spcAft>
              <a:buClr>
                <a:schemeClr val="lt1"/>
              </a:buClr>
              <a:buSzPts val="2000"/>
              <a:buNone/>
              <a:defRPr sz="2000">
                <a:solidFill>
                  <a:schemeClr val="lt1"/>
                </a:solidFill>
              </a:defRPr>
            </a:lvl2pPr>
            <a:lvl3pPr indent="-228600" lvl="2" marL="1371600" algn="l">
              <a:lnSpc>
                <a:spcPct val="100000"/>
              </a:lnSpc>
              <a:spcBef>
                <a:spcPts val="567"/>
              </a:spcBef>
              <a:spcAft>
                <a:spcPts val="0"/>
              </a:spcAft>
              <a:buSzPts val="1800"/>
              <a:buNone/>
              <a:defRPr>
                <a:solidFill>
                  <a:schemeClr val="lt1"/>
                </a:solidFill>
              </a:defRPr>
            </a:lvl3pPr>
            <a:lvl4pPr indent="-317500" lvl="3" marL="1828800" algn="l">
              <a:lnSpc>
                <a:spcPct val="100000"/>
              </a:lnSpc>
              <a:spcBef>
                <a:spcPts val="0"/>
              </a:spcBef>
              <a:spcAft>
                <a:spcPts val="0"/>
              </a:spcAft>
              <a:buSzPts val="1400"/>
              <a:buChar char="•"/>
              <a:defRPr sz="1400">
                <a:solidFill>
                  <a:schemeClr val="lt1"/>
                </a:solidFill>
              </a:defRPr>
            </a:lvl4pPr>
            <a:lvl5pPr indent="-317500" lvl="4" marL="2286000" algn="l">
              <a:lnSpc>
                <a:spcPct val="100000"/>
              </a:lnSpc>
              <a:spcBef>
                <a:spcPts val="0"/>
              </a:spcBef>
              <a:spcAft>
                <a:spcPts val="0"/>
              </a:spcAft>
              <a:buSzPts val="1400"/>
              <a:buChar char="•"/>
              <a:defRPr sz="14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90" name="Google Shape;90;p17"/>
          <p:cNvCxnSpPr/>
          <p:nvPr/>
        </p:nvCxnSpPr>
        <p:spPr>
          <a:xfrm>
            <a:off x="1766400" y="6361716"/>
            <a:ext cx="10425600" cy="0"/>
          </a:xfrm>
          <a:prstGeom prst="straightConnector1">
            <a:avLst/>
          </a:prstGeom>
          <a:noFill/>
          <a:ln cap="flat" cmpd="sng" w="9525">
            <a:solidFill>
              <a:schemeClr val="lt1"/>
            </a:solidFill>
            <a:prstDash val="solid"/>
            <a:miter lim="800000"/>
            <a:headEnd len="sm" w="sm" type="none"/>
            <a:tailEnd len="sm" w="sm" type="none"/>
          </a:ln>
        </p:spPr>
      </p:cxn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Image">
  <p:cSld name="Section Header Image">
    <p:bg>
      <p:bgPr>
        <a:solidFill>
          <a:schemeClr val="lt1"/>
        </a:solidFill>
      </p:bgPr>
    </p:bg>
    <p:spTree>
      <p:nvGrpSpPr>
        <p:cNvPr id="91" name="Shape 91"/>
        <p:cNvGrpSpPr/>
        <p:nvPr/>
      </p:nvGrpSpPr>
      <p:grpSpPr>
        <a:xfrm>
          <a:off x="0" y="0"/>
          <a:ext cx="0" cy="0"/>
          <a:chOff x="0" y="0"/>
          <a:chExt cx="0" cy="0"/>
        </a:xfrm>
      </p:grpSpPr>
      <p:sp>
        <p:nvSpPr>
          <p:cNvPr id="92" name="Google Shape;92;p19"/>
          <p:cNvSpPr txBox="1"/>
          <p:nvPr>
            <p:ph idx="12" type="sldNum"/>
          </p:nvPr>
        </p:nvSpPr>
        <p:spPr>
          <a:xfrm>
            <a:off x="11250150" y="6492875"/>
            <a:ext cx="257637" cy="189721"/>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93" name="Google Shape;93;p19"/>
          <p:cNvSpPr/>
          <p:nvPr>
            <p:ph idx="2" type="pic"/>
          </p:nvPr>
        </p:nvSpPr>
        <p:spPr>
          <a:xfrm>
            <a:off x="5334000" y="0"/>
            <a:ext cx="6858000" cy="6858000"/>
          </a:xfrm>
          <a:prstGeom prst="rect">
            <a:avLst/>
          </a:prstGeom>
          <a:solidFill>
            <a:srgbClr val="D8D8D8"/>
          </a:solidFill>
          <a:ln>
            <a:noFill/>
          </a:ln>
        </p:spPr>
      </p:sp>
      <p:sp>
        <p:nvSpPr>
          <p:cNvPr id="94" name="Google Shape;94;p19"/>
          <p:cNvSpPr txBox="1"/>
          <p:nvPr>
            <p:ph type="title"/>
          </p:nvPr>
        </p:nvSpPr>
        <p:spPr>
          <a:xfrm>
            <a:off x="720725" y="1296988"/>
            <a:ext cx="4169327" cy="3853624"/>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accent1"/>
              </a:buClr>
              <a:buSzPts val="4900"/>
              <a:buFont typeface="Arial"/>
              <a:buNone/>
              <a:defRPr sz="49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bg>
      <p:bgPr>
        <a:solidFill>
          <a:schemeClr val="accent1"/>
        </a:solidFill>
      </p:bgPr>
    </p:bg>
    <p:spTree>
      <p:nvGrpSpPr>
        <p:cNvPr id="95" name="Shape 95"/>
        <p:cNvGrpSpPr/>
        <p:nvPr/>
      </p:nvGrpSpPr>
      <p:grpSpPr>
        <a:xfrm>
          <a:off x="0" y="0"/>
          <a:ext cx="0" cy="0"/>
          <a:chOff x="0" y="0"/>
          <a:chExt cx="0" cy="0"/>
        </a:xfrm>
      </p:grpSpPr>
      <p:sp>
        <p:nvSpPr>
          <p:cNvPr id="96" name="Google Shape;96;p20"/>
          <p:cNvSpPr txBox="1"/>
          <p:nvPr>
            <p:ph type="title"/>
          </p:nvPr>
        </p:nvSpPr>
        <p:spPr>
          <a:xfrm>
            <a:off x="720725" y="1296988"/>
            <a:ext cx="6155488" cy="3853624"/>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lt1"/>
              </a:buClr>
              <a:buSzPts val="4900"/>
              <a:buFont typeface="Arial"/>
              <a:buNone/>
              <a:defRPr sz="49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7" name="Google Shape;97;p20"/>
          <p:cNvSpPr txBox="1"/>
          <p:nvPr>
            <p:ph idx="12" type="sldNum"/>
          </p:nvPr>
        </p:nvSpPr>
        <p:spPr>
          <a:xfrm>
            <a:off x="11250150" y="6492875"/>
            <a:ext cx="257637" cy="189721"/>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cxnSp>
        <p:nvCxnSpPr>
          <p:cNvPr id="98" name="Google Shape;98;p20"/>
          <p:cNvCxnSpPr/>
          <p:nvPr/>
        </p:nvCxnSpPr>
        <p:spPr>
          <a:xfrm>
            <a:off x="1766400" y="6361716"/>
            <a:ext cx="10425600" cy="0"/>
          </a:xfrm>
          <a:prstGeom prst="straightConnector1">
            <a:avLst/>
          </a:prstGeom>
          <a:noFill/>
          <a:ln cap="flat" cmpd="sng" w="9525">
            <a:solidFill>
              <a:schemeClr val="lt1"/>
            </a:solidFill>
            <a:prstDash val="solid"/>
            <a:miter lim="800000"/>
            <a:headEnd len="sm" w="sm" type="none"/>
            <a:tailEnd len="sm" w="sm" type="none"/>
          </a:ln>
        </p:spPr>
      </p:cxn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Slide">
  <p:cSld name="Quote Slide">
    <p:bg>
      <p:bgPr>
        <a:solidFill>
          <a:schemeClr val="accent1"/>
        </a:solidFill>
      </p:bgPr>
    </p:bg>
    <p:spTree>
      <p:nvGrpSpPr>
        <p:cNvPr id="99" name="Shape 99"/>
        <p:cNvGrpSpPr/>
        <p:nvPr/>
      </p:nvGrpSpPr>
      <p:grpSpPr>
        <a:xfrm>
          <a:off x="0" y="0"/>
          <a:ext cx="0" cy="0"/>
          <a:chOff x="0" y="0"/>
          <a:chExt cx="0" cy="0"/>
        </a:xfrm>
      </p:grpSpPr>
      <p:sp>
        <p:nvSpPr>
          <p:cNvPr id="100" name="Google Shape;100;p21"/>
          <p:cNvSpPr txBox="1"/>
          <p:nvPr>
            <p:ph type="title"/>
          </p:nvPr>
        </p:nvSpPr>
        <p:spPr>
          <a:xfrm>
            <a:off x="720725" y="1882800"/>
            <a:ext cx="7740000" cy="2827283"/>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lt1"/>
              </a:buClr>
              <a:buSzPts val="3600"/>
              <a:buFont typeface="Arial"/>
              <a:buNone/>
              <a:defRPr sz="3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1" name="Google Shape;101;p21"/>
          <p:cNvSpPr txBox="1"/>
          <p:nvPr>
            <p:ph idx="10" type="dt"/>
          </p:nvPr>
        </p:nvSpPr>
        <p:spPr>
          <a:xfrm>
            <a:off x="8081962" y="6492875"/>
            <a:ext cx="2743200" cy="189721"/>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2" name="Google Shape;102;p21"/>
          <p:cNvSpPr txBox="1"/>
          <p:nvPr>
            <p:ph idx="11" type="ftr"/>
          </p:nvPr>
        </p:nvSpPr>
        <p:spPr>
          <a:xfrm>
            <a:off x="1766400" y="6492875"/>
            <a:ext cx="4114800" cy="189721"/>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3" name="Google Shape;103;p21"/>
          <p:cNvSpPr txBox="1"/>
          <p:nvPr>
            <p:ph idx="12" type="sldNum"/>
          </p:nvPr>
        </p:nvSpPr>
        <p:spPr>
          <a:xfrm>
            <a:off x="11250150" y="6492875"/>
            <a:ext cx="257637" cy="189721"/>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104" name="Google Shape;104;p21"/>
          <p:cNvSpPr txBox="1"/>
          <p:nvPr>
            <p:ph idx="1" type="body"/>
          </p:nvPr>
        </p:nvSpPr>
        <p:spPr>
          <a:xfrm>
            <a:off x="720725" y="5065200"/>
            <a:ext cx="7740000" cy="447675"/>
          </a:xfrm>
          <a:prstGeom prst="rect">
            <a:avLst/>
          </a:prstGeom>
          <a:noFill/>
          <a:ln>
            <a:noFill/>
          </a:ln>
        </p:spPr>
        <p:txBody>
          <a:bodyPr anchorCtr="0" anchor="t" bIns="0" lIns="0" spcFirstLastPara="1" rIns="0" wrap="square" tIns="0">
            <a:noAutofit/>
          </a:bodyPr>
          <a:lstStyle>
            <a:lvl1pPr indent="-342900" lvl="0" marL="457200" algn="l">
              <a:lnSpc>
                <a:spcPct val="100000"/>
              </a:lnSpc>
              <a:spcBef>
                <a:spcPts val="0"/>
              </a:spcBef>
              <a:spcAft>
                <a:spcPts val="0"/>
              </a:spcAft>
              <a:buClr>
                <a:schemeClr val="lt1"/>
              </a:buClr>
              <a:buSzPts val="1800"/>
              <a:buFont typeface="Arial"/>
              <a:buChar char="–"/>
              <a:defRPr sz="1800">
                <a:solidFill>
                  <a:schemeClr val="lt1"/>
                </a:solidFill>
              </a:defRPr>
            </a:lvl1pPr>
            <a:lvl2pPr indent="-228600" lvl="1" marL="914400" algn="l">
              <a:lnSpc>
                <a:spcPct val="90000"/>
              </a:lnSpc>
              <a:spcBef>
                <a:spcPts val="0"/>
              </a:spcBef>
              <a:spcAft>
                <a:spcPts val="0"/>
              </a:spcAft>
              <a:buClr>
                <a:schemeClr val="accent3"/>
              </a:buClr>
              <a:buSzPts val="1800"/>
              <a:buNone/>
              <a:defRPr sz="1800"/>
            </a:lvl2pPr>
            <a:lvl3pPr indent="-228600" lvl="2" marL="1371600" algn="l">
              <a:lnSpc>
                <a:spcPct val="100000"/>
              </a:lnSpc>
              <a:spcBef>
                <a:spcPts val="567"/>
              </a:spcBef>
              <a:spcAft>
                <a:spcPts val="0"/>
              </a:spcAft>
              <a:buSzPts val="1800"/>
              <a:buNone/>
              <a:defRPr sz="1800"/>
            </a:lvl3pPr>
            <a:lvl4pPr indent="-342900" lvl="3" marL="1828800" algn="l">
              <a:lnSpc>
                <a:spcPct val="100000"/>
              </a:lnSpc>
              <a:spcBef>
                <a:spcPts val="2835"/>
              </a:spcBef>
              <a:spcAft>
                <a:spcPts val="0"/>
              </a:spcAft>
              <a:buSzPts val="1800"/>
              <a:buChar char="•"/>
              <a:defRPr sz="1800"/>
            </a:lvl4pPr>
            <a:lvl5pPr indent="-342900" lvl="4" marL="2286000" algn="l">
              <a:lnSpc>
                <a:spcPct val="100000"/>
              </a:lnSpc>
              <a:spcBef>
                <a:spcPts val="850"/>
              </a:spcBef>
              <a:spcAft>
                <a:spcPts val="0"/>
              </a:spcAft>
              <a:buSzPts val="1800"/>
              <a:buChar char="•"/>
              <a:defRPr sz="1800"/>
            </a:lvl5pPr>
            <a:lvl6pPr indent="-342900" lvl="5" marL="2743200" algn="l">
              <a:lnSpc>
                <a:spcPct val="90000"/>
              </a:lnSpc>
              <a:spcBef>
                <a:spcPts val="85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05" name="Google Shape;105;p21"/>
          <p:cNvCxnSpPr/>
          <p:nvPr/>
        </p:nvCxnSpPr>
        <p:spPr>
          <a:xfrm>
            <a:off x="1766400" y="6361716"/>
            <a:ext cx="10425600" cy="0"/>
          </a:xfrm>
          <a:prstGeom prst="straightConnector1">
            <a:avLst/>
          </a:prstGeom>
          <a:noFill/>
          <a:ln cap="flat" cmpd="sng" w="9525">
            <a:solidFill>
              <a:schemeClr val="lt1"/>
            </a:solidFill>
            <a:prstDash val="solid"/>
            <a:miter lim="800000"/>
            <a:headEnd len="sm" w="sm" type="none"/>
            <a:tailEnd len="sm" w="sm" type="none"/>
          </a:ln>
        </p:spPr>
      </p:cxn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106" name="Shape 106"/>
        <p:cNvGrpSpPr/>
        <p:nvPr/>
      </p:nvGrpSpPr>
      <p:grpSpPr>
        <a:xfrm>
          <a:off x="0" y="0"/>
          <a:ext cx="0" cy="0"/>
          <a:chOff x="0" y="0"/>
          <a:chExt cx="0" cy="0"/>
        </a:xfrm>
      </p:grpSpPr>
      <p:sp>
        <p:nvSpPr>
          <p:cNvPr id="107" name="Google Shape;107;p22"/>
          <p:cNvSpPr txBox="1"/>
          <p:nvPr>
            <p:ph type="title"/>
          </p:nvPr>
        </p:nvSpPr>
        <p:spPr>
          <a:xfrm>
            <a:off x="720726" y="722313"/>
            <a:ext cx="10750550" cy="574675"/>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8" name="Google Shape;108;p22"/>
          <p:cNvSpPr txBox="1"/>
          <p:nvPr>
            <p:ph idx="10" type="dt"/>
          </p:nvPr>
        </p:nvSpPr>
        <p:spPr>
          <a:xfrm>
            <a:off x="8081962" y="6492875"/>
            <a:ext cx="2743200" cy="189721"/>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9" name="Google Shape;109;p22"/>
          <p:cNvSpPr txBox="1"/>
          <p:nvPr>
            <p:ph idx="11" type="ftr"/>
          </p:nvPr>
        </p:nvSpPr>
        <p:spPr>
          <a:xfrm>
            <a:off x="1766400" y="6492875"/>
            <a:ext cx="4114800" cy="189721"/>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0" name="Google Shape;110;p22"/>
          <p:cNvSpPr txBox="1"/>
          <p:nvPr>
            <p:ph idx="12" type="sldNum"/>
          </p:nvPr>
        </p:nvSpPr>
        <p:spPr>
          <a:xfrm>
            <a:off x="11250150" y="6492875"/>
            <a:ext cx="257637" cy="189721"/>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111" name="Google Shape;111;p22"/>
          <p:cNvSpPr txBox="1"/>
          <p:nvPr>
            <p:ph idx="1" type="body"/>
          </p:nvPr>
        </p:nvSpPr>
        <p:spPr>
          <a:xfrm>
            <a:off x="720725" y="1296988"/>
            <a:ext cx="6681600" cy="584200"/>
          </a:xfrm>
          <a:prstGeom prst="rect">
            <a:avLst/>
          </a:prstGeom>
          <a:noFill/>
          <a:ln>
            <a:noFill/>
          </a:ln>
        </p:spPr>
        <p:txBody>
          <a:bodyPr anchorCtr="0" anchor="t" bIns="0" lIns="0" spcFirstLastPara="1" rIns="0" wrap="square" tIns="0">
            <a:noAutofit/>
          </a:bodyPr>
          <a:lstStyle>
            <a:lvl1pPr indent="-228600" lvl="0" marL="457200" algn="l">
              <a:lnSpc>
                <a:spcPct val="105000"/>
              </a:lnSpc>
              <a:spcBef>
                <a:spcPts val="0"/>
              </a:spcBef>
              <a:spcAft>
                <a:spcPts val="0"/>
              </a:spcAft>
              <a:buClr>
                <a:schemeClr val="dk2"/>
              </a:buClr>
              <a:buSzPts val="1800"/>
              <a:buNone/>
              <a:defRPr sz="1800">
                <a:solidFill>
                  <a:schemeClr val="dk2"/>
                </a:solidFill>
              </a:defRPr>
            </a:lvl1pPr>
            <a:lvl2pPr indent="-228600" lvl="1" marL="914400" algn="l">
              <a:lnSpc>
                <a:spcPct val="90000"/>
              </a:lnSpc>
              <a:spcBef>
                <a:spcPts val="0"/>
              </a:spcBef>
              <a:spcAft>
                <a:spcPts val="0"/>
              </a:spcAft>
              <a:buClr>
                <a:schemeClr val="accent3"/>
              </a:buClr>
              <a:buSzPts val="1800"/>
              <a:buNone/>
              <a:defRPr/>
            </a:lvl2pPr>
            <a:lvl3pPr indent="-228600" lvl="2" marL="1371600" algn="l">
              <a:lnSpc>
                <a:spcPct val="100000"/>
              </a:lnSpc>
              <a:spcBef>
                <a:spcPts val="567"/>
              </a:spcBef>
              <a:spcAft>
                <a:spcPts val="0"/>
              </a:spcAft>
              <a:buSzPts val="1800"/>
              <a:buNone/>
              <a:defRPr/>
            </a:lvl3pPr>
            <a:lvl4pPr indent="-342900" lvl="3" marL="1828800" algn="l">
              <a:lnSpc>
                <a:spcPct val="100000"/>
              </a:lnSpc>
              <a:spcBef>
                <a:spcPts val="2835"/>
              </a:spcBef>
              <a:spcAft>
                <a:spcPts val="0"/>
              </a:spcAft>
              <a:buSzPts val="1800"/>
              <a:buChar char="•"/>
              <a:defRPr/>
            </a:lvl4pPr>
            <a:lvl5pPr indent="-342900" lvl="4" marL="2286000" algn="l">
              <a:lnSpc>
                <a:spcPct val="100000"/>
              </a:lnSpc>
              <a:spcBef>
                <a:spcPts val="850"/>
              </a:spcBef>
              <a:spcAft>
                <a:spcPts val="0"/>
              </a:spcAft>
              <a:buSzPts val="1800"/>
              <a:buChar char="•"/>
              <a:defRPr/>
            </a:lvl5pPr>
            <a:lvl6pPr indent="-342900" lvl="5" marL="2743200" algn="l">
              <a:lnSpc>
                <a:spcPct val="90000"/>
              </a:lnSpc>
              <a:spcBef>
                <a:spcPts val="85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12" name="Shape 112"/>
        <p:cNvGrpSpPr/>
        <p:nvPr/>
      </p:nvGrpSpPr>
      <p:grpSpPr>
        <a:xfrm>
          <a:off x="0" y="0"/>
          <a:ext cx="0" cy="0"/>
          <a:chOff x="0" y="0"/>
          <a:chExt cx="0" cy="0"/>
        </a:xfrm>
      </p:grpSpPr>
      <p:sp>
        <p:nvSpPr>
          <p:cNvPr id="113" name="Google Shape;113;p14"/>
          <p:cNvSpPr txBox="1"/>
          <p:nvPr>
            <p:ph type="title"/>
          </p:nvPr>
        </p:nvSpPr>
        <p:spPr>
          <a:xfrm>
            <a:off x="720726" y="722313"/>
            <a:ext cx="10750550" cy="574675"/>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4" name="Google Shape;114;p14"/>
          <p:cNvSpPr txBox="1"/>
          <p:nvPr>
            <p:ph idx="1" type="body"/>
          </p:nvPr>
        </p:nvSpPr>
        <p:spPr>
          <a:xfrm>
            <a:off x="720723" y="1296988"/>
            <a:ext cx="4729162" cy="461645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800"/>
              <a:buNone/>
              <a:defRPr/>
            </a:lvl1pPr>
            <a:lvl2pPr indent="-228600" lvl="1" marL="914400" algn="l">
              <a:lnSpc>
                <a:spcPct val="90000"/>
              </a:lnSpc>
              <a:spcBef>
                <a:spcPts val="1701"/>
              </a:spcBef>
              <a:spcAft>
                <a:spcPts val="0"/>
              </a:spcAft>
              <a:buClr>
                <a:schemeClr val="accent3"/>
              </a:buClr>
              <a:buSzPts val="1800"/>
              <a:buNone/>
              <a:defRPr/>
            </a:lvl2pPr>
            <a:lvl3pPr indent="-228600" lvl="2" marL="1371600" algn="l">
              <a:lnSpc>
                <a:spcPct val="100000"/>
              </a:lnSpc>
              <a:spcBef>
                <a:spcPts val="567"/>
              </a:spcBef>
              <a:spcAft>
                <a:spcPts val="0"/>
              </a:spcAft>
              <a:buSzPts val="1800"/>
              <a:buNone/>
              <a:defRPr/>
            </a:lvl3pPr>
            <a:lvl4pPr indent="-342900" lvl="3" marL="1828800" algn="l">
              <a:lnSpc>
                <a:spcPct val="100000"/>
              </a:lnSpc>
              <a:spcBef>
                <a:spcPts val="2835"/>
              </a:spcBef>
              <a:spcAft>
                <a:spcPts val="0"/>
              </a:spcAft>
              <a:buSzPts val="1800"/>
              <a:buChar char="•"/>
              <a:defRPr/>
            </a:lvl4pPr>
            <a:lvl5pPr indent="-342900" lvl="4" marL="2286000" algn="l">
              <a:lnSpc>
                <a:spcPct val="100000"/>
              </a:lnSpc>
              <a:spcBef>
                <a:spcPts val="850"/>
              </a:spcBef>
              <a:spcAft>
                <a:spcPts val="0"/>
              </a:spcAft>
              <a:buSzPts val="1800"/>
              <a:buChar char="•"/>
              <a:defRPr/>
            </a:lvl5pPr>
            <a:lvl6pPr indent="-342900" lvl="5" marL="2743200" algn="l">
              <a:lnSpc>
                <a:spcPct val="90000"/>
              </a:lnSpc>
              <a:spcBef>
                <a:spcPts val="85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5" name="Google Shape;115;p14"/>
          <p:cNvSpPr txBox="1"/>
          <p:nvPr>
            <p:ph idx="2" type="body"/>
          </p:nvPr>
        </p:nvSpPr>
        <p:spPr>
          <a:xfrm>
            <a:off x="6096000" y="1296988"/>
            <a:ext cx="4729162" cy="461645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800"/>
              <a:buNone/>
              <a:defRPr/>
            </a:lvl1pPr>
            <a:lvl2pPr indent="-228600" lvl="1" marL="914400" algn="l">
              <a:lnSpc>
                <a:spcPct val="90000"/>
              </a:lnSpc>
              <a:spcBef>
                <a:spcPts val="1701"/>
              </a:spcBef>
              <a:spcAft>
                <a:spcPts val="0"/>
              </a:spcAft>
              <a:buClr>
                <a:schemeClr val="accent3"/>
              </a:buClr>
              <a:buSzPts val="1800"/>
              <a:buNone/>
              <a:defRPr/>
            </a:lvl2pPr>
            <a:lvl3pPr indent="-228600" lvl="2" marL="1371600" algn="l">
              <a:lnSpc>
                <a:spcPct val="100000"/>
              </a:lnSpc>
              <a:spcBef>
                <a:spcPts val="567"/>
              </a:spcBef>
              <a:spcAft>
                <a:spcPts val="0"/>
              </a:spcAft>
              <a:buSzPts val="1800"/>
              <a:buNone/>
              <a:defRPr/>
            </a:lvl3pPr>
            <a:lvl4pPr indent="-342900" lvl="3" marL="1828800" algn="l">
              <a:lnSpc>
                <a:spcPct val="100000"/>
              </a:lnSpc>
              <a:spcBef>
                <a:spcPts val="2835"/>
              </a:spcBef>
              <a:spcAft>
                <a:spcPts val="0"/>
              </a:spcAft>
              <a:buSzPts val="1800"/>
              <a:buChar char="•"/>
              <a:defRPr/>
            </a:lvl4pPr>
            <a:lvl5pPr indent="-342900" lvl="4" marL="2286000" algn="l">
              <a:lnSpc>
                <a:spcPct val="100000"/>
              </a:lnSpc>
              <a:spcBef>
                <a:spcPts val="850"/>
              </a:spcBef>
              <a:spcAft>
                <a:spcPts val="0"/>
              </a:spcAft>
              <a:buSzPts val="1800"/>
              <a:buChar char="•"/>
              <a:defRPr/>
            </a:lvl5pPr>
            <a:lvl6pPr indent="-342900" lvl="5" marL="2743200" algn="l">
              <a:lnSpc>
                <a:spcPct val="90000"/>
              </a:lnSpc>
              <a:spcBef>
                <a:spcPts val="85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6" name="Google Shape;116;p14"/>
          <p:cNvSpPr txBox="1"/>
          <p:nvPr>
            <p:ph idx="10" type="dt"/>
          </p:nvPr>
        </p:nvSpPr>
        <p:spPr>
          <a:xfrm>
            <a:off x="8081962" y="6492875"/>
            <a:ext cx="2743200" cy="189721"/>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7" name="Google Shape;117;p14"/>
          <p:cNvSpPr txBox="1"/>
          <p:nvPr>
            <p:ph idx="11" type="ftr"/>
          </p:nvPr>
        </p:nvSpPr>
        <p:spPr>
          <a:xfrm>
            <a:off x="1766400" y="6492875"/>
            <a:ext cx="4114800" cy="189721"/>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8" name="Google Shape;118;p14"/>
          <p:cNvSpPr txBox="1"/>
          <p:nvPr>
            <p:ph idx="12" type="sldNum"/>
          </p:nvPr>
        </p:nvSpPr>
        <p:spPr>
          <a:xfrm>
            <a:off x="11250150" y="6492875"/>
            <a:ext cx="257637" cy="189721"/>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Image" showMasterSp="0">
  <p:cSld name="Title Slide Image">
    <p:spTree>
      <p:nvGrpSpPr>
        <p:cNvPr id="119" name="Shape 119"/>
        <p:cNvGrpSpPr/>
        <p:nvPr/>
      </p:nvGrpSpPr>
      <p:grpSpPr>
        <a:xfrm>
          <a:off x="0" y="0"/>
          <a:ext cx="0" cy="0"/>
          <a:chOff x="0" y="0"/>
          <a:chExt cx="0" cy="0"/>
        </a:xfrm>
      </p:grpSpPr>
      <p:sp>
        <p:nvSpPr>
          <p:cNvPr id="120" name="Google Shape;120;p12"/>
          <p:cNvSpPr txBox="1"/>
          <p:nvPr>
            <p:ph type="ctrTitle"/>
          </p:nvPr>
        </p:nvSpPr>
        <p:spPr>
          <a:xfrm>
            <a:off x="1368000" y="2988000"/>
            <a:ext cx="3726761" cy="17907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accent1"/>
              </a:buClr>
              <a:buSzPts val="4200"/>
              <a:buFont typeface="Arial"/>
              <a:buNone/>
              <a:defRPr sz="4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1" name="Google Shape;121;p12"/>
          <p:cNvSpPr txBox="1"/>
          <p:nvPr>
            <p:ph idx="1" type="subTitle"/>
          </p:nvPr>
        </p:nvSpPr>
        <p:spPr>
          <a:xfrm>
            <a:off x="1368000" y="4982400"/>
            <a:ext cx="3726761" cy="757643"/>
          </a:xfrm>
          <a:prstGeom prst="rect">
            <a:avLst/>
          </a:prstGeom>
          <a:noFill/>
          <a:ln>
            <a:noFill/>
          </a:ln>
        </p:spPr>
        <p:txBody>
          <a:bodyPr anchorCtr="0" anchor="b" bIns="0" lIns="0" spcFirstLastPara="1" rIns="0" wrap="square" tIns="0">
            <a:noAutofit/>
          </a:bodyPr>
          <a:lstStyle>
            <a:lvl1pPr lvl="0" algn="l">
              <a:lnSpc>
                <a:spcPct val="105000"/>
              </a:lnSpc>
              <a:spcBef>
                <a:spcPts val="0"/>
              </a:spcBef>
              <a:spcAft>
                <a:spcPts val="0"/>
              </a:spcAft>
              <a:buClr>
                <a:schemeClr val="dk2"/>
              </a:buClr>
              <a:buSzPts val="1600"/>
              <a:buNone/>
              <a:defRPr b="1" sz="1600"/>
            </a:lvl1pPr>
            <a:lvl2pPr lvl="1" algn="l">
              <a:lnSpc>
                <a:spcPct val="105000"/>
              </a:lnSpc>
              <a:spcBef>
                <a:spcPts val="0"/>
              </a:spcBef>
              <a:spcAft>
                <a:spcPts val="0"/>
              </a:spcAft>
              <a:buClr>
                <a:schemeClr val="dk1"/>
              </a:buClr>
              <a:buSzPts val="1600"/>
              <a:buNone/>
              <a:defRPr b="0" sz="1600">
                <a:solidFill>
                  <a:schemeClr val="dk1"/>
                </a:solidFill>
              </a:defRPr>
            </a:lvl2pPr>
            <a:lvl3pPr lvl="2" algn="ctr">
              <a:lnSpc>
                <a:spcPct val="100000"/>
              </a:lnSpc>
              <a:spcBef>
                <a:spcPts val="0"/>
              </a:spcBef>
              <a:spcAft>
                <a:spcPts val="0"/>
              </a:spcAft>
              <a:buSzPts val="1800"/>
              <a:buNone/>
              <a:defRPr sz="1800"/>
            </a:lvl3pPr>
            <a:lvl4pPr lvl="3" algn="ctr">
              <a:lnSpc>
                <a:spcPct val="100000"/>
              </a:lnSpc>
              <a:spcBef>
                <a:spcPts val="2835"/>
              </a:spcBef>
              <a:spcAft>
                <a:spcPts val="0"/>
              </a:spcAft>
              <a:buSzPts val="1600"/>
              <a:buNone/>
              <a:defRPr sz="1600"/>
            </a:lvl4pPr>
            <a:lvl5pPr lvl="4" algn="ctr">
              <a:lnSpc>
                <a:spcPct val="100000"/>
              </a:lnSpc>
              <a:spcBef>
                <a:spcPts val="850"/>
              </a:spcBef>
              <a:spcAft>
                <a:spcPts val="0"/>
              </a:spcAft>
              <a:buSzPts val="1600"/>
              <a:buNone/>
              <a:defRPr sz="1600"/>
            </a:lvl5pPr>
            <a:lvl6pPr lvl="5" algn="ctr">
              <a:lnSpc>
                <a:spcPct val="90000"/>
              </a:lnSpc>
              <a:spcBef>
                <a:spcPts val="85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pic>
        <p:nvPicPr>
          <p:cNvPr descr="Logo&#10;&#10;Description automatically generated" id="122" name="Google Shape;122;p12"/>
          <p:cNvPicPr preferRelativeResize="0"/>
          <p:nvPr/>
        </p:nvPicPr>
        <p:blipFill rotWithShape="1">
          <a:blip r:embed="rId2">
            <a:alphaModFix/>
          </a:blip>
          <a:srcRect b="0" l="0" r="0" t="0"/>
          <a:stretch/>
        </p:blipFill>
        <p:spPr>
          <a:xfrm>
            <a:off x="1368000" y="1202400"/>
            <a:ext cx="2970000" cy="838750"/>
          </a:xfrm>
          <a:prstGeom prst="rect">
            <a:avLst/>
          </a:prstGeom>
          <a:noFill/>
          <a:ln>
            <a:noFill/>
          </a:ln>
        </p:spPr>
      </p:pic>
      <p:sp>
        <p:nvSpPr>
          <p:cNvPr id="123" name="Google Shape;123;p12"/>
          <p:cNvSpPr/>
          <p:nvPr>
            <p:ph idx="2" type="pic"/>
          </p:nvPr>
        </p:nvSpPr>
        <p:spPr>
          <a:xfrm>
            <a:off x="0" y="-1"/>
            <a:ext cx="12192000" cy="6858000"/>
          </a:xfrm>
          <a:prstGeom prst="rect">
            <a:avLst/>
          </a:prstGeom>
          <a:solidFill>
            <a:srgbClr val="D8D8D8"/>
          </a:solidFill>
          <a:ln>
            <a:noFill/>
          </a:ln>
        </p:spPr>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Image Left" showMasterSp="0">
  <p:cSld name="Title Slide Image Left">
    <p:spTree>
      <p:nvGrpSpPr>
        <p:cNvPr id="124" name="Shape 124"/>
        <p:cNvGrpSpPr/>
        <p:nvPr/>
      </p:nvGrpSpPr>
      <p:grpSpPr>
        <a:xfrm>
          <a:off x="0" y="0"/>
          <a:ext cx="0" cy="0"/>
          <a:chOff x="0" y="0"/>
          <a:chExt cx="0" cy="0"/>
        </a:xfrm>
      </p:grpSpPr>
      <p:sp>
        <p:nvSpPr>
          <p:cNvPr id="125" name="Google Shape;125;p13"/>
          <p:cNvSpPr/>
          <p:nvPr>
            <p:ph idx="2" type="pic"/>
          </p:nvPr>
        </p:nvSpPr>
        <p:spPr>
          <a:xfrm>
            <a:off x="0" y="0"/>
            <a:ext cx="6912000" cy="6858000"/>
          </a:xfrm>
          <a:prstGeom prst="rect">
            <a:avLst/>
          </a:prstGeom>
          <a:solidFill>
            <a:srgbClr val="D8D8D8"/>
          </a:solidFill>
          <a:ln>
            <a:noFill/>
          </a:ln>
        </p:spPr>
      </p:sp>
      <p:sp>
        <p:nvSpPr>
          <p:cNvPr id="126" name="Google Shape;126;p13"/>
          <p:cNvSpPr txBox="1"/>
          <p:nvPr>
            <p:ph type="ctrTitle"/>
          </p:nvPr>
        </p:nvSpPr>
        <p:spPr>
          <a:xfrm>
            <a:off x="7560000" y="3160800"/>
            <a:ext cx="3944613" cy="1866158"/>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accent1"/>
              </a:buClr>
              <a:buSzPts val="4200"/>
              <a:buFont typeface="Arial"/>
              <a:buNone/>
              <a:defRPr sz="4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7" name="Google Shape;127;p13"/>
          <p:cNvSpPr txBox="1"/>
          <p:nvPr>
            <p:ph idx="1" type="subTitle"/>
          </p:nvPr>
        </p:nvSpPr>
        <p:spPr>
          <a:xfrm>
            <a:off x="7560000" y="5162400"/>
            <a:ext cx="3944613" cy="757643"/>
          </a:xfrm>
          <a:prstGeom prst="rect">
            <a:avLst/>
          </a:prstGeom>
          <a:noFill/>
          <a:ln>
            <a:noFill/>
          </a:ln>
        </p:spPr>
        <p:txBody>
          <a:bodyPr anchorCtr="0" anchor="b" bIns="0" lIns="0" spcFirstLastPara="1" rIns="0" wrap="square" tIns="0">
            <a:noAutofit/>
          </a:bodyPr>
          <a:lstStyle>
            <a:lvl1pPr lvl="0" algn="l">
              <a:lnSpc>
                <a:spcPct val="105000"/>
              </a:lnSpc>
              <a:spcBef>
                <a:spcPts val="0"/>
              </a:spcBef>
              <a:spcAft>
                <a:spcPts val="0"/>
              </a:spcAft>
              <a:buClr>
                <a:schemeClr val="dk2"/>
              </a:buClr>
              <a:buSzPts val="1600"/>
              <a:buNone/>
              <a:defRPr b="1" sz="1600"/>
            </a:lvl1pPr>
            <a:lvl2pPr lvl="1" algn="l">
              <a:lnSpc>
                <a:spcPct val="105000"/>
              </a:lnSpc>
              <a:spcBef>
                <a:spcPts val="0"/>
              </a:spcBef>
              <a:spcAft>
                <a:spcPts val="0"/>
              </a:spcAft>
              <a:buClr>
                <a:schemeClr val="dk1"/>
              </a:buClr>
              <a:buSzPts val="1600"/>
              <a:buNone/>
              <a:defRPr b="0" sz="1600">
                <a:solidFill>
                  <a:schemeClr val="dk1"/>
                </a:solidFill>
              </a:defRPr>
            </a:lvl2pPr>
            <a:lvl3pPr lvl="2" algn="ctr">
              <a:lnSpc>
                <a:spcPct val="100000"/>
              </a:lnSpc>
              <a:spcBef>
                <a:spcPts val="0"/>
              </a:spcBef>
              <a:spcAft>
                <a:spcPts val="0"/>
              </a:spcAft>
              <a:buSzPts val="1800"/>
              <a:buNone/>
              <a:defRPr sz="1800"/>
            </a:lvl3pPr>
            <a:lvl4pPr lvl="3" algn="ctr">
              <a:lnSpc>
                <a:spcPct val="100000"/>
              </a:lnSpc>
              <a:spcBef>
                <a:spcPts val="2835"/>
              </a:spcBef>
              <a:spcAft>
                <a:spcPts val="0"/>
              </a:spcAft>
              <a:buSzPts val="1600"/>
              <a:buNone/>
              <a:defRPr sz="1600"/>
            </a:lvl4pPr>
            <a:lvl5pPr lvl="4" algn="ctr">
              <a:lnSpc>
                <a:spcPct val="100000"/>
              </a:lnSpc>
              <a:spcBef>
                <a:spcPts val="850"/>
              </a:spcBef>
              <a:spcAft>
                <a:spcPts val="0"/>
              </a:spcAft>
              <a:buSzPts val="1600"/>
              <a:buNone/>
              <a:defRPr sz="1600"/>
            </a:lvl5pPr>
            <a:lvl6pPr lvl="5" algn="ctr">
              <a:lnSpc>
                <a:spcPct val="90000"/>
              </a:lnSpc>
              <a:spcBef>
                <a:spcPts val="85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pic>
        <p:nvPicPr>
          <p:cNvPr descr="Logo&#10;&#10;Description automatically generated" id="128" name="Google Shape;128;p13"/>
          <p:cNvPicPr preferRelativeResize="0"/>
          <p:nvPr/>
        </p:nvPicPr>
        <p:blipFill rotWithShape="1">
          <a:blip r:embed="rId2">
            <a:alphaModFix/>
          </a:blip>
          <a:srcRect b="0" l="0" r="0" t="0"/>
          <a:stretch/>
        </p:blipFill>
        <p:spPr>
          <a:xfrm>
            <a:off x="7560000" y="720000"/>
            <a:ext cx="2970000" cy="838750"/>
          </a:xfrm>
          <a:prstGeom prst="rect">
            <a:avLst/>
          </a:prstGeom>
          <a:noFill/>
          <a:ln>
            <a:noFill/>
          </a:ln>
        </p:spPr>
      </p:pic>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9" name="Shape 129"/>
        <p:cNvGrpSpPr/>
        <p:nvPr/>
      </p:nvGrpSpPr>
      <p:grpSpPr>
        <a:xfrm>
          <a:off x="0" y="0"/>
          <a:ext cx="0" cy="0"/>
          <a:chOff x="0" y="0"/>
          <a:chExt cx="0" cy="0"/>
        </a:xfrm>
      </p:grpSpPr>
      <p:sp>
        <p:nvSpPr>
          <p:cNvPr id="130" name="Google Shape;130;p23"/>
          <p:cNvSpPr txBox="1"/>
          <p:nvPr>
            <p:ph idx="10" type="dt"/>
          </p:nvPr>
        </p:nvSpPr>
        <p:spPr>
          <a:xfrm>
            <a:off x="8081962" y="6492875"/>
            <a:ext cx="2743200" cy="189721"/>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1" name="Google Shape;131;p23"/>
          <p:cNvSpPr txBox="1"/>
          <p:nvPr>
            <p:ph idx="11" type="ftr"/>
          </p:nvPr>
        </p:nvSpPr>
        <p:spPr>
          <a:xfrm>
            <a:off x="1766400" y="6492875"/>
            <a:ext cx="4114800" cy="189721"/>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2" name="Google Shape;132;p23"/>
          <p:cNvSpPr txBox="1"/>
          <p:nvPr>
            <p:ph idx="12" type="sldNum"/>
          </p:nvPr>
        </p:nvSpPr>
        <p:spPr>
          <a:xfrm>
            <a:off x="11250150" y="6492875"/>
            <a:ext cx="257637" cy="189721"/>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Wide" type="obj">
  <p:cSld name="OBJECT">
    <p:spTree>
      <p:nvGrpSpPr>
        <p:cNvPr id="22" name="Shape 22"/>
        <p:cNvGrpSpPr/>
        <p:nvPr/>
      </p:nvGrpSpPr>
      <p:grpSpPr>
        <a:xfrm>
          <a:off x="0" y="0"/>
          <a:ext cx="0" cy="0"/>
          <a:chOff x="0" y="0"/>
          <a:chExt cx="0" cy="0"/>
        </a:xfrm>
      </p:grpSpPr>
      <p:sp>
        <p:nvSpPr>
          <p:cNvPr id="23" name="Google Shape;23;p93"/>
          <p:cNvSpPr txBox="1"/>
          <p:nvPr>
            <p:ph type="title"/>
          </p:nvPr>
        </p:nvSpPr>
        <p:spPr>
          <a:xfrm>
            <a:off x="720726" y="722313"/>
            <a:ext cx="10750550" cy="574675"/>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93"/>
          <p:cNvSpPr txBox="1"/>
          <p:nvPr>
            <p:ph idx="1" type="body"/>
          </p:nvPr>
        </p:nvSpPr>
        <p:spPr>
          <a:xfrm>
            <a:off x="720725" y="1296988"/>
            <a:ext cx="10750549" cy="4616449"/>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800"/>
              <a:buNone/>
              <a:defRPr/>
            </a:lvl1pPr>
            <a:lvl2pPr indent="-228600" lvl="1" marL="914400" algn="l">
              <a:lnSpc>
                <a:spcPct val="90000"/>
              </a:lnSpc>
              <a:spcBef>
                <a:spcPts val="1701"/>
              </a:spcBef>
              <a:spcAft>
                <a:spcPts val="0"/>
              </a:spcAft>
              <a:buClr>
                <a:schemeClr val="accent3"/>
              </a:buClr>
              <a:buSzPts val="1800"/>
              <a:buNone/>
              <a:defRPr/>
            </a:lvl2pPr>
            <a:lvl3pPr indent="-228600" lvl="2" marL="1371600" algn="l">
              <a:lnSpc>
                <a:spcPct val="100000"/>
              </a:lnSpc>
              <a:spcBef>
                <a:spcPts val="567"/>
              </a:spcBef>
              <a:spcAft>
                <a:spcPts val="0"/>
              </a:spcAft>
              <a:buSzPts val="1800"/>
              <a:buNone/>
              <a:defRPr/>
            </a:lvl3pPr>
            <a:lvl4pPr indent="-342900" lvl="3" marL="1828800" algn="l">
              <a:lnSpc>
                <a:spcPct val="100000"/>
              </a:lnSpc>
              <a:spcBef>
                <a:spcPts val="2835"/>
              </a:spcBef>
              <a:spcAft>
                <a:spcPts val="0"/>
              </a:spcAft>
              <a:buSzPts val="1800"/>
              <a:buChar char="•"/>
              <a:defRPr/>
            </a:lvl4pPr>
            <a:lvl5pPr indent="-342900" lvl="4" marL="2286000" algn="l">
              <a:lnSpc>
                <a:spcPct val="100000"/>
              </a:lnSpc>
              <a:spcBef>
                <a:spcPts val="850"/>
              </a:spcBef>
              <a:spcAft>
                <a:spcPts val="0"/>
              </a:spcAft>
              <a:buSzPts val="1800"/>
              <a:buChar char="•"/>
              <a:defRPr/>
            </a:lvl5pPr>
            <a:lvl6pPr indent="-342900" lvl="5" marL="2743200" algn="l">
              <a:lnSpc>
                <a:spcPct val="90000"/>
              </a:lnSpc>
              <a:spcBef>
                <a:spcPts val="85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 name="Google Shape;25;p93"/>
          <p:cNvSpPr txBox="1"/>
          <p:nvPr>
            <p:ph idx="10" type="dt"/>
          </p:nvPr>
        </p:nvSpPr>
        <p:spPr>
          <a:xfrm>
            <a:off x="8081962" y="6492875"/>
            <a:ext cx="2743200" cy="189721"/>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93"/>
          <p:cNvSpPr txBox="1"/>
          <p:nvPr>
            <p:ph idx="11" type="ftr"/>
          </p:nvPr>
        </p:nvSpPr>
        <p:spPr>
          <a:xfrm>
            <a:off x="1766400" y="6492875"/>
            <a:ext cx="4114800" cy="189721"/>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93"/>
          <p:cNvSpPr txBox="1"/>
          <p:nvPr>
            <p:ph idx="12" type="sldNum"/>
          </p:nvPr>
        </p:nvSpPr>
        <p:spPr>
          <a:xfrm>
            <a:off x="11250150" y="6492875"/>
            <a:ext cx="257637" cy="189721"/>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and Image 1">
  <p:cSld name="1_Content and Image">
    <p:spTree>
      <p:nvGrpSpPr>
        <p:cNvPr id="28" name="Shape 28"/>
        <p:cNvGrpSpPr/>
        <p:nvPr/>
      </p:nvGrpSpPr>
      <p:grpSpPr>
        <a:xfrm>
          <a:off x="0" y="0"/>
          <a:ext cx="0" cy="0"/>
          <a:chOff x="0" y="0"/>
          <a:chExt cx="0" cy="0"/>
        </a:xfrm>
      </p:grpSpPr>
      <p:sp>
        <p:nvSpPr>
          <p:cNvPr id="29" name="Google Shape;29;g217123db2da_0_153"/>
          <p:cNvSpPr txBox="1"/>
          <p:nvPr>
            <p:ph idx="10" type="dt"/>
          </p:nvPr>
        </p:nvSpPr>
        <p:spPr>
          <a:xfrm>
            <a:off x="8081963" y="6492875"/>
            <a:ext cx="2743200" cy="189600"/>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Clr>
                <a:schemeClr val="dk1"/>
              </a:buClr>
              <a:buSzPts val="1500"/>
              <a:buFont typeface="Arial"/>
              <a:buNone/>
              <a:defRPr/>
            </a:lvl1pPr>
            <a:lvl2pPr lvl="1" algn="l">
              <a:lnSpc>
                <a:spcPct val="100000"/>
              </a:lnSpc>
              <a:spcBef>
                <a:spcPts val="0"/>
              </a:spcBef>
              <a:spcAft>
                <a:spcPts val="0"/>
              </a:spcAft>
              <a:buClr>
                <a:schemeClr val="dk1"/>
              </a:buClr>
              <a:buSzPts val="1500"/>
              <a:buFont typeface="Arial"/>
              <a:buNone/>
              <a:defRPr/>
            </a:lvl2pPr>
            <a:lvl3pPr lvl="2" algn="l">
              <a:lnSpc>
                <a:spcPct val="100000"/>
              </a:lnSpc>
              <a:spcBef>
                <a:spcPts val="0"/>
              </a:spcBef>
              <a:spcAft>
                <a:spcPts val="0"/>
              </a:spcAft>
              <a:buClr>
                <a:schemeClr val="dk1"/>
              </a:buClr>
              <a:buSzPts val="1500"/>
              <a:buFont typeface="Arial"/>
              <a:buNone/>
              <a:defRPr/>
            </a:lvl3pPr>
            <a:lvl4pPr lvl="3" algn="l">
              <a:lnSpc>
                <a:spcPct val="100000"/>
              </a:lnSpc>
              <a:spcBef>
                <a:spcPts val="0"/>
              </a:spcBef>
              <a:spcAft>
                <a:spcPts val="0"/>
              </a:spcAft>
              <a:buClr>
                <a:schemeClr val="dk1"/>
              </a:buClr>
              <a:buSzPts val="1500"/>
              <a:buFont typeface="Arial"/>
              <a:buNone/>
              <a:defRPr/>
            </a:lvl4pPr>
            <a:lvl5pPr lvl="4" algn="l">
              <a:lnSpc>
                <a:spcPct val="100000"/>
              </a:lnSpc>
              <a:spcBef>
                <a:spcPts val="0"/>
              </a:spcBef>
              <a:spcAft>
                <a:spcPts val="0"/>
              </a:spcAft>
              <a:buClr>
                <a:schemeClr val="dk1"/>
              </a:buClr>
              <a:buSzPts val="1500"/>
              <a:buFont typeface="Arial"/>
              <a:buNone/>
              <a:defRPr/>
            </a:lvl5pPr>
            <a:lvl6pPr lvl="5" algn="l">
              <a:lnSpc>
                <a:spcPct val="100000"/>
              </a:lnSpc>
              <a:spcBef>
                <a:spcPts val="0"/>
              </a:spcBef>
              <a:spcAft>
                <a:spcPts val="0"/>
              </a:spcAft>
              <a:buClr>
                <a:schemeClr val="dk1"/>
              </a:buClr>
              <a:buSzPts val="1500"/>
              <a:buFont typeface="Arial"/>
              <a:buNone/>
              <a:defRPr/>
            </a:lvl6pPr>
            <a:lvl7pPr lvl="6" algn="l">
              <a:lnSpc>
                <a:spcPct val="100000"/>
              </a:lnSpc>
              <a:spcBef>
                <a:spcPts val="0"/>
              </a:spcBef>
              <a:spcAft>
                <a:spcPts val="0"/>
              </a:spcAft>
              <a:buClr>
                <a:schemeClr val="dk1"/>
              </a:buClr>
              <a:buSzPts val="1500"/>
              <a:buFont typeface="Arial"/>
              <a:buNone/>
              <a:defRPr/>
            </a:lvl7pPr>
            <a:lvl8pPr lvl="7" algn="l">
              <a:lnSpc>
                <a:spcPct val="100000"/>
              </a:lnSpc>
              <a:spcBef>
                <a:spcPts val="0"/>
              </a:spcBef>
              <a:spcAft>
                <a:spcPts val="0"/>
              </a:spcAft>
              <a:buClr>
                <a:schemeClr val="dk1"/>
              </a:buClr>
              <a:buSzPts val="1500"/>
              <a:buFont typeface="Arial"/>
              <a:buNone/>
              <a:defRPr/>
            </a:lvl8pPr>
            <a:lvl9pPr lvl="8" algn="l">
              <a:lnSpc>
                <a:spcPct val="100000"/>
              </a:lnSpc>
              <a:spcBef>
                <a:spcPts val="0"/>
              </a:spcBef>
              <a:spcAft>
                <a:spcPts val="0"/>
              </a:spcAft>
              <a:buClr>
                <a:schemeClr val="dk1"/>
              </a:buClr>
              <a:buSzPts val="1500"/>
              <a:buFont typeface="Arial"/>
              <a:buNone/>
              <a:defRPr/>
            </a:lvl9pPr>
          </a:lstStyle>
          <a:p/>
        </p:txBody>
      </p:sp>
      <p:sp>
        <p:nvSpPr>
          <p:cNvPr id="30" name="Google Shape;30;g217123db2da_0_153"/>
          <p:cNvSpPr txBox="1"/>
          <p:nvPr>
            <p:ph idx="11" type="ftr"/>
          </p:nvPr>
        </p:nvSpPr>
        <p:spPr>
          <a:xfrm>
            <a:off x="1766400" y="6492875"/>
            <a:ext cx="4114800" cy="1896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1500"/>
              <a:buFont typeface="Arial"/>
              <a:buNone/>
              <a:defRPr/>
            </a:lvl1pPr>
            <a:lvl2pPr lvl="1" algn="l">
              <a:lnSpc>
                <a:spcPct val="100000"/>
              </a:lnSpc>
              <a:spcBef>
                <a:spcPts val="0"/>
              </a:spcBef>
              <a:spcAft>
                <a:spcPts val="0"/>
              </a:spcAft>
              <a:buClr>
                <a:schemeClr val="dk1"/>
              </a:buClr>
              <a:buSzPts val="1500"/>
              <a:buFont typeface="Arial"/>
              <a:buNone/>
              <a:defRPr/>
            </a:lvl2pPr>
            <a:lvl3pPr lvl="2" algn="l">
              <a:lnSpc>
                <a:spcPct val="100000"/>
              </a:lnSpc>
              <a:spcBef>
                <a:spcPts val="0"/>
              </a:spcBef>
              <a:spcAft>
                <a:spcPts val="0"/>
              </a:spcAft>
              <a:buClr>
                <a:schemeClr val="dk1"/>
              </a:buClr>
              <a:buSzPts val="1500"/>
              <a:buFont typeface="Arial"/>
              <a:buNone/>
              <a:defRPr/>
            </a:lvl3pPr>
            <a:lvl4pPr lvl="3" algn="l">
              <a:lnSpc>
                <a:spcPct val="100000"/>
              </a:lnSpc>
              <a:spcBef>
                <a:spcPts val="0"/>
              </a:spcBef>
              <a:spcAft>
                <a:spcPts val="0"/>
              </a:spcAft>
              <a:buClr>
                <a:schemeClr val="dk1"/>
              </a:buClr>
              <a:buSzPts val="1500"/>
              <a:buFont typeface="Arial"/>
              <a:buNone/>
              <a:defRPr/>
            </a:lvl4pPr>
            <a:lvl5pPr lvl="4" algn="l">
              <a:lnSpc>
                <a:spcPct val="100000"/>
              </a:lnSpc>
              <a:spcBef>
                <a:spcPts val="0"/>
              </a:spcBef>
              <a:spcAft>
                <a:spcPts val="0"/>
              </a:spcAft>
              <a:buClr>
                <a:schemeClr val="dk1"/>
              </a:buClr>
              <a:buSzPts val="1500"/>
              <a:buFont typeface="Arial"/>
              <a:buNone/>
              <a:defRPr/>
            </a:lvl5pPr>
            <a:lvl6pPr lvl="5" algn="l">
              <a:lnSpc>
                <a:spcPct val="100000"/>
              </a:lnSpc>
              <a:spcBef>
                <a:spcPts val="0"/>
              </a:spcBef>
              <a:spcAft>
                <a:spcPts val="0"/>
              </a:spcAft>
              <a:buClr>
                <a:schemeClr val="dk1"/>
              </a:buClr>
              <a:buSzPts val="1500"/>
              <a:buFont typeface="Arial"/>
              <a:buNone/>
              <a:defRPr/>
            </a:lvl6pPr>
            <a:lvl7pPr lvl="6" algn="l">
              <a:lnSpc>
                <a:spcPct val="100000"/>
              </a:lnSpc>
              <a:spcBef>
                <a:spcPts val="0"/>
              </a:spcBef>
              <a:spcAft>
                <a:spcPts val="0"/>
              </a:spcAft>
              <a:buClr>
                <a:schemeClr val="dk1"/>
              </a:buClr>
              <a:buSzPts val="1500"/>
              <a:buFont typeface="Arial"/>
              <a:buNone/>
              <a:defRPr/>
            </a:lvl7pPr>
            <a:lvl8pPr lvl="7" algn="l">
              <a:lnSpc>
                <a:spcPct val="100000"/>
              </a:lnSpc>
              <a:spcBef>
                <a:spcPts val="0"/>
              </a:spcBef>
              <a:spcAft>
                <a:spcPts val="0"/>
              </a:spcAft>
              <a:buClr>
                <a:schemeClr val="dk1"/>
              </a:buClr>
              <a:buSzPts val="1500"/>
              <a:buFont typeface="Arial"/>
              <a:buNone/>
              <a:defRPr/>
            </a:lvl8pPr>
            <a:lvl9pPr lvl="8" algn="l">
              <a:lnSpc>
                <a:spcPct val="100000"/>
              </a:lnSpc>
              <a:spcBef>
                <a:spcPts val="0"/>
              </a:spcBef>
              <a:spcAft>
                <a:spcPts val="0"/>
              </a:spcAft>
              <a:buClr>
                <a:schemeClr val="dk1"/>
              </a:buClr>
              <a:buSzPts val="1500"/>
              <a:buFont typeface="Arial"/>
              <a:buNone/>
              <a:defRPr/>
            </a:lvl9pPr>
          </a:lstStyle>
          <a:p/>
        </p:txBody>
      </p:sp>
      <p:sp>
        <p:nvSpPr>
          <p:cNvPr id="31" name="Google Shape;31;g217123db2da_0_153"/>
          <p:cNvSpPr txBox="1"/>
          <p:nvPr>
            <p:ph idx="12" type="sldNum"/>
          </p:nvPr>
        </p:nvSpPr>
        <p:spPr>
          <a:xfrm>
            <a:off x="11250151" y="6492875"/>
            <a:ext cx="257700" cy="1896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32" name="Google Shape;32;g217123db2da_0_153"/>
          <p:cNvSpPr txBox="1"/>
          <p:nvPr>
            <p:ph idx="1" type="body"/>
          </p:nvPr>
        </p:nvSpPr>
        <p:spPr>
          <a:xfrm>
            <a:off x="720727" y="1296988"/>
            <a:ext cx="5518800" cy="46164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900"/>
              <a:buNone/>
              <a:defRPr/>
            </a:lvl1pPr>
            <a:lvl2pPr indent="-228600" lvl="1" marL="914400" algn="l">
              <a:lnSpc>
                <a:spcPct val="90000"/>
              </a:lnSpc>
              <a:spcBef>
                <a:spcPts val="1700"/>
              </a:spcBef>
              <a:spcAft>
                <a:spcPts val="0"/>
              </a:spcAft>
              <a:buClr>
                <a:schemeClr val="accent3"/>
              </a:buClr>
              <a:buSzPts val="1900"/>
              <a:buNone/>
              <a:defRPr/>
            </a:lvl2pPr>
            <a:lvl3pPr indent="-228600" lvl="2" marL="1371600" algn="l">
              <a:lnSpc>
                <a:spcPct val="100000"/>
              </a:lnSpc>
              <a:spcBef>
                <a:spcPts val="500"/>
              </a:spcBef>
              <a:spcAft>
                <a:spcPts val="0"/>
              </a:spcAft>
              <a:buSzPts val="1900"/>
              <a:buNone/>
              <a:defRPr/>
            </a:lvl3pPr>
            <a:lvl4pPr indent="-349250" lvl="3" marL="1828800" algn="l">
              <a:lnSpc>
                <a:spcPct val="100000"/>
              </a:lnSpc>
              <a:spcBef>
                <a:spcPts val="2800"/>
              </a:spcBef>
              <a:spcAft>
                <a:spcPts val="0"/>
              </a:spcAft>
              <a:buSzPts val="1900"/>
              <a:buChar char="•"/>
              <a:defRPr/>
            </a:lvl4pPr>
            <a:lvl5pPr indent="-349250" lvl="4" marL="2286000" algn="l">
              <a:lnSpc>
                <a:spcPct val="100000"/>
              </a:lnSpc>
              <a:spcBef>
                <a:spcPts val="800"/>
              </a:spcBef>
              <a:spcAft>
                <a:spcPts val="0"/>
              </a:spcAft>
              <a:buSzPts val="1900"/>
              <a:buChar char="•"/>
              <a:defRPr/>
            </a:lvl5pPr>
            <a:lvl6pPr indent="-349250" lvl="5" marL="2743200" algn="l">
              <a:lnSpc>
                <a:spcPct val="90000"/>
              </a:lnSpc>
              <a:spcBef>
                <a:spcPts val="8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33" name="Google Shape;33;g217123db2da_0_153"/>
          <p:cNvSpPr txBox="1"/>
          <p:nvPr>
            <p:ph type="title"/>
          </p:nvPr>
        </p:nvSpPr>
        <p:spPr>
          <a:xfrm>
            <a:off x="720727" y="722313"/>
            <a:ext cx="5518800" cy="5748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900"/>
              <a:buFont typeface="Arial"/>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34" name="Google Shape;34;g217123db2da_0_153"/>
          <p:cNvSpPr/>
          <p:nvPr>
            <p:ph idx="2" type="pic"/>
          </p:nvPr>
        </p:nvSpPr>
        <p:spPr>
          <a:xfrm>
            <a:off x="6900000" y="0"/>
            <a:ext cx="5292000" cy="6858000"/>
          </a:xfrm>
          <a:prstGeom prst="rect">
            <a:avLst/>
          </a:prstGeom>
          <a:solidFill>
            <a:srgbClr val="D8D8D8"/>
          </a:solid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and Image">
  <p:cSld name="Content and Image">
    <p:spTree>
      <p:nvGrpSpPr>
        <p:cNvPr id="35" name="Shape 35"/>
        <p:cNvGrpSpPr/>
        <p:nvPr/>
      </p:nvGrpSpPr>
      <p:grpSpPr>
        <a:xfrm>
          <a:off x="0" y="0"/>
          <a:ext cx="0" cy="0"/>
          <a:chOff x="0" y="0"/>
          <a:chExt cx="0" cy="0"/>
        </a:xfrm>
      </p:grpSpPr>
      <p:sp>
        <p:nvSpPr>
          <p:cNvPr id="36" name="Google Shape;36;p9"/>
          <p:cNvSpPr txBox="1"/>
          <p:nvPr>
            <p:ph idx="10" type="dt"/>
          </p:nvPr>
        </p:nvSpPr>
        <p:spPr>
          <a:xfrm>
            <a:off x="8081962" y="6492875"/>
            <a:ext cx="2743200" cy="189721"/>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9"/>
          <p:cNvSpPr txBox="1"/>
          <p:nvPr>
            <p:ph idx="11" type="ftr"/>
          </p:nvPr>
        </p:nvSpPr>
        <p:spPr>
          <a:xfrm>
            <a:off x="1766400" y="6492875"/>
            <a:ext cx="4114800" cy="189721"/>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9"/>
          <p:cNvSpPr txBox="1"/>
          <p:nvPr>
            <p:ph idx="12" type="sldNum"/>
          </p:nvPr>
        </p:nvSpPr>
        <p:spPr>
          <a:xfrm>
            <a:off x="11250150" y="6492875"/>
            <a:ext cx="257637" cy="189721"/>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39" name="Google Shape;39;p9"/>
          <p:cNvSpPr txBox="1"/>
          <p:nvPr>
            <p:ph idx="1" type="body"/>
          </p:nvPr>
        </p:nvSpPr>
        <p:spPr>
          <a:xfrm>
            <a:off x="720726" y="1296988"/>
            <a:ext cx="5518800" cy="4616451"/>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800"/>
              <a:buNone/>
              <a:defRPr/>
            </a:lvl1pPr>
            <a:lvl2pPr indent="-228600" lvl="1" marL="914400" algn="l">
              <a:lnSpc>
                <a:spcPct val="90000"/>
              </a:lnSpc>
              <a:spcBef>
                <a:spcPts val="1701"/>
              </a:spcBef>
              <a:spcAft>
                <a:spcPts val="0"/>
              </a:spcAft>
              <a:buClr>
                <a:schemeClr val="accent3"/>
              </a:buClr>
              <a:buSzPts val="1800"/>
              <a:buNone/>
              <a:defRPr/>
            </a:lvl2pPr>
            <a:lvl3pPr indent="-228600" lvl="2" marL="1371600" algn="l">
              <a:lnSpc>
                <a:spcPct val="100000"/>
              </a:lnSpc>
              <a:spcBef>
                <a:spcPts val="567"/>
              </a:spcBef>
              <a:spcAft>
                <a:spcPts val="0"/>
              </a:spcAft>
              <a:buSzPts val="1800"/>
              <a:buNone/>
              <a:defRPr/>
            </a:lvl3pPr>
            <a:lvl4pPr indent="-342900" lvl="3" marL="1828800" algn="l">
              <a:lnSpc>
                <a:spcPct val="100000"/>
              </a:lnSpc>
              <a:spcBef>
                <a:spcPts val="2835"/>
              </a:spcBef>
              <a:spcAft>
                <a:spcPts val="0"/>
              </a:spcAft>
              <a:buSzPts val="1800"/>
              <a:buChar char="•"/>
              <a:defRPr/>
            </a:lvl4pPr>
            <a:lvl5pPr indent="-342900" lvl="4" marL="2286000" algn="l">
              <a:lnSpc>
                <a:spcPct val="100000"/>
              </a:lnSpc>
              <a:spcBef>
                <a:spcPts val="850"/>
              </a:spcBef>
              <a:spcAft>
                <a:spcPts val="0"/>
              </a:spcAft>
              <a:buSzPts val="1800"/>
              <a:buChar char="•"/>
              <a:defRPr/>
            </a:lvl5pPr>
            <a:lvl6pPr indent="-342900" lvl="5" marL="2743200" algn="l">
              <a:lnSpc>
                <a:spcPct val="90000"/>
              </a:lnSpc>
              <a:spcBef>
                <a:spcPts val="85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9"/>
          <p:cNvSpPr txBox="1"/>
          <p:nvPr>
            <p:ph type="title"/>
          </p:nvPr>
        </p:nvSpPr>
        <p:spPr>
          <a:xfrm>
            <a:off x="720726" y="722313"/>
            <a:ext cx="5518800" cy="574675"/>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9"/>
          <p:cNvSpPr/>
          <p:nvPr>
            <p:ph idx="2" type="pic"/>
          </p:nvPr>
        </p:nvSpPr>
        <p:spPr>
          <a:xfrm>
            <a:off x="6900000" y="0"/>
            <a:ext cx="5292000" cy="6858000"/>
          </a:xfrm>
          <a:prstGeom prst="rect">
            <a:avLst/>
          </a:prstGeom>
          <a:solidFill>
            <a:srgbClr val="D8D8D8"/>
          </a:solidFill>
          <a:ln>
            <a:noFill/>
          </a:ln>
        </p:spPr>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showMasterSp="0">
  <p:cSld name="Custom Layout">
    <p:spTree>
      <p:nvGrpSpPr>
        <p:cNvPr id="42" name="Shape 42"/>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Image" showMasterSp="0">
  <p:cSld name="Closing Slide Image">
    <p:spTree>
      <p:nvGrpSpPr>
        <p:cNvPr id="43" name="Shape 43"/>
        <p:cNvGrpSpPr/>
        <p:nvPr/>
      </p:nvGrpSpPr>
      <p:grpSpPr>
        <a:xfrm>
          <a:off x="0" y="0"/>
          <a:ext cx="0" cy="0"/>
          <a:chOff x="0" y="0"/>
          <a:chExt cx="0" cy="0"/>
        </a:xfrm>
      </p:grpSpPr>
      <p:sp>
        <p:nvSpPr>
          <p:cNvPr id="44" name="Google Shape;44;p11"/>
          <p:cNvSpPr txBox="1"/>
          <p:nvPr>
            <p:ph type="ctrTitle"/>
          </p:nvPr>
        </p:nvSpPr>
        <p:spPr>
          <a:xfrm>
            <a:off x="720725" y="2854801"/>
            <a:ext cx="4073912" cy="10188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accent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 name="Google Shape;45;p11"/>
          <p:cNvSpPr txBox="1"/>
          <p:nvPr>
            <p:ph idx="1" type="subTitle"/>
          </p:nvPr>
        </p:nvSpPr>
        <p:spPr>
          <a:xfrm>
            <a:off x="720725" y="3873600"/>
            <a:ext cx="4073912" cy="444600"/>
          </a:xfrm>
          <a:prstGeom prst="rect">
            <a:avLst/>
          </a:prstGeom>
          <a:noFill/>
          <a:ln>
            <a:noFill/>
          </a:ln>
        </p:spPr>
        <p:txBody>
          <a:bodyPr anchorCtr="0" anchor="t" bIns="0" lIns="0" spcFirstLastPara="1" rIns="0" wrap="square" tIns="0">
            <a:noAutofit/>
          </a:bodyPr>
          <a:lstStyle>
            <a:lvl1pPr lvl="0" algn="l">
              <a:lnSpc>
                <a:spcPct val="105000"/>
              </a:lnSpc>
              <a:spcBef>
                <a:spcPts val="0"/>
              </a:spcBef>
              <a:spcAft>
                <a:spcPts val="0"/>
              </a:spcAft>
              <a:buClr>
                <a:schemeClr val="accent2"/>
              </a:buClr>
              <a:buSzPts val="2400"/>
              <a:buNone/>
              <a:defRPr b="0" sz="2400">
                <a:solidFill>
                  <a:schemeClr val="accent2"/>
                </a:solidFill>
              </a:defRPr>
            </a:lvl1pPr>
            <a:lvl2pPr lvl="1" algn="l">
              <a:lnSpc>
                <a:spcPct val="105000"/>
              </a:lnSpc>
              <a:spcBef>
                <a:spcPts val="0"/>
              </a:spcBef>
              <a:spcAft>
                <a:spcPts val="0"/>
              </a:spcAft>
              <a:buClr>
                <a:schemeClr val="accent2"/>
              </a:buClr>
              <a:buSzPts val="2400"/>
              <a:buNone/>
              <a:defRPr b="1" sz="2400">
                <a:solidFill>
                  <a:schemeClr val="accent2"/>
                </a:solidFill>
              </a:defRPr>
            </a:lvl2pPr>
            <a:lvl3pPr lvl="2" algn="ctr">
              <a:lnSpc>
                <a:spcPct val="100000"/>
              </a:lnSpc>
              <a:spcBef>
                <a:spcPts val="0"/>
              </a:spcBef>
              <a:spcAft>
                <a:spcPts val="0"/>
              </a:spcAft>
              <a:buSzPts val="1800"/>
              <a:buNone/>
              <a:defRPr sz="1800"/>
            </a:lvl3pPr>
            <a:lvl4pPr lvl="3" algn="ctr">
              <a:lnSpc>
                <a:spcPct val="100000"/>
              </a:lnSpc>
              <a:spcBef>
                <a:spcPts val="2835"/>
              </a:spcBef>
              <a:spcAft>
                <a:spcPts val="0"/>
              </a:spcAft>
              <a:buSzPts val="1600"/>
              <a:buNone/>
              <a:defRPr sz="1600"/>
            </a:lvl4pPr>
            <a:lvl5pPr lvl="4" algn="ctr">
              <a:lnSpc>
                <a:spcPct val="100000"/>
              </a:lnSpc>
              <a:spcBef>
                <a:spcPts val="850"/>
              </a:spcBef>
              <a:spcAft>
                <a:spcPts val="0"/>
              </a:spcAft>
              <a:buSzPts val="1600"/>
              <a:buNone/>
              <a:defRPr sz="1600"/>
            </a:lvl5pPr>
            <a:lvl6pPr lvl="5" algn="ctr">
              <a:lnSpc>
                <a:spcPct val="90000"/>
              </a:lnSpc>
              <a:spcBef>
                <a:spcPts val="85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46" name="Google Shape;46;p11"/>
          <p:cNvSpPr/>
          <p:nvPr>
            <p:ph idx="2" type="pic"/>
          </p:nvPr>
        </p:nvSpPr>
        <p:spPr>
          <a:xfrm>
            <a:off x="5287200" y="0"/>
            <a:ext cx="6858000" cy="6858000"/>
          </a:xfrm>
          <a:prstGeom prst="rect">
            <a:avLst/>
          </a:prstGeom>
          <a:solidFill>
            <a:srgbClr val="D8D8D8"/>
          </a:solidFill>
          <a:ln>
            <a:noFill/>
          </a:ln>
        </p:spPr>
      </p:sp>
      <p:pic>
        <p:nvPicPr>
          <p:cNvPr descr="Logo&#10;&#10;Description automatically generated" id="47" name="Google Shape;47;p11"/>
          <p:cNvPicPr preferRelativeResize="0"/>
          <p:nvPr/>
        </p:nvPicPr>
        <p:blipFill rotWithShape="1">
          <a:blip r:embed="rId2">
            <a:alphaModFix/>
          </a:blip>
          <a:srcRect b="0" l="0" r="0" t="0"/>
          <a:stretch/>
        </p:blipFill>
        <p:spPr>
          <a:xfrm>
            <a:off x="720725" y="860400"/>
            <a:ext cx="2970000" cy="838750"/>
          </a:xfrm>
          <a:prstGeom prst="rect">
            <a:avLst/>
          </a:prstGeom>
          <a:noFill/>
          <a:ln>
            <a:noFill/>
          </a:ln>
        </p:spPr>
      </p:pic>
      <p:grpSp>
        <p:nvGrpSpPr>
          <p:cNvPr id="48" name="Google Shape;48;p11"/>
          <p:cNvGrpSpPr/>
          <p:nvPr/>
        </p:nvGrpSpPr>
        <p:grpSpPr>
          <a:xfrm>
            <a:off x="720725" y="5472000"/>
            <a:ext cx="4009268" cy="694945"/>
            <a:chOff x="720725" y="5218493"/>
            <a:chExt cx="4009268" cy="694945"/>
          </a:xfrm>
        </p:grpSpPr>
        <p:pic>
          <p:nvPicPr>
            <p:cNvPr id="49" name="Google Shape;49;p11"/>
            <p:cNvPicPr preferRelativeResize="0"/>
            <p:nvPr/>
          </p:nvPicPr>
          <p:blipFill rotWithShape="1">
            <a:blip r:embed="rId3">
              <a:alphaModFix/>
            </a:blip>
            <a:srcRect b="0" l="0" r="0" t="0"/>
            <a:stretch/>
          </p:blipFill>
          <p:spPr>
            <a:xfrm>
              <a:off x="4032000" y="5325173"/>
              <a:ext cx="697993" cy="588265"/>
            </a:xfrm>
            <a:prstGeom prst="rect">
              <a:avLst/>
            </a:prstGeom>
            <a:noFill/>
            <a:ln>
              <a:noFill/>
            </a:ln>
          </p:spPr>
        </p:pic>
        <p:pic>
          <p:nvPicPr>
            <p:cNvPr id="50" name="Google Shape;50;p11"/>
            <p:cNvPicPr preferRelativeResize="0"/>
            <p:nvPr/>
          </p:nvPicPr>
          <p:blipFill rotWithShape="1">
            <a:blip r:embed="rId4">
              <a:alphaModFix/>
            </a:blip>
            <a:srcRect b="0" l="0" r="0" t="0"/>
            <a:stretch/>
          </p:blipFill>
          <p:spPr>
            <a:xfrm>
              <a:off x="2867282" y="5309933"/>
              <a:ext cx="826010" cy="603505"/>
            </a:xfrm>
            <a:prstGeom prst="rect">
              <a:avLst/>
            </a:prstGeom>
            <a:noFill/>
            <a:ln>
              <a:noFill/>
            </a:ln>
          </p:spPr>
        </p:pic>
        <p:pic>
          <p:nvPicPr>
            <p:cNvPr id="51" name="Google Shape;51;p11"/>
            <p:cNvPicPr preferRelativeResize="0"/>
            <p:nvPr/>
          </p:nvPicPr>
          <p:blipFill rotWithShape="1">
            <a:blip r:embed="rId5">
              <a:alphaModFix/>
            </a:blip>
            <a:srcRect b="0" l="0" r="0" t="0"/>
            <a:stretch/>
          </p:blipFill>
          <p:spPr>
            <a:xfrm>
              <a:off x="720725" y="5279453"/>
              <a:ext cx="594361" cy="633985"/>
            </a:xfrm>
            <a:prstGeom prst="rect">
              <a:avLst/>
            </a:prstGeom>
            <a:noFill/>
            <a:ln>
              <a:noFill/>
            </a:ln>
          </p:spPr>
        </p:pic>
        <p:pic>
          <p:nvPicPr>
            <p:cNvPr id="52" name="Google Shape;52;p11"/>
            <p:cNvPicPr preferRelativeResize="0"/>
            <p:nvPr/>
          </p:nvPicPr>
          <p:blipFill rotWithShape="1">
            <a:blip r:embed="rId6">
              <a:alphaModFix/>
            </a:blip>
            <a:srcRect b="0" l="0" r="0" t="0"/>
            <a:stretch/>
          </p:blipFill>
          <p:spPr>
            <a:xfrm>
              <a:off x="1653795" y="5218493"/>
              <a:ext cx="874778" cy="694945"/>
            </a:xfrm>
            <a:prstGeom prst="rect">
              <a:avLst/>
            </a:prstGeom>
            <a:noFill/>
            <a:ln>
              <a:noFill/>
            </a:ln>
          </p:spPr>
        </p:pic>
      </p:gr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s with Images">
  <p:cSld name="Three Columns with Images">
    <p:spTree>
      <p:nvGrpSpPr>
        <p:cNvPr id="53" name="Shape 53"/>
        <p:cNvGrpSpPr/>
        <p:nvPr/>
      </p:nvGrpSpPr>
      <p:grpSpPr>
        <a:xfrm>
          <a:off x="0" y="0"/>
          <a:ext cx="0" cy="0"/>
          <a:chOff x="0" y="0"/>
          <a:chExt cx="0" cy="0"/>
        </a:xfrm>
      </p:grpSpPr>
      <p:sp>
        <p:nvSpPr>
          <p:cNvPr id="54" name="Google Shape;54;g2c08e436147_0_319"/>
          <p:cNvSpPr txBox="1"/>
          <p:nvPr>
            <p:ph type="title"/>
          </p:nvPr>
        </p:nvSpPr>
        <p:spPr>
          <a:xfrm>
            <a:off x="720726" y="722313"/>
            <a:ext cx="10750500" cy="5748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g2c08e436147_0_319"/>
          <p:cNvSpPr txBox="1"/>
          <p:nvPr>
            <p:ph idx="10" type="dt"/>
          </p:nvPr>
        </p:nvSpPr>
        <p:spPr>
          <a:xfrm>
            <a:off x="8081962" y="6492875"/>
            <a:ext cx="2743200" cy="189600"/>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g2c08e436147_0_319"/>
          <p:cNvSpPr txBox="1"/>
          <p:nvPr>
            <p:ph idx="11" type="ftr"/>
          </p:nvPr>
        </p:nvSpPr>
        <p:spPr>
          <a:xfrm>
            <a:off x="1766400" y="6492875"/>
            <a:ext cx="4114800" cy="1896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g2c08e436147_0_319"/>
          <p:cNvSpPr txBox="1"/>
          <p:nvPr>
            <p:ph idx="12" type="sldNum"/>
          </p:nvPr>
        </p:nvSpPr>
        <p:spPr>
          <a:xfrm>
            <a:off x="11250150" y="6492875"/>
            <a:ext cx="257700" cy="1896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58" name="Google Shape;58;g2c08e436147_0_319"/>
          <p:cNvSpPr/>
          <p:nvPr>
            <p:ph idx="2" type="pic"/>
          </p:nvPr>
        </p:nvSpPr>
        <p:spPr>
          <a:xfrm>
            <a:off x="720725" y="1857600"/>
            <a:ext cx="3463200" cy="1656000"/>
          </a:xfrm>
          <a:prstGeom prst="rect">
            <a:avLst/>
          </a:prstGeom>
          <a:solidFill>
            <a:srgbClr val="D8D8D8"/>
          </a:solidFill>
          <a:ln>
            <a:noFill/>
          </a:ln>
        </p:spPr>
      </p:sp>
      <p:sp>
        <p:nvSpPr>
          <p:cNvPr id="59" name="Google Shape;59;g2c08e436147_0_319"/>
          <p:cNvSpPr txBox="1"/>
          <p:nvPr>
            <p:ph idx="1" type="body"/>
          </p:nvPr>
        </p:nvSpPr>
        <p:spPr>
          <a:xfrm>
            <a:off x="720725" y="3513600"/>
            <a:ext cx="3463200" cy="2399700"/>
          </a:xfrm>
          <a:prstGeom prst="rect">
            <a:avLst/>
          </a:prstGeom>
          <a:solidFill>
            <a:schemeClr val="accent1"/>
          </a:solidFill>
          <a:ln>
            <a:noFill/>
          </a:ln>
        </p:spPr>
        <p:txBody>
          <a:bodyPr anchorCtr="0" anchor="t" bIns="216000" lIns="216000" spcFirstLastPara="1" rIns="216000" wrap="square" tIns="216000">
            <a:noAutofit/>
          </a:bodyPr>
          <a:lstStyle>
            <a:lvl1pPr indent="-228600" lvl="0" marL="457200" algn="l">
              <a:lnSpc>
                <a:spcPct val="100000"/>
              </a:lnSpc>
              <a:spcBef>
                <a:spcPts val="0"/>
              </a:spcBef>
              <a:spcAft>
                <a:spcPts val="0"/>
              </a:spcAft>
              <a:buClr>
                <a:schemeClr val="lt1"/>
              </a:buClr>
              <a:buSzPts val="1400"/>
              <a:buNone/>
              <a:defRPr sz="1400">
                <a:solidFill>
                  <a:schemeClr val="lt1"/>
                </a:solidFill>
              </a:defRPr>
            </a:lvl1pPr>
            <a:lvl2pPr indent="-228600" lvl="1" marL="914400" algn="l">
              <a:lnSpc>
                <a:spcPct val="100000"/>
              </a:lnSpc>
              <a:spcBef>
                <a:spcPts val="0"/>
              </a:spcBef>
              <a:spcAft>
                <a:spcPts val="0"/>
              </a:spcAft>
              <a:buClr>
                <a:schemeClr val="lt1"/>
              </a:buClr>
              <a:buSzPts val="2000"/>
              <a:buNone/>
              <a:defRPr sz="2000">
                <a:solidFill>
                  <a:schemeClr val="lt1"/>
                </a:solidFill>
              </a:defRPr>
            </a:lvl2pPr>
            <a:lvl3pPr indent="-228600" lvl="2" marL="1371600" algn="l">
              <a:lnSpc>
                <a:spcPct val="100000"/>
              </a:lnSpc>
              <a:spcBef>
                <a:spcPts val="567"/>
              </a:spcBef>
              <a:spcAft>
                <a:spcPts val="0"/>
              </a:spcAft>
              <a:buSzPts val="1800"/>
              <a:buNone/>
              <a:defRPr>
                <a:solidFill>
                  <a:schemeClr val="lt1"/>
                </a:solidFill>
              </a:defRPr>
            </a:lvl3pPr>
            <a:lvl4pPr indent="-317500" lvl="3" marL="1828800" algn="l">
              <a:lnSpc>
                <a:spcPct val="100000"/>
              </a:lnSpc>
              <a:spcBef>
                <a:spcPts val="0"/>
              </a:spcBef>
              <a:spcAft>
                <a:spcPts val="0"/>
              </a:spcAft>
              <a:buSzPts val="1400"/>
              <a:buChar char="•"/>
              <a:defRPr sz="1400">
                <a:solidFill>
                  <a:schemeClr val="lt1"/>
                </a:solidFill>
              </a:defRPr>
            </a:lvl4pPr>
            <a:lvl5pPr indent="-317500" lvl="4" marL="2286000" algn="l">
              <a:lnSpc>
                <a:spcPct val="100000"/>
              </a:lnSpc>
              <a:spcBef>
                <a:spcPts val="0"/>
              </a:spcBef>
              <a:spcAft>
                <a:spcPts val="0"/>
              </a:spcAft>
              <a:buSzPts val="1400"/>
              <a:buChar char="•"/>
              <a:defRPr sz="14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0" name="Google Shape;60;g2c08e436147_0_319"/>
          <p:cNvSpPr/>
          <p:nvPr>
            <p:ph idx="3" type="pic"/>
          </p:nvPr>
        </p:nvSpPr>
        <p:spPr>
          <a:xfrm>
            <a:off x="4364400" y="1857600"/>
            <a:ext cx="3463200" cy="1656000"/>
          </a:xfrm>
          <a:prstGeom prst="rect">
            <a:avLst/>
          </a:prstGeom>
          <a:solidFill>
            <a:srgbClr val="D8D8D8"/>
          </a:solidFill>
          <a:ln>
            <a:noFill/>
          </a:ln>
        </p:spPr>
      </p:sp>
      <p:sp>
        <p:nvSpPr>
          <p:cNvPr id="61" name="Google Shape;61;g2c08e436147_0_319"/>
          <p:cNvSpPr txBox="1"/>
          <p:nvPr>
            <p:ph idx="4" type="body"/>
          </p:nvPr>
        </p:nvSpPr>
        <p:spPr>
          <a:xfrm>
            <a:off x="4364400" y="3513600"/>
            <a:ext cx="3463200" cy="2399700"/>
          </a:xfrm>
          <a:prstGeom prst="rect">
            <a:avLst/>
          </a:prstGeom>
          <a:solidFill>
            <a:schemeClr val="accent1"/>
          </a:solidFill>
          <a:ln>
            <a:noFill/>
          </a:ln>
        </p:spPr>
        <p:txBody>
          <a:bodyPr anchorCtr="0" anchor="t" bIns="216000" lIns="216000" spcFirstLastPara="1" rIns="216000" wrap="square" tIns="216000">
            <a:noAutofit/>
          </a:bodyPr>
          <a:lstStyle>
            <a:lvl1pPr indent="-228600" lvl="0" marL="457200" algn="l">
              <a:lnSpc>
                <a:spcPct val="100000"/>
              </a:lnSpc>
              <a:spcBef>
                <a:spcPts val="0"/>
              </a:spcBef>
              <a:spcAft>
                <a:spcPts val="0"/>
              </a:spcAft>
              <a:buClr>
                <a:schemeClr val="lt1"/>
              </a:buClr>
              <a:buSzPts val="1400"/>
              <a:buNone/>
              <a:defRPr sz="1400">
                <a:solidFill>
                  <a:schemeClr val="lt1"/>
                </a:solidFill>
              </a:defRPr>
            </a:lvl1pPr>
            <a:lvl2pPr indent="-228600" lvl="1" marL="914400" algn="l">
              <a:lnSpc>
                <a:spcPct val="100000"/>
              </a:lnSpc>
              <a:spcBef>
                <a:spcPts val="0"/>
              </a:spcBef>
              <a:spcAft>
                <a:spcPts val="0"/>
              </a:spcAft>
              <a:buClr>
                <a:schemeClr val="lt1"/>
              </a:buClr>
              <a:buSzPts val="2000"/>
              <a:buNone/>
              <a:defRPr sz="2000">
                <a:solidFill>
                  <a:schemeClr val="lt1"/>
                </a:solidFill>
              </a:defRPr>
            </a:lvl2pPr>
            <a:lvl3pPr indent="-228600" lvl="2" marL="1371600" algn="l">
              <a:lnSpc>
                <a:spcPct val="100000"/>
              </a:lnSpc>
              <a:spcBef>
                <a:spcPts val="567"/>
              </a:spcBef>
              <a:spcAft>
                <a:spcPts val="0"/>
              </a:spcAft>
              <a:buSzPts val="1800"/>
              <a:buNone/>
              <a:defRPr>
                <a:solidFill>
                  <a:schemeClr val="lt1"/>
                </a:solidFill>
              </a:defRPr>
            </a:lvl3pPr>
            <a:lvl4pPr indent="-317500" lvl="3" marL="1828800" algn="l">
              <a:lnSpc>
                <a:spcPct val="100000"/>
              </a:lnSpc>
              <a:spcBef>
                <a:spcPts val="0"/>
              </a:spcBef>
              <a:spcAft>
                <a:spcPts val="0"/>
              </a:spcAft>
              <a:buSzPts val="1400"/>
              <a:buChar char="•"/>
              <a:defRPr sz="1400">
                <a:solidFill>
                  <a:schemeClr val="lt1"/>
                </a:solidFill>
              </a:defRPr>
            </a:lvl4pPr>
            <a:lvl5pPr indent="-317500" lvl="4" marL="2286000" algn="l">
              <a:lnSpc>
                <a:spcPct val="100000"/>
              </a:lnSpc>
              <a:spcBef>
                <a:spcPts val="0"/>
              </a:spcBef>
              <a:spcAft>
                <a:spcPts val="0"/>
              </a:spcAft>
              <a:buSzPts val="1400"/>
              <a:buChar char="•"/>
              <a:defRPr sz="14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2" name="Google Shape;62;g2c08e436147_0_319"/>
          <p:cNvSpPr/>
          <p:nvPr>
            <p:ph idx="5" type="pic"/>
          </p:nvPr>
        </p:nvSpPr>
        <p:spPr>
          <a:xfrm>
            <a:off x="8008075" y="1857600"/>
            <a:ext cx="3463200" cy="1656000"/>
          </a:xfrm>
          <a:prstGeom prst="rect">
            <a:avLst/>
          </a:prstGeom>
          <a:solidFill>
            <a:srgbClr val="D8D8D8"/>
          </a:solidFill>
          <a:ln>
            <a:noFill/>
          </a:ln>
        </p:spPr>
      </p:sp>
      <p:sp>
        <p:nvSpPr>
          <p:cNvPr id="63" name="Google Shape;63;g2c08e436147_0_319"/>
          <p:cNvSpPr txBox="1"/>
          <p:nvPr>
            <p:ph idx="6" type="body"/>
          </p:nvPr>
        </p:nvSpPr>
        <p:spPr>
          <a:xfrm>
            <a:off x="8008075" y="3513600"/>
            <a:ext cx="3463200" cy="2399700"/>
          </a:xfrm>
          <a:prstGeom prst="rect">
            <a:avLst/>
          </a:prstGeom>
          <a:solidFill>
            <a:schemeClr val="accent1"/>
          </a:solidFill>
          <a:ln>
            <a:noFill/>
          </a:ln>
        </p:spPr>
        <p:txBody>
          <a:bodyPr anchorCtr="0" anchor="t" bIns="216000" lIns="216000" spcFirstLastPara="1" rIns="216000" wrap="square" tIns="216000">
            <a:noAutofit/>
          </a:bodyPr>
          <a:lstStyle>
            <a:lvl1pPr indent="-228600" lvl="0" marL="457200" algn="l">
              <a:lnSpc>
                <a:spcPct val="100000"/>
              </a:lnSpc>
              <a:spcBef>
                <a:spcPts val="0"/>
              </a:spcBef>
              <a:spcAft>
                <a:spcPts val="0"/>
              </a:spcAft>
              <a:buClr>
                <a:schemeClr val="lt1"/>
              </a:buClr>
              <a:buSzPts val="1400"/>
              <a:buNone/>
              <a:defRPr sz="1400">
                <a:solidFill>
                  <a:schemeClr val="lt1"/>
                </a:solidFill>
              </a:defRPr>
            </a:lvl1pPr>
            <a:lvl2pPr indent="-228600" lvl="1" marL="914400" algn="l">
              <a:lnSpc>
                <a:spcPct val="100000"/>
              </a:lnSpc>
              <a:spcBef>
                <a:spcPts val="0"/>
              </a:spcBef>
              <a:spcAft>
                <a:spcPts val="0"/>
              </a:spcAft>
              <a:buClr>
                <a:schemeClr val="lt1"/>
              </a:buClr>
              <a:buSzPts val="2000"/>
              <a:buNone/>
              <a:defRPr sz="2000">
                <a:solidFill>
                  <a:schemeClr val="lt1"/>
                </a:solidFill>
              </a:defRPr>
            </a:lvl2pPr>
            <a:lvl3pPr indent="-228600" lvl="2" marL="1371600" algn="l">
              <a:lnSpc>
                <a:spcPct val="100000"/>
              </a:lnSpc>
              <a:spcBef>
                <a:spcPts val="567"/>
              </a:spcBef>
              <a:spcAft>
                <a:spcPts val="0"/>
              </a:spcAft>
              <a:buSzPts val="1800"/>
              <a:buNone/>
              <a:defRPr>
                <a:solidFill>
                  <a:schemeClr val="lt1"/>
                </a:solidFill>
              </a:defRPr>
            </a:lvl3pPr>
            <a:lvl4pPr indent="-317500" lvl="3" marL="1828800" algn="l">
              <a:lnSpc>
                <a:spcPct val="100000"/>
              </a:lnSpc>
              <a:spcBef>
                <a:spcPts val="0"/>
              </a:spcBef>
              <a:spcAft>
                <a:spcPts val="0"/>
              </a:spcAft>
              <a:buSzPts val="1400"/>
              <a:buChar char="•"/>
              <a:defRPr sz="1400">
                <a:solidFill>
                  <a:schemeClr val="lt1"/>
                </a:solidFill>
              </a:defRPr>
            </a:lvl4pPr>
            <a:lvl5pPr indent="-317500" lvl="4" marL="2286000" algn="l">
              <a:lnSpc>
                <a:spcPct val="100000"/>
              </a:lnSpc>
              <a:spcBef>
                <a:spcPts val="0"/>
              </a:spcBef>
              <a:spcAft>
                <a:spcPts val="0"/>
              </a:spcAft>
              <a:buSzPts val="1400"/>
              <a:buChar char="•"/>
              <a:defRPr sz="14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and Large Image">
  <p:cSld name="Content and Large Image">
    <p:spTree>
      <p:nvGrpSpPr>
        <p:cNvPr id="64" name="Shape 64"/>
        <p:cNvGrpSpPr/>
        <p:nvPr/>
      </p:nvGrpSpPr>
      <p:grpSpPr>
        <a:xfrm>
          <a:off x="0" y="0"/>
          <a:ext cx="0" cy="0"/>
          <a:chOff x="0" y="0"/>
          <a:chExt cx="0" cy="0"/>
        </a:xfrm>
      </p:grpSpPr>
      <p:sp>
        <p:nvSpPr>
          <p:cNvPr id="65" name="Google Shape;65;p15"/>
          <p:cNvSpPr txBox="1"/>
          <p:nvPr>
            <p:ph idx="10" type="dt"/>
          </p:nvPr>
        </p:nvSpPr>
        <p:spPr>
          <a:xfrm>
            <a:off x="8081962" y="6492875"/>
            <a:ext cx="2743200" cy="189721"/>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15"/>
          <p:cNvSpPr txBox="1"/>
          <p:nvPr>
            <p:ph idx="11" type="ftr"/>
          </p:nvPr>
        </p:nvSpPr>
        <p:spPr>
          <a:xfrm>
            <a:off x="1766400" y="6492875"/>
            <a:ext cx="4114800" cy="189721"/>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15"/>
          <p:cNvSpPr txBox="1"/>
          <p:nvPr>
            <p:ph idx="12" type="sldNum"/>
          </p:nvPr>
        </p:nvSpPr>
        <p:spPr>
          <a:xfrm>
            <a:off x="11250150" y="6492875"/>
            <a:ext cx="257637" cy="189721"/>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68" name="Google Shape;68;p15"/>
          <p:cNvSpPr txBox="1"/>
          <p:nvPr>
            <p:ph idx="1" type="body"/>
          </p:nvPr>
        </p:nvSpPr>
        <p:spPr>
          <a:xfrm>
            <a:off x="720726" y="1296988"/>
            <a:ext cx="3913200" cy="4616451"/>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800"/>
              <a:buNone/>
              <a:defRPr/>
            </a:lvl1pPr>
            <a:lvl2pPr indent="-228600" lvl="1" marL="914400" algn="l">
              <a:lnSpc>
                <a:spcPct val="90000"/>
              </a:lnSpc>
              <a:spcBef>
                <a:spcPts val="1701"/>
              </a:spcBef>
              <a:spcAft>
                <a:spcPts val="0"/>
              </a:spcAft>
              <a:buClr>
                <a:schemeClr val="accent3"/>
              </a:buClr>
              <a:buSzPts val="1800"/>
              <a:buNone/>
              <a:defRPr/>
            </a:lvl2pPr>
            <a:lvl3pPr indent="-228600" lvl="2" marL="1371600" algn="l">
              <a:lnSpc>
                <a:spcPct val="100000"/>
              </a:lnSpc>
              <a:spcBef>
                <a:spcPts val="567"/>
              </a:spcBef>
              <a:spcAft>
                <a:spcPts val="0"/>
              </a:spcAft>
              <a:buSzPts val="1800"/>
              <a:buNone/>
              <a:defRPr/>
            </a:lvl3pPr>
            <a:lvl4pPr indent="-342900" lvl="3" marL="1828800" algn="l">
              <a:lnSpc>
                <a:spcPct val="100000"/>
              </a:lnSpc>
              <a:spcBef>
                <a:spcPts val="2835"/>
              </a:spcBef>
              <a:spcAft>
                <a:spcPts val="0"/>
              </a:spcAft>
              <a:buSzPts val="1800"/>
              <a:buChar char="•"/>
              <a:defRPr/>
            </a:lvl4pPr>
            <a:lvl5pPr indent="-342900" lvl="4" marL="2286000" algn="l">
              <a:lnSpc>
                <a:spcPct val="100000"/>
              </a:lnSpc>
              <a:spcBef>
                <a:spcPts val="850"/>
              </a:spcBef>
              <a:spcAft>
                <a:spcPts val="0"/>
              </a:spcAft>
              <a:buSzPts val="1800"/>
              <a:buChar char="•"/>
              <a:defRPr/>
            </a:lvl5pPr>
            <a:lvl6pPr indent="-342900" lvl="5" marL="2743200" algn="l">
              <a:lnSpc>
                <a:spcPct val="90000"/>
              </a:lnSpc>
              <a:spcBef>
                <a:spcPts val="85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9" name="Google Shape;69;p15"/>
          <p:cNvSpPr txBox="1"/>
          <p:nvPr>
            <p:ph type="title"/>
          </p:nvPr>
        </p:nvSpPr>
        <p:spPr>
          <a:xfrm>
            <a:off x="720726" y="722313"/>
            <a:ext cx="3913200" cy="574675"/>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15"/>
          <p:cNvSpPr/>
          <p:nvPr>
            <p:ph idx="2" type="pic"/>
          </p:nvPr>
        </p:nvSpPr>
        <p:spPr>
          <a:xfrm>
            <a:off x="5334000" y="0"/>
            <a:ext cx="6858000" cy="6858000"/>
          </a:xfrm>
          <a:prstGeom prst="rect">
            <a:avLst/>
          </a:prstGeom>
          <a:solidFill>
            <a:srgbClr val="D8D8D8"/>
          </a:solidFill>
          <a:ln>
            <a:noFill/>
          </a:ln>
        </p:spPr>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s with Images">
  <p:cSld name="Two Columns with Images">
    <p:spTree>
      <p:nvGrpSpPr>
        <p:cNvPr id="71" name="Shape 71"/>
        <p:cNvGrpSpPr/>
        <p:nvPr/>
      </p:nvGrpSpPr>
      <p:grpSpPr>
        <a:xfrm>
          <a:off x="0" y="0"/>
          <a:ext cx="0" cy="0"/>
          <a:chOff x="0" y="0"/>
          <a:chExt cx="0" cy="0"/>
        </a:xfrm>
      </p:grpSpPr>
      <p:sp>
        <p:nvSpPr>
          <p:cNvPr id="72" name="Google Shape;72;g216bb1a2444_4_146"/>
          <p:cNvSpPr txBox="1"/>
          <p:nvPr>
            <p:ph type="title"/>
          </p:nvPr>
        </p:nvSpPr>
        <p:spPr>
          <a:xfrm>
            <a:off x="720726" y="722313"/>
            <a:ext cx="10750500" cy="5748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g216bb1a2444_4_146"/>
          <p:cNvSpPr txBox="1"/>
          <p:nvPr>
            <p:ph idx="10" type="dt"/>
          </p:nvPr>
        </p:nvSpPr>
        <p:spPr>
          <a:xfrm>
            <a:off x="8081962" y="6492875"/>
            <a:ext cx="2743200" cy="189600"/>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g216bb1a2444_4_146"/>
          <p:cNvSpPr txBox="1"/>
          <p:nvPr>
            <p:ph idx="11" type="ftr"/>
          </p:nvPr>
        </p:nvSpPr>
        <p:spPr>
          <a:xfrm>
            <a:off x="1766400" y="6492875"/>
            <a:ext cx="4114800" cy="1896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5" name="Google Shape;75;g216bb1a2444_4_146"/>
          <p:cNvSpPr txBox="1"/>
          <p:nvPr>
            <p:ph idx="12" type="sldNum"/>
          </p:nvPr>
        </p:nvSpPr>
        <p:spPr>
          <a:xfrm>
            <a:off x="11250150" y="6492875"/>
            <a:ext cx="257700" cy="1896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76" name="Google Shape;76;g216bb1a2444_4_146"/>
          <p:cNvSpPr/>
          <p:nvPr>
            <p:ph idx="2" type="pic"/>
          </p:nvPr>
        </p:nvSpPr>
        <p:spPr>
          <a:xfrm>
            <a:off x="720725" y="1857600"/>
            <a:ext cx="5302800" cy="2016000"/>
          </a:xfrm>
          <a:prstGeom prst="rect">
            <a:avLst/>
          </a:prstGeom>
          <a:solidFill>
            <a:srgbClr val="D8D8D8"/>
          </a:solidFill>
          <a:ln>
            <a:noFill/>
          </a:ln>
        </p:spPr>
      </p:sp>
      <p:sp>
        <p:nvSpPr>
          <p:cNvPr id="77" name="Google Shape;77;g216bb1a2444_4_146"/>
          <p:cNvSpPr txBox="1"/>
          <p:nvPr>
            <p:ph idx="1" type="body"/>
          </p:nvPr>
        </p:nvSpPr>
        <p:spPr>
          <a:xfrm>
            <a:off x="720725" y="3872238"/>
            <a:ext cx="5302800" cy="2041200"/>
          </a:xfrm>
          <a:prstGeom prst="rect">
            <a:avLst/>
          </a:prstGeom>
          <a:solidFill>
            <a:schemeClr val="accent1"/>
          </a:solidFill>
          <a:ln>
            <a:noFill/>
          </a:ln>
        </p:spPr>
        <p:txBody>
          <a:bodyPr anchorCtr="0" anchor="t" bIns="216000" lIns="216000" spcFirstLastPara="1" rIns="216000" wrap="square" tIns="216000">
            <a:noAutofit/>
          </a:bodyPr>
          <a:lstStyle>
            <a:lvl1pPr indent="-228600" lvl="0" marL="457200" algn="l">
              <a:lnSpc>
                <a:spcPct val="100000"/>
              </a:lnSpc>
              <a:spcBef>
                <a:spcPts val="0"/>
              </a:spcBef>
              <a:spcAft>
                <a:spcPts val="0"/>
              </a:spcAft>
              <a:buClr>
                <a:schemeClr val="lt1"/>
              </a:buClr>
              <a:buSzPts val="1400"/>
              <a:buNone/>
              <a:defRPr sz="1400">
                <a:solidFill>
                  <a:schemeClr val="lt1"/>
                </a:solidFill>
              </a:defRPr>
            </a:lvl1pPr>
            <a:lvl2pPr indent="-228600" lvl="1" marL="914400" algn="l">
              <a:lnSpc>
                <a:spcPct val="100000"/>
              </a:lnSpc>
              <a:spcBef>
                <a:spcPts val="0"/>
              </a:spcBef>
              <a:spcAft>
                <a:spcPts val="0"/>
              </a:spcAft>
              <a:buClr>
                <a:schemeClr val="lt1"/>
              </a:buClr>
              <a:buSzPts val="2000"/>
              <a:buNone/>
              <a:defRPr sz="2000">
                <a:solidFill>
                  <a:schemeClr val="lt1"/>
                </a:solidFill>
              </a:defRPr>
            </a:lvl2pPr>
            <a:lvl3pPr indent="-228600" lvl="2" marL="1371600" algn="l">
              <a:lnSpc>
                <a:spcPct val="100000"/>
              </a:lnSpc>
              <a:spcBef>
                <a:spcPts val="567"/>
              </a:spcBef>
              <a:spcAft>
                <a:spcPts val="0"/>
              </a:spcAft>
              <a:buSzPts val="1800"/>
              <a:buNone/>
              <a:defRPr>
                <a:solidFill>
                  <a:schemeClr val="lt1"/>
                </a:solidFill>
              </a:defRPr>
            </a:lvl3pPr>
            <a:lvl4pPr indent="-317500" lvl="3" marL="1828800" algn="l">
              <a:lnSpc>
                <a:spcPct val="100000"/>
              </a:lnSpc>
              <a:spcBef>
                <a:spcPts val="0"/>
              </a:spcBef>
              <a:spcAft>
                <a:spcPts val="0"/>
              </a:spcAft>
              <a:buSzPts val="1400"/>
              <a:buChar char="•"/>
              <a:defRPr sz="1400">
                <a:solidFill>
                  <a:schemeClr val="lt1"/>
                </a:solidFill>
              </a:defRPr>
            </a:lvl4pPr>
            <a:lvl5pPr indent="-317500" lvl="4" marL="2286000" algn="l">
              <a:lnSpc>
                <a:spcPct val="100000"/>
              </a:lnSpc>
              <a:spcBef>
                <a:spcPts val="0"/>
              </a:spcBef>
              <a:spcAft>
                <a:spcPts val="0"/>
              </a:spcAft>
              <a:buSzPts val="1400"/>
              <a:buChar char="•"/>
              <a:defRPr sz="14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8" name="Google Shape;78;g216bb1a2444_4_146"/>
          <p:cNvSpPr/>
          <p:nvPr>
            <p:ph idx="3" type="pic"/>
          </p:nvPr>
        </p:nvSpPr>
        <p:spPr>
          <a:xfrm>
            <a:off x="6166888" y="1857600"/>
            <a:ext cx="5302800" cy="2016000"/>
          </a:xfrm>
          <a:prstGeom prst="rect">
            <a:avLst/>
          </a:prstGeom>
          <a:solidFill>
            <a:srgbClr val="D8D8D8"/>
          </a:solidFill>
          <a:ln>
            <a:noFill/>
          </a:ln>
        </p:spPr>
      </p:sp>
      <p:sp>
        <p:nvSpPr>
          <p:cNvPr id="79" name="Google Shape;79;g216bb1a2444_4_146"/>
          <p:cNvSpPr txBox="1"/>
          <p:nvPr>
            <p:ph idx="4" type="body"/>
          </p:nvPr>
        </p:nvSpPr>
        <p:spPr>
          <a:xfrm>
            <a:off x="6166888" y="3872238"/>
            <a:ext cx="5302800" cy="2041200"/>
          </a:xfrm>
          <a:prstGeom prst="rect">
            <a:avLst/>
          </a:prstGeom>
          <a:solidFill>
            <a:schemeClr val="accent1"/>
          </a:solidFill>
          <a:ln>
            <a:noFill/>
          </a:ln>
        </p:spPr>
        <p:txBody>
          <a:bodyPr anchorCtr="0" anchor="t" bIns="216000" lIns="216000" spcFirstLastPara="1" rIns="216000" wrap="square" tIns="216000">
            <a:noAutofit/>
          </a:bodyPr>
          <a:lstStyle>
            <a:lvl1pPr indent="-228600" lvl="0" marL="457200" algn="l">
              <a:lnSpc>
                <a:spcPct val="100000"/>
              </a:lnSpc>
              <a:spcBef>
                <a:spcPts val="0"/>
              </a:spcBef>
              <a:spcAft>
                <a:spcPts val="0"/>
              </a:spcAft>
              <a:buClr>
                <a:schemeClr val="lt1"/>
              </a:buClr>
              <a:buSzPts val="1400"/>
              <a:buNone/>
              <a:defRPr sz="1400">
                <a:solidFill>
                  <a:schemeClr val="lt1"/>
                </a:solidFill>
              </a:defRPr>
            </a:lvl1pPr>
            <a:lvl2pPr indent="-228600" lvl="1" marL="914400" algn="l">
              <a:lnSpc>
                <a:spcPct val="100000"/>
              </a:lnSpc>
              <a:spcBef>
                <a:spcPts val="0"/>
              </a:spcBef>
              <a:spcAft>
                <a:spcPts val="0"/>
              </a:spcAft>
              <a:buClr>
                <a:schemeClr val="lt1"/>
              </a:buClr>
              <a:buSzPts val="2000"/>
              <a:buNone/>
              <a:defRPr sz="2000">
                <a:solidFill>
                  <a:schemeClr val="lt1"/>
                </a:solidFill>
              </a:defRPr>
            </a:lvl2pPr>
            <a:lvl3pPr indent="-228600" lvl="2" marL="1371600" algn="l">
              <a:lnSpc>
                <a:spcPct val="100000"/>
              </a:lnSpc>
              <a:spcBef>
                <a:spcPts val="567"/>
              </a:spcBef>
              <a:spcAft>
                <a:spcPts val="0"/>
              </a:spcAft>
              <a:buSzPts val="1800"/>
              <a:buNone/>
              <a:defRPr>
                <a:solidFill>
                  <a:schemeClr val="lt1"/>
                </a:solidFill>
              </a:defRPr>
            </a:lvl3pPr>
            <a:lvl4pPr indent="-317500" lvl="3" marL="1828800" algn="l">
              <a:lnSpc>
                <a:spcPct val="100000"/>
              </a:lnSpc>
              <a:spcBef>
                <a:spcPts val="0"/>
              </a:spcBef>
              <a:spcAft>
                <a:spcPts val="0"/>
              </a:spcAft>
              <a:buSzPts val="1400"/>
              <a:buChar char="•"/>
              <a:defRPr sz="1400">
                <a:solidFill>
                  <a:schemeClr val="lt1"/>
                </a:solidFill>
              </a:defRPr>
            </a:lvl4pPr>
            <a:lvl5pPr indent="-317500" lvl="4" marL="2286000" algn="l">
              <a:lnSpc>
                <a:spcPct val="100000"/>
              </a:lnSpc>
              <a:spcBef>
                <a:spcPts val="0"/>
              </a:spcBef>
              <a:spcAft>
                <a:spcPts val="0"/>
              </a:spcAft>
              <a:buSzPts val="1400"/>
              <a:buChar char="•"/>
              <a:defRPr sz="14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20" Type="http://schemas.openxmlformats.org/officeDocument/2006/relationships/theme" Target="../theme/theme2.xml"/><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5" Type="http://schemas.openxmlformats.org/officeDocument/2006/relationships/slideLayout" Target="../slideLayouts/slideLayout4.xml"/><Relationship Id="rId19" Type="http://schemas.openxmlformats.org/officeDocument/2006/relationships/slideLayout" Target="../slideLayouts/slideLayout18.xml"/><Relationship Id="rId6" Type="http://schemas.openxmlformats.org/officeDocument/2006/relationships/slideLayout" Target="../slideLayouts/slideLayout5.xml"/><Relationship Id="rId18" Type="http://schemas.openxmlformats.org/officeDocument/2006/relationships/slideLayout" Target="../slideLayouts/slideLayout17.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6"/>
          <p:cNvSpPr txBox="1"/>
          <p:nvPr>
            <p:ph type="title"/>
          </p:nvPr>
        </p:nvSpPr>
        <p:spPr>
          <a:xfrm>
            <a:off x="720726" y="722313"/>
            <a:ext cx="10750550" cy="574675"/>
          </a:xfrm>
          <a:prstGeom prst="rect">
            <a:avLst/>
          </a:prstGeom>
          <a:noFill/>
          <a:ln>
            <a:noFill/>
          </a:ln>
        </p:spPr>
        <p:txBody>
          <a:bodyPr anchorCtr="0" anchor="t" bIns="0" lIns="0" spcFirstLastPara="1" rIns="0" wrap="square" tIns="0">
            <a:noAutofit/>
          </a:bodyPr>
          <a:lstStyle>
            <a:lvl1pPr lvl="0" marR="0" rtl="0" algn="l">
              <a:lnSpc>
                <a:spcPct val="85000"/>
              </a:lnSpc>
              <a:spcBef>
                <a:spcPts val="0"/>
              </a:spcBef>
              <a:spcAft>
                <a:spcPts val="0"/>
              </a:spcAft>
              <a:buClr>
                <a:schemeClr val="accent1"/>
              </a:buClr>
              <a:buSzPts val="3600"/>
              <a:buFont typeface="Arial"/>
              <a:buNone/>
              <a:defRPr b="1" i="0" sz="3600" u="none" cap="none" strike="noStrike">
                <a:solidFill>
                  <a:schemeClr val="accen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6"/>
          <p:cNvSpPr txBox="1"/>
          <p:nvPr>
            <p:ph idx="1" type="body"/>
          </p:nvPr>
        </p:nvSpPr>
        <p:spPr>
          <a:xfrm>
            <a:off x="720725" y="1296988"/>
            <a:ext cx="10750549" cy="4616449"/>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chemeClr val="dk2"/>
              </a:buClr>
              <a:buSzPts val="1600"/>
              <a:buFont typeface="Arial"/>
              <a:buNone/>
              <a:defRPr b="0" i="0" sz="1600" u="none" cap="none" strike="noStrike">
                <a:solidFill>
                  <a:schemeClr val="dk2"/>
                </a:solidFill>
                <a:latin typeface="Arial"/>
                <a:ea typeface="Arial"/>
                <a:cs typeface="Arial"/>
                <a:sym typeface="Arial"/>
              </a:defRPr>
            </a:lvl1pPr>
            <a:lvl2pPr indent="-228600" lvl="1" marL="914400" marR="0" rtl="0" algn="l">
              <a:lnSpc>
                <a:spcPct val="90000"/>
              </a:lnSpc>
              <a:spcBef>
                <a:spcPts val="1701"/>
              </a:spcBef>
              <a:spcAft>
                <a:spcPts val="0"/>
              </a:spcAft>
              <a:buClr>
                <a:schemeClr val="accent3"/>
              </a:buClr>
              <a:buSzPts val="2000"/>
              <a:buFont typeface="Arial"/>
              <a:buNone/>
              <a:defRPr b="1" i="0" sz="2000" u="none" cap="none" strike="noStrike">
                <a:solidFill>
                  <a:schemeClr val="accent3"/>
                </a:solidFill>
                <a:latin typeface="Arial"/>
                <a:ea typeface="Arial"/>
                <a:cs typeface="Arial"/>
                <a:sym typeface="Arial"/>
              </a:defRPr>
            </a:lvl2pPr>
            <a:lvl3pPr indent="-228600" lvl="2" marL="1371600" marR="0" rtl="0" algn="l">
              <a:lnSpc>
                <a:spcPct val="100000"/>
              </a:lnSpc>
              <a:spcBef>
                <a:spcPts val="567"/>
              </a:spcBef>
              <a:spcAft>
                <a:spcPts val="0"/>
              </a:spcAft>
              <a:buClr>
                <a:schemeClr val="accent1"/>
              </a:buClr>
              <a:buSzPts val="1800"/>
              <a:buFont typeface="Arial"/>
              <a:buNone/>
              <a:defRPr b="1" i="0" sz="1800" u="none" cap="none" strike="noStrike">
                <a:solidFill>
                  <a:schemeClr val="dk2"/>
                </a:solidFill>
                <a:latin typeface="Arial"/>
                <a:ea typeface="Arial"/>
                <a:cs typeface="Arial"/>
                <a:sym typeface="Arial"/>
              </a:defRPr>
            </a:lvl3pPr>
            <a:lvl4pPr indent="-330200" lvl="3" marL="1828800" marR="0" rtl="0" algn="l">
              <a:lnSpc>
                <a:spcPct val="100000"/>
              </a:lnSpc>
              <a:spcBef>
                <a:spcPts val="2835"/>
              </a:spcBef>
              <a:spcAft>
                <a:spcPts val="0"/>
              </a:spcAft>
              <a:buClr>
                <a:schemeClr val="accent2"/>
              </a:buClr>
              <a:buSzPts val="1600"/>
              <a:buFont typeface="Arial"/>
              <a:buChar char="•"/>
              <a:defRPr b="0" i="0" sz="1600" u="none" cap="none" strike="noStrike">
                <a:solidFill>
                  <a:schemeClr val="dk2"/>
                </a:solidFill>
                <a:latin typeface="Arial"/>
                <a:ea typeface="Arial"/>
                <a:cs typeface="Arial"/>
                <a:sym typeface="Arial"/>
              </a:defRPr>
            </a:lvl4pPr>
            <a:lvl5pPr indent="-330200" lvl="4" marL="2286000" marR="0" rtl="0" algn="l">
              <a:lnSpc>
                <a:spcPct val="100000"/>
              </a:lnSpc>
              <a:spcBef>
                <a:spcPts val="850"/>
              </a:spcBef>
              <a:spcAft>
                <a:spcPts val="0"/>
              </a:spcAft>
              <a:buClr>
                <a:schemeClr val="accent2"/>
              </a:buClr>
              <a:buSzPts val="1600"/>
              <a:buFont typeface="Arial"/>
              <a:buChar char="•"/>
              <a:defRPr b="0" i="0" sz="1600" u="none" cap="none" strike="noStrike">
                <a:solidFill>
                  <a:schemeClr val="dk2"/>
                </a:solidFill>
                <a:latin typeface="Arial"/>
                <a:ea typeface="Arial"/>
                <a:cs typeface="Arial"/>
                <a:sym typeface="Arial"/>
              </a:defRPr>
            </a:lvl5pPr>
            <a:lvl6pPr indent="-342900" lvl="5" marL="2743200" marR="0" rtl="0" algn="l">
              <a:lnSpc>
                <a:spcPct val="90000"/>
              </a:lnSpc>
              <a:spcBef>
                <a:spcPts val="85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2" name="Google Shape;12;p6"/>
          <p:cNvSpPr txBox="1"/>
          <p:nvPr>
            <p:ph idx="10" type="dt"/>
          </p:nvPr>
        </p:nvSpPr>
        <p:spPr>
          <a:xfrm>
            <a:off x="8081962" y="6492875"/>
            <a:ext cx="2743200" cy="189721"/>
          </a:xfrm>
          <a:prstGeom prst="rect">
            <a:avLst/>
          </a:prstGeom>
          <a:noFill/>
          <a:ln>
            <a:noFill/>
          </a:ln>
        </p:spPr>
        <p:txBody>
          <a:bodyPr anchorCtr="0" anchor="t" bIns="0" lIns="0" spcFirstLastPara="1" rIns="0" wrap="square" tIns="0">
            <a:noAutofit/>
          </a:bodyPr>
          <a:lstStyle>
            <a:lvl1pPr lvl="0" marR="0" rtl="0" algn="r">
              <a:lnSpc>
                <a:spcPct val="9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3" name="Google Shape;13;p6"/>
          <p:cNvSpPr txBox="1"/>
          <p:nvPr>
            <p:ph idx="11" type="ftr"/>
          </p:nvPr>
        </p:nvSpPr>
        <p:spPr>
          <a:xfrm>
            <a:off x="1766400" y="6492875"/>
            <a:ext cx="4114800" cy="189721"/>
          </a:xfrm>
          <a:prstGeom prst="rect">
            <a:avLst/>
          </a:prstGeom>
          <a:noFill/>
          <a:ln>
            <a:noFill/>
          </a:ln>
        </p:spPr>
        <p:txBody>
          <a:bodyPr anchorCtr="0" anchor="t" bIns="0" lIns="0" spcFirstLastPara="1" rIns="0" wrap="square" tIns="0">
            <a:noAutofit/>
          </a:bodyPr>
          <a:lstStyle>
            <a:lvl1pPr lvl="0" marR="0" rtl="0" algn="l">
              <a:lnSpc>
                <a:spcPct val="9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4" name="Google Shape;14;p6"/>
          <p:cNvSpPr txBox="1"/>
          <p:nvPr>
            <p:ph idx="12" type="sldNum"/>
          </p:nvPr>
        </p:nvSpPr>
        <p:spPr>
          <a:xfrm>
            <a:off x="11250150" y="6492875"/>
            <a:ext cx="257637" cy="189721"/>
          </a:xfrm>
          <a:prstGeom prst="rect">
            <a:avLst/>
          </a:prstGeom>
          <a:noFill/>
          <a:ln>
            <a:noFill/>
          </a:ln>
        </p:spPr>
        <p:txBody>
          <a:bodyPr anchorCtr="0" anchor="t" bIns="0" lIns="0" spcFirstLastPara="1" rIns="0" wrap="square" tIns="0">
            <a:noAutofit/>
          </a:bodyPr>
          <a:lstStyle>
            <a:lvl1pPr indent="0" lvl="0"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1pPr>
            <a:lvl2pPr indent="0" lvl="1"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2pPr>
            <a:lvl3pPr indent="0" lvl="2"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3pPr>
            <a:lvl4pPr indent="0" lvl="3"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4pPr>
            <a:lvl5pPr indent="0" lvl="4"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5pPr>
            <a:lvl6pPr indent="0" lvl="5"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6pPr>
            <a:lvl7pPr indent="0" lvl="6"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7pPr>
            <a:lvl8pPr indent="0" lvl="7"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8pPr>
            <a:lvl9pPr indent="0" lvl="8"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cxnSp>
        <p:nvCxnSpPr>
          <p:cNvPr id="15" name="Google Shape;15;p6"/>
          <p:cNvCxnSpPr/>
          <p:nvPr/>
        </p:nvCxnSpPr>
        <p:spPr>
          <a:xfrm>
            <a:off x="1766400" y="6361716"/>
            <a:ext cx="10425600" cy="0"/>
          </a:xfrm>
          <a:prstGeom prst="straightConnector1">
            <a:avLst/>
          </a:prstGeom>
          <a:noFill/>
          <a:ln cap="flat" cmpd="sng" w="9525">
            <a:solidFill>
              <a:schemeClr val="accent4"/>
            </a:solidFill>
            <a:prstDash val="solid"/>
            <a:miter lim="800000"/>
            <a:headEnd len="sm" w="sm" type="none"/>
            <a:tailEnd len="sm" w="sm" type="none"/>
          </a:ln>
        </p:spPr>
      </p:cxnSp>
      <p:pic>
        <p:nvPicPr>
          <p:cNvPr id="16" name="Google Shape;16;p6"/>
          <p:cNvPicPr preferRelativeResize="0"/>
          <p:nvPr/>
        </p:nvPicPr>
        <p:blipFill rotWithShape="1">
          <a:blip r:embed="rId1">
            <a:alphaModFix/>
          </a:blip>
          <a:srcRect b="0" l="0" r="0" t="0"/>
          <a:stretch/>
        </p:blipFill>
        <p:spPr>
          <a:xfrm>
            <a:off x="720725" y="6195599"/>
            <a:ext cx="899162" cy="332233"/>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Lst>
  <p:transition>
    <p:fade/>
  </p:transition>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160">
          <p15:clr>
            <a:srgbClr val="F26B43"/>
          </p15:clr>
        </p15:guide>
        <p15:guide id="2" pos="3840">
          <p15:clr>
            <a:srgbClr val="F26B43"/>
          </p15:clr>
        </p15:guide>
        <p15:guide id="3" pos="454">
          <p15:clr>
            <a:srgbClr val="F26B43"/>
          </p15:clr>
        </p15:guide>
        <p15:guide id="4" pos="6819">
          <p15:clr>
            <a:srgbClr val="F26B43"/>
          </p15:clr>
        </p15:guide>
        <p15:guide id="5" orient="horz" pos="455">
          <p15:clr>
            <a:srgbClr val="F26B43"/>
          </p15:clr>
        </p15:guide>
        <p15:guide id="6" orient="horz" pos="3725">
          <p15:clr>
            <a:srgbClr val="F26B43"/>
          </p15:clr>
        </p15:guide>
        <p15:guide id="7" orient="horz" pos="817">
          <p15:clr>
            <a:srgbClr val="F26B43"/>
          </p15:clr>
        </p15:guide>
        <p15:guide id="8" orient="horz" pos="1293">
          <p15:clr>
            <a:srgbClr val="F26B43"/>
          </p15:clr>
        </p15:guide>
        <p15:guide id="9" pos="7225">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0.png"/><Relationship Id="rId4" Type="http://schemas.openxmlformats.org/officeDocument/2006/relationships/image" Target="../media/image7.jpg"/></Relationships>
</file>

<file path=ppt/slides/_rels/slide10.xml.rels><?xml version="1.0" encoding="UTF-8" standalone="yes"?><Relationships xmlns="http://schemas.openxmlformats.org/package/2006/relationships"><Relationship Id="rId11" Type="http://schemas.openxmlformats.org/officeDocument/2006/relationships/image" Target="../media/image47.png"/><Relationship Id="rId10" Type="http://schemas.openxmlformats.org/officeDocument/2006/relationships/image" Target="../media/image49.png"/><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7.jpg"/><Relationship Id="rId4" Type="http://schemas.openxmlformats.org/officeDocument/2006/relationships/image" Target="../media/image39.jpg"/><Relationship Id="rId9" Type="http://schemas.openxmlformats.org/officeDocument/2006/relationships/image" Target="../media/image44.png"/><Relationship Id="rId5" Type="http://schemas.openxmlformats.org/officeDocument/2006/relationships/image" Target="../media/image41.png"/><Relationship Id="rId6" Type="http://schemas.openxmlformats.org/officeDocument/2006/relationships/image" Target="../media/image45.png"/><Relationship Id="rId7" Type="http://schemas.openxmlformats.org/officeDocument/2006/relationships/image" Target="../media/image36.png"/><Relationship Id="rId8" Type="http://schemas.openxmlformats.org/officeDocument/2006/relationships/image" Target="../media/image4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48.png"/><Relationship Id="rId4" Type="http://schemas.openxmlformats.org/officeDocument/2006/relationships/image" Target="../media/image7.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54.png"/><Relationship Id="rId4" Type="http://schemas.openxmlformats.org/officeDocument/2006/relationships/image" Target="../media/image7.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7.jpg"/><Relationship Id="rId4" Type="http://schemas.openxmlformats.org/officeDocument/2006/relationships/image" Target="../media/image5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52.jpg"/><Relationship Id="rId4" Type="http://schemas.openxmlformats.org/officeDocument/2006/relationships/image" Target="../media/image57.jpg"/><Relationship Id="rId5" Type="http://schemas.openxmlformats.org/officeDocument/2006/relationships/image" Target="../media/image51.jpg"/><Relationship Id="rId6" Type="http://schemas.openxmlformats.org/officeDocument/2006/relationships/image" Target="../media/image58.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0" Type="http://schemas.openxmlformats.org/officeDocument/2006/relationships/image" Target="../media/image7.jpg"/><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3.png"/><Relationship Id="rId4" Type="http://schemas.openxmlformats.org/officeDocument/2006/relationships/image" Target="../media/image14.png"/><Relationship Id="rId9" Type="http://schemas.openxmlformats.org/officeDocument/2006/relationships/image" Target="../media/image23.png"/><Relationship Id="rId5" Type="http://schemas.openxmlformats.org/officeDocument/2006/relationships/image" Target="../media/image13.png"/><Relationship Id="rId6" Type="http://schemas.openxmlformats.org/officeDocument/2006/relationships/image" Target="../media/image19.png"/><Relationship Id="rId7" Type="http://schemas.openxmlformats.org/officeDocument/2006/relationships/image" Target="../media/image17.png"/><Relationship Id="rId8"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7.jpg"/><Relationship Id="rId4" Type="http://schemas.openxmlformats.org/officeDocument/2006/relationships/image" Target="../media/image12.png"/><Relationship Id="rId5" Type="http://schemas.openxmlformats.org/officeDocument/2006/relationships/image" Target="../media/image11.png"/><Relationship Id="rId6" Type="http://schemas.openxmlformats.org/officeDocument/2006/relationships/image" Target="../media/image15.png"/></Relationships>
</file>

<file path=ppt/slides/_rels/slide3.xml.rels><?xml version="1.0" encoding="UTF-8" standalone="yes"?><Relationships xmlns="http://schemas.openxmlformats.org/package/2006/relationships"><Relationship Id="rId11" Type="http://schemas.openxmlformats.org/officeDocument/2006/relationships/image" Target="../media/image21.jpg"/><Relationship Id="rId10" Type="http://schemas.openxmlformats.org/officeDocument/2006/relationships/image" Target="../media/image25.png"/><Relationship Id="rId13" Type="http://schemas.openxmlformats.org/officeDocument/2006/relationships/image" Target="../media/image22.png"/><Relationship Id="rId12"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8.png"/><Relationship Id="rId5" Type="http://schemas.openxmlformats.org/officeDocument/2006/relationships/image" Target="../media/image19.png"/><Relationship Id="rId6" Type="http://schemas.openxmlformats.org/officeDocument/2006/relationships/image" Target="../media/image17.png"/><Relationship Id="rId7" Type="http://schemas.openxmlformats.org/officeDocument/2006/relationships/image" Target="../media/image20.png"/><Relationship Id="rId8" Type="http://schemas.openxmlformats.org/officeDocument/2006/relationships/image" Target="../media/image1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3.png"/><Relationship Id="rId4" Type="http://schemas.openxmlformats.org/officeDocument/2006/relationships/image" Target="../media/image23.png"/><Relationship Id="rId5" Type="http://schemas.openxmlformats.org/officeDocument/2006/relationships/image" Target="../media/image20.png"/><Relationship Id="rId6" Type="http://schemas.openxmlformats.org/officeDocument/2006/relationships/image" Target="../media/image14.png"/><Relationship Id="rId7" Type="http://schemas.openxmlformats.org/officeDocument/2006/relationships/image" Target="../media/image13.png"/><Relationship Id="rId8" Type="http://schemas.openxmlformats.org/officeDocument/2006/relationships/image" Target="../media/image7.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32.png"/><Relationship Id="rId4" Type="http://schemas.openxmlformats.org/officeDocument/2006/relationships/image" Target="../media/image3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7.jpg"/><Relationship Id="rId4" Type="http://schemas.openxmlformats.org/officeDocument/2006/relationships/image" Target="../media/image40.png"/><Relationship Id="rId5" Type="http://schemas.openxmlformats.org/officeDocument/2006/relationships/image" Target="../media/image35.png"/><Relationship Id="rId6" Type="http://schemas.openxmlformats.org/officeDocument/2006/relationships/image" Target="../media/image38.png"/><Relationship Id="rId7" Type="http://schemas.openxmlformats.org/officeDocument/2006/relationships/image" Target="../media/image3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1"/>
          <p:cNvSpPr txBox="1"/>
          <p:nvPr>
            <p:ph type="ctrTitle"/>
          </p:nvPr>
        </p:nvSpPr>
        <p:spPr>
          <a:xfrm>
            <a:off x="1368000" y="2790000"/>
            <a:ext cx="10460700" cy="14760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chemeClr val="lt1"/>
              </a:buClr>
              <a:buSzPts val="5000"/>
              <a:buFont typeface="Arial"/>
              <a:buNone/>
            </a:pPr>
            <a:r>
              <a:rPr lang="en-GB" sz="4600"/>
              <a:t>Strategic Priorities for GOOS</a:t>
            </a:r>
            <a:endParaRPr sz="4600">
              <a:solidFill>
                <a:schemeClr val="lt1"/>
              </a:solidFill>
            </a:endParaRPr>
          </a:p>
          <a:p>
            <a:pPr indent="0" lvl="0" marL="0" rtl="0" algn="l">
              <a:lnSpc>
                <a:spcPct val="90000"/>
              </a:lnSpc>
              <a:spcBef>
                <a:spcPts val="0"/>
              </a:spcBef>
              <a:spcAft>
                <a:spcPts val="0"/>
              </a:spcAft>
              <a:buClr>
                <a:schemeClr val="lt1"/>
              </a:buClr>
              <a:buSzPts val="5000"/>
              <a:buFont typeface="Arial"/>
              <a:buNone/>
            </a:pPr>
            <a:r>
              <a:rPr b="0" lang="en-GB" sz="4200">
                <a:solidFill>
                  <a:schemeClr val="lt1"/>
                </a:solidFill>
              </a:rPr>
              <a:t>Sessio</a:t>
            </a:r>
            <a:r>
              <a:rPr b="0" lang="en-GB" sz="4200"/>
              <a:t>n 3 </a:t>
            </a:r>
            <a:endParaRPr b="0" sz="2400">
              <a:solidFill>
                <a:schemeClr val="lt1"/>
              </a:solidFill>
              <a:latin typeface="Arial"/>
              <a:ea typeface="Arial"/>
              <a:cs typeface="Arial"/>
              <a:sym typeface="Arial"/>
            </a:endParaRPr>
          </a:p>
        </p:txBody>
      </p:sp>
      <p:sp>
        <p:nvSpPr>
          <p:cNvPr id="138" name="Google Shape;138;p1"/>
          <p:cNvSpPr txBox="1"/>
          <p:nvPr>
            <p:ph idx="1" type="subTitle"/>
          </p:nvPr>
        </p:nvSpPr>
        <p:spPr>
          <a:xfrm>
            <a:off x="1368000" y="4597200"/>
            <a:ext cx="8612100" cy="1476000"/>
          </a:xfrm>
          <a:prstGeom prst="rect">
            <a:avLst/>
          </a:prstGeom>
          <a:noFill/>
          <a:ln>
            <a:noFill/>
          </a:ln>
        </p:spPr>
        <p:txBody>
          <a:bodyPr anchorCtr="0" anchor="t" bIns="0" lIns="0" spcFirstLastPara="1" rIns="0" wrap="square" tIns="0">
            <a:noAutofit/>
          </a:bodyPr>
          <a:lstStyle/>
          <a:p>
            <a:pPr indent="0" lvl="0" marL="0" rtl="0" algn="l">
              <a:lnSpc>
                <a:spcPct val="105000"/>
              </a:lnSpc>
              <a:spcBef>
                <a:spcPts val="0"/>
              </a:spcBef>
              <a:spcAft>
                <a:spcPts val="0"/>
              </a:spcAft>
              <a:buClr>
                <a:schemeClr val="dk1"/>
              </a:buClr>
              <a:buSzPts val="1100"/>
              <a:buFont typeface="Arial"/>
              <a:buNone/>
            </a:pPr>
            <a:r>
              <a:rPr lang="en-GB"/>
              <a:t>Joanna Post, Emma Heslop, IOC/UNESCO</a:t>
            </a:r>
            <a:endParaRPr/>
          </a:p>
          <a:p>
            <a:pPr indent="0" lvl="0" marL="0" rtl="0" algn="l">
              <a:lnSpc>
                <a:spcPct val="105000"/>
              </a:lnSpc>
              <a:spcBef>
                <a:spcPts val="0"/>
              </a:spcBef>
              <a:spcAft>
                <a:spcPts val="0"/>
              </a:spcAft>
              <a:buClr>
                <a:schemeClr val="dk1"/>
              </a:buClr>
              <a:buSzPts val="1100"/>
              <a:buFont typeface="Arial"/>
              <a:buNone/>
            </a:pPr>
            <a:r>
              <a:t/>
            </a:r>
            <a:endParaRPr/>
          </a:p>
          <a:p>
            <a:pPr indent="0" lvl="0" marL="0" rtl="0" algn="l">
              <a:lnSpc>
                <a:spcPct val="105000"/>
              </a:lnSpc>
              <a:spcBef>
                <a:spcPts val="0"/>
              </a:spcBef>
              <a:spcAft>
                <a:spcPts val="0"/>
              </a:spcAft>
              <a:buClr>
                <a:schemeClr val="dk1"/>
              </a:buClr>
              <a:buSzPts val="1100"/>
              <a:buFont typeface="Arial"/>
              <a:buNone/>
            </a:pPr>
            <a:r>
              <a:rPr lang="en-GB"/>
              <a:t>IOC IODE/GOOS Data Workshop</a:t>
            </a:r>
            <a:endParaRPr/>
          </a:p>
          <a:p>
            <a:pPr indent="0" lvl="0" marL="0" rtl="0" algn="l">
              <a:lnSpc>
                <a:spcPct val="105000"/>
              </a:lnSpc>
              <a:spcBef>
                <a:spcPts val="0"/>
              </a:spcBef>
              <a:spcAft>
                <a:spcPts val="0"/>
              </a:spcAft>
              <a:buClr>
                <a:schemeClr val="dk1"/>
              </a:buClr>
              <a:buSzPts val="1100"/>
              <a:buFont typeface="Arial"/>
              <a:buNone/>
            </a:pPr>
            <a:r>
              <a:rPr lang="en-GB"/>
              <a:t>30 September - 02 October 2024, IODE Project Office/VLIZ, Ostende, Belgium</a:t>
            </a:r>
            <a:endParaRPr b="0" sz="1600"/>
          </a:p>
        </p:txBody>
      </p:sp>
      <p:pic>
        <p:nvPicPr>
          <p:cNvPr id="139" name="Google Shape;139;p1"/>
          <p:cNvPicPr preferRelativeResize="0"/>
          <p:nvPr/>
        </p:nvPicPr>
        <p:blipFill rotWithShape="1">
          <a:blip r:embed="rId3">
            <a:alphaModFix/>
          </a:blip>
          <a:srcRect b="0" l="0" r="0" t="0"/>
          <a:stretch/>
        </p:blipFill>
        <p:spPr>
          <a:xfrm>
            <a:off x="6971925" y="289100"/>
            <a:ext cx="5088001" cy="1286050"/>
          </a:xfrm>
          <a:prstGeom prst="rect">
            <a:avLst/>
          </a:prstGeom>
          <a:noFill/>
          <a:ln>
            <a:noFill/>
          </a:ln>
        </p:spPr>
      </p:pic>
      <p:pic>
        <p:nvPicPr>
          <p:cNvPr id="140" name="Google Shape;140;p1"/>
          <p:cNvPicPr preferRelativeResize="0"/>
          <p:nvPr/>
        </p:nvPicPr>
        <p:blipFill rotWithShape="1">
          <a:blip r:embed="rId4">
            <a:alphaModFix/>
          </a:blip>
          <a:srcRect b="0" l="0" r="0" t="0"/>
          <a:stretch/>
        </p:blipFill>
        <p:spPr>
          <a:xfrm>
            <a:off x="4917775" y="639050"/>
            <a:ext cx="1666650" cy="586150"/>
          </a:xfrm>
          <a:prstGeom prst="rect">
            <a:avLst/>
          </a:prstGeom>
          <a:noFill/>
          <a:ln>
            <a:noFill/>
          </a:ln>
        </p:spPr>
      </p:pic>
    </p:spTree>
  </p:cSld>
  <p:clrMapOvr>
    <a:masterClrMapping/>
  </p:clrMapOvr>
  <p:transition>
    <p:fade/>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2"/>
          <p:cNvSpPr txBox="1"/>
          <p:nvPr>
            <p:ph type="title"/>
          </p:nvPr>
        </p:nvSpPr>
        <p:spPr>
          <a:xfrm>
            <a:off x="720725" y="417513"/>
            <a:ext cx="11313300" cy="574800"/>
          </a:xfrm>
          <a:prstGeom prst="rect">
            <a:avLst/>
          </a:prstGeom>
          <a:noFill/>
          <a:ln>
            <a:noFill/>
          </a:ln>
        </p:spPr>
        <p:txBody>
          <a:bodyPr anchorCtr="0" anchor="t" bIns="0" lIns="0" spcFirstLastPara="1" rIns="0" wrap="square" tIns="0">
            <a:noAutofit/>
          </a:bodyPr>
          <a:lstStyle/>
          <a:p>
            <a:pPr indent="0" lvl="0" marL="0" rtl="0" algn="l">
              <a:lnSpc>
                <a:spcPct val="85000"/>
              </a:lnSpc>
              <a:spcBef>
                <a:spcPts val="0"/>
              </a:spcBef>
              <a:spcAft>
                <a:spcPts val="0"/>
              </a:spcAft>
              <a:buSzPts val="1800"/>
              <a:buNone/>
            </a:pPr>
            <a:r>
              <a:rPr lang="en-GB"/>
              <a:t>GOOS data connected to support alignment</a:t>
            </a:r>
            <a:endParaRPr/>
          </a:p>
        </p:txBody>
      </p:sp>
      <p:sp>
        <p:nvSpPr>
          <p:cNvPr id="267" name="Google Shape;267;p2"/>
          <p:cNvSpPr txBox="1"/>
          <p:nvPr>
            <p:ph idx="12" type="sldNum"/>
          </p:nvPr>
        </p:nvSpPr>
        <p:spPr>
          <a:xfrm>
            <a:off x="11250150" y="6492875"/>
            <a:ext cx="257700" cy="189600"/>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000000"/>
              </a:buClr>
              <a:buSzPts val="1000"/>
              <a:buFont typeface="Arial"/>
              <a:buNone/>
            </a:pPr>
            <a:fld id="{00000000-1234-1234-1234-123412341234}" type="slidenum">
              <a:rPr lang="en-GB"/>
              <a:t>‹#›</a:t>
            </a:fld>
            <a:endParaRPr/>
          </a:p>
        </p:txBody>
      </p:sp>
      <p:pic>
        <p:nvPicPr>
          <p:cNvPr id="268" name="Google Shape;268;p2"/>
          <p:cNvPicPr preferRelativeResize="0"/>
          <p:nvPr/>
        </p:nvPicPr>
        <p:blipFill rotWithShape="1">
          <a:blip r:embed="rId3">
            <a:alphaModFix/>
          </a:blip>
          <a:srcRect b="0" l="0" r="0" t="0"/>
          <a:stretch/>
        </p:blipFill>
        <p:spPr>
          <a:xfrm>
            <a:off x="1749650" y="6181175"/>
            <a:ext cx="1005275" cy="353575"/>
          </a:xfrm>
          <a:prstGeom prst="rect">
            <a:avLst/>
          </a:prstGeom>
          <a:noFill/>
          <a:ln>
            <a:noFill/>
          </a:ln>
        </p:spPr>
      </p:pic>
      <p:pic>
        <p:nvPicPr>
          <p:cNvPr descr="A logo with earth and text&#10;&#10;Description automatically generated" id="269" name="Google Shape;269;p2"/>
          <p:cNvPicPr preferRelativeResize="0"/>
          <p:nvPr/>
        </p:nvPicPr>
        <p:blipFill rotWithShape="1">
          <a:blip r:embed="rId4">
            <a:alphaModFix/>
          </a:blip>
          <a:srcRect b="0" l="0" r="0" t="0"/>
          <a:stretch/>
        </p:blipFill>
        <p:spPr>
          <a:xfrm>
            <a:off x="3466428" y="2625424"/>
            <a:ext cx="2020207" cy="1222561"/>
          </a:xfrm>
          <a:prstGeom prst="rect">
            <a:avLst/>
          </a:prstGeom>
          <a:noFill/>
          <a:ln>
            <a:noFill/>
          </a:ln>
        </p:spPr>
      </p:pic>
      <p:pic>
        <p:nvPicPr>
          <p:cNvPr descr="A logo of the world meteorological organization&#10;&#10;Description automatically generated" id="270" name="Google Shape;270;p2"/>
          <p:cNvPicPr preferRelativeResize="0"/>
          <p:nvPr/>
        </p:nvPicPr>
        <p:blipFill rotWithShape="1">
          <a:blip r:embed="rId5">
            <a:alphaModFix/>
          </a:blip>
          <a:srcRect b="0" l="0" r="0" t="0"/>
          <a:stretch/>
        </p:blipFill>
        <p:spPr>
          <a:xfrm>
            <a:off x="6855775" y="940177"/>
            <a:ext cx="1343850" cy="1271600"/>
          </a:xfrm>
          <a:prstGeom prst="rect">
            <a:avLst/>
          </a:prstGeom>
          <a:noFill/>
          <a:ln>
            <a:noFill/>
          </a:ln>
        </p:spPr>
      </p:pic>
      <p:pic>
        <p:nvPicPr>
          <p:cNvPr id="271" name="Google Shape;271;p2"/>
          <p:cNvPicPr preferRelativeResize="0"/>
          <p:nvPr/>
        </p:nvPicPr>
        <p:blipFill rotWithShape="1">
          <a:blip r:embed="rId3">
            <a:alphaModFix/>
          </a:blip>
          <a:srcRect b="0" l="0" r="0" t="0"/>
          <a:stretch/>
        </p:blipFill>
        <p:spPr>
          <a:xfrm>
            <a:off x="6750579" y="3059901"/>
            <a:ext cx="1005275" cy="353575"/>
          </a:xfrm>
          <a:prstGeom prst="rect">
            <a:avLst/>
          </a:prstGeom>
          <a:noFill/>
          <a:ln>
            <a:noFill/>
          </a:ln>
        </p:spPr>
      </p:pic>
      <p:sp>
        <p:nvSpPr>
          <p:cNvPr id="272" name="Google Shape;272;p2"/>
          <p:cNvSpPr txBox="1"/>
          <p:nvPr/>
        </p:nvSpPr>
        <p:spPr>
          <a:xfrm>
            <a:off x="9244881" y="1631994"/>
            <a:ext cx="2789276" cy="4431983"/>
          </a:xfrm>
          <a:prstGeom prst="rect">
            <a:avLst/>
          </a:prstGeom>
          <a:noFill/>
          <a:ln>
            <a:noFill/>
          </a:ln>
        </p:spPr>
        <p:txBody>
          <a:bodyPr anchorCtr="0" anchor="t" bIns="45700" lIns="91425" spcFirstLastPara="1" rIns="91425" wrap="square" tIns="45700">
            <a:spAutoFit/>
          </a:bodyPr>
          <a:lstStyle/>
          <a:p>
            <a:pPr indent="0" lvl="0" marL="44437" marR="0" rtl="0" algn="l">
              <a:lnSpc>
                <a:spcPct val="100000"/>
              </a:lnSpc>
              <a:spcBef>
                <a:spcPts val="0"/>
              </a:spcBef>
              <a:spcAft>
                <a:spcPts val="0"/>
              </a:spcAft>
              <a:buNone/>
            </a:pPr>
            <a:r>
              <a:rPr b="0" i="0" lang="en-GB" sz="1800" u="none" cap="none" strike="noStrike">
                <a:solidFill>
                  <a:schemeClr val="accent1"/>
                </a:solidFill>
                <a:latin typeface="Arial"/>
                <a:ea typeface="Arial"/>
                <a:cs typeface="Arial"/>
                <a:sym typeface="Arial"/>
              </a:rPr>
              <a:t>Data strategies</a:t>
            </a:r>
            <a:endParaRPr b="0" i="0" sz="1800" u="none" cap="none" strike="noStrike">
              <a:solidFill>
                <a:schemeClr val="accent1"/>
              </a:solidFill>
              <a:latin typeface="Arial"/>
              <a:ea typeface="Arial"/>
              <a:cs typeface="Arial"/>
              <a:sym typeface="Arial"/>
            </a:endParaRPr>
          </a:p>
          <a:p>
            <a:pPr indent="-171449" lvl="0" marL="215886" marR="0" rtl="0" algn="l">
              <a:lnSpc>
                <a:spcPct val="100000"/>
              </a:lnSpc>
              <a:spcBef>
                <a:spcPts val="0"/>
              </a:spcBef>
              <a:spcAft>
                <a:spcPts val="0"/>
              </a:spcAft>
              <a:buClr>
                <a:srgbClr val="000000"/>
              </a:buClr>
              <a:buSzPts val="1200"/>
              <a:buFont typeface="Arial"/>
              <a:buChar char="•"/>
            </a:pPr>
            <a:r>
              <a:rPr b="0" i="0" lang="en-GB" sz="1200" u="none" cap="none" strike="noStrike">
                <a:solidFill>
                  <a:schemeClr val="accent1"/>
                </a:solidFill>
                <a:latin typeface="Arial"/>
                <a:ea typeface="Arial"/>
                <a:cs typeface="Arial"/>
                <a:sym typeface="Arial"/>
              </a:rPr>
              <a:t>WMO Unified Data policy</a:t>
            </a:r>
            <a:endParaRPr/>
          </a:p>
          <a:p>
            <a:pPr indent="-171449" lvl="0" marL="215886" marR="0" rtl="0" algn="l">
              <a:lnSpc>
                <a:spcPct val="100000"/>
              </a:lnSpc>
              <a:spcBef>
                <a:spcPts val="0"/>
              </a:spcBef>
              <a:spcAft>
                <a:spcPts val="0"/>
              </a:spcAft>
              <a:buClr>
                <a:srgbClr val="000000"/>
              </a:buClr>
              <a:buSzPts val="1200"/>
              <a:buFont typeface="Arial"/>
              <a:buChar char="•"/>
            </a:pPr>
            <a:r>
              <a:rPr b="0" i="0" lang="en-GB" sz="1200" u="none" cap="none" strike="noStrike">
                <a:solidFill>
                  <a:schemeClr val="accent1"/>
                </a:solidFill>
                <a:latin typeface="Arial"/>
                <a:ea typeface="Arial"/>
                <a:cs typeface="Arial"/>
                <a:sym typeface="Arial"/>
              </a:rPr>
              <a:t>Revision of IOC Strategic Plan For Data</a:t>
            </a:r>
            <a:endParaRPr/>
          </a:p>
          <a:p>
            <a:pPr indent="-171449" lvl="0" marL="215886" marR="0" rtl="0" algn="l">
              <a:lnSpc>
                <a:spcPct val="100000"/>
              </a:lnSpc>
              <a:spcBef>
                <a:spcPts val="0"/>
              </a:spcBef>
              <a:spcAft>
                <a:spcPts val="0"/>
              </a:spcAft>
              <a:buClr>
                <a:srgbClr val="000000"/>
              </a:buClr>
              <a:buSzPts val="1200"/>
              <a:buFont typeface="Arial"/>
              <a:buChar char="•"/>
            </a:pPr>
            <a:r>
              <a:rPr b="0" i="0" lang="en-GB" sz="1200" u="none" cap="none" strike="noStrike">
                <a:solidFill>
                  <a:schemeClr val="accent1"/>
                </a:solidFill>
                <a:latin typeface="Arial"/>
                <a:ea typeface="Arial"/>
                <a:cs typeface="Arial"/>
                <a:sym typeface="Arial"/>
              </a:rPr>
              <a:t>UN Decade Data Strategy</a:t>
            </a:r>
            <a:endParaRPr/>
          </a:p>
          <a:p>
            <a:pPr indent="-95249" lvl="0" marL="215886"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accent1"/>
              </a:solidFill>
              <a:latin typeface="Quattrocento Sans"/>
              <a:ea typeface="Quattrocento Sans"/>
              <a:cs typeface="Quattrocento Sans"/>
              <a:sym typeface="Quattrocento Sans"/>
            </a:endParaRPr>
          </a:p>
          <a:p>
            <a:pPr indent="0" lvl="0" marL="44437" marR="0" rtl="0" algn="l">
              <a:lnSpc>
                <a:spcPct val="100000"/>
              </a:lnSpc>
              <a:spcBef>
                <a:spcPts val="0"/>
              </a:spcBef>
              <a:spcAft>
                <a:spcPts val="0"/>
              </a:spcAft>
              <a:buNone/>
            </a:pPr>
            <a:r>
              <a:rPr b="0" i="0" lang="en-GB" sz="1800" u="none" cap="none" strike="noStrike">
                <a:solidFill>
                  <a:schemeClr val="accent1"/>
                </a:solidFill>
                <a:latin typeface="Arial"/>
                <a:ea typeface="Arial"/>
                <a:cs typeface="Arial"/>
                <a:sym typeface="Arial"/>
              </a:rPr>
              <a:t>Task Team members</a:t>
            </a:r>
            <a:endParaRPr/>
          </a:p>
          <a:p>
            <a:pPr indent="-171449" lvl="0" marL="215886" marR="0" rtl="0" algn="l">
              <a:lnSpc>
                <a:spcPct val="100000"/>
              </a:lnSpc>
              <a:spcBef>
                <a:spcPts val="0"/>
              </a:spcBef>
              <a:spcAft>
                <a:spcPts val="0"/>
              </a:spcAft>
              <a:buClr>
                <a:srgbClr val="000000"/>
              </a:buClr>
              <a:buSzPts val="1200"/>
              <a:buFont typeface="Arial"/>
              <a:buChar char="•"/>
            </a:pPr>
            <a:r>
              <a:rPr b="0" i="0" lang="en-GB" sz="1200" u="none" cap="none" strike="noStrike">
                <a:solidFill>
                  <a:schemeClr val="accent1"/>
                </a:solidFill>
                <a:latin typeface="Arial"/>
                <a:ea typeface="Arial"/>
                <a:cs typeface="Arial"/>
                <a:sym typeface="Arial"/>
              </a:rPr>
              <a:t>WMO</a:t>
            </a:r>
            <a:endParaRPr/>
          </a:p>
          <a:p>
            <a:pPr indent="-171449" lvl="0" marL="215886" marR="0" rtl="0" algn="l">
              <a:lnSpc>
                <a:spcPct val="100000"/>
              </a:lnSpc>
              <a:spcBef>
                <a:spcPts val="0"/>
              </a:spcBef>
              <a:spcAft>
                <a:spcPts val="0"/>
              </a:spcAft>
              <a:buClr>
                <a:srgbClr val="000000"/>
              </a:buClr>
              <a:buSzPts val="1200"/>
              <a:buFont typeface="Arial"/>
              <a:buChar char="•"/>
            </a:pPr>
            <a:r>
              <a:rPr b="0" i="0" lang="en-GB" sz="1200" u="none" cap="none" strike="noStrike">
                <a:solidFill>
                  <a:schemeClr val="accent1"/>
                </a:solidFill>
                <a:latin typeface="Arial"/>
                <a:ea typeface="Arial"/>
                <a:cs typeface="Arial"/>
                <a:sym typeface="Arial"/>
              </a:rPr>
              <a:t>IODE</a:t>
            </a:r>
            <a:endParaRPr/>
          </a:p>
          <a:p>
            <a:pPr indent="-171449" lvl="0" marL="215886" marR="0" rtl="0" algn="l">
              <a:lnSpc>
                <a:spcPct val="100000"/>
              </a:lnSpc>
              <a:spcBef>
                <a:spcPts val="0"/>
              </a:spcBef>
              <a:spcAft>
                <a:spcPts val="0"/>
              </a:spcAft>
              <a:buClr>
                <a:srgbClr val="000000"/>
              </a:buClr>
              <a:buSzPts val="1200"/>
              <a:buFont typeface="Arial"/>
              <a:buChar char="•"/>
            </a:pPr>
            <a:r>
              <a:rPr b="0" i="0" lang="en-GB" sz="1200" u="none" cap="none" strike="noStrike">
                <a:solidFill>
                  <a:schemeClr val="accent1"/>
                </a:solidFill>
                <a:latin typeface="Arial"/>
                <a:ea typeface="Arial"/>
                <a:cs typeface="Arial"/>
                <a:sym typeface="Arial"/>
              </a:rPr>
              <a:t>Decade</a:t>
            </a:r>
            <a:endParaRPr/>
          </a:p>
          <a:p>
            <a:pPr indent="0" lvl="0" marL="44437" marR="0" rtl="0" algn="l">
              <a:lnSpc>
                <a:spcPct val="100000"/>
              </a:lnSpc>
              <a:spcBef>
                <a:spcPts val="0"/>
              </a:spcBef>
              <a:spcAft>
                <a:spcPts val="0"/>
              </a:spcAft>
              <a:buNone/>
            </a:pPr>
            <a:r>
              <a:t/>
            </a:r>
            <a:endParaRPr b="0" i="0" sz="1800" u="none" cap="none" strike="noStrike">
              <a:solidFill>
                <a:schemeClr val="accent1"/>
              </a:solidFill>
              <a:latin typeface="Arial"/>
              <a:ea typeface="Arial"/>
              <a:cs typeface="Arial"/>
              <a:sym typeface="Arial"/>
            </a:endParaRPr>
          </a:p>
          <a:p>
            <a:pPr indent="0" lvl="0" marL="44437" marR="0" rtl="0" algn="l">
              <a:lnSpc>
                <a:spcPct val="100000"/>
              </a:lnSpc>
              <a:spcBef>
                <a:spcPts val="0"/>
              </a:spcBef>
              <a:spcAft>
                <a:spcPts val="0"/>
              </a:spcAft>
              <a:buNone/>
            </a:pPr>
            <a:r>
              <a:rPr b="0" i="0" lang="en-GB" sz="1800" u="none" cap="none" strike="noStrike">
                <a:solidFill>
                  <a:schemeClr val="accent1"/>
                </a:solidFill>
                <a:latin typeface="Arial"/>
                <a:ea typeface="Arial"/>
                <a:cs typeface="Arial"/>
                <a:sym typeface="Arial"/>
              </a:rPr>
              <a:t>Cross membership</a:t>
            </a:r>
            <a:endParaRPr/>
          </a:p>
          <a:p>
            <a:pPr indent="-171449" lvl="0" marL="215886" marR="0" rtl="0" algn="l">
              <a:lnSpc>
                <a:spcPct val="100000"/>
              </a:lnSpc>
              <a:spcBef>
                <a:spcPts val="0"/>
              </a:spcBef>
              <a:spcAft>
                <a:spcPts val="0"/>
              </a:spcAft>
              <a:buClr>
                <a:srgbClr val="000000"/>
              </a:buClr>
              <a:buSzPts val="1200"/>
              <a:buFont typeface="Arial"/>
              <a:buChar char="•"/>
            </a:pPr>
            <a:r>
              <a:rPr b="0" i="0" lang="en-GB" sz="1200" u="none" cap="none" strike="noStrike">
                <a:solidFill>
                  <a:schemeClr val="accent1"/>
                </a:solidFill>
                <a:latin typeface="Arial"/>
                <a:ea typeface="Arial"/>
                <a:cs typeface="Arial"/>
                <a:sym typeface="Arial"/>
              </a:rPr>
              <a:t>OBIS – BioEco Panel</a:t>
            </a:r>
            <a:endParaRPr/>
          </a:p>
          <a:p>
            <a:pPr indent="-171449" lvl="0" marL="215886" marR="0" rtl="0" algn="l">
              <a:lnSpc>
                <a:spcPct val="100000"/>
              </a:lnSpc>
              <a:spcBef>
                <a:spcPts val="0"/>
              </a:spcBef>
              <a:spcAft>
                <a:spcPts val="0"/>
              </a:spcAft>
              <a:buClr>
                <a:srgbClr val="000000"/>
              </a:buClr>
              <a:buSzPts val="1200"/>
              <a:buFont typeface="Arial"/>
              <a:buChar char="•"/>
            </a:pPr>
            <a:r>
              <a:rPr b="0" i="0" lang="en-GB" sz="1200" u="none" cap="none" strike="noStrike">
                <a:solidFill>
                  <a:schemeClr val="accent1"/>
                </a:solidFill>
                <a:latin typeface="Arial"/>
                <a:ea typeface="Arial"/>
                <a:cs typeface="Arial"/>
                <a:sym typeface="Arial"/>
              </a:rPr>
              <a:t>OCG - IODE</a:t>
            </a:r>
            <a:endParaRPr/>
          </a:p>
          <a:p>
            <a:pPr indent="0" lvl="0" marL="44437" marR="0" rtl="0" algn="l">
              <a:lnSpc>
                <a:spcPct val="100000"/>
              </a:lnSpc>
              <a:spcBef>
                <a:spcPts val="0"/>
              </a:spcBef>
              <a:spcAft>
                <a:spcPts val="0"/>
              </a:spcAft>
              <a:buNone/>
            </a:pPr>
            <a:r>
              <a:t/>
            </a:r>
            <a:endParaRPr b="0" i="0" sz="1800" u="none" cap="none" strike="noStrike">
              <a:solidFill>
                <a:schemeClr val="accent1"/>
              </a:solidFill>
              <a:latin typeface="Arial"/>
              <a:ea typeface="Arial"/>
              <a:cs typeface="Arial"/>
              <a:sym typeface="Arial"/>
            </a:endParaRPr>
          </a:p>
          <a:p>
            <a:pPr indent="0" lvl="0" marL="44437" marR="0" rtl="0" algn="l">
              <a:lnSpc>
                <a:spcPct val="100000"/>
              </a:lnSpc>
              <a:spcBef>
                <a:spcPts val="0"/>
              </a:spcBef>
              <a:spcAft>
                <a:spcPts val="0"/>
              </a:spcAft>
              <a:buNone/>
            </a:pPr>
            <a:r>
              <a:rPr b="0" i="0" lang="en-GB" sz="1800" u="none" cap="none" strike="noStrike">
                <a:solidFill>
                  <a:schemeClr val="accent1"/>
                </a:solidFill>
                <a:latin typeface="Arial"/>
                <a:ea typeface="Arial"/>
                <a:cs typeface="Arial"/>
                <a:sym typeface="Arial"/>
              </a:rPr>
              <a:t>Adoption standard/open  technologies:</a:t>
            </a:r>
            <a:endParaRPr/>
          </a:p>
          <a:p>
            <a:pPr indent="-285750" lvl="0" marL="330187" marR="0" rtl="0" algn="l">
              <a:lnSpc>
                <a:spcPct val="100000"/>
              </a:lnSpc>
              <a:spcBef>
                <a:spcPts val="0"/>
              </a:spcBef>
              <a:spcAft>
                <a:spcPts val="0"/>
              </a:spcAft>
              <a:buClr>
                <a:srgbClr val="000000"/>
              </a:buClr>
              <a:buSzPts val="1200"/>
              <a:buFont typeface="Arial"/>
              <a:buChar char="•"/>
            </a:pPr>
            <a:r>
              <a:rPr b="0" i="0" lang="en-GB" sz="1200" u="none" cap="none" strike="noStrike">
                <a:solidFill>
                  <a:schemeClr val="accent1"/>
                </a:solidFill>
                <a:latin typeface="Arial"/>
                <a:ea typeface="Arial"/>
                <a:cs typeface="Arial"/>
                <a:sym typeface="Arial"/>
              </a:rPr>
              <a:t>ODIS architecture</a:t>
            </a:r>
            <a:endParaRPr/>
          </a:p>
          <a:p>
            <a:pPr indent="-285750" lvl="0" marL="330187" marR="0" rtl="0" algn="l">
              <a:lnSpc>
                <a:spcPct val="100000"/>
              </a:lnSpc>
              <a:spcBef>
                <a:spcPts val="0"/>
              </a:spcBef>
              <a:spcAft>
                <a:spcPts val="0"/>
              </a:spcAft>
              <a:buClr>
                <a:srgbClr val="000000"/>
              </a:buClr>
              <a:buSzPts val="1200"/>
              <a:buFont typeface="Arial"/>
              <a:buChar char="•"/>
            </a:pPr>
            <a:r>
              <a:rPr b="0" i="0" lang="en-GB" sz="1200" u="none" cap="none" strike="noStrike">
                <a:solidFill>
                  <a:schemeClr val="accent1"/>
                </a:solidFill>
                <a:latin typeface="Arial"/>
                <a:ea typeface="Arial"/>
                <a:cs typeface="Arial"/>
                <a:sym typeface="Arial"/>
              </a:rPr>
              <a:t>federated system approach</a:t>
            </a:r>
            <a:endParaRPr/>
          </a:p>
          <a:p>
            <a:pPr indent="-285750" lvl="0" marL="330187" marR="0" rtl="0" algn="l">
              <a:lnSpc>
                <a:spcPct val="100000"/>
              </a:lnSpc>
              <a:spcBef>
                <a:spcPts val="0"/>
              </a:spcBef>
              <a:spcAft>
                <a:spcPts val="0"/>
              </a:spcAft>
              <a:buClr>
                <a:srgbClr val="000000"/>
              </a:buClr>
              <a:buSzPts val="1200"/>
              <a:buFont typeface="Arial"/>
              <a:buChar char="•"/>
            </a:pPr>
            <a:r>
              <a:rPr b="0" i="0" lang="en-GB" sz="1200" u="none" cap="none" strike="noStrike">
                <a:solidFill>
                  <a:schemeClr val="accent1"/>
                </a:solidFill>
                <a:latin typeface="Arial"/>
                <a:ea typeface="Arial"/>
                <a:cs typeface="Arial"/>
                <a:sym typeface="Arial"/>
              </a:rPr>
              <a:t>ERDDAP</a:t>
            </a:r>
            <a:endParaRPr/>
          </a:p>
        </p:txBody>
      </p:sp>
      <p:pic>
        <p:nvPicPr>
          <p:cNvPr id="273" name="Google Shape;273;p2"/>
          <p:cNvPicPr preferRelativeResize="0"/>
          <p:nvPr/>
        </p:nvPicPr>
        <p:blipFill rotWithShape="1">
          <a:blip r:embed="rId6">
            <a:alphaModFix/>
          </a:blip>
          <a:srcRect b="0" l="0" r="0" t="0"/>
          <a:stretch/>
        </p:blipFill>
        <p:spPr>
          <a:xfrm>
            <a:off x="6855780" y="3534641"/>
            <a:ext cx="1580681" cy="1243800"/>
          </a:xfrm>
          <a:prstGeom prst="rect">
            <a:avLst/>
          </a:prstGeom>
          <a:noFill/>
          <a:ln>
            <a:noFill/>
          </a:ln>
        </p:spPr>
      </p:pic>
      <p:pic>
        <p:nvPicPr>
          <p:cNvPr descr="A logo for a company&#10;&#10;Description automatically generated" id="274" name="Google Shape;274;p2"/>
          <p:cNvPicPr preferRelativeResize="0"/>
          <p:nvPr/>
        </p:nvPicPr>
        <p:blipFill rotWithShape="1">
          <a:blip r:embed="rId7">
            <a:alphaModFix/>
          </a:blip>
          <a:srcRect b="0" l="0" r="0" t="0"/>
          <a:stretch/>
        </p:blipFill>
        <p:spPr>
          <a:xfrm>
            <a:off x="7845821" y="3120744"/>
            <a:ext cx="1136318" cy="563303"/>
          </a:xfrm>
          <a:prstGeom prst="rect">
            <a:avLst/>
          </a:prstGeom>
          <a:noFill/>
          <a:ln>
            <a:noFill/>
          </a:ln>
        </p:spPr>
      </p:pic>
      <p:sp>
        <p:nvSpPr>
          <p:cNvPr id="275" name="Google Shape;275;p2"/>
          <p:cNvSpPr txBox="1"/>
          <p:nvPr/>
        </p:nvSpPr>
        <p:spPr>
          <a:xfrm>
            <a:off x="720726" y="1631994"/>
            <a:ext cx="3104042" cy="646331"/>
          </a:xfrm>
          <a:prstGeom prst="rect">
            <a:avLst/>
          </a:prstGeom>
          <a:noFill/>
          <a:ln>
            <a:noFill/>
          </a:ln>
        </p:spPr>
        <p:txBody>
          <a:bodyPr anchorCtr="0" anchor="t" bIns="45700" lIns="91425" spcFirstLastPara="1" rIns="91425" wrap="square" tIns="45700">
            <a:spAutoFit/>
          </a:bodyPr>
          <a:lstStyle/>
          <a:p>
            <a:pPr indent="0" lvl="0" marL="44437" marR="0" rtl="0" algn="l">
              <a:lnSpc>
                <a:spcPct val="100000"/>
              </a:lnSpc>
              <a:spcBef>
                <a:spcPts val="0"/>
              </a:spcBef>
              <a:spcAft>
                <a:spcPts val="0"/>
              </a:spcAft>
              <a:buNone/>
            </a:pPr>
            <a:r>
              <a:rPr b="0" i="0" lang="en-GB" sz="1800" u="none" cap="none" strike="noStrike">
                <a:solidFill>
                  <a:schemeClr val="accent1"/>
                </a:solidFill>
                <a:latin typeface="Arial"/>
                <a:ea typeface="Arial"/>
                <a:cs typeface="Arial"/>
                <a:sym typeface="Arial"/>
              </a:rPr>
              <a:t>16 OCG Networks</a:t>
            </a:r>
            <a:endParaRPr/>
          </a:p>
          <a:p>
            <a:pPr indent="0" lvl="0" marL="44437" marR="0" rtl="0" algn="l">
              <a:lnSpc>
                <a:spcPct val="100000"/>
              </a:lnSpc>
              <a:spcBef>
                <a:spcPts val="0"/>
              </a:spcBef>
              <a:spcAft>
                <a:spcPts val="0"/>
              </a:spcAft>
              <a:buNone/>
            </a:pPr>
            <a:r>
              <a:rPr b="0" i="0" lang="en-GB" sz="1800" u="none" cap="none" strike="noStrike">
                <a:solidFill>
                  <a:schemeClr val="accent1"/>
                </a:solidFill>
                <a:latin typeface="Arial"/>
                <a:ea typeface="Arial"/>
                <a:cs typeface="Arial"/>
                <a:sym typeface="Arial"/>
              </a:rPr>
              <a:t>12 BioEco EOV networks</a:t>
            </a:r>
            <a:endParaRPr/>
          </a:p>
        </p:txBody>
      </p:sp>
      <p:sp>
        <p:nvSpPr>
          <p:cNvPr id="276" name="Google Shape;276;p2"/>
          <p:cNvSpPr txBox="1"/>
          <p:nvPr/>
        </p:nvSpPr>
        <p:spPr>
          <a:xfrm>
            <a:off x="599859" y="3673350"/>
            <a:ext cx="3104100" cy="646200"/>
          </a:xfrm>
          <a:prstGeom prst="rect">
            <a:avLst/>
          </a:prstGeom>
          <a:noFill/>
          <a:ln>
            <a:noFill/>
          </a:ln>
        </p:spPr>
        <p:txBody>
          <a:bodyPr anchorCtr="0" anchor="t" bIns="45700" lIns="91425" spcFirstLastPara="1" rIns="91425" wrap="square" tIns="45700">
            <a:spAutoFit/>
          </a:bodyPr>
          <a:lstStyle/>
          <a:p>
            <a:pPr indent="0" lvl="0" marL="44437" marR="0" rtl="0" algn="l">
              <a:lnSpc>
                <a:spcPct val="100000"/>
              </a:lnSpc>
              <a:spcBef>
                <a:spcPts val="0"/>
              </a:spcBef>
              <a:spcAft>
                <a:spcPts val="0"/>
              </a:spcAft>
              <a:buNone/>
            </a:pPr>
            <a:r>
              <a:rPr b="0" i="0" lang="en-GB" sz="1800" u="none" cap="none" strike="noStrike">
                <a:solidFill>
                  <a:srgbClr val="7F7F7F"/>
                </a:solidFill>
                <a:latin typeface="Arial"/>
                <a:ea typeface="Arial"/>
                <a:cs typeface="Arial"/>
                <a:sym typeface="Arial"/>
              </a:rPr>
              <a:t>15 GRAs</a:t>
            </a:r>
            <a:endParaRPr/>
          </a:p>
          <a:p>
            <a:pPr indent="0" lvl="0" marL="44437" marR="0" rtl="0" algn="l">
              <a:lnSpc>
                <a:spcPct val="100000"/>
              </a:lnSpc>
              <a:spcBef>
                <a:spcPts val="0"/>
              </a:spcBef>
              <a:spcAft>
                <a:spcPts val="0"/>
              </a:spcAft>
              <a:buNone/>
            </a:pPr>
            <a:r>
              <a:rPr b="0" i="0" lang="en-GB" sz="1800" u="none" cap="none" strike="noStrike">
                <a:solidFill>
                  <a:srgbClr val="7F7F7F"/>
                </a:solidFill>
                <a:latin typeface="Arial"/>
                <a:ea typeface="Arial"/>
                <a:cs typeface="Arial"/>
                <a:sym typeface="Arial"/>
              </a:rPr>
              <a:t>76 National Focal Points</a:t>
            </a:r>
            <a:endParaRPr/>
          </a:p>
        </p:txBody>
      </p:sp>
      <p:sp>
        <p:nvSpPr>
          <p:cNvPr id="277" name="Google Shape;277;p2"/>
          <p:cNvSpPr txBox="1"/>
          <p:nvPr/>
        </p:nvSpPr>
        <p:spPr>
          <a:xfrm>
            <a:off x="720726" y="2652672"/>
            <a:ext cx="3104042" cy="646331"/>
          </a:xfrm>
          <a:prstGeom prst="rect">
            <a:avLst/>
          </a:prstGeom>
          <a:noFill/>
          <a:ln>
            <a:noFill/>
          </a:ln>
        </p:spPr>
        <p:txBody>
          <a:bodyPr anchorCtr="0" anchor="t" bIns="45700" lIns="91425" spcFirstLastPara="1" rIns="91425" wrap="square" tIns="45700">
            <a:spAutoFit/>
          </a:bodyPr>
          <a:lstStyle/>
          <a:p>
            <a:pPr indent="0" lvl="0" marL="44437" marR="0" rtl="0" algn="l">
              <a:lnSpc>
                <a:spcPct val="100000"/>
              </a:lnSpc>
              <a:spcBef>
                <a:spcPts val="0"/>
              </a:spcBef>
              <a:spcAft>
                <a:spcPts val="0"/>
              </a:spcAft>
              <a:buNone/>
            </a:pPr>
            <a:r>
              <a:rPr b="0" i="0" lang="en-GB" sz="1800" u="none" cap="none" strike="noStrike">
                <a:solidFill>
                  <a:schemeClr val="accent1"/>
                </a:solidFill>
                <a:latin typeface="Arial"/>
                <a:ea typeface="Arial"/>
                <a:cs typeface="Arial"/>
                <a:sym typeface="Arial"/>
              </a:rPr>
              <a:t>OceanOPS</a:t>
            </a:r>
            <a:endParaRPr b="0" i="0" sz="1800" u="none" cap="none" strike="noStrike">
              <a:solidFill>
                <a:schemeClr val="accent1"/>
              </a:solidFill>
              <a:latin typeface="Arial"/>
              <a:ea typeface="Arial"/>
              <a:cs typeface="Arial"/>
              <a:sym typeface="Arial"/>
            </a:endParaRPr>
          </a:p>
          <a:p>
            <a:pPr indent="0" lvl="0" marL="44437" marR="0" rtl="0" algn="l">
              <a:lnSpc>
                <a:spcPct val="100000"/>
              </a:lnSpc>
              <a:spcBef>
                <a:spcPts val="0"/>
              </a:spcBef>
              <a:spcAft>
                <a:spcPts val="0"/>
              </a:spcAft>
              <a:buNone/>
            </a:pPr>
            <a:r>
              <a:rPr b="0" i="0" lang="en-GB" sz="1800" u="none" cap="none" strike="noStrike">
                <a:solidFill>
                  <a:schemeClr val="accent1"/>
                </a:solidFill>
                <a:latin typeface="Arial"/>
                <a:ea typeface="Arial"/>
                <a:cs typeface="Arial"/>
                <a:sym typeface="Arial"/>
              </a:rPr>
              <a:t>BioEco Portal</a:t>
            </a:r>
            <a:endParaRPr/>
          </a:p>
        </p:txBody>
      </p:sp>
      <p:sp>
        <p:nvSpPr>
          <p:cNvPr id="278" name="Google Shape;278;p2"/>
          <p:cNvSpPr txBox="1"/>
          <p:nvPr/>
        </p:nvSpPr>
        <p:spPr>
          <a:xfrm>
            <a:off x="497545" y="4802122"/>
            <a:ext cx="5598300" cy="1200600"/>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GB" sz="1800" u="none" cap="none" strike="noStrike">
                <a:solidFill>
                  <a:schemeClr val="dk1"/>
                </a:solidFill>
              </a:rPr>
              <a:t>Many connections to support alignment</a:t>
            </a:r>
            <a:endParaRPr b="1">
              <a:solidFill>
                <a:schemeClr val="dk1"/>
              </a:solidFill>
            </a:endParaRPr>
          </a:p>
          <a:p>
            <a:pPr indent="0" lvl="0" marL="0" marR="0" rtl="0" algn="l">
              <a:lnSpc>
                <a:spcPct val="100000"/>
              </a:lnSpc>
              <a:spcBef>
                <a:spcPts val="0"/>
              </a:spcBef>
              <a:spcAft>
                <a:spcPts val="0"/>
              </a:spcAft>
              <a:buNone/>
            </a:pPr>
            <a:r>
              <a:rPr b="1" i="0" lang="en-GB" sz="1800" u="none" cap="none" strike="noStrike">
                <a:solidFill>
                  <a:schemeClr val="dk1"/>
                </a:solidFill>
              </a:rPr>
              <a:t>Developments based on this knowledge</a:t>
            </a:r>
            <a:endParaRPr b="1">
              <a:solidFill>
                <a:schemeClr val="dk1"/>
              </a:solidFill>
            </a:endParaRPr>
          </a:p>
          <a:p>
            <a:pPr indent="0" lvl="0" marL="0" marR="0" rtl="0" algn="l">
              <a:lnSpc>
                <a:spcPct val="100000"/>
              </a:lnSpc>
              <a:spcBef>
                <a:spcPts val="0"/>
              </a:spcBef>
              <a:spcAft>
                <a:spcPts val="0"/>
              </a:spcAft>
              <a:buNone/>
            </a:pPr>
            <a:r>
              <a:rPr b="1" i="0" lang="en-GB" sz="1800" u="none" cap="none" strike="noStrike">
                <a:solidFill>
                  <a:schemeClr val="dk1"/>
                </a:solidFill>
              </a:rPr>
              <a:t>Not all parts of GOOS or partners are connected &amp; even across GOOS roles not well understood</a:t>
            </a:r>
            <a:endParaRPr b="1">
              <a:solidFill>
                <a:schemeClr val="dk1"/>
              </a:solidFill>
            </a:endParaRPr>
          </a:p>
        </p:txBody>
      </p:sp>
      <p:pic>
        <p:nvPicPr>
          <p:cNvPr id="279" name="Google Shape;279;p2"/>
          <p:cNvPicPr preferRelativeResize="0"/>
          <p:nvPr/>
        </p:nvPicPr>
        <p:blipFill rotWithShape="1">
          <a:blip r:embed="rId8">
            <a:alphaModFix/>
          </a:blip>
          <a:srcRect b="0" l="0" r="0" t="0"/>
          <a:stretch/>
        </p:blipFill>
        <p:spPr>
          <a:xfrm>
            <a:off x="7055315" y="4899619"/>
            <a:ext cx="782023" cy="802335"/>
          </a:xfrm>
          <a:prstGeom prst="rect">
            <a:avLst/>
          </a:prstGeom>
          <a:noFill/>
          <a:ln cap="flat" cmpd="sng" w="63500">
            <a:solidFill>
              <a:srgbClr val="ADADAD"/>
            </a:solidFill>
            <a:prstDash val="solid"/>
            <a:round/>
            <a:headEnd len="sm" w="sm" type="none"/>
            <a:tailEnd len="sm" w="sm" type="none"/>
          </a:ln>
        </p:spPr>
      </p:pic>
      <p:pic>
        <p:nvPicPr>
          <p:cNvPr id="280" name="Google Shape;280;p2"/>
          <p:cNvPicPr preferRelativeResize="0"/>
          <p:nvPr/>
        </p:nvPicPr>
        <p:blipFill>
          <a:blip r:embed="rId9">
            <a:alphaModFix/>
          </a:blip>
          <a:stretch>
            <a:fillRect/>
          </a:stretch>
        </p:blipFill>
        <p:spPr>
          <a:xfrm>
            <a:off x="6591675" y="5876250"/>
            <a:ext cx="1851760" cy="189600"/>
          </a:xfrm>
          <a:prstGeom prst="rect">
            <a:avLst/>
          </a:prstGeom>
          <a:noFill/>
          <a:ln>
            <a:noFill/>
          </a:ln>
        </p:spPr>
      </p:pic>
      <p:pic>
        <p:nvPicPr>
          <p:cNvPr id="281" name="Google Shape;281;p2"/>
          <p:cNvPicPr preferRelativeResize="0"/>
          <p:nvPr/>
        </p:nvPicPr>
        <p:blipFill>
          <a:blip r:embed="rId10">
            <a:alphaModFix/>
          </a:blip>
          <a:stretch>
            <a:fillRect/>
          </a:stretch>
        </p:blipFill>
        <p:spPr>
          <a:xfrm>
            <a:off x="6623297" y="6181181"/>
            <a:ext cx="1580674" cy="569044"/>
          </a:xfrm>
          <a:prstGeom prst="rect">
            <a:avLst/>
          </a:prstGeom>
          <a:noFill/>
          <a:ln>
            <a:noFill/>
          </a:ln>
        </p:spPr>
      </p:pic>
      <p:pic>
        <p:nvPicPr>
          <p:cNvPr id="282" name="Google Shape;282;p2"/>
          <p:cNvPicPr preferRelativeResize="0"/>
          <p:nvPr/>
        </p:nvPicPr>
        <p:blipFill>
          <a:blip r:embed="rId11">
            <a:alphaModFix/>
          </a:blip>
          <a:stretch>
            <a:fillRect/>
          </a:stretch>
        </p:blipFill>
        <p:spPr>
          <a:xfrm>
            <a:off x="6788401" y="2234872"/>
            <a:ext cx="1343837" cy="6463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sp>
        <p:nvSpPr>
          <p:cNvPr id="287" name="Google Shape;287;g305f5901ff1_3_0"/>
          <p:cNvSpPr txBox="1"/>
          <p:nvPr>
            <p:ph idx="12" type="sldNum"/>
          </p:nvPr>
        </p:nvSpPr>
        <p:spPr>
          <a:xfrm>
            <a:off x="11250150" y="6492875"/>
            <a:ext cx="257700" cy="189600"/>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000000"/>
              </a:buClr>
              <a:buSzPts val="1000"/>
              <a:buFont typeface="Arial"/>
              <a:buNone/>
            </a:pPr>
            <a:fld id="{00000000-1234-1234-1234-123412341234}" type="slidenum">
              <a:rPr lang="en-GB"/>
              <a:t>‹#›</a:t>
            </a:fld>
            <a:endParaRPr/>
          </a:p>
        </p:txBody>
      </p:sp>
      <p:sp>
        <p:nvSpPr>
          <p:cNvPr id="288" name="Google Shape;288;g305f5901ff1_3_0"/>
          <p:cNvSpPr txBox="1"/>
          <p:nvPr>
            <p:ph idx="1" type="body"/>
          </p:nvPr>
        </p:nvSpPr>
        <p:spPr>
          <a:xfrm>
            <a:off x="488015" y="3094818"/>
            <a:ext cx="8034600" cy="2700600"/>
          </a:xfrm>
          <a:prstGeom prst="rect">
            <a:avLst/>
          </a:prstGeom>
          <a:noFill/>
          <a:ln>
            <a:noFill/>
          </a:ln>
        </p:spPr>
        <p:txBody>
          <a:bodyPr anchorCtr="0" anchor="t" bIns="0" lIns="0" spcFirstLastPara="1" rIns="0" wrap="square" tIns="0">
            <a:noAutofit/>
          </a:bodyPr>
          <a:lstStyle/>
          <a:p>
            <a:pPr indent="0" lvl="1" marL="0" rtl="0" algn="l">
              <a:lnSpc>
                <a:spcPct val="100000"/>
              </a:lnSpc>
              <a:spcBef>
                <a:spcPts val="500"/>
              </a:spcBef>
              <a:spcAft>
                <a:spcPts val="0"/>
              </a:spcAft>
              <a:buClr>
                <a:schemeClr val="accent3"/>
              </a:buClr>
              <a:buSzPts val="2000"/>
              <a:buNone/>
            </a:pPr>
            <a:r>
              <a:rPr lang="en-GB" sz="1900"/>
              <a:t>What do our users want from a GOOS digital ecosystem infrastructure?</a:t>
            </a:r>
            <a:endParaRPr sz="1900"/>
          </a:p>
          <a:p>
            <a:pPr indent="-323999" lvl="3" marL="323999" rtl="0" algn="l">
              <a:lnSpc>
                <a:spcPct val="100000"/>
              </a:lnSpc>
              <a:spcBef>
                <a:spcPts val="500"/>
              </a:spcBef>
              <a:spcAft>
                <a:spcPts val="0"/>
              </a:spcAft>
              <a:buSzPts val="2100"/>
              <a:buChar char="•"/>
            </a:pPr>
            <a:r>
              <a:rPr lang="en-GB" sz="1900"/>
              <a:t>Access for each EOV to all observational data, from wherever in the world, with a known uncertainty documented in the metadata </a:t>
            </a:r>
            <a:endParaRPr i="1" sz="1900"/>
          </a:p>
          <a:p>
            <a:pPr indent="-323999" lvl="3" marL="323999" rtl="0" algn="l">
              <a:lnSpc>
                <a:spcPct val="100000"/>
              </a:lnSpc>
              <a:spcBef>
                <a:spcPts val="500"/>
              </a:spcBef>
              <a:spcAft>
                <a:spcPts val="0"/>
              </a:spcAft>
              <a:buSzPts val="2100"/>
              <a:buChar char="•"/>
            </a:pPr>
            <a:r>
              <a:rPr lang="en-GB" sz="1900"/>
              <a:t>GOOS ocean data ecosystem that is foundation for the IODE 2030 Data, Decade 2030 Data Implementation Plan, WMO WIS 2.0</a:t>
            </a:r>
            <a:endParaRPr b="1" sz="1500"/>
          </a:p>
          <a:p>
            <a:pPr indent="-323999" lvl="3" marL="323999" rtl="0" algn="l">
              <a:lnSpc>
                <a:spcPct val="100000"/>
              </a:lnSpc>
              <a:spcBef>
                <a:spcPts val="500"/>
              </a:spcBef>
              <a:spcAft>
                <a:spcPts val="0"/>
              </a:spcAft>
              <a:buSzPts val="2100"/>
              <a:buChar char="•"/>
            </a:pPr>
            <a:r>
              <a:rPr lang="en-GB" sz="1900"/>
              <a:t>EOV products that are user-led </a:t>
            </a:r>
            <a:endParaRPr i="1" sz="1900"/>
          </a:p>
        </p:txBody>
      </p:sp>
      <p:sp>
        <p:nvSpPr>
          <p:cNvPr id="289" name="Google Shape;289;g305f5901ff1_3_0"/>
          <p:cNvSpPr txBox="1"/>
          <p:nvPr>
            <p:ph type="title"/>
          </p:nvPr>
        </p:nvSpPr>
        <p:spPr>
          <a:xfrm>
            <a:off x="465166" y="515563"/>
            <a:ext cx="8080376" cy="574800"/>
          </a:xfrm>
          <a:prstGeom prst="rect">
            <a:avLst/>
          </a:prstGeom>
          <a:noFill/>
          <a:ln>
            <a:noFill/>
          </a:ln>
        </p:spPr>
        <p:txBody>
          <a:bodyPr anchorCtr="0" anchor="t" bIns="0" lIns="0" spcFirstLastPara="1" rIns="0" wrap="square" tIns="0">
            <a:noAutofit/>
          </a:bodyPr>
          <a:lstStyle/>
          <a:p>
            <a:pPr indent="0" lvl="0" marL="0" rtl="0" algn="l">
              <a:lnSpc>
                <a:spcPct val="85000"/>
              </a:lnSpc>
              <a:spcBef>
                <a:spcPts val="0"/>
              </a:spcBef>
              <a:spcAft>
                <a:spcPts val="0"/>
              </a:spcAft>
              <a:buClr>
                <a:schemeClr val="accent1"/>
              </a:buClr>
              <a:buSzPts val="3600"/>
              <a:buFont typeface="Arial"/>
              <a:buNone/>
            </a:pPr>
            <a:r>
              <a:rPr lang="en-GB"/>
              <a:t>GOOS SC-13 (2024) - start shaping ideas for:</a:t>
            </a:r>
            <a:endParaRPr/>
          </a:p>
          <a:p>
            <a:pPr indent="0" lvl="0" marL="0" rtl="0" algn="l">
              <a:lnSpc>
                <a:spcPct val="85000"/>
              </a:lnSpc>
              <a:spcBef>
                <a:spcPts val="0"/>
              </a:spcBef>
              <a:spcAft>
                <a:spcPts val="0"/>
              </a:spcAft>
              <a:buClr>
                <a:schemeClr val="accent1"/>
              </a:buClr>
              <a:buSzPts val="3600"/>
              <a:buFont typeface="Arial"/>
              <a:buNone/>
            </a:pPr>
            <a:r>
              <a:rPr lang="en-GB"/>
              <a:t>? cross-GOOS digital system</a:t>
            </a:r>
            <a:endParaRPr/>
          </a:p>
          <a:p>
            <a:pPr indent="0" lvl="0" marL="0" rtl="0" algn="l">
              <a:lnSpc>
                <a:spcPct val="85000"/>
              </a:lnSpc>
              <a:spcBef>
                <a:spcPts val="0"/>
              </a:spcBef>
              <a:spcAft>
                <a:spcPts val="0"/>
              </a:spcAft>
              <a:buClr>
                <a:schemeClr val="accent1"/>
              </a:buClr>
              <a:buSzPts val="3600"/>
              <a:buFont typeface="Arial"/>
              <a:buNone/>
            </a:pPr>
            <a:r>
              <a:t/>
            </a:r>
            <a:endParaRPr/>
          </a:p>
        </p:txBody>
      </p:sp>
      <p:pic>
        <p:nvPicPr>
          <p:cNvPr id="290" name="Google Shape;290;g305f5901ff1_3_0"/>
          <p:cNvPicPr preferRelativeResize="0"/>
          <p:nvPr/>
        </p:nvPicPr>
        <p:blipFill rotWithShape="1">
          <a:blip r:embed="rId3">
            <a:alphaModFix/>
          </a:blip>
          <a:srcRect b="9844" l="12523" r="13762" t="0"/>
          <a:stretch/>
        </p:blipFill>
        <p:spPr>
          <a:xfrm>
            <a:off x="8499861" y="223540"/>
            <a:ext cx="3580375" cy="6193650"/>
          </a:xfrm>
          <a:prstGeom prst="rect">
            <a:avLst/>
          </a:prstGeom>
          <a:noFill/>
          <a:ln>
            <a:noFill/>
          </a:ln>
        </p:spPr>
      </p:pic>
      <p:pic>
        <p:nvPicPr>
          <p:cNvPr id="291" name="Google Shape;291;g305f5901ff1_3_0"/>
          <p:cNvPicPr preferRelativeResize="0"/>
          <p:nvPr/>
        </p:nvPicPr>
        <p:blipFill rotWithShape="1">
          <a:blip r:embed="rId4">
            <a:alphaModFix/>
          </a:blip>
          <a:srcRect b="0" l="0" r="0" t="0"/>
          <a:stretch/>
        </p:blipFill>
        <p:spPr>
          <a:xfrm>
            <a:off x="1749650" y="6181175"/>
            <a:ext cx="1005275" cy="353575"/>
          </a:xfrm>
          <a:prstGeom prst="rect">
            <a:avLst/>
          </a:prstGeom>
          <a:noFill/>
          <a:ln>
            <a:noFill/>
          </a:ln>
        </p:spPr>
      </p:pic>
    </p:spTree>
  </p:cSld>
  <p:clrMapOvr>
    <a:masterClrMapping/>
  </p:clrMapOvr>
  <p:transition>
    <p:fade/>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sp>
        <p:nvSpPr>
          <p:cNvPr id="296" name="Google Shape;296;g305f5901ff1_3_144"/>
          <p:cNvSpPr txBox="1"/>
          <p:nvPr>
            <p:ph idx="12" type="sldNum"/>
          </p:nvPr>
        </p:nvSpPr>
        <p:spPr>
          <a:xfrm>
            <a:off x="11250150" y="6492875"/>
            <a:ext cx="257700" cy="189600"/>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000000"/>
              </a:buClr>
              <a:buSzPts val="1000"/>
              <a:buFont typeface="Arial"/>
              <a:buNone/>
            </a:pPr>
            <a:fld id="{00000000-1234-1234-1234-123412341234}" type="slidenum">
              <a:rPr lang="en-GB"/>
              <a:t>‹#›</a:t>
            </a:fld>
            <a:endParaRPr/>
          </a:p>
        </p:txBody>
      </p:sp>
      <p:sp>
        <p:nvSpPr>
          <p:cNvPr id="297" name="Google Shape;297;g305f5901ff1_3_144"/>
          <p:cNvSpPr txBox="1"/>
          <p:nvPr>
            <p:ph idx="1" type="body"/>
          </p:nvPr>
        </p:nvSpPr>
        <p:spPr>
          <a:xfrm>
            <a:off x="613230" y="1145850"/>
            <a:ext cx="6025200" cy="4566300"/>
          </a:xfrm>
          <a:prstGeom prst="rect">
            <a:avLst/>
          </a:prstGeom>
          <a:noFill/>
          <a:ln>
            <a:noFill/>
          </a:ln>
        </p:spPr>
        <p:txBody>
          <a:bodyPr anchorCtr="0" anchor="t" bIns="0" lIns="0" spcFirstLastPara="1" rIns="0" wrap="square" tIns="0">
            <a:noAutofit/>
          </a:bodyPr>
          <a:lstStyle/>
          <a:p>
            <a:pPr indent="0" lvl="1" marL="0" rtl="0" algn="l">
              <a:lnSpc>
                <a:spcPct val="100000"/>
              </a:lnSpc>
              <a:spcBef>
                <a:spcPts val="500"/>
              </a:spcBef>
              <a:spcAft>
                <a:spcPts val="0"/>
              </a:spcAft>
              <a:buClr>
                <a:schemeClr val="accent3"/>
              </a:buClr>
              <a:buSzPts val="2000"/>
              <a:buNone/>
            </a:pPr>
            <a:r>
              <a:rPr lang="en-GB" sz="1700"/>
              <a:t>What are the main barriers to a cross-GOOS strategy?</a:t>
            </a:r>
            <a:endParaRPr sz="1700"/>
          </a:p>
          <a:p>
            <a:pPr indent="-323999" lvl="3" marL="323999" rtl="0" algn="l">
              <a:lnSpc>
                <a:spcPct val="100000"/>
              </a:lnSpc>
              <a:spcBef>
                <a:spcPts val="500"/>
              </a:spcBef>
              <a:spcAft>
                <a:spcPts val="0"/>
              </a:spcAft>
              <a:buSzPts val="1900"/>
              <a:buChar char="•"/>
            </a:pPr>
            <a:r>
              <a:rPr lang="en-GB" sz="1700"/>
              <a:t>Having a cross-GOOS strategy + standards, vision, governance</a:t>
            </a:r>
            <a:endParaRPr sz="1700"/>
          </a:p>
          <a:p>
            <a:pPr indent="-323999" lvl="3" marL="323999" rtl="0" algn="l">
              <a:lnSpc>
                <a:spcPct val="100000"/>
              </a:lnSpc>
              <a:spcBef>
                <a:spcPts val="500"/>
              </a:spcBef>
              <a:spcAft>
                <a:spcPts val="0"/>
              </a:spcAft>
              <a:buSzPts val="1900"/>
              <a:buChar char="•"/>
            </a:pPr>
            <a:r>
              <a:rPr lang="en-GB" sz="1700"/>
              <a:t>Building EOV data from the </a:t>
            </a:r>
            <a:r>
              <a:rPr lang="en-GB" sz="1700">
                <a:extLst>
                  <a:ext uri="http://customooxmlschemas.google.com/">
                    <go:slidesCustomData xmlns:go="http://customooxmlschemas.google.com/" textRoundtripDataId="0"/>
                  </a:ext>
                </a:extLst>
              </a:rPr>
              <a:t>platform</a:t>
            </a:r>
            <a:r>
              <a:rPr lang="en-GB" sz="1700"/>
              <a:t>-based, evolve beyond single discipline </a:t>
            </a:r>
            <a:endParaRPr/>
          </a:p>
          <a:p>
            <a:pPr indent="0" lvl="3" marL="0" rtl="0" algn="l">
              <a:lnSpc>
                <a:spcPct val="100000"/>
              </a:lnSpc>
              <a:spcBef>
                <a:spcPts val="500"/>
              </a:spcBef>
              <a:spcAft>
                <a:spcPts val="0"/>
              </a:spcAft>
              <a:buSzPts val="1900"/>
              <a:buNone/>
            </a:pPr>
            <a:r>
              <a:rPr b="1" lang="en-GB" sz="1700">
                <a:solidFill>
                  <a:schemeClr val="accent3"/>
                </a:solidFill>
              </a:rPr>
              <a:t>What are the opportunities?</a:t>
            </a:r>
            <a:endParaRPr sz="1300"/>
          </a:p>
          <a:p>
            <a:pPr indent="-323999" lvl="3" marL="323999" rtl="0" algn="l">
              <a:lnSpc>
                <a:spcPct val="100000"/>
              </a:lnSpc>
              <a:spcBef>
                <a:spcPts val="500"/>
              </a:spcBef>
              <a:spcAft>
                <a:spcPts val="0"/>
              </a:spcAft>
              <a:buSzPts val="1900"/>
              <a:buChar char="•"/>
            </a:pPr>
            <a:r>
              <a:rPr lang="en-GB" sz="1700">
                <a:extLst>
                  <a:ext uri="http://customooxmlschemas.google.com/">
                    <go:slidesCustomData xmlns:go="http://customooxmlschemas.google.com/" textRoundtripDataId="1"/>
                  </a:ext>
                </a:extLst>
              </a:rPr>
              <a:t>Use our skilled people + </a:t>
            </a:r>
            <a:r>
              <a:rPr lang="en-GB" sz="1700"/>
              <a:t>existing building blocks</a:t>
            </a:r>
            <a:endParaRPr sz="1700"/>
          </a:p>
          <a:p>
            <a:pPr indent="-323999" lvl="3" marL="323999" rtl="0" algn="l">
              <a:lnSpc>
                <a:spcPct val="100000"/>
              </a:lnSpc>
              <a:spcBef>
                <a:spcPts val="500"/>
              </a:spcBef>
              <a:spcAft>
                <a:spcPts val="0"/>
              </a:spcAft>
              <a:buSzPts val="1900"/>
              <a:buChar char="•"/>
            </a:pPr>
            <a:r>
              <a:rPr lang="en-GB" sz="1700">
                <a:extLst>
                  <a:ext uri="http://customooxmlschemas.google.com/">
                    <go:slidesCustomData xmlns:go="http://customooxmlschemas.google.com/" textRoundtripDataId="2"/>
                  </a:ext>
                </a:extLst>
              </a:rPr>
              <a:t>Adopt ODIS framework</a:t>
            </a:r>
            <a:r>
              <a:rPr lang="en-GB" sz="1700"/>
              <a:t> - metadata aggregator - key for cross Bio-Physics-BGC</a:t>
            </a:r>
            <a:endParaRPr sz="1700"/>
          </a:p>
          <a:p>
            <a:pPr indent="-323999" lvl="3" marL="323999" rtl="0" algn="l">
              <a:lnSpc>
                <a:spcPct val="100000"/>
              </a:lnSpc>
              <a:spcBef>
                <a:spcPts val="500"/>
              </a:spcBef>
              <a:spcAft>
                <a:spcPts val="0"/>
              </a:spcAft>
              <a:buSzPts val="1900"/>
              <a:buChar char="•"/>
            </a:pPr>
            <a:r>
              <a:rPr lang="en-GB" sz="1700"/>
              <a:t>Harmonise metadata. inc. GRAs, and extend metadata standards to sensor manufacturers</a:t>
            </a:r>
            <a:endParaRPr/>
          </a:p>
          <a:p>
            <a:pPr indent="-323999" lvl="3" marL="323999" rtl="0" algn="l">
              <a:lnSpc>
                <a:spcPct val="100000"/>
              </a:lnSpc>
              <a:spcBef>
                <a:spcPts val="500"/>
              </a:spcBef>
              <a:spcAft>
                <a:spcPts val="0"/>
              </a:spcAft>
              <a:buSzPts val="1900"/>
              <a:buChar char="•"/>
            </a:pPr>
            <a:r>
              <a:rPr lang="en-GB" sz="1700"/>
              <a:t>Harmonise best practices with OBPS</a:t>
            </a:r>
            <a:endParaRPr/>
          </a:p>
          <a:p>
            <a:pPr indent="0" lvl="0" marL="0" rtl="0" algn="l">
              <a:lnSpc>
                <a:spcPct val="100000"/>
              </a:lnSpc>
              <a:spcBef>
                <a:spcPts val="500"/>
              </a:spcBef>
              <a:spcAft>
                <a:spcPts val="0"/>
              </a:spcAft>
              <a:buSzPts val="1800"/>
              <a:buNone/>
            </a:pPr>
            <a:r>
              <a:t/>
            </a:r>
            <a:endParaRPr b="1" sz="1300"/>
          </a:p>
        </p:txBody>
      </p:sp>
      <p:sp>
        <p:nvSpPr>
          <p:cNvPr id="298" name="Google Shape;298;g305f5901ff1_3_144"/>
          <p:cNvSpPr txBox="1"/>
          <p:nvPr>
            <p:ph type="title"/>
          </p:nvPr>
        </p:nvSpPr>
        <p:spPr>
          <a:xfrm>
            <a:off x="720725" y="417525"/>
            <a:ext cx="6316500" cy="574800"/>
          </a:xfrm>
          <a:prstGeom prst="rect">
            <a:avLst/>
          </a:prstGeom>
          <a:noFill/>
          <a:ln>
            <a:noFill/>
          </a:ln>
        </p:spPr>
        <p:txBody>
          <a:bodyPr anchorCtr="0" anchor="t" bIns="0" lIns="0" spcFirstLastPara="1" rIns="0" wrap="square" tIns="0">
            <a:noAutofit/>
          </a:bodyPr>
          <a:lstStyle/>
          <a:p>
            <a:pPr indent="0" lvl="0" marL="0" rtl="0" algn="l">
              <a:lnSpc>
                <a:spcPct val="85000"/>
              </a:lnSpc>
              <a:spcBef>
                <a:spcPts val="0"/>
              </a:spcBef>
              <a:spcAft>
                <a:spcPts val="0"/>
              </a:spcAft>
              <a:buClr>
                <a:schemeClr val="accent1"/>
              </a:buClr>
              <a:buSzPts val="3600"/>
              <a:buFont typeface="Arial"/>
              <a:buNone/>
            </a:pPr>
            <a:r>
              <a:rPr lang="en-GB"/>
              <a:t>GOOS SC-13 cont.</a:t>
            </a:r>
            <a:endParaRPr/>
          </a:p>
        </p:txBody>
      </p:sp>
      <p:pic>
        <p:nvPicPr>
          <p:cNvPr id="299" name="Google Shape;299;g305f5901ff1_3_144"/>
          <p:cNvPicPr preferRelativeResize="0"/>
          <p:nvPr/>
        </p:nvPicPr>
        <p:blipFill rotWithShape="1">
          <a:blip r:embed="rId3">
            <a:alphaModFix/>
          </a:blip>
          <a:srcRect b="0" l="0" r="0" t="0"/>
          <a:stretch/>
        </p:blipFill>
        <p:spPr>
          <a:xfrm>
            <a:off x="7465269" y="0"/>
            <a:ext cx="4726731" cy="6682474"/>
          </a:xfrm>
          <a:prstGeom prst="rect">
            <a:avLst/>
          </a:prstGeom>
          <a:noFill/>
          <a:ln>
            <a:noFill/>
          </a:ln>
        </p:spPr>
      </p:pic>
      <p:pic>
        <p:nvPicPr>
          <p:cNvPr id="300" name="Google Shape;300;g305f5901ff1_3_144"/>
          <p:cNvPicPr preferRelativeResize="0"/>
          <p:nvPr/>
        </p:nvPicPr>
        <p:blipFill rotWithShape="1">
          <a:blip r:embed="rId4">
            <a:alphaModFix/>
          </a:blip>
          <a:srcRect b="0" l="0" r="0" t="0"/>
          <a:stretch/>
        </p:blipFill>
        <p:spPr>
          <a:xfrm>
            <a:off x="1749650" y="6181175"/>
            <a:ext cx="1005275" cy="353575"/>
          </a:xfrm>
          <a:prstGeom prst="rect">
            <a:avLst/>
          </a:prstGeom>
          <a:noFill/>
          <a:ln>
            <a:noFill/>
          </a:ln>
        </p:spPr>
      </p:pic>
    </p:spTree>
  </p:cSld>
  <p:clrMapOvr>
    <a:masterClrMapping/>
  </p:clrMapOvr>
  <p:transition>
    <p:fade/>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g305f5901ff1_2_721"/>
          <p:cNvSpPr txBox="1"/>
          <p:nvPr>
            <p:ph type="title"/>
          </p:nvPr>
        </p:nvSpPr>
        <p:spPr>
          <a:xfrm>
            <a:off x="720726" y="722313"/>
            <a:ext cx="10750500" cy="574800"/>
          </a:xfrm>
          <a:prstGeom prst="rect">
            <a:avLst/>
          </a:prstGeom>
          <a:noFill/>
          <a:ln>
            <a:noFill/>
          </a:ln>
        </p:spPr>
        <p:txBody>
          <a:bodyPr anchorCtr="0" anchor="t" bIns="0" lIns="0" spcFirstLastPara="1" rIns="0" wrap="square" tIns="0">
            <a:noAutofit/>
          </a:bodyPr>
          <a:lstStyle/>
          <a:p>
            <a:pPr indent="0" lvl="0" marL="0" rtl="0" algn="l">
              <a:lnSpc>
                <a:spcPct val="85000"/>
              </a:lnSpc>
              <a:spcBef>
                <a:spcPts val="0"/>
              </a:spcBef>
              <a:spcAft>
                <a:spcPts val="0"/>
              </a:spcAft>
              <a:buSzPts val="1800"/>
              <a:buNone/>
            </a:pPr>
            <a:r>
              <a:rPr lang="en-GB"/>
              <a:t>GOOS SC-13 - outcomes</a:t>
            </a:r>
            <a:endParaRPr/>
          </a:p>
        </p:txBody>
      </p:sp>
      <p:sp>
        <p:nvSpPr>
          <p:cNvPr id="307" name="Google Shape;307;g305f5901ff1_2_721"/>
          <p:cNvSpPr txBox="1"/>
          <p:nvPr>
            <p:ph idx="1" type="body"/>
          </p:nvPr>
        </p:nvSpPr>
        <p:spPr>
          <a:xfrm>
            <a:off x="720724" y="1296988"/>
            <a:ext cx="5899101" cy="2932112"/>
          </a:xfrm>
          <a:prstGeom prst="rect">
            <a:avLst/>
          </a:prstGeom>
          <a:noFill/>
          <a:ln>
            <a:noFill/>
          </a:ln>
        </p:spPr>
        <p:txBody>
          <a:bodyPr anchorCtr="0" anchor="t" bIns="0" lIns="0" spcFirstLastPara="1" rIns="0" wrap="square" tIns="0">
            <a:noAutofit/>
          </a:bodyPr>
          <a:lstStyle/>
          <a:p>
            <a:pPr indent="0" lvl="0" marL="0" rtl="0" algn="l">
              <a:lnSpc>
                <a:spcPct val="115000"/>
              </a:lnSpc>
              <a:spcBef>
                <a:spcPts val="1000"/>
              </a:spcBef>
              <a:spcAft>
                <a:spcPts val="0"/>
              </a:spcAft>
              <a:buSzPts val="1100"/>
              <a:buNone/>
            </a:pPr>
            <a:r>
              <a:rPr b="1" i="1" lang="en-GB" sz="1900">
                <a:solidFill>
                  <a:schemeClr val="dk1"/>
                </a:solidFill>
              </a:rPr>
              <a:t>Action 9.1 Create and adopt a cross GOOS Digital Infrastructure/Ecosystem Strategy in alignment with IODE, Ocean Decade Data Strategy and other partners.</a:t>
            </a:r>
            <a:endParaRPr b="1" i="1" sz="1900">
              <a:solidFill>
                <a:schemeClr val="dk1"/>
              </a:solidFill>
            </a:endParaRPr>
          </a:p>
          <a:p>
            <a:pPr indent="0" lvl="0" marL="0" rtl="0" algn="l">
              <a:lnSpc>
                <a:spcPct val="115000"/>
              </a:lnSpc>
              <a:spcBef>
                <a:spcPts val="1000"/>
              </a:spcBef>
              <a:spcAft>
                <a:spcPts val="0"/>
              </a:spcAft>
              <a:buSzPts val="1100"/>
              <a:buNone/>
            </a:pPr>
            <a:r>
              <a:t/>
            </a:r>
            <a:endParaRPr sz="1900">
              <a:solidFill>
                <a:schemeClr val="dk1"/>
              </a:solidFill>
            </a:endParaRPr>
          </a:p>
          <a:p>
            <a:pPr indent="0" lvl="0" marL="0" rtl="0" algn="l">
              <a:lnSpc>
                <a:spcPct val="115000"/>
              </a:lnSpc>
              <a:spcBef>
                <a:spcPts val="1000"/>
              </a:spcBef>
              <a:spcAft>
                <a:spcPts val="1000"/>
              </a:spcAft>
              <a:buClr>
                <a:schemeClr val="dk1"/>
              </a:buClr>
              <a:buSzPts val="1100"/>
              <a:buFont typeface="Arial"/>
              <a:buNone/>
            </a:pPr>
            <a:r>
              <a:t/>
            </a:r>
            <a:endParaRPr sz="1900">
              <a:solidFill>
                <a:schemeClr val="dk1"/>
              </a:solidFill>
            </a:endParaRPr>
          </a:p>
        </p:txBody>
      </p:sp>
      <p:sp>
        <p:nvSpPr>
          <p:cNvPr id="308" name="Google Shape;308;g305f5901ff1_2_721"/>
          <p:cNvSpPr txBox="1"/>
          <p:nvPr>
            <p:ph idx="12" type="sldNum"/>
          </p:nvPr>
        </p:nvSpPr>
        <p:spPr>
          <a:xfrm>
            <a:off x="11250150" y="6492875"/>
            <a:ext cx="257700" cy="189600"/>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000000"/>
              </a:buClr>
              <a:buSzPts val="1000"/>
              <a:buFont typeface="Arial"/>
              <a:buNone/>
            </a:pPr>
            <a:fld id="{00000000-1234-1234-1234-123412341234}" type="slidenum">
              <a:rPr lang="en-GB"/>
              <a:t>‹#›</a:t>
            </a:fld>
            <a:endParaRPr/>
          </a:p>
        </p:txBody>
      </p:sp>
      <p:pic>
        <p:nvPicPr>
          <p:cNvPr id="309" name="Google Shape;309;g305f5901ff1_2_721"/>
          <p:cNvPicPr preferRelativeResize="0"/>
          <p:nvPr/>
        </p:nvPicPr>
        <p:blipFill rotWithShape="1">
          <a:blip r:embed="rId3">
            <a:alphaModFix/>
          </a:blip>
          <a:srcRect b="0" l="0" r="0" t="0"/>
          <a:stretch/>
        </p:blipFill>
        <p:spPr>
          <a:xfrm>
            <a:off x="1749650" y="6181175"/>
            <a:ext cx="1005275" cy="353575"/>
          </a:xfrm>
          <a:prstGeom prst="rect">
            <a:avLst/>
          </a:prstGeom>
          <a:noFill/>
          <a:ln>
            <a:noFill/>
          </a:ln>
        </p:spPr>
      </p:pic>
      <p:pic>
        <p:nvPicPr>
          <p:cNvPr id="310" name="Google Shape;310;g305f5901ff1_2_721"/>
          <p:cNvPicPr preferRelativeResize="0"/>
          <p:nvPr/>
        </p:nvPicPr>
        <p:blipFill rotWithShape="1">
          <a:blip r:embed="rId4">
            <a:alphaModFix/>
          </a:blip>
          <a:srcRect b="0" l="0" r="0" t="0"/>
          <a:stretch/>
        </p:blipFill>
        <p:spPr>
          <a:xfrm>
            <a:off x="7340600" y="0"/>
            <a:ext cx="4851400" cy="68580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15" name="Shape 315"/>
        <p:cNvGrpSpPr/>
        <p:nvPr/>
      </p:nvGrpSpPr>
      <p:grpSpPr>
        <a:xfrm>
          <a:off x="0" y="0"/>
          <a:ext cx="0" cy="0"/>
          <a:chOff x="0" y="0"/>
          <a:chExt cx="0" cy="0"/>
        </a:xfrm>
      </p:grpSpPr>
      <p:sp>
        <p:nvSpPr>
          <p:cNvPr id="316" name="Google Shape;316;g305f5901ff1_3_346"/>
          <p:cNvSpPr txBox="1"/>
          <p:nvPr/>
        </p:nvSpPr>
        <p:spPr>
          <a:xfrm>
            <a:off x="10050780" y="-419100"/>
            <a:ext cx="2659500" cy="500700"/>
          </a:xfrm>
          <a:prstGeom prst="rect">
            <a:avLst/>
          </a:prstGeom>
          <a:solidFill>
            <a:schemeClr val="lt1"/>
          </a:solidFill>
          <a:ln>
            <a:noFill/>
          </a:ln>
        </p:spPr>
        <p:txBody>
          <a:bodyPr anchorCtr="0" anchor="t" bIns="65000" lIns="65000" spcFirstLastPara="1" rIns="65000" wrap="square" tIns="65000">
            <a:spAutoFit/>
          </a:bodyPr>
          <a:lstStyle/>
          <a:p>
            <a:pPr indent="0" lvl="0" marL="0" marR="0" rtl="0" algn="l">
              <a:lnSpc>
                <a:spcPct val="100000"/>
              </a:lnSpc>
              <a:spcBef>
                <a:spcPts val="0"/>
              </a:spcBef>
              <a:spcAft>
                <a:spcPts val="0"/>
              </a:spcAft>
              <a:buClr>
                <a:schemeClr val="dk1"/>
              </a:buClr>
              <a:buSzPts val="2400"/>
              <a:buFont typeface="Roboto"/>
              <a:buNone/>
            </a:pPr>
            <a:r>
              <a:t/>
            </a:r>
            <a:endParaRPr b="0" i="0" sz="2400" u="none" cap="none" strike="noStrike">
              <a:solidFill>
                <a:srgbClr val="000000"/>
              </a:solidFill>
              <a:latin typeface="Roboto"/>
              <a:ea typeface="Roboto"/>
              <a:cs typeface="Roboto"/>
              <a:sym typeface="Roboto"/>
            </a:endParaRPr>
          </a:p>
        </p:txBody>
      </p:sp>
      <p:sp>
        <p:nvSpPr>
          <p:cNvPr id="317" name="Google Shape;317;g305f5901ff1_3_346"/>
          <p:cNvSpPr txBox="1"/>
          <p:nvPr/>
        </p:nvSpPr>
        <p:spPr>
          <a:xfrm>
            <a:off x="425718" y="427000"/>
            <a:ext cx="12102300" cy="870000"/>
          </a:xfrm>
          <a:prstGeom prst="rect">
            <a:avLst/>
          </a:prstGeom>
          <a:noFill/>
          <a:ln>
            <a:noFill/>
          </a:ln>
        </p:spPr>
        <p:txBody>
          <a:bodyPr anchorCtr="0" anchor="t" bIns="65000" lIns="65000" spcFirstLastPara="1" rIns="65000" wrap="square" tIns="65000">
            <a:spAutoFit/>
          </a:bodyPr>
          <a:lstStyle/>
          <a:p>
            <a:pPr indent="0" lvl="0" marL="0" marR="0" rtl="0" algn="l">
              <a:lnSpc>
                <a:spcPct val="100000"/>
              </a:lnSpc>
              <a:spcBef>
                <a:spcPts val="0"/>
              </a:spcBef>
              <a:spcAft>
                <a:spcPts val="0"/>
              </a:spcAft>
              <a:buClr>
                <a:srgbClr val="002060"/>
              </a:buClr>
              <a:buSzPts val="2400"/>
              <a:buFont typeface="Arial"/>
              <a:buNone/>
            </a:pPr>
            <a:r>
              <a:rPr b="1" i="0" lang="en-GB" sz="2400" u="none" cap="none" strike="noStrike">
                <a:solidFill>
                  <a:schemeClr val="accent1"/>
                </a:solidFill>
                <a:latin typeface="Arial"/>
                <a:ea typeface="Arial"/>
                <a:cs typeface="Arial"/>
                <a:sym typeface="Arial"/>
              </a:rPr>
              <a:t>Executive Council 57 Decision: </a:t>
            </a:r>
            <a:br>
              <a:rPr b="1" i="0" lang="en-GB" sz="2400" u="none" cap="none" strike="noStrike">
                <a:solidFill>
                  <a:srgbClr val="000000"/>
                </a:solidFill>
                <a:latin typeface="Arial"/>
                <a:ea typeface="Arial"/>
                <a:cs typeface="Arial"/>
                <a:sym typeface="Arial"/>
              </a:rPr>
            </a:br>
            <a:r>
              <a:rPr b="1" i="0" lang="en-GB" sz="2400" u="sng" cap="none" strike="noStrike">
                <a:solidFill>
                  <a:schemeClr val="accent6"/>
                </a:solidFill>
                <a:latin typeface="Arial"/>
                <a:ea typeface="Arial"/>
                <a:cs typeface="Arial"/>
                <a:sym typeface="Arial"/>
              </a:rPr>
              <a:t>Proposal</a:t>
            </a:r>
            <a:r>
              <a:rPr b="1" i="0" lang="en-GB" sz="2400" u="none" cap="none" strike="noStrike">
                <a:solidFill>
                  <a:schemeClr val="accent6"/>
                </a:solidFill>
                <a:latin typeface="Arial"/>
                <a:ea typeface="Arial"/>
                <a:cs typeface="Arial"/>
                <a:sym typeface="Arial"/>
              </a:rPr>
              <a:t> for Assembly 2025 and ongoing outreach</a:t>
            </a:r>
            <a:endParaRPr b="1" i="0" sz="2400" u="none" cap="none" strike="noStrike">
              <a:solidFill>
                <a:schemeClr val="accent6"/>
              </a:solidFill>
              <a:latin typeface="Arial"/>
              <a:ea typeface="Arial"/>
              <a:cs typeface="Arial"/>
              <a:sym typeface="Arial"/>
            </a:endParaRPr>
          </a:p>
        </p:txBody>
      </p:sp>
      <p:sp>
        <p:nvSpPr>
          <p:cNvPr id="318" name="Google Shape;318;g305f5901ff1_3_346"/>
          <p:cNvSpPr txBox="1"/>
          <p:nvPr/>
        </p:nvSpPr>
        <p:spPr>
          <a:xfrm>
            <a:off x="497000" y="1559267"/>
            <a:ext cx="11214900" cy="3773292"/>
          </a:xfrm>
          <a:prstGeom prst="rect">
            <a:avLst/>
          </a:prstGeom>
          <a:solidFill>
            <a:schemeClr val="lt1"/>
          </a:solidFill>
          <a:ln>
            <a:noFill/>
          </a:ln>
        </p:spPr>
        <p:txBody>
          <a:bodyPr anchorCtr="0" anchor="t" bIns="65000" lIns="65000" spcFirstLastPara="1" rIns="65000" wrap="square" tIns="65000">
            <a:spAutoFit/>
          </a:bodyPr>
          <a:lstStyle/>
          <a:p>
            <a:pPr indent="0" lvl="0" marL="0" marR="0" rtl="0" algn="l">
              <a:lnSpc>
                <a:spcPct val="100000"/>
              </a:lnSpc>
              <a:spcBef>
                <a:spcPts val="0"/>
              </a:spcBef>
              <a:spcAft>
                <a:spcPts val="0"/>
              </a:spcAft>
              <a:buClr>
                <a:srgbClr val="000000"/>
              </a:buClr>
              <a:buSzPts val="1900"/>
              <a:buFont typeface="Arial"/>
              <a:buNone/>
            </a:pPr>
            <a:r>
              <a:rPr b="1" i="0" lang="en-GB" sz="1900" u="none" cap="none" strike="noStrike">
                <a:solidFill>
                  <a:schemeClr val="dk1"/>
                </a:solidFill>
                <a:latin typeface="Calibri"/>
                <a:ea typeface="Calibri"/>
                <a:cs typeface="Calibri"/>
                <a:sym typeface="Calibri"/>
              </a:rPr>
              <a:t>A first step – is a proposal for assembly 2025 – whilst building coordination, integration and advocacy</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700"/>
              </a:spcBef>
              <a:spcAft>
                <a:spcPts val="0"/>
              </a:spcAft>
              <a:buClr>
                <a:srgbClr val="000000"/>
              </a:buClr>
              <a:buSzPts val="1900"/>
              <a:buFont typeface="Arial"/>
              <a:buNone/>
            </a:pPr>
            <a:r>
              <a:t/>
            </a:r>
            <a:endParaRPr b="1" i="0" sz="1900" u="none" cap="none" strike="noStrike">
              <a:solidFill>
                <a:schemeClr val="dk1"/>
              </a:solidFill>
              <a:latin typeface="Calibri"/>
              <a:ea typeface="Calibri"/>
              <a:cs typeface="Calibri"/>
              <a:sym typeface="Calibri"/>
            </a:endParaRPr>
          </a:p>
          <a:p>
            <a:pPr indent="0" lvl="0" marL="0" marR="0" rtl="0" algn="l">
              <a:lnSpc>
                <a:spcPct val="100000"/>
              </a:lnSpc>
              <a:spcBef>
                <a:spcPts val="700"/>
              </a:spcBef>
              <a:spcAft>
                <a:spcPts val="0"/>
              </a:spcAft>
              <a:buClr>
                <a:srgbClr val="000000"/>
              </a:buClr>
              <a:buSzPts val="1900"/>
              <a:buFont typeface="Arial"/>
              <a:buNone/>
            </a:pPr>
            <a:r>
              <a:rPr b="1" i="0" lang="en-GB" sz="1900" u="none" cap="none" strike="noStrike">
                <a:solidFill>
                  <a:schemeClr val="dk1"/>
                </a:solidFill>
                <a:latin typeface="Calibri"/>
                <a:ea typeface="Calibri"/>
                <a:cs typeface="Calibri"/>
                <a:sym typeface="Calibri"/>
              </a:rPr>
              <a:t>Proposal for evolving GOOS (outlining what needs to be done as a first step)</a:t>
            </a:r>
            <a:endParaRPr b="0" i="0" sz="1300" u="none" cap="none" strike="noStrike">
              <a:solidFill>
                <a:srgbClr val="000000"/>
              </a:solidFill>
              <a:latin typeface="Arial"/>
              <a:ea typeface="Arial"/>
              <a:cs typeface="Arial"/>
              <a:sym typeface="Arial"/>
            </a:endParaRPr>
          </a:p>
          <a:p>
            <a:pPr indent="-323850" lvl="1" marL="800100" marR="0" rtl="0" algn="l">
              <a:lnSpc>
                <a:spcPct val="100000"/>
              </a:lnSpc>
              <a:spcBef>
                <a:spcPts val="700"/>
              </a:spcBef>
              <a:spcAft>
                <a:spcPts val="0"/>
              </a:spcAft>
              <a:buClr>
                <a:schemeClr val="dk1"/>
              </a:buClr>
              <a:buSzPts val="1900"/>
              <a:buFont typeface="Helvetica Neue"/>
              <a:buAutoNum type="arabicPeriod"/>
            </a:pPr>
            <a:r>
              <a:rPr b="0" i="0" lang="en-GB" sz="1900" u="none" cap="none" strike="noStrike">
                <a:solidFill>
                  <a:schemeClr val="dk1"/>
                </a:solidFill>
                <a:latin typeface="Calibri"/>
                <a:ea typeface="Calibri"/>
                <a:cs typeface="Calibri"/>
                <a:sym typeface="Calibri"/>
              </a:rPr>
              <a:t>Focus GOOS to be fit for purpose to meet the needs of Member States</a:t>
            </a:r>
            <a:endParaRPr b="0" i="0" sz="1900" u="none" cap="none" strike="noStrike">
              <a:solidFill>
                <a:schemeClr val="dk1"/>
              </a:solidFill>
              <a:latin typeface="Calibri"/>
              <a:ea typeface="Calibri"/>
              <a:cs typeface="Calibri"/>
              <a:sym typeface="Calibri"/>
            </a:endParaRPr>
          </a:p>
          <a:p>
            <a:pPr indent="-323850" lvl="1" marL="800100" marR="0" rtl="0" algn="l">
              <a:lnSpc>
                <a:spcPct val="100000"/>
              </a:lnSpc>
              <a:spcBef>
                <a:spcPts val="700"/>
              </a:spcBef>
              <a:spcAft>
                <a:spcPts val="0"/>
              </a:spcAft>
              <a:buClr>
                <a:schemeClr val="dk1"/>
              </a:buClr>
              <a:buSzPts val="1900"/>
              <a:buFont typeface="Helvetica Neue"/>
              <a:buAutoNum type="arabicPeriod"/>
            </a:pPr>
            <a:r>
              <a:rPr b="0" i="0" lang="en-GB" sz="1900" u="none" cap="none" strike="noStrike">
                <a:solidFill>
                  <a:schemeClr val="dk1"/>
                </a:solidFill>
                <a:highlight>
                  <a:srgbClr val="FFFFFF"/>
                </a:highlight>
                <a:latin typeface="Calibri"/>
                <a:ea typeface="Calibri"/>
                <a:cs typeface="Calibri"/>
                <a:sym typeface="Calibri"/>
              </a:rPr>
              <a:t>Review components and revise TOR, as well as MoUs with sponsors and partners</a:t>
            </a:r>
            <a:endParaRPr/>
          </a:p>
          <a:p>
            <a:pPr indent="-323850" lvl="1" marL="800100" marR="0" rtl="0" algn="l">
              <a:lnSpc>
                <a:spcPct val="100000"/>
              </a:lnSpc>
              <a:spcBef>
                <a:spcPts val="700"/>
              </a:spcBef>
              <a:spcAft>
                <a:spcPts val="0"/>
              </a:spcAft>
              <a:buClr>
                <a:schemeClr val="dk1"/>
              </a:buClr>
              <a:buSzPts val="1900"/>
              <a:buFont typeface="Helvetica Neue"/>
              <a:buAutoNum type="arabicPeriod"/>
            </a:pPr>
            <a:r>
              <a:rPr b="0" i="1" lang="en-GB" sz="1900" u="none" cap="none" strike="noStrike">
                <a:solidFill>
                  <a:schemeClr val="dk1"/>
                </a:solidFill>
                <a:highlight>
                  <a:srgbClr val="FFFFFF"/>
                </a:highlight>
                <a:latin typeface="Calibri"/>
                <a:ea typeface="Calibri"/>
                <a:cs typeface="Calibri"/>
                <a:sym typeface="Calibri"/>
              </a:rPr>
              <a:t>Create a functioning Digital Ecosystem to enable end user applications</a:t>
            </a:r>
            <a:endParaRPr b="0" i="1" sz="1300" u="none" cap="none" strike="noStrike">
              <a:solidFill>
                <a:schemeClr val="dk1"/>
              </a:solidFill>
              <a:latin typeface="Arial"/>
              <a:ea typeface="Arial"/>
              <a:cs typeface="Arial"/>
              <a:sym typeface="Arial"/>
            </a:endParaRPr>
          </a:p>
          <a:p>
            <a:pPr indent="-323850" lvl="1" marL="800100" marR="0" rtl="0" algn="l">
              <a:lnSpc>
                <a:spcPct val="100000"/>
              </a:lnSpc>
              <a:spcBef>
                <a:spcPts val="700"/>
              </a:spcBef>
              <a:spcAft>
                <a:spcPts val="0"/>
              </a:spcAft>
              <a:buClr>
                <a:srgbClr val="000000"/>
              </a:buClr>
              <a:buSzPts val="1900"/>
              <a:buFont typeface="Helvetica Neue"/>
              <a:buAutoNum type="arabicPeriod"/>
            </a:pPr>
            <a:r>
              <a:rPr b="0" i="0" lang="en-GB" sz="1900" u="none" cap="none" strike="noStrike">
                <a:solidFill>
                  <a:srgbClr val="000000"/>
                </a:solidFill>
                <a:highlight>
                  <a:srgbClr val="FFFFFF"/>
                </a:highlight>
                <a:latin typeface="Calibri"/>
                <a:ea typeface="Calibri"/>
                <a:cs typeface="Calibri"/>
                <a:sym typeface="Calibri"/>
              </a:rPr>
              <a:t>Evolve a user and uptake strategy</a:t>
            </a:r>
            <a:endParaRPr b="0" i="0" sz="1900" u="none" cap="none" strike="noStrike">
              <a:solidFill>
                <a:schemeClr val="dk1"/>
              </a:solidFill>
              <a:latin typeface="Calibri"/>
              <a:ea typeface="Calibri"/>
              <a:cs typeface="Calibri"/>
              <a:sym typeface="Calibri"/>
            </a:endParaRPr>
          </a:p>
          <a:p>
            <a:pPr indent="-323850" lvl="1" marL="800100" marR="0" rtl="0" algn="l">
              <a:lnSpc>
                <a:spcPct val="100000"/>
              </a:lnSpc>
              <a:spcBef>
                <a:spcPts val="700"/>
              </a:spcBef>
              <a:spcAft>
                <a:spcPts val="0"/>
              </a:spcAft>
              <a:buClr>
                <a:schemeClr val="dk1"/>
              </a:buClr>
              <a:buSzPts val="1900"/>
              <a:buFont typeface="Helvetica Neue"/>
              <a:buAutoNum type="arabicPeriod"/>
            </a:pPr>
            <a:r>
              <a:rPr b="0" i="0" lang="en-GB" sz="1900" u="none" cap="none" strike="noStrike">
                <a:solidFill>
                  <a:schemeClr val="dk1"/>
                </a:solidFill>
                <a:highlight>
                  <a:srgbClr val="FFFFFF"/>
                </a:highlight>
                <a:latin typeface="Calibri"/>
                <a:ea typeface="Calibri"/>
                <a:cs typeface="Calibri"/>
                <a:sym typeface="Calibri"/>
              </a:rPr>
              <a:t>Determine</a:t>
            </a:r>
            <a:r>
              <a:rPr b="0" i="0" lang="en-GB" sz="1900" u="none" cap="none" strike="noStrike">
                <a:solidFill>
                  <a:srgbClr val="000000"/>
                </a:solidFill>
                <a:highlight>
                  <a:srgbClr val="FFFFFF"/>
                </a:highlight>
                <a:latin typeface="Calibri"/>
                <a:ea typeface="Calibri"/>
                <a:cs typeface="Calibri"/>
                <a:sym typeface="Calibri"/>
              </a:rPr>
              <a:t> a process to set a new GOOS strategy synergised with Decade Challenge 7 </a:t>
            </a:r>
            <a:br>
              <a:rPr b="0" i="0" lang="en-GB" sz="1900" u="none" cap="none" strike="noStrike">
                <a:solidFill>
                  <a:srgbClr val="000000"/>
                </a:solidFill>
                <a:highlight>
                  <a:srgbClr val="FFFFFF"/>
                </a:highlight>
                <a:latin typeface="Calibri"/>
                <a:ea typeface="Calibri"/>
                <a:cs typeface="Calibri"/>
                <a:sym typeface="Calibri"/>
              </a:rPr>
            </a:br>
            <a:r>
              <a:rPr b="1" i="0" lang="en-GB" sz="1900" u="none" cap="none" strike="noStrike">
                <a:solidFill>
                  <a:srgbClr val="000000"/>
                </a:solidFill>
                <a:highlight>
                  <a:srgbClr val="FFFFFF"/>
                </a:highlight>
                <a:latin typeface="Calibri"/>
                <a:ea typeface="Calibri"/>
                <a:cs typeface="Calibri"/>
                <a:sym typeface="Calibri"/>
              </a:rPr>
              <a:t>and </a:t>
            </a:r>
            <a:r>
              <a:rPr b="0" i="0" lang="en-GB" sz="1900" u="none" cap="none" strike="noStrike">
                <a:solidFill>
                  <a:srgbClr val="000000"/>
                </a:solidFill>
                <a:highlight>
                  <a:srgbClr val="FFFFFF"/>
                </a:highlight>
                <a:latin typeface="Calibri"/>
                <a:ea typeface="Calibri"/>
                <a:cs typeface="Calibri"/>
                <a:sym typeface="Calibri"/>
              </a:rPr>
              <a:t>across IOC processes</a:t>
            </a:r>
            <a:endParaRPr b="0" i="0" sz="1900" u="none" cap="none" strike="noStrike">
              <a:solidFill>
                <a:srgbClr val="000000"/>
              </a:solidFill>
              <a:highlight>
                <a:srgbClr val="FFFFFF"/>
              </a:highlight>
              <a:latin typeface="Calibri"/>
              <a:ea typeface="Calibri"/>
              <a:cs typeface="Calibri"/>
              <a:sym typeface="Calibri"/>
            </a:endParaRPr>
          </a:p>
          <a:p>
            <a:pPr indent="0" lvl="1" marL="457200" marR="0" rtl="0" algn="l">
              <a:lnSpc>
                <a:spcPct val="100000"/>
              </a:lnSpc>
              <a:spcBef>
                <a:spcPts val="700"/>
              </a:spcBef>
              <a:spcAft>
                <a:spcPts val="0"/>
              </a:spcAft>
              <a:buClr>
                <a:srgbClr val="000000"/>
              </a:buClr>
              <a:buSzPts val="1900"/>
              <a:buFont typeface="Arial"/>
              <a:buNone/>
            </a:pPr>
            <a:r>
              <a:t/>
            </a:r>
            <a:endParaRPr b="1" i="0" sz="1900" u="none" cap="none" strike="noStrike">
              <a:solidFill>
                <a:srgbClr val="000000"/>
              </a:solidFill>
              <a:highlight>
                <a:srgbClr val="FFFFFF"/>
              </a:highlight>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23" name="Shape 323"/>
        <p:cNvGrpSpPr/>
        <p:nvPr/>
      </p:nvGrpSpPr>
      <p:grpSpPr>
        <a:xfrm>
          <a:off x="0" y="0"/>
          <a:ext cx="0" cy="0"/>
          <a:chOff x="0" y="0"/>
          <a:chExt cx="0" cy="0"/>
        </a:xfrm>
      </p:grpSpPr>
      <p:pic>
        <p:nvPicPr>
          <p:cNvPr id="324" name="Google Shape;324;g305f5901ff1_3_491"/>
          <p:cNvPicPr preferRelativeResize="0"/>
          <p:nvPr/>
        </p:nvPicPr>
        <p:blipFill rotWithShape="1">
          <a:blip r:embed="rId3">
            <a:alphaModFix/>
          </a:blip>
          <a:srcRect b="21773" l="0" r="0" t="20439"/>
          <a:stretch/>
        </p:blipFill>
        <p:spPr>
          <a:xfrm>
            <a:off x="4901897" y="2676658"/>
            <a:ext cx="2160000" cy="1248090"/>
          </a:xfrm>
          <a:prstGeom prst="rect">
            <a:avLst/>
          </a:prstGeom>
          <a:noFill/>
          <a:ln>
            <a:noFill/>
          </a:ln>
        </p:spPr>
      </p:pic>
      <p:sp>
        <p:nvSpPr>
          <p:cNvPr id="325" name="Google Shape;325;g305f5901ff1_3_491"/>
          <p:cNvSpPr txBox="1"/>
          <p:nvPr/>
        </p:nvSpPr>
        <p:spPr>
          <a:xfrm>
            <a:off x="876687" y="4123102"/>
            <a:ext cx="10210500" cy="2175300"/>
          </a:xfrm>
          <a:prstGeom prst="rect">
            <a:avLst/>
          </a:prstGeom>
          <a:noFill/>
          <a:ln>
            <a:noFill/>
          </a:ln>
        </p:spPr>
        <p:txBody>
          <a:bodyPr anchorCtr="0" anchor="t" bIns="45700" lIns="91425" spcFirstLastPara="1" rIns="91425" wrap="square" tIns="45700">
            <a:spAutoFit/>
          </a:bodyPr>
          <a:lstStyle/>
          <a:p>
            <a:pPr indent="-209550" lvl="0" marL="241300" marR="0" rtl="0" algn="l">
              <a:lnSpc>
                <a:spcPct val="100000"/>
              </a:lnSpc>
              <a:spcBef>
                <a:spcPts val="0"/>
              </a:spcBef>
              <a:spcAft>
                <a:spcPts val="0"/>
              </a:spcAft>
              <a:buClr>
                <a:schemeClr val="dk1"/>
              </a:buClr>
              <a:buSzPts val="1700"/>
              <a:buFont typeface="Arial"/>
              <a:buAutoNum type="arabicPeriod"/>
            </a:pPr>
            <a:r>
              <a:rPr b="0" i="0" lang="en-GB" sz="1700" u="none" cap="none" strike="noStrike">
                <a:solidFill>
                  <a:schemeClr val="dk1"/>
                </a:solidFill>
                <a:latin typeface="Arial"/>
                <a:ea typeface="Arial"/>
                <a:cs typeface="Arial"/>
                <a:sym typeface="Arial"/>
              </a:rPr>
              <a:t>Co-designed ocean observing system for operational services, as well as research</a:t>
            </a:r>
            <a:endParaRPr b="0" i="0" sz="1200" u="none" cap="none" strike="noStrike">
              <a:solidFill>
                <a:srgbClr val="000000"/>
              </a:solidFill>
              <a:latin typeface="Arial"/>
              <a:ea typeface="Arial"/>
              <a:cs typeface="Arial"/>
              <a:sym typeface="Arial"/>
            </a:endParaRPr>
          </a:p>
          <a:p>
            <a:pPr indent="-209550" lvl="0" marL="241300" marR="0" rtl="0" algn="l">
              <a:lnSpc>
                <a:spcPct val="100000"/>
              </a:lnSpc>
              <a:spcBef>
                <a:spcPts val="800"/>
              </a:spcBef>
              <a:spcAft>
                <a:spcPts val="0"/>
              </a:spcAft>
              <a:buClr>
                <a:schemeClr val="dk1"/>
              </a:buClr>
              <a:buSzPts val="1700"/>
              <a:buFont typeface="Arial"/>
              <a:buAutoNum type="arabicPeriod"/>
            </a:pPr>
            <a:r>
              <a:rPr b="0" i="0" lang="en-GB" sz="1700" u="none" cap="none" strike="noStrike">
                <a:solidFill>
                  <a:schemeClr val="dk1"/>
                </a:solidFill>
                <a:latin typeface="Arial"/>
                <a:ea typeface="Arial"/>
                <a:cs typeface="Arial"/>
                <a:sym typeface="Arial"/>
              </a:rPr>
              <a:t>FAIR data for the Essential Ocean Variables with clear standards, QA and QC</a:t>
            </a:r>
            <a:endParaRPr b="0" i="0" sz="1200" u="none" cap="none" strike="noStrike">
              <a:solidFill>
                <a:srgbClr val="000000"/>
              </a:solidFill>
              <a:latin typeface="Arial"/>
              <a:ea typeface="Arial"/>
              <a:cs typeface="Arial"/>
              <a:sym typeface="Arial"/>
            </a:endParaRPr>
          </a:p>
          <a:p>
            <a:pPr indent="-209550" lvl="0" marL="241300" marR="0" rtl="0" algn="l">
              <a:lnSpc>
                <a:spcPct val="100000"/>
              </a:lnSpc>
              <a:spcBef>
                <a:spcPts val="800"/>
              </a:spcBef>
              <a:spcAft>
                <a:spcPts val="0"/>
              </a:spcAft>
              <a:buClr>
                <a:schemeClr val="dk1"/>
              </a:buClr>
              <a:buSzPts val="1700"/>
              <a:buFont typeface="Arial"/>
              <a:buAutoNum type="arabicPeriod"/>
            </a:pPr>
            <a:r>
              <a:rPr b="0" i="0" lang="en-GB" sz="1700" u="none" cap="none" strike="noStrike">
                <a:solidFill>
                  <a:schemeClr val="dk1"/>
                </a:solidFill>
                <a:latin typeface="Arial"/>
                <a:ea typeface="Arial"/>
                <a:cs typeface="Arial"/>
                <a:sym typeface="Arial"/>
              </a:rPr>
              <a:t>Equitable, federated global ocean digital ecosystem and data community</a:t>
            </a:r>
            <a:endParaRPr b="0" i="0" sz="1200" u="none" cap="none" strike="noStrike">
              <a:solidFill>
                <a:srgbClr val="000000"/>
              </a:solidFill>
              <a:latin typeface="Arial"/>
              <a:ea typeface="Arial"/>
              <a:cs typeface="Arial"/>
              <a:sym typeface="Arial"/>
            </a:endParaRPr>
          </a:p>
          <a:p>
            <a:pPr indent="-209550" lvl="0" marL="241300" marR="0" rtl="0" algn="l">
              <a:lnSpc>
                <a:spcPct val="100000"/>
              </a:lnSpc>
              <a:spcBef>
                <a:spcPts val="800"/>
              </a:spcBef>
              <a:spcAft>
                <a:spcPts val="0"/>
              </a:spcAft>
              <a:buClr>
                <a:schemeClr val="dk1"/>
              </a:buClr>
              <a:buSzPts val="1700"/>
              <a:buFont typeface="Arial"/>
              <a:buAutoNum type="arabicPeriod"/>
            </a:pPr>
            <a:r>
              <a:rPr b="0" i="0" lang="en-GB" sz="1700" u="none" cap="none" strike="noStrike">
                <a:solidFill>
                  <a:schemeClr val="dk1"/>
                </a:solidFill>
                <a:latin typeface="Arial"/>
                <a:ea typeface="Arial"/>
                <a:cs typeface="Arial"/>
                <a:sym typeface="Arial"/>
              </a:rPr>
              <a:t>Global, regional and national coordination, integration and advocacy</a:t>
            </a:r>
            <a:endParaRPr b="0" i="0" sz="1200" u="none" cap="none" strike="noStrike">
              <a:solidFill>
                <a:srgbClr val="000000"/>
              </a:solidFill>
              <a:latin typeface="Arial"/>
              <a:ea typeface="Arial"/>
              <a:cs typeface="Arial"/>
              <a:sym typeface="Arial"/>
            </a:endParaRPr>
          </a:p>
          <a:p>
            <a:pPr indent="-209550" lvl="0" marL="241300" marR="0" rtl="0" algn="l">
              <a:lnSpc>
                <a:spcPct val="100000"/>
              </a:lnSpc>
              <a:spcBef>
                <a:spcPts val="800"/>
              </a:spcBef>
              <a:spcAft>
                <a:spcPts val="0"/>
              </a:spcAft>
              <a:buClr>
                <a:schemeClr val="dk1"/>
              </a:buClr>
              <a:buSzPts val="1700"/>
              <a:buFont typeface="Arial"/>
              <a:buAutoNum type="arabicPeriod"/>
            </a:pPr>
            <a:r>
              <a:rPr b="0" i="0" lang="en-GB" sz="1700" u="none" cap="none" strike="noStrike">
                <a:solidFill>
                  <a:schemeClr val="dk1"/>
                </a:solidFill>
                <a:latin typeface="Arial"/>
                <a:ea typeface="Arial"/>
                <a:cs typeface="Arial"/>
                <a:sym typeface="Arial"/>
              </a:rPr>
              <a:t>Build new economic thinking, literacy, capacity, innovation and partnerships</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800"/>
              </a:spcBef>
              <a:spcAft>
                <a:spcPts val="0"/>
              </a:spcAft>
              <a:buClr>
                <a:srgbClr val="000000"/>
              </a:buClr>
              <a:buSzPts val="1700"/>
              <a:buFont typeface="Arial"/>
              <a:buNone/>
            </a:pPr>
            <a:r>
              <a:t/>
            </a:r>
            <a:endParaRPr b="0" i="0" sz="1700" u="none" cap="none" strike="noStrike">
              <a:solidFill>
                <a:schemeClr val="dk1"/>
              </a:solidFill>
              <a:latin typeface="Arial"/>
              <a:ea typeface="Arial"/>
              <a:cs typeface="Arial"/>
              <a:sym typeface="Arial"/>
            </a:endParaRPr>
          </a:p>
        </p:txBody>
      </p:sp>
      <p:sp>
        <p:nvSpPr>
          <p:cNvPr id="326" name="Google Shape;326;g305f5901ff1_3_491"/>
          <p:cNvSpPr txBox="1"/>
          <p:nvPr/>
        </p:nvSpPr>
        <p:spPr>
          <a:xfrm>
            <a:off x="1766587" y="1845771"/>
            <a:ext cx="8658900" cy="900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n-GB" sz="2000" u="none" cap="none" strike="noStrike">
                <a:solidFill>
                  <a:schemeClr val="accent3"/>
                </a:solidFill>
                <a:latin typeface="Arial"/>
                <a:ea typeface="Arial"/>
                <a:cs typeface="Arial"/>
                <a:sym typeface="Arial"/>
              </a:rPr>
              <a:t>From the coast to the open ocean – From the surface to the sea floor</a:t>
            </a:r>
            <a:endParaRPr b="1" i="0" sz="1500" u="none" cap="none" strike="noStrike">
              <a:solidFill>
                <a:schemeClr val="accent3"/>
              </a:solidFill>
              <a:latin typeface="Arial"/>
              <a:ea typeface="Arial"/>
              <a:cs typeface="Arial"/>
              <a:sym typeface="Arial"/>
            </a:endParaRPr>
          </a:p>
          <a:p>
            <a:pPr indent="0" lvl="0" marL="0" marR="0" rtl="0" algn="ctr">
              <a:lnSpc>
                <a:spcPct val="100000"/>
              </a:lnSpc>
              <a:spcBef>
                <a:spcPts val="1500"/>
              </a:spcBef>
              <a:spcAft>
                <a:spcPts val="0"/>
              </a:spcAft>
              <a:buClr>
                <a:srgbClr val="000000"/>
              </a:buClr>
              <a:buSzPts val="2000"/>
              <a:buFont typeface="Arial"/>
              <a:buNone/>
            </a:pPr>
            <a:r>
              <a:rPr b="1" i="0" lang="en-GB" sz="2000" u="none" cap="none" strike="noStrike">
                <a:solidFill>
                  <a:schemeClr val="accent3"/>
                </a:solidFill>
                <a:latin typeface="Arial"/>
                <a:ea typeface="Arial"/>
                <a:cs typeface="Arial"/>
                <a:sym typeface="Arial"/>
              </a:rPr>
              <a:t>national – regional – global</a:t>
            </a:r>
            <a:endParaRPr b="1" i="0" sz="1500" u="none" cap="none" strike="noStrike">
              <a:solidFill>
                <a:schemeClr val="accent3"/>
              </a:solidFill>
              <a:latin typeface="Arial"/>
              <a:ea typeface="Arial"/>
              <a:cs typeface="Arial"/>
              <a:sym typeface="Arial"/>
            </a:endParaRPr>
          </a:p>
        </p:txBody>
      </p:sp>
      <p:sp>
        <p:nvSpPr>
          <p:cNvPr id="327" name="Google Shape;327;g305f5901ff1_3_491"/>
          <p:cNvSpPr txBox="1"/>
          <p:nvPr>
            <p:ph type="title"/>
          </p:nvPr>
        </p:nvSpPr>
        <p:spPr>
          <a:xfrm>
            <a:off x="-392130" y="468740"/>
            <a:ext cx="12748053" cy="766500"/>
          </a:xfrm>
          <a:prstGeom prst="rect">
            <a:avLst/>
          </a:prstGeom>
          <a:noFill/>
          <a:ln>
            <a:noFill/>
          </a:ln>
        </p:spPr>
        <p:txBody>
          <a:bodyPr anchorCtr="0" anchor="t" bIns="0" lIns="0" spcFirstLastPara="1" rIns="0" wrap="square" tIns="0">
            <a:noAutofit/>
          </a:bodyPr>
          <a:lstStyle/>
          <a:p>
            <a:pPr indent="0" lvl="0" marL="0" rtl="0" algn="ctr">
              <a:lnSpc>
                <a:spcPct val="85000"/>
              </a:lnSpc>
              <a:spcBef>
                <a:spcPts val="0"/>
              </a:spcBef>
              <a:spcAft>
                <a:spcPts val="0"/>
              </a:spcAft>
              <a:buSzPts val="1800"/>
              <a:buNone/>
            </a:pPr>
            <a:r>
              <a:rPr lang="en-GB" sz="3200"/>
              <a:t>A sustained and sustainable critical ocean observing infrastructure</a:t>
            </a:r>
            <a:endParaRPr sz="32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sp>
        <p:nvSpPr>
          <p:cNvPr id="332" name="Google Shape;332;p3"/>
          <p:cNvSpPr txBox="1"/>
          <p:nvPr>
            <p:ph type="ctrTitle"/>
          </p:nvPr>
        </p:nvSpPr>
        <p:spPr>
          <a:xfrm>
            <a:off x="601456" y="2854801"/>
            <a:ext cx="4074000" cy="10188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chemeClr val="accent1"/>
              </a:buClr>
              <a:buSzPts val="6000"/>
              <a:buFont typeface="Arial"/>
              <a:buNone/>
            </a:pPr>
            <a:r>
              <a:rPr lang="en-GB"/>
              <a:t>Thank you</a:t>
            </a:r>
            <a:endParaRPr/>
          </a:p>
        </p:txBody>
      </p:sp>
      <p:sp>
        <p:nvSpPr>
          <p:cNvPr id="333" name="Google Shape;333;p3"/>
          <p:cNvSpPr txBox="1"/>
          <p:nvPr>
            <p:ph idx="1" type="subTitle"/>
          </p:nvPr>
        </p:nvSpPr>
        <p:spPr>
          <a:xfrm>
            <a:off x="720725" y="3873600"/>
            <a:ext cx="4074000" cy="444600"/>
          </a:xfrm>
          <a:prstGeom prst="rect">
            <a:avLst/>
          </a:prstGeom>
          <a:noFill/>
          <a:ln>
            <a:noFill/>
          </a:ln>
        </p:spPr>
        <p:txBody>
          <a:bodyPr anchorCtr="0" anchor="t" bIns="0" lIns="0" spcFirstLastPara="1" rIns="0" wrap="square" tIns="0">
            <a:noAutofit/>
          </a:bodyPr>
          <a:lstStyle/>
          <a:p>
            <a:pPr indent="0" lvl="0" marL="0" rtl="0" algn="l">
              <a:lnSpc>
                <a:spcPct val="105000"/>
              </a:lnSpc>
              <a:spcBef>
                <a:spcPts val="0"/>
              </a:spcBef>
              <a:spcAft>
                <a:spcPts val="0"/>
              </a:spcAft>
              <a:buClr>
                <a:schemeClr val="accent2"/>
              </a:buClr>
              <a:buSzPts val="2400"/>
              <a:buNone/>
            </a:pPr>
            <a:r>
              <a:rPr lang="en-GB"/>
              <a:t>goosocean.org</a:t>
            </a:r>
            <a:endParaRPr/>
          </a:p>
        </p:txBody>
      </p:sp>
      <p:pic>
        <p:nvPicPr>
          <p:cNvPr descr="A picture containing swimming, ocean floor&#10;&#10;Description automatically generated" id="334" name="Google Shape;334;p3"/>
          <p:cNvPicPr preferRelativeResize="0"/>
          <p:nvPr/>
        </p:nvPicPr>
        <p:blipFill rotWithShape="1">
          <a:blip r:embed="rId3">
            <a:alphaModFix/>
          </a:blip>
          <a:srcRect b="-735" l="0" r="9140" t="-80"/>
          <a:stretch/>
        </p:blipFill>
        <p:spPr>
          <a:xfrm>
            <a:off x="5003292" y="222416"/>
            <a:ext cx="3885337" cy="6458466"/>
          </a:xfrm>
          <a:prstGeom prst="rect">
            <a:avLst/>
          </a:prstGeom>
          <a:noFill/>
          <a:ln>
            <a:noFill/>
          </a:ln>
        </p:spPr>
      </p:pic>
      <p:pic>
        <p:nvPicPr>
          <p:cNvPr id="335" name="Google Shape;335;p3"/>
          <p:cNvPicPr preferRelativeResize="0"/>
          <p:nvPr/>
        </p:nvPicPr>
        <p:blipFill rotWithShape="1">
          <a:blip r:embed="rId4">
            <a:alphaModFix/>
          </a:blip>
          <a:srcRect b="8182" l="0" r="0" t="7426"/>
          <a:stretch/>
        </p:blipFill>
        <p:spPr>
          <a:xfrm>
            <a:off x="9014364" y="233724"/>
            <a:ext cx="3177633" cy="2178790"/>
          </a:xfrm>
          <a:prstGeom prst="rect">
            <a:avLst/>
          </a:prstGeom>
          <a:noFill/>
          <a:ln>
            <a:noFill/>
          </a:ln>
        </p:spPr>
      </p:pic>
      <p:pic>
        <p:nvPicPr>
          <p:cNvPr descr="A picture containing person&#10;&#10;Description automatically generated" id="336" name="Google Shape;336;p3"/>
          <p:cNvPicPr preferRelativeResize="0"/>
          <p:nvPr/>
        </p:nvPicPr>
        <p:blipFill rotWithShape="1">
          <a:blip r:embed="rId5">
            <a:alphaModFix/>
          </a:blip>
          <a:srcRect b="9016" l="0" r="0" t="1871"/>
          <a:stretch/>
        </p:blipFill>
        <p:spPr>
          <a:xfrm>
            <a:off x="9014365" y="2574207"/>
            <a:ext cx="3177637" cy="1755647"/>
          </a:xfrm>
          <a:prstGeom prst="rect">
            <a:avLst/>
          </a:prstGeom>
          <a:noFill/>
          <a:ln>
            <a:noFill/>
          </a:ln>
        </p:spPr>
      </p:pic>
      <p:pic>
        <p:nvPicPr>
          <p:cNvPr descr="A picture containing sky, outdoor, snow, seal&#10;&#10;Description automatically generated" id="337" name="Google Shape;337;p3"/>
          <p:cNvPicPr preferRelativeResize="0"/>
          <p:nvPr/>
        </p:nvPicPr>
        <p:blipFill rotWithShape="1">
          <a:blip r:embed="rId6">
            <a:alphaModFix/>
          </a:blip>
          <a:srcRect b="-1086" l="0" r="0" t="9663"/>
          <a:stretch/>
        </p:blipFill>
        <p:spPr>
          <a:xfrm>
            <a:off x="9014364" y="4486675"/>
            <a:ext cx="3177633" cy="2178791"/>
          </a:xfrm>
          <a:prstGeom prst="rect">
            <a:avLst/>
          </a:prstGeom>
          <a:noFill/>
          <a:ln>
            <a:noFill/>
          </a:ln>
        </p:spPr>
      </p:pic>
    </p:spTree>
  </p:cSld>
  <p:clrMapOvr>
    <a:masterClrMapping/>
  </p:clrMapOvr>
  <p:transition>
    <p:fade/>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g305f5901ff1_3_283"/>
          <p:cNvSpPr txBox="1"/>
          <p:nvPr>
            <p:ph type="title"/>
          </p:nvPr>
        </p:nvSpPr>
        <p:spPr>
          <a:xfrm>
            <a:off x="838200" y="222512"/>
            <a:ext cx="10515600" cy="10779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153A"/>
              </a:buClr>
              <a:buSzPts val="3100"/>
              <a:buFont typeface="Libre Franklin"/>
              <a:buNone/>
            </a:pPr>
            <a:r>
              <a:rPr b="1" lang="en-GB" sz="3100"/>
              <a:t>WMO Unified Policy for the International Exchange of Earth System Data (Resolution 42)</a:t>
            </a:r>
            <a:endParaRPr/>
          </a:p>
        </p:txBody>
      </p:sp>
      <p:sp>
        <p:nvSpPr>
          <p:cNvPr id="343" name="Google Shape;343;g305f5901ff1_3_283"/>
          <p:cNvSpPr txBox="1"/>
          <p:nvPr>
            <p:ph idx="1" type="body"/>
          </p:nvPr>
        </p:nvSpPr>
        <p:spPr>
          <a:xfrm>
            <a:off x="838200" y="1297000"/>
            <a:ext cx="10906500" cy="5316600"/>
          </a:xfrm>
          <a:prstGeom prst="rect">
            <a:avLst/>
          </a:prstGeom>
          <a:noFill/>
          <a:ln>
            <a:noFill/>
          </a:ln>
        </p:spPr>
        <p:txBody>
          <a:bodyPr anchorCtr="0" anchor="t" bIns="45700" lIns="91425" spcFirstLastPara="1" rIns="91425" wrap="square" tIns="45700">
            <a:normAutofit fontScale="92500" lnSpcReduction="20000"/>
          </a:bodyPr>
          <a:lstStyle/>
          <a:p>
            <a:pPr indent="0" lvl="0" marL="0" rtl="0" algn="l">
              <a:lnSpc>
                <a:spcPct val="90000"/>
              </a:lnSpc>
              <a:spcBef>
                <a:spcPts val="0"/>
              </a:spcBef>
              <a:spcAft>
                <a:spcPts val="0"/>
              </a:spcAft>
              <a:buSzPct val="121621"/>
              <a:buNone/>
            </a:pPr>
            <a:r>
              <a:rPr lang="en-GB">
                <a:solidFill>
                  <a:schemeClr val="dk1"/>
                </a:solidFill>
              </a:rPr>
              <a:t>Single ‘unified’ data policy across multiple domains: Weather, Climate, Hydrology, Atmospheric Composition, Cryosphere, </a:t>
            </a:r>
            <a:r>
              <a:rPr b="1" lang="en-GB">
                <a:solidFill>
                  <a:schemeClr val="dk1"/>
                </a:solidFill>
              </a:rPr>
              <a:t>Oceans</a:t>
            </a:r>
            <a:r>
              <a:rPr lang="en-GB">
                <a:solidFill>
                  <a:schemeClr val="dk1"/>
                </a:solidFill>
              </a:rPr>
              <a:t> and Space Weather that aims to broaden and enhance the free and unrestricted international exchange of Earth system data</a:t>
            </a:r>
            <a:endParaRPr/>
          </a:p>
          <a:p>
            <a:pPr indent="0" lvl="0" marL="0" rtl="0" algn="l">
              <a:lnSpc>
                <a:spcPct val="90000"/>
              </a:lnSpc>
              <a:spcBef>
                <a:spcPts val="500"/>
              </a:spcBef>
              <a:spcAft>
                <a:spcPts val="0"/>
              </a:spcAft>
              <a:buSzPct val="121621"/>
              <a:buNone/>
            </a:pPr>
            <a:r>
              <a:rPr lang="en-GB" sz="1600">
                <a:solidFill>
                  <a:schemeClr val="dk1"/>
                </a:solidFill>
              </a:rPr>
              <a:t>For oceans - covers in situ and remotely sensed observational data both in and above the ocean and at the sea-surface, from the open ocean to the coast, along with other data that provide necessary input to ocean monitoring and prediction and for a variety of other Earth system applications</a:t>
            </a:r>
            <a:endParaRPr sz="1600"/>
          </a:p>
          <a:p>
            <a:pPr indent="0" lvl="0" marL="0" rtl="0" algn="l">
              <a:lnSpc>
                <a:spcPct val="90000"/>
              </a:lnSpc>
              <a:spcBef>
                <a:spcPts val="500"/>
              </a:spcBef>
              <a:spcAft>
                <a:spcPts val="0"/>
              </a:spcAft>
              <a:buSzPct val="121621"/>
              <a:buNone/>
            </a:pPr>
            <a:r>
              <a:rPr lang="en-GB" sz="1600">
                <a:solidFill>
                  <a:schemeClr val="dk1"/>
                </a:solidFill>
              </a:rPr>
              <a:t>Acknowledges the right of governments, based on their national laws and policies, to choose the manner by, and the extent to which, they make data available domestically or for international exchange – so does not override national data policies</a:t>
            </a:r>
            <a:endParaRPr sz="1600"/>
          </a:p>
          <a:p>
            <a:pPr indent="-149860" lvl="0" marL="228600" rtl="0" algn="l">
              <a:lnSpc>
                <a:spcPct val="90000"/>
              </a:lnSpc>
              <a:spcBef>
                <a:spcPts val="1000"/>
              </a:spcBef>
              <a:spcAft>
                <a:spcPts val="0"/>
              </a:spcAft>
              <a:buClr>
                <a:srgbClr val="00153A"/>
              </a:buClr>
              <a:buSzPct val="100000"/>
              <a:buNone/>
            </a:pPr>
            <a:r>
              <a:t/>
            </a:r>
            <a:endParaRPr sz="1600">
              <a:solidFill>
                <a:schemeClr val="dk1"/>
              </a:solidFill>
            </a:endParaRPr>
          </a:p>
          <a:p>
            <a:pPr indent="-149860" lvl="0" marL="228600" rtl="0" algn="l">
              <a:lnSpc>
                <a:spcPct val="90000"/>
              </a:lnSpc>
              <a:spcBef>
                <a:spcPts val="1000"/>
              </a:spcBef>
              <a:spcAft>
                <a:spcPts val="0"/>
              </a:spcAft>
              <a:buClr>
                <a:srgbClr val="00153A"/>
              </a:buClr>
              <a:buSzPct val="100000"/>
              <a:buNone/>
            </a:pPr>
            <a:r>
              <a:t/>
            </a:r>
            <a:endParaRPr sz="1600">
              <a:solidFill>
                <a:schemeClr val="dk1"/>
              </a:solidFill>
            </a:endParaRPr>
          </a:p>
          <a:p>
            <a:pPr indent="-149860" lvl="0" marL="228600" rtl="0" algn="l">
              <a:lnSpc>
                <a:spcPct val="90000"/>
              </a:lnSpc>
              <a:spcBef>
                <a:spcPts val="1000"/>
              </a:spcBef>
              <a:spcAft>
                <a:spcPts val="0"/>
              </a:spcAft>
              <a:buClr>
                <a:srgbClr val="00153A"/>
              </a:buClr>
              <a:buSzPct val="100000"/>
              <a:buNone/>
            </a:pPr>
            <a:r>
              <a:t/>
            </a:r>
            <a:endParaRPr sz="1600">
              <a:solidFill>
                <a:schemeClr val="dk1"/>
              </a:solidFill>
            </a:endParaRPr>
          </a:p>
          <a:p>
            <a:pPr indent="-149860" lvl="0" marL="228600" rtl="0" algn="l">
              <a:lnSpc>
                <a:spcPct val="90000"/>
              </a:lnSpc>
              <a:spcBef>
                <a:spcPts val="1000"/>
              </a:spcBef>
              <a:spcAft>
                <a:spcPts val="0"/>
              </a:spcAft>
              <a:buClr>
                <a:srgbClr val="00153A"/>
              </a:buClr>
              <a:buSzPct val="100000"/>
              <a:buNone/>
            </a:pPr>
            <a:r>
              <a:t/>
            </a:r>
            <a:endParaRPr sz="1600">
              <a:solidFill>
                <a:schemeClr val="dk1"/>
              </a:solidFill>
            </a:endParaRPr>
          </a:p>
          <a:p>
            <a:pPr indent="-149860" lvl="0" marL="228600" rtl="0" algn="l">
              <a:lnSpc>
                <a:spcPct val="90000"/>
              </a:lnSpc>
              <a:spcBef>
                <a:spcPts val="1000"/>
              </a:spcBef>
              <a:spcAft>
                <a:spcPts val="0"/>
              </a:spcAft>
              <a:buClr>
                <a:srgbClr val="00153A"/>
              </a:buClr>
              <a:buSzPct val="100000"/>
              <a:buNone/>
            </a:pPr>
            <a:r>
              <a:t/>
            </a:r>
            <a:endParaRPr sz="1600">
              <a:solidFill>
                <a:schemeClr val="dk1"/>
              </a:solidFill>
            </a:endParaRPr>
          </a:p>
          <a:p>
            <a:pPr indent="-149860" lvl="0" marL="228600" rtl="0" algn="l">
              <a:lnSpc>
                <a:spcPct val="90000"/>
              </a:lnSpc>
              <a:spcBef>
                <a:spcPts val="1000"/>
              </a:spcBef>
              <a:spcAft>
                <a:spcPts val="0"/>
              </a:spcAft>
              <a:buClr>
                <a:srgbClr val="00153A"/>
              </a:buClr>
              <a:buSzPct val="100000"/>
              <a:buNone/>
            </a:pPr>
            <a:r>
              <a:t/>
            </a:r>
            <a:endParaRPr sz="1600">
              <a:solidFill>
                <a:schemeClr val="dk1"/>
              </a:solidFill>
            </a:endParaRPr>
          </a:p>
          <a:p>
            <a:pPr indent="-149860" lvl="0" marL="228600" rtl="0" algn="l">
              <a:lnSpc>
                <a:spcPct val="90000"/>
              </a:lnSpc>
              <a:spcBef>
                <a:spcPts val="1000"/>
              </a:spcBef>
              <a:spcAft>
                <a:spcPts val="0"/>
              </a:spcAft>
              <a:buClr>
                <a:srgbClr val="00153A"/>
              </a:buClr>
              <a:buSzPct val="100000"/>
              <a:buNone/>
            </a:pPr>
            <a:r>
              <a:t/>
            </a:r>
            <a:endParaRPr sz="1600">
              <a:solidFill>
                <a:schemeClr val="dk1"/>
              </a:solidFill>
            </a:endParaRPr>
          </a:p>
          <a:p>
            <a:pPr indent="-149860" lvl="0" marL="228600" rtl="0" algn="l">
              <a:lnSpc>
                <a:spcPct val="90000"/>
              </a:lnSpc>
              <a:spcBef>
                <a:spcPts val="1000"/>
              </a:spcBef>
              <a:spcAft>
                <a:spcPts val="0"/>
              </a:spcAft>
              <a:buClr>
                <a:srgbClr val="00153A"/>
              </a:buClr>
              <a:buSzPct val="100000"/>
              <a:buNone/>
            </a:pPr>
            <a:r>
              <a:t/>
            </a:r>
            <a:endParaRPr sz="1600">
              <a:solidFill>
                <a:schemeClr val="dk1"/>
              </a:solidFill>
            </a:endParaRPr>
          </a:p>
          <a:p>
            <a:pPr indent="-149860" lvl="0" marL="228600" rtl="0" algn="l">
              <a:lnSpc>
                <a:spcPct val="90000"/>
              </a:lnSpc>
              <a:spcBef>
                <a:spcPts val="1000"/>
              </a:spcBef>
              <a:spcAft>
                <a:spcPts val="0"/>
              </a:spcAft>
              <a:buClr>
                <a:srgbClr val="00153A"/>
              </a:buClr>
              <a:buSzPct val="100000"/>
              <a:buNone/>
            </a:pPr>
            <a:r>
              <a:t/>
            </a:r>
            <a:endParaRPr sz="1600">
              <a:solidFill>
                <a:schemeClr val="dk1"/>
              </a:solidFill>
            </a:endParaRPr>
          </a:p>
          <a:p>
            <a:pPr indent="-149860" lvl="0" marL="228600" rtl="0" algn="l">
              <a:lnSpc>
                <a:spcPct val="90000"/>
              </a:lnSpc>
              <a:spcBef>
                <a:spcPts val="1000"/>
              </a:spcBef>
              <a:spcAft>
                <a:spcPts val="0"/>
              </a:spcAft>
              <a:buClr>
                <a:srgbClr val="00153A"/>
              </a:buClr>
              <a:buSzPct val="100000"/>
              <a:buNone/>
            </a:pPr>
            <a:r>
              <a:t/>
            </a:r>
            <a:endParaRPr sz="1600">
              <a:solidFill>
                <a:schemeClr val="dk1"/>
              </a:solidFill>
            </a:endParaRPr>
          </a:p>
          <a:p>
            <a:pPr indent="-149860" lvl="0" marL="228600" rtl="0" algn="l">
              <a:lnSpc>
                <a:spcPct val="90000"/>
              </a:lnSpc>
              <a:spcBef>
                <a:spcPts val="1000"/>
              </a:spcBef>
              <a:spcAft>
                <a:spcPts val="0"/>
              </a:spcAft>
              <a:buClr>
                <a:srgbClr val="00153A"/>
              </a:buClr>
              <a:buSzPct val="100000"/>
              <a:buNone/>
            </a:pPr>
            <a:r>
              <a:t/>
            </a:r>
            <a:endParaRPr sz="1600">
              <a:solidFill>
                <a:schemeClr val="dk1"/>
              </a:solidFill>
            </a:endParaRPr>
          </a:p>
          <a:p>
            <a:pPr indent="-140017" lvl="0" marL="228600" rtl="0" algn="l">
              <a:lnSpc>
                <a:spcPct val="90000"/>
              </a:lnSpc>
              <a:spcBef>
                <a:spcPts val="1000"/>
              </a:spcBef>
              <a:spcAft>
                <a:spcPts val="0"/>
              </a:spcAft>
              <a:buClr>
                <a:schemeClr val="dk1"/>
              </a:buClr>
              <a:buSzPct val="100000"/>
              <a:buNone/>
            </a:pPr>
            <a:r>
              <a:rPr lang="en-GB" sz="1800">
                <a:solidFill>
                  <a:schemeClr val="dk1"/>
                </a:solidFill>
              </a:rPr>
              <a:t>Approved by WMO INFCOM I(III) 12 to 16 April 2021 to go to WMO EC-73 in June for consideration, aim is for final approval by WMO Congress in October</a:t>
            </a:r>
            <a:endParaRPr/>
          </a:p>
        </p:txBody>
      </p:sp>
      <p:graphicFrame>
        <p:nvGraphicFramePr>
          <p:cNvPr id="344" name="Google Shape;344;g305f5901ff1_3_283"/>
          <p:cNvGraphicFramePr/>
          <p:nvPr/>
        </p:nvGraphicFramePr>
        <p:xfrm>
          <a:off x="1367096" y="2934710"/>
          <a:ext cx="3000000" cy="3000000"/>
        </p:xfrm>
        <a:graphic>
          <a:graphicData uri="http://schemas.openxmlformats.org/drawingml/2006/table">
            <a:tbl>
              <a:tblPr bandRow="1" firstRow="1">
                <a:noFill/>
                <a:tableStyleId>{CF0AFFA1-2BFD-48E9-AB5A-906C511B1E4E}</a:tableStyleId>
              </a:tblPr>
              <a:tblGrid>
                <a:gridCol w="4924350"/>
                <a:gridCol w="4924350"/>
              </a:tblGrid>
              <a:tr h="308000">
                <a:tc>
                  <a:txBody>
                    <a:bodyPr/>
                    <a:lstStyle/>
                    <a:p>
                      <a:pPr indent="0" lvl="0" marL="0" marR="0" rtl="0" algn="l">
                        <a:lnSpc>
                          <a:spcPct val="100000"/>
                        </a:lnSpc>
                        <a:spcBef>
                          <a:spcPts val="0"/>
                        </a:spcBef>
                        <a:spcAft>
                          <a:spcPts val="0"/>
                        </a:spcAft>
                        <a:buClr>
                          <a:srgbClr val="000000"/>
                        </a:buClr>
                        <a:buSzPts val="1200"/>
                        <a:buFont typeface="Arial"/>
                        <a:buNone/>
                      </a:pPr>
                      <a:r>
                        <a:rPr b="0" lang="en-GB" sz="1200" u="none" cap="none" strike="noStrike">
                          <a:latin typeface="Quattrocento Sans"/>
                          <a:ea typeface="Quattrocento Sans"/>
                          <a:cs typeface="Quattrocento Sans"/>
                          <a:sym typeface="Quattrocento Sans"/>
                        </a:rPr>
                        <a:t>Core data (</a:t>
                      </a:r>
                      <a:r>
                        <a:rPr b="1" lang="en-GB" sz="1200" u="none" cap="none" strike="noStrike">
                          <a:latin typeface="Quattrocento Sans"/>
                          <a:ea typeface="Quattrocento Sans"/>
                          <a:cs typeface="Quattrocento Sans"/>
                          <a:sym typeface="Quattrocento Sans"/>
                        </a:rPr>
                        <a:t>shall</a:t>
                      </a:r>
                      <a:r>
                        <a:rPr b="0" lang="en-GB" sz="1200" u="none" cap="none" strike="noStrike">
                          <a:latin typeface="Quattrocento Sans"/>
                          <a:ea typeface="Quattrocento Sans"/>
                          <a:cs typeface="Quattrocento Sans"/>
                          <a:sym typeface="Quattrocento Sans"/>
                        </a:rPr>
                        <a:t> be exchanged on a free and unrestricted basis)</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200"/>
                        <a:buFont typeface="Arial"/>
                        <a:buNone/>
                      </a:pPr>
                      <a:r>
                        <a:rPr b="0" lang="en-GB" sz="1200" u="none" cap="none" strike="noStrike">
                          <a:latin typeface="Quattrocento Sans"/>
                          <a:ea typeface="Quattrocento Sans"/>
                          <a:cs typeface="Quattrocento Sans"/>
                          <a:sym typeface="Quattrocento Sans"/>
                        </a:rPr>
                        <a:t>Recommended data (</a:t>
                      </a:r>
                      <a:r>
                        <a:rPr b="1" lang="en-GB" sz="1200" u="none" cap="none" strike="noStrike">
                          <a:latin typeface="Quattrocento Sans"/>
                          <a:ea typeface="Quattrocento Sans"/>
                          <a:cs typeface="Quattrocento Sans"/>
                          <a:sym typeface="Quattrocento Sans"/>
                        </a:rPr>
                        <a:t>should</a:t>
                      </a:r>
                      <a:r>
                        <a:rPr b="0" lang="en-GB" sz="1200" u="none" cap="none" strike="noStrike">
                          <a:latin typeface="Quattrocento Sans"/>
                          <a:ea typeface="Quattrocento Sans"/>
                          <a:cs typeface="Quattrocento Sans"/>
                          <a:sym typeface="Quattrocento Sans"/>
                        </a:rPr>
                        <a:t> be exchanged)</a:t>
                      </a:r>
                      <a:endParaRPr sz="1400" u="none" cap="none" strike="noStrike"/>
                    </a:p>
                  </a:txBody>
                  <a:tcPr marT="45725" marB="45725" marR="91450" marL="91450"/>
                </a:tc>
              </a:tr>
              <a:tr h="444875">
                <a:tc>
                  <a:txBody>
                    <a:bodyPr/>
                    <a:lstStyle/>
                    <a:p>
                      <a:pPr indent="0" lvl="0" marL="0" marR="0" rtl="0" algn="l">
                        <a:lnSpc>
                          <a:spcPct val="100000"/>
                        </a:lnSpc>
                        <a:spcBef>
                          <a:spcPts val="0"/>
                        </a:spcBef>
                        <a:spcAft>
                          <a:spcPts val="0"/>
                        </a:spcAft>
                        <a:buClr>
                          <a:srgbClr val="000000"/>
                        </a:buClr>
                        <a:buSzPts val="1000"/>
                        <a:buFont typeface="Arial"/>
                        <a:buNone/>
                      </a:pPr>
                      <a:r>
                        <a:rPr b="0" lang="en-GB" sz="1000" u="none" cap="none" strike="noStrike">
                          <a:latin typeface="Quattrocento Sans"/>
                          <a:ea typeface="Quattrocento Sans"/>
                          <a:cs typeface="Quattrocento Sans"/>
                          <a:sym typeface="Quattrocento Sans"/>
                        </a:rPr>
                        <a:t>Marine meteorological and oceanographic observations, as defined in the WIGOS Manual (WMO-No. 1160)</a:t>
                      </a:r>
                      <a:endParaRPr b="0" sz="1000" u="none" cap="none" strike="noStrike">
                        <a:latin typeface="Quattrocento Sans"/>
                        <a:ea typeface="Quattrocento Sans"/>
                        <a:cs typeface="Quattrocento Sans"/>
                        <a:sym typeface="Quattrocento Sans"/>
                      </a:endParaRPr>
                    </a:p>
                  </a:txBody>
                  <a:tcPr marT="45725" marB="45725" marR="91450" marL="91450"/>
                </a:tc>
                <a:tc>
                  <a:txBody>
                    <a:bodyPr/>
                    <a:lstStyle/>
                    <a:p>
                      <a:pPr indent="0" lvl="0" marL="0" marR="0" rtl="0" algn="l">
                        <a:lnSpc>
                          <a:spcPct val="100000"/>
                        </a:lnSpc>
                        <a:spcBef>
                          <a:spcPts val="0"/>
                        </a:spcBef>
                        <a:spcAft>
                          <a:spcPts val="0"/>
                        </a:spcAft>
                        <a:buClr>
                          <a:srgbClr val="000000"/>
                        </a:buClr>
                        <a:buSzPts val="1000"/>
                        <a:buFont typeface="Arial"/>
                        <a:buNone/>
                      </a:pPr>
                      <a:r>
                        <a:rPr b="0" lang="en-GB" sz="1000" u="none" cap="none" strike="noStrike">
                          <a:latin typeface="Quattrocento Sans"/>
                          <a:ea typeface="Quattrocento Sans"/>
                          <a:cs typeface="Quattrocento Sans"/>
                          <a:sym typeface="Quattrocento Sans"/>
                        </a:rPr>
                        <a:t>Physical GCOS ECV and GOOS EOV observations that have been collected outside of designated GOOS activities</a:t>
                      </a:r>
                      <a:endParaRPr b="0" sz="1000" u="none" cap="none" strike="noStrike">
                        <a:latin typeface="Quattrocento Sans"/>
                        <a:ea typeface="Quattrocento Sans"/>
                        <a:cs typeface="Quattrocento Sans"/>
                        <a:sym typeface="Quattrocento Sans"/>
                      </a:endParaRPr>
                    </a:p>
                  </a:txBody>
                  <a:tcPr marT="45725" marB="45725" marR="91450" marL="91450"/>
                </a:tc>
              </a:tr>
              <a:tr h="616000">
                <a:tc>
                  <a:txBody>
                    <a:bodyPr/>
                    <a:lstStyle/>
                    <a:p>
                      <a:pPr indent="0" lvl="0" marL="0" marR="0" rtl="0" algn="l">
                        <a:lnSpc>
                          <a:spcPct val="100000"/>
                        </a:lnSpc>
                        <a:spcBef>
                          <a:spcPts val="0"/>
                        </a:spcBef>
                        <a:spcAft>
                          <a:spcPts val="0"/>
                        </a:spcAft>
                        <a:buClr>
                          <a:srgbClr val="000000"/>
                        </a:buClr>
                        <a:buSzPts val="1000"/>
                        <a:buFont typeface="Arial"/>
                        <a:buNone/>
                      </a:pPr>
                      <a:r>
                        <a:rPr b="1" lang="en-GB" sz="1000" u="none" cap="none" strike="noStrike">
                          <a:solidFill>
                            <a:srgbClr val="F38417"/>
                          </a:solidFill>
                          <a:latin typeface="Quattrocento Sans"/>
                          <a:ea typeface="Quattrocento Sans"/>
                          <a:cs typeface="Quattrocento Sans"/>
                          <a:sym typeface="Quattrocento Sans"/>
                        </a:rPr>
                        <a:t>All other physical GOOS EOVs and GCOS ECVs collected as part of a GOOS observational network, programme or project consistent with the IOC Oceanographic Data Exchange Policy (IOC Resolution XXVI 8)</a:t>
                      </a:r>
                      <a:endParaRPr b="1" sz="1000" u="none" cap="none" strike="noStrike">
                        <a:solidFill>
                          <a:srgbClr val="F38417"/>
                        </a:solidFill>
                        <a:latin typeface="Quattrocento Sans"/>
                        <a:ea typeface="Quattrocento Sans"/>
                        <a:cs typeface="Quattrocento Sans"/>
                        <a:sym typeface="Quattrocento Sans"/>
                      </a:endParaRPr>
                    </a:p>
                  </a:txBody>
                  <a:tcPr marT="45725" marB="45725" marR="91450" marL="91450"/>
                </a:tc>
                <a:tc>
                  <a:txBody>
                    <a:bodyPr/>
                    <a:lstStyle/>
                    <a:p>
                      <a:pPr indent="0" lvl="0" marL="0" marR="0" rtl="0" algn="l">
                        <a:lnSpc>
                          <a:spcPct val="100000"/>
                        </a:lnSpc>
                        <a:spcBef>
                          <a:spcPts val="0"/>
                        </a:spcBef>
                        <a:spcAft>
                          <a:spcPts val="0"/>
                        </a:spcAft>
                        <a:buClr>
                          <a:srgbClr val="000000"/>
                        </a:buClr>
                        <a:buSzPts val="1000"/>
                        <a:buFont typeface="Arial"/>
                        <a:buNone/>
                      </a:pPr>
                      <a:r>
                        <a:rPr b="1" lang="en-GB" sz="1000" u="none" cap="none" strike="noStrike">
                          <a:solidFill>
                            <a:srgbClr val="F38417"/>
                          </a:solidFill>
                          <a:latin typeface="Quattrocento Sans"/>
                          <a:ea typeface="Quattrocento Sans"/>
                          <a:cs typeface="Quattrocento Sans"/>
                          <a:sym typeface="Quattrocento Sans"/>
                        </a:rPr>
                        <a:t>All other observed biogeochemical and biological/ecosystems GCOS ECVs and GOOS EOVs; </a:t>
                      </a:r>
                      <a:endParaRPr b="1" sz="1000" u="none" cap="none" strike="noStrike">
                        <a:solidFill>
                          <a:srgbClr val="F38417"/>
                        </a:solidFill>
                        <a:latin typeface="Quattrocento Sans"/>
                        <a:ea typeface="Quattrocento Sans"/>
                        <a:cs typeface="Quattrocento Sans"/>
                        <a:sym typeface="Quattrocento Sans"/>
                      </a:endParaRPr>
                    </a:p>
                  </a:txBody>
                  <a:tcPr marT="45725" marB="45725" marR="91450" marL="91450"/>
                </a:tc>
              </a:tr>
              <a:tr h="616000">
                <a:tc>
                  <a:txBody>
                    <a:bodyPr/>
                    <a:lstStyle/>
                    <a:p>
                      <a:pPr indent="0" lvl="0" marL="0" marR="0" rtl="0" algn="l">
                        <a:lnSpc>
                          <a:spcPct val="100000"/>
                        </a:lnSpc>
                        <a:spcBef>
                          <a:spcPts val="0"/>
                        </a:spcBef>
                        <a:spcAft>
                          <a:spcPts val="0"/>
                        </a:spcAft>
                        <a:buClr>
                          <a:srgbClr val="000000"/>
                        </a:buClr>
                        <a:buSzPts val="1000"/>
                        <a:buFont typeface="Arial"/>
                        <a:buNone/>
                      </a:pPr>
                      <a:r>
                        <a:rPr b="0" lang="en-GB" sz="1000" u="none" cap="none" strike="noStrike">
                          <a:latin typeface="Quattrocento Sans"/>
                          <a:ea typeface="Quattrocento Sans"/>
                          <a:cs typeface="Quattrocento Sans"/>
                          <a:sym typeface="Quattrocento Sans"/>
                        </a:rPr>
                        <a:t>Ocean analysis and prediction fields provided by global NWP systems operating under the auspices of the GDPFS, as defined in the Manual on the Global Data-processing and Forecasting System (WMO-No. 485);</a:t>
                      </a:r>
                      <a:endParaRPr b="0" sz="1000" u="none" cap="none" strike="noStrike">
                        <a:latin typeface="Quattrocento Sans"/>
                        <a:ea typeface="Quattrocento Sans"/>
                        <a:cs typeface="Quattrocento Sans"/>
                        <a:sym typeface="Quattrocento Sans"/>
                      </a:endParaRPr>
                    </a:p>
                  </a:txBody>
                  <a:tcPr marT="45725" marB="45725" marR="91450" marL="91450"/>
                </a:tc>
                <a:tc>
                  <a:txBody>
                    <a:bodyPr/>
                    <a:lstStyle/>
                    <a:p>
                      <a:pPr indent="0" lvl="0" marL="0" marR="0" rtl="0" algn="l">
                        <a:lnSpc>
                          <a:spcPct val="100000"/>
                        </a:lnSpc>
                        <a:spcBef>
                          <a:spcPts val="0"/>
                        </a:spcBef>
                        <a:spcAft>
                          <a:spcPts val="0"/>
                        </a:spcAft>
                        <a:buClr>
                          <a:srgbClr val="000000"/>
                        </a:buClr>
                        <a:buSzPts val="1000"/>
                        <a:buFont typeface="Arial"/>
                        <a:buNone/>
                      </a:pPr>
                      <a:r>
                        <a:rPr b="0" lang="en-GB" sz="1000" u="none" cap="none" strike="noStrike">
                          <a:latin typeface="Quattrocento Sans"/>
                          <a:ea typeface="Quattrocento Sans"/>
                          <a:cs typeface="Quattrocento Sans"/>
                          <a:sym typeface="Quattrocento Sans"/>
                        </a:rPr>
                        <a:t>Observations of pH, chlorophyll-A, suspended particles and downwelling irradiance which are fundamental to address significant scientific and societal ocean/climate-related issues</a:t>
                      </a:r>
                      <a:endParaRPr b="0" sz="1000" u="none" cap="none" strike="noStrike">
                        <a:latin typeface="Quattrocento Sans"/>
                        <a:ea typeface="Quattrocento Sans"/>
                        <a:cs typeface="Quattrocento Sans"/>
                        <a:sym typeface="Quattrocento Sans"/>
                      </a:endParaRPr>
                    </a:p>
                  </a:txBody>
                  <a:tcPr marT="45725" marB="45725" marR="91450" marL="91450"/>
                </a:tc>
              </a:tr>
              <a:tr h="377875">
                <a:tc>
                  <a:txBody>
                    <a:bodyPr/>
                    <a:lstStyle/>
                    <a:p>
                      <a:pPr indent="0" lvl="0" marL="0" marR="0" rtl="0" algn="l">
                        <a:lnSpc>
                          <a:spcPct val="100000"/>
                        </a:lnSpc>
                        <a:spcBef>
                          <a:spcPts val="0"/>
                        </a:spcBef>
                        <a:spcAft>
                          <a:spcPts val="0"/>
                        </a:spcAft>
                        <a:buClr>
                          <a:srgbClr val="000000"/>
                        </a:buClr>
                        <a:buSzPts val="1000"/>
                        <a:buFont typeface="Arial"/>
                        <a:buNone/>
                      </a:pPr>
                      <a:r>
                        <a:rPr b="0" lang="en-GB" sz="1000" u="none" cap="none" strike="noStrike">
                          <a:latin typeface="Quattrocento Sans"/>
                          <a:ea typeface="Quattrocento Sans"/>
                          <a:cs typeface="Quattrocento Sans"/>
                          <a:sym typeface="Quattrocento Sans"/>
                        </a:rPr>
                        <a:t>All ocean reanalysis fields provided by the Global Processing Centres of the GDPFS;</a:t>
                      </a:r>
                      <a:endParaRPr b="0" sz="1000" u="none" cap="none" strike="noStrike">
                        <a:latin typeface="Quattrocento Sans"/>
                        <a:ea typeface="Quattrocento Sans"/>
                        <a:cs typeface="Quattrocento Sans"/>
                        <a:sym typeface="Quattrocento Sans"/>
                      </a:endParaRPr>
                    </a:p>
                  </a:txBody>
                  <a:tcPr marT="45725" marB="45725" marR="91450" marL="91450"/>
                </a:tc>
                <a:tc>
                  <a:txBody>
                    <a:bodyPr/>
                    <a:lstStyle/>
                    <a:p>
                      <a:pPr indent="0" lvl="0" marL="0" marR="0" rtl="0" algn="l">
                        <a:lnSpc>
                          <a:spcPct val="100000"/>
                        </a:lnSpc>
                        <a:spcBef>
                          <a:spcPts val="0"/>
                        </a:spcBef>
                        <a:spcAft>
                          <a:spcPts val="0"/>
                        </a:spcAft>
                        <a:buClr>
                          <a:srgbClr val="000000"/>
                        </a:buClr>
                        <a:buSzPts val="1000"/>
                        <a:buFont typeface="Arial"/>
                        <a:buNone/>
                      </a:pPr>
                      <a:r>
                        <a:t/>
                      </a:r>
                      <a:endParaRPr b="0" sz="1000" u="none" cap="none" strike="noStrike">
                        <a:latin typeface="Quattrocento Sans"/>
                        <a:ea typeface="Quattrocento Sans"/>
                        <a:cs typeface="Quattrocento Sans"/>
                        <a:sym typeface="Quattrocento Sans"/>
                      </a:endParaRPr>
                    </a:p>
                  </a:txBody>
                  <a:tcPr marT="45725" marB="45725" marR="91450" marL="91450"/>
                </a:tc>
              </a:tr>
              <a:tr h="616000">
                <a:tc>
                  <a:txBody>
                    <a:bodyPr/>
                    <a:lstStyle/>
                    <a:p>
                      <a:pPr indent="0" lvl="0" marL="0" marR="0" rtl="0" algn="l">
                        <a:lnSpc>
                          <a:spcPct val="100000"/>
                        </a:lnSpc>
                        <a:spcBef>
                          <a:spcPts val="0"/>
                        </a:spcBef>
                        <a:spcAft>
                          <a:spcPts val="0"/>
                        </a:spcAft>
                        <a:buClr>
                          <a:srgbClr val="000000"/>
                        </a:buClr>
                        <a:buSzPts val="1000"/>
                        <a:buFont typeface="Arial"/>
                        <a:buNone/>
                      </a:pPr>
                      <a:r>
                        <a:rPr b="0" lang="en-GB" sz="1000" u="none" cap="none" strike="noStrike">
                          <a:latin typeface="Quattrocento Sans"/>
                          <a:ea typeface="Quattrocento Sans"/>
                          <a:cs typeface="Quattrocento Sans"/>
                          <a:sym typeface="Quattrocento Sans"/>
                        </a:rPr>
                        <a:t>All watches, warnings, advisories and alerts for public safety (protection of life and property) issued by Members’ designated warning and alerting authorities according to WMO Technical Regulations</a:t>
                      </a:r>
                      <a:endParaRPr b="0" sz="1000" u="none" cap="none" strike="noStrike">
                        <a:latin typeface="Quattrocento Sans"/>
                        <a:ea typeface="Quattrocento Sans"/>
                        <a:cs typeface="Quattrocento Sans"/>
                        <a:sym typeface="Quattrocento Sans"/>
                      </a:endParaRPr>
                    </a:p>
                  </a:txBody>
                  <a:tcPr marT="45725" marB="45725" marR="91450" marL="91450"/>
                </a:tc>
                <a:tc>
                  <a:txBody>
                    <a:bodyPr/>
                    <a:lstStyle/>
                    <a:p>
                      <a:pPr indent="0" lvl="0" marL="0" marR="0" rtl="0" algn="l">
                        <a:lnSpc>
                          <a:spcPct val="100000"/>
                        </a:lnSpc>
                        <a:spcBef>
                          <a:spcPts val="0"/>
                        </a:spcBef>
                        <a:spcAft>
                          <a:spcPts val="0"/>
                        </a:spcAft>
                        <a:buClr>
                          <a:srgbClr val="000000"/>
                        </a:buClr>
                        <a:buSzPts val="1000"/>
                        <a:buFont typeface="Arial"/>
                        <a:buNone/>
                      </a:pPr>
                      <a:r>
                        <a:t/>
                      </a:r>
                      <a:endParaRPr b="0" sz="1000" u="none" cap="none" strike="noStrike">
                        <a:latin typeface="Quattrocento Sans"/>
                        <a:ea typeface="Quattrocento Sans"/>
                        <a:cs typeface="Quattrocento Sans"/>
                        <a:sym typeface="Quattrocento Sans"/>
                      </a:endParaRPr>
                    </a:p>
                  </a:txBody>
                  <a:tcPr marT="45725" marB="45725" marR="91450" marL="91450"/>
                </a:tc>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48" name="Shape 348"/>
        <p:cNvGrpSpPr/>
        <p:nvPr/>
      </p:nvGrpSpPr>
      <p:grpSpPr>
        <a:xfrm>
          <a:off x="0" y="0"/>
          <a:ext cx="0" cy="0"/>
          <a:chOff x="0" y="0"/>
          <a:chExt cx="0" cy="0"/>
        </a:xfrm>
      </p:grpSpPr>
      <p:pic>
        <p:nvPicPr>
          <p:cNvPr id="349" name="Google Shape;349;g305f5901ff1_2_703"/>
          <p:cNvPicPr preferRelativeResize="0"/>
          <p:nvPr/>
        </p:nvPicPr>
        <p:blipFill rotWithShape="1">
          <a:blip r:embed="rId3">
            <a:alphaModFix/>
          </a:blip>
          <a:srcRect b="4905" l="0" r="0" t="0"/>
          <a:stretch/>
        </p:blipFill>
        <p:spPr>
          <a:xfrm>
            <a:off x="3024898" y="1159025"/>
            <a:ext cx="6032932" cy="4647303"/>
          </a:xfrm>
          <a:prstGeom prst="rect">
            <a:avLst/>
          </a:prstGeom>
          <a:noFill/>
          <a:ln>
            <a:noFill/>
          </a:ln>
        </p:spPr>
      </p:pic>
      <p:sp>
        <p:nvSpPr>
          <p:cNvPr id="350" name="Google Shape;350;g305f5901ff1_2_703"/>
          <p:cNvSpPr txBox="1"/>
          <p:nvPr>
            <p:ph type="title"/>
          </p:nvPr>
        </p:nvSpPr>
        <p:spPr>
          <a:xfrm>
            <a:off x="540544" y="541735"/>
            <a:ext cx="8062800" cy="431100"/>
          </a:xfrm>
          <a:prstGeom prst="rect">
            <a:avLst/>
          </a:prstGeom>
          <a:noFill/>
          <a:ln>
            <a:noFill/>
          </a:ln>
        </p:spPr>
        <p:txBody>
          <a:bodyPr anchorCtr="0" anchor="t" bIns="0" lIns="0" spcFirstLastPara="1" rIns="0" wrap="square" tIns="0">
            <a:noAutofit/>
          </a:bodyPr>
          <a:lstStyle/>
          <a:p>
            <a:pPr indent="0" lvl="0" marL="0" rtl="0" algn="l">
              <a:lnSpc>
                <a:spcPct val="85000"/>
              </a:lnSpc>
              <a:spcBef>
                <a:spcPts val="0"/>
              </a:spcBef>
              <a:spcAft>
                <a:spcPts val="0"/>
              </a:spcAft>
              <a:buClr>
                <a:schemeClr val="accent1"/>
              </a:buClr>
              <a:buSzPts val="3600"/>
              <a:buFont typeface="Arial"/>
              <a:buNone/>
            </a:pPr>
            <a:r>
              <a:rPr lang="en-GB">
                <a:solidFill>
                  <a:schemeClr val="accent2"/>
                </a:solidFill>
              </a:rPr>
              <a:t>36</a:t>
            </a:r>
            <a:r>
              <a:rPr lang="en-GB"/>
              <a:t> Essential Ocean Variables (EOVs)</a:t>
            </a:r>
            <a:endParaRPr/>
          </a:p>
        </p:txBody>
      </p:sp>
      <p:pic>
        <p:nvPicPr>
          <p:cNvPr id="351" name="Google Shape;351;g305f5901ff1_2_703"/>
          <p:cNvPicPr preferRelativeResize="0"/>
          <p:nvPr/>
        </p:nvPicPr>
        <p:blipFill rotWithShape="1">
          <a:blip r:embed="rId4">
            <a:alphaModFix/>
          </a:blip>
          <a:srcRect b="0" l="0" r="0" t="0"/>
          <a:stretch/>
        </p:blipFill>
        <p:spPr>
          <a:xfrm>
            <a:off x="447550" y="3156525"/>
            <a:ext cx="2442631" cy="922425"/>
          </a:xfrm>
          <a:prstGeom prst="rect">
            <a:avLst/>
          </a:prstGeom>
          <a:noFill/>
          <a:ln>
            <a:noFill/>
          </a:ln>
        </p:spPr>
      </p:pic>
      <p:pic>
        <p:nvPicPr>
          <p:cNvPr id="352" name="Google Shape;352;g305f5901ff1_2_703"/>
          <p:cNvPicPr preferRelativeResize="0"/>
          <p:nvPr/>
        </p:nvPicPr>
        <p:blipFill rotWithShape="1">
          <a:blip r:embed="rId5">
            <a:alphaModFix/>
          </a:blip>
          <a:srcRect b="0" l="0" r="0" t="0"/>
          <a:stretch/>
        </p:blipFill>
        <p:spPr>
          <a:xfrm>
            <a:off x="9377692" y="1741726"/>
            <a:ext cx="1755933" cy="673067"/>
          </a:xfrm>
          <a:prstGeom prst="rect">
            <a:avLst/>
          </a:prstGeom>
          <a:noFill/>
          <a:ln>
            <a:noFill/>
          </a:ln>
        </p:spPr>
      </p:pic>
      <p:grpSp>
        <p:nvGrpSpPr>
          <p:cNvPr id="353" name="Google Shape;353;g305f5901ff1_2_703"/>
          <p:cNvGrpSpPr/>
          <p:nvPr/>
        </p:nvGrpSpPr>
        <p:grpSpPr>
          <a:xfrm>
            <a:off x="9405819" y="4574498"/>
            <a:ext cx="2063879" cy="1231836"/>
            <a:chOff x="6801125" y="1252398"/>
            <a:chExt cx="1547948" cy="923900"/>
          </a:xfrm>
        </p:grpSpPr>
        <p:pic>
          <p:nvPicPr>
            <p:cNvPr id="354" name="Google Shape;354;g305f5901ff1_2_703"/>
            <p:cNvPicPr preferRelativeResize="0"/>
            <p:nvPr/>
          </p:nvPicPr>
          <p:blipFill rotWithShape="1">
            <a:blip r:embed="rId6">
              <a:alphaModFix/>
            </a:blip>
            <a:srcRect b="0" l="0" r="0" t="0"/>
            <a:stretch/>
          </p:blipFill>
          <p:spPr>
            <a:xfrm>
              <a:off x="6801125" y="1252398"/>
              <a:ext cx="646975" cy="923900"/>
            </a:xfrm>
            <a:prstGeom prst="rect">
              <a:avLst/>
            </a:prstGeom>
            <a:noFill/>
            <a:ln>
              <a:noFill/>
            </a:ln>
          </p:spPr>
        </p:pic>
        <p:sp>
          <p:nvSpPr>
            <p:cNvPr id="355" name="Google Shape;355;g305f5901ff1_2_703"/>
            <p:cNvSpPr txBox="1"/>
            <p:nvPr/>
          </p:nvSpPr>
          <p:spPr>
            <a:xfrm>
              <a:off x="7551973" y="1445154"/>
              <a:ext cx="797100" cy="323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800"/>
                </a:spcBef>
                <a:spcAft>
                  <a:spcPts val="0"/>
                </a:spcAft>
                <a:buClr>
                  <a:srgbClr val="000000"/>
                </a:buClr>
                <a:buSzPts val="1300"/>
                <a:buFont typeface="Arial"/>
                <a:buNone/>
              </a:pPr>
              <a:r>
                <a:rPr b="1" i="0" lang="en-GB" sz="1200" u="none" cap="none" strike="noStrike">
                  <a:solidFill>
                    <a:schemeClr val="accent3"/>
                  </a:solidFill>
                  <a:latin typeface="Arial"/>
                  <a:ea typeface="Arial"/>
                  <a:cs typeface="Arial"/>
                  <a:sym typeface="Arial"/>
                </a:rPr>
                <a:t>+ Biodiversity Beyond National Jurisdiction</a:t>
              </a:r>
              <a:endParaRPr b="1" i="0" sz="300" u="none" cap="none" strike="noStrike">
                <a:solidFill>
                  <a:schemeClr val="accent3"/>
                </a:solidFill>
                <a:latin typeface="Arial"/>
                <a:ea typeface="Arial"/>
                <a:cs typeface="Arial"/>
                <a:sym typeface="Arial"/>
              </a:endParaRPr>
            </a:p>
          </p:txBody>
        </p:sp>
      </p:grpSp>
      <p:grpSp>
        <p:nvGrpSpPr>
          <p:cNvPr id="356" name="Google Shape;356;g305f5901ff1_2_703"/>
          <p:cNvGrpSpPr/>
          <p:nvPr/>
        </p:nvGrpSpPr>
        <p:grpSpPr>
          <a:xfrm>
            <a:off x="611831" y="4539749"/>
            <a:ext cx="2329135" cy="922510"/>
            <a:chOff x="6755690" y="2473292"/>
            <a:chExt cx="1805111" cy="770364"/>
          </a:xfrm>
        </p:grpSpPr>
        <p:pic>
          <p:nvPicPr>
            <p:cNvPr id="357" name="Google Shape;357;g305f5901ff1_2_703"/>
            <p:cNvPicPr preferRelativeResize="0"/>
            <p:nvPr/>
          </p:nvPicPr>
          <p:blipFill rotWithShape="1">
            <a:blip r:embed="rId7">
              <a:alphaModFix/>
            </a:blip>
            <a:srcRect b="0" l="0" r="0" t="0"/>
            <a:stretch/>
          </p:blipFill>
          <p:spPr>
            <a:xfrm>
              <a:off x="6755690" y="2483441"/>
              <a:ext cx="646974" cy="760215"/>
            </a:xfrm>
            <a:prstGeom prst="rect">
              <a:avLst/>
            </a:prstGeom>
            <a:noFill/>
            <a:ln>
              <a:noFill/>
            </a:ln>
          </p:spPr>
        </p:pic>
        <p:sp>
          <p:nvSpPr>
            <p:cNvPr id="358" name="Google Shape;358;g305f5901ff1_2_703"/>
            <p:cNvSpPr txBox="1"/>
            <p:nvPr/>
          </p:nvSpPr>
          <p:spPr>
            <a:xfrm>
              <a:off x="7448101" y="2473292"/>
              <a:ext cx="1112700" cy="5622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800"/>
                </a:spcBef>
                <a:spcAft>
                  <a:spcPts val="0"/>
                </a:spcAft>
                <a:buClr>
                  <a:srgbClr val="000000"/>
                </a:buClr>
                <a:buSzPts val="1300"/>
                <a:buFont typeface="Arial"/>
                <a:buNone/>
              </a:pPr>
              <a:r>
                <a:rPr b="1" i="0" lang="en-GB" sz="1200" u="none" cap="none" strike="noStrike">
                  <a:solidFill>
                    <a:schemeClr val="accent3"/>
                  </a:solidFill>
                  <a:latin typeface="Arial"/>
                  <a:ea typeface="Arial"/>
                  <a:cs typeface="Arial"/>
                  <a:sym typeface="Arial"/>
                </a:rPr>
                <a:t>International Legally Binding Instrument on Plastic Pollution  2024</a:t>
              </a:r>
              <a:endParaRPr b="1" i="0" sz="1200" u="none" cap="none" strike="noStrike">
                <a:solidFill>
                  <a:schemeClr val="accent3"/>
                </a:solidFill>
                <a:latin typeface="Arial"/>
                <a:ea typeface="Arial"/>
                <a:cs typeface="Arial"/>
                <a:sym typeface="Arial"/>
              </a:endParaRPr>
            </a:p>
            <a:p>
              <a:pPr indent="0" lvl="0" marL="0" marR="0" rtl="0" algn="ctr">
                <a:lnSpc>
                  <a:spcPct val="100000"/>
                </a:lnSpc>
                <a:spcBef>
                  <a:spcPts val="800"/>
                </a:spcBef>
                <a:spcAft>
                  <a:spcPts val="0"/>
                </a:spcAft>
                <a:buClr>
                  <a:srgbClr val="000000"/>
                </a:buClr>
                <a:buSzPts val="2000"/>
                <a:buFont typeface="Arial"/>
                <a:buNone/>
              </a:pPr>
              <a:r>
                <a:t/>
              </a:r>
              <a:endParaRPr b="1" i="0" sz="2100" u="none" cap="none" strike="noStrike">
                <a:solidFill>
                  <a:schemeClr val="accent3"/>
                </a:solidFill>
                <a:latin typeface="Arial"/>
                <a:ea typeface="Arial"/>
                <a:cs typeface="Arial"/>
                <a:sym typeface="Arial"/>
              </a:endParaRPr>
            </a:p>
          </p:txBody>
        </p:sp>
      </p:grpSp>
      <p:sp>
        <p:nvSpPr>
          <p:cNvPr id="359" name="Google Shape;359;g305f5901ff1_2_703"/>
          <p:cNvSpPr txBox="1"/>
          <p:nvPr>
            <p:ph idx="12" type="sldNum"/>
          </p:nvPr>
        </p:nvSpPr>
        <p:spPr>
          <a:xfrm>
            <a:off x="15000200" y="8657167"/>
            <a:ext cx="343500" cy="252900"/>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000000"/>
              </a:buClr>
              <a:buSzPts val="1000"/>
              <a:buFont typeface="Arial"/>
              <a:buNone/>
            </a:pPr>
            <a:fld id="{00000000-1234-1234-1234-123412341234}" type="slidenum">
              <a:rPr lang="en-GB"/>
              <a:t>‹#›</a:t>
            </a:fld>
            <a:endParaRPr/>
          </a:p>
        </p:txBody>
      </p:sp>
      <p:pic>
        <p:nvPicPr>
          <p:cNvPr id="360" name="Google Shape;360;g305f5901ff1_2_703"/>
          <p:cNvPicPr preferRelativeResize="0"/>
          <p:nvPr/>
        </p:nvPicPr>
        <p:blipFill rotWithShape="1">
          <a:blip r:embed="rId8">
            <a:alphaModFix/>
          </a:blip>
          <a:srcRect b="0" l="0" r="0" t="0"/>
          <a:stretch/>
        </p:blipFill>
        <p:spPr>
          <a:xfrm>
            <a:off x="801233" y="2052645"/>
            <a:ext cx="1825890" cy="431200"/>
          </a:xfrm>
          <a:prstGeom prst="rect">
            <a:avLst/>
          </a:prstGeom>
          <a:noFill/>
          <a:ln>
            <a:noFill/>
          </a:ln>
        </p:spPr>
      </p:pic>
      <p:pic>
        <p:nvPicPr>
          <p:cNvPr id="361" name="Google Shape;361;g305f5901ff1_2_703"/>
          <p:cNvPicPr preferRelativeResize="0"/>
          <p:nvPr/>
        </p:nvPicPr>
        <p:blipFill rotWithShape="1">
          <a:blip r:embed="rId9">
            <a:alphaModFix/>
          </a:blip>
          <a:srcRect b="0" l="0" r="0" t="0"/>
          <a:stretch/>
        </p:blipFill>
        <p:spPr>
          <a:xfrm>
            <a:off x="9626783" y="3087451"/>
            <a:ext cx="1130868" cy="1130868"/>
          </a:xfrm>
          <a:prstGeom prst="rect">
            <a:avLst/>
          </a:prstGeom>
          <a:noFill/>
          <a:ln>
            <a:noFill/>
          </a:ln>
        </p:spPr>
      </p:pic>
      <p:sp>
        <p:nvSpPr>
          <p:cNvPr id="362" name="Google Shape;362;g305f5901ff1_2_703"/>
          <p:cNvSpPr txBox="1"/>
          <p:nvPr/>
        </p:nvSpPr>
        <p:spPr>
          <a:xfrm>
            <a:off x="9309192" y="2369342"/>
            <a:ext cx="2160300" cy="6156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500"/>
              </a:spcAft>
              <a:buClr>
                <a:srgbClr val="000000"/>
              </a:buClr>
              <a:buSzPts val="1300"/>
              <a:buFont typeface="Arial"/>
              <a:buNone/>
            </a:pPr>
            <a:r>
              <a:rPr b="1" i="0" lang="en-GB" sz="1200" u="none" cap="none" strike="noStrike">
                <a:solidFill>
                  <a:schemeClr val="accent3"/>
                </a:solidFill>
                <a:highlight>
                  <a:srgbClr val="FFFFFF"/>
                </a:highlight>
                <a:latin typeface="Arial"/>
                <a:ea typeface="Arial"/>
                <a:cs typeface="Arial"/>
                <a:sym typeface="Arial"/>
              </a:rPr>
              <a:t>Post-2020 Biodiversity Framework</a:t>
            </a:r>
            <a:endParaRPr b="1" i="0" sz="1200" u="none" cap="none" strike="noStrike">
              <a:solidFill>
                <a:schemeClr val="accent3"/>
              </a:solidFill>
              <a:highlight>
                <a:srgbClr val="FFFFFF"/>
              </a:highlight>
              <a:latin typeface="Arial"/>
              <a:ea typeface="Arial"/>
              <a:cs typeface="Arial"/>
              <a:sym typeface="Arial"/>
            </a:endParaRPr>
          </a:p>
        </p:txBody>
      </p:sp>
      <p:pic>
        <p:nvPicPr>
          <p:cNvPr id="363" name="Google Shape;363;g305f5901ff1_2_703"/>
          <p:cNvPicPr preferRelativeResize="0"/>
          <p:nvPr/>
        </p:nvPicPr>
        <p:blipFill rotWithShape="1">
          <a:blip r:embed="rId10">
            <a:alphaModFix/>
          </a:blip>
          <a:srcRect b="0" l="0" r="0" t="0"/>
          <a:stretch/>
        </p:blipFill>
        <p:spPr>
          <a:xfrm>
            <a:off x="1749650" y="6181175"/>
            <a:ext cx="1005275" cy="353575"/>
          </a:xfrm>
          <a:prstGeom prst="rect">
            <a:avLst/>
          </a:prstGeom>
          <a:noFill/>
          <a:ln>
            <a:noFill/>
          </a:ln>
        </p:spPr>
      </p:pic>
    </p:spTree>
  </p:cSld>
  <p:clrMapOvr>
    <a:masterClrMapping/>
  </p:clrMapOvr>
  <p:transition>
    <p:fade/>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g302a8e58f6c_0_18"/>
          <p:cNvSpPr txBox="1"/>
          <p:nvPr>
            <p:ph idx="12" type="sldNum"/>
          </p:nvPr>
        </p:nvSpPr>
        <p:spPr>
          <a:xfrm>
            <a:off x="11250150" y="6492875"/>
            <a:ext cx="257700" cy="189600"/>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000000"/>
              </a:buClr>
              <a:buSzPts val="1000"/>
              <a:buFont typeface="Arial"/>
              <a:buNone/>
            </a:pPr>
            <a:fld id="{00000000-1234-1234-1234-123412341234}" type="slidenum">
              <a:rPr lang="en-GB"/>
              <a:t>‹#›</a:t>
            </a:fld>
            <a:endParaRPr/>
          </a:p>
        </p:txBody>
      </p:sp>
      <p:pic>
        <p:nvPicPr>
          <p:cNvPr id="147" name="Google Shape;147;g302a8e58f6c_0_18"/>
          <p:cNvPicPr preferRelativeResize="0"/>
          <p:nvPr/>
        </p:nvPicPr>
        <p:blipFill rotWithShape="1">
          <a:blip r:embed="rId3">
            <a:alphaModFix/>
          </a:blip>
          <a:srcRect b="0" l="0" r="0" t="0"/>
          <a:stretch/>
        </p:blipFill>
        <p:spPr>
          <a:xfrm>
            <a:off x="1749650" y="6181175"/>
            <a:ext cx="1005275" cy="353575"/>
          </a:xfrm>
          <a:prstGeom prst="rect">
            <a:avLst/>
          </a:prstGeom>
          <a:noFill/>
          <a:ln>
            <a:noFill/>
          </a:ln>
        </p:spPr>
      </p:pic>
      <p:sp>
        <p:nvSpPr>
          <p:cNvPr id="148" name="Google Shape;148;g302a8e58f6c_0_18"/>
          <p:cNvSpPr/>
          <p:nvPr/>
        </p:nvSpPr>
        <p:spPr>
          <a:xfrm>
            <a:off x="4644125" y="2211513"/>
            <a:ext cx="3055500" cy="2328000"/>
          </a:xfrm>
          <a:prstGeom prst="rect">
            <a:avLst/>
          </a:prstGeom>
          <a:solidFill>
            <a:srgbClr val="F0F0F0"/>
          </a:solidFill>
          <a:ln cap="flat" cmpd="sng" w="9525">
            <a:solidFill>
              <a:srgbClr val="F0F0F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49" name="Google Shape;149;g302a8e58f6c_0_18"/>
          <p:cNvSpPr/>
          <p:nvPr/>
        </p:nvSpPr>
        <p:spPr>
          <a:xfrm>
            <a:off x="8542875" y="2465475"/>
            <a:ext cx="3055500" cy="2328000"/>
          </a:xfrm>
          <a:prstGeom prst="rect">
            <a:avLst/>
          </a:prstGeom>
          <a:solidFill>
            <a:srgbClr val="F0F0F0"/>
          </a:solidFill>
          <a:ln cap="flat" cmpd="sng" w="9525">
            <a:solidFill>
              <a:srgbClr val="F0F0F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50" name="Google Shape;150;g302a8e58f6c_0_18"/>
          <p:cNvSpPr/>
          <p:nvPr/>
        </p:nvSpPr>
        <p:spPr>
          <a:xfrm>
            <a:off x="745375" y="2465525"/>
            <a:ext cx="3055500" cy="2328000"/>
          </a:xfrm>
          <a:prstGeom prst="rect">
            <a:avLst/>
          </a:prstGeom>
          <a:solidFill>
            <a:srgbClr val="F0F0F0"/>
          </a:solidFill>
          <a:ln cap="flat" cmpd="sng" w="9525">
            <a:solidFill>
              <a:srgbClr val="F0F0F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51" name="Google Shape;151;g302a8e58f6c_0_18"/>
          <p:cNvSpPr txBox="1"/>
          <p:nvPr/>
        </p:nvSpPr>
        <p:spPr>
          <a:xfrm>
            <a:off x="720725" y="2349575"/>
            <a:ext cx="3080400" cy="674700"/>
          </a:xfrm>
          <a:prstGeom prst="rect">
            <a:avLst/>
          </a:prstGeom>
          <a:solidFill>
            <a:srgbClr val="184596"/>
          </a:solidFill>
          <a:ln>
            <a:noFill/>
          </a:ln>
        </p:spPr>
        <p:txBody>
          <a:bodyPr anchorCtr="0" anchor="ctr" bIns="216000" lIns="216000" spcFirstLastPara="1" rIns="216000" wrap="square" tIns="216000">
            <a:noAutofit/>
          </a:bodyPr>
          <a:lstStyle/>
          <a:p>
            <a:pPr indent="0" lvl="1" marL="0" marR="0" rtl="0" algn="ctr">
              <a:lnSpc>
                <a:spcPct val="100000"/>
              </a:lnSpc>
              <a:spcBef>
                <a:spcPts val="0"/>
              </a:spcBef>
              <a:spcAft>
                <a:spcPts val="0"/>
              </a:spcAft>
              <a:buClr>
                <a:srgbClr val="000000"/>
              </a:buClr>
              <a:buSzPts val="1900"/>
              <a:buFont typeface="Arial"/>
              <a:buNone/>
            </a:pPr>
            <a:r>
              <a:rPr b="1" i="0" lang="en-GB" sz="1700" u="none" cap="none" strike="noStrike">
                <a:solidFill>
                  <a:srgbClr val="FFFFFF"/>
                </a:solidFill>
                <a:latin typeface="Arial"/>
                <a:ea typeface="Arial"/>
                <a:cs typeface="Arial"/>
                <a:sym typeface="Arial"/>
              </a:rPr>
              <a:t>Ecosystem of providers</a:t>
            </a:r>
            <a:br>
              <a:rPr b="1" i="0" lang="en-GB" sz="1700" u="none" cap="none" strike="noStrike">
                <a:solidFill>
                  <a:srgbClr val="FFFFFF"/>
                </a:solidFill>
                <a:latin typeface="Arial"/>
                <a:ea typeface="Arial"/>
                <a:cs typeface="Arial"/>
                <a:sym typeface="Arial"/>
              </a:rPr>
            </a:br>
            <a:r>
              <a:rPr b="0" i="0" lang="en-GB" sz="1500" u="none" cap="none" strike="noStrike">
                <a:solidFill>
                  <a:srgbClr val="FFFFFF"/>
                </a:solidFill>
                <a:latin typeface="Arial"/>
                <a:ea typeface="Arial"/>
                <a:cs typeface="Arial"/>
                <a:sym typeface="Arial"/>
              </a:rPr>
              <a:t>Observation infrastructure</a:t>
            </a:r>
            <a:endParaRPr b="0" i="0" sz="1500" u="none" cap="none" strike="noStrike">
              <a:solidFill>
                <a:srgbClr val="FFFFFF"/>
              </a:solidFill>
              <a:latin typeface="Arial"/>
              <a:ea typeface="Arial"/>
              <a:cs typeface="Arial"/>
              <a:sym typeface="Arial"/>
            </a:endParaRPr>
          </a:p>
        </p:txBody>
      </p:sp>
      <p:sp>
        <p:nvSpPr>
          <p:cNvPr id="152" name="Google Shape;152;g302a8e58f6c_0_18"/>
          <p:cNvSpPr/>
          <p:nvPr/>
        </p:nvSpPr>
        <p:spPr>
          <a:xfrm rot="5400000">
            <a:off x="4023325" y="3384575"/>
            <a:ext cx="474900" cy="682800"/>
          </a:xfrm>
          <a:prstGeom prst="downArrow">
            <a:avLst>
              <a:gd fmla="val 50000" name="adj1"/>
              <a:gd fmla="val 50000" name="adj2"/>
            </a:avLst>
          </a:pr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53" name="Google Shape;153;g302a8e58f6c_0_18"/>
          <p:cNvSpPr/>
          <p:nvPr/>
        </p:nvSpPr>
        <p:spPr>
          <a:xfrm rot="-5400000">
            <a:off x="7803863" y="3384563"/>
            <a:ext cx="474900" cy="682800"/>
          </a:xfrm>
          <a:prstGeom prst="downArrow">
            <a:avLst>
              <a:gd fmla="val 50000" name="adj1"/>
              <a:gd fmla="val 50000" name="adj2"/>
            </a:avLst>
          </a:pr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54" name="Google Shape;154;g302a8e58f6c_0_18"/>
          <p:cNvSpPr txBox="1"/>
          <p:nvPr/>
        </p:nvSpPr>
        <p:spPr>
          <a:xfrm>
            <a:off x="8556725" y="2349575"/>
            <a:ext cx="3080400" cy="674700"/>
          </a:xfrm>
          <a:prstGeom prst="rect">
            <a:avLst/>
          </a:prstGeom>
          <a:solidFill>
            <a:srgbClr val="184596"/>
          </a:solidFill>
          <a:ln>
            <a:noFill/>
          </a:ln>
        </p:spPr>
        <p:txBody>
          <a:bodyPr anchorCtr="0" anchor="ctr" bIns="216000" lIns="216000" spcFirstLastPara="1" rIns="216000" wrap="square" tIns="216000">
            <a:noAutofit/>
          </a:bodyPr>
          <a:lstStyle/>
          <a:p>
            <a:pPr indent="0" lvl="1" marL="0" marR="0" rtl="0" algn="ctr">
              <a:lnSpc>
                <a:spcPct val="100000"/>
              </a:lnSpc>
              <a:spcBef>
                <a:spcPts val="0"/>
              </a:spcBef>
              <a:spcAft>
                <a:spcPts val="0"/>
              </a:spcAft>
              <a:buClr>
                <a:srgbClr val="000000"/>
              </a:buClr>
              <a:buSzPts val="1900"/>
              <a:buFont typeface="Arial"/>
              <a:buNone/>
            </a:pPr>
            <a:r>
              <a:rPr b="1" i="0" lang="en-GB" sz="1900" u="none" cap="none" strike="noStrike">
                <a:solidFill>
                  <a:srgbClr val="FFFFFF"/>
                </a:solidFill>
                <a:latin typeface="Arial"/>
                <a:ea typeface="Arial"/>
                <a:cs typeface="Arial"/>
                <a:sym typeface="Arial"/>
              </a:rPr>
              <a:t>Beneficiaries of ocean information</a:t>
            </a:r>
            <a:endParaRPr b="1" i="0" sz="1900" u="none" cap="none" strike="noStrike">
              <a:solidFill>
                <a:srgbClr val="FFFFFF"/>
              </a:solidFill>
              <a:latin typeface="Arial"/>
              <a:ea typeface="Arial"/>
              <a:cs typeface="Arial"/>
              <a:sym typeface="Arial"/>
            </a:endParaRPr>
          </a:p>
        </p:txBody>
      </p:sp>
      <p:pic>
        <p:nvPicPr>
          <p:cNvPr id="155" name="Google Shape;155;g302a8e58f6c_0_18"/>
          <p:cNvPicPr preferRelativeResize="0"/>
          <p:nvPr/>
        </p:nvPicPr>
        <p:blipFill rotWithShape="1">
          <a:blip r:embed="rId4">
            <a:alphaModFix/>
          </a:blip>
          <a:srcRect b="0" l="0" r="0" t="0"/>
          <a:stretch/>
        </p:blipFill>
        <p:spPr>
          <a:xfrm>
            <a:off x="1012700" y="2718650"/>
            <a:ext cx="2412200" cy="2412200"/>
          </a:xfrm>
          <a:prstGeom prst="rect">
            <a:avLst/>
          </a:prstGeom>
          <a:noFill/>
          <a:ln>
            <a:noFill/>
          </a:ln>
        </p:spPr>
      </p:pic>
      <p:sp>
        <p:nvSpPr>
          <p:cNvPr id="156" name="Google Shape;156;g302a8e58f6c_0_18"/>
          <p:cNvSpPr txBox="1"/>
          <p:nvPr/>
        </p:nvSpPr>
        <p:spPr>
          <a:xfrm>
            <a:off x="720713" y="4793525"/>
            <a:ext cx="3080400" cy="574800"/>
          </a:xfrm>
          <a:prstGeom prst="rect">
            <a:avLst/>
          </a:prstGeom>
          <a:solidFill>
            <a:srgbClr val="556D99">
              <a:alpha val="45098"/>
            </a:srgbClr>
          </a:solidFill>
          <a:ln>
            <a:noFill/>
          </a:ln>
        </p:spPr>
        <p:txBody>
          <a:bodyPr anchorCtr="0" anchor="ctr" bIns="216000" lIns="216000" spcFirstLastPara="1" rIns="216000" wrap="square" tIns="216000">
            <a:noAutofit/>
          </a:bodyPr>
          <a:lstStyle/>
          <a:p>
            <a:pPr indent="0" lvl="1" marL="0" marR="0" rtl="0" algn="ctr">
              <a:lnSpc>
                <a:spcPct val="100000"/>
              </a:lnSpc>
              <a:spcBef>
                <a:spcPts val="0"/>
              </a:spcBef>
              <a:spcAft>
                <a:spcPts val="0"/>
              </a:spcAft>
              <a:buClr>
                <a:srgbClr val="000000"/>
              </a:buClr>
              <a:buSzPts val="1500"/>
              <a:buFont typeface="Arial"/>
              <a:buNone/>
            </a:pPr>
            <a:r>
              <a:rPr b="1" i="0" lang="en-GB" sz="1500" u="none" cap="none" strike="noStrike">
                <a:solidFill>
                  <a:srgbClr val="333333"/>
                </a:solidFill>
                <a:latin typeface="Arial"/>
                <a:ea typeface="Arial"/>
                <a:cs typeface="Arial"/>
                <a:sym typeface="Arial"/>
              </a:rPr>
              <a:t>Ocean observing community &amp; partners</a:t>
            </a:r>
            <a:endParaRPr b="1" i="0" sz="1300" u="none" cap="none" strike="noStrike">
              <a:solidFill>
                <a:srgbClr val="333333"/>
              </a:solidFill>
              <a:latin typeface="Arial"/>
              <a:ea typeface="Arial"/>
              <a:cs typeface="Arial"/>
              <a:sym typeface="Arial"/>
            </a:endParaRPr>
          </a:p>
        </p:txBody>
      </p:sp>
      <p:sp>
        <p:nvSpPr>
          <p:cNvPr id="157" name="Google Shape;157;g302a8e58f6c_0_18"/>
          <p:cNvSpPr txBox="1"/>
          <p:nvPr/>
        </p:nvSpPr>
        <p:spPr>
          <a:xfrm>
            <a:off x="8556713" y="4793475"/>
            <a:ext cx="3080400" cy="574800"/>
          </a:xfrm>
          <a:prstGeom prst="rect">
            <a:avLst/>
          </a:prstGeom>
          <a:solidFill>
            <a:srgbClr val="556D99">
              <a:alpha val="45098"/>
            </a:srgbClr>
          </a:solidFill>
          <a:ln>
            <a:noFill/>
          </a:ln>
        </p:spPr>
        <p:txBody>
          <a:bodyPr anchorCtr="0" anchor="ctr" bIns="216000" lIns="216000" spcFirstLastPara="1" rIns="216000" wrap="square" tIns="216000">
            <a:noAutofit/>
          </a:bodyPr>
          <a:lstStyle/>
          <a:p>
            <a:pPr indent="0" lvl="1" marL="0" marR="0" rtl="0" algn="ctr">
              <a:lnSpc>
                <a:spcPct val="100000"/>
              </a:lnSpc>
              <a:spcBef>
                <a:spcPts val="0"/>
              </a:spcBef>
              <a:spcAft>
                <a:spcPts val="0"/>
              </a:spcAft>
              <a:buClr>
                <a:srgbClr val="000000"/>
              </a:buClr>
              <a:buSzPts val="1500"/>
              <a:buFont typeface="Arial"/>
              <a:buNone/>
            </a:pPr>
            <a:r>
              <a:rPr b="1" i="0" lang="en-GB" sz="1500" u="none" cap="none" strike="noStrike">
                <a:solidFill>
                  <a:schemeClr val="dk2"/>
                </a:solidFill>
                <a:latin typeface="Arial"/>
                <a:ea typeface="Arial"/>
                <a:cs typeface="Arial"/>
                <a:sym typeface="Arial"/>
              </a:rPr>
              <a:t>Research, Decision makers, Users, Investors</a:t>
            </a:r>
            <a:endParaRPr b="1" i="0" sz="1500" u="none" cap="none" strike="noStrike">
              <a:solidFill>
                <a:schemeClr val="dk2"/>
              </a:solidFill>
              <a:latin typeface="Arial"/>
              <a:ea typeface="Arial"/>
              <a:cs typeface="Arial"/>
              <a:sym typeface="Arial"/>
            </a:endParaRPr>
          </a:p>
        </p:txBody>
      </p:sp>
      <p:sp>
        <p:nvSpPr>
          <p:cNvPr id="158" name="Google Shape;158;g302a8e58f6c_0_18"/>
          <p:cNvSpPr txBox="1"/>
          <p:nvPr/>
        </p:nvSpPr>
        <p:spPr>
          <a:xfrm>
            <a:off x="4631788" y="4260125"/>
            <a:ext cx="3080400" cy="782700"/>
          </a:xfrm>
          <a:prstGeom prst="rect">
            <a:avLst/>
          </a:prstGeom>
          <a:solidFill>
            <a:srgbClr val="556D99">
              <a:alpha val="45098"/>
            </a:srgbClr>
          </a:solidFill>
          <a:ln>
            <a:noFill/>
          </a:ln>
        </p:spPr>
        <p:txBody>
          <a:bodyPr anchorCtr="0" anchor="ctr" bIns="216000" lIns="216000" spcFirstLastPara="1" rIns="216000" wrap="square" tIns="216000">
            <a:noAutofit/>
          </a:bodyPr>
          <a:lstStyle/>
          <a:p>
            <a:pPr indent="0" lvl="1" marL="0" marR="0" rtl="0" algn="ctr">
              <a:lnSpc>
                <a:spcPct val="100000"/>
              </a:lnSpc>
              <a:spcBef>
                <a:spcPts val="0"/>
              </a:spcBef>
              <a:spcAft>
                <a:spcPts val="0"/>
              </a:spcAft>
              <a:buClr>
                <a:schemeClr val="lt1"/>
              </a:buClr>
              <a:buSzPts val="1500"/>
              <a:buFont typeface="Arial"/>
              <a:buNone/>
            </a:pPr>
            <a:r>
              <a:rPr b="1" i="0" lang="en-GB" sz="1500" u="none" cap="none" strike="noStrike">
                <a:solidFill>
                  <a:schemeClr val="dk2"/>
                </a:solidFill>
                <a:latin typeface="Arial"/>
                <a:ea typeface="Arial"/>
                <a:cs typeface="Arial"/>
                <a:sym typeface="Arial"/>
              </a:rPr>
              <a:t>GOOS Management Team</a:t>
            </a:r>
            <a:endParaRPr b="0" i="0" sz="1500" u="none" cap="none" strike="noStrike">
              <a:solidFill>
                <a:schemeClr val="dk2"/>
              </a:solidFill>
              <a:latin typeface="Arial"/>
              <a:ea typeface="Arial"/>
              <a:cs typeface="Arial"/>
              <a:sym typeface="Arial"/>
            </a:endParaRPr>
          </a:p>
          <a:p>
            <a:pPr indent="0" lvl="1" marL="0" marR="0" rtl="0" algn="ctr">
              <a:lnSpc>
                <a:spcPct val="100000"/>
              </a:lnSpc>
              <a:spcBef>
                <a:spcPts val="0"/>
              </a:spcBef>
              <a:spcAft>
                <a:spcPts val="0"/>
              </a:spcAft>
              <a:buClr>
                <a:schemeClr val="lt1"/>
              </a:buClr>
              <a:buSzPts val="1500"/>
              <a:buFont typeface="Arial"/>
              <a:buNone/>
            </a:pPr>
            <a:r>
              <a:rPr b="1" i="0" lang="en-GB" sz="1500" u="none" cap="none" strike="noStrike">
                <a:solidFill>
                  <a:schemeClr val="dk2"/>
                </a:solidFill>
                <a:latin typeface="Arial"/>
                <a:ea typeface="Arial"/>
                <a:cs typeface="Arial"/>
                <a:sym typeface="Arial"/>
              </a:rPr>
              <a:t>Coordination – Integration - Advocacy</a:t>
            </a:r>
            <a:endParaRPr b="1" i="0" sz="1300" u="none" cap="none" strike="noStrike">
              <a:solidFill>
                <a:schemeClr val="dk2"/>
              </a:solidFill>
              <a:latin typeface="Arial"/>
              <a:ea typeface="Arial"/>
              <a:cs typeface="Arial"/>
              <a:sym typeface="Arial"/>
            </a:endParaRPr>
          </a:p>
        </p:txBody>
      </p:sp>
      <p:sp>
        <p:nvSpPr>
          <p:cNvPr id="159" name="Google Shape;159;g302a8e58f6c_0_18"/>
          <p:cNvSpPr txBox="1"/>
          <p:nvPr/>
        </p:nvSpPr>
        <p:spPr>
          <a:xfrm>
            <a:off x="4631825" y="1816225"/>
            <a:ext cx="3080400" cy="674700"/>
          </a:xfrm>
          <a:prstGeom prst="rect">
            <a:avLst/>
          </a:prstGeom>
          <a:solidFill>
            <a:schemeClr val="accent2"/>
          </a:solidFill>
          <a:ln>
            <a:noFill/>
          </a:ln>
        </p:spPr>
        <p:txBody>
          <a:bodyPr anchorCtr="0" anchor="ctr" bIns="216000" lIns="216000" spcFirstLastPara="1" rIns="216000" wrap="square" tIns="216000">
            <a:noAutofit/>
          </a:bodyPr>
          <a:lstStyle/>
          <a:p>
            <a:pPr indent="0" lvl="1" marL="0" marR="0" rtl="0" algn="ctr">
              <a:lnSpc>
                <a:spcPct val="100000"/>
              </a:lnSpc>
              <a:spcBef>
                <a:spcPts val="0"/>
              </a:spcBef>
              <a:spcAft>
                <a:spcPts val="0"/>
              </a:spcAft>
              <a:buClr>
                <a:srgbClr val="000000"/>
              </a:buClr>
              <a:buSzPts val="1900"/>
              <a:buFont typeface="Arial"/>
              <a:buNone/>
            </a:pPr>
            <a:r>
              <a:rPr b="1" i="0" lang="en-GB" sz="1900" u="none" cap="none" strike="noStrike">
                <a:solidFill>
                  <a:srgbClr val="FFFFFF"/>
                </a:solidFill>
                <a:latin typeface="Arial"/>
                <a:ea typeface="Arial"/>
                <a:cs typeface="Arial"/>
                <a:sym typeface="Arial"/>
              </a:rPr>
              <a:t>Global Ocean Observing System</a:t>
            </a:r>
            <a:endParaRPr b="1" i="0" sz="1900" u="none" cap="none" strike="noStrike">
              <a:solidFill>
                <a:srgbClr val="FFFFFF"/>
              </a:solidFill>
              <a:latin typeface="Arial"/>
              <a:ea typeface="Arial"/>
              <a:cs typeface="Arial"/>
              <a:sym typeface="Arial"/>
            </a:endParaRPr>
          </a:p>
        </p:txBody>
      </p:sp>
      <p:pic>
        <p:nvPicPr>
          <p:cNvPr id="160" name="Google Shape;160;g302a8e58f6c_0_18"/>
          <p:cNvPicPr preferRelativeResize="0"/>
          <p:nvPr/>
        </p:nvPicPr>
        <p:blipFill rotWithShape="1">
          <a:blip r:embed="rId5">
            <a:alphaModFix/>
          </a:blip>
          <a:srcRect b="21773" l="0" r="0" t="20439"/>
          <a:stretch/>
        </p:blipFill>
        <p:spPr>
          <a:xfrm>
            <a:off x="4631825" y="2491748"/>
            <a:ext cx="3080400" cy="1779926"/>
          </a:xfrm>
          <a:prstGeom prst="rect">
            <a:avLst/>
          </a:prstGeom>
          <a:noFill/>
          <a:ln>
            <a:noFill/>
          </a:ln>
        </p:spPr>
      </p:pic>
      <p:pic>
        <p:nvPicPr>
          <p:cNvPr id="161" name="Google Shape;161;g302a8e58f6c_0_18"/>
          <p:cNvPicPr preferRelativeResize="0"/>
          <p:nvPr/>
        </p:nvPicPr>
        <p:blipFill rotWithShape="1">
          <a:blip r:embed="rId6">
            <a:alphaModFix/>
          </a:blip>
          <a:srcRect b="0" l="0" r="0" t="0"/>
          <a:stretch/>
        </p:blipFill>
        <p:spPr>
          <a:xfrm>
            <a:off x="9064369" y="2882905"/>
            <a:ext cx="2160036" cy="2160000"/>
          </a:xfrm>
          <a:prstGeom prst="rect">
            <a:avLst/>
          </a:prstGeom>
          <a:noFill/>
          <a:ln>
            <a:noFill/>
          </a:ln>
        </p:spPr>
      </p:pic>
      <p:sp>
        <p:nvSpPr>
          <p:cNvPr id="162" name="Google Shape;162;g302a8e58f6c_0_18"/>
          <p:cNvSpPr txBox="1"/>
          <p:nvPr>
            <p:ph type="title"/>
          </p:nvPr>
        </p:nvSpPr>
        <p:spPr>
          <a:xfrm>
            <a:off x="720733" y="722300"/>
            <a:ext cx="10970700" cy="574800"/>
          </a:xfrm>
          <a:prstGeom prst="rect">
            <a:avLst/>
          </a:prstGeom>
          <a:noFill/>
          <a:ln>
            <a:noFill/>
          </a:ln>
        </p:spPr>
        <p:txBody>
          <a:bodyPr anchorCtr="0" anchor="t" bIns="0" lIns="0" spcFirstLastPara="1" rIns="0" wrap="square" tIns="0">
            <a:noAutofit/>
          </a:bodyPr>
          <a:lstStyle/>
          <a:p>
            <a:pPr indent="0" lvl="0" marL="0" rtl="0" algn="l">
              <a:lnSpc>
                <a:spcPct val="85000"/>
              </a:lnSpc>
              <a:spcBef>
                <a:spcPts val="0"/>
              </a:spcBef>
              <a:spcAft>
                <a:spcPts val="0"/>
              </a:spcAft>
              <a:buSzPts val="1800"/>
              <a:buNone/>
            </a:pPr>
            <a:r>
              <a:rPr lang="en-GB" sz="3300"/>
              <a:t>GOOS: A critical infrastructure for ocean observing</a:t>
            </a:r>
            <a:endParaRPr sz="33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66" name="Shape 166"/>
        <p:cNvGrpSpPr/>
        <p:nvPr/>
      </p:nvGrpSpPr>
      <p:grpSpPr>
        <a:xfrm>
          <a:off x="0" y="0"/>
          <a:ext cx="0" cy="0"/>
          <a:chOff x="0" y="0"/>
          <a:chExt cx="0" cy="0"/>
        </a:xfrm>
      </p:grpSpPr>
      <p:pic>
        <p:nvPicPr>
          <p:cNvPr id="167" name="Google Shape;167;g4a16edcd41ec7f75_0"/>
          <p:cNvPicPr preferRelativeResize="0"/>
          <p:nvPr/>
        </p:nvPicPr>
        <p:blipFill rotWithShape="1">
          <a:blip r:embed="rId3">
            <a:alphaModFix/>
          </a:blip>
          <a:srcRect b="0" l="0" r="0" t="0"/>
          <a:stretch/>
        </p:blipFill>
        <p:spPr>
          <a:xfrm>
            <a:off x="5396692" y="223839"/>
            <a:ext cx="2498798" cy="943648"/>
          </a:xfrm>
          <a:prstGeom prst="rect">
            <a:avLst/>
          </a:prstGeom>
          <a:noFill/>
          <a:ln>
            <a:noFill/>
          </a:ln>
        </p:spPr>
      </p:pic>
      <p:pic>
        <p:nvPicPr>
          <p:cNvPr id="168" name="Google Shape;168;g4a16edcd41ec7f75_0"/>
          <p:cNvPicPr preferRelativeResize="0"/>
          <p:nvPr/>
        </p:nvPicPr>
        <p:blipFill rotWithShape="1">
          <a:blip r:embed="rId4">
            <a:alphaModFix/>
          </a:blip>
          <a:srcRect b="0" l="0" r="0" t="0"/>
          <a:stretch/>
        </p:blipFill>
        <p:spPr>
          <a:xfrm>
            <a:off x="9835302" y="2530725"/>
            <a:ext cx="1755933" cy="673069"/>
          </a:xfrm>
          <a:prstGeom prst="rect">
            <a:avLst/>
          </a:prstGeom>
          <a:noFill/>
          <a:ln>
            <a:noFill/>
          </a:ln>
        </p:spPr>
      </p:pic>
      <p:grpSp>
        <p:nvGrpSpPr>
          <p:cNvPr id="169" name="Google Shape;169;g4a16edcd41ec7f75_0"/>
          <p:cNvGrpSpPr/>
          <p:nvPr/>
        </p:nvGrpSpPr>
        <p:grpSpPr>
          <a:xfrm>
            <a:off x="9448108" y="4978334"/>
            <a:ext cx="2594878" cy="1227678"/>
            <a:chOff x="6877325" y="1252398"/>
            <a:chExt cx="2313550" cy="923900"/>
          </a:xfrm>
        </p:grpSpPr>
        <p:pic>
          <p:nvPicPr>
            <p:cNvPr id="170" name="Google Shape;170;g4a16edcd41ec7f75_0"/>
            <p:cNvPicPr preferRelativeResize="0"/>
            <p:nvPr/>
          </p:nvPicPr>
          <p:blipFill rotWithShape="1">
            <a:blip r:embed="rId5">
              <a:alphaModFix/>
            </a:blip>
            <a:srcRect b="0" l="0" r="0" t="0"/>
            <a:stretch/>
          </p:blipFill>
          <p:spPr>
            <a:xfrm>
              <a:off x="6877325" y="1252398"/>
              <a:ext cx="646975" cy="923900"/>
            </a:xfrm>
            <a:prstGeom prst="rect">
              <a:avLst/>
            </a:prstGeom>
            <a:noFill/>
            <a:ln>
              <a:noFill/>
            </a:ln>
          </p:spPr>
        </p:pic>
        <p:sp>
          <p:nvSpPr>
            <p:cNvPr id="171" name="Google Shape;171;g4a16edcd41ec7f75_0"/>
            <p:cNvSpPr txBox="1"/>
            <p:nvPr/>
          </p:nvSpPr>
          <p:spPr>
            <a:xfrm>
              <a:off x="7628175" y="1445150"/>
              <a:ext cx="1562700" cy="323400"/>
            </a:xfrm>
            <a:prstGeom prst="rect">
              <a:avLst/>
            </a:prstGeom>
            <a:noFill/>
            <a:ln>
              <a:noFill/>
            </a:ln>
          </p:spPr>
          <p:txBody>
            <a:bodyPr anchorCtr="0" anchor="t" bIns="0" lIns="0" spcFirstLastPara="1" rIns="0" wrap="square" tIns="0">
              <a:noAutofit/>
            </a:bodyPr>
            <a:lstStyle/>
            <a:p>
              <a:pPr indent="0" lvl="0" marL="0" marR="0" rtl="0" algn="l">
                <a:spcBef>
                  <a:spcPts val="800"/>
                </a:spcBef>
                <a:spcAft>
                  <a:spcPts val="0"/>
                </a:spcAft>
                <a:buNone/>
              </a:pPr>
              <a:r>
                <a:rPr b="1" lang="en-GB" sz="1200">
                  <a:solidFill>
                    <a:schemeClr val="accent3"/>
                  </a:solidFill>
                  <a:latin typeface="Arial"/>
                  <a:ea typeface="Arial"/>
                  <a:cs typeface="Arial"/>
                  <a:sym typeface="Arial"/>
                </a:rPr>
                <a:t>Biodiversity Beyond National Jurisdiction</a:t>
              </a:r>
              <a:endParaRPr b="1" sz="1200">
                <a:solidFill>
                  <a:schemeClr val="accent3"/>
                </a:solidFill>
                <a:latin typeface="Arial"/>
                <a:ea typeface="Arial"/>
                <a:cs typeface="Arial"/>
                <a:sym typeface="Arial"/>
              </a:endParaRPr>
            </a:p>
          </p:txBody>
        </p:sp>
      </p:grpSp>
      <p:grpSp>
        <p:nvGrpSpPr>
          <p:cNvPr id="172" name="Google Shape;172;g4a16edcd41ec7f75_0"/>
          <p:cNvGrpSpPr/>
          <p:nvPr/>
        </p:nvGrpSpPr>
        <p:grpSpPr>
          <a:xfrm>
            <a:off x="5696968" y="5047313"/>
            <a:ext cx="3275251" cy="1051417"/>
            <a:chOff x="6801126" y="2376063"/>
            <a:chExt cx="1661046" cy="788583"/>
          </a:xfrm>
        </p:grpSpPr>
        <p:pic>
          <p:nvPicPr>
            <p:cNvPr id="173" name="Google Shape;173;g4a16edcd41ec7f75_0"/>
            <p:cNvPicPr preferRelativeResize="0"/>
            <p:nvPr/>
          </p:nvPicPr>
          <p:blipFill rotWithShape="1">
            <a:blip r:embed="rId6">
              <a:alphaModFix/>
            </a:blip>
            <a:srcRect b="0" l="0" r="0" t="0"/>
            <a:stretch/>
          </p:blipFill>
          <p:spPr>
            <a:xfrm>
              <a:off x="6801126" y="2493588"/>
              <a:ext cx="471699" cy="671058"/>
            </a:xfrm>
            <a:prstGeom prst="rect">
              <a:avLst/>
            </a:prstGeom>
            <a:noFill/>
            <a:ln>
              <a:noFill/>
            </a:ln>
          </p:spPr>
        </p:pic>
        <p:sp>
          <p:nvSpPr>
            <p:cNvPr id="174" name="Google Shape;174;g4a16edcd41ec7f75_0"/>
            <p:cNvSpPr txBox="1"/>
            <p:nvPr/>
          </p:nvSpPr>
          <p:spPr>
            <a:xfrm>
              <a:off x="7349472" y="2376063"/>
              <a:ext cx="1112700" cy="462600"/>
            </a:xfrm>
            <a:prstGeom prst="rect">
              <a:avLst/>
            </a:prstGeom>
            <a:noFill/>
            <a:ln>
              <a:noFill/>
            </a:ln>
          </p:spPr>
          <p:txBody>
            <a:bodyPr anchorCtr="0" anchor="t" bIns="0" lIns="0" spcFirstLastPara="1" rIns="0" wrap="square" tIns="0">
              <a:noAutofit/>
            </a:bodyPr>
            <a:lstStyle/>
            <a:p>
              <a:pPr indent="-171450" lvl="0" marL="171450" marR="0" rtl="0" algn="l">
                <a:spcBef>
                  <a:spcPts val="800"/>
                </a:spcBef>
                <a:spcAft>
                  <a:spcPts val="0"/>
                </a:spcAft>
                <a:buClr>
                  <a:srgbClr val="000000"/>
                </a:buClr>
                <a:buSzPts val="1000"/>
                <a:buFont typeface="Arial"/>
                <a:buChar char="•"/>
              </a:pPr>
              <a:r>
                <a:rPr b="1" lang="en-GB" sz="1200">
                  <a:solidFill>
                    <a:schemeClr val="accent3"/>
                  </a:solidFill>
                  <a:latin typeface="Arial"/>
                  <a:ea typeface="Arial"/>
                  <a:cs typeface="Arial"/>
                  <a:sym typeface="Arial"/>
                </a:rPr>
                <a:t>Global Environmental Monitoring Service (GEMs)</a:t>
              </a:r>
              <a:endParaRPr/>
            </a:p>
            <a:p>
              <a:pPr indent="-171450" lvl="0" marL="171450" marR="0" rtl="0" algn="l">
                <a:spcBef>
                  <a:spcPts val="800"/>
                </a:spcBef>
                <a:spcAft>
                  <a:spcPts val="0"/>
                </a:spcAft>
                <a:buClr>
                  <a:srgbClr val="000000"/>
                </a:buClr>
                <a:buSzPts val="1000"/>
                <a:buFont typeface="Arial"/>
                <a:buChar char="•"/>
              </a:pPr>
              <a:r>
                <a:rPr b="1" lang="en-GB" sz="1200">
                  <a:solidFill>
                    <a:schemeClr val="accent3"/>
                  </a:solidFill>
                  <a:latin typeface="Arial"/>
                  <a:ea typeface="Arial"/>
                  <a:cs typeface="Arial"/>
                  <a:sym typeface="Arial"/>
                </a:rPr>
                <a:t>International Legally Binding Instrument on Plastic Pollution  2024</a:t>
              </a:r>
              <a:endParaRPr b="1" sz="1200">
                <a:solidFill>
                  <a:schemeClr val="accent3"/>
                </a:solidFill>
                <a:latin typeface="Arial"/>
                <a:ea typeface="Arial"/>
                <a:cs typeface="Arial"/>
                <a:sym typeface="Arial"/>
              </a:endParaRPr>
            </a:p>
            <a:p>
              <a:pPr indent="0" lvl="0" marL="0" marR="0" rtl="0" algn="ctr">
                <a:spcBef>
                  <a:spcPts val="800"/>
                </a:spcBef>
                <a:spcAft>
                  <a:spcPts val="0"/>
                </a:spcAft>
                <a:buNone/>
              </a:pPr>
              <a:r>
                <a:t/>
              </a:r>
              <a:endParaRPr b="1" sz="2000">
                <a:solidFill>
                  <a:schemeClr val="accent3"/>
                </a:solidFill>
                <a:latin typeface="Arial"/>
                <a:ea typeface="Arial"/>
                <a:cs typeface="Arial"/>
                <a:sym typeface="Arial"/>
              </a:endParaRPr>
            </a:p>
          </p:txBody>
        </p:sp>
      </p:grpSp>
      <p:sp>
        <p:nvSpPr>
          <p:cNvPr id="175" name="Google Shape;175;g4a16edcd41ec7f75_0"/>
          <p:cNvSpPr txBox="1"/>
          <p:nvPr>
            <p:ph idx="12" type="sldNum"/>
          </p:nvPr>
        </p:nvSpPr>
        <p:spPr>
          <a:xfrm>
            <a:off x="15000200" y="8657167"/>
            <a:ext cx="343500" cy="252900"/>
          </a:xfrm>
          <a:prstGeom prst="rect">
            <a:avLst/>
          </a:prstGeom>
          <a:noFill/>
          <a:ln>
            <a:noFill/>
          </a:ln>
        </p:spPr>
        <p:txBody>
          <a:bodyPr anchorCtr="0" anchor="t" bIns="0" lIns="0" spcFirstLastPara="1" rIns="0" wrap="square" tIns="0">
            <a:noAutofit/>
          </a:bodyPr>
          <a:lstStyle/>
          <a:p>
            <a:pPr indent="0" lvl="0" marL="0" rtl="0" algn="r">
              <a:spcBef>
                <a:spcPts val="0"/>
              </a:spcBef>
              <a:spcAft>
                <a:spcPts val="0"/>
              </a:spcAft>
              <a:buClr>
                <a:srgbClr val="000000"/>
              </a:buClr>
              <a:buSzPts val="1000"/>
              <a:buFont typeface="Arial"/>
              <a:buNone/>
            </a:pPr>
            <a:fld id="{00000000-1234-1234-1234-123412341234}" type="slidenum">
              <a:rPr lang="en-GB"/>
              <a:t>‹#›</a:t>
            </a:fld>
            <a:endParaRPr/>
          </a:p>
        </p:txBody>
      </p:sp>
      <p:pic>
        <p:nvPicPr>
          <p:cNvPr id="176" name="Google Shape;176;g4a16edcd41ec7f75_0"/>
          <p:cNvPicPr preferRelativeResize="0"/>
          <p:nvPr/>
        </p:nvPicPr>
        <p:blipFill rotWithShape="1">
          <a:blip r:embed="rId7">
            <a:alphaModFix/>
          </a:blip>
          <a:srcRect b="0" l="0" r="0" t="0"/>
          <a:stretch/>
        </p:blipFill>
        <p:spPr>
          <a:xfrm>
            <a:off x="395383" y="5310471"/>
            <a:ext cx="1825891" cy="431200"/>
          </a:xfrm>
          <a:prstGeom prst="rect">
            <a:avLst/>
          </a:prstGeom>
          <a:noFill/>
          <a:ln>
            <a:noFill/>
          </a:ln>
        </p:spPr>
      </p:pic>
      <p:sp>
        <p:nvSpPr>
          <p:cNvPr id="177" name="Google Shape;177;g4a16edcd41ec7f75_0"/>
          <p:cNvSpPr txBox="1"/>
          <p:nvPr/>
        </p:nvSpPr>
        <p:spPr>
          <a:xfrm>
            <a:off x="9963648" y="3265560"/>
            <a:ext cx="2160300" cy="615600"/>
          </a:xfrm>
          <a:prstGeom prst="rect">
            <a:avLst/>
          </a:prstGeom>
          <a:noFill/>
          <a:ln>
            <a:noFill/>
          </a:ln>
        </p:spPr>
        <p:txBody>
          <a:bodyPr anchorCtr="0" anchor="t" bIns="121900" lIns="121900" spcFirstLastPara="1" rIns="121900" wrap="square" tIns="121900">
            <a:spAutoFit/>
          </a:bodyPr>
          <a:lstStyle/>
          <a:p>
            <a:pPr indent="0" lvl="0" marL="0" marR="0" rtl="0" algn="l">
              <a:spcBef>
                <a:spcPts val="0"/>
              </a:spcBef>
              <a:spcAft>
                <a:spcPts val="533"/>
              </a:spcAft>
              <a:buNone/>
            </a:pPr>
            <a:r>
              <a:rPr b="1" lang="en-GB" sz="1200">
                <a:solidFill>
                  <a:schemeClr val="accent3"/>
                </a:solidFill>
                <a:highlight>
                  <a:srgbClr val="FFFFFF"/>
                </a:highlight>
                <a:latin typeface="Arial"/>
                <a:ea typeface="Arial"/>
                <a:cs typeface="Arial"/>
                <a:sym typeface="Arial"/>
              </a:rPr>
              <a:t>Post-2020 Biodiversity Framework</a:t>
            </a:r>
            <a:endParaRPr b="1" sz="1200">
              <a:solidFill>
                <a:schemeClr val="accent3"/>
              </a:solidFill>
              <a:highlight>
                <a:srgbClr val="FFFFFF"/>
              </a:highlight>
              <a:latin typeface="Arial"/>
              <a:ea typeface="Arial"/>
              <a:cs typeface="Arial"/>
              <a:sym typeface="Arial"/>
            </a:endParaRPr>
          </a:p>
        </p:txBody>
      </p:sp>
      <p:pic>
        <p:nvPicPr>
          <p:cNvPr id="178" name="Google Shape;178;g4a16edcd41ec7f75_0"/>
          <p:cNvPicPr preferRelativeResize="0"/>
          <p:nvPr/>
        </p:nvPicPr>
        <p:blipFill rotWithShape="1">
          <a:blip r:embed="rId8">
            <a:alphaModFix/>
          </a:blip>
          <a:srcRect b="0" l="0" r="0" t="0"/>
          <a:stretch/>
        </p:blipFill>
        <p:spPr>
          <a:xfrm>
            <a:off x="395383" y="3372359"/>
            <a:ext cx="1330418" cy="943648"/>
          </a:xfrm>
          <a:prstGeom prst="rect">
            <a:avLst/>
          </a:prstGeom>
          <a:noFill/>
          <a:ln>
            <a:noFill/>
          </a:ln>
        </p:spPr>
      </p:pic>
      <p:pic>
        <p:nvPicPr>
          <p:cNvPr descr="WMO and the Early Warnings for All Initiative" id="179" name="Google Shape;179;g4a16edcd41ec7f75_0"/>
          <p:cNvPicPr preferRelativeResize="0"/>
          <p:nvPr/>
        </p:nvPicPr>
        <p:blipFill rotWithShape="1">
          <a:blip r:embed="rId9">
            <a:alphaModFix/>
          </a:blip>
          <a:srcRect b="0" l="0" r="0" t="0"/>
          <a:stretch/>
        </p:blipFill>
        <p:spPr>
          <a:xfrm>
            <a:off x="974857" y="534241"/>
            <a:ext cx="1115113" cy="675826"/>
          </a:xfrm>
          <a:prstGeom prst="rect">
            <a:avLst/>
          </a:prstGeom>
          <a:noFill/>
          <a:ln>
            <a:noFill/>
          </a:ln>
        </p:spPr>
      </p:pic>
      <p:sp>
        <p:nvSpPr>
          <p:cNvPr id="180" name="Google Shape;180;g4a16edcd41ec7f75_0"/>
          <p:cNvSpPr txBox="1"/>
          <p:nvPr/>
        </p:nvSpPr>
        <p:spPr>
          <a:xfrm>
            <a:off x="2937521" y="420827"/>
            <a:ext cx="1613100" cy="686700"/>
          </a:xfrm>
          <a:prstGeom prst="rect">
            <a:avLst/>
          </a:prstGeom>
          <a:noFill/>
          <a:ln>
            <a:noFill/>
          </a:ln>
        </p:spPr>
        <p:txBody>
          <a:bodyPr anchorCtr="0" anchor="t" bIns="0" lIns="0" spcFirstLastPara="1" rIns="0" wrap="square" tIns="0">
            <a:noAutofit/>
          </a:bodyPr>
          <a:lstStyle/>
          <a:p>
            <a:pPr indent="0" lvl="0" marL="0" marR="0" rtl="0" algn="l">
              <a:spcBef>
                <a:spcPts val="800"/>
              </a:spcBef>
              <a:spcAft>
                <a:spcPts val="0"/>
              </a:spcAft>
              <a:buNone/>
            </a:pPr>
            <a:r>
              <a:rPr b="1" lang="en-GB" sz="1400">
                <a:solidFill>
                  <a:schemeClr val="accent3"/>
                </a:solidFill>
                <a:latin typeface="Arial"/>
                <a:ea typeface="Arial"/>
                <a:cs typeface="Arial"/>
                <a:sym typeface="Arial"/>
              </a:rPr>
              <a:t>Global Greenhouse Gas Watch (G3W)</a:t>
            </a:r>
            <a:endParaRPr b="1" sz="1400">
              <a:solidFill>
                <a:schemeClr val="accent3"/>
              </a:solidFill>
              <a:latin typeface="Arial"/>
              <a:ea typeface="Arial"/>
              <a:cs typeface="Arial"/>
              <a:sym typeface="Arial"/>
            </a:endParaRPr>
          </a:p>
        </p:txBody>
      </p:sp>
      <p:pic>
        <p:nvPicPr>
          <p:cNvPr id="181" name="Google Shape;181;g4a16edcd41ec7f75_0"/>
          <p:cNvPicPr preferRelativeResize="0"/>
          <p:nvPr/>
        </p:nvPicPr>
        <p:blipFill rotWithShape="1">
          <a:blip r:embed="rId10">
            <a:alphaModFix/>
          </a:blip>
          <a:srcRect b="0" l="0" r="0" t="0"/>
          <a:stretch/>
        </p:blipFill>
        <p:spPr>
          <a:xfrm>
            <a:off x="2853212" y="2136506"/>
            <a:ext cx="6119417" cy="1950821"/>
          </a:xfrm>
          <a:prstGeom prst="rect">
            <a:avLst/>
          </a:prstGeom>
          <a:noFill/>
          <a:ln>
            <a:noFill/>
          </a:ln>
        </p:spPr>
      </p:pic>
      <p:pic>
        <p:nvPicPr>
          <p:cNvPr descr="Fisheries &amp; Aquaculture (@FAOfish) / X" id="182" name="Google Shape;182;g4a16edcd41ec7f75_0"/>
          <p:cNvPicPr preferRelativeResize="0"/>
          <p:nvPr/>
        </p:nvPicPr>
        <p:blipFill rotWithShape="1">
          <a:blip r:embed="rId11">
            <a:alphaModFix/>
          </a:blip>
          <a:srcRect b="0" l="0" r="0" t="0"/>
          <a:stretch/>
        </p:blipFill>
        <p:spPr>
          <a:xfrm>
            <a:off x="3477572" y="5175817"/>
            <a:ext cx="1014157" cy="1014157"/>
          </a:xfrm>
          <a:prstGeom prst="rect">
            <a:avLst/>
          </a:prstGeom>
          <a:noFill/>
          <a:ln>
            <a:noFill/>
          </a:ln>
        </p:spPr>
      </p:pic>
      <p:sp>
        <p:nvSpPr>
          <p:cNvPr id="183" name="Google Shape;183;g4a16edcd41ec7f75_0"/>
          <p:cNvSpPr txBox="1"/>
          <p:nvPr/>
        </p:nvSpPr>
        <p:spPr>
          <a:xfrm>
            <a:off x="463617" y="1604521"/>
            <a:ext cx="1825800" cy="686700"/>
          </a:xfrm>
          <a:prstGeom prst="rect">
            <a:avLst/>
          </a:prstGeom>
          <a:noFill/>
          <a:ln>
            <a:noFill/>
          </a:ln>
        </p:spPr>
        <p:txBody>
          <a:bodyPr anchorCtr="0" anchor="t" bIns="0" lIns="0" spcFirstLastPara="1" rIns="0" wrap="square" tIns="0">
            <a:noAutofit/>
          </a:bodyPr>
          <a:lstStyle/>
          <a:p>
            <a:pPr indent="0" lvl="0" marL="0" marR="0" rtl="0" algn="l">
              <a:spcBef>
                <a:spcPts val="800"/>
              </a:spcBef>
              <a:spcAft>
                <a:spcPts val="0"/>
              </a:spcAft>
              <a:buNone/>
            </a:pPr>
            <a:r>
              <a:rPr b="1" lang="en-GB" sz="1800">
                <a:solidFill>
                  <a:schemeClr val="accent3"/>
                </a:solidFill>
                <a:latin typeface="Arial"/>
                <a:ea typeface="Arial"/>
                <a:cs typeface="Arial"/>
                <a:sym typeface="Arial"/>
              </a:rPr>
              <a:t>Operational national and regional forecasting</a:t>
            </a:r>
            <a:endParaRPr b="1" sz="1800">
              <a:solidFill>
                <a:schemeClr val="accent3"/>
              </a:solidFill>
              <a:latin typeface="Arial"/>
              <a:ea typeface="Arial"/>
              <a:cs typeface="Arial"/>
              <a:sym typeface="Arial"/>
            </a:endParaRPr>
          </a:p>
        </p:txBody>
      </p:sp>
      <p:pic>
        <p:nvPicPr>
          <p:cNvPr descr="Oceans - United Nations Sustainable Development" id="184" name="Google Shape;184;g4a16edcd41ec7f75_0"/>
          <p:cNvPicPr preferRelativeResize="0"/>
          <p:nvPr/>
        </p:nvPicPr>
        <p:blipFill rotWithShape="1">
          <a:blip r:embed="rId12">
            <a:alphaModFix/>
          </a:blip>
          <a:srcRect b="0" l="0" r="66000" t="0"/>
          <a:stretch/>
        </p:blipFill>
        <p:spPr>
          <a:xfrm>
            <a:off x="8649260" y="140148"/>
            <a:ext cx="926308" cy="1027340"/>
          </a:xfrm>
          <a:prstGeom prst="rect">
            <a:avLst/>
          </a:prstGeom>
          <a:noFill/>
          <a:ln>
            <a:noFill/>
          </a:ln>
        </p:spPr>
      </p:pic>
      <p:pic>
        <p:nvPicPr>
          <p:cNvPr descr="Ocean Decade logo - EuroGOOS" id="185" name="Google Shape;185;g4a16edcd41ec7f75_0"/>
          <p:cNvPicPr preferRelativeResize="0"/>
          <p:nvPr/>
        </p:nvPicPr>
        <p:blipFill rotWithShape="1">
          <a:blip r:embed="rId13">
            <a:alphaModFix/>
          </a:blip>
          <a:srcRect b="0" l="0" r="0" t="0"/>
          <a:stretch/>
        </p:blipFill>
        <p:spPr>
          <a:xfrm>
            <a:off x="10272642" y="838400"/>
            <a:ext cx="911688" cy="864000"/>
          </a:xfrm>
          <a:prstGeom prst="rect">
            <a:avLst/>
          </a:prstGeom>
          <a:noFill/>
          <a:ln>
            <a:noFill/>
          </a:ln>
        </p:spPr>
      </p:pic>
      <p:pic>
        <p:nvPicPr>
          <p:cNvPr id="186" name="Google Shape;186;g4a16edcd41ec7f75_0"/>
          <p:cNvPicPr preferRelativeResize="0"/>
          <p:nvPr/>
        </p:nvPicPr>
        <p:blipFill>
          <a:blip r:embed="rId14">
            <a:alphaModFix/>
          </a:blip>
          <a:stretch>
            <a:fillRect/>
          </a:stretch>
        </p:blipFill>
        <p:spPr>
          <a:xfrm>
            <a:off x="0" y="0"/>
            <a:ext cx="12192000" cy="6858000"/>
          </a:xfrm>
          <a:prstGeom prst="rect">
            <a:avLst/>
          </a:prstGeom>
          <a:noFill/>
          <a:ln>
            <a:noFill/>
          </a:ln>
        </p:spPr>
      </p:pic>
    </p:spTree>
  </p:cSld>
  <p:clrMapOvr>
    <a:masterClrMapping/>
  </p:clrMapOvr>
  <p:transition>
    <p:fade/>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pic>
        <p:nvPicPr>
          <p:cNvPr id="191" name="Google Shape;191;g305f5901ff1_2_506"/>
          <p:cNvPicPr preferRelativeResize="0"/>
          <p:nvPr/>
        </p:nvPicPr>
        <p:blipFill rotWithShape="1">
          <a:blip r:embed="rId3">
            <a:alphaModFix/>
          </a:blip>
          <a:srcRect b="4905" l="0" r="0" t="0"/>
          <a:stretch/>
        </p:blipFill>
        <p:spPr>
          <a:xfrm>
            <a:off x="4702858" y="405966"/>
            <a:ext cx="7401098" cy="5701216"/>
          </a:xfrm>
          <a:prstGeom prst="rect">
            <a:avLst/>
          </a:prstGeom>
          <a:noFill/>
          <a:ln>
            <a:noFill/>
          </a:ln>
        </p:spPr>
      </p:pic>
      <p:sp>
        <p:nvSpPr>
          <p:cNvPr id="192" name="Google Shape;192;g305f5901ff1_2_506"/>
          <p:cNvSpPr txBox="1"/>
          <p:nvPr>
            <p:ph type="title"/>
          </p:nvPr>
        </p:nvSpPr>
        <p:spPr>
          <a:xfrm>
            <a:off x="481925" y="594108"/>
            <a:ext cx="3756000" cy="431100"/>
          </a:xfrm>
          <a:prstGeom prst="rect">
            <a:avLst/>
          </a:prstGeom>
          <a:noFill/>
          <a:ln>
            <a:noFill/>
          </a:ln>
        </p:spPr>
        <p:txBody>
          <a:bodyPr anchorCtr="0" anchor="t" bIns="0" lIns="0" spcFirstLastPara="1" rIns="0" wrap="square" tIns="0">
            <a:noAutofit/>
          </a:bodyPr>
          <a:lstStyle/>
          <a:p>
            <a:pPr indent="0" lvl="0" marL="0" rtl="0" algn="l">
              <a:lnSpc>
                <a:spcPct val="85000"/>
              </a:lnSpc>
              <a:spcBef>
                <a:spcPts val="0"/>
              </a:spcBef>
              <a:spcAft>
                <a:spcPts val="0"/>
              </a:spcAft>
              <a:buClr>
                <a:schemeClr val="accent1"/>
              </a:buClr>
              <a:buSzPts val="3600"/>
              <a:buFont typeface="Arial"/>
              <a:buNone/>
            </a:pPr>
            <a:r>
              <a:rPr lang="en-GB" sz="3100">
                <a:solidFill>
                  <a:schemeClr val="accent3"/>
                </a:solidFill>
              </a:rPr>
              <a:t>36</a:t>
            </a:r>
            <a:r>
              <a:rPr lang="en-GB" sz="3100"/>
              <a:t> Essential Ocean Variables (EOVs)</a:t>
            </a:r>
            <a:endParaRPr sz="3100"/>
          </a:p>
        </p:txBody>
      </p:sp>
      <p:sp>
        <p:nvSpPr>
          <p:cNvPr id="193" name="Google Shape;193;g305f5901ff1_2_506"/>
          <p:cNvSpPr txBox="1"/>
          <p:nvPr>
            <p:ph idx="12" type="sldNum"/>
          </p:nvPr>
        </p:nvSpPr>
        <p:spPr>
          <a:xfrm>
            <a:off x="15000200" y="8657167"/>
            <a:ext cx="343500" cy="252900"/>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000000"/>
              </a:buClr>
              <a:buSzPts val="1000"/>
              <a:buFont typeface="Arial"/>
              <a:buNone/>
            </a:pPr>
            <a:fld id="{00000000-1234-1234-1234-123412341234}" type="slidenum">
              <a:rPr lang="en-GB"/>
              <a:t>‹#›</a:t>
            </a:fld>
            <a:endParaRPr/>
          </a:p>
        </p:txBody>
      </p:sp>
      <p:sp>
        <p:nvSpPr>
          <p:cNvPr id="194" name="Google Shape;194;g305f5901ff1_2_506"/>
          <p:cNvSpPr txBox="1"/>
          <p:nvPr/>
        </p:nvSpPr>
        <p:spPr>
          <a:xfrm>
            <a:off x="481925" y="1431915"/>
            <a:ext cx="3930300" cy="2339082"/>
          </a:xfrm>
          <a:prstGeom prst="rect">
            <a:avLst/>
          </a:prstGeom>
          <a:noFill/>
          <a:ln>
            <a:noFill/>
          </a:ln>
        </p:spPr>
        <p:txBody>
          <a:bodyPr anchorCtr="0" anchor="t" bIns="60950" lIns="60950" spcFirstLastPara="1" rIns="60950" wrap="square" tIns="60950">
            <a:spAutoFit/>
          </a:bodyPr>
          <a:lstStyle/>
          <a:p>
            <a:pPr indent="0" lvl="0" marL="0" marR="0" rtl="0" algn="l">
              <a:lnSpc>
                <a:spcPct val="100000"/>
              </a:lnSpc>
              <a:spcBef>
                <a:spcPts val="0"/>
              </a:spcBef>
              <a:spcAft>
                <a:spcPts val="0"/>
              </a:spcAft>
              <a:buClr>
                <a:srgbClr val="000000"/>
              </a:buClr>
              <a:buSzPts val="1600"/>
              <a:buFont typeface="Arial"/>
              <a:buNone/>
            </a:pPr>
            <a:r>
              <a:rPr b="0" i="1" lang="en-GB" sz="1600" u="none" cap="none" strike="noStrike">
                <a:solidFill>
                  <a:schemeClr val="dk2"/>
                </a:solidFill>
                <a:latin typeface="Arial"/>
                <a:ea typeface="Arial"/>
                <a:cs typeface="Arial"/>
                <a:sym typeface="Arial"/>
              </a:rPr>
              <a:t>Reference for ocean observing community globally, supporting harmonisation and collaboration</a:t>
            </a:r>
            <a:endParaRPr/>
          </a:p>
          <a:p>
            <a:pPr indent="0" lvl="0" marL="0" marR="0" rtl="0" algn="l">
              <a:lnSpc>
                <a:spcPct val="100000"/>
              </a:lnSpc>
              <a:spcBef>
                <a:spcPts val="0"/>
              </a:spcBef>
              <a:spcAft>
                <a:spcPts val="0"/>
              </a:spcAft>
              <a:buClr>
                <a:srgbClr val="000000"/>
              </a:buClr>
              <a:buSzPts val="1600"/>
              <a:buFont typeface="Arial"/>
              <a:buNone/>
            </a:pPr>
            <a:r>
              <a:t/>
            </a:r>
            <a:endParaRPr b="0" i="1" sz="16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1" lang="en-GB" sz="1600" u="none" cap="none" strike="noStrike">
                <a:solidFill>
                  <a:schemeClr val="dk2"/>
                </a:solidFill>
                <a:latin typeface="Arial"/>
                <a:ea typeface="Arial"/>
                <a:cs typeface="Arial"/>
                <a:sym typeface="Arial"/>
              </a:rPr>
              <a:t>Minimum set of ocean variables that are needed to assess ocean state &amp; variability for important global ocean phenomena, and to provide data for applications to benefit society</a:t>
            </a:r>
            <a:endParaRPr b="0" i="0" sz="1700" u="none" cap="none" strike="noStrike">
              <a:solidFill>
                <a:schemeClr val="dk2"/>
              </a:solidFill>
              <a:latin typeface="Arial"/>
              <a:ea typeface="Arial"/>
              <a:cs typeface="Arial"/>
              <a:sym typeface="Arial"/>
            </a:endParaRPr>
          </a:p>
        </p:txBody>
      </p:sp>
      <p:pic>
        <p:nvPicPr>
          <p:cNvPr id="195" name="Google Shape;195;g305f5901ff1_2_506"/>
          <p:cNvPicPr preferRelativeResize="0"/>
          <p:nvPr/>
        </p:nvPicPr>
        <p:blipFill rotWithShape="1">
          <a:blip r:embed="rId4">
            <a:alphaModFix/>
          </a:blip>
          <a:srcRect b="0" l="0" r="0" t="0"/>
          <a:stretch/>
        </p:blipFill>
        <p:spPr>
          <a:xfrm>
            <a:off x="3327570" y="4795525"/>
            <a:ext cx="1126599" cy="1126599"/>
          </a:xfrm>
          <a:prstGeom prst="rect">
            <a:avLst/>
          </a:prstGeom>
          <a:noFill/>
          <a:ln>
            <a:noFill/>
          </a:ln>
        </p:spPr>
      </p:pic>
      <p:pic>
        <p:nvPicPr>
          <p:cNvPr id="196" name="Google Shape;196;g305f5901ff1_2_506"/>
          <p:cNvPicPr preferRelativeResize="0"/>
          <p:nvPr/>
        </p:nvPicPr>
        <p:blipFill rotWithShape="1">
          <a:blip r:embed="rId5">
            <a:alphaModFix/>
          </a:blip>
          <a:srcRect b="0" l="0" r="0" t="0"/>
          <a:stretch/>
        </p:blipFill>
        <p:spPr>
          <a:xfrm>
            <a:off x="584325" y="5349690"/>
            <a:ext cx="2170600" cy="537130"/>
          </a:xfrm>
          <a:prstGeom prst="rect">
            <a:avLst/>
          </a:prstGeom>
          <a:noFill/>
          <a:ln>
            <a:noFill/>
          </a:ln>
        </p:spPr>
      </p:pic>
      <p:pic>
        <p:nvPicPr>
          <p:cNvPr id="197" name="Google Shape;197;g305f5901ff1_2_506"/>
          <p:cNvPicPr preferRelativeResize="0"/>
          <p:nvPr/>
        </p:nvPicPr>
        <p:blipFill rotWithShape="1">
          <a:blip r:embed="rId6">
            <a:alphaModFix/>
          </a:blip>
          <a:srcRect b="0" l="0" r="0" t="0"/>
          <a:stretch/>
        </p:blipFill>
        <p:spPr>
          <a:xfrm>
            <a:off x="2359925" y="3765988"/>
            <a:ext cx="2498798" cy="943649"/>
          </a:xfrm>
          <a:prstGeom prst="rect">
            <a:avLst/>
          </a:prstGeom>
          <a:noFill/>
          <a:ln>
            <a:noFill/>
          </a:ln>
        </p:spPr>
      </p:pic>
      <p:pic>
        <p:nvPicPr>
          <p:cNvPr id="198" name="Google Shape;198;g305f5901ff1_2_506"/>
          <p:cNvPicPr preferRelativeResize="0"/>
          <p:nvPr/>
        </p:nvPicPr>
        <p:blipFill rotWithShape="1">
          <a:blip r:embed="rId7">
            <a:alphaModFix/>
          </a:blip>
          <a:srcRect b="0" l="0" r="0" t="0"/>
          <a:stretch/>
        </p:blipFill>
        <p:spPr>
          <a:xfrm>
            <a:off x="472166" y="4202284"/>
            <a:ext cx="2170599" cy="832000"/>
          </a:xfrm>
          <a:prstGeom prst="rect">
            <a:avLst/>
          </a:prstGeom>
          <a:noFill/>
          <a:ln>
            <a:noFill/>
          </a:ln>
        </p:spPr>
      </p:pic>
      <p:pic>
        <p:nvPicPr>
          <p:cNvPr id="199" name="Google Shape;199;g305f5901ff1_2_506"/>
          <p:cNvPicPr preferRelativeResize="0"/>
          <p:nvPr/>
        </p:nvPicPr>
        <p:blipFill rotWithShape="1">
          <a:blip r:embed="rId8">
            <a:alphaModFix/>
          </a:blip>
          <a:srcRect b="0" l="0" r="0" t="0"/>
          <a:stretch/>
        </p:blipFill>
        <p:spPr>
          <a:xfrm>
            <a:off x="1749650" y="6181175"/>
            <a:ext cx="1005275" cy="353575"/>
          </a:xfrm>
          <a:prstGeom prst="rect">
            <a:avLst/>
          </a:prstGeom>
          <a:noFill/>
          <a:ln>
            <a:noFill/>
          </a:ln>
        </p:spPr>
      </p:pic>
    </p:spTree>
  </p:cSld>
  <p:clrMapOvr>
    <a:masterClrMapping/>
  </p:clrMapOvr>
  <p:transition>
    <p:fade/>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g305f5901ff1_2_191"/>
          <p:cNvSpPr/>
          <p:nvPr/>
        </p:nvSpPr>
        <p:spPr>
          <a:xfrm>
            <a:off x="1621011" y="809762"/>
            <a:ext cx="9850264" cy="6048238"/>
          </a:xfrm>
          <a:custGeom>
            <a:rect b="b" l="l" r="r" t="t"/>
            <a:pathLst>
              <a:path extrusionOk="0" h="10287000" w="16108463">
                <a:moveTo>
                  <a:pt x="0" y="0"/>
                </a:moveTo>
                <a:lnTo>
                  <a:pt x="16108463" y="0"/>
                </a:lnTo>
                <a:lnTo>
                  <a:pt x="16108463" y="10287000"/>
                </a:lnTo>
                <a:lnTo>
                  <a:pt x="0" y="10287000"/>
                </a:lnTo>
                <a:lnTo>
                  <a:pt x="0" y="0"/>
                </a:lnTo>
                <a:close/>
              </a:path>
            </a:pathLst>
          </a:custGeom>
          <a:blipFill rotWithShape="1">
            <a:blip r:embed="rId3">
              <a:alphaModFix amt="79000"/>
            </a:blip>
            <a:stretch>
              <a:fillRect b="0" l="0" r="0" t="-10697"/>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05" name="Google Shape;205;g305f5901ff1_2_191"/>
          <p:cNvSpPr/>
          <p:nvPr/>
        </p:nvSpPr>
        <p:spPr>
          <a:xfrm>
            <a:off x="720725" y="6195599"/>
            <a:ext cx="900286" cy="332649"/>
          </a:xfrm>
          <a:custGeom>
            <a:rect b="b" l="l" r="r" t="t"/>
            <a:pathLst>
              <a:path extrusionOk="0" h="498350" w="1348743">
                <a:moveTo>
                  <a:pt x="0" y="0"/>
                </a:moveTo>
                <a:lnTo>
                  <a:pt x="1348742" y="0"/>
                </a:lnTo>
                <a:lnTo>
                  <a:pt x="1348742" y="498350"/>
                </a:lnTo>
                <a:lnTo>
                  <a:pt x="0" y="49835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06" name="Google Shape;206;g305f5901ff1_2_191"/>
          <p:cNvSpPr txBox="1"/>
          <p:nvPr/>
        </p:nvSpPr>
        <p:spPr>
          <a:xfrm>
            <a:off x="3519482" y="1107838"/>
            <a:ext cx="5502598" cy="5320111"/>
          </a:xfrm>
          <a:prstGeom prst="rect">
            <a:avLst/>
          </a:prstGeom>
          <a:noFill/>
          <a:ln>
            <a:noFill/>
          </a:ln>
        </p:spPr>
        <p:txBody>
          <a:bodyPr anchorCtr="0" anchor="t" bIns="0" lIns="0" spcFirstLastPara="1" rIns="0" wrap="square" tIns="0">
            <a:spAutoFit/>
          </a:bodyPr>
          <a:lstStyle/>
          <a:p>
            <a:pPr indent="0" lvl="0" marL="0" marR="0" rtl="0" algn="ctr">
              <a:lnSpc>
                <a:spcPct val="108002"/>
              </a:lnSpc>
              <a:spcBef>
                <a:spcPts val="0"/>
              </a:spcBef>
              <a:spcAft>
                <a:spcPts val="0"/>
              </a:spcAft>
              <a:buClr>
                <a:srgbClr val="000000"/>
              </a:buClr>
              <a:buSzPts val="2300"/>
              <a:buFont typeface="Arial"/>
              <a:buNone/>
            </a:pPr>
            <a:r>
              <a:rPr b="1" i="0" lang="en-GB" sz="2300" u="none" cap="none" strike="noStrike">
                <a:solidFill>
                  <a:srgbClr val="F38417"/>
                </a:solidFill>
                <a:latin typeface="Arial"/>
                <a:ea typeface="Arial"/>
                <a:cs typeface="Arial"/>
                <a:sym typeface="Arial"/>
              </a:rPr>
              <a:t>84</a:t>
            </a:r>
            <a:r>
              <a:rPr b="1" i="0" lang="en-GB" sz="2300" u="none" cap="none" strike="noStrike">
                <a:solidFill>
                  <a:srgbClr val="333333"/>
                </a:solidFill>
                <a:latin typeface="Arial"/>
                <a:ea typeface="Arial"/>
                <a:cs typeface="Arial"/>
                <a:sym typeface="Arial"/>
              </a:rPr>
              <a:t> countries</a:t>
            </a:r>
            <a:endParaRPr b="1" i="0" sz="900" u="none" cap="none" strike="noStrike">
              <a:solidFill>
                <a:srgbClr val="000000"/>
              </a:solidFill>
              <a:latin typeface="Arial"/>
              <a:ea typeface="Arial"/>
              <a:cs typeface="Arial"/>
              <a:sym typeface="Arial"/>
            </a:endParaRPr>
          </a:p>
          <a:p>
            <a:pPr indent="0" lvl="0" marL="0" marR="0" rtl="0" algn="ctr">
              <a:lnSpc>
                <a:spcPct val="108002"/>
              </a:lnSpc>
              <a:spcBef>
                <a:spcPts val="0"/>
              </a:spcBef>
              <a:spcAft>
                <a:spcPts val="0"/>
              </a:spcAft>
              <a:buClr>
                <a:srgbClr val="000000"/>
              </a:buClr>
              <a:buSzPts val="2300"/>
              <a:buFont typeface="Arial"/>
              <a:buNone/>
            </a:pPr>
            <a:r>
              <a:t/>
            </a:r>
            <a:endParaRPr b="1" i="0" sz="2300" u="none" cap="none" strike="noStrike">
              <a:solidFill>
                <a:srgbClr val="333333"/>
              </a:solidFill>
              <a:latin typeface="Arial"/>
              <a:ea typeface="Arial"/>
              <a:cs typeface="Arial"/>
              <a:sym typeface="Arial"/>
            </a:endParaRPr>
          </a:p>
          <a:p>
            <a:pPr indent="0" lvl="0" marL="0" marR="0" rtl="0" algn="ctr">
              <a:lnSpc>
                <a:spcPct val="108002"/>
              </a:lnSpc>
              <a:spcBef>
                <a:spcPts val="0"/>
              </a:spcBef>
              <a:spcAft>
                <a:spcPts val="0"/>
              </a:spcAft>
              <a:buClr>
                <a:srgbClr val="000000"/>
              </a:buClr>
              <a:buSzPts val="2300"/>
              <a:buFont typeface="Arial"/>
              <a:buNone/>
            </a:pPr>
            <a:r>
              <a:rPr b="1" i="0" lang="en-GB" sz="2300" u="none" cap="none" strike="noStrike">
                <a:solidFill>
                  <a:srgbClr val="F38417"/>
                </a:solidFill>
                <a:latin typeface="Arial"/>
                <a:ea typeface="Arial"/>
                <a:cs typeface="Arial"/>
                <a:sym typeface="Arial"/>
              </a:rPr>
              <a:t>8,000+</a:t>
            </a:r>
            <a:r>
              <a:rPr b="1" i="0" lang="en-GB" sz="2300" u="none" cap="none" strike="noStrike">
                <a:solidFill>
                  <a:srgbClr val="333333"/>
                </a:solidFill>
                <a:latin typeface="Arial"/>
                <a:ea typeface="Arial"/>
                <a:cs typeface="Arial"/>
                <a:sym typeface="Arial"/>
              </a:rPr>
              <a:t> observing platforms</a:t>
            </a:r>
            <a:endParaRPr b="1" i="0" sz="900" u="none" cap="none" strike="noStrike">
              <a:solidFill>
                <a:srgbClr val="000000"/>
              </a:solidFill>
              <a:latin typeface="Arial"/>
              <a:ea typeface="Arial"/>
              <a:cs typeface="Arial"/>
              <a:sym typeface="Arial"/>
            </a:endParaRPr>
          </a:p>
          <a:p>
            <a:pPr indent="0" lvl="0" marL="0" marR="0" rtl="0" algn="ctr">
              <a:lnSpc>
                <a:spcPct val="108002"/>
              </a:lnSpc>
              <a:spcBef>
                <a:spcPts val="0"/>
              </a:spcBef>
              <a:spcAft>
                <a:spcPts val="0"/>
              </a:spcAft>
              <a:buClr>
                <a:srgbClr val="000000"/>
              </a:buClr>
              <a:buSzPts val="2300"/>
              <a:buFont typeface="Arial"/>
              <a:buNone/>
            </a:pPr>
            <a:r>
              <a:t/>
            </a:r>
            <a:endParaRPr b="1" i="0" sz="2300" u="none" cap="none" strike="noStrike">
              <a:solidFill>
                <a:srgbClr val="333333"/>
              </a:solidFill>
              <a:latin typeface="Arial"/>
              <a:ea typeface="Arial"/>
              <a:cs typeface="Arial"/>
              <a:sym typeface="Arial"/>
            </a:endParaRPr>
          </a:p>
          <a:p>
            <a:pPr indent="0" lvl="0" marL="0" marR="0" rtl="0" algn="ctr">
              <a:lnSpc>
                <a:spcPct val="108002"/>
              </a:lnSpc>
              <a:spcBef>
                <a:spcPts val="0"/>
              </a:spcBef>
              <a:spcAft>
                <a:spcPts val="0"/>
              </a:spcAft>
              <a:buClr>
                <a:srgbClr val="000000"/>
              </a:buClr>
              <a:buSzPts val="2300"/>
              <a:buFont typeface="Arial"/>
              <a:buNone/>
            </a:pPr>
            <a:r>
              <a:rPr b="1" i="0" lang="en-GB" sz="2300" u="none" cap="none" strike="noStrike">
                <a:solidFill>
                  <a:srgbClr val="F38417"/>
                </a:solidFill>
                <a:latin typeface="Arial"/>
                <a:ea typeface="Arial"/>
                <a:cs typeface="Arial"/>
                <a:sym typeface="Arial"/>
              </a:rPr>
              <a:t>13 </a:t>
            </a:r>
            <a:r>
              <a:rPr b="1" i="0" lang="en-GB" sz="2300" u="none" cap="none" strike="noStrike">
                <a:solidFill>
                  <a:srgbClr val="333333"/>
                </a:solidFill>
                <a:latin typeface="Arial"/>
                <a:ea typeface="Arial"/>
                <a:cs typeface="Arial"/>
                <a:sym typeface="Arial"/>
              </a:rPr>
              <a:t>global observing networks </a:t>
            </a:r>
            <a:br>
              <a:rPr b="1" i="0" lang="en-GB" sz="2300" u="none" cap="none" strike="noStrike">
                <a:solidFill>
                  <a:srgbClr val="333333"/>
                </a:solidFill>
                <a:latin typeface="Arial"/>
                <a:ea typeface="Arial"/>
                <a:cs typeface="Arial"/>
                <a:sym typeface="Arial"/>
              </a:rPr>
            </a:br>
            <a:r>
              <a:rPr b="1" i="0" lang="en-GB" sz="2300" u="none" cap="none" strike="noStrike">
                <a:solidFill>
                  <a:srgbClr val="333333"/>
                </a:solidFill>
                <a:latin typeface="Arial"/>
                <a:ea typeface="Arial"/>
                <a:cs typeface="Arial"/>
                <a:sym typeface="Arial"/>
              </a:rPr>
              <a:t>(</a:t>
            </a:r>
            <a:r>
              <a:rPr b="1" i="0" lang="en-GB" sz="2300" u="none" cap="none" strike="noStrike">
                <a:solidFill>
                  <a:schemeClr val="accent2"/>
                </a:solidFill>
                <a:latin typeface="Arial"/>
                <a:ea typeface="Arial"/>
                <a:cs typeface="Arial"/>
                <a:sym typeface="Arial"/>
              </a:rPr>
              <a:t>+3</a:t>
            </a:r>
            <a:r>
              <a:rPr b="1" i="0" lang="en-GB" sz="2300" u="none" cap="none" strike="noStrike">
                <a:solidFill>
                  <a:srgbClr val="333333"/>
                </a:solidFill>
                <a:latin typeface="Arial"/>
                <a:ea typeface="Arial"/>
                <a:cs typeface="Arial"/>
                <a:sym typeface="Arial"/>
              </a:rPr>
              <a:t> emerging)</a:t>
            </a:r>
            <a:endParaRPr b="1" i="0" sz="2300" u="none" cap="none" strike="noStrike">
              <a:solidFill>
                <a:srgbClr val="333333"/>
              </a:solidFill>
              <a:latin typeface="Arial"/>
              <a:ea typeface="Arial"/>
              <a:cs typeface="Arial"/>
              <a:sym typeface="Arial"/>
            </a:endParaRPr>
          </a:p>
          <a:p>
            <a:pPr indent="0" lvl="0" marL="0" marR="0" rtl="0" algn="ctr">
              <a:lnSpc>
                <a:spcPct val="108002"/>
              </a:lnSpc>
              <a:spcBef>
                <a:spcPts val="0"/>
              </a:spcBef>
              <a:spcAft>
                <a:spcPts val="0"/>
              </a:spcAft>
              <a:buClr>
                <a:srgbClr val="000000"/>
              </a:buClr>
              <a:buSzPts val="2300"/>
              <a:buFont typeface="Arial"/>
              <a:buNone/>
            </a:pPr>
            <a:r>
              <a:t/>
            </a:r>
            <a:endParaRPr b="1" i="0" sz="2300" u="none" cap="none" strike="noStrike">
              <a:solidFill>
                <a:srgbClr val="333333"/>
              </a:solidFill>
              <a:latin typeface="Arial"/>
              <a:ea typeface="Arial"/>
              <a:cs typeface="Arial"/>
              <a:sym typeface="Arial"/>
            </a:endParaRPr>
          </a:p>
          <a:p>
            <a:pPr indent="0" lvl="0" marL="0" marR="0" rtl="0" algn="ctr">
              <a:lnSpc>
                <a:spcPct val="108002"/>
              </a:lnSpc>
              <a:spcBef>
                <a:spcPts val="0"/>
              </a:spcBef>
              <a:spcAft>
                <a:spcPts val="0"/>
              </a:spcAft>
              <a:buClr>
                <a:srgbClr val="000000"/>
              </a:buClr>
              <a:buSzPts val="2300"/>
              <a:buFont typeface="Arial"/>
              <a:buNone/>
            </a:pPr>
            <a:r>
              <a:rPr b="1" i="0" lang="en-GB" sz="2300" u="none" cap="none" strike="noStrike">
                <a:solidFill>
                  <a:schemeClr val="accent2"/>
                </a:solidFill>
                <a:latin typeface="Arial"/>
                <a:ea typeface="Arial"/>
                <a:cs typeface="Arial"/>
                <a:sym typeface="Arial"/>
              </a:rPr>
              <a:t>638</a:t>
            </a:r>
            <a:r>
              <a:rPr b="1" i="0" lang="en-GB" sz="2300" u="none" cap="none" strike="noStrike">
                <a:solidFill>
                  <a:srgbClr val="333333"/>
                </a:solidFill>
                <a:latin typeface="Arial"/>
                <a:ea typeface="Arial"/>
                <a:cs typeface="Arial"/>
                <a:sym typeface="Arial"/>
              </a:rPr>
              <a:t> long-term biological monitoring programmes across </a:t>
            </a:r>
            <a:r>
              <a:rPr b="1" i="0" lang="en-GB" sz="2300" u="none" cap="none" strike="noStrike">
                <a:solidFill>
                  <a:schemeClr val="accent2"/>
                </a:solidFill>
                <a:latin typeface="Arial"/>
                <a:ea typeface="Arial"/>
                <a:cs typeface="Arial"/>
                <a:sym typeface="Arial"/>
              </a:rPr>
              <a:t>12</a:t>
            </a:r>
            <a:r>
              <a:rPr b="1" i="0" lang="en-GB" sz="2300" u="none" cap="none" strike="noStrike">
                <a:solidFill>
                  <a:srgbClr val="333333"/>
                </a:solidFill>
                <a:latin typeface="Arial"/>
                <a:ea typeface="Arial"/>
                <a:cs typeface="Arial"/>
                <a:sym typeface="Arial"/>
              </a:rPr>
              <a:t> EOV observing networks</a:t>
            </a:r>
            <a:endParaRPr b="1" i="0" sz="2300" u="none" cap="none" strike="noStrike">
              <a:solidFill>
                <a:srgbClr val="333333"/>
              </a:solidFill>
              <a:latin typeface="Arial"/>
              <a:ea typeface="Arial"/>
              <a:cs typeface="Arial"/>
              <a:sym typeface="Arial"/>
            </a:endParaRPr>
          </a:p>
          <a:p>
            <a:pPr indent="0" lvl="0" marL="0" marR="0" rtl="0" algn="ctr">
              <a:lnSpc>
                <a:spcPct val="108002"/>
              </a:lnSpc>
              <a:spcBef>
                <a:spcPts val="0"/>
              </a:spcBef>
              <a:spcAft>
                <a:spcPts val="0"/>
              </a:spcAft>
              <a:buClr>
                <a:srgbClr val="000000"/>
              </a:buClr>
              <a:buSzPts val="2300"/>
              <a:buFont typeface="Arial"/>
              <a:buNone/>
            </a:pPr>
            <a:r>
              <a:t/>
            </a:r>
            <a:endParaRPr b="1" i="0" sz="2300" u="none" cap="none" strike="noStrike">
              <a:solidFill>
                <a:srgbClr val="333333"/>
              </a:solidFill>
              <a:latin typeface="Arial"/>
              <a:ea typeface="Arial"/>
              <a:cs typeface="Arial"/>
              <a:sym typeface="Arial"/>
            </a:endParaRPr>
          </a:p>
          <a:p>
            <a:pPr indent="0" lvl="0" marL="0" marR="0" rtl="0" algn="ctr">
              <a:lnSpc>
                <a:spcPct val="108002"/>
              </a:lnSpc>
              <a:spcBef>
                <a:spcPts val="0"/>
              </a:spcBef>
              <a:spcAft>
                <a:spcPts val="0"/>
              </a:spcAft>
              <a:buClr>
                <a:srgbClr val="000000"/>
              </a:buClr>
              <a:buSzPts val="2300"/>
              <a:buFont typeface="Arial"/>
              <a:buNone/>
            </a:pPr>
            <a:r>
              <a:rPr b="1" i="0" lang="en-GB" sz="2300" u="none" cap="none" strike="noStrike">
                <a:solidFill>
                  <a:srgbClr val="F38417"/>
                </a:solidFill>
                <a:latin typeface="Arial"/>
                <a:ea typeface="Arial"/>
                <a:cs typeface="Arial"/>
                <a:sym typeface="Arial"/>
              </a:rPr>
              <a:t>&gt;120,000</a:t>
            </a:r>
            <a:r>
              <a:rPr b="1" i="0" lang="en-GB" sz="2300" u="none" cap="none" strike="noStrike">
                <a:solidFill>
                  <a:srgbClr val="333333"/>
                </a:solidFill>
                <a:latin typeface="Arial"/>
                <a:ea typeface="Arial"/>
                <a:cs typeface="Arial"/>
                <a:sym typeface="Arial"/>
              </a:rPr>
              <a:t> observations per day – reach operational systems</a:t>
            </a:r>
            <a:endParaRPr b="1" i="0" sz="900" u="none" cap="none" strike="noStrike">
              <a:solidFill>
                <a:srgbClr val="000000"/>
              </a:solidFill>
              <a:latin typeface="Arial"/>
              <a:ea typeface="Arial"/>
              <a:cs typeface="Arial"/>
              <a:sym typeface="Arial"/>
            </a:endParaRPr>
          </a:p>
          <a:p>
            <a:pPr indent="0" lvl="0" marL="0" marR="0" rtl="0" algn="ctr">
              <a:lnSpc>
                <a:spcPct val="99428"/>
              </a:lnSpc>
              <a:spcBef>
                <a:spcPts val="0"/>
              </a:spcBef>
              <a:spcAft>
                <a:spcPts val="0"/>
              </a:spcAft>
              <a:buClr>
                <a:srgbClr val="000000"/>
              </a:buClr>
              <a:buSzPts val="2300"/>
              <a:buFont typeface="Arial"/>
              <a:buNone/>
            </a:pPr>
            <a:r>
              <a:t/>
            </a:r>
            <a:endParaRPr b="1" i="0" sz="2300" u="none" cap="none" strike="noStrike">
              <a:solidFill>
                <a:srgbClr val="333333"/>
              </a:solidFill>
              <a:latin typeface="Arial"/>
              <a:ea typeface="Arial"/>
              <a:cs typeface="Arial"/>
              <a:sym typeface="Arial"/>
            </a:endParaRPr>
          </a:p>
        </p:txBody>
      </p:sp>
      <p:grpSp>
        <p:nvGrpSpPr>
          <p:cNvPr id="207" name="Google Shape;207;g305f5901ff1_2_191"/>
          <p:cNvGrpSpPr/>
          <p:nvPr/>
        </p:nvGrpSpPr>
        <p:grpSpPr>
          <a:xfrm>
            <a:off x="9547588" y="5665754"/>
            <a:ext cx="2644412" cy="713687"/>
            <a:chOff x="-1050875" y="252704"/>
            <a:chExt cx="938700" cy="831900"/>
          </a:xfrm>
        </p:grpSpPr>
        <p:sp>
          <p:nvSpPr>
            <p:cNvPr id="208" name="Google Shape;208;g305f5901ff1_2_191"/>
            <p:cNvSpPr/>
            <p:nvPr/>
          </p:nvSpPr>
          <p:spPr>
            <a:xfrm>
              <a:off x="-1050849" y="262261"/>
              <a:ext cx="938642" cy="812800"/>
            </a:xfrm>
            <a:custGeom>
              <a:rect b="b" l="l" r="r" t="t"/>
              <a:pathLst>
                <a:path extrusionOk="0" h="812800" w="938642">
                  <a:moveTo>
                    <a:pt x="0" y="0"/>
                  </a:moveTo>
                  <a:lnTo>
                    <a:pt x="938642" y="0"/>
                  </a:lnTo>
                  <a:lnTo>
                    <a:pt x="938642" y="812800"/>
                  </a:lnTo>
                  <a:lnTo>
                    <a:pt x="0" y="812800"/>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09" name="Google Shape;209;g305f5901ff1_2_191"/>
            <p:cNvSpPr txBox="1"/>
            <p:nvPr/>
          </p:nvSpPr>
          <p:spPr>
            <a:xfrm>
              <a:off x="-1050875" y="252704"/>
              <a:ext cx="938700" cy="831900"/>
            </a:xfrm>
            <a:prstGeom prst="rect">
              <a:avLst/>
            </a:prstGeom>
            <a:noFill/>
            <a:ln>
              <a:noFill/>
            </a:ln>
          </p:spPr>
          <p:txBody>
            <a:bodyPr anchorCtr="0" anchor="ctr" bIns="33875" lIns="33875" spcFirstLastPara="1" rIns="33875" wrap="square" tIns="33875">
              <a:noAutofit/>
            </a:bodyPr>
            <a:lstStyle/>
            <a:p>
              <a:pPr indent="0" lvl="0" marL="0" marR="0" rtl="0" algn="ctr">
                <a:lnSpc>
                  <a:spcPct val="9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grpSp>
      <p:sp>
        <p:nvSpPr>
          <p:cNvPr id="210" name="Google Shape;210;g305f5901ff1_2_191"/>
          <p:cNvSpPr txBox="1"/>
          <p:nvPr>
            <p:ph type="title"/>
          </p:nvPr>
        </p:nvSpPr>
        <p:spPr>
          <a:xfrm>
            <a:off x="460100" y="365475"/>
            <a:ext cx="2922600" cy="713700"/>
          </a:xfrm>
          <a:prstGeom prst="rect">
            <a:avLst/>
          </a:prstGeom>
          <a:noFill/>
          <a:ln>
            <a:noFill/>
          </a:ln>
        </p:spPr>
        <p:txBody>
          <a:bodyPr anchorCtr="0" anchor="t" bIns="0" lIns="0" spcFirstLastPara="1" rIns="0" wrap="square" tIns="0">
            <a:noAutofit/>
          </a:bodyPr>
          <a:lstStyle/>
          <a:p>
            <a:pPr indent="0" lvl="0" marL="0" rtl="0" algn="l">
              <a:lnSpc>
                <a:spcPct val="85000"/>
              </a:lnSpc>
              <a:spcBef>
                <a:spcPts val="0"/>
              </a:spcBef>
              <a:spcAft>
                <a:spcPts val="0"/>
              </a:spcAft>
              <a:buSzPts val="1800"/>
              <a:buNone/>
            </a:pPr>
            <a:r>
              <a:rPr lang="en-GB"/>
              <a:t>GOOS Today</a:t>
            </a:r>
            <a:endParaRPr/>
          </a:p>
        </p:txBody>
      </p:sp>
      <p:pic>
        <p:nvPicPr>
          <p:cNvPr id="211" name="Google Shape;211;g305f5901ff1_2_191"/>
          <p:cNvPicPr preferRelativeResize="0"/>
          <p:nvPr/>
        </p:nvPicPr>
        <p:blipFill rotWithShape="1">
          <a:blip r:embed="rId5">
            <a:alphaModFix/>
          </a:blip>
          <a:srcRect b="0" l="0" r="0" t="0"/>
          <a:stretch/>
        </p:blipFill>
        <p:spPr>
          <a:xfrm>
            <a:off x="1749650" y="6181175"/>
            <a:ext cx="1005275" cy="3535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pic>
        <p:nvPicPr>
          <p:cNvPr id="217" name="Google Shape;217;g305f5901ff1_2_351"/>
          <p:cNvPicPr preferRelativeResize="0"/>
          <p:nvPr/>
        </p:nvPicPr>
        <p:blipFill rotWithShape="1">
          <a:blip r:embed="rId3">
            <a:alphaModFix/>
          </a:blip>
          <a:srcRect b="0" l="26" r="12705" t="0"/>
          <a:stretch/>
        </p:blipFill>
        <p:spPr>
          <a:xfrm>
            <a:off x="4999275" y="1553264"/>
            <a:ext cx="5518801" cy="4616450"/>
          </a:xfrm>
          <a:prstGeom prst="rect">
            <a:avLst/>
          </a:prstGeom>
          <a:noFill/>
          <a:ln>
            <a:noFill/>
          </a:ln>
        </p:spPr>
      </p:pic>
      <p:sp>
        <p:nvSpPr>
          <p:cNvPr id="218" name="Google Shape;218;g305f5901ff1_2_351"/>
          <p:cNvSpPr txBox="1"/>
          <p:nvPr>
            <p:ph type="title"/>
          </p:nvPr>
        </p:nvSpPr>
        <p:spPr>
          <a:xfrm>
            <a:off x="5731351" y="290303"/>
            <a:ext cx="5518800" cy="574800"/>
          </a:xfrm>
          <a:prstGeom prst="rect">
            <a:avLst/>
          </a:prstGeom>
          <a:noFill/>
          <a:ln>
            <a:noFill/>
          </a:ln>
        </p:spPr>
        <p:txBody>
          <a:bodyPr anchorCtr="0" anchor="t" bIns="0" lIns="0" spcFirstLastPara="1" rIns="0" wrap="square" tIns="0">
            <a:noAutofit/>
          </a:bodyPr>
          <a:lstStyle/>
          <a:p>
            <a:pPr indent="0" lvl="0" marL="0" rtl="0" algn="l">
              <a:lnSpc>
                <a:spcPct val="85000"/>
              </a:lnSpc>
              <a:spcBef>
                <a:spcPts val="0"/>
              </a:spcBef>
              <a:spcAft>
                <a:spcPts val="0"/>
              </a:spcAft>
              <a:buSzPts val="3600"/>
              <a:buNone/>
            </a:pPr>
            <a:r>
              <a:rPr lang="en-GB" sz="3200"/>
              <a:t>Underpinning a wide range of applications</a:t>
            </a:r>
            <a:endParaRPr/>
          </a:p>
        </p:txBody>
      </p:sp>
      <p:pic>
        <p:nvPicPr>
          <p:cNvPr id="219" name="Google Shape;219;g305f5901ff1_2_351"/>
          <p:cNvPicPr preferRelativeResize="0"/>
          <p:nvPr/>
        </p:nvPicPr>
        <p:blipFill rotWithShape="1">
          <a:blip r:embed="rId4">
            <a:alphaModFix/>
          </a:blip>
          <a:srcRect b="4425" l="0" r="0" t="0"/>
          <a:stretch/>
        </p:blipFill>
        <p:spPr>
          <a:xfrm>
            <a:off x="-58736" y="0"/>
            <a:ext cx="5292001" cy="6858000"/>
          </a:xfrm>
          <a:prstGeom prst="rect">
            <a:avLst/>
          </a:prstGeom>
          <a:noFill/>
          <a:ln>
            <a:noFill/>
          </a:ln>
        </p:spPr>
      </p:pic>
      <p:sp>
        <p:nvSpPr>
          <p:cNvPr id="220" name="Google Shape;220;g305f5901ff1_2_351"/>
          <p:cNvSpPr txBox="1"/>
          <p:nvPr/>
        </p:nvSpPr>
        <p:spPr>
          <a:xfrm>
            <a:off x="9163937" y="1348195"/>
            <a:ext cx="2708400" cy="1734900"/>
          </a:xfrm>
          <a:prstGeom prst="rect">
            <a:avLst/>
          </a:prstGeom>
          <a:noFill/>
          <a:ln>
            <a:noFill/>
          </a:ln>
        </p:spPr>
        <p:txBody>
          <a:bodyPr anchorCtr="0" anchor="t" bIns="0" lIns="0" spcFirstLastPara="1" rIns="0" wrap="square" tIns="0">
            <a:noAutofit/>
          </a:bodyPr>
          <a:lstStyle/>
          <a:p>
            <a:pPr indent="0" lvl="2" marL="0" marR="0" rtl="0" algn="r">
              <a:lnSpc>
                <a:spcPct val="100000"/>
              </a:lnSpc>
              <a:spcBef>
                <a:spcPts val="500"/>
              </a:spcBef>
              <a:spcAft>
                <a:spcPts val="0"/>
              </a:spcAft>
              <a:buClr>
                <a:schemeClr val="dk1"/>
              </a:buClr>
              <a:buSzPts val="1900"/>
              <a:buFont typeface="Arial"/>
              <a:buNone/>
            </a:pPr>
            <a:r>
              <a:rPr b="1" i="0" lang="en-GB" sz="1900" u="none" cap="none" strike="noStrike">
                <a:solidFill>
                  <a:schemeClr val="accent1"/>
                </a:solidFill>
                <a:latin typeface="Arial"/>
                <a:ea typeface="Arial"/>
                <a:cs typeface="Arial"/>
                <a:sym typeface="Arial"/>
              </a:rPr>
              <a:t>Vision: </a:t>
            </a:r>
            <a:r>
              <a:rPr b="0" i="0" lang="en-GB" sz="1900" u="none" cap="none" strike="noStrike">
                <a:solidFill>
                  <a:schemeClr val="accent1"/>
                </a:solidFill>
                <a:latin typeface="Arial"/>
                <a:ea typeface="Arial"/>
                <a:cs typeface="Arial"/>
                <a:sym typeface="Arial"/>
              </a:rPr>
              <a:t>A truly global ocean observing system that delivers the essential information needed for our sustainable development, safety, wellbeing and prosperity </a:t>
            </a:r>
            <a:endParaRPr b="1" i="0" sz="1900" u="none" cap="none" strike="noStrike">
              <a:solidFill>
                <a:schemeClr val="accent1"/>
              </a:solidFill>
              <a:latin typeface="Arial"/>
              <a:ea typeface="Arial"/>
              <a:cs typeface="Arial"/>
              <a:sym typeface="Arial"/>
            </a:endParaRPr>
          </a:p>
          <a:p>
            <a:pPr indent="0" lvl="2" marL="0" marR="0" rtl="0" algn="r">
              <a:lnSpc>
                <a:spcPct val="100000"/>
              </a:lnSpc>
              <a:spcBef>
                <a:spcPts val="3500"/>
              </a:spcBef>
              <a:spcAft>
                <a:spcPts val="0"/>
              </a:spcAft>
              <a:buClr>
                <a:schemeClr val="dk1"/>
              </a:buClr>
              <a:buSzPts val="1900"/>
              <a:buFont typeface="Arial"/>
              <a:buNone/>
            </a:pPr>
            <a:r>
              <a:t/>
            </a:r>
            <a:endParaRPr b="1" i="0" sz="1900" u="none" cap="none" strike="noStrike">
              <a:solidFill>
                <a:schemeClr val="lt2"/>
              </a:solidFill>
              <a:latin typeface="Arial"/>
              <a:ea typeface="Arial"/>
              <a:cs typeface="Arial"/>
              <a:sym typeface="Arial"/>
            </a:endParaRPr>
          </a:p>
        </p:txBody>
      </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g302a8e58f6c_0_25"/>
          <p:cNvSpPr txBox="1"/>
          <p:nvPr>
            <p:ph type="title"/>
          </p:nvPr>
        </p:nvSpPr>
        <p:spPr>
          <a:xfrm>
            <a:off x="720726" y="722313"/>
            <a:ext cx="10750500" cy="574800"/>
          </a:xfrm>
          <a:prstGeom prst="rect">
            <a:avLst/>
          </a:prstGeom>
          <a:noFill/>
          <a:ln>
            <a:noFill/>
          </a:ln>
        </p:spPr>
        <p:txBody>
          <a:bodyPr anchorCtr="0" anchor="t" bIns="0" lIns="0" spcFirstLastPara="1" rIns="0" wrap="square" tIns="0">
            <a:noAutofit/>
          </a:bodyPr>
          <a:lstStyle/>
          <a:p>
            <a:pPr indent="0" lvl="0" marL="0" rtl="0" algn="l">
              <a:lnSpc>
                <a:spcPct val="85000"/>
              </a:lnSpc>
              <a:spcBef>
                <a:spcPts val="0"/>
              </a:spcBef>
              <a:spcAft>
                <a:spcPts val="0"/>
              </a:spcAft>
              <a:buSzPts val="1800"/>
              <a:buNone/>
            </a:pPr>
            <a:r>
              <a:rPr lang="en-GB"/>
              <a:t>2030 Strategy </a:t>
            </a:r>
            <a:endParaRPr/>
          </a:p>
        </p:txBody>
      </p:sp>
      <p:sp>
        <p:nvSpPr>
          <p:cNvPr id="227" name="Google Shape;227;g302a8e58f6c_0_25"/>
          <p:cNvSpPr txBox="1"/>
          <p:nvPr>
            <p:ph idx="1" type="body"/>
          </p:nvPr>
        </p:nvSpPr>
        <p:spPr>
          <a:xfrm>
            <a:off x="1668750" y="1297000"/>
            <a:ext cx="9839100" cy="46164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800"/>
              <a:buNone/>
            </a:pPr>
            <a:r>
              <a:rPr b="1" lang="en-GB" sz="2200"/>
              <a:t>Goal 2: System integration and delivery, provide </a:t>
            </a:r>
            <a:r>
              <a:rPr lang="en-GB" sz="2200"/>
              <a:t>authoritative guidance on integrated observing system design, sustain, strengthen and expand observing system implementation, and ensure FAIR data</a:t>
            </a:r>
            <a:endParaRPr/>
          </a:p>
          <a:p>
            <a:pPr indent="0" lvl="0" marL="0" rtl="0" algn="l">
              <a:lnSpc>
                <a:spcPct val="100000"/>
              </a:lnSpc>
              <a:spcBef>
                <a:spcPts val="0"/>
              </a:spcBef>
              <a:spcAft>
                <a:spcPts val="0"/>
              </a:spcAft>
              <a:buSzPts val="1800"/>
              <a:buNone/>
            </a:pPr>
            <a:r>
              <a:t/>
            </a:r>
            <a:endParaRPr sz="2200"/>
          </a:p>
          <a:p>
            <a:pPr indent="0" lvl="0" marL="0" rtl="0" algn="l">
              <a:lnSpc>
                <a:spcPct val="100000"/>
              </a:lnSpc>
              <a:spcBef>
                <a:spcPts val="0"/>
              </a:spcBef>
              <a:spcAft>
                <a:spcPts val="0"/>
              </a:spcAft>
              <a:buSzPts val="1800"/>
              <a:buNone/>
            </a:pPr>
            <a:r>
              <a:rPr b="1" lang="en-GB" sz="2200">
                <a:solidFill>
                  <a:srgbClr val="F38417"/>
                </a:solidFill>
              </a:rPr>
              <a:t>SO7. Ensure GOOS ocean observing data and information are FAIR with appropriate quality and latency</a:t>
            </a:r>
            <a:endParaRPr/>
          </a:p>
          <a:p>
            <a:pPr indent="0" lvl="0" marL="0" rtl="0" algn="l">
              <a:lnSpc>
                <a:spcPct val="100000"/>
              </a:lnSpc>
              <a:spcBef>
                <a:spcPts val="0"/>
              </a:spcBef>
              <a:spcAft>
                <a:spcPts val="0"/>
              </a:spcAft>
              <a:buSzPts val="1800"/>
              <a:buNone/>
            </a:pPr>
            <a:r>
              <a:t/>
            </a:r>
            <a:endParaRPr b="1" sz="2200">
              <a:solidFill>
                <a:srgbClr val="F38417"/>
              </a:solidFill>
              <a:latin typeface="Helvetica Neue"/>
              <a:ea typeface="Helvetica Neue"/>
              <a:cs typeface="Helvetica Neue"/>
              <a:sym typeface="Helvetica Neue"/>
            </a:endParaRPr>
          </a:p>
          <a:p>
            <a:pPr indent="0" lvl="0" marL="0" rtl="0" algn="l">
              <a:lnSpc>
                <a:spcPct val="100000"/>
              </a:lnSpc>
              <a:spcBef>
                <a:spcPts val="0"/>
              </a:spcBef>
              <a:spcAft>
                <a:spcPts val="0"/>
              </a:spcAft>
              <a:buSzPts val="1800"/>
              <a:buNone/>
            </a:pPr>
            <a:r>
              <a:rPr lang="en-GB" sz="2200">
                <a:solidFill>
                  <a:srgbClr val="141413"/>
                </a:solidFill>
                <a:latin typeface="Helvetica Neue"/>
                <a:ea typeface="Helvetica Neue"/>
                <a:cs typeface="Helvetica Neue"/>
                <a:sym typeface="Helvetica Neue"/>
              </a:rPr>
              <a:t>Outcomes foreseen:</a:t>
            </a:r>
            <a:endParaRPr/>
          </a:p>
          <a:p>
            <a:pPr indent="-342900" lvl="0" marL="342900" rtl="0" algn="l">
              <a:lnSpc>
                <a:spcPct val="100000"/>
              </a:lnSpc>
              <a:spcBef>
                <a:spcPts val="0"/>
              </a:spcBef>
              <a:spcAft>
                <a:spcPts val="0"/>
              </a:spcAft>
              <a:buSzPts val="1800"/>
              <a:buFont typeface="Arial"/>
              <a:buChar char="•"/>
            </a:pPr>
            <a:r>
              <a:rPr lang="en-GB" sz="2200">
                <a:solidFill>
                  <a:srgbClr val="141413"/>
                </a:solidFill>
                <a:latin typeface="Helvetica Neue"/>
                <a:ea typeface="Helvetica Neue"/>
                <a:cs typeface="Helvetica Neue"/>
                <a:sym typeface="Helvetica Neue"/>
              </a:rPr>
              <a:t>An identified GOOS data architecture as part of broader oceanographic, atmospheric, and earth system data architectures</a:t>
            </a:r>
            <a:endParaRPr/>
          </a:p>
          <a:p>
            <a:pPr indent="-342900" lvl="0" marL="342900" rtl="0" algn="l">
              <a:lnSpc>
                <a:spcPct val="100000"/>
              </a:lnSpc>
              <a:spcBef>
                <a:spcPts val="0"/>
              </a:spcBef>
              <a:spcAft>
                <a:spcPts val="0"/>
              </a:spcAft>
              <a:buSzPts val="1800"/>
              <a:buFont typeface="Arial"/>
              <a:buChar char="•"/>
            </a:pPr>
            <a:r>
              <a:rPr lang="en-GB" sz="2200">
                <a:solidFill>
                  <a:srgbClr val="141413"/>
                </a:solidFill>
                <a:latin typeface="Helvetica Neue"/>
                <a:ea typeface="Helvetica Neue"/>
                <a:cs typeface="Helvetica Neue"/>
                <a:sym typeface="Helvetica Neue"/>
              </a:rPr>
              <a:t>Data products based on EOVs/ECVs</a:t>
            </a:r>
            <a:endParaRPr/>
          </a:p>
          <a:p>
            <a:pPr indent="-342900" lvl="0" marL="342900" rtl="0" algn="l">
              <a:lnSpc>
                <a:spcPct val="100000"/>
              </a:lnSpc>
              <a:spcBef>
                <a:spcPts val="0"/>
              </a:spcBef>
              <a:spcAft>
                <a:spcPts val="0"/>
              </a:spcAft>
              <a:buSzPts val="1800"/>
              <a:buFont typeface="Arial"/>
              <a:buChar char="•"/>
            </a:pPr>
            <a:r>
              <a:rPr lang="en-GB" sz="2200">
                <a:solidFill>
                  <a:srgbClr val="141413"/>
                </a:solidFill>
                <a:latin typeface="Helvetica Neue"/>
                <a:ea typeface="Helvetica Neue"/>
                <a:cs typeface="Helvetica Neue"/>
                <a:sym typeface="Helvetica Neue"/>
              </a:rPr>
              <a:t>More data available, more appropriately, to more users</a:t>
            </a:r>
            <a:endParaRPr/>
          </a:p>
          <a:p>
            <a:pPr indent="-342900" lvl="0" marL="342900" rtl="0" algn="l">
              <a:lnSpc>
                <a:spcPct val="100000"/>
              </a:lnSpc>
              <a:spcBef>
                <a:spcPts val="0"/>
              </a:spcBef>
              <a:spcAft>
                <a:spcPts val="0"/>
              </a:spcAft>
              <a:buSzPts val="1800"/>
              <a:buFont typeface="Arial"/>
              <a:buChar char="•"/>
            </a:pPr>
            <a:r>
              <a:rPr lang="en-GB" sz="2200">
                <a:solidFill>
                  <a:srgbClr val="141413"/>
                </a:solidFill>
                <a:latin typeface="Helvetica Neue"/>
                <a:ea typeface="Helvetica Neue"/>
                <a:cs typeface="Helvetica Neue"/>
                <a:sym typeface="Helvetica Neue"/>
              </a:rPr>
              <a:t>Meaningful data metrics</a:t>
            </a:r>
            <a:endParaRPr/>
          </a:p>
          <a:p>
            <a:pPr indent="0" lvl="0" marL="0" rtl="0" algn="l">
              <a:lnSpc>
                <a:spcPct val="100000"/>
              </a:lnSpc>
              <a:spcBef>
                <a:spcPts val="0"/>
              </a:spcBef>
              <a:spcAft>
                <a:spcPts val="0"/>
              </a:spcAft>
              <a:buSzPts val="1800"/>
              <a:buNone/>
            </a:pPr>
            <a:r>
              <a:t/>
            </a:r>
            <a:endParaRPr b="1" sz="2200">
              <a:solidFill>
                <a:srgbClr val="F38417"/>
              </a:solidFill>
            </a:endParaRPr>
          </a:p>
        </p:txBody>
      </p:sp>
      <p:sp>
        <p:nvSpPr>
          <p:cNvPr id="228" name="Google Shape;228;g302a8e58f6c_0_25"/>
          <p:cNvSpPr txBox="1"/>
          <p:nvPr>
            <p:ph idx="12" type="sldNum"/>
          </p:nvPr>
        </p:nvSpPr>
        <p:spPr>
          <a:xfrm>
            <a:off x="11250150" y="6492875"/>
            <a:ext cx="257700" cy="189600"/>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000000"/>
              </a:buClr>
              <a:buSzPts val="1000"/>
              <a:buFont typeface="Arial"/>
              <a:buNone/>
            </a:pPr>
            <a:fld id="{00000000-1234-1234-1234-123412341234}" type="slidenum">
              <a:rPr lang="en-GB"/>
              <a:t>‹#›</a:t>
            </a:fld>
            <a:endParaRPr/>
          </a:p>
        </p:txBody>
      </p:sp>
      <p:pic>
        <p:nvPicPr>
          <p:cNvPr id="229" name="Google Shape;229;g302a8e58f6c_0_25"/>
          <p:cNvPicPr preferRelativeResize="0"/>
          <p:nvPr/>
        </p:nvPicPr>
        <p:blipFill rotWithShape="1">
          <a:blip r:embed="rId3">
            <a:alphaModFix/>
          </a:blip>
          <a:srcRect b="0" l="0" r="0" t="0"/>
          <a:stretch/>
        </p:blipFill>
        <p:spPr>
          <a:xfrm>
            <a:off x="1749650" y="6181175"/>
            <a:ext cx="1005275" cy="353575"/>
          </a:xfrm>
          <a:prstGeom prst="rect">
            <a:avLst/>
          </a:prstGeom>
          <a:noFill/>
          <a:ln>
            <a:noFill/>
          </a:ln>
        </p:spPr>
      </p:pic>
      <p:sp>
        <p:nvSpPr>
          <p:cNvPr id="230" name="Google Shape;230;g302a8e58f6c_0_25"/>
          <p:cNvSpPr/>
          <p:nvPr/>
        </p:nvSpPr>
        <p:spPr>
          <a:xfrm>
            <a:off x="477698" y="2626166"/>
            <a:ext cx="879600" cy="761100"/>
          </a:xfrm>
          <a:prstGeom prst="rightArrow">
            <a:avLst>
              <a:gd fmla="val 50000" name="adj1"/>
              <a:gd fmla="val 50000" name="adj2"/>
            </a:avLst>
          </a:pr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g30618a1ab0a_0_0"/>
          <p:cNvSpPr txBox="1"/>
          <p:nvPr>
            <p:ph type="title"/>
          </p:nvPr>
        </p:nvSpPr>
        <p:spPr>
          <a:xfrm>
            <a:off x="720726" y="722313"/>
            <a:ext cx="10750500" cy="574800"/>
          </a:xfrm>
          <a:prstGeom prst="rect">
            <a:avLst/>
          </a:prstGeom>
          <a:noFill/>
          <a:ln>
            <a:noFill/>
          </a:ln>
        </p:spPr>
        <p:txBody>
          <a:bodyPr anchorCtr="0" anchor="t" bIns="0" lIns="0" spcFirstLastPara="1" rIns="0" wrap="square" tIns="0">
            <a:noAutofit/>
          </a:bodyPr>
          <a:lstStyle/>
          <a:p>
            <a:pPr indent="0" lvl="0" marL="0" rtl="0" algn="l">
              <a:lnSpc>
                <a:spcPct val="85000"/>
              </a:lnSpc>
              <a:spcBef>
                <a:spcPts val="0"/>
              </a:spcBef>
              <a:spcAft>
                <a:spcPts val="0"/>
              </a:spcAft>
              <a:buSzPts val="1800"/>
              <a:buNone/>
            </a:pPr>
            <a:r>
              <a:rPr lang="en-GB"/>
              <a:t>Developments – building blocks - since 2019</a:t>
            </a:r>
            <a:endParaRPr/>
          </a:p>
        </p:txBody>
      </p:sp>
      <p:sp>
        <p:nvSpPr>
          <p:cNvPr id="237" name="Google Shape;237;g30618a1ab0a_0_0"/>
          <p:cNvSpPr txBox="1"/>
          <p:nvPr>
            <p:ph idx="12" type="sldNum"/>
          </p:nvPr>
        </p:nvSpPr>
        <p:spPr>
          <a:xfrm>
            <a:off x="11250150" y="6492875"/>
            <a:ext cx="257700" cy="189600"/>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000000"/>
              </a:buClr>
              <a:buSzPts val="1000"/>
              <a:buFont typeface="Arial"/>
              <a:buNone/>
            </a:pPr>
            <a:fld id="{00000000-1234-1234-1234-123412341234}" type="slidenum">
              <a:rPr lang="en-GB"/>
              <a:t>‹#›</a:t>
            </a:fld>
            <a:endParaRPr/>
          </a:p>
        </p:txBody>
      </p:sp>
      <p:pic>
        <p:nvPicPr>
          <p:cNvPr id="238" name="Google Shape;238;g30618a1ab0a_0_0"/>
          <p:cNvPicPr preferRelativeResize="0"/>
          <p:nvPr/>
        </p:nvPicPr>
        <p:blipFill rotWithShape="1">
          <a:blip r:embed="rId3">
            <a:alphaModFix/>
          </a:blip>
          <a:srcRect b="0" l="0" r="0" t="0"/>
          <a:stretch/>
        </p:blipFill>
        <p:spPr>
          <a:xfrm>
            <a:off x="1749650" y="6181175"/>
            <a:ext cx="1005275" cy="353575"/>
          </a:xfrm>
          <a:prstGeom prst="rect">
            <a:avLst/>
          </a:prstGeom>
          <a:noFill/>
          <a:ln>
            <a:noFill/>
          </a:ln>
        </p:spPr>
      </p:pic>
      <p:sp>
        <p:nvSpPr>
          <p:cNvPr id="239" name="Google Shape;239;g30618a1ab0a_0_0"/>
          <p:cNvSpPr/>
          <p:nvPr/>
        </p:nvSpPr>
        <p:spPr>
          <a:xfrm>
            <a:off x="779250" y="1413725"/>
            <a:ext cx="4172700" cy="44229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0" name="Google Shape;240;g30618a1ab0a_0_0"/>
          <p:cNvSpPr/>
          <p:nvPr/>
        </p:nvSpPr>
        <p:spPr>
          <a:xfrm>
            <a:off x="5117525" y="1413725"/>
            <a:ext cx="2940900" cy="44229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1" name="Google Shape;241;g30618a1ab0a_0_0"/>
          <p:cNvSpPr/>
          <p:nvPr/>
        </p:nvSpPr>
        <p:spPr>
          <a:xfrm>
            <a:off x="8224000" y="1413725"/>
            <a:ext cx="2940900" cy="44229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2" name="Google Shape;242;g30618a1ab0a_0_0"/>
          <p:cNvSpPr txBox="1"/>
          <p:nvPr/>
        </p:nvSpPr>
        <p:spPr>
          <a:xfrm>
            <a:off x="779250" y="1413725"/>
            <a:ext cx="4172700" cy="674700"/>
          </a:xfrm>
          <a:prstGeom prst="rect">
            <a:avLst/>
          </a:prstGeom>
          <a:solidFill>
            <a:srgbClr val="184596"/>
          </a:solidFill>
          <a:ln>
            <a:noFill/>
          </a:ln>
        </p:spPr>
        <p:txBody>
          <a:bodyPr anchorCtr="0" anchor="ctr" bIns="216000" lIns="216000" spcFirstLastPara="1" rIns="216000" wrap="square" tIns="216000">
            <a:noAutofit/>
          </a:bodyPr>
          <a:lstStyle/>
          <a:p>
            <a:pPr indent="0" lvl="1" marL="0" marR="0" rtl="0" algn="ctr">
              <a:lnSpc>
                <a:spcPct val="100000"/>
              </a:lnSpc>
              <a:spcBef>
                <a:spcPts val="0"/>
              </a:spcBef>
              <a:spcAft>
                <a:spcPts val="0"/>
              </a:spcAft>
              <a:buClr>
                <a:srgbClr val="000000"/>
              </a:buClr>
              <a:buSzPts val="1900"/>
              <a:buFont typeface="Arial"/>
              <a:buNone/>
            </a:pPr>
            <a:r>
              <a:rPr b="1" i="0" lang="en-GB" sz="1600" u="none" cap="none" strike="noStrike">
                <a:solidFill>
                  <a:srgbClr val="FFFFFF"/>
                </a:solidFill>
                <a:latin typeface="Arial"/>
                <a:ea typeface="Arial"/>
                <a:cs typeface="Arial"/>
                <a:sym typeface="Arial"/>
              </a:rPr>
              <a:t>GOOS Observations Coordination Group (OCG)</a:t>
            </a:r>
            <a:endParaRPr b="0" i="0" sz="1400" u="none" cap="none" strike="noStrike">
              <a:solidFill>
                <a:srgbClr val="FFFFFF"/>
              </a:solidFill>
              <a:latin typeface="Arial"/>
              <a:ea typeface="Arial"/>
              <a:cs typeface="Arial"/>
              <a:sym typeface="Arial"/>
            </a:endParaRPr>
          </a:p>
        </p:txBody>
      </p:sp>
      <p:sp>
        <p:nvSpPr>
          <p:cNvPr id="243" name="Google Shape;243;g30618a1ab0a_0_0"/>
          <p:cNvSpPr txBox="1"/>
          <p:nvPr/>
        </p:nvSpPr>
        <p:spPr>
          <a:xfrm>
            <a:off x="5117525" y="1413725"/>
            <a:ext cx="2940900" cy="674700"/>
          </a:xfrm>
          <a:prstGeom prst="rect">
            <a:avLst/>
          </a:prstGeom>
          <a:solidFill>
            <a:srgbClr val="184596"/>
          </a:solidFill>
          <a:ln>
            <a:noFill/>
          </a:ln>
        </p:spPr>
        <p:txBody>
          <a:bodyPr anchorCtr="0" anchor="ctr" bIns="216000" lIns="216000" spcFirstLastPara="1" rIns="216000" wrap="square" tIns="216000">
            <a:noAutofit/>
          </a:bodyPr>
          <a:lstStyle/>
          <a:p>
            <a:pPr indent="0" lvl="1" marL="0" marR="0" rtl="0" algn="ctr">
              <a:lnSpc>
                <a:spcPct val="100000"/>
              </a:lnSpc>
              <a:spcBef>
                <a:spcPts val="0"/>
              </a:spcBef>
              <a:spcAft>
                <a:spcPts val="0"/>
              </a:spcAft>
              <a:buClr>
                <a:schemeClr val="dk1"/>
              </a:buClr>
              <a:buSzPts val="1900"/>
              <a:buFont typeface="Arial"/>
              <a:buNone/>
            </a:pPr>
            <a:r>
              <a:rPr b="1" i="0" lang="en-GB" sz="1600" u="none" cap="none" strike="noStrike">
                <a:solidFill>
                  <a:schemeClr val="lt1"/>
                </a:solidFill>
                <a:latin typeface="Arial"/>
                <a:ea typeface="Arial"/>
                <a:cs typeface="Arial"/>
                <a:sym typeface="Arial"/>
              </a:rPr>
              <a:t>GOOS Biology and Ecosystems Expert Panel</a:t>
            </a:r>
            <a:endParaRPr b="0" i="0" sz="1400" u="none" cap="none" strike="noStrike">
              <a:solidFill>
                <a:srgbClr val="FFFFFF"/>
              </a:solidFill>
              <a:latin typeface="Arial"/>
              <a:ea typeface="Arial"/>
              <a:cs typeface="Arial"/>
              <a:sym typeface="Arial"/>
            </a:endParaRPr>
          </a:p>
        </p:txBody>
      </p:sp>
      <p:sp>
        <p:nvSpPr>
          <p:cNvPr id="244" name="Google Shape;244;g30618a1ab0a_0_0"/>
          <p:cNvSpPr txBox="1"/>
          <p:nvPr/>
        </p:nvSpPr>
        <p:spPr>
          <a:xfrm>
            <a:off x="8224000" y="1413725"/>
            <a:ext cx="2940900" cy="674700"/>
          </a:xfrm>
          <a:prstGeom prst="rect">
            <a:avLst/>
          </a:prstGeom>
          <a:solidFill>
            <a:srgbClr val="184596"/>
          </a:solidFill>
          <a:ln>
            <a:noFill/>
          </a:ln>
        </p:spPr>
        <p:txBody>
          <a:bodyPr anchorCtr="0" anchor="ctr" bIns="216000" lIns="216000" spcFirstLastPara="1" rIns="216000" wrap="square" tIns="216000">
            <a:noAutofit/>
          </a:bodyPr>
          <a:lstStyle/>
          <a:p>
            <a:pPr indent="0" lvl="1" marL="0" marR="0" rtl="0" algn="ctr">
              <a:lnSpc>
                <a:spcPct val="100000"/>
              </a:lnSpc>
              <a:spcBef>
                <a:spcPts val="0"/>
              </a:spcBef>
              <a:spcAft>
                <a:spcPts val="0"/>
              </a:spcAft>
              <a:buClr>
                <a:srgbClr val="000000"/>
              </a:buClr>
              <a:buSzPts val="1900"/>
              <a:buFont typeface="Arial"/>
              <a:buNone/>
            </a:pPr>
            <a:r>
              <a:rPr b="1" i="0" lang="en-GB" sz="1600" u="none" cap="none" strike="noStrike">
                <a:solidFill>
                  <a:srgbClr val="FFFFFF"/>
                </a:solidFill>
                <a:latin typeface="Arial"/>
                <a:ea typeface="Arial"/>
                <a:cs typeface="Arial"/>
                <a:sym typeface="Arial"/>
              </a:rPr>
              <a:t>GOOS Biogeochemistry Expert Panel</a:t>
            </a:r>
            <a:endParaRPr b="0" i="0" sz="1400" u="none" cap="none" strike="noStrike">
              <a:solidFill>
                <a:srgbClr val="FFFFFF"/>
              </a:solidFill>
              <a:latin typeface="Arial"/>
              <a:ea typeface="Arial"/>
              <a:cs typeface="Arial"/>
              <a:sym typeface="Arial"/>
            </a:endParaRPr>
          </a:p>
        </p:txBody>
      </p:sp>
      <p:pic>
        <p:nvPicPr>
          <p:cNvPr id="245" name="Google Shape;245;g30618a1ab0a_0_0"/>
          <p:cNvPicPr preferRelativeResize="0"/>
          <p:nvPr/>
        </p:nvPicPr>
        <p:blipFill rotWithShape="1">
          <a:blip r:embed="rId4">
            <a:alphaModFix/>
          </a:blip>
          <a:srcRect b="0" l="0" r="0" t="0"/>
          <a:stretch/>
        </p:blipFill>
        <p:spPr>
          <a:xfrm>
            <a:off x="905700" y="2147825"/>
            <a:ext cx="1930425" cy="2727800"/>
          </a:xfrm>
          <a:prstGeom prst="rect">
            <a:avLst/>
          </a:prstGeom>
          <a:noFill/>
          <a:ln>
            <a:noFill/>
          </a:ln>
        </p:spPr>
      </p:pic>
      <p:sp>
        <p:nvSpPr>
          <p:cNvPr id="246" name="Google Shape;246;g30618a1ab0a_0_0"/>
          <p:cNvSpPr txBox="1"/>
          <p:nvPr/>
        </p:nvSpPr>
        <p:spPr>
          <a:xfrm>
            <a:off x="3214450" y="2348300"/>
            <a:ext cx="1671600" cy="3356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2"/>
              </a:solidFill>
              <a:latin typeface="Arial"/>
              <a:ea typeface="Arial"/>
              <a:cs typeface="Arial"/>
              <a:sym typeface="Arial"/>
            </a:endParaRPr>
          </a:p>
        </p:txBody>
      </p:sp>
      <p:sp>
        <p:nvSpPr>
          <p:cNvPr id="247" name="Google Shape;247;g30618a1ab0a_0_0"/>
          <p:cNvSpPr txBox="1"/>
          <p:nvPr/>
        </p:nvSpPr>
        <p:spPr>
          <a:xfrm>
            <a:off x="2687924" y="2348299"/>
            <a:ext cx="2281025" cy="3616575"/>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chemeClr val="accent2"/>
              </a:buClr>
              <a:buSzPts val="1100"/>
              <a:buFont typeface="Arial"/>
              <a:buChar char="●"/>
            </a:pPr>
            <a:r>
              <a:rPr b="0" i="0" lang="en-GB" sz="1500" u="none" cap="none" strike="noStrike">
                <a:solidFill>
                  <a:schemeClr val="dk2"/>
                </a:solidFill>
                <a:latin typeface="Arial"/>
                <a:ea typeface="Arial"/>
                <a:cs typeface="Arial"/>
                <a:sym typeface="Arial"/>
              </a:rPr>
              <a:t>OCG network data mapping</a:t>
            </a:r>
            <a:endParaRPr/>
          </a:p>
          <a:p>
            <a:pPr indent="-298450" lvl="0" marL="457200" marR="0" rtl="0" algn="l">
              <a:lnSpc>
                <a:spcPct val="100000"/>
              </a:lnSpc>
              <a:spcBef>
                <a:spcPts val="0"/>
              </a:spcBef>
              <a:spcAft>
                <a:spcPts val="0"/>
              </a:spcAft>
              <a:buClr>
                <a:schemeClr val="accent2"/>
              </a:buClr>
              <a:buSzPts val="1100"/>
              <a:buFont typeface="Arial"/>
              <a:buChar char="●"/>
            </a:pPr>
            <a:r>
              <a:rPr b="0" i="0" lang="en-GB" sz="1500" u="none" cap="none" strike="noStrike">
                <a:solidFill>
                  <a:schemeClr val="dk2"/>
                </a:solidFill>
                <a:latin typeface="Arial"/>
                <a:ea typeface="Arial"/>
                <a:cs typeface="Arial"/>
                <a:sym typeface="Arial"/>
              </a:rPr>
              <a:t>OCG Data </a:t>
            </a:r>
            <a:r>
              <a:rPr lang="en-GB" sz="1500">
                <a:solidFill>
                  <a:schemeClr val="dk2"/>
                </a:solidFill>
              </a:rPr>
              <a:t>I</a:t>
            </a:r>
            <a:r>
              <a:rPr b="0" i="0" lang="en-GB" sz="1500" u="none" cap="none" strike="noStrike">
                <a:solidFill>
                  <a:schemeClr val="dk2"/>
                </a:solidFill>
                <a:latin typeface="Arial"/>
                <a:ea typeface="Arial"/>
                <a:cs typeface="Arial"/>
                <a:sym typeface="Arial"/>
              </a:rPr>
              <a:t>mplementation  </a:t>
            </a:r>
            <a:r>
              <a:rPr lang="en-GB" sz="1500">
                <a:solidFill>
                  <a:schemeClr val="dk2"/>
                </a:solidFill>
              </a:rPr>
              <a:t>S</a:t>
            </a:r>
            <a:r>
              <a:rPr b="0" i="0" lang="en-GB" sz="1500" u="none" cap="none" strike="noStrike">
                <a:solidFill>
                  <a:schemeClr val="dk2"/>
                </a:solidFill>
                <a:latin typeface="Arial"/>
                <a:ea typeface="Arial"/>
                <a:cs typeface="Arial"/>
                <a:sym typeface="Arial"/>
              </a:rPr>
              <a:t>trategy</a:t>
            </a:r>
            <a:endParaRPr/>
          </a:p>
          <a:p>
            <a:pPr indent="-298450" lvl="0" marL="457200" marR="0" rtl="0" algn="l">
              <a:lnSpc>
                <a:spcPct val="100000"/>
              </a:lnSpc>
              <a:spcBef>
                <a:spcPts val="0"/>
              </a:spcBef>
              <a:spcAft>
                <a:spcPts val="0"/>
              </a:spcAft>
              <a:buClr>
                <a:schemeClr val="accent2"/>
              </a:buClr>
              <a:buSzPts val="1100"/>
              <a:buFont typeface="Arial"/>
              <a:buChar char="●"/>
            </a:pPr>
            <a:r>
              <a:rPr b="0" i="0" lang="en-GB" sz="1500" u="none" cap="none" strike="noStrike">
                <a:solidFill>
                  <a:schemeClr val="dk2"/>
                </a:solidFill>
                <a:latin typeface="Arial"/>
                <a:ea typeface="Arial"/>
                <a:cs typeface="Arial"/>
                <a:sym typeface="Arial"/>
              </a:rPr>
              <a:t>WMO unified  Data Policy - EOVs</a:t>
            </a:r>
            <a:endParaRPr/>
          </a:p>
          <a:p>
            <a:pPr indent="-298450" lvl="0" marL="457200" marR="0" rtl="0" algn="l">
              <a:lnSpc>
                <a:spcPct val="100000"/>
              </a:lnSpc>
              <a:spcBef>
                <a:spcPts val="0"/>
              </a:spcBef>
              <a:spcAft>
                <a:spcPts val="0"/>
              </a:spcAft>
              <a:buClr>
                <a:schemeClr val="accent2"/>
              </a:buClr>
              <a:buSzPts val="1100"/>
              <a:buFont typeface="Arial"/>
              <a:buChar char="●"/>
            </a:pPr>
            <a:r>
              <a:rPr b="0" i="0" lang="en-GB" sz="1500" u="none" cap="none" strike="noStrike">
                <a:solidFill>
                  <a:schemeClr val="dk2"/>
                </a:solidFill>
                <a:latin typeface="Arial"/>
                <a:ea typeface="Arial"/>
                <a:cs typeface="Arial"/>
                <a:sym typeface="Arial"/>
              </a:rPr>
              <a:t>Open GTS – piloted WMO</a:t>
            </a:r>
            <a:endParaRPr b="0" i="0" sz="1500" u="none" cap="none" strike="noStrike">
              <a:solidFill>
                <a:schemeClr val="dk2"/>
              </a:solidFill>
              <a:latin typeface="Arial"/>
              <a:ea typeface="Arial"/>
              <a:cs typeface="Arial"/>
              <a:sym typeface="Arial"/>
            </a:endParaRPr>
          </a:p>
          <a:p>
            <a:pPr indent="-298450" lvl="0" marL="457200" marR="0" rtl="0" algn="l">
              <a:lnSpc>
                <a:spcPct val="100000"/>
              </a:lnSpc>
              <a:spcBef>
                <a:spcPts val="0"/>
              </a:spcBef>
              <a:spcAft>
                <a:spcPts val="0"/>
              </a:spcAft>
              <a:buClr>
                <a:schemeClr val="accent2"/>
              </a:buClr>
              <a:buSzPts val="1100"/>
              <a:buFont typeface="Arial"/>
              <a:buChar char="●"/>
            </a:pPr>
            <a:r>
              <a:rPr b="0" i="0" lang="en-GB" sz="1500" u="none" cap="none" strike="noStrike">
                <a:solidFill>
                  <a:schemeClr val="dk2"/>
                </a:solidFill>
                <a:latin typeface="Arial"/>
                <a:ea typeface="Arial"/>
                <a:cs typeface="Arial"/>
                <a:sym typeface="Arial"/>
              </a:rPr>
              <a:t>OCG ERDAAP server </a:t>
            </a:r>
            <a:endParaRPr/>
          </a:p>
          <a:p>
            <a:pPr indent="-298450" lvl="0" marL="457200" marR="0" rtl="0" algn="l">
              <a:lnSpc>
                <a:spcPct val="100000"/>
              </a:lnSpc>
              <a:spcBef>
                <a:spcPts val="0"/>
              </a:spcBef>
              <a:spcAft>
                <a:spcPts val="0"/>
              </a:spcAft>
              <a:buClr>
                <a:schemeClr val="accent2"/>
              </a:buClr>
              <a:buSzPts val="1100"/>
              <a:buFont typeface="Arial"/>
              <a:buChar char="●"/>
            </a:pPr>
            <a:r>
              <a:rPr b="0" i="0" lang="en-GB" sz="1500" u="none" cap="none" strike="noStrike">
                <a:solidFill>
                  <a:schemeClr val="dk2"/>
                </a:solidFill>
                <a:latin typeface="Arial"/>
                <a:ea typeface="Arial"/>
                <a:cs typeface="Arial"/>
                <a:sym typeface="Arial"/>
              </a:rPr>
              <a:t>Report Card – cross GOOS</a:t>
            </a:r>
            <a:endParaRPr/>
          </a:p>
          <a:p>
            <a:pPr indent="-298450" lvl="0" marL="457200" marR="0" rtl="0" algn="l">
              <a:lnSpc>
                <a:spcPct val="100000"/>
              </a:lnSpc>
              <a:spcBef>
                <a:spcPts val="0"/>
              </a:spcBef>
              <a:spcAft>
                <a:spcPts val="0"/>
              </a:spcAft>
              <a:buClr>
                <a:schemeClr val="accent2"/>
              </a:buClr>
              <a:buSzPts val="1100"/>
              <a:buFont typeface="Arial"/>
              <a:buChar char="●"/>
            </a:pPr>
            <a:r>
              <a:rPr b="0" i="0" lang="en-GB" sz="1500" u="none" cap="none" strike="noStrike">
                <a:solidFill>
                  <a:schemeClr val="dk2"/>
                </a:solidFill>
                <a:latin typeface="Arial"/>
                <a:ea typeface="Arial"/>
                <a:cs typeface="Arial"/>
                <a:sym typeface="Arial"/>
              </a:rPr>
              <a:t>Best practices documented</a:t>
            </a:r>
            <a:endParaRPr b="0" i="0" sz="15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Arial"/>
              <a:buNone/>
            </a:pPr>
            <a:r>
              <a:t/>
            </a:r>
            <a:endParaRPr b="0" i="0" sz="1600" u="none" cap="none" strike="noStrike">
              <a:solidFill>
                <a:schemeClr val="dk2"/>
              </a:solidFill>
              <a:latin typeface="Arial"/>
              <a:ea typeface="Arial"/>
              <a:cs typeface="Arial"/>
              <a:sym typeface="Arial"/>
            </a:endParaRPr>
          </a:p>
        </p:txBody>
      </p:sp>
      <p:pic>
        <p:nvPicPr>
          <p:cNvPr id="248" name="Google Shape;248;g30618a1ab0a_0_0"/>
          <p:cNvPicPr preferRelativeResize="0"/>
          <p:nvPr/>
        </p:nvPicPr>
        <p:blipFill rotWithShape="1">
          <a:blip r:embed="rId5">
            <a:alphaModFix/>
          </a:blip>
          <a:srcRect b="0" l="0" r="0" t="0"/>
          <a:stretch/>
        </p:blipFill>
        <p:spPr>
          <a:xfrm>
            <a:off x="1285600" y="3559500"/>
            <a:ext cx="1550524" cy="2145499"/>
          </a:xfrm>
          <a:prstGeom prst="rect">
            <a:avLst/>
          </a:prstGeom>
          <a:noFill/>
          <a:ln>
            <a:noFill/>
          </a:ln>
        </p:spPr>
      </p:pic>
      <p:sp>
        <p:nvSpPr>
          <p:cNvPr id="249" name="Google Shape;249;g30618a1ab0a_0_0"/>
          <p:cNvSpPr txBox="1"/>
          <p:nvPr/>
        </p:nvSpPr>
        <p:spPr>
          <a:xfrm>
            <a:off x="5264375" y="2348300"/>
            <a:ext cx="2647200" cy="981900"/>
          </a:xfrm>
          <a:prstGeom prst="rect">
            <a:avLst/>
          </a:prstGeom>
          <a:noFill/>
          <a:ln>
            <a:noFill/>
          </a:ln>
        </p:spPr>
        <p:txBody>
          <a:bodyPr anchorCtr="0" anchor="t" bIns="91425" lIns="91425" spcFirstLastPara="1" rIns="91425" wrap="square" tIns="91425">
            <a:noAutofit/>
          </a:bodyPr>
          <a:lstStyle/>
          <a:p>
            <a:pPr indent="-304800" lvl="0" marL="457200" marR="0" rtl="0" algn="l">
              <a:lnSpc>
                <a:spcPct val="100000"/>
              </a:lnSpc>
              <a:spcBef>
                <a:spcPts val="0"/>
              </a:spcBef>
              <a:spcAft>
                <a:spcPts val="0"/>
              </a:spcAft>
              <a:buClr>
                <a:schemeClr val="accent2"/>
              </a:buClr>
              <a:buSzPts val="1200"/>
              <a:buFont typeface="Arial"/>
              <a:buChar char="●"/>
            </a:pPr>
            <a:r>
              <a:rPr b="0" i="0" lang="en-GB" sz="1500" u="none" cap="none" strike="noStrike">
                <a:solidFill>
                  <a:schemeClr val="dk2"/>
                </a:solidFill>
                <a:latin typeface="Arial"/>
                <a:ea typeface="Arial"/>
                <a:cs typeface="Arial"/>
                <a:sym typeface="Arial"/>
              </a:rPr>
              <a:t>BioEco Portal launched - metadata</a:t>
            </a:r>
            <a:endParaRPr b="0" i="0" sz="1500" u="none" cap="none" strike="noStrike">
              <a:solidFill>
                <a:schemeClr val="dk2"/>
              </a:solidFill>
              <a:latin typeface="Arial"/>
              <a:ea typeface="Arial"/>
              <a:cs typeface="Arial"/>
              <a:sym typeface="Arial"/>
            </a:endParaRPr>
          </a:p>
          <a:p>
            <a:pPr indent="-304800" lvl="0" marL="457200" marR="0" rtl="0" algn="l">
              <a:lnSpc>
                <a:spcPct val="100000"/>
              </a:lnSpc>
              <a:spcBef>
                <a:spcPts val="0"/>
              </a:spcBef>
              <a:spcAft>
                <a:spcPts val="0"/>
              </a:spcAft>
              <a:buClr>
                <a:schemeClr val="accent2"/>
              </a:buClr>
              <a:buSzPts val="1200"/>
              <a:buFont typeface="Arial"/>
              <a:buChar char="●"/>
            </a:pPr>
            <a:r>
              <a:rPr b="0" i="0" lang="en-GB" sz="1500" u="none" cap="none" strike="noStrike">
                <a:solidFill>
                  <a:schemeClr val="dk2"/>
                </a:solidFill>
                <a:latin typeface="Arial"/>
                <a:ea typeface="Arial"/>
                <a:cs typeface="Arial"/>
                <a:sym typeface="Arial"/>
              </a:rPr>
              <a:t>BIoEco network data flows integrated with OBIS</a:t>
            </a:r>
            <a:endParaRPr/>
          </a:p>
          <a:p>
            <a:pPr indent="-304800" lvl="0" marL="457200" marR="0" rtl="0" algn="l">
              <a:lnSpc>
                <a:spcPct val="100000"/>
              </a:lnSpc>
              <a:spcBef>
                <a:spcPts val="0"/>
              </a:spcBef>
              <a:spcAft>
                <a:spcPts val="0"/>
              </a:spcAft>
              <a:buClr>
                <a:schemeClr val="accent2"/>
              </a:buClr>
              <a:buSzPts val="1200"/>
              <a:buFont typeface="Arial"/>
              <a:buChar char="●"/>
            </a:pPr>
            <a:r>
              <a:rPr b="0" i="0" lang="en-GB" sz="1500" u="none" cap="none" strike="noStrike">
                <a:solidFill>
                  <a:schemeClr val="dk2"/>
                </a:solidFill>
                <a:latin typeface="Arial"/>
                <a:ea typeface="Arial"/>
                <a:cs typeface="Arial"/>
                <a:sym typeface="Arial"/>
              </a:rPr>
              <a:t>Best practices documented</a:t>
            </a:r>
            <a:endParaRPr/>
          </a:p>
          <a:p>
            <a:pPr indent="-228600" lvl="0" marL="457200" marR="0" rtl="0" algn="l">
              <a:lnSpc>
                <a:spcPct val="100000"/>
              </a:lnSpc>
              <a:spcBef>
                <a:spcPts val="0"/>
              </a:spcBef>
              <a:spcAft>
                <a:spcPts val="0"/>
              </a:spcAft>
              <a:buClr>
                <a:schemeClr val="accent2"/>
              </a:buClr>
              <a:buSzPts val="1200"/>
              <a:buFont typeface="Arial"/>
              <a:buNone/>
            </a:pPr>
            <a:r>
              <a:t/>
            </a:r>
            <a:endParaRPr b="0" i="0" sz="15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2"/>
              </a:solidFill>
              <a:latin typeface="Arial"/>
              <a:ea typeface="Arial"/>
              <a:cs typeface="Arial"/>
              <a:sym typeface="Arial"/>
            </a:endParaRPr>
          </a:p>
        </p:txBody>
      </p:sp>
      <p:pic>
        <p:nvPicPr>
          <p:cNvPr id="250" name="Google Shape;250;g30618a1ab0a_0_0"/>
          <p:cNvPicPr preferRelativeResize="0"/>
          <p:nvPr/>
        </p:nvPicPr>
        <p:blipFill rotWithShape="1">
          <a:blip r:embed="rId6">
            <a:alphaModFix/>
          </a:blip>
          <a:srcRect b="0" l="0" r="0" t="0"/>
          <a:stretch/>
        </p:blipFill>
        <p:spPr>
          <a:xfrm>
            <a:off x="5829718" y="4334377"/>
            <a:ext cx="2095810" cy="1672596"/>
          </a:xfrm>
          <a:prstGeom prst="rect">
            <a:avLst/>
          </a:prstGeom>
          <a:noFill/>
          <a:ln>
            <a:noFill/>
          </a:ln>
        </p:spPr>
      </p:pic>
      <p:sp>
        <p:nvSpPr>
          <p:cNvPr id="251" name="Google Shape;251;g30618a1ab0a_0_0"/>
          <p:cNvSpPr txBox="1"/>
          <p:nvPr/>
        </p:nvSpPr>
        <p:spPr>
          <a:xfrm>
            <a:off x="8369125" y="2348300"/>
            <a:ext cx="2647200" cy="981900"/>
          </a:xfrm>
          <a:prstGeom prst="rect">
            <a:avLst/>
          </a:prstGeom>
          <a:noFill/>
          <a:ln>
            <a:noFill/>
          </a:ln>
        </p:spPr>
        <p:txBody>
          <a:bodyPr anchorCtr="0" anchor="t" bIns="91425" lIns="91425" spcFirstLastPara="1" rIns="91425" wrap="square" tIns="91425">
            <a:noAutofit/>
          </a:bodyPr>
          <a:lstStyle/>
          <a:p>
            <a:pPr indent="-304800" lvl="0" marL="457200" marR="0" rtl="0" algn="l">
              <a:lnSpc>
                <a:spcPct val="100000"/>
              </a:lnSpc>
              <a:spcBef>
                <a:spcPts val="0"/>
              </a:spcBef>
              <a:spcAft>
                <a:spcPts val="0"/>
              </a:spcAft>
              <a:buClr>
                <a:schemeClr val="accent2"/>
              </a:buClr>
              <a:buSzPts val="1200"/>
              <a:buFont typeface="Arial"/>
              <a:buChar char="●"/>
            </a:pPr>
            <a:r>
              <a:rPr b="0" i="0" lang="en-GB" sz="1500" u="none" cap="none" strike="noStrike">
                <a:solidFill>
                  <a:schemeClr val="dk2"/>
                </a:solidFill>
                <a:latin typeface="Arial"/>
                <a:ea typeface="Arial"/>
                <a:cs typeface="Arial"/>
                <a:sym typeface="Arial"/>
              </a:rPr>
              <a:t>BGC Panel working towards BGC value chains (not stable) GDAC and products</a:t>
            </a:r>
            <a:endParaRPr b="0" i="0" sz="1500" u="none" cap="none" strike="noStrike">
              <a:solidFill>
                <a:schemeClr val="dk2"/>
              </a:solidFill>
              <a:latin typeface="Arial"/>
              <a:ea typeface="Arial"/>
              <a:cs typeface="Arial"/>
              <a:sym typeface="Arial"/>
            </a:endParaRPr>
          </a:p>
          <a:p>
            <a:pPr indent="-323850" lvl="0" marL="457200" marR="0" rtl="0" algn="l">
              <a:lnSpc>
                <a:spcPct val="100000"/>
              </a:lnSpc>
              <a:spcBef>
                <a:spcPts val="0"/>
              </a:spcBef>
              <a:spcAft>
                <a:spcPts val="0"/>
              </a:spcAft>
              <a:buClr>
                <a:schemeClr val="accent2"/>
              </a:buClr>
              <a:buSzPts val="1500"/>
              <a:buChar char="●"/>
            </a:pPr>
            <a:r>
              <a:rPr lang="en-GB" sz="1500">
                <a:solidFill>
                  <a:schemeClr val="dk2"/>
                </a:solidFill>
              </a:rPr>
              <a:t>Best </a:t>
            </a:r>
            <a:r>
              <a:rPr lang="en-GB" sz="1500">
                <a:solidFill>
                  <a:schemeClr val="dk2"/>
                </a:solidFill>
              </a:rPr>
              <a:t>practices</a:t>
            </a:r>
            <a:r>
              <a:rPr lang="en-GB" sz="1500">
                <a:solidFill>
                  <a:schemeClr val="dk2"/>
                </a:solidFill>
              </a:rPr>
              <a:t> </a:t>
            </a:r>
            <a:r>
              <a:rPr lang="en-GB" sz="1500">
                <a:solidFill>
                  <a:schemeClr val="dk2"/>
                </a:solidFill>
              </a:rPr>
              <a:t>documented</a:t>
            </a:r>
            <a:endParaRPr sz="1500">
              <a:solidFill>
                <a:schemeClr val="dk2"/>
              </a:solidFill>
            </a:endParaRPr>
          </a:p>
          <a:p>
            <a:pPr indent="-228600" lvl="0" marL="457200" marR="0" rtl="0" algn="l">
              <a:lnSpc>
                <a:spcPct val="100000"/>
              </a:lnSpc>
              <a:spcBef>
                <a:spcPts val="0"/>
              </a:spcBef>
              <a:spcAft>
                <a:spcPts val="0"/>
              </a:spcAft>
              <a:buClr>
                <a:schemeClr val="accent2"/>
              </a:buClr>
              <a:buSzPts val="1200"/>
              <a:buFont typeface="Arial"/>
              <a:buNone/>
            </a:pPr>
            <a:r>
              <a:t/>
            </a:r>
            <a:endParaRPr b="0" i="0" sz="15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2"/>
              </a:solidFill>
              <a:latin typeface="Arial"/>
              <a:ea typeface="Arial"/>
              <a:cs typeface="Arial"/>
              <a:sym typeface="Arial"/>
            </a:endParaRPr>
          </a:p>
        </p:txBody>
      </p:sp>
      <p:pic>
        <p:nvPicPr>
          <p:cNvPr descr="A logo for a company&#10;&#10;Description automatically generated" id="252" name="Google Shape;252;g30618a1ab0a_0_0"/>
          <p:cNvPicPr preferRelativeResize="0"/>
          <p:nvPr/>
        </p:nvPicPr>
        <p:blipFill rotWithShape="1">
          <a:blip r:embed="rId7">
            <a:alphaModFix/>
          </a:blip>
          <a:srcRect b="0" l="0" r="0" t="0"/>
          <a:stretch/>
        </p:blipFill>
        <p:spPr>
          <a:xfrm>
            <a:off x="5117525" y="4139025"/>
            <a:ext cx="1485900" cy="736600"/>
          </a:xfrm>
          <a:prstGeom prst="rect">
            <a:avLst/>
          </a:prstGeom>
          <a:noFill/>
          <a:ln>
            <a:noFill/>
          </a:ln>
        </p:spPr>
      </p:pic>
      <p:sp>
        <p:nvSpPr>
          <p:cNvPr id="253" name="Google Shape;253;g30618a1ab0a_0_0"/>
          <p:cNvSpPr txBox="1"/>
          <p:nvPr/>
        </p:nvSpPr>
        <p:spPr>
          <a:xfrm>
            <a:off x="2937526" y="6056371"/>
            <a:ext cx="8078700" cy="646500"/>
          </a:xfrm>
          <a:prstGeom prst="rect">
            <a:avLst/>
          </a:prstGeom>
          <a:noFill/>
          <a:ln>
            <a:noFill/>
          </a:ln>
        </p:spPr>
        <p:txBody>
          <a:bodyPr anchorCtr="0" anchor="t" bIns="45700" lIns="91425" spcFirstLastPara="1" rIns="91425" wrap="square" tIns="45700">
            <a:spAutoFit/>
          </a:bodyPr>
          <a:lstStyle/>
          <a:p>
            <a:pPr indent="-317500" lvl="0" marL="457200" marR="0" rtl="0" algn="l">
              <a:lnSpc>
                <a:spcPct val="100000"/>
              </a:lnSpc>
              <a:spcBef>
                <a:spcPts val="0"/>
              </a:spcBef>
              <a:spcAft>
                <a:spcPts val="0"/>
              </a:spcAft>
              <a:buClr>
                <a:schemeClr val="accent2"/>
              </a:buClr>
              <a:buSzPts val="1400"/>
              <a:buFont typeface="Arial"/>
              <a:buChar char="●"/>
            </a:pPr>
            <a:r>
              <a:rPr b="1" i="0" lang="en-GB" sz="1800" u="none" cap="none" strike="noStrike">
                <a:solidFill>
                  <a:schemeClr val="dk1"/>
                </a:solidFill>
                <a:latin typeface="Arial"/>
                <a:ea typeface="Arial"/>
                <a:cs typeface="Arial"/>
                <a:sym typeface="Arial"/>
              </a:rPr>
              <a:t>Not yet fully integrated, sustained or trackable…</a:t>
            </a:r>
            <a:endParaRPr/>
          </a:p>
          <a:p>
            <a:pPr indent="-317500" lvl="0" marL="457200" marR="0" rtl="0" algn="l">
              <a:lnSpc>
                <a:spcPct val="100000"/>
              </a:lnSpc>
              <a:spcBef>
                <a:spcPts val="0"/>
              </a:spcBef>
              <a:spcAft>
                <a:spcPts val="0"/>
              </a:spcAft>
              <a:buClr>
                <a:schemeClr val="accent2"/>
              </a:buClr>
              <a:buSzPts val="1400"/>
              <a:buFont typeface="Calibri"/>
              <a:buChar char="●"/>
            </a:pPr>
            <a:r>
              <a:rPr b="1" i="0" lang="en-GB" sz="1800" u="none" cap="none" strike="noStrike">
                <a:solidFill>
                  <a:srgbClr val="000000"/>
                </a:solidFill>
                <a:highlight>
                  <a:srgbClr val="FFFFFF"/>
                </a:highlight>
                <a:latin typeface="Calibri"/>
                <a:ea typeface="Calibri"/>
                <a:cs typeface="Calibri"/>
                <a:sym typeface="Calibri"/>
              </a:rPr>
              <a:t>GOOS has been provided with increased funding to achieve greater impact</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g306b774df10_2_1"/>
          <p:cNvSpPr txBox="1"/>
          <p:nvPr>
            <p:ph idx="12" type="sldNum"/>
          </p:nvPr>
        </p:nvSpPr>
        <p:spPr>
          <a:xfrm>
            <a:off x="11250150" y="6492875"/>
            <a:ext cx="257700" cy="189600"/>
          </a:xfrm>
          <a:prstGeom prst="rect">
            <a:avLst/>
          </a:prstGeom>
        </p:spPr>
        <p:txBody>
          <a:bodyPr anchorCtr="0" anchor="t" bIns="0" lIns="0" spcFirstLastPara="1" rIns="0" wrap="square" tIns="0">
            <a:noAutofit/>
          </a:bodyPr>
          <a:lstStyle/>
          <a:p>
            <a:pPr indent="0" lvl="0" marL="0" rtl="0" algn="r">
              <a:spcBef>
                <a:spcPts val="0"/>
              </a:spcBef>
              <a:spcAft>
                <a:spcPts val="0"/>
              </a:spcAft>
              <a:buClr>
                <a:srgbClr val="000000"/>
              </a:buClr>
              <a:buSzPts val="1000"/>
              <a:buFont typeface="Arial"/>
              <a:buNone/>
            </a:pPr>
            <a:fld id="{00000000-1234-1234-1234-123412341234}" type="slidenum">
              <a:rPr lang="en-GB"/>
              <a:t>‹#›</a:t>
            </a:fld>
            <a:endParaRPr/>
          </a:p>
        </p:txBody>
      </p:sp>
      <p:pic>
        <p:nvPicPr>
          <p:cNvPr id="260" name="Google Shape;260;g306b774df10_2_1"/>
          <p:cNvPicPr preferRelativeResize="0"/>
          <p:nvPr/>
        </p:nvPicPr>
        <p:blipFill>
          <a:blip r:embed="rId3">
            <a:alphaModFix/>
          </a:blip>
          <a:stretch>
            <a:fillRect/>
          </a:stretch>
        </p:blipFill>
        <p:spPr>
          <a:xfrm>
            <a:off x="635300" y="191400"/>
            <a:ext cx="10718676" cy="60292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GOOS PPT Theme">
  <a:themeElements>
    <a:clrScheme name="GOOS Corporate colour theme">
      <a:dk1>
        <a:srgbClr val="000000"/>
      </a:dk1>
      <a:lt1>
        <a:srgbClr val="FFFFFF"/>
      </a:lt1>
      <a:dk2>
        <a:srgbClr val="333333"/>
      </a:dk2>
      <a:lt2>
        <a:srgbClr val="F0F0F0"/>
      </a:lt2>
      <a:accent1>
        <a:srgbClr val="184596"/>
      </a:accent1>
      <a:accent2>
        <a:srgbClr val="F38417"/>
      </a:accent2>
      <a:accent3>
        <a:srgbClr val="147ED2"/>
      </a:accent3>
      <a:accent4>
        <a:srgbClr val="5C5C5C"/>
      </a:accent4>
      <a:accent5>
        <a:srgbClr val="E1504D"/>
      </a:accent5>
      <a:accent6>
        <a:srgbClr val="2BABE3"/>
      </a:accent6>
      <a:hlink>
        <a:srgbClr val="184596"/>
      </a:hlink>
      <a:folHlink>
        <a:srgbClr val="F3841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Collins, Forest</dc:creator>
</cp:coreProperties>
</file>