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50" r:id="rId5"/>
    <p:sldMasterId id="2147483754" r:id="rId6"/>
    <p:sldMasterId id="2147483720" r:id="rId7"/>
    <p:sldMasterId id="2147483762" r:id="rId8"/>
    <p:sldMasterId id="2147483760" r:id="rId9"/>
    <p:sldMasterId id="2147483748" r:id="rId10"/>
    <p:sldMasterId id="2147483764" r:id="rId11"/>
  </p:sldMasterIdLst>
  <p:notesMasterIdLst>
    <p:notesMasterId r:id="rId15"/>
  </p:notesMasterIdLst>
  <p:handoutMasterIdLst>
    <p:handoutMasterId r:id="rId16"/>
  </p:handoutMasterIdLst>
  <p:sldIdLst>
    <p:sldId id="269" r:id="rId12"/>
    <p:sldId id="284" r:id="rId13"/>
    <p:sldId id="26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002"/>
    <a:srgbClr val="941100"/>
    <a:srgbClr val="0069B4"/>
    <a:srgbClr val="183254"/>
    <a:srgbClr val="67BB89"/>
    <a:srgbClr val="41B7C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4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B4D1AF-CA40-5174-68F3-A56D10D8EBB5}"/>
              </a:ext>
            </a:extLst>
          </p:cNvPr>
          <p:cNvGrpSpPr/>
          <p:nvPr userDrawn="1"/>
        </p:nvGrpSpPr>
        <p:grpSpPr>
          <a:xfrm>
            <a:off x="5053781" y="2202426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F4883C4-8C13-38B1-5C05-254523F8BD81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16C7B7-A43C-9606-F962-E8DA26E442CF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F3C1BF3-AA08-9B48-9529-D46C1EE2AF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81" y="121023"/>
            <a:ext cx="1673113" cy="12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157283A3-8E31-D640-9CEC-E6AAFF9C7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1" y="3530601"/>
            <a:ext cx="10361084" cy="9101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90919" tIns="45461" rIns="90919" bIns="45461"/>
          <a:lstStyle/>
          <a:p>
            <a:pPr>
              <a:defRPr/>
            </a:pPr>
            <a:endParaRPr lang="en-US" sz="1000">
              <a:ea typeface="+mn-ea"/>
            </a:endParaRPr>
          </a:p>
        </p:txBody>
      </p:sp>
      <p:pic>
        <p:nvPicPr>
          <p:cNvPr id="5" name="Picture 11" descr="ITICbanner2.gif">
            <a:extLst>
              <a:ext uri="{FF2B5EF4-FFF2-40B4-BE49-F238E27FC236}">
                <a16:creationId xmlns:a16="http://schemas.microsoft.com/office/drawing/2014/main" id="{16194E02-8F41-0048-9D1F-284B55B64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0" b="5040"/>
          <a:stretch>
            <a:fillRect/>
          </a:stretch>
        </p:blipFill>
        <p:spPr bwMode="auto">
          <a:xfrm>
            <a:off x="-186267" y="6324601"/>
            <a:ext cx="1261533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37BCEA-B467-FC4F-A10A-72D01759E7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12334" y="6366934"/>
            <a:ext cx="3232008" cy="47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88" tIns="43743" rIns="87488" bIns="437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>
                <a:solidFill>
                  <a:srgbClr val="F2F2F2"/>
                </a:solidFill>
                <a:latin typeface="VAG Rounded Std Light" panose="020F0502020204020204" pitchFamily="34" charset="0"/>
                <a:ea typeface="VAG Rounded Std Light" panose="020F0502020204020204" pitchFamily="34" charset="0"/>
                <a:cs typeface="VAG Rounded Std Light" panose="020F0502020204020204" pitchFamily="34" charset="0"/>
              </a:rPr>
              <a:t>UNESCO/IOC-NOAA  SHOA</a:t>
            </a:r>
          </a:p>
          <a:p>
            <a:pPr>
              <a:defRPr/>
            </a:pPr>
            <a:r>
              <a:rPr lang="en-US" altLang="en-US" sz="1400">
                <a:solidFill>
                  <a:srgbClr val="F2F2F2"/>
                </a:solidFill>
                <a:latin typeface="VAG Rounded Std Light" panose="020F0502020204020204" pitchFamily="34" charset="0"/>
                <a:ea typeface="VAG Rounded Std Light" panose="020F0502020204020204" pitchFamily="34" charset="0"/>
                <a:cs typeface="VAG Rounded Std Light" panose="020F0502020204020204" pitchFamily="34" charset="0"/>
              </a:rPr>
              <a:t>International Tsunami Information Center</a:t>
            </a:r>
          </a:p>
        </p:txBody>
      </p:sp>
      <p:pic>
        <p:nvPicPr>
          <p:cNvPr id="7" name="Picture 1" descr="ITIC_logo_300dpi_20130806.png">
            <a:extLst>
              <a:ext uri="{FF2B5EF4-FFF2-40B4-BE49-F238E27FC236}">
                <a16:creationId xmlns:a16="http://schemas.microsoft.com/office/drawing/2014/main" id="{E9E12C2A-D10F-1448-B6EB-A45D02610A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2" y="6358467"/>
            <a:ext cx="60324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791A46EC-A4F0-5740-AEF6-7C52EC0FCE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8000" y="1193800"/>
            <a:ext cx="5283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24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9" name="Group 14">
            <a:extLst>
              <a:ext uri="{FF2B5EF4-FFF2-40B4-BE49-F238E27FC236}">
                <a16:creationId xmlns:a16="http://schemas.microsoft.com/office/drawing/2014/main" id="{D8070842-FED3-B04D-A069-BC26297D80A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2800" y="279400"/>
            <a:ext cx="4064000" cy="1043517"/>
            <a:chOff x="381000" y="209550"/>
            <a:chExt cx="3343659" cy="858207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1C0E1B9D-F4F3-9040-ACCA-C47130FD018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035" y="209550"/>
              <a:ext cx="604619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ITIC_logo_bw_20130809.png">
              <a:extLst>
                <a:ext uri="{FF2B5EF4-FFF2-40B4-BE49-F238E27FC236}">
                  <a16:creationId xmlns:a16="http://schemas.microsoft.com/office/drawing/2014/main" id="{C680F786-9552-334F-A727-60CB1652B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306" y="209550"/>
              <a:ext cx="630353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" descr="10cm">
              <a:extLst>
                <a:ext uri="{FF2B5EF4-FFF2-40B4-BE49-F238E27FC236}">
                  <a16:creationId xmlns:a16="http://schemas.microsoft.com/office/drawing/2014/main" id="{ED7662EB-79D3-BD47-8E13-63FA0532E51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856" y="209550"/>
              <a:ext cx="613395" cy="609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8">
              <a:extLst>
                <a:ext uri="{FF2B5EF4-FFF2-40B4-BE49-F238E27FC236}">
                  <a16:creationId xmlns:a16="http://schemas.microsoft.com/office/drawing/2014/main" id="{A7FA1E61-7C83-BD4D-8543-E967B6EE6C8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9550"/>
              <a:ext cx="914400" cy="85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4159" y="4357688"/>
            <a:ext cx="7330017" cy="609600"/>
          </a:xfrm>
        </p:spPr>
        <p:txBody>
          <a:bodyPr/>
          <a:lstStyle>
            <a:lvl1pPr marL="0" indent="0" algn="r">
              <a:buFont typeface="Wingdings" charset="2"/>
              <a:buNone/>
              <a:defRPr sz="2100" b="0"/>
            </a:lvl1pPr>
          </a:lstStyle>
          <a:p>
            <a:r>
              <a:rPr lang="th-TH" dirty="0"/>
              <a:t>Click to edit Master subtitle style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C4BB5E-0122-6C4E-9651-8AF0FD85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2616200"/>
            <a:ext cx="9086851" cy="762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9FE2CD7-BDA7-4F41-90DA-5F2136223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F6FA356-5EB9-2940-971D-6C14DB33FA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4928AB11-A36E-424B-A18F-A3C9D894F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charset="0"/>
                <a:ea typeface="ＭＳ Ｐゴシック" charset="0"/>
                <a:cs typeface="Angsana New" charset="0"/>
              </a:defRPr>
            </a:lvl1pPr>
          </a:lstStyle>
          <a:p>
            <a:pPr>
              <a:defRPr/>
            </a:pPr>
            <a:fld id="{27FF8B89-6FF7-4A4F-B127-4FCBC88C212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422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256214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357850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612580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D13DEF-3FE6-68AE-9007-5049C3954856}"/>
              </a:ext>
            </a:extLst>
          </p:cNvPr>
          <p:cNvSpPr/>
          <p:nvPr userDrawn="1"/>
        </p:nvSpPr>
        <p:spPr>
          <a:xfrm>
            <a:off x="2596896" y="2834640"/>
            <a:ext cx="5550408" cy="1033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020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B4D1AF-CA40-5174-68F3-A56D10D8EBB5}"/>
              </a:ext>
            </a:extLst>
          </p:cNvPr>
          <p:cNvGrpSpPr/>
          <p:nvPr userDrawn="1"/>
        </p:nvGrpSpPr>
        <p:grpSpPr>
          <a:xfrm>
            <a:off x="5053782" y="2202427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F4883C4-8C13-38B1-5C05-254523F8BD81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16C7B7-A43C-9606-F962-E8DA26E442CF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</p:spTree>
    <p:extLst>
      <p:ext uri="{BB962C8B-B14F-4D97-AF65-F5344CB8AC3E}">
        <p14:creationId xmlns:p14="http://schemas.microsoft.com/office/powerpoint/2010/main" val="112578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00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F1422568-43C1-8D48-89BD-90EC4234ACBF}"/>
              </a:ext>
            </a:extLst>
          </p:cNvPr>
          <p:cNvSpPr/>
          <p:nvPr userDrawn="1"/>
        </p:nvSpPr>
        <p:spPr>
          <a:xfrm>
            <a:off x="0" y="10459"/>
            <a:ext cx="12192000" cy="6568141"/>
          </a:xfrm>
          <a:custGeom>
            <a:avLst/>
            <a:gdLst/>
            <a:ahLst/>
            <a:cxnLst/>
            <a:rect l="l" t="t" r="r" b="b"/>
            <a:pathLst>
              <a:path w="12191365" h="5332095">
                <a:moveTo>
                  <a:pt x="0" y="5331714"/>
                </a:moveTo>
                <a:lnTo>
                  <a:pt x="12191238" y="5331714"/>
                </a:lnTo>
                <a:lnTo>
                  <a:pt x="12191238" y="0"/>
                </a:lnTo>
                <a:lnTo>
                  <a:pt x="0" y="0"/>
                </a:lnTo>
                <a:lnTo>
                  <a:pt x="0" y="5331714"/>
                </a:lnTo>
                <a:close/>
              </a:path>
            </a:pathLst>
          </a:custGeom>
          <a:solidFill>
            <a:srgbClr val="0069B0"/>
          </a:solidFill>
        </p:spPr>
        <p:txBody>
          <a:bodyPr lIns="0" tIns="0" rIns="0" bIns="0"/>
          <a:lstStyle/>
          <a:p>
            <a:pPr>
              <a:defRPr/>
            </a:pPr>
            <a:endParaRPr sz="10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458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1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B4D1AF-CA40-5174-68F3-A56D10D8EBB5}"/>
              </a:ext>
            </a:extLst>
          </p:cNvPr>
          <p:cNvGrpSpPr/>
          <p:nvPr userDrawn="1"/>
        </p:nvGrpSpPr>
        <p:grpSpPr>
          <a:xfrm>
            <a:off x="5053781" y="2202426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F4883C4-8C13-38B1-5C05-254523F8BD81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16C7B7-A43C-9606-F962-E8DA26E442CF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F3C1BF3-AA08-9B48-9529-D46C1EE2AF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81" y="121023"/>
            <a:ext cx="1673113" cy="12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6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DC09DD5-328A-4E12-98AC-32EFFA4E3094}"/>
              </a:ext>
            </a:extLst>
          </p:cNvPr>
          <p:cNvSpPr/>
          <p:nvPr userDrawn="1"/>
        </p:nvSpPr>
        <p:spPr>
          <a:xfrm>
            <a:off x="635" y="0"/>
            <a:ext cx="12191365" cy="6858000"/>
          </a:xfrm>
          <a:custGeom>
            <a:avLst/>
            <a:gdLst/>
            <a:ahLst/>
            <a:cxnLst/>
            <a:rect l="l" t="t" r="r" b="b"/>
            <a:pathLst>
              <a:path w="12191365" h="5332095">
                <a:moveTo>
                  <a:pt x="0" y="5331714"/>
                </a:moveTo>
                <a:lnTo>
                  <a:pt x="12191238" y="5331714"/>
                </a:lnTo>
                <a:lnTo>
                  <a:pt x="12191238" y="0"/>
                </a:lnTo>
                <a:lnTo>
                  <a:pt x="0" y="0"/>
                </a:lnTo>
                <a:lnTo>
                  <a:pt x="0" y="5331714"/>
                </a:lnTo>
                <a:close/>
              </a:path>
            </a:pathLst>
          </a:custGeom>
          <a:solidFill>
            <a:srgbClr val="0069B0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7" name="bk object 18">
            <a:extLst>
              <a:ext uri="{FF2B5EF4-FFF2-40B4-BE49-F238E27FC236}">
                <a16:creationId xmlns:a16="http://schemas.microsoft.com/office/drawing/2014/main" id="{C4B79F20-07DE-43BD-B1F0-2D569890257D}"/>
              </a:ext>
            </a:extLst>
          </p:cNvPr>
          <p:cNvSpPr/>
          <p:nvPr userDrawn="1"/>
        </p:nvSpPr>
        <p:spPr>
          <a:xfrm>
            <a:off x="10604826" y="91304"/>
            <a:ext cx="1346383" cy="100089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0ADE2-F522-734F-B5DF-2EFC965B4D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1" y="5969000"/>
            <a:ext cx="772943" cy="742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D8AEEC-4959-B54A-A935-8CC0718DEF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90" y="6026923"/>
            <a:ext cx="708413" cy="70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0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>
            <a:extLst>
              <a:ext uri="{FF2B5EF4-FFF2-40B4-BE49-F238E27FC236}">
                <a16:creationId xmlns:a16="http://schemas.microsoft.com/office/drawing/2014/main" id="{178A6AE8-5527-D84C-B3F1-8DC932281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810001"/>
            <a:ext cx="10363200" cy="9101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90643" tIns="45323" rIns="90643" bIns="45323"/>
          <a:lstStyle/>
          <a:p>
            <a:pPr>
              <a:defRPr/>
            </a:pPr>
            <a:endParaRPr lang="en-US" sz="1000">
              <a:ea typeface="+mn-ea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759285" y="4191000"/>
            <a:ext cx="7330017" cy="609600"/>
          </a:xfrm>
        </p:spPr>
        <p:txBody>
          <a:bodyPr/>
          <a:lstStyle>
            <a:lvl1pPr marL="0" indent="0" algn="r">
              <a:buFont typeface="Wingdings" charset="0"/>
              <a:buNone/>
              <a:defRPr sz="2100" b="0"/>
            </a:lvl1pPr>
          </a:lstStyle>
          <a:p>
            <a:pPr lvl="0"/>
            <a:r>
              <a:rPr lang="th-TH" noProof="0"/>
              <a:t>Click to edit Master subtitle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10363200" cy="1817688"/>
          </a:xfrm>
          <a:solidFill>
            <a:schemeClr val="bg1"/>
          </a:solidFill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th-TH" noProof="0"/>
              <a:t>Click to edit Master title style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A31F014-7116-0D4A-AD88-4B75923A28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642" tIns="45323" rIns="90642" bIns="453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000000"/>
                </a:solidFill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724084B-7552-8345-8125-105CD3B3F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642" tIns="45323" rIns="90642" bIns="4532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000000"/>
                </a:solidFill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A7DAA4F-101D-4F45-A008-2958EEC90D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642" tIns="45323" rIns="90642" bIns="453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charset="0"/>
                <a:ea typeface="+mn-ea"/>
              </a:defRPr>
            </a:lvl1pPr>
          </a:lstStyle>
          <a:p>
            <a:pPr>
              <a:defRPr/>
            </a:pPr>
            <a:fld id="{0DBEDCB4-C7EB-3C4B-937A-73513E6F3ECD}" type="slidenum">
              <a:rPr lang="en-US" altLang="x-none"/>
              <a:pPr>
                <a:defRPr/>
              </a:pPr>
              <a:t>‹#›</a:t>
            </a:fld>
            <a:endParaRPr lang="th-TH" altLang="x-none"/>
          </a:p>
        </p:txBody>
      </p:sp>
    </p:spTree>
    <p:extLst>
      <p:ext uri="{BB962C8B-B14F-4D97-AF65-F5344CB8AC3E}">
        <p14:creationId xmlns:p14="http://schemas.microsoft.com/office/powerpoint/2010/main" val="38583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640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>
            <a:extLst>
              <a:ext uri="{FF2B5EF4-FFF2-40B4-BE49-F238E27FC236}">
                <a16:creationId xmlns:a16="http://schemas.microsoft.com/office/drawing/2014/main" id="{B9305931-2CC4-DE43-A293-CEC46EE6F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917" y="4072468"/>
            <a:ext cx="10361083" cy="9101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90919" tIns="45461" rIns="90919" bIns="45461"/>
          <a:lstStyle/>
          <a:p>
            <a:pPr>
              <a:defRPr/>
            </a:pPr>
            <a:endParaRPr lang="en-US" sz="1000">
              <a:ea typeface="+mn-ea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A6BAF74F-7159-5E47-955F-573A094E57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75918" y="381001"/>
            <a:ext cx="5880100" cy="73518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87488" tIns="43743" rIns="87488" bIns="4374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ngsana New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9pPr>
          </a:lstStyle>
          <a:p>
            <a:pPr algn="ctr" eaLnBrk="1" hangingPunct="1">
              <a:defRPr/>
            </a:pPr>
            <a:r>
              <a:rPr lang="en-US" sz="1051" b="1" dirty="0">
                <a:solidFill>
                  <a:srgbClr val="002060"/>
                </a:solidFill>
                <a:latin typeface="Arial"/>
                <a:cs typeface="Arial"/>
              </a:rPr>
              <a:t>Indonesia Advanced Earthquake and Tsunami Hazard Training Course</a:t>
            </a:r>
          </a:p>
          <a:p>
            <a:pPr algn="ctr" eaLnBrk="1" hangingPunct="1">
              <a:defRPr/>
            </a:pPr>
            <a:r>
              <a:rPr lang="en-US" sz="1051" b="1" dirty="0">
                <a:solidFill>
                  <a:srgbClr val="002060"/>
                </a:solidFill>
                <a:latin typeface="Arial"/>
                <a:cs typeface="Arial"/>
              </a:rPr>
              <a:t>Jakarta, Indonesia, 14-17 March 2022</a:t>
            </a:r>
          </a:p>
          <a:p>
            <a:pPr algn="ctr" eaLnBrk="1" hangingPunct="1">
              <a:defRPr/>
            </a:pPr>
            <a:r>
              <a:rPr lang="en-US" sz="1051" b="1" dirty="0">
                <a:solidFill>
                  <a:srgbClr val="002060"/>
                </a:solidFill>
                <a:latin typeface="Arial"/>
                <a:cs typeface="Arial"/>
              </a:rPr>
              <a:t>Virtual</a:t>
            </a:r>
          </a:p>
          <a:p>
            <a:pPr algn="ctr" eaLnBrk="1" hangingPunct="1">
              <a:defRPr/>
            </a:pPr>
            <a:endParaRPr lang="en-US" sz="1051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5" name="Picture 11" descr="ITICbanner2.gif">
            <a:extLst>
              <a:ext uri="{FF2B5EF4-FFF2-40B4-BE49-F238E27FC236}">
                <a16:creationId xmlns:a16="http://schemas.microsoft.com/office/drawing/2014/main" id="{BA3D2854-2E27-1244-9C5D-AA63D1BB0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0" b="5040"/>
          <a:stretch>
            <a:fillRect/>
          </a:stretch>
        </p:blipFill>
        <p:spPr bwMode="auto">
          <a:xfrm>
            <a:off x="-186267" y="6324601"/>
            <a:ext cx="1261533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82B5F6A7-595C-9449-949D-E402AEC6EA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12334" y="6366934"/>
            <a:ext cx="3232008" cy="47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88" tIns="43743" rIns="87488" bIns="437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rgbClr val="F2F2F2"/>
                </a:solidFill>
                <a:latin typeface="VAG Rounded Std Light" panose="020F0502020204020204" pitchFamily="34" charset="0"/>
                <a:ea typeface="VAG Rounded Std Light" panose="020F0502020204020204" pitchFamily="34" charset="0"/>
                <a:cs typeface="VAG Rounded Std Light" panose="020F0502020204020204" pitchFamily="34" charset="0"/>
              </a:rPr>
              <a:t>UNESCO/IOC-NOAA  SHOA</a:t>
            </a:r>
          </a:p>
          <a:p>
            <a:pPr>
              <a:defRPr/>
            </a:pPr>
            <a:r>
              <a:rPr lang="en-US" altLang="en-US" sz="1400" dirty="0">
                <a:solidFill>
                  <a:srgbClr val="F2F2F2"/>
                </a:solidFill>
                <a:latin typeface="VAG Rounded Std Light" panose="020F0502020204020204" pitchFamily="34" charset="0"/>
                <a:ea typeface="VAG Rounded Std Light" panose="020F0502020204020204" pitchFamily="34" charset="0"/>
                <a:cs typeface="VAG Rounded Std Light" panose="020F0502020204020204" pitchFamily="34" charset="0"/>
              </a:rPr>
              <a:t>International Tsunami Information Center</a:t>
            </a:r>
          </a:p>
        </p:txBody>
      </p:sp>
      <p:pic>
        <p:nvPicPr>
          <p:cNvPr id="7" name="Picture 1" descr="ITIC_logo_300dpi_20130806.png">
            <a:extLst>
              <a:ext uri="{FF2B5EF4-FFF2-40B4-BE49-F238E27FC236}">
                <a16:creationId xmlns:a16="http://schemas.microsoft.com/office/drawing/2014/main" id="{1BF8E73F-FA24-4A40-B546-A0192A405A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375400"/>
            <a:ext cx="668867" cy="62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4">
            <a:extLst>
              <a:ext uri="{FF2B5EF4-FFF2-40B4-BE49-F238E27FC236}">
                <a16:creationId xmlns:a16="http://schemas.microsoft.com/office/drawing/2014/main" id="{1BBCE510-5188-A04F-B6D3-3B395F7A368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2800" y="279400"/>
            <a:ext cx="4064000" cy="1043517"/>
            <a:chOff x="381000" y="209550"/>
            <a:chExt cx="3343659" cy="858207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866257EA-ED7D-E949-97DD-880ADB36CCE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035" y="209550"/>
              <a:ext cx="604619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ITIC_logo_bw_20130809.png">
              <a:extLst>
                <a:ext uri="{FF2B5EF4-FFF2-40B4-BE49-F238E27FC236}">
                  <a16:creationId xmlns:a16="http://schemas.microsoft.com/office/drawing/2014/main" id="{AA60CA53-4E60-C840-AB8F-EE6BAD494D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306" y="209550"/>
              <a:ext cx="630353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" descr="10cm">
              <a:extLst>
                <a:ext uri="{FF2B5EF4-FFF2-40B4-BE49-F238E27FC236}">
                  <a16:creationId xmlns:a16="http://schemas.microsoft.com/office/drawing/2014/main" id="{3D815040-BA8B-7B4B-9A97-66ED5930BC9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856" y="209550"/>
              <a:ext cx="613395" cy="609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8">
              <a:extLst>
                <a:ext uri="{FF2B5EF4-FFF2-40B4-BE49-F238E27FC236}">
                  <a16:creationId xmlns:a16="http://schemas.microsoft.com/office/drawing/2014/main" id="{80510D5E-66FE-5F4C-AAFE-9DD3548CFEE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9550"/>
              <a:ext cx="914400" cy="85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4158" y="4357688"/>
            <a:ext cx="7330017" cy="609600"/>
          </a:xfrm>
        </p:spPr>
        <p:txBody>
          <a:bodyPr/>
          <a:lstStyle>
            <a:lvl1pPr marL="0" indent="0" algn="r">
              <a:buFont typeface="Wingdings" charset="2"/>
              <a:buNone/>
              <a:defRPr sz="2100" b="0"/>
            </a:lvl1pPr>
          </a:lstStyle>
          <a:p>
            <a:r>
              <a:rPr lang="th-TH" dirty="0"/>
              <a:t>Click to edit Master subtitle style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1F72739C-BB5B-9C4D-9D82-9DE6FA832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D2404E3-D011-4140-8FE1-969C7EBAAE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4AA44C9-7CAB-5844-8F12-B54641A8E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charset="0"/>
                <a:ea typeface="ＭＳ Ｐゴシック" charset="0"/>
                <a:cs typeface="Angsana New" charset="0"/>
              </a:defRPr>
            </a:lvl1pPr>
          </a:lstStyle>
          <a:p>
            <a:pPr>
              <a:defRPr/>
            </a:pPr>
            <a:fld id="{BAC2CF6B-5278-8F47-90BB-258F4E909FB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427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A6725847-D688-9747-84C5-925AEB5C8F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11202" y="1295400"/>
            <a:ext cx="1124796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th-TH" altLang="en-US" noProof="0" dirty="0" err="1"/>
              <a:t>Click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to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edit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Master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text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styles</a:t>
            </a:r>
            <a:endParaRPr lang="th-TH" altLang="en-US" noProof="0" dirty="0"/>
          </a:p>
          <a:p>
            <a:pPr lvl="1"/>
            <a:r>
              <a:rPr lang="th-TH" altLang="en-US" noProof="0" dirty="0" err="1"/>
              <a:t>Second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level</a:t>
            </a:r>
            <a:endParaRPr lang="th-TH" altLang="en-US" noProof="0" dirty="0"/>
          </a:p>
          <a:p>
            <a:pPr lvl="2"/>
            <a:r>
              <a:rPr lang="th-TH" altLang="en-US" noProof="0" dirty="0"/>
              <a:t>Third </a:t>
            </a:r>
            <a:r>
              <a:rPr lang="th-TH" altLang="en-US" noProof="0" dirty="0" err="1"/>
              <a:t>level</a:t>
            </a:r>
            <a:endParaRPr lang="th-TH" altLang="en-US" noProof="0" dirty="0"/>
          </a:p>
          <a:p>
            <a:pPr lvl="3"/>
            <a:r>
              <a:rPr lang="th-TH" altLang="en-US" noProof="0" dirty="0" err="1"/>
              <a:t>Fourth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level</a:t>
            </a:r>
            <a:endParaRPr lang="th-TH" altLang="en-US" noProof="0" dirty="0"/>
          </a:p>
          <a:p>
            <a:pPr lvl="4"/>
            <a:r>
              <a:rPr lang="th-TH" altLang="en-US" noProof="0" dirty="0"/>
              <a:t>Fifth </a:t>
            </a:r>
            <a:r>
              <a:rPr lang="th-TH" altLang="en-US" noProof="0" dirty="0" err="1"/>
              <a:t>level</a:t>
            </a:r>
            <a:r>
              <a:rPr lang="th-TH" altLang="en-US" noProof="0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D13B5C-383D-4141-BFCD-443D65C8E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903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167269" y="78059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04A33D-EDD9-F84B-AEBE-9EF1C78D10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41" y="5084956"/>
            <a:ext cx="1331996" cy="13519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EA7EA92-8570-D849-8DC0-9801ADB52BA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82" y="5132362"/>
            <a:ext cx="1168078" cy="11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3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8A1250-86A4-734C-8E5E-8A0ABB723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52400"/>
            <a:ext cx="90868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42" tIns="45323" rIns="90642" bIns="453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7DD8073-DDF8-F340-B8C9-E1AB26119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1" y="1295400"/>
            <a:ext cx="1124796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42" tIns="45323" rIns="90642" bIns="45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text styles</a:t>
            </a:r>
          </a:p>
          <a:p>
            <a:pPr lvl="1"/>
            <a:r>
              <a:rPr lang="th-TH" altLang="en-US"/>
              <a:t>Second level</a:t>
            </a:r>
          </a:p>
          <a:p>
            <a:pPr lvl="2"/>
            <a:r>
              <a:rPr lang="th-TH" altLang="en-US"/>
              <a:t>Third level</a:t>
            </a:r>
          </a:p>
          <a:p>
            <a:pPr lvl="3"/>
            <a:r>
              <a:rPr lang="th-TH" altLang="en-US"/>
              <a:t>Fourth level</a:t>
            </a:r>
          </a:p>
          <a:p>
            <a:pPr lvl="4"/>
            <a:r>
              <a:rPr lang="th-TH" altLang="en-US"/>
              <a:t>Fifth level </a:t>
            </a:r>
          </a:p>
        </p:txBody>
      </p:sp>
      <p:sp>
        <p:nvSpPr>
          <p:cNvPr id="69636" name="AutoShape 4">
            <a:extLst>
              <a:ext uri="{FF2B5EF4-FFF2-40B4-BE49-F238E27FC236}">
                <a16:creationId xmlns:a16="http://schemas.microsoft.com/office/drawing/2014/main" id="{4AF87199-7603-0447-9FEE-969DEBA18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518" y="990600"/>
            <a:ext cx="10610849" cy="11006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90643" tIns="45323" rIns="90643" bIns="45323"/>
          <a:lstStyle/>
          <a:p>
            <a:pPr>
              <a:defRPr/>
            </a:pPr>
            <a:endParaRPr lang="en-US" sz="10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456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33" b="1">
          <a:solidFill>
            <a:schemeClr val="accent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33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33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33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33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5pPr>
      <a:lvl6pPr marL="453325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ＭＳ Ｐゴシック" charset="0"/>
        </a:defRPr>
      </a:lvl6pPr>
      <a:lvl7pPr marL="906652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ＭＳ Ｐゴシック" charset="0"/>
        </a:defRPr>
      </a:lvl7pPr>
      <a:lvl8pPr marL="1359981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ＭＳ Ｐゴシック" charset="0"/>
        </a:defRPr>
      </a:lvl8pPr>
      <a:lvl9pPr marL="1813297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ＭＳ Ｐゴシック" charset="0"/>
        </a:defRPr>
      </a:lvl9pPr>
    </p:titleStyle>
    <p:bodyStyle>
      <a:lvl1pPr marL="461422" indent="-461422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 sz="2933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95328" indent="-427556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291134" indent="-387341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>
          <a:solidFill>
            <a:schemeClr val="tx1"/>
          </a:solidFill>
          <a:latin typeface="+mn-lt"/>
          <a:ea typeface="+mn-ea"/>
        </a:defRPr>
      </a:lvl3pPr>
      <a:lvl4pPr marL="1674242" indent="-3788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4pPr>
      <a:lvl5pPr marL="2070048" indent="-389457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529495" indent="-39509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6pPr>
      <a:lvl7pPr marL="2982823" indent="-39509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7pPr>
      <a:lvl8pPr marL="3436143" indent="-39509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8pPr>
      <a:lvl9pPr marL="3889473" indent="-39509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33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325" algn="l" defTabSz="4533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652" algn="l" defTabSz="4533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81" algn="l" defTabSz="4533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297" algn="l" defTabSz="4533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6630" algn="l" defTabSz="4533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9955" algn="l" defTabSz="4533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3281" algn="l" defTabSz="4533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6604" algn="l" defTabSz="4533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4816" y="160065"/>
            <a:ext cx="750667" cy="7054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51" y="174812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7D0AC1-20DC-354E-8172-F0C2335C6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94" y="142136"/>
            <a:ext cx="693402" cy="693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70A6F-CBF7-064E-9D8C-4E48A40D0E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84" y="147128"/>
            <a:ext cx="703814" cy="7038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D123F4-3A59-D44D-BEA3-D01BC731BA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51028" y="79411"/>
            <a:ext cx="2140972" cy="81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0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9411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496" y="6277181"/>
            <a:ext cx="482611" cy="4535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51" y="174812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7D0AC1-20DC-354E-8172-F0C2335C6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9" y="6256666"/>
            <a:ext cx="445794" cy="445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70A6F-CBF7-064E-9D8C-4E48A40D0E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41" y="6259398"/>
            <a:ext cx="452488" cy="452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7D3E7F-CE8A-EB45-B014-CB0AC28B00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785" y="6209234"/>
            <a:ext cx="553226" cy="53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9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9411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51" y="174812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7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9411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mtClean="0"/>
              <a:pPr/>
              <a:t>29/07/2024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29840" y="2716523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7534053-254D-4E28-925D-C8196B6A1DA0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EE516-FBD8-4DC1-9266-A07046C02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7358" y="246248"/>
            <a:ext cx="1316798" cy="1237525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BD0FFDD-5657-C02D-F02E-A2AD7A9253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013" y="152363"/>
            <a:ext cx="1495964" cy="123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4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45" y="216363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9"/>
            <a:ext cx="1639615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953" y="2025895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90" y="3379882"/>
            <a:ext cx="2423423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99627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8" r:id="rId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hyperlink" Target="https://oceanexpert.org/event/4368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hyperlink" Target="https://oceanexpert.org/registerEvent/436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tic@unesco.org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9B02FB-C2CF-663F-B1AD-FCE782747B50}"/>
              </a:ext>
            </a:extLst>
          </p:cNvPr>
          <p:cNvSpPr txBox="1"/>
          <p:nvPr/>
        </p:nvSpPr>
        <p:spPr>
          <a:xfrm>
            <a:off x="5360851" y="4056986"/>
            <a:ext cx="66552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/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 Logistics, Introductions</a:t>
            </a: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E0737B7B-FB39-CD03-132F-05FFE8199EDF}"/>
              </a:ext>
            </a:extLst>
          </p:cNvPr>
          <p:cNvSpPr txBox="1">
            <a:spLocks/>
          </p:cNvSpPr>
          <p:nvPr/>
        </p:nvSpPr>
        <p:spPr>
          <a:xfrm>
            <a:off x="5431190" y="1780863"/>
            <a:ext cx="6662569" cy="204030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lnSpc>
                <a:spcPct val="100499"/>
              </a:lnSpc>
              <a:spcBef>
                <a:spcPts val="70"/>
              </a:spcBef>
            </a:pPr>
            <a:r>
              <a:rPr lang="en-US" dirty="0"/>
              <a:t>Solomon Islands</a:t>
            </a:r>
            <a:r>
              <a:rPr lang="en-US" spc="-160" dirty="0"/>
              <a:t>  National </a:t>
            </a:r>
            <a:r>
              <a:rPr lang="en-US" spc="-35" dirty="0"/>
              <a:t>Tsunami</a:t>
            </a:r>
            <a:r>
              <a:rPr lang="en-US" spc="-155" dirty="0"/>
              <a:t> </a:t>
            </a:r>
            <a:r>
              <a:rPr lang="en-US" spc="-10" dirty="0"/>
              <a:t>Ready </a:t>
            </a:r>
            <a:r>
              <a:rPr lang="en-US" dirty="0"/>
              <a:t>Stakeholder</a:t>
            </a:r>
            <a:r>
              <a:rPr lang="en-US" spc="-200" dirty="0"/>
              <a:t> </a:t>
            </a:r>
            <a:r>
              <a:rPr lang="en-US" spc="-10" dirty="0"/>
              <a:t>Workshop</a:t>
            </a:r>
          </a:p>
        </p:txBody>
      </p:sp>
      <p:pic>
        <p:nvPicPr>
          <p:cNvPr id="4" name="object 10">
            <a:extLst>
              <a:ext uri="{FF2B5EF4-FFF2-40B4-BE49-F238E27FC236}">
                <a16:creationId xmlns:a16="http://schemas.microsoft.com/office/drawing/2014/main" id="{5C18EC9E-5DF8-AE81-4EB8-EC250D39DF0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2199" y="5959638"/>
            <a:ext cx="693401" cy="693401"/>
          </a:xfrm>
          <a:prstGeom prst="rect">
            <a:avLst/>
          </a:prstGeom>
        </p:spPr>
      </p:pic>
      <p:pic>
        <p:nvPicPr>
          <p:cNvPr id="6" name="object 11">
            <a:extLst>
              <a:ext uri="{FF2B5EF4-FFF2-40B4-BE49-F238E27FC236}">
                <a16:creationId xmlns:a16="http://schemas.microsoft.com/office/drawing/2014/main" id="{58B5994A-26A0-51E1-463D-A03386BFF49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6989" y="5954431"/>
            <a:ext cx="703813" cy="703813"/>
          </a:xfrm>
          <a:prstGeom prst="rect">
            <a:avLst/>
          </a:prstGeom>
        </p:spPr>
      </p:pic>
      <p:grpSp>
        <p:nvGrpSpPr>
          <p:cNvPr id="7" name="object 12">
            <a:extLst>
              <a:ext uri="{FF2B5EF4-FFF2-40B4-BE49-F238E27FC236}">
                <a16:creationId xmlns:a16="http://schemas.microsoft.com/office/drawing/2014/main" id="{BC0550A7-AEA8-9DA5-481F-59ABB9F67857}"/>
              </a:ext>
            </a:extLst>
          </p:cNvPr>
          <p:cNvGrpSpPr/>
          <p:nvPr/>
        </p:nvGrpSpPr>
        <p:grpSpPr>
          <a:xfrm>
            <a:off x="0" y="5900672"/>
            <a:ext cx="2879090" cy="811530"/>
            <a:chOff x="156516" y="5855910"/>
            <a:chExt cx="2879090" cy="811530"/>
          </a:xfrm>
        </p:grpSpPr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id="{69C6C30F-5F97-2A67-0556-0DCF93D5E55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516" y="5855910"/>
              <a:ext cx="2140971" cy="811333"/>
            </a:xfrm>
            <a:prstGeom prst="rect">
              <a:avLst/>
            </a:prstGeom>
          </p:spPr>
        </p:pic>
        <p:pic>
          <p:nvPicPr>
            <p:cNvPr id="9" name="object 14">
              <a:extLst>
                <a:ext uri="{FF2B5EF4-FFF2-40B4-BE49-F238E27FC236}">
                  <a16:creationId xmlns:a16="http://schemas.microsoft.com/office/drawing/2014/main" id="{8608696B-1D52-7BCA-31B0-D91266B5D09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4878" y="5876859"/>
              <a:ext cx="800681" cy="769435"/>
            </a:xfrm>
            <a:prstGeom prst="rect">
              <a:avLst/>
            </a:prstGeom>
          </p:spPr>
        </p:pic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F4FDBA9F-0437-F04B-5502-3D564136FFCB}"/>
              </a:ext>
            </a:extLst>
          </p:cNvPr>
          <p:cNvSpPr txBox="1"/>
          <p:nvPr/>
        </p:nvSpPr>
        <p:spPr>
          <a:xfrm>
            <a:off x="5525664" y="5071373"/>
            <a:ext cx="6490396" cy="1674817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480"/>
              </a:spcBef>
            </a:pPr>
            <a:r>
              <a:rPr lang="en-US" sz="2000" b="1" i="1" dirty="0">
                <a:solidFill>
                  <a:srgbClr val="FFFFFF"/>
                </a:solidFill>
                <a:latin typeface="Arial"/>
                <a:cs typeface="Arial"/>
              </a:rPr>
              <a:t>Solomon Islands</a:t>
            </a:r>
            <a:endParaRPr lang="en-US" sz="2000" dirty="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</a:pPr>
            <a:endParaRPr lang="en-US" b="1" i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7780">
              <a:lnSpc>
                <a:spcPct val="100000"/>
              </a:lnSpc>
            </a:pPr>
            <a:r>
              <a:rPr lang="en-US" b="1" i="1" dirty="0">
                <a:solidFill>
                  <a:srgbClr val="FFFFFF"/>
                </a:solidFill>
                <a:latin typeface="Arial"/>
                <a:cs typeface="Arial"/>
              </a:rPr>
              <a:t>UNESCO-IOC</a:t>
            </a:r>
          </a:p>
          <a:p>
            <a:pPr marL="17780">
              <a:lnSpc>
                <a:spcPct val="100000"/>
              </a:lnSpc>
            </a:pPr>
            <a:r>
              <a:rPr lang="en-US" b="1" i="1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lang="en-US" b="1"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i="1" spc="-10" dirty="0">
                <a:solidFill>
                  <a:srgbClr val="FFFFFF"/>
                </a:solidFill>
                <a:latin typeface="Arial"/>
                <a:cs typeface="Arial"/>
              </a:rPr>
              <a:t>Tsunami</a:t>
            </a:r>
            <a:r>
              <a:rPr lang="en-US" b="1"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i="1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lang="en-US" b="1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i="1" dirty="0">
                <a:solidFill>
                  <a:srgbClr val="FFFFFF"/>
                </a:solidFill>
                <a:latin typeface="Arial"/>
                <a:cs typeface="Arial"/>
              </a:rPr>
              <a:t>Centre</a:t>
            </a:r>
            <a:r>
              <a:rPr lang="en-US" b="1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i="1" spc="-10" dirty="0">
                <a:solidFill>
                  <a:srgbClr val="FFFFFF"/>
                </a:solidFill>
                <a:latin typeface="Arial"/>
                <a:cs typeface="Arial"/>
              </a:rPr>
              <a:t>(ITIC)</a:t>
            </a:r>
          </a:p>
          <a:p>
            <a:pPr marL="17780">
              <a:lnSpc>
                <a:spcPct val="100000"/>
              </a:lnSpc>
            </a:pPr>
            <a:endParaRPr lang="en-US" sz="200" dirty="0">
              <a:latin typeface="Arial"/>
              <a:cs typeface="Arial"/>
            </a:endParaRPr>
          </a:p>
          <a:p>
            <a:pPr marL="17780">
              <a:spcBef>
                <a:spcPts val="880"/>
              </a:spcBef>
            </a:pPr>
            <a:endParaRPr b="1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B79031-622E-C8BA-7EF3-F3CD985E8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555" y="1018450"/>
            <a:ext cx="2551615" cy="25516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B926F2-E75D-1E4A-981A-71629F74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23" y="154236"/>
            <a:ext cx="10515600" cy="1005281"/>
          </a:xfrm>
        </p:spPr>
        <p:txBody>
          <a:bodyPr/>
          <a:lstStyle/>
          <a:p>
            <a:r>
              <a:rPr lang="en-US" dirty="0"/>
              <a:t>Workshop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469A0-17B2-7846-A84E-D23B890B5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422" y="1483281"/>
            <a:ext cx="11242897" cy="4597050"/>
          </a:xfrm>
          <a:noFill/>
        </p:spPr>
        <p:txBody>
          <a:bodyPr>
            <a:noAutofit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</a:rPr>
              <a:t>Meeting Materials – Folder, Awareness</a:t>
            </a:r>
          </a:p>
          <a:p>
            <a:pPr lvl="0"/>
            <a:r>
              <a:rPr lang="en-US" sz="2800" dirty="0">
                <a:solidFill>
                  <a:srgbClr val="C00000"/>
                </a:solidFill>
              </a:rPr>
              <a:t>Meeting web site </a:t>
            </a:r>
            <a:r>
              <a:rPr lang="en-US" sz="2800" dirty="0"/>
              <a:t>– presentations                                         reference documents.</a:t>
            </a:r>
          </a:p>
          <a:p>
            <a:pPr marL="228600" indent="0">
              <a:lnSpc>
                <a:spcPct val="100000"/>
              </a:lnSpc>
              <a:spcBef>
                <a:spcPts val="605"/>
              </a:spcBef>
              <a:buNone/>
            </a:pPr>
            <a:r>
              <a:rPr lang="en-US" sz="2800" b="1" spc="-10" dirty="0">
                <a:latin typeface="Arial"/>
                <a:cs typeface="Arial"/>
                <a:hlinkClick r:id="rId3"/>
              </a:rPr>
              <a:t>https://oceanexpert.org/event/4368</a:t>
            </a:r>
            <a:endParaRPr lang="en-US" sz="2800" dirty="0"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endParaRPr lang="en-US" sz="1800" dirty="0"/>
          </a:p>
          <a:p>
            <a:pPr marL="3717925" lvl="3" indent="-311150"/>
            <a:r>
              <a:rPr lang="en-US" sz="2800" dirty="0">
                <a:solidFill>
                  <a:srgbClr val="C00000"/>
                </a:solidFill>
              </a:rPr>
              <a:t>Participant Registration</a:t>
            </a:r>
            <a:r>
              <a:rPr lang="en-US" sz="2800" dirty="0"/>
              <a:t> – for official attendance, please register </a:t>
            </a:r>
            <a:r>
              <a:rPr lang="en-US" sz="2800" dirty="0">
                <a:hlinkClick r:id="rId4"/>
              </a:rPr>
              <a:t>https://oceanexpert.org/registerEvent/4368</a:t>
            </a:r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6EC9F1-8F42-2241-A091-AD76B7E1B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9593" y="3785527"/>
            <a:ext cx="2086894" cy="2052868"/>
          </a:xfrm>
          <a:prstGeom prst="rect">
            <a:avLst/>
          </a:prstGeom>
        </p:spPr>
      </p:pic>
      <p:pic>
        <p:nvPicPr>
          <p:cNvPr id="1025" name="Picture 1" descr="page1image3683744">
            <a:extLst>
              <a:ext uri="{FF2B5EF4-FFF2-40B4-BE49-F238E27FC236}">
                <a16:creationId xmlns:a16="http://schemas.microsoft.com/office/drawing/2014/main" id="{FCAA026F-1CA9-A03C-EB92-343958996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1image3683328">
            <a:extLst>
              <a:ext uri="{FF2B5EF4-FFF2-40B4-BE49-F238E27FC236}">
                <a16:creationId xmlns:a16="http://schemas.microsoft.com/office/drawing/2014/main" id="{C9EF4786-0F93-17BD-4806-D05B96E4E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16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D7602D-487B-7870-6ECC-B150DE4706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91" y="1342216"/>
            <a:ext cx="1428064" cy="19040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73996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2AA9D797-1DC4-1342-9A94-0847FDBC37DB}"/>
              </a:ext>
            </a:extLst>
          </p:cNvPr>
          <p:cNvSpPr txBox="1">
            <a:spLocks/>
          </p:cNvSpPr>
          <p:nvPr/>
        </p:nvSpPr>
        <p:spPr>
          <a:xfrm>
            <a:off x="3097013" y="1691678"/>
            <a:ext cx="6789737" cy="188118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kern="0" dirty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4CDF4F-2594-FFF2-4967-4C0CB07CF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345" y="1968735"/>
            <a:ext cx="1682019" cy="1682019"/>
          </a:xfrm>
          <a:prstGeom prst="rect">
            <a:avLst/>
          </a:prstGeom>
        </p:spPr>
      </p:pic>
      <p:sp>
        <p:nvSpPr>
          <p:cNvPr id="3" name="object 11">
            <a:extLst>
              <a:ext uri="{FF2B5EF4-FFF2-40B4-BE49-F238E27FC236}">
                <a16:creationId xmlns:a16="http://schemas.microsoft.com/office/drawing/2014/main" id="{4AAC3577-0E9A-9224-F815-569C52BDFD93}"/>
              </a:ext>
            </a:extLst>
          </p:cNvPr>
          <p:cNvSpPr txBox="1"/>
          <p:nvPr/>
        </p:nvSpPr>
        <p:spPr>
          <a:xfrm>
            <a:off x="3097013" y="2845459"/>
            <a:ext cx="6600825" cy="1849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ts val="3180"/>
              </a:lnSpc>
              <a:spcBef>
                <a:spcPts val="100"/>
              </a:spcBef>
            </a:pPr>
            <a:r>
              <a:rPr sz="2800" b="1" dirty="0">
                <a:solidFill>
                  <a:srgbClr val="00B050"/>
                </a:solidFill>
                <a:latin typeface="Arial"/>
                <a:cs typeface="Arial"/>
              </a:rPr>
              <a:t>For</a:t>
            </a:r>
            <a:r>
              <a:rPr sz="2800" b="1" spc="-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B050"/>
                </a:solidFill>
                <a:latin typeface="Arial"/>
                <a:cs typeface="Arial"/>
              </a:rPr>
              <a:t>more</a:t>
            </a:r>
            <a:r>
              <a:rPr sz="2800" b="1" spc="-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B050"/>
                </a:solidFill>
                <a:latin typeface="Arial"/>
                <a:cs typeface="Arial"/>
              </a:rPr>
              <a:t>information:</a:t>
            </a:r>
            <a:endParaRPr sz="2800" dirty="0">
              <a:latin typeface="Arial"/>
              <a:cs typeface="Arial"/>
            </a:endParaRPr>
          </a:p>
          <a:p>
            <a:pPr marL="1035050">
              <a:lnSpc>
                <a:spcPts val="3180"/>
              </a:lnSpc>
              <a:tabLst>
                <a:tab pos="2338705" algn="l"/>
              </a:tabLst>
            </a:pPr>
            <a:r>
              <a:rPr sz="2800" b="1" spc="-20" dirty="0">
                <a:solidFill>
                  <a:srgbClr val="00B050"/>
                </a:solidFill>
                <a:latin typeface="Arial"/>
                <a:cs typeface="Arial"/>
              </a:rPr>
              <a:t>web:</a:t>
            </a:r>
            <a:r>
              <a:rPr sz="2800" b="1" dirty="0">
                <a:solidFill>
                  <a:srgbClr val="00B050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00B050"/>
                </a:solidFill>
                <a:latin typeface="Arial"/>
                <a:cs typeface="Arial"/>
              </a:rPr>
              <a:t>tsunamiready.org</a:t>
            </a:r>
            <a:endParaRPr sz="2800" dirty="0">
              <a:latin typeface="Arial"/>
              <a:cs typeface="Arial"/>
            </a:endParaRPr>
          </a:p>
          <a:p>
            <a:pPr marL="1035050">
              <a:lnSpc>
                <a:spcPct val="100000"/>
              </a:lnSpc>
              <a:spcBef>
                <a:spcPts val="645"/>
              </a:spcBef>
              <a:tabLst>
                <a:tab pos="2379980" algn="l"/>
              </a:tabLst>
            </a:pPr>
            <a:r>
              <a:rPr sz="2800" b="1" spc="-10" dirty="0">
                <a:solidFill>
                  <a:srgbClr val="00B050"/>
                </a:solidFill>
                <a:latin typeface="Arial"/>
                <a:cs typeface="Arial"/>
              </a:rPr>
              <a:t>e-</a:t>
            </a:r>
            <a:r>
              <a:rPr sz="2800" b="1" spc="-20" dirty="0">
                <a:solidFill>
                  <a:srgbClr val="00B050"/>
                </a:solidFill>
                <a:latin typeface="Arial"/>
                <a:cs typeface="Arial"/>
              </a:rPr>
              <a:t>mail:</a:t>
            </a:r>
            <a:r>
              <a:rPr sz="2800" b="1" dirty="0">
                <a:solidFill>
                  <a:srgbClr val="00B050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00B050"/>
                </a:solidFill>
                <a:latin typeface="Arial"/>
                <a:cs typeface="Arial"/>
                <a:hlinkClick r:id="rId3"/>
              </a:rPr>
              <a:t>itic@unesco.org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2800" dirty="0">
              <a:latin typeface="Arial"/>
              <a:cs typeface="Arial"/>
            </a:endParaRPr>
          </a:p>
        </p:txBody>
      </p:sp>
      <p:pic>
        <p:nvPicPr>
          <p:cNvPr id="7" name="object 13">
            <a:extLst>
              <a:ext uri="{FF2B5EF4-FFF2-40B4-BE49-F238E27FC236}">
                <a16:creationId xmlns:a16="http://schemas.microsoft.com/office/drawing/2014/main" id="{6419E0A9-748F-26EA-B5CE-C628A45159C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625" y="4210766"/>
            <a:ext cx="693401" cy="693401"/>
          </a:xfrm>
          <a:prstGeom prst="rect">
            <a:avLst/>
          </a:prstGeom>
        </p:spPr>
      </p:pic>
      <p:pic>
        <p:nvPicPr>
          <p:cNvPr id="8" name="object 14">
            <a:extLst>
              <a:ext uri="{FF2B5EF4-FFF2-40B4-BE49-F238E27FC236}">
                <a16:creationId xmlns:a16="http://schemas.microsoft.com/office/drawing/2014/main" id="{E1FD7757-39EF-47BC-DB0A-D033765AB36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6625" y="5022979"/>
            <a:ext cx="703813" cy="703813"/>
          </a:xfrm>
          <a:prstGeom prst="rect">
            <a:avLst/>
          </a:prstGeom>
        </p:spPr>
      </p:pic>
      <p:pic>
        <p:nvPicPr>
          <p:cNvPr id="9" name="object 15">
            <a:extLst>
              <a:ext uri="{FF2B5EF4-FFF2-40B4-BE49-F238E27FC236}">
                <a16:creationId xmlns:a16="http://schemas.microsoft.com/office/drawing/2014/main" id="{B781EE0A-ECC0-2A79-BA27-55E816A01A6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3329" y="5843944"/>
            <a:ext cx="2140972" cy="811333"/>
          </a:xfrm>
          <a:prstGeom prst="rect">
            <a:avLst/>
          </a:prstGeom>
        </p:spPr>
      </p:pic>
      <p:pic>
        <p:nvPicPr>
          <p:cNvPr id="10" name="object 16">
            <a:extLst>
              <a:ext uri="{FF2B5EF4-FFF2-40B4-BE49-F238E27FC236}">
                <a16:creationId xmlns:a16="http://schemas.microsoft.com/office/drawing/2014/main" id="{D77CCDCD-B20C-DF45-F0AE-DF730CF7557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6625" y="3313767"/>
            <a:ext cx="800682" cy="7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4196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ITTI.McKinnie">
  <a:themeElements>
    <a:clrScheme name="1_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ITTI.McKinn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ITTI.McKinni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TI.McKinni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TI.McKinni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TI.McKinni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TI.McKinni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TI.McKinni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TI.McKinni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TI.McKinni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TI.McKinni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tent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Content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1_Content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Thank Yo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2" ma:contentTypeDescription="Create a new document." ma:contentTypeScope="" ma:versionID="16b783511206b153c03d5fefde4531b3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267013bc9d140bdaaf8e2e8bc6d8858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6E7957-B5E5-46CF-AD8A-11A4E998B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DD4463-9D06-478E-926D-3B18289151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BB465B-9A16-414B-90F3-46AB976AC4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84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</vt:i4>
      </vt:variant>
    </vt:vector>
  </HeadingPairs>
  <TitlesOfParts>
    <vt:vector size="18" baseType="lpstr">
      <vt:lpstr>Arial</vt:lpstr>
      <vt:lpstr>Calibri</vt:lpstr>
      <vt:lpstr>Open Sans</vt:lpstr>
      <vt:lpstr>Roboto</vt:lpstr>
      <vt:lpstr>VAG Rounded Std Light</vt:lpstr>
      <vt:lpstr>Verdana</vt:lpstr>
      <vt:lpstr>Wingdings</vt:lpstr>
      <vt:lpstr>Title</vt:lpstr>
      <vt:lpstr>1_Title</vt:lpstr>
      <vt:lpstr>4_ITTI.McKinnie</vt:lpstr>
      <vt:lpstr>Content</vt:lpstr>
      <vt:lpstr>2_Content</vt:lpstr>
      <vt:lpstr>1_Content</vt:lpstr>
      <vt:lpstr>Thank You</vt:lpstr>
      <vt:lpstr>2_Title</vt:lpstr>
      <vt:lpstr>PowerPoint Presentation</vt:lpstr>
      <vt:lpstr>Workshop Details</vt:lpstr>
      <vt:lpstr>PowerPoint Presentation</vt:lpstr>
    </vt:vector>
  </TitlesOfParts>
  <Company>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Tammy Fukuji</cp:lastModifiedBy>
  <cp:revision>83</cp:revision>
  <dcterms:created xsi:type="dcterms:W3CDTF">2019-09-03T09:02:06Z</dcterms:created>
  <dcterms:modified xsi:type="dcterms:W3CDTF">2024-07-29T20:38:37Z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