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6"/>
  </p:notesMasterIdLst>
  <p:sldIdLst>
    <p:sldId id="310" r:id="rId3"/>
    <p:sldId id="3367" r:id="rId4"/>
    <p:sldId id="31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8" autoAdjust="0"/>
    <p:restoredTop sz="81214" autoAdjust="0"/>
  </p:normalViewPr>
  <p:slideViewPr>
    <p:cSldViewPr snapToGrid="0">
      <p:cViewPr>
        <p:scale>
          <a:sx n="93" d="100"/>
          <a:sy n="93" d="100"/>
        </p:scale>
        <p:origin x="13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7324B-AD87-4206-AD69-A90F22073BB6}" type="datetimeFigureOut">
              <a:rPr lang="en-NZ" smtClean="0"/>
              <a:t>12/07/24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25B7E-3D44-4E40-B0D2-55A8E94143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258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5B7E-3D44-4E40-B0D2-55A8E9414320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9670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C25B7E-3D44-4E40-B0D2-55A8E9414320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138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25B7E-3D44-4E40-B0D2-55A8E9414320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6971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81C-93F4-B88C-8F6E-298B178DE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82B87-08DB-22F0-3BFF-9FCB5C7A5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0B1D2-9DBA-7B75-EE87-D8906227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12/07/24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BD4EB-AECB-0206-E567-282A7A3A2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546C6-969B-38DB-B33A-097FF5AF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3039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C852E-C57C-481A-1449-94B8A4800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BD7AA2-BBF9-E52C-D0E4-55C737667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A163D-AB0F-C98E-8FC8-1FE29F651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12/07/24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796CE-DE31-F600-94E0-084A5853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42161-DECF-362E-99C0-84912A4DE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518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449FEF-A1FE-FC5B-C718-F3F871B932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E18774-C756-6918-6502-C115A7D02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EF02F-EA61-C6AC-C4A3-60E6068B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12/07/24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41C60-1669-EDA0-8F70-85924945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2471-8C74-01A3-B2D6-8732DF6E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9160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BDC09DD5-328A-4E12-98AC-32EFFA4E3094}"/>
              </a:ext>
            </a:extLst>
          </p:cNvPr>
          <p:cNvSpPr/>
          <p:nvPr userDrawn="1"/>
        </p:nvSpPr>
        <p:spPr>
          <a:xfrm>
            <a:off x="763" y="0"/>
            <a:ext cx="12191365" cy="6858000"/>
          </a:xfrm>
          <a:custGeom>
            <a:avLst/>
            <a:gdLst/>
            <a:ahLst/>
            <a:cxnLst/>
            <a:rect l="l" t="t" r="r" b="b"/>
            <a:pathLst>
              <a:path w="12191365" h="5332095">
                <a:moveTo>
                  <a:pt x="0" y="5331714"/>
                </a:moveTo>
                <a:lnTo>
                  <a:pt x="12191238" y="5331714"/>
                </a:lnTo>
                <a:lnTo>
                  <a:pt x="12191238" y="0"/>
                </a:lnTo>
                <a:lnTo>
                  <a:pt x="0" y="0"/>
                </a:lnTo>
                <a:lnTo>
                  <a:pt x="0" y="5331714"/>
                </a:lnTo>
                <a:close/>
              </a:path>
            </a:pathLst>
          </a:custGeom>
          <a:solidFill>
            <a:srgbClr val="0069B0"/>
          </a:solidFill>
        </p:spPr>
        <p:txBody>
          <a:bodyPr wrap="square" lIns="0" tIns="0" rIns="0" bIns="0" rtlCol="0"/>
          <a:lstStyle/>
          <a:p>
            <a:endParaRPr sz="1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BF785D-D629-586B-362F-1852E191A441}"/>
              </a:ext>
            </a:extLst>
          </p:cNvPr>
          <p:cNvGrpSpPr/>
          <p:nvPr userDrawn="1"/>
        </p:nvGrpSpPr>
        <p:grpSpPr>
          <a:xfrm>
            <a:off x="4986049" y="2211121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2DD46DE-AD41-7038-D3E1-D8EE23CFC8F8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7F225F8-A8C1-10AA-08B9-FD8D518944BD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2AB4E4B-4A5C-C619-6EA8-EA3136EE3E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9948" y="205691"/>
            <a:ext cx="1673113" cy="1201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E9615C-4480-79AC-757A-315EBB6E2E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96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48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3D22E-9E87-44AB-8271-F20F01B1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B8889A-14BB-4588-B51D-F39E6FE88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A11A1D-BF23-4B7E-AD73-A795DD06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B93C7-32A8-46AF-A8DC-4EC17259C349}" type="datetimeFigureOut">
              <a:rPr lang="fr-FR" smtClean="0"/>
              <a:t>12/07/2024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EED3F1-8736-413F-B080-23394516D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34AF0C-3BFA-42DA-B2AC-61CA57EA9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9652F-599E-4FEE-9697-6DF6F6741C5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2843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9B4D1AF-CA40-5174-68F3-A56D10D8EBB5}"/>
              </a:ext>
            </a:extLst>
          </p:cNvPr>
          <p:cNvGrpSpPr/>
          <p:nvPr userDrawn="1"/>
        </p:nvGrpSpPr>
        <p:grpSpPr>
          <a:xfrm>
            <a:off x="5053782" y="2202427"/>
            <a:ext cx="1238860" cy="2605548"/>
            <a:chOff x="5053781" y="2202426"/>
            <a:chExt cx="1238860" cy="260554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F4883C4-8C13-38B1-5C05-254523F8BD81}"/>
                </a:ext>
              </a:extLst>
            </p:cNvPr>
            <p:cNvCxnSpPr/>
            <p:nvPr userDrawn="1"/>
          </p:nvCxnSpPr>
          <p:spPr>
            <a:xfrm>
              <a:off x="5053781" y="2202426"/>
              <a:ext cx="0" cy="2458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816C7B7-A43C-9606-F962-E8DA26E442CF}"/>
                </a:ext>
              </a:extLst>
            </p:cNvPr>
            <p:cNvSpPr/>
            <p:nvPr userDrawn="1"/>
          </p:nvSpPr>
          <p:spPr>
            <a:xfrm>
              <a:off x="5171768" y="2202426"/>
              <a:ext cx="1120873" cy="2605548"/>
            </a:xfrm>
            <a:prstGeom prst="rect">
              <a:avLst/>
            </a:prstGeom>
            <a:solidFill>
              <a:srgbClr val="0069B4"/>
            </a:solidFill>
            <a:ln>
              <a:solidFill>
                <a:srgbClr val="0069B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C1BF3-AA08-9B48-9529-D46C1EE2AF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682" y="121025"/>
            <a:ext cx="1673113" cy="12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4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7E7D2-B645-9B9F-A78D-6B51662F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E46D7-6C97-90DD-57E5-CB2D66EFE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F9886-967C-BF1D-CB02-F6DDE5BE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12/07/24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475A3-2418-00C5-44AA-BFC36FA6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F486F-5291-084E-EFF2-6D74A681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944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D1909-4FBD-0D47-44F9-24DBAA8A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490513-D449-A7CF-87C1-98FF30DC6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A399D-62AD-729F-DA4F-B3825E233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12/07/24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476B0-0EB3-880F-F3DF-7801FEE6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71111-77A6-0D1E-AF4A-B97A94C3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107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5A5A-A340-A34E-0574-5F587DC98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463D1-6318-1EE8-24EF-A1AB0AAB3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52C4E-5D8A-4E7D-2A06-FB4CD521B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3C6136-B3FD-606A-5D4A-B5396E8F5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12/07/24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D915A-6236-8D2F-3231-ABA24E6B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74067-2CD7-4A77-A60D-117659DA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034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89956-8021-2D55-DF40-1EDFB249A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3D5FF-6154-4940-C0DF-ED12CE838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D1878-F973-3DF5-EB58-EAAC0E17D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5FE69-45AF-94D7-0AD8-B48DBC808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B610D-CB42-4BB8-26C4-8CDD2324D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0103CD-3365-5214-CBF7-9FDA7CEF1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12/07/24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13D81B-9E4B-0355-16B5-1C00848B4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538E62-0293-681A-9DFB-C60528FA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3297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5E2CD-E204-4913-A6D2-EA2429AC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18B10-209E-8204-1AAF-994EE8C9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12/07/24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6D1B8E-1804-8AEE-9799-924AF7DBF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3067C-6020-B05C-D94C-0C9D2B9A8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154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DC2AA-9F51-1CB0-B19A-FD239E723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12/07/24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BBD60-94A6-9045-E2A2-1043DDD0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1F6C7-82EF-3246-16DF-9B51228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026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5759C-CEB8-C820-4914-E863465F6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5F002-EF47-8787-5A0E-2550D3331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5499AB-1BD2-F249-F5CD-BF2712F9E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AF179-0D10-6253-CCE3-FD0B630E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12/07/24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BFB3F-B9A1-2649-BB47-81953740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366C61-CA4B-A8B7-52B2-52A5E6FD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7653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32F9-BDAC-BD01-37B2-31F657F7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722FB-34ED-F01C-0F74-BF07EA6834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DB569D-6612-4D7D-38A9-86B3D17BA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6426F-9053-2F0E-BC46-39F6BE1E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AB04D-218E-4515-90E8-69DA1A6E0DB5}" type="datetimeFigureOut">
              <a:rPr lang="en-NZ" smtClean="0"/>
              <a:t>12/07/24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6B356D-189E-B857-7554-614DA2B3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759B3-0A91-A2B3-5370-84FFBB0BC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172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150777-CDA2-0E07-9F8F-AB1A4813D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4E32D-7F55-8B2A-8999-DA1D4AFE4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4E93A-D8E9-67E2-4D0A-95A14ED67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AB04D-218E-4515-90E8-69DA1A6E0DB5}" type="datetimeFigureOut">
              <a:rPr lang="en-NZ" smtClean="0"/>
              <a:t>12/07/24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FE047-F7F6-755F-CCA0-DEFA84F62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3F86A-D48B-594E-838D-270F04EEA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ECF00-8E69-4F8D-AF2E-BD18219ABB3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95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5" y="216363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9"/>
            <a:ext cx="1639615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/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90" y="3379882"/>
            <a:ext cx="2423423" cy="98239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 sz="10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983F3D-55AB-9F63-24E2-89F0ECD44AB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777" y="2016423"/>
            <a:ext cx="2914542" cy="280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9" r:id="rId3"/>
    <p:sldLayoutId id="2147483680" r:id="rId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3AA867B-115E-5FC1-F0E1-6B3A44124464}"/>
              </a:ext>
            </a:extLst>
          </p:cNvPr>
          <p:cNvGrpSpPr/>
          <p:nvPr/>
        </p:nvGrpSpPr>
        <p:grpSpPr>
          <a:xfrm>
            <a:off x="-131135" y="0"/>
            <a:ext cx="12323135" cy="7474688"/>
            <a:chOff x="0" y="0"/>
            <a:chExt cx="12323135" cy="3077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36272F-772F-2713-5943-B56F7580B176}"/>
                </a:ext>
              </a:extLst>
            </p:cNvPr>
            <p:cNvSpPr/>
            <p:nvPr/>
          </p:nvSpPr>
          <p:spPr>
            <a:xfrm>
              <a:off x="0" y="0"/>
              <a:ext cx="12323135" cy="307777"/>
            </a:xfrm>
            <a:prstGeom prst="rect">
              <a:avLst/>
            </a:prstGeom>
            <a:solidFill>
              <a:srgbClr val="0961A9"/>
            </a:solidFill>
            <a:ln>
              <a:solidFill>
                <a:srgbClr val="0961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9F35E7-2314-3811-2B8B-CBA3623C0812}"/>
                </a:ext>
              </a:extLst>
            </p:cNvPr>
            <p:cNvSpPr txBox="1"/>
            <p:nvPr/>
          </p:nvSpPr>
          <p:spPr>
            <a:xfrm>
              <a:off x="7446917" y="0"/>
              <a:ext cx="4745082" cy="12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mi-NZ" sz="1400" b="1" dirty="0">
                  <a:solidFill>
                    <a:schemeClr val="bg1"/>
                  </a:solidFill>
                  <a:latin typeface="Aptos Black" panose="020F0502020204030204" pitchFamily="34" charset="0"/>
                </a:rPr>
                <a:t>ICG/PTWS WG3 Task Team on Tsunami Ready July 2024</a:t>
              </a:r>
              <a:endParaRPr lang="en-NZ" sz="1400" b="1" dirty="0">
                <a:solidFill>
                  <a:schemeClr val="bg1"/>
                </a:solidFill>
                <a:latin typeface="Aptos Black" panose="020F0502020204030204" pitchFamily="34" charset="0"/>
              </a:endParaRPr>
            </a:p>
          </p:txBody>
        </p:sp>
      </p:grp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B8FBE76-A096-B739-3E29-3980027E8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75B67B-A456-D892-D22A-C73182CAABE9}"/>
              </a:ext>
            </a:extLst>
          </p:cNvPr>
          <p:cNvSpPr txBox="1"/>
          <p:nvPr/>
        </p:nvSpPr>
        <p:spPr>
          <a:xfrm>
            <a:off x="766567" y="3282818"/>
            <a:ext cx="10982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i-NZ" sz="6000" b="1" dirty="0">
                <a:solidFill>
                  <a:schemeClr val="bg1"/>
                </a:solidFill>
                <a:latin typeface="Aptos Black" panose="020F0502020204030204" pitchFamily="34" charset="0"/>
              </a:rPr>
              <a:t>WELCOME &amp; INTRODUCTIONS</a:t>
            </a:r>
            <a:endParaRPr lang="en-NZ" sz="6000" b="1" dirty="0">
              <a:solidFill>
                <a:schemeClr val="bg1"/>
              </a:solidFill>
              <a:latin typeface="Aptos Black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4A8378-8E45-7F3D-0772-0F447E8BC9E5}"/>
              </a:ext>
            </a:extLst>
          </p:cNvPr>
          <p:cNvSpPr txBox="1"/>
          <p:nvPr/>
        </p:nvSpPr>
        <p:spPr>
          <a:xfrm>
            <a:off x="-65568" y="1064380"/>
            <a:ext cx="122575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PTWS WORKING GROUP 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ON DISASTER RISK MANAGEMENT AND PREPAREDNESS (WG 3)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i-NZ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i-NZ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TASK TEAM ON TSUNAMI READY</a:t>
            </a:r>
            <a:endParaRPr kumimoji="0" lang="en-NZ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5A9050-0E1A-A0EE-134E-314FC47EB396}"/>
              </a:ext>
            </a:extLst>
          </p:cNvPr>
          <p:cNvSpPr txBox="1"/>
          <p:nvPr/>
        </p:nvSpPr>
        <p:spPr>
          <a:xfrm>
            <a:off x="7946791" y="5793620"/>
            <a:ext cx="3677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mi-NZ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Co-Chairs:  </a:t>
            </a:r>
          </a:p>
          <a:p>
            <a:pPr algn="r"/>
            <a:r>
              <a:rPr kumimoji="0" lang="mi-NZ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+mn-cs"/>
              </a:rPr>
              <a:t>Ashleigh Fromont, NZ NEMA</a:t>
            </a:r>
          </a:p>
          <a:p>
            <a:pPr algn="r"/>
            <a:r>
              <a:rPr lang="mi-NZ" dirty="0">
                <a:solidFill>
                  <a:srgbClr val="FFFF00"/>
                </a:solidFill>
                <a:latin typeface="Aptos ExtraBold" panose="020B0004020202020204" pitchFamily="34" charset="0"/>
              </a:rPr>
              <a:t>Laura Kong, ITIC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51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5D801D2-58AE-BF8A-9C4F-5BC8ECE93055}"/>
              </a:ext>
            </a:extLst>
          </p:cNvPr>
          <p:cNvGrpSpPr/>
          <p:nvPr/>
        </p:nvGrpSpPr>
        <p:grpSpPr>
          <a:xfrm>
            <a:off x="0" y="0"/>
            <a:ext cx="12323135" cy="307777"/>
            <a:chOff x="0" y="0"/>
            <a:chExt cx="12323135" cy="3077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B76A08-3241-DB4D-D4A2-F6FA6F65C824}"/>
                </a:ext>
              </a:extLst>
            </p:cNvPr>
            <p:cNvSpPr/>
            <p:nvPr/>
          </p:nvSpPr>
          <p:spPr>
            <a:xfrm>
              <a:off x="0" y="0"/>
              <a:ext cx="12323135" cy="307777"/>
            </a:xfrm>
            <a:prstGeom prst="rect">
              <a:avLst/>
            </a:prstGeom>
            <a:solidFill>
              <a:srgbClr val="0961A9"/>
            </a:solidFill>
            <a:ln>
              <a:solidFill>
                <a:srgbClr val="0961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8E3DC5-4996-CF16-1251-344B64398590}"/>
                </a:ext>
              </a:extLst>
            </p:cNvPr>
            <p:cNvSpPr txBox="1"/>
            <p:nvPr/>
          </p:nvSpPr>
          <p:spPr>
            <a:xfrm>
              <a:off x="7446917" y="0"/>
              <a:ext cx="4745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i-NZ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F0502020204030204" pitchFamily="34" charset="0"/>
                  <a:ea typeface="+mn-ea"/>
                  <a:cs typeface="+mn-cs"/>
                </a:rPr>
                <a:t>ICG/PTWS WG3 Task Team on Tsunami Ready July 2024</a:t>
              </a:r>
              <a:endParaRPr kumimoji="0" lang="en-NZ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7C6C293-71BB-AD00-F8A9-56CE1050BD25}"/>
              </a:ext>
            </a:extLst>
          </p:cNvPr>
          <p:cNvSpPr txBox="1"/>
          <p:nvPr/>
        </p:nvSpPr>
        <p:spPr>
          <a:xfrm>
            <a:off x="10446308" y="825249"/>
            <a:ext cx="2212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Missing from photo):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Jiuta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N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Korovulavula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832C61-E57C-0168-8C59-4C826EDA1507}"/>
              </a:ext>
            </a:extLst>
          </p:cNvPr>
          <p:cNvSpPr txBox="1"/>
          <p:nvPr/>
        </p:nvSpPr>
        <p:spPr>
          <a:xfrm>
            <a:off x="10105879" y="5170977"/>
            <a:ext cx="28930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Laura Kong.         David Coetzee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Ashleigh </a:t>
            </a:r>
            <a:r>
              <a:rPr kumimoji="0" lang="en-NZ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Fromont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649A33-611A-2B9F-69BC-666C81DFB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380"/>
            <a:ext cx="12178602" cy="6199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8E5179-93D5-3210-BADF-34EDFC23F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843" y="2107101"/>
            <a:ext cx="2112826" cy="26437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4E9119-9847-3A77-D792-BD2DB1C5AAA6}"/>
              </a:ext>
            </a:extLst>
          </p:cNvPr>
          <p:cNvSpPr txBox="1"/>
          <p:nvPr/>
        </p:nvSpPr>
        <p:spPr>
          <a:xfrm>
            <a:off x="9819458" y="1253118"/>
            <a:ext cx="22121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N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from photo):</a:t>
            </a:r>
          </a:p>
          <a:p>
            <a:pPr algn="r"/>
            <a:r>
              <a:rPr lang="en-N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Jiuta</a:t>
            </a:r>
            <a:r>
              <a:rPr lang="en-N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Korovulavula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B14E5-A3D6-359A-1070-EFF2E9FA1CCC}"/>
              </a:ext>
            </a:extLst>
          </p:cNvPr>
          <p:cNvSpPr txBox="1"/>
          <p:nvPr/>
        </p:nvSpPr>
        <p:spPr>
          <a:xfrm>
            <a:off x="9525518" y="5073055"/>
            <a:ext cx="2893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Laura Kong        David Coetzee</a:t>
            </a:r>
          </a:p>
          <a:p>
            <a:pPr algn="ctr"/>
            <a:r>
              <a:rPr lang="en-NZ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Ashleigh </a:t>
            </a:r>
            <a:r>
              <a:rPr lang="en-NZ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Fromont</a:t>
            </a: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90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3AA867B-115E-5FC1-F0E1-6B3A44124464}"/>
              </a:ext>
            </a:extLst>
          </p:cNvPr>
          <p:cNvGrpSpPr/>
          <p:nvPr/>
        </p:nvGrpSpPr>
        <p:grpSpPr>
          <a:xfrm>
            <a:off x="-65568" y="-113736"/>
            <a:ext cx="12323135" cy="7474688"/>
            <a:chOff x="0" y="0"/>
            <a:chExt cx="12323135" cy="30777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36272F-772F-2713-5943-B56F7580B176}"/>
                </a:ext>
              </a:extLst>
            </p:cNvPr>
            <p:cNvSpPr/>
            <p:nvPr/>
          </p:nvSpPr>
          <p:spPr>
            <a:xfrm>
              <a:off x="0" y="0"/>
              <a:ext cx="12323135" cy="307777"/>
            </a:xfrm>
            <a:prstGeom prst="rect">
              <a:avLst/>
            </a:prstGeom>
            <a:solidFill>
              <a:srgbClr val="0961A9"/>
            </a:solidFill>
            <a:ln>
              <a:solidFill>
                <a:srgbClr val="0961A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9F35E7-2314-3811-2B8B-CBA3623C0812}"/>
                </a:ext>
              </a:extLst>
            </p:cNvPr>
            <p:cNvSpPr txBox="1"/>
            <p:nvPr/>
          </p:nvSpPr>
          <p:spPr>
            <a:xfrm>
              <a:off x="7496275" y="4683"/>
              <a:ext cx="4745082" cy="126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mi-NZ" sz="1400" b="1" dirty="0">
                  <a:solidFill>
                    <a:schemeClr val="bg1"/>
                  </a:solidFill>
                  <a:latin typeface="Aptos Black" panose="020F0502020204030204" pitchFamily="34" charset="0"/>
                </a:rPr>
                <a:t>ICG/PTWS WG3 Task Team on Tsunami Ready July 2024</a:t>
              </a:r>
              <a:endParaRPr lang="en-NZ" sz="1400" b="1" dirty="0">
                <a:solidFill>
                  <a:schemeClr val="bg1"/>
                </a:solidFill>
                <a:latin typeface="Aptos Black" panose="020F0502020204030204" pitchFamily="34" charset="0"/>
              </a:endParaRPr>
            </a:p>
          </p:txBody>
        </p:sp>
      </p:grp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AB8FBE76-A096-B739-3E29-3980027E8B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10560" y="4638722"/>
            <a:ext cx="6270171" cy="24957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75B67B-A456-D892-D22A-C73182CAABE9}"/>
              </a:ext>
            </a:extLst>
          </p:cNvPr>
          <p:cNvSpPr txBox="1"/>
          <p:nvPr/>
        </p:nvSpPr>
        <p:spPr>
          <a:xfrm>
            <a:off x="2184528" y="433791"/>
            <a:ext cx="9991261" cy="4816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i-NZ" sz="6000" b="1" dirty="0">
                <a:solidFill>
                  <a:schemeClr val="bg1"/>
                </a:solidFill>
                <a:latin typeface="Aptos Black" panose="020F0502020204030204" pitchFamily="34" charset="0"/>
              </a:rPr>
              <a:t>AGENDA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NZ" sz="1400" b="1" dirty="0">
              <a:solidFill>
                <a:schemeClr val="bg1"/>
              </a:solidFill>
              <a:latin typeface="Aptos Black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/>
                </a:solidFill>
                <a:latin typeface="Aptos Black" panose="020F0502020204030204" pitchFamily="34" charset="0"/>
              </a:rPr>
              <a:t>1. Welcome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/>
                </a:solidFill>
                <a:latin typeface="Aptos Black" panose="020F0502020204030204" pitchFamily="34" charset="0"/>
              </a:rPr>
              <a:t>2. Status Review (ICG/PTWS-XXX &amp; TOWS-WG)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/>
                </a:solidFill>
                <a:latin typeface="Aptos Black" panose="020F0502020204030204" pitchFamily="34" charset="0"/>
              </a:rPr>
              <a:t>3. Standardized Training – Ocean Teacher Global Academy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/>
                </a:solidFill>
                <a:latin typeface="Aptos Black" panose="020F0502020204030204" pitchFamily="34" charset="0"/>
              </a:rPr>
              <a:t>4. Implementation challenges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/>
                </a:solidFill>
                <a:latin typeface="Aptos Black" panose="020F0502020204030204" pitchFamily="34" charset="0"/>
              </a:rPr>
              <a:t>4. The Equivalency Guidance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NZ" sz="2800" b="1" dirty="0">
                <a:solidFill>
                  <a:schemeClr val="bg1"/>
                </a:solidFill>
                <a:latin typeface="Aptos Black" panose="020F0502020204030204" pitchFamily="34" charset="0"/>
              </a:rPr>
              <a:t>5. Next Steps</a:t>
            </a:r>
          </a:p>
        </p:txBody>
      </p:sp>
    </p:spTree>
    <p:extLst>
      <p:ext uri="{BB962C8B-B14F-4D97-AF65-F5344CB8AC3E}">
        <p14:creationId xmlns:p14="http://schemas.microsoft.com/office/powerpoint/2010/main" val="3250134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131</Words>
  <Application>Microsoft Macintosh PowerPoint</Application>
  <PresentationFormat>Widescreen</PresentationFormat>
  <Paragraphs>30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 Black</vt:lpstr>
      <vt:lpstr>Aptos ExtraBold</vt:lpstr>
      <vt:lpstr>Arial</vt:lpstr>
      <vt:lpstr>Calibri</vt:lpstr>
      <vt:lpstr>Calibri Light</vt:lpstr>
      <vt:lpstr>Office Theme</vt:lpstr>
      <vt:lpstr>Title</vt:lpstr>
      <vt:lpstr>PowerPoint Presentation</vt:lpstr>
      <vt:lpstr>PowerPoint Presentation</vt:lpstr>
      <vt:lpstr>PowerPoint Presentation</vt:lpstr>
    </vt:vector>
  </TitlesOfParts>
  <Company>Central Agencies Shared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Fromont [NEMA]</dc:creator>
  <cp:lastModifiedBy>Laura Kong</cp:lastModifiedBy>
  <cp:revision>19</cp:revision>
  <dcterms:created xsi:type="dcterms:W3CDTF">2024-07-10T01:00:56Z</dcterms:created>
  <dcterms:modified xsi:type="dcterms:W3CDTF">2024-07-13T01:08:56Z</dcterms:modified>
</cp:coreProperties>
</file>