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5" r:id="rId3"/>
  </p:sldMasterIdLst>
  <p:notesMasterIdLst>
    <p:notesMasterId r:id="rId15"/>
  </p:notesMasterIdLst>
  <p:sldIdLst>
    <p:sldId id="310" r:id="rId4"/>
    <p:sldId id="326" r:id="rId5"/>
    <p:sldId id="256" r:id="rId6"/>
    <p:sldId id="319" r:id="rId7"/>
    <p:sldId id="257" r:id="rId8"/>
    <p:sldId id="322" r:id="rId9"/>
    <p:sldId id="3348" r:id="rId10"/>
    <p:sldId id="772" r:id="rId11"/>
    <p:sldId id="3357" r:id="rId12"/>
    <p:sldId id="3347" r:id="rId13"/>
    <p:sldId id="279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61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8925AC-E22C-4BD3-B3B4-06F6F402A131}" v="15" dt="2024-07-12T03:56:26.1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81232" autoAdjust="0"/>
  </p:normalViewPr>
  <p:slideViewPr>
    <p:cSldViewPr snapToGrid="0">
      <p:cViewPr varScale="1">
        <p:scale>
          <a:sx n="91" d="100"/>
          <a:sy n="91" d="100"/>
        </p:scale>
        <p:origin x="1256" y="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7324B-AD87-4206-AD69-A90F22073BB6}" type="datetimeFigureOut">
              <a:rPr lang="en-NZ" smtClean="0"/>
              <a:t>12/07/24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25B7E-3D44-4E40-B0D2-55A8E9414320}" type="slidenum">
              <a:rPr lang="en-NZ" smtClean="0"/>
              <a:t>‹#›</a:t>
            </a:fld>
            <a:endParaRPr lang="en-NZ"/>
          </a:p>
        </p:txBody>
      </p:sp>
    </p:spTree>
    <p:extLst>
      <p:ext uri="{BB962C8B-B14F-4D97-AF65-F5344CB8AC3E}">
        <p14:creationId xmlns:p14="http://schemas.microsoft.com/office/powerpoint/2010/main" val="290258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FC25B7E-3D44-4E40-B0D2-55A8E9414320}" type="slidenum">
              <a:rPr lang="en-NZ" smtClean="0"/>
              <a:t>1</a:t>
            </a:fld>
            <a:endParaRPr lang="en-NZ"/>
          </a:p>
        </p:txBody>
      </p:sp>
    </p:spTree>
    <p:extLst>
      <p:ext uri="{BB962C8B-B14F-4D97-AF65-F5344CB8AC3E}">
        <p14:creationId xmlns:p14="http://schemas.microsoft.com/office/powerpoint/2010/main" val="2669670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25B7E-3D44-4E40-B0D2-55A8E9414320}" type="slidenum">
              <a:rPr lang="en-NZ" smtClean="0"/>
              <a:t>10</a:t>
            </a:fld>
            <a:endParaRPr lang="en-NZ"/>
          </a:p>
        </p:txBody>
      </p:sp>
    </p:spTree>
    <p:extLst>
      <p:ext uri="{BB962C8B-B14F-4D97-AF65-F5344CB8AC3E}">
        <p14:creationId xmlns:p14="http://schemas.microsoft.com/office/powerpoint/2010/main" val="240150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Calibri" charset="0"/>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a:defRPr sz="1000">
                <a:solidFill>
                  <a:schemeClr val="tx1"/>
                </a:solidFill>
                <a:latin typeface="Times New Roman" charset="0"/>
              </a:defRPr>
            </a:lvl1pPr>
            <a:lvl2pPr marL="742950" indent="-285750" algn="ctr" defTabSz="931863">
              <a:defRPr sz="1000">
                <a:solidFill>
                  <a:schemeClr val="tx1"/>
                </a:solidFill>
                <a:latin typeface="Times New Roman" charset="0"/>
              </a:defRPr>
            </a:lvl2pPr>
            <a:lvl3pPr marL="1143000" indent="-228600" algn="ctr" defTabSz="931863">
              <a:defRPr sz="1000">
                <a:solidFill>
                  <a:schemeClr val="tx1"/>
                </a:solidFill>
                <a:latin typeface="Times New Roman" charset="0"/>
              </a:defRPr>
            </a:lvl3pPr>
            <a:lvl4pPr marL="1600200" indent="-228600" algn="ctr" defTabSz="931863">
              <a:defRPr sz="1000">
                <a:solidFill>
                  <a:schemeClr val="tx1"/>
                </a:solidFill>
                <a:latin typeface="Times New Roman" charset="0"/>
              </a:defRPr>
            </a:lvl4pPr>
            <a:lvl5pPr marL="2057400" indent="-228600" algn="ctr" defTabSz="931863">
              <a:defRPr sz="1000">
                <a:solidFill>
                  <a:schemeClr val="tx1"/>
                </a:solidFill>
                <a:latin typeface="Times New Roman" charset="0"/>
              </a:defRPr>
            </a:lvl5pPr>
            <a:lvl6pPr marL="2514600" indent="-228600" algn="ctr" defTabSz="931863" eaLnBrk="0" fontAlgn="base" hangingPunct="0">
              <a:spcBef>
                <a:spcPct val="0"/>
              </a:spcBef>
              <a:spcAft>
                <a:spcPct val="0"/>
              </a:spcAft>
              <a:defRPr sz="1000">
                <a:solidFill>
                  <a:schemeClr val="tx1"/>
                </a:solidFill>
                <a:latin typeface="Times New Roman" charset="0"/>
              </a:defRPr>
            </a:lvl6pPr>
            <a:lvl7pPr marL="2971800" indent="-228600" algn="ctr" defTabSz="931863" eaLnBrk="0" fontAlgn="base" hangingPunct="0">
              <a:spcBef>
                <a:spcPct val="0"/>
              </a:spcBef>
              <a:spcAft>
                <a:spcPct val="0"/>
              </a:spcAft>
              <a:defRPr sz="1000">
                <a:solidFill>
                  <a:schemeClr val="tx1"/>
                </a:solidFill>
                <a:latin typeface="Times New Roman" charset="0"/>
              </a:defRPr>
            </a:lvl7pPr>
            <a:lvl8pPr marL="3429000" indent="-228600" algn="ctr" defTabSz="931863" eaLnBrk="0" fontAlgn="base" hangingPunct="0">
              <a:spcBef>
                <a:spcPct val="0"/>
              </a:spcBef>
              <a:spcAft>
                <a:spcPct val="0"/>
              </a:spcAft>
              <a:defRPr sz="1000">
                <a:solidFill>
                  <a:schemeClr val="tx1"/>
                </a:solidFill>
                <a:latin typeface="Times New Roman" charset="0"/>
              </a:defRPr>
            </a:lvl8pPr>
            <a:lvl9pPr marL="3886200" indent="-228600" algn="ctr" defTabSz="931863" eaLnBrk="0" fontAlgn="base" hangingPunct="0">
              <a:spcBef>
                <a:spcPct val="0"/>
              </a:spcBef>
              <a:spcAft>
                <a:spcPct val="0"/>
              </a:spcAft>
              <a:defRPr sz="1000">
                <a:solidFill>
                  <a:schemeClr val="tx1"/>
                </a:solidFill>
                <a:latin typeface="Times New Roman"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53E1E946-0E72-9742-9AF2-8D913F1721E0}" type="slidenum">
              <a:rPr kumimoji="0" lang="en-US" altLang="x-none" sz="1200" b="0"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11</a:t>
            </a:fld>
            <a:endParaRPr kumimoji="0" lang="en-US" altLang="x-none" sz="1200" b="0" i="0" u="none" strike="noStrike" kern="1200" cap="none" spc="0" normalizeH="0" baseline="0" noProof="0" dirty="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25145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75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FC25B7E-3D44-4E40-B0D2-55A8E9414320}" type="slidenum">
              <a:rPr lang="en-NZ" smtClean="0"/>
              <a:t>3</a:t>
            </a:fld>
            <a:endParaRPr lang="en-NZ"/>
          </a:p>
        </p:txBody>
      </p:sp>
    </p:spTree>
    <p:extLst>
      <p:ext uri="{BB962C8B-B14F-4D97-AF65-F5344CB8AC3E}">
        <p14:creationId xmlns:p14="http://schemas.microsoft.com/office/powerpoint/2010/main" val="2174236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FC25B7E-3D44-4E40-B0D2-55A8E9414320}" type="slidenum">
              <a:rPr lang="en-NZ" smtClean="0"/>
              <a:t>4</a:t>
            </a:fld>
            <a:endParaRPr lang="en-NZ"/>
          </a:p>
        </p:txBody>
      </p:sp>
    </p:spTree>
    <p:extLst>
      <p:ext uri="{BB962C8B-B14F-4D97-AF65-F5344CB8AC3E}">
        <p14:creationId xmlns:p14="http://schemas.microsoft.com/office/powerpoint/2010/main" val="287065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FC25B7E-3D44-4E40-B0D2-55A8E9414320}" type="slidenum">
              <a:rPr lang="en-NZ" smtClean="0"/>
              <a:t>5</a:t>
            </a:fld>
            <a:endParaRPr lang="en-NZ"/>
          </a:p>
        </p:txBody>
      </p:sp>
    </p:spTree>
    <p:extLst>
      <p:ext uri="{BB962C8B-B14F-4D97-AF65-F5344CB8AC3E}">
        <p14:creationId xmlns:p14="http://schemas.microsoft.com/office/powerpoint/2010/main" val="61307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FC25B7E-3D44-4E40-B0D2-55A8E9414320}" type="slidenum">
              <a:rPr lang="en-NZ" smtClean="0"/>
              <a:t>6</a:t>
            </a:fld>
            <a:endParaRPr lang="en-NZ"/>
          </a:p>
        </p:txBody>
      </p:sp>
    </p:spTree>
    <p:extLst>
      <p:ext uri="{BB962C8B-B14F-4D97-AF65-F5344CB8AC3E}">
        <p14:creationId xmlns:p14="http://schemas.microsoft.com/office/powerpoint/2010/main" val="65875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FC25B7E-3D44-4E40-B0D2-55A8E9414320}" type="slidenum">
              <a:rPr lang="en-NZ" smtClean="0"/>
              <a:t>7</a:t>
            </a:fld>
            <a:endParaRPr lang="en-NZ"/>
          </a:p>
        </p:txBody>
      </p:sp>
    </p:spTree>
    <p:extLst>
      <p:ext uri="{BB962C8B-B14F-4D97-AF65-F5344CB8AC3E}">
        <p14:creationId xmlns:p14="http://schemas.microsoft.com/office/powerpoint/2010/main" val="152337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E974F-D732-4E48-BE67-7CDA609F1280}" type="slidenum">
              <a:rPr lang="en-US" smtClean="0"/>
              <a:t>8</a:t>
            </a:fld>
            <a:endParaRPr lang="en-US"/>
          </a:p>
        </p:txBody>
      </p:sp>
    </p:spTree>
    <p:extLst>
      <p:ext uri="{BB962C8B-B14F-4D97-AF65-F5344CB8AC3E}">
        <p14:creationId xmlns:p14="http://schemas.microsoft.com/office/powerpoint/2010/main" val="3489004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25B7E-3D44-4E40-B0D2-55A8E9414320}" type="slidenum">
              <a:rPr lang="en-NZ" smtClean="0"/>
              <a:t>9</a:t>
            </a:fld>
            <a:endParaRPr lang="en-NZ"/>
          </a:p>
        </p:txBody>
      </p:sp>
    </p:spTree>
    <p:extLst>
      <p:ext uri="{BB962C8B-B14F-4D97-AF65-F5344CB8AC3E}">
        <p14:creationId xmlns:p14="http://schemas.microsoft.com/office/powerpoint/2010/main" val="3084058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681C-93F4-B88C-8F6E-298B178DE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D482B87-08DB-22F0-3BFF-9FCB5C7A5E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3A0B1D2-9DBA-7B75-EE87-D8906227F760}"/>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5" name="Footer Placeholder 4">
            <a:extLst>
              <a:ext uri="{FF2B5EF4-FFF2-40B4-BE49-F238E27FC236}">
                <a16:creationId xmlns:a16="http://schemas.microsoft.com/office/drawing/2014/main" id="{12BBD4EB-AECB-0206-E567-282A7A3A23D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7B546C6-969B-38DB-B33A-097FF5AF729C}"/>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2593039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852E-C57C-481A-1449-94B8A48004D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9BD7AA2-BBF9-E52C-D0E4-55C737667D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A8A163D-AB0F-C98E-8FC8-1FE29F651EA9}"/>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5" name="Footer Placeholder 4">
            <a:extLst>
              <a:ext uri="{FF2B5EF4-FFF2-40B4-BE49-F238E27FC236}">
                <a16:creationId xmlns:a16="http://schemas.microsoft.com/office/drawing/2014/main" id="{178796CE-DE31-F600-94E0-084A5853F68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A342161-DECF-362E-99C0-84912A4DE7A2}"/>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273518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449FEF-A1FE-FC5B-C718-F3F871B932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FE18774-C756-6918-6502-C115A7D025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5EEF02F-EA61-C6AC-C4A3-60E6068B7801}"/>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5" name="Footer Placeholder 4">
            <a:extLst>
              <a:ext uri="{FF2B5EF4-FFF2-40B4-BE49-F238E27FC236}">
                <a16:creationId xmlns:a16="http://schemas.microsoft.com/office/drawing/2014/main" id="{DEA41C60-1669-EDA0-8F70-85924945003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9D42471-8C74-01A3-B2D6-8732DF6E3B9F}"/>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1509160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5656FE-615F-4D36-89E2-B4338C3477AB}"/>
              </a:ext>
            </a:extLst>
          </p:cNvPr>
          <p:cNvSpPr/>
          <p:nvPr userDrawn="1"/>
        </p:nvSpPr>
        <p:spPr>
          <a:xfrm>
            <a:off x="0" y="0"/>
            <a:ext cx="12192000" cy="1400783"/>
          </a:xfrm>
          <a:prstGeom prst="rect">
            <a:avLst/>
          </a:prstGeom>
          <a:gradFill flip="none" rotWithShape="1">
            <a:gsLst>
              <a:gs pos="45000">
                <a:schemeClr val="accent1">
                  <a:lumMod val="50000"/>
                </a:schemeClr>
              </a:gs>
              <a:gs pos="21000">
                <a:schemeClr val="accent1">
                  <a:lumMod val="50000"/>
                  <a:shade val="67500"/>
                  <a:satMod val="115000"/>
                </a:schemeClr>
              </a:gs>
              <a:gs pos="88000">
                <a:schemeClr val="accent1">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296C8-2CD7-4FBA-9E62-19CB968D0E65}"/>
              </a:ext>
            </a:extLst>
          </p:cNvPr>
          <p:cNvSpPr>
            <a:spLocks noGrp="1"/>
          </p:cNvSpPr>
          <p:nvPr>
            <p:ph type="title"/>
          </p:nvPr>
        </p:nvSpPr>
        <p:spPr>
          <a:xfrm>
            <a:off x="465338" y="37609"/>
            <a:ext cx="8889759" cy="1325563"/>
          </a:xfrm>
        </p:spPr>
        <p:txBody>
          <a:bodyPr>
            <a:normAutofit/>
          </a:bodyPr>
          <a:lstStyle>
            <a:lvl1pPr>
              <a:defRPr sz="3600" b="1">
                <a:solidFill>
                  <a:schemeClr val="bg1"/>
                </a:solidFill>
                <a:latin typeface="Roboto" panose="02000000000000000000" pitchFamily="2" charset="0"/>
                <a:ea typeface="Roboto" panose="02000000000000000000" pitchFamily="2" charset="0"/>
              </a:defRPr>
            </a:lvl1pPr>
          </a:lstStyle>
          <a:p>
            <a:r>
              <a:rPr lang="en-US" dirty="0"/>
              <a:t>Click to edit Master title style</a:t>
            </a:r>
          </a:p>
        </p:txBody>
      </p:sp>
      <p:pic>
        <p:nvPicPr>
          <p:cNvPr id="8" name="Picture 7">
            <a:extLst>
              <a:ext uri="{FF2B5EF4-FFF2-40B4-BE49-F238E27FC236}">
                <a16:creationId xmlns:a16="http://schemas.microsoft.com/office/drawing/2014/main" id="{E1C85B7E-0A2F-1D20-26ED-8C7EE34C25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1" name="Picture 10">
            <a:extLst>
              <a:ext uri="{FF2B5EF4-FFF2-40B4-BE49-F238E27FC236}">
                <a16:creationId xmlns:a16="http://schemas.microsoft.com/office/drawing/2014/main" id="{5FE7CFCA-725F-5501-AA95-1825D2A7A1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4" name="Picture 13">
            <a:extLst>
              <a:ext uri="{FF2B5EF4-FFF2-40B4-BE49-F238E27FC236}">
                <a16:creationId xmlns:a16="http://schemas.microsoft.com/office/drawing/2014/main" id="{A9D332EA-82D0-8311-04B2-27C8C3867B4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685399" y="144038"/>
            <a:ext cx="1157890" cy="1112704"/>
          </a:xfrm>
          <a:prstGeom prst="rect">
            <a:avLst/>
          </a:prstGeom>
        </p:spPr>
      </p:pic>
      <p:pic>
        <p:nvPicPr>
          <p:cNvPr id="16" name="Picture 15">
            <a:extLst>
              <a:ext uri="{FF2B5EF4-FFF2-40B4-BE49-F238E27FC236}">
                <a16:creationId xmlns:a16="http://schemas.microsoft.com/office/drawing/2014/main" id="{17BBAF1C-5C79-130A-FE55-E3C1AA3A1F3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14093" y="197931"/>
            <a:ext cx="890433" cy="1004917"/>
          </a:xfrm>
          <a:prstGeom prst="rect">
            <a:avLst/>
          </a:prstGeom>
        </p:spPr>
      </p:pic>
      <p:pic>
        <p:nvPicPr>
          <p:cNvPr id="20" name="Picture 19">
            <a:extLst>
              <a:ext uri="{FF2B5EF4-FFF2-40B4-BE49-F238E27FC236}">
                <a16:creationId xmlns:a16="http://schemas.microsoft.com/office/drawing/2014/main" id="{B440C3A0-0FAF-E283-B337-63E5D69B6F5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8616" y="6267689"/>
            <a:ext cx="2138913" cy="424387"/>
          </a:xfrm>
          <a:prstGeom prst="rect">
            <a:avLst/>
          </a:prstGeom>
        </p:spPr>
      </p:pic>
    </p:spTree>
    <p:extLst>
      <p:ext uri="{BB962C8B-B14F-4D97-AF65-F5344CB8AC3E}">
        <p14:creationId xmlns:p14="http://schemas.microsoft.com/office/powerpoint/2010/main" val="85930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906EEA5C-8ADF-8F44-9C9C-09C856D1591B}"/>
              </a:ext>
            </a:extLst>
          </p:cNvPr>
          <p:cNvSpPr>
            <a:spLocks noChangeArrowheads="1"/>
          </p:cNvSpPr>
          <p:nvPr/>
        </p:nvSpPr>
        <p:spPr bwMode="auto">
          <a:xfrm>
            <a:off x="914400" y="3810001"/>
            <a:ext cx="10363200" cy="9101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folHlink"/>
          </a:solidFill>
          <a:ln w="9525">
            <a:solidFill>
              <a:schemeClr val="hlink"/>
            </a:solidFill>
            <a:round/>
            <a:headEnd/>
            <a:tailEnd/>
          </a:ln>
        </p:spPr>
        <p:txBody>
          <a:bodyPr lIns="90643" tIns="45323" rIns="90643" bIns="45323"/>
          <a:lstStyle/>
          <a:p>
            <a:pPr>
              <a:defRPr/>
            </a:pPr>
            <a:endParaRPr lang="en-US" sz="1000">
              <a:ea typeface="+mn-ea"/>
            </a:endParaRPr>
          </a:p>
        </p:txBody>
      </p:sp>
      <p:sp>
        <p:nvSpPr>
          <p:cNvPr id="13314" name="Rectangle 2"/>
          <p:cNvSpPr>
            <a:spLocks noGrp="1" noChangeArrowheads="1"/>
          </p:cNvSpPr>
          <p:nvPr>
            <p:ph type="subTitle" idx="1"/>
          </p:nvPr>
        </p:nvSpPr>
        <p:spPr>
          <a:xfrm>
            <a:off x="3759285" y="4191000"/>
            <a:ext cx="7330017" cy="609600"/>
          </a:xfrm>
        </p:spPr>
        <p:txBody>
          <a:bodyPr/>
          <a:lstStyle>
            <a:lvl1pPr marL="0" indent="0" algn="r">
              <a:buFont typeface="Wingdings" charset="0"/>
              <a:buNone/>
              <a:defRPr sz="2100" b="0"/>
            </a:lvl1pPr>
          </a:lstStyle>
          <a:p>
            <a:pPr lvl="0"/>
            <a:r>
              <a:rPr lang="th-TH" noProof="0"/>
              <a:t>Click to edit Master subtitle style</a:t>
            </a:r>
          </a:p>
        </p:txBody>
      </p:sp>
      <p:sp>
        <p:nvSpPr>
          <p:cNvPr id="13321" name="Rectangle 9"/>
          <p:cNvSpPr>
            <a:spLocks noGrp="1" noChangeArrowheads="1"/>
          </p:cNvSpPr>
          <p:nvPr>
            <p:ph type="ctrTitle"/>
          </p:nvPr>
        </p:nvSpPr>
        <p:spPr>
          <a:xfrm>
            <a:off x="914400" y="1752600"/>
            <a:ext cx="10363200" cy="1817688"/>
          </a:xfrm>
          <a:solidFill>
            <a:schemeClr val="bg1"/>
          </a:solidFill>
        </p:spPr>
        <p:txBody>
          <a:bodyPr/>
          <a:lstStyle>
            <a:lvl1pPr>
              <a:defRPr sz="3600"/>
            </a:lvl1pPr>
          </a:lstStyle>
          <a:p>
            <a:pPr lvl="0"/>
            <a:r>
              <a:rPr lang="th-TH" noProof="0"/>
              <a:t>Click to edit Master title style</a:t>
            </a:r>
          </a:p>
        </p:txBody>
      </p:sp>
      <p:sp>
        <p:nvSpPr>
          <p:cNvPr id="5" name="Rectangle 3">
            <a:extLst>
              <a:ext uri="{FF2B5EF4-FFF2-40B4-BE49-F238E27FC236}">
                <a16:creationId xmlns:a16="http://schemas.microsoft.com/office/drawing/2014/main" id="{34D56DB0-E82F-D847-84C9-20020A79FD45}"/>
              </a:ext>
            </a:extLst>
          </p:cNvPr>
          <p:cNvSpPr>
            <a:spLocks noGrp="1" noChangeArrowheads="1"/>
          </p:cNvSpPr>
          <p:nvPr>
            <p:ph type="dt" sz="half" idx="10"/>
          </p:nvPr>
        </p:nvSpPr>
        <p:spPr bwMode="auto">
          <a:xfrm>
            <a:off x="914400" y="6248400"/>
            <a:ext cx="2540000" cy="457200"/>
          </a:xfrm>
          <a:prstGeom prst="rect">
            <a:avLst/>
          </a:prstGeom>
          <a:extLst>
            <a:ext uri="{FAA26D3D-D897-4be2-8F04-BA451C77F1D7}"/>
            <a:ext uri="{909E8E84-426E-40dd-AFC4-6F175D3DCCD1}"/>
            <a:ext uri="{91240B29-F687-4f45-9708-019B960494DF}"/>
            <a:ext uri="{AF507438-7753-43e0-B8FC-AC1667EBCBE1}"/>
          </a:extLst>
        </p:spPr>
        <p:txBody>
          <a:bodyPr vert="horz" wrap="square" lIns="90642" tIns="45323" rIns="90642" bIns="45323" numCol="1" anchor="t" anchorCtr="0" compatLnSpc="1">
            <a:prstTxWarp prst="textNoShape">
              <a:avLst/>
            </a:prstTxWarp>
          </a:bodyPr>
          <a:lstStyle>
            <a:lvl1pPr eaLnBrk="1" hangingPunct="1">
              <a:defRPr sz="1200" b="0">
                <a:solidFill>
                  <a:srgbClr val="000000"/>
                </a:solidFill>
                <a:latin typeface="Verdana" charset="0"/>
                <a:ea typeface="ＭＳ Ｐゴシック" charset="0"/>
                <a:cs typeface="+mn-cs"/>
              </a:defRPr>
            </a:lvl1pPr>
          </a:lstStyle>
          <a:p>
            <a:pPr>
              <a:defRPr/>
            </a:pPr>
            <a:endParaRPr lang="th-TH"/>
          </a:p>
        </p:txBody>
      </p:sp>
      <p:sp>
        <p:nvSpPr>
          <p:cNvPr id="6" name="Rectangle 4">
            <a:extLst>
              <a:ext uri="{FF2B5EF4-FFF2-40B4-BE49-F238E27FC236}">
                <a16:creationId xmlns:a16="http://schemas.microsoft.com/office/drawing/2014/main" id="{165E3FE1-FB02-9643-A5AE-92A3A5B1DD59}"/>
              </a:ext>
            </a:extLst>
          </p:cNvPr>
          <p:cNvSpPr>
            <a:spLocks noGrp="1" noChangeArrowheads="1"/>
          </p:cNvSpPr>
          <p:nvPr>
            <p:ph type="ftr" sz="quarter" idx="11"/>
          </p:nvPr>
        </p:nvSpPr>
        <p:spPr bwMode="auto">
          <a:xfrm>
            <a:off x="4165600" y="6248400"/>
            <a:ext cx="3860800" cy="457200"/>
          </a:xfrm>
          <a:prstGeom prst="rect">
            <a:avLst/>
          </a:prstGeom>
          <a:extLst>
            <a:ext uri="{FAA26D3D-D897-4be2-8F04-BA451C77F1D7}"/>
            <a:ext uri="{909E8E84-426E-40dd-AFC4-6F175D3DCCD1}"/>
            <a:ext uri="{91240B29-F687-4f45-9708-019B960494DF}"/>
            <a:ext uri="{AF507438-7753-43e0-B8FC-AC1667EBCBE1}"/>
          </a:extLst>
        </p:spPr>
        <p:txBody>
          <a:bodyPr vert="horz" wrap="square" lIns="90642" tIns="45323" rIns="90642" bIns="45323" numCol="1" anchor="t" anchorCtr="0" compatLnSpc="1">
            <a:prstTxWarp prst="textNoShape">
              <a:avLst/>
            </a:prstTxWarp>
          </a:bodyPr>
          <a:lstStyle>
            <a:lvl1pPr algn="ctr" eaLnBrk="1" hangingPunct="1">
              <a:defRPr sz="1200" b="0">
                <a:solidFill>
                  <a:srgbClr val="000000"/>
                </a:solidFill>
                <a:latin typeface="Verdana" charset="0"/>
                <a:ea typeface="ＭＳ Ｐゴシック" charset="0"/>
                <a:cs typeface="+mn-cs"/>
              </a:defRPr>
            </a:lvl1pPr>
          </a:lstStyle>
          <a:p>
            <a:pPr>
              <a:defRPr/>
            </a:pPr>
            <a:endParaRPr lang="th-TH"/>
          </a:p>
        </p:txBody>
      </p:sp>
      <p:sp>
        <p:nvSpPr>
          <p:cNvPr id="7" name="Rectangle 5">
            <a:extLst>
              <a:ext uri="{FF2B5EF4-FFF2-40B4-BE49-F238E27FC236}">
                <a16:creationId xmlns:a16="http://schemas.microsoft.com/office/drawing/2014/main" id="{1BF24572-22A7-4748-BAE3-D421ACBD30D6}"/>
              </a:ext>
            </a:extLst>
          </p:cNvPr>
          <p:cNvSpPr>
            <a:spLocks noGrp="1" noChangeArrowheads="1"/>
          </p:cNvSpPr>
          <p:nvPr>
            <p:ph type="sldNum" sz="quarter" idx="12"/>
          </p:nvPr>
        </p:nvSpPr>
        <p:spPr bwMode="auto">
          <a:xfrm>
            <a:off x="8737600" y="6248400"/>
            <a:ext cx="2540000" cy="457200"/>
          </a:xfrm>
          <a:prstGeom prst="rect">
            <a:avLst/>
          </a:prstGeom>
          <a:extLst>
            <a:ext uri="{FAA26D3D-D897-4be2-8F04-BA451C77F1D7}"/>
            <a:ext uri="{909E8E84-426E-40dd-AFC4-6F175D3DCCD1}"/>
            <a:ext uri="{91240B29-F687-4f45-9708-019B960494DF}"/>
            <a:ext uri="{AF507438-7753-43e0-B8FC-AC1667EBCBE1}"/>
          </a:extLst>
        </p:spPr>
        <p:txBody>
          <a:bodyPr vert="horz" wrap="square" lIns="90642" tIns="45323" rIns="90642" bIns="45323" numCol="1" anchor="t" anchorCtr="0" compatLnSpc="1">
            <a:prstTxWarp prst="textNoShape">
              <a:avLst/>
            </a:prstTxWarp>
          </a:bodyPr>
          <a:lstStyle>
            <a:lvl1pPr algn="r" eaLnBrk="1" hangingPunct="1">
              <a:defRPr sz="1200">
                <a:solidFill>
                  <a:srgbClr val="000000"/>
                </a:solidFill>
                <a:latin typeface="Verdana" charset="0"/>
                <a:ea typeface="+mn-ea"/>
              </a:defRPr>
            </a:lvl1pPr>
          </a:lstStyle>
          <a:p>
            <a:pPr>
              <a:defRPr/>
            </a:pPr>
            <a:fld id="{D40E394F-7298-CB46-ADAE-F28CF0DC8EAD}" type="slidenum">
              <a:rPr lang="en-US" altLang="x-none"/>
              <a:pPr>
                <a:defRPr/>
              </a:pPr>
              <a:t>‹#›</a:t>
            </a:fld>
            <a:endParaRPr lang="th-TH" altLang="x-none"/>
          </a:p>
        </p:txBody>
      </p:sp>
    </p:spTree>
    <p:extLst>
      <p:ext uri="{BB962C8B-B14F-4D97-AF65-F5344CB8AC3E}">
        <p14:creationId xmlns:p14="http://schemas.microsoft.com/office/powerpoint/2010/main" val="4220661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1611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BDC09DD5-328A-4E12-98AC-32EFFA4E3094}"/>
              </a:ext>
            </a:extLst>
          </p:cNvPr>
          <p:cNvSpPr/>
          <p:nvPr userDrawn="1"/>
        </p:nvSpPr>
        <p:spPr>
          <a:xfrm>
            <a:off x="763" y="0"/>
            <a:ext cx="12191365" cy="6858000"/>
          </a:xfrm>
          <a:custGeom>
            <a:avLst/>
            <a:gdLst/>
            <a:ahLst/>
            <a:cxnLst/>
            <a:rect l="l" t="t" r="r" b="b"/>
            <a:pathLst>
              <a:path w="12191365" h="5332095">
                <a:moveTo>
                  <a:pt x="0" y="5331714"/>
                </a:moveTo>
                <a:lnTo>
                  <a:pt x="12191238" y="5331714"/>
                </a:lnTo>
                <a:lnTo>
                  <a:pt x="12191238" y="0"/>
                </a:lnTo>
                <a:lnTo>
                  <a:pt x="0" y="0"/>
                </a:lnTo>
                <a:lnTo>
                  <a:pt x="0" y="5331714"/>
                </a:lnTo>
                <a:close/>
              </a:path>
            </a:pathLst>
          </a:custGeom>
          <a:solidFill>
            <a:srgbClr val="0069B0"/>
          </a:solidFill>
        </p:spPr>
        <p:txBody>
          <a:bodyPr wrap="square" lIns="0" tIns="0" rIns="0" bIns="0" rtlCol="0"/>
          <a:lstStyle/>
          <a:p>
            <a:endParaRPr sz="1000" dirty="0"/>
          </a:p>
        </p:txBody>
      </p:sp>
      <p:grpSp>
        <p:nvGrpSpPr>
          <p:cNvPr id="2" name="Group 1">
            <a:extLst>
              <a:ext uri="{FF2B5EF4-FFF2-40B4-BE49-F238E27FC236}">
                <a16:creationId xmlns:a16="http://schemas.microsoft.com/office/drawing/2014/main" id="{47BF785D-D629-586B-362F-1852E191A441}"/>
              </a:ext>
            </a:extLst>
          </p:cNvPr>
          <p:cNvGrpSpPr/>
          <p:nvPr userDrawn="1"/>
        </p:nvGrpSpPr>
        <p:grpSpPr>
          <a:xfrm>
            <a:off x="4986049" y="2211121"/>
            <a:ext cx="1238860" cy="2605548"/>
            <a:chOff x="5053781" y="2202426"/>
            <a:chExt cx="1238860" cy="2605548"/>
          </a:xfrm>
        </p:grpSpPr>
        <p:cxnSp>
          <p:nvCxnSpPr>
            <p:cNvPr id="3" name="Straight Connector 2">
              <a:extLst>
                <a:ext uri="{FF2B5EF4-FFF2-40B4-BE49-F238E27FC236}">
                  <a16:creationId xmlns:a16="http://schemas.microsoft.com/office/drawing/2014/main" id="{72DD46DE-AD41-7038-D3E1-D8EE23CFC8F8}"/>
                </a:ext>
              </a:extLst>
            </p:cNvPr>
            <p:cNvCxnSpPr/>
            <p:nvPr userDrawn="1"/>
          </p:nvCxnSpPr>
          <p:spPr>
            <a:xfrm>
              <a:off x="5053781" y="2202426"/>
              <a:ext cx="0" cy="24580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7F225F8-A8C1-10AA-08B9-FD8D518944BD}"/>
                </a:ext>
              </a:extLst>
            </p:cNvPr>
            <p:cNvSpPr/>
            <p:nvPr userDrawn="1"/>
          </p:nvSpPr>
          <p:spPr>
            <a:xfrm>
              <a:off x="5171768" y="2202426"/>
              <a:ext cx="1120873" cy="2605548"/>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grpSp>
      <p:pic>
        <p:nvPicPr>
          <p:cNvPr id="5" name="Picture 4">
            <a:extLst>
              <a:ext uri="{FF2B5EF4-FFF2-40B4-BE49-F238E27FC236}">
                <a16:creationId xmlns:a16="http://schemas.microsoft.com/office/drawing/2014/main" id="{22AB4E4B-4A5C-C619-6EA8-EA3136EE3E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99948" y="205691"/>
            <a:ext cx="1673113" cy="1201279"/>
          </a:xfrm>
          <a:prstGeom prst="rect">
            <a:avLst/>
          </a:prstGeom>
        </p:spPr>
      </p:pic>
      <p:pic>
        <p:nvPicPr>
          <p:cNvPr id="7" name="Picture 6">
            <a:extLst>
              <a:ext uri="{FF2B5EF4-FFF2-40B4-BE49-F238E27FC236}">
                <a16:creationId xmlns:a16="http://schemas.microsoft.com/office/drawing/2014/main" id="{68E9615C-4480-79AC-757A-315EBB6E2E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45777" y="2016423"/>
            <a:ext cx="2914542" cy="2800246"/>
          </a:xfrm>
          <a:prstGeom prst="rect">
            <a:avLst/>
          </a:prstGeom>
        </p:spPr>
      </p:pic>
    </p:spTree>
    <p:extLst>
      <p:ext uri="{BB962C8B-B14F-4D97-AF65-F5344CB8AC3E}">
        <p14:creationId xmlns:p14="http://schemas.microsoft.com/office/powerpoint/2010/main" val="4071296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endParaRPr lang="en-US" dirty="0"/>
          </a:p>
        </p:txBody>
      </p:sp>
    </p:spTree>
    <p:extLst>
      <p:ext uri="{BB962C8B-B14F-4D97-AF65-F5344CB8AC3E}">
        <p14:creationId xmlns:p14="http://schemas.microsoft.com/office/powerpoint/2010/main" val="652448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Date Placeholder 4"/>
          <p:cNvSpPr>
            <a:spLocks noGrp="1"/>
          </p:cNvSpPr>
          <p:nvPr>
            <p:ph type="dt" sz="half" idx="10"/>
          </p:nvPr>
        </p:nvSpPr>
        <p:spPr/>
        <p:txBody>
          <a:bodyPr/>
          <a:lstStyle/>
          <a:p>
            <a:fld id="{43F67D23-B28E-C940-A3F4-7BF99AFF0B2F}" type="datetime1">
              <a:rPr lang="en-US" smtClean="0"/>
              <a:t>7/12/24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9E91EC6-940A-44F4-9575-86FC82B01364}" type="slidenum">
              <a:rPr lang="ru-RU" smtClean="0"/>
              <a:t>‹#›</a:t>
            </a:fld>
            <a:endParaRPr lang="ru-RU"/>
          </a:p>
        </p:txBody>
      </p:sp>
    </p:spTree>
    <p:extLst>
      <p:ext uri="{BB962C8B-B14F-4D97-AF65-F5344CB8AC3E}">
        <p14:creationId xmlns:p14="http://schemas.microsoft.com/office/powerpoint/2010/main" val="2731812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E3D22E-9E87-44AB-8271-F20F01B1E9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8B8889A-14BB-4588-B51D-F39E6FE882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5A11A1D-BF23-4B7E-AD73-A795DD068C89}"/>
              </a:ext>
            </a:extLst>
          </p:cNvPr>
          <p:cNvSpPr>
            <a:spLocks noGrp="1"/>
          </p:cNvSpPr>
          <p:nvPr>
            <p:ph type="dt" sz="half" idx="10"/>
          </p:nvPr>
        </p:nvSpPr>
        <p:spPr/>
        <p:txBody>
          <a:bodyPr/>
          <a:lstStyle/>
          <a:p>
            <a:fld id="{1E1B93C7-32A8-46AF-A8DC-4EC17259C349}"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23EED3F1-8736-413F-B080-23394516D7D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34AF0C-3BFA-42DA-B2AC-61CA57EA9F3E}"/>
              </a:ext>
            </a:extLst>
          </p:cNvPr>
          <p:cNvSpPr>
            <a:spLocks noGrp="1"/>
          </p:cNvSpPr>
          <p:nvPr>
            <p:ph type="sldNum" sz="quarter" idx="12"/>
          </p:nvPr>
        </p:nvSpPr>
        <p:spPr/>
        <p:txBody>
          <a:bodyPr/>
          <a:lstStyle/>
          <a:p>
            <a:fld id="{D9A9652F-599E-4FEE-9697-6DF6F6741C5E}" type="slidenum">
              <a:rPr lang="fr-FR" smtClean="0"/>
              <a:t>‹#›</a:t>
            </a:fld>
            <a:endParaRPr lang="fr-FR"/>
          </a:p>
        </p:txBody>
      </p:sp>
    </p:spTree>
    <p:extLst>
      <p:ext uri="{BB962C8B-B14F-4D97-AF65-F5344CB8AC3E}">
        <p14:creationId xmlns:p14="http://schemas.microsoft.com/office/powerpoint/2010/main" val="1532843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B4D1AF-CA40-5174-68F3-A56D10D8EBB5}"/>
              </a:ext>
            </a:extLst>
          </p:cNvPr>
          <p:cNvGrpSpPr/>
          <p:nvPr userDrawn="1"/>
        </p:nvGrpSpPr>
        <p:grpSpPr>
          <a:xfrm>
            <a:off x="5053782" y="2202427"/>
            <a:ext cx="1238860" cy="2605548"/>
            <a:chOff x="5053781" y="2202426"/>
            <a:chExt cx="1238860" cy="2605548"/>
          </a:xfrm>
        </p:grpSpPr>
        <p:cxnSp>
          <p:nvCxnSpPr>
            <p:cNvPr id="3" name="Straight Connector 2">
              <a:extLst>
                <a:ext uri="{FF2B5EF4-FFF2-40B4-BE49-F238E27FC236}">
                  <a16:creationId xmlns:a16="http://schemas.microsoft.com/office/drawing/2014/main" id="{5F4883C4-8C13-38B1-5C05-254523F8BD81}"/>
                </a:ext>
              </a:extLst>
            </p:cNvPr>
            <p:cNvCxnSpPr/>
            <p:nvPr userDrawn="1"/>
          </p:nvCxnSpPr>
          <p:spPr>
            <a:xfrm>
              <a:off x="5053781" y="2202426"/>
              <a:ext cx="0" cy="24580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816C7B7-A43C-9606-F962-E8DA26E442CF}"/>
                </a:ext>
              </a:extLst>
            </p:cNvPr>
            <p:cNvSpPr/>
            <p:nvPr userDrawn="1"/>
          </p:nvSpPr>
          <p:spPr>
            <a:xfrm>
              <a:off x="5171768" y="2202426"/>
              <a:ext cx="1120873" cy="2605548"/>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grpSp>
      <p:pic>
        <p:nvPicPr>
          <p:cNvPr id="12" name="Picture 11">
            <a:extLst>
              <a:ext uri="{FF2B5EF4-FFF2-40B4-BE49-F238E27FC236}">
                <a16:creationId xmlns:a16="http://schemas.microsoft.com/office/drawing/2014/main" id="{EF3C1BF3-AA08-9B48-9529-D46C1EE2AF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67682" y="121025"/>
            <a:ext cx="1673113" cy="1201279"/>
          </a:xfrm>
          <a:prstGeom prst="rect">
            <a:avLst/>
          </a:prstGeom>
        </p:spPr>
      </p:pic>
    </p:spTree>
    <p:extLst>
      <p:ext uri="{BB962C8B-B14F-4D97-AF65-F5344CB8AC3E}">
        <p14:creationId xmlns:p14="http://schemas.microsoft.com/office/powerpoint/2010/main" val="492746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E7D2-B645-9B9F-A78D-6B51662F0DF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790E46D7-6C97-90DD-57E5-CB2D66EFEB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4BF9886-967C-BF1D-CB02-F6DDE5BE5661}"/>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5" name="Footer Placeholder 4">
            <a:extLst>
              <a:ext uri="{FF2B5EF4-FFF2-40B4-BE49-F238E27FC236}">
                <a16:creationId xmlns:a16="http://schemas.microsoft.com/office/drawing/2014/main" id="{DA0475A3-2418-00C5-44AA-BFC36FA6C43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3EF486F-5291-084E-EFF2-6D74A6814856}"/>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309446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1909-4FBD-0D47-44F9-24DBAA8AFA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BD490513-D449-A7CF-87C1-98FF30DC6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A399D-62AD-729F-DA4F-B3825E233510}"/>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5" name="Footer Placeholder 4">
            <a:extLst>
              <a:ext uri="{FF2B5EF4-FFF2-40B4-BE49-F238E27FC236}">
                <a16:creationId xmlns:a16="http://schemas.microsoft.com/office/drawing/2014/main" id="{1CA476B0-0EB3-880F-F3DF-7801FEE6BD2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2371111-77A6-0D1E-AF4A-B97A94C3C646}"/>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197107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5A5A-A340-A34E-0574-5F587DC9830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22463D1-6318-1EE8-24EF-A1AB0AAB3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5152C4E-5D8A-4E7D-2A06-FB4CD521B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73C6136-B3FD-606A-5D4A-B5396E8F5F26}"/>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6" name="Footer Placeholder 5">
            <a:extLst>
              <a:ext uri="{FF2B5EF4-FFF2-40B4-BE49-F238E27FC236}">
                <a16:creationId xmlns:a16="http://schemas.microsoft.com/office/drawing/2014/main" id="{627D915A-6236-8D2F-3231-ABA24E6B346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3F74067-2CD7-4A77-A60D-117659DA5960}"/>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341034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9956-8021-2D55-DF40-1EDFB249A6DA}"/>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A13D5FF-6154-4940-C0DF-ED12CE838E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D1878-F973-3DF5-EB58-EAAC0E17DA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DA5FE69-45AF-94D7-0AD8-B48DBC8085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B610D-CB42-4BB8-26C4-8CDD2324D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240103CD-3365-5214-CBF7-9FDA7CEF136B}"/>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8" name="Footer Placeholder 7">
            <a:extLst>
              <a:ext uri="{FF2B5EF4-FFF2-40B4-BE49-F238E27FC236}">
                <a16:creationId xmlns:a16="http://schemas.microsoft.com/office/drawing/2014/main" id="{A813D81B-9E4B-0355-16B5-1C00848B4D9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72538E62-0293-681A-9DFB-C60528FAD064}"/>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3073297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5E2CD-E204-4913-A6D2-EA2429AC08F2}"/>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2418B10-209E-8204-1AAF-994EE8C93C21}"/>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4" name="Footer Placeholder 3">
            <a:extLst>
              <a:ext uri="{FF2B5EF4-FFF2-40B4-BE49-F238E27FC236}">
                <a16:creationId xmlns:a16="http://schemas.microsoft.com/office/drawing/2014/main" id="{8A6D1B8E-1804-8AEE-9799-924AF7DBFC69}"/>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FB43067C-6020-B05C-D94C-0C9D2B9A8037}"/>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741543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DC2AA-9F51-1CB0-B19A-FD239E72319D}"/>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3" name="Footer Placeholder 2">
            <a:extLst>
              <a:ext uri="{FF2B5EF4-FFF2-40B4-BE49-F238E27FC236}">
                <a16:creationId xmlns:a16="http://schemas.microsoft.com/office/drawing/2014/main" id="{EC7BBD60-94A6-9045-E2A2-1043DDD0AD96}"/>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6F1F6C7-82EF-3246-16DF-9B512284609A}"/>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218026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759C-CEB8-C820-4914-E863465F6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FE35F002-EF47-8787-5A0E-2550D3331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3E5499AB-1BD2-F249-F5CD-BF2712F9E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AF179-0D10-6253-CCE3-FD0B630EB241}"/>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6" name="Footer Placeholder 5">
            <a:extLst>
              <a:ext uri="{FF2B5EF4-FFF2-40B4-BE49-F238E27FC236}">
                <a16:creationId xmlns:a16="http://schemas.microsoft.com/office/drawing/2014/main" id="{A7BBFB3F-B9A1-2649-BB47-81953740BAA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7366C61-CA4B-A8B7-52B2-52A5E6FDB592}"/>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13765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32F9-BDAC-BD01-37B2-31F657F78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741722FB-34ED-F01C-0F74-BF07EA6834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CDB569D-6612-4D7D-38A9-86B3D17BA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96426F-9053-2F0E-BC46-39F6BE1E4815}"/>
              </a:ext>
            </a:extLst>
          </p:cNvPr>
          <p:cNvSpPr>
            <a:spLocks noGrp="1"/>
          </p:cNvSpPr>
          <p:nvPr>
            <p:ph type="dt" sz="half" idx="10"/>
          </p:nvPr>
        </p:nvSpPr>
        <p:spPr/>
        <p:txBody>
          <a:bodyPr/>
          <a:lstStyle/>
          <a:p>
            <a:fld id="{89EAB04D-218E-4515-90E8-69DA1A6E0DB5}" type="datetimeFigureOut">
              <a:rPr lang="en-NZ" smtClean="0"/>
              <a:t>12/07/24</a:t>
            </a:fld>
            <a:endParaRPr lang="en-NZ"/>
          </a:p>
        </p:txBody>
      </p:sp>
      <p:sp>
        <p:nvSpPr>
          <p:cNvPr id="6" name="Footer Placeholder 5">
            <a:extLst>
              <a:ext uri="{FF2B5EF4-FFF2-40B4-BE49-F238E27FC236}">
                <a16:creationId xmlns:a16="http://schemas.microsoft.com/office/drawing/2014/main" id="{396B356D-189E-B857-7554-614DA2B3825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6F759B3-0A91-A2B3-5370-84FFBB0BC170}"/>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105172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50777-CDA2-0E07-9F8F-AB1A4813D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4F4E32D-7F55-8B2A-8999-DA1D4AFE41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F44E93A-D8E9-67E2-4D0A-95A14ED67A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EAB04D-218E-4515-90E8-69DA1A6E0DB5}" type="datetimeFigureOut">
              <a:rPr lang="en-NZ" smtClean="0"/>
              <a:t>12/07/24</a:t>
            </a:fld>
            <a:endParaRPr lang="en-NZ"/>
          </a:p>
        </p:txBody>
      </p:sp>
      <p:sp>
        <p:nvSpPr>
          <p:cNvPr id="5" name="Footer Placeholder 4">
            <a:extLst>
              <a:ext uri="{FF2B5EF4-FFF2-40B4-BE49-F238E27FC236}">
                <a16:creationId xmlns:a16="http://schemas.microsoft.com/office/drawing/2014/main" id="{45EFE047-F7F6-755F-CCA0-DEFA84F62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F393F86A-D48B-594E-838D-270F04EEA9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CECF00-8E69-4F8D-AF2E-BD18219ABB32}" type="slidenum">
              <a:rPr lang="en-NZ" smtClean="0"/>
              <a:t>‹#›</a:t>
            </a:fld>
            <a:endParaRPr lang="en-NZ"/>
          </a:p>
        </p:txBody>
      </p:sp>
    </p:spTree>
    <p:extLst>
      <p:ext uri="{BB962C8B-B14F-4D97-AF65-F5344CB8AC3E}">
        <p14:creationId xmlns:p14="http://schemas.microsoft.com/office/powerpoint/2010/main" val="2519543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F884BE-55D5-864E-A347-3CB0A38A5F7C}"/>
              </a:ext>
            </a:extLst>
          </p:cNvPr>
          <p:cNvSpPr>
            <a:spLocks noGrp="1" noChangeArrowheads="1"/>
          </p:cNvSpPr>
          <p:nvPr>
            <p:ph type="title"/>
          </p:nvPr>
        </p:nvSpPr>
        <p:spPr bwMode="auto">
          <a:xfrm>
            <a:off x="711200" y="152400"/>
            <a:ext cx="908685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642" tIns="45323" rIns="90642" bIns="45323" numCol="1" anchor="b" anchorCtr="0" compatLnSpc="1">
            <a:prstTxWarp prst="textNoShape">
              <a:avLst/>
            </a:prstTxWarp>
          </a:bodyPr>
          <a:lstStyle/>
          <a:p>
            <a:pPr lvl="0"/>
            <a:r>
              <a:rPr lang="th-TH" altLang="en-US"/>
              <a:t>Click to edit Master title style</a:t>
            </a:r>
          </a:p>
        </p:txBody>
      </p:sp>
      <p:sp>
        <p:nvSpPr>
          <p:cNvPr id="1027" name="Rectangle 3">
            <a:extLst>
              <a:ext uri="{FF2B5EF4-FFF2-40B4-BE49-F238E27FC236}">
                <a16:creationId xmlns:a16="http://schemas.microsoft.com/office/drawing/2014/main" id="{462C070C-46F6-D147-9D45-0A181E7143BD}"/>
              </a:ext>
            </a:extLst>
          </p:cNvPr>
          <p:cNvSpPr>
            <a:spLocks noGrp="1" noChangeArrowheads="1"/>
          </p:cNvSpPr>
          <p:nvPr>
            <p:ph type="body" idx="1"/>
          </p:nvPr>
        </p:nvSpPr>
        <p:spPr bwMode="auto">
          <a:xfrm>
            <a:off x="711201" y="1295400"/>
            <a:ext cx="1124796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642" tIns="45323" rIns="90642" bIns="45323" numCol="1" anchor="t" anchorCtr="0" compatLnSpc="1">
            <a:prstTxWarp prst="textNoShape">
              <a:avLst/>
            </a:prstTxWarp>
          </a:bodyPr>
          <a:lstStyle/>
          <a:p>
            <a:pPr lvl="0"/>
            <a:r>
              <a:rPr lang="th-TH" altLang="en-US"/>
              <a:t>Click to edit Master text styles</a:t>
            </a:r>
          </a:p>
          <a:p>
            <a:pPr lvl="1"/>
            <a:r>
              <a:rPr lang="th-TH" altLang="en-US"/>
              <a:t>Second level</a:t>
            </a:r>
          </a:p>
          <a:p>
            <a:pPr lvl="2"/>
            <a:r>
              <a:rPr lang="th-TH" altLang="en-US"/>
              <a:t>Third level</a:t>
            </a:r>
          </a:p>
          <a:p>
            <a:pPr lvl="3"/>
            <a:r>
              <a:rPr lang="th-TH" altLang="en-US"/>
              <a:t>Fourth level</a:t>
            </a:r>
          </a:p>
          <a:p>
            <a:pPr lvl="4"/>
            <a:r>
              <a:rPr lang="th-TH" altLang="en-US"/>
              <a:t>Fifth level </a:t>
            </a:r>
          </a:p>
        </p:txBody>
      </p:sp>
      <p:sp>
        <p:nvSpPr>
          <p:cNvPr id="69636" name="AutoShape 4">
            <a:extLst>
              <a:ext uri="{FF2B5EF4-FFF2-40B4-BE49-F238E27FC236}">
                <a16:creationId xmlns:a16="http://schemas.microsoft.com/office/drawing/2014/main" id="{4AF87199-7603-0447-9FEE-969DEBA18BA2}"/>
              </a:ext>
            </a:extLst>
          </p:cNvPr>
          <p:cNvSpPr>
            <a:spLocks noChangeArrowheads="1"/>
          </p:cNvSpPr>
          <p:nvPr/>
        </p:nvSpPr>
        <p:spPr bwMode="auto">
          <a:xfrm>
            <a:off x="789518" y="990600"/>
            <a:ext cx="10610849" cy="11006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folHlink"/>
          </a:solidFill>
          <a:ln w="9525">
            <a:solidFill>
              <a:schemeClr val="folHlink"/>
            </a:solidFill>
            <a:round/>
            <a:headEnd/>
            <a:tailEnd/>
          </a:ln>
        </p:spPr>
        <p:txBody>
          <a:bodyPr lIns="90643" tIns="45323" rIns="90643" bIns="45323"/>
          <a:lstStyle/>
          <a:p>
            <a:pPr>
              <a:defRPr/>
            </a:pPr>
            <a:endParaRPr lang="en-US" sz="1000">
              <a:ea typeface="+mn-ea"/>
            </a:endParaRPr>
          </a:p>
        </p:txBody>
      </p:sp>
    </p:spTree>
    <p:extLst>
      <p:ext uri="{BB962C8B-B14F-4D97-AF65-F5344CB8AC3E}">
        <p14:creationId xmlns:p14="http://schemas.microsoft.com/office/powerpoint/2010/main" val="282806489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rtl="0" eaLnBrk="0" fontAlgn="base" hangingPunct="0">
        <a:lnSpc>
          <a:spcPct val="110000"/>
        </a:lnSpc>
        <a:spcBef>
          <a:spcPct val="0"/>
        </a:spcBef>
        <a:spcAft>
          <a:spcPct val="0"/>
        </a:spcAft>
        <a:defRPr sz="3333" b="1">
          <a:solidFill>
            <a:schemeClr val="accent2"/>
          </a:solidFill>
          <a:latin typeface="+mj-lt"/>
          <a:ea typeface="+mj-ea"/>
          <a:cs typeface="ＭＳ Ｐゴシック" charset="0"/>
        </a:defRPr>
      </a:lvl1pPr>
      <a:lvl2pPr algn="l" rtl="0" eaLnBrk="0" fontAlgn="base" hangingPunct="0">
        <a:lnSpc>
          <a:spcPct val="110000"/>
        </a:lnSpc>
        <a:spcBef>
          <a:spcPct val="0"/>
        </a:spcBef>
        <a:spcAft>
          <a:spcPct val="0"/>
        </a:spcAft>
        <a:defRPr sz="3333" b="1">
          <a:solidFill>
            <a:schemeClr val="accent2"/>
          </a:solidFill>
          <a:latin typeface="Arial" charset="0"/>
          <a:ea typeface="ＭＳ Ｐゴシック" charset="0"/>
          <a:cs typeface="ＭＳ Ｐゴシック" charset="0"/>
        </a:defRPr>
      </a:lvl2pPr>
      <a:lvl3pPr algn="l" rtl="0" eaLnBrk="0" fontAlgn="base" hangingPunct="0">
        <a:lnSpc>
          <a:spcPct val="110000"/>
        </a:lnSpc>
        <a:spcBef>
          <a:spcPct val="0"/>
        </a:spcBef>
        <a:spcAft>
          <a:spcPct val="0"/>
        </a:spcAft>
        <a:defRPr sz="3333" b="1">
          <a:solidFill>
            <a:schemeClr val="accent2"/>
          </a:solidFill>
          <a:latin typeface="Arial" charset="0"/>
          <a:ea typeface="ＭＳ Ｐゴシック" charset="0"/>
          <a:cs typeface="ＭＳ Ｐゴシック" charset="0"/>
        </a:defRPr>
      </a:lvl3pPr>
      <a:lvl4pPr algn="l" rtl="0" eaLnBrk="0" fontAlgn="base" hangingPunct="0">
        <a:lnSpc>
          <a:spcPct val="110000"/>
        </a:lnSpc>
        <a:spcBef>
          <a:spcPct val="0"/>
        </a:spcBef>
        <a:spcAft>
          <a:spcPct val="0"/>
        </a:spcAft>
        <a:defRPr sz="3333" b="1">
          <a:solidFill>
            <a:schemeClr val="accent2"/>
          </a:solidFill>
          <a:latin typeface="Arial" charset="0"/>
          <a:ea typeface="ＭＳ Ｐゴシック" charset="0"/>
          <a:cs typeface="ＭＳ Ｐゴシック" charset="0"/>
        </a:defRPr>
      </a:lvl4pPr>
      <a:lvl5pPr algn="l" rtl="0" eaLnBrk="0" fontAlgn="base" hangingPunct="0">
        <a:lnSpc>
          <a:spcPct val="110000"/>
        </a:lnSpc>
        <a:spcBef>
          <a:spcPct val="0"/>
        </a:spcBef>
        <a:spcAft>
          <a:spcPct val="0"/>
        </a:spcAft>
        <a:defRPr sz="3333" b="1">
          <a:solidFill>
            <a:schemeClr val="accent2"/>
          </a:solidFill>
          <a:latin typeface="Arial" charset="0"/>
          <a:ea typeface="ＭＳ Ｐゴシック" charset="0"/>
          <a:cs typeface="ＭＳ Ｐゴシック" charset="0"/>
        </a:defRPr>
      </a:lvl5pPr>
      <a:lvl6pPr marL="453325" algn="l" rtl="0" fontAlgn="base">
        <a:lnSpc>
          <a:spcPct val="110000"/>
        </a:lnSpc>
        <a:spcBef>
          <a:spcPct val="0"/>
        </a:spcBef>
        <a:spcAft>
          <a:spcPct val="0"/>
        </a:spcAft>
        <a:defRPr sz="3400" b="1">
          <a:solidFill>
            <a:schemeClr val="accent2"/>
          </a:solidFill>
          <a:latin typeface="Arial" charset="0"/>
          <a:ea typeface="ＭＳ Ｐゴシック" charset="0"/>
        </a:defRPr>
      </a:lvl6pPr>
      <a:lvl7pPr marL="906652" algn="l" rtl="0" fontAlgn="base">
        <a:lnSpc>
          <a:spcPct val="110000"/>
        </a:lnSpc>
        <a:spcBef>
          <a:spcPct val="0"/>
        </a:spcBef>
        <a:spcAft>
          <a:spcPct val="0"/>
        </a:spcAft>
        <a:defRPr sz="3400" b="1">
          <a:solidFill>
            <a:schemeClr val="accent2"/>
          </a:solidFill>
          <a:latin typeface="Arial" charset="0"/>
          <a:ea typeface="ＭＳ Ｐゴシック" charset="0"/>
        </a:defRPr>
      </a:lvl7pPr>
      <a:lvl8pPr marL="1359981" algn="l" rtl="0" fontAlgn="base">
        <a:lnSpc>
          <a:spcPct val="110000"/>
        </a:lnSpc>
        <a:spcBef>
          <a:spcPct val="0"/>
        </a:spcBef>
        <a:spcAft>
          <a:spcPct val="0"/>
        </a:spcAft>
        <a:defRPr sz="3400" b="1">
          <a:solidFill>
            <a:schemeClr val="accent2"/>
          </a:solidFill>
          <a:latin typeface="Arial" charset="0"/>
          <a:ea typeface="ＭＳ Ｐゴシック" charset="0"/>
        </a:defRPr>
      </a:lvl8pPr>
      <a:lvl9pPr marL="1813297" algn="l" rtl="0" fontAlgn="base">
        <a:lnSpc>
          <a:spcPct val="110000"/>
        </a:lnSpc>
        <a:spcBef>
          <a:spcPct val="0"/>
        </a:spcBef>
        <a:spcAft>
          <a:spcPct val="0"/>
        </a:spcAft>
        <a:defRPr sz="3400" b="1">
          <a:solidFill>
            <a:schemeClr val="accent2"/>
          </a:solidFill>
          <a:latin typeface="Arial" charset="0"/>
          <a:ea typeface="ＭＳ Ｐゴシック" charset="0"/>
        </a:defRPr>
      </a:lvl9pPr>
    </p:titleStyle>
    <p:bodyStyle>
      <a:lvl1pPr marL="461422" indent="-461422" algn="l" rtl="0" eaLnBrk="0" fontAlgn="base" hangingPunct="0">
        <a:lnSpc>
          <a:spcPct val="90000"/>
        </a:lnSpc>
        <a:spcBef>
          <a:spcPct val="20000"/>
        </a:spcBef>
        <a:spcAft>
          <a:spcPct val="0"/>
        </a:spcAft>
        <a:buClr>
          <a:schemeClr val="accent2"/>
        </a:buClr>
        <a:buSzPct val="80000"/>
        <a:buFont typeface="Wingdings" pitchFamily="2" charset="2"/>
        <a:buChar char="o"/>
        <a:defRPr sz="2933" b="1">
          <a:solidFill>
            <a:schemeClr val="tx1"/>
          </a:solidFill>
          <a:latin typeface="+mn-lt"/>
          <a:ea typeface="+mn-ea"/>
          <a:cs typeface="ＭＳ Ｐゴシック" charset="0"/>
        </a:defRPr>
      </a:lvl1pPr>
      <a:lvl2pPr marL="895328" indent="-427556" algn="l" rtl="0" eaLnBrk="0" fontAlgn="base" hangingPunct="0">
        <a:lnSpc>
          <a:spcPct val="90000"/>
        </a:lnSpc>
        <a:spcBef>
          <a:spcPct val="20000"/>
        </a:spcBef>
        <a:spcAft>
          <a:spcPct val="0"/>
        </a:spcAft>
        <a:buClr>
          <a:schemeClr val="accent2"/>
        </a:buClr>
        <a:buSzPct val="80000"/>
        <a:buFont typeface="Wingdings" pitchFamily="2" charset="2"/>
        <a:buChar char="n"/>
        <a:defRPr sz="2800">
          <a:solidFill>
            <a:schemeClr val="tx1"/>
          </a:solidFill>
          <a:latin typeface="+mn-lt"/>
          <a:ea typeface="+mn-ea"/>
        </a:defRPr>
      </a:lvl2pPr>
      <a:lvl3pPr marL="1291134" indent="-387341" algn="l" rtl="0" eaLnBrk="0" fontAlgn="base" hangingPunct="0">
        <a:lnSpc>
          <a:spcPct val="90000"/>
        </a:lnSpc>
        <a:spcBef>
          <a:spcPct val="20000"/>
        </a:spcBef>
        <a:spcAft>
          <a:spcPct val="0"/>
        </a:spcAft>
        <a:buClr>
          <a:schemeClr val="accent2"/>
        </a:buClr>
        <a:buSzPct val="80000"/>
        <a:buFont typeface="Wingdings" pitchFamily="2" charset="2"/>
        <a:buChar char="o"/>
        <a:defRPr>
          <a:solidFill>
            <a:schemeClr val="tx1"/>
          </a:solidFill>
          <a:latin typeface="+mn-lt"/>
          <a:ea typeface="+mn-ea"/>
        </a:defRPr>
      </a:lvl3pPr>
      <a:lvl4pPr marL="1674242" indent="-378875" algn="l" rtl="0" eaLnBrk="0" fontAlgn="base" hangingPunct="0">
        <a:lnSpc>
          <a:spcPct val="90000"/>
        </a:lnSpc>
        <a:spcBef>
          <a:spcPct val="20000"/>
        </a:spcBef>
        <a:spcAft>
          <a:spcPct val="0"/>
        </a:spcAft>
        <a:buClr>
          <a:schemeClr val="accent2"/>
        </a:buClr>
        <a:buSzPct val="80000"/>
        <a:buFont typeface="Wingdings" pitchFamily="2" charset="2"/>
        <a:buChar char="n"/>
        <a:defRPr>
          <a:solidFill>
            <a:schemeClr val="tx1"/>
          </a:solidFill>
          <a:latin typeface="+mn-lt"/>
          <a:ea typeface="+mn-ea"/>
        </a:defRPr>
      </a:lvl4pPr>
      <a:lvl5pPr marL="2070048" indent="-389457" algn="l" rtl="0" eaLnBrk="0" fontAlgn="base" hangingPunct="0">
        <a:lnSpc>
          <a:spcPct val="90000"/>
        </a:lnSpc>
        <a:spcBef>
          <a:spcPct val="25000"/>
        </a:spcBef>
        <a:spcAft>
          <a:spcPct val="0"/>
        </a:spcAft>
        <a:buClr>
          <a:schemeClr val="accent2"/>
        </a:buClr>
        <a:buSzPct val="80000"/>
        <a:buFont typeface="Wingdings" pitchFamily="2" charset="2"/>
        <a:buChar char="§"/>
        <a:defRPr>
          <a:solidFill>
            <a:schemeClr val="tx1"/>
          </a:solidFill>
          <a:latin typeface="+mn-lt"/>
          <a:ea typeface="+mn-ea"/>
        </a:defRPr>
      </a:lvl5pPr>
      <a:lvl6pPr marL="2529495" indent="-395091" algn="l" rtl="0" fontAlgn="base">
        <a:lnSpc>
          <a:spcPct val="90000"/>
        </a:lnSpc>
        <a:spcBef>
          <a:spcPct val="25000"/>
        </a:spcBef>
        <a:spcAft>
          <a:spcPct val="0"/>
        </a:spcAft>
        <a:buClr>
          <a:schemeClr val="accent2"/>
        </a:buClr>
        <a:buSzPct val="80000"/>
        <a:buFont typeface="Wingdings" charset="0"/>
        <a:buChar char="§"/>
        <a:defRPr sz="2400">
          <a:solidFill>
            <a:schemeClr val="tx1"/>
          </a:solidFill>
          <a:latin typeface="+mn-lt"/>
          <a:ea typeface="+mn-ea"/>
        </a:defRPr>
      </a:lvl6pPr>
      <a:lvl7pPr marL="2982823" indent="-395091" algn="l" rtl="0" fontAlgn="base">
        <a:lnSpc>
          <a:spcPct val="90000"/>
        </a:lnSpc>
        <a:spcBef>
          <a:spcPct val="25000"/>
        </a:spcBef>
        <a:spcAft>
          <a:spcPct val="0"/>
        </a:spcAft>
        <a:buClr>
          <a:schemeClr val="accent2"/>
        </a:buClr>
        <a:buSzPct val="80000"/>
        <a:buFont typeface="Wingdings" charset="0"/>
        <a:buChar char="§"/>
        <a:defRPr sz="2400">
          <a:solidFill>
            <a:schemeClr val="tx1"/>
          </a:solidFill>
          <a:latin typeface="+mn-lt"/>
          <a:ea typeface="+mn-ea"/>
        </a:defRPr>
      </a:lvl7pPr>
      <a:lvl8pPr marL="3436143" indent="-395091" algn="l" rtl="0" fontAlgn="base">
        <a:lnSpc>
          <a:spcPct val="90000"/>
        </a:lnSpc>
        <a:spcBef>
          <a:spcPct val="25000"/>
        </a:spcBef>
        <a:spcAft>
          <a:spcPct val="0"/>
        </a:spcAft>
        <a:buClr>
          <a:schemeClr val="accent2"/>
        </a:buClr>
        <a:buSzPct val="80000"/>
        <a:buFont typeface="Wingdings" charset="0"/>
        <a:buChar char="§"/>
        <a:defRPr sz="2400">
          <a:solidFill>
            <a:schemeClr val="tx1"/>
          </a:solidFill>
          <a:latin typeface="+mn-lt"/>
          <a:ea typeface="+mn-ea"/>
        </a:defRPr>
      </a:lvl8pPr>
      <a:lvl9pPr marL="3889473" indent="-395091" algn="l" rtl="0" fontAlgn="base">
        <a:lnSpc>
          <a:spcPct val="90000"/>
        </a:lnSpc>
        <a:spcBef>
          <a:spcPct val="25000"/>
        </a:spcBef>
        <a:spcAft>
          <a:spcPct val="0"/>
        </a:spcAft>
        <a:buClr>
          <a:schemeClr val="accent2"/>
        </a:buClr>
        <a:buSzPct val="80000"/>
        <a:buFont typeface="Wingdings" charset="0"/>
        <a:buChar char="§"/>
        <a:defRPr sz="2400">
          <a:solidFill>
            <a:schemeClr val="tx1"/>
          </a:solidFill>
          <a:latin typeface="+mn-lt"/>
          <a:ea typeface="+mn-ea"/>
        </a:defRPr>
      </a:lvl9pPr>
    </p:bodyStyle>
    <p:otherStyle>
      <a:defPPr>
        <a:defRPr lang="en-US"/>
      </a:defPPr>
      <a:lvl1pPr marL="0" algn="l" defTabSz="453325" rtl="0" eaLnBrk="1" latinLnBrk="0" hangingPunct="1">
        <a:defRPr sz="1800" kern="1200">
          <a:solidFill>
            <a:schemeClr val="tx1"/>
          </a:solidFill>
          <a:latin typeface="+mn-lt"/>
          <a:ea typeface="+mn-ea"/>
          <a:cs typeface="+mn-cs"/>
        </a:defRPr>
      </a:lvl1pPr>
      <a:lvl2pPr marL="453325" algn="l" defTabSz="453325" rtl="0" eaLnBrk="1" latinLnBrk="0" hangingPunct="1">
        <a:defRPr sz="1800" kern="1200">
          <a:solidFill>
            <a:schemeClr val="tx1"/>
          </a:solidFill>
          <a:latin typeface="+mn-lt"/>
          <a:ea typeface="+mn-ea"/>
          <a:cs typeface="+mn-cs"/>
        </a:defRPr>
      </a:lvl2pPr>
      <a:lvl3pPr marL="906652" algn="l" defTabSz="453325" rtl="0" eaLnBrk="1" latinLnBrk="0" hangingPunct="1">
        <a:defRPr sz="1800" kern="1200">
          <a:solidFill>
            <a:schemeClr val="tx1"/>
          </a:solidFill>
          <a:latin typeface="+mn-lt"/>
          <a:ea typeface="+mn-ea"/>
          <a:cs typeface="+mn-cs"/>
        </a:defRPr>
      </a:lvl3pPr>
      <a:lvl4pPr marL="1359981" algn="l" defTabSz="453325" rtl="0" eaLnBrk="1" latinLnBrk="0" hangingPunct="1">
        <a:defRPr sz="1800" kern="1200">
          <a:solidFill>
            <a:schemeClr val="tx1"/>
          </a:solidFill>
          <a:latin typeface="+mn-lt"/>
          <a:ea typeface="+mn-ea"/>
          <a:cs typeface="+mn-cs"/>
        </a:defRPr>
      </a:lvl4pPr>
      <a:lvl5pPr marL="1813297" algn="l" defTabSz="453325" rtl="0" eaLnBrk="1" latinLnBrk="0" hangingPunct="1">
        <a:defRPr sz="1800" kern="1200">
          <a:solidFill>
            <a:schemeClr val="tx1"/>
          </a:solidFill>
          <a:latin typeface="+mn-lt"/>
          <a:ea typeface="+mn-ea"/>
          <a:cs typeface="+mn-cs"/>
        </a:defRPr>
      </a:lvl5pPr>
      <a:lvl6pPr marL="2266630" algn="l" defTabSz="453325" rtl="0" eaLnBrk="1" latinLnBrk="0" hangingPunct="1">
        <a:defRPr sz="1800" kern="1200">
          <a:solidFill>
            <a:schemeClr val="tx1"/>
          </a:solidFill>
          <a:latin typeface="+mn-lt"/>
          <a:ea typeface="+mn-ea"/>
          <a:cs typeface="+mn-cs"/>
        </a:defRPr>
      </a:lvl6pPr>
      <a:lvl7pPr marL="2719955" algn="l" defTabSz="453325" rtl="0" eaLnBrk="1" latinLnBrk="0" hangingPunct="1">
        <a:defRPr sz="1800" kern="1200">
          <a:solidFill>
            <a:schemeClr val="tx1"/>
          </a:solidFill>
          <a:latin typeface="+mn-lt"/>
          <a:ea typeface="+mn-ea"/>
          <a:cs typeface="+mn-cs"/>
        </a:defRPr>
      </a:lvl7pPr>
      <a:lvl8pPr marL="3173281" algn="l" defTabSz="453325" rtl="0" eaLnBrk="1" latinLnBrk="0" hangingPunct="1">
        <a:defRPr sz="1800" kern="1200">
          <a:solidFill>
            <a:schemeClr val="tx1"/>
          </a:solidFill>
          <a:latin typeface="+mn-lt"/>
          <a:ea typeface="+mn-ea"/>
          <a:cs typeface="+mn-cs"/>
        </a:defRPr>
      </a:lvl8pPr>
      <a:lvl9pPr marL="3626604" algn="l" defTabSz="45332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071545" y="216363"/>
            <a:ext cx="1999700" cy="951923"/>
          </a:xfrm>
          <a:prstGeom prst="rect">
            <a:avLst/>
          </a:prstGeom>
        </p:spPr>
      </p:pic>
      <p:sp>
        <p:nvSpPr>
          <p:cNvPr id="10" name="Rectangle"/>
          <p:cNvSpPr/>
          <p:nvPr userDrawn="1"/>
        </p:nvSpPr>
        <p:spPr>
          <a:xfrm rot="5400000">
            <a:off x="1721007" y="3812569"/>
            <a:ext cx="1639615"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sz="1000"/>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p>
        </p:txBody>
      </p:sp>
      <p:sp>
        <p:nvSpPr>
          <p:cNvPr id="12" name="Rectangle">
            <a:extLst>
              <a:ext uri="{FF2B5EF4-FFF2-40B4-BE49-F238E27FC236}">
                <a16:creationId xmlns:a16="http://schemas.microsoft.com/office/drawing/2014/main" id="{21257D7F-3656-47C9-B5F0-D20A647BD6E3}"/>
              </a:ext>
            </a:extLst>
          </p:cNvPr>
          <p:cNvSpPr/>
          <p:nvPr userDrawn="1"/>
        </p:nvSpPr>
        <p:spPr>
          <a:xfrm rot="5400000">
            <a:off x="4884290" y="3379882"/>
            <a:ext cx="2423423" cy="98239"/>
          </a:xfrm>
          <a:prstGeom prst="rect">
            <a:avLst/>
          </a:prstGeom>
          <a:solidFill>
            <a:schemeClr val="bg1"/>
          </a:solidFill>
          <a:ln w="12700">
            <a:miter lim="400000"/>
          </a:ln>
        </p:spPr>
        <p:txBody>
          <a:bodyPr lIns="65023" tIns="65023" rIns="65023" bIns="65023" anchor="ctr"/>
          <a:lstStyle/>
          <a:p>
            <a:pPr>
              <a:defRPr>
                <a:solidFill>
                  <a:srgbClr val="3C3C3C"/>
                </a:solidFill>
              </a:defRPr>
            </a:pPr>
            <a:endParaRPr sz="1000"/>
          </a:p>
        </p:txBody>
      </p:sp>
      <p:pic>
        <p:nvPicPr>
          <p:cNvPr id="2" name="Picture 1">
            <a:extLst>
              <a:ext uri="{FF2B5EF4-FFF2-40B4-BE49-F238E27FC236}">
                <a16:creationId xmlns:a16="http://schemas.microsoft.com/office/drawing/2014/main" id="{DF983F3D-55AB-9F63-24E2-89F0ECD44AB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545777" y="2016423"/>
            <a:ext cx="2914542" cy="2800246"/>
          </a:xfrm>
          <a:prstGeom prst="rect">
            <a:avLst/>
          </a:prstGeom>
        </p:spPr>
      </p:pic>
    </p:spTree>
    <p:extLst>
      <p:ext uri="{BB962C8B-B14F-4D97-AF65-F5344CB8AC3E}">
        <p14:creationId xmlns:p14="http://schemas.microsoft.com/office/powerpoint/2010/main" val="32587206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3AA867B-115E-5FC1-F0E1-6B3A44124464}"/>
              </a:ext>
            </a:extLst>
          </p:cNvPr>
          <p:cNvGrpSpPr/>
          <p:nvPr/>
        </p:nvGrpSpPr>
        <p:grpSpPr>
          <a:xfrm>
            <a:off x="-131135" y="0"/>
            <a:ext cx="12323135" cy="7474688"/>
            <a:chOff x="0" y="0"/>
            <a:chExt cx="12323135" cy="307777"/>
          </a:xfrm>
        </p:grpSpPr>
        <p:sp>
          <p:nvSpPr>
            <p:cNvPr id="11" name="Rectangle 10">
              <a:extLst>
                <a:ext uri="{FF2B5EF4-FFF2-40B4-BE49-F238E27FC236}">
                  <a16:creationId xmlns:a16="http://schemas.microsoft.com/office/drawing/2014/main" id="{BE36272F-772F-2713-5943-B56F7580B176}"/>
                </a:ext>
              </a:extLst>
            </p:cNvPr>
            <p:cNvSpPr/>
            <p:nvPr/>
          </p:nvSpPr>
          <p:spPr>
            <a:xfrm>
              <a:off x="0" y="0"/>
              <a:ext cx="12323135" cy="307777"/>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TextBox 11">
              <a:extLst>
                <a:ext uri="{FF2B5EF4-FFF2-40B4-BE49-F238E27FC236}">
                  <a16:creationId xmlns:a16="http://schemas.microsoft.com/office/drawing/2014/main" id="{A69F35E7-2314-3811-2B8B-CBA3623C0812}"/>
                </a:ext>
              </a:extLst>
            </p:cNvPr>
            <p:cNvSpPr txBox="1"/>
            <p:nvPr/>
          </p:nvSpPr>
          <p:spPr>
            <a:xfrm>
              <a:off x="7446917" y="0"/>
              <a:ext cx="4745082" cy="12673"/>
            </a:xfrm>
            <a:prstGeom prst="rect">
              <a:avLst/>
            </a:prstGeom>
            <a:noFill/>
          </p:spPr>
          <p:txBody>
            <a:bodyPr wrap="none" rtlCol="0">
              <a:spAutoFit/>
            </a:bodyPr>
            <a:lstStyle/>
            <a:p>
              <a:pPr algn="r"/>
              <a:r>
                <a:rPr lang="mi-NZ" sz="1400" b="1" dirty="0">
                  <a:solidFill>
                    <a:schemeClr val="bg1"/>
                  </a:solidFill>
                  <a:latin typeface="Aptos Black" panose="020F0502020204030204" pitchFamily="34" charset="0"/>
                </a:rPr>
                <a:t>ICG/PTWS WG3 Task Team on Tsunami Ready July 2024</a:t>
              </a:r>
              <a:endParaRPr lang="en-NZ" sz="1400" b="1" dirty="0">
                <a:solidFill>
                  <a:schemeClr val="bg1"/>
                </a:solidFill>
                <a:latin typeface="Aptos Black" panose="020F0502020204030204" pitchFamily="34" charset="0"/>
              </a:endParaRPr>
            </a:p>
          </p:txBody>
        </p:sp>
      </p:grpSp>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110560" y="4638722"/>
            <a:ext cx="6270171" cy="2495725"/>
          </a:xfrm>
          <a:prstGeom prst="rect">
            <a:avLst/>
          </a:prstGeom>
        </p:spPr>
      </p:pic>
      <p:sp>
        <p:nvSpPr>
          <p:cNvPr id="4" name="TextBox 3">
            <a:extLst>
              <a:ext uri="{FF2B5EF4-FFF2-40B4-BE49-F238E27FC236}">
                <a16:creationId xmlns:a16="http://schemas.microsoft.com/office/drawing/2014/main" id="{3C4A8378-8E45-7F3D-0772-0F447E8BC9E5}"/>
              </a:ext>
            </a:extLst>
          </p:cNvPr>
          <p:cNvSpPr txBox="1"/>
          <p:nvPr/>
        </p:nvSpPr>
        <p:spPr>
          <a:xfrm>
            <a:off x="-65568" y="1064380"/>
            <a:ext cx="1225756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3200" b="0" i="0" u="none" strike="noStrike" kern="1200" cap="none" spc="0" normalizeH="0" baseline="0" noProof="0" dirty="0">
                <a:ln>
                  <a:noFill/>
                </a:ln>
                <a:solidFill>
                  <a:srgbClr val="FFFF00"/>
                </a:solidFill>
                <a:effectLst/>
                <a:uLnTx/>
                <a:uFillTx/>
                <a:latin typeface="Aptos ExtraBold" panose="020B0004020202020204" pitchFamily="34" charset="0"/>
                <a:ea typeface="+mn-ea"/>
                <a:cs typeface="+mn-cs"/>
              </a:rPr>
              <a:t>PTWS WORKING GROUP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3200" b="0" i="0" u="none" strike="noStrike" kern="1200" cap="none" spc="0" normalizeH="0" baseline="0" noProof="0" dirty="0">
                <a:ln>
                  <a:noFill/>
                </a:ln>
                <a:solidFill>
                  <a:srgbClr val="FFFF00"/>
                </a:solidFill>
                <a:effectLst/>
                <a:uLnTx/>
                <a:uFillTx/>
                <a:latin typeface="Aptos ExtraBold" panose="020B0004020202020204" pitchFamily="34" charset="0"/>
                <a:ea typeface="+mn-ea"/>
                <a:cs typeface="+mn-cs"/>
              </a:rPr>
              <a:t>ON DISASTER RISK MANAGEMENT AND PREPAREDNESS (WG 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mi-NZ" sz="1200" b="0" i="0" u="none" strike="noStrike" kern="1200" cap="none" spc="0" normalizeH="0" baseline="0" noProof="0" dirty="0">
              <a:ln>
                <a:noFill/>
              </a:ln>
              <a:solidFill>
                <a:srgbClr val="FFFF00"/>
              </a:solidFill>
              <a:effectLst/>
              <a:uLnTx/>
              <a:uFillTx/>
              <a:latin typeface="Aptos ExtraBold"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3200" b="0" i="0" u="none" strike="noStrike" kern="1200" cap="none" spc="0" normalizeH="0" baseline="0" noProof="0" dirty="0">
                <a:ln>
                  <a:noFill/>
                </a:ln>
                <a:solidFill>
                  <a:srgbClr val="FFFF00"/>
                </a:solidFill>
                <a:effectLst/>
                <a:uLnTx/>
                <a:uFillTx/>
                <a:latin typeface="Aptos ExtraBold" panose="020B0004020202020204" pitchFamily="34" charset="0"/>
                <a:ea typeface="+mn-ea"/>
                <a:cs typeface="+mn-cs"/>
              </a:rPr>
              <a:t>TASK TEAM ON TSUNAMI READY</a:t>
            </a:r>
            <a:endParaRPr kumimoji="0" lang="en-NZ" sz="3200" b="0" i="0" u="none" strike="noStrike" kern="1200" cap="none" spc="0" normalizeH="0" baseline="0" noProof="0" dirty="0">
              <a:ln>
                <a:noFill/>
              </a:ln>
              <a:solidFill>
                <a:srgbClr val="FFFF00"/>
              </a:solidFill>
              <a:effectLst/>
              <a:uLnTx/>
              <a:uFillTx/>
              <a:latin typeface="Aptos ExtraBold" panose="020B0004020202020204" pitchFamily="34" charset="0"/>
              <a:ea typeface="+mn-ea"/>
              <a:cs typeface="+mn-cs"/>
            </a:endParaRPr>
          </a:p>
        </p:txBody>
      </p:sp>
      <p:sp>
        <p:nvSpPr>
          <p:cNvPr id="6" name="TextBox 5">
            <a:extLst>
              <a:ext uri="{FF2B5EF4-FFF2-40B4-BE49-F238E27FC236}">
                <a16:creationId xmlns:a16="http://schemas.microsoft.com/office/drawing/2014/main" id="{875A9050-0E1A-A0EE-134E-314FC47EB396}"/>
              </a:ext>
            </a:extLst>
          </p:cNvPr>
          <p:cNvSpPr txBox="1"/>
          <p:nvPr/>
        </p:nvSpPr>
        <p:spPr>
          <a:xfrm>
            <a:off x="7946791" y="5793620"/>
            <a:ext cx="3677173" cy="923330"/>
          </a:xfrm>
          <a:prstGeom prst="rect">
            <a:avLst/>
          </a:prstGeom>
          <a:noFill/>
        </p:spPr>
        <p:txBody>
          <a:bodyPr wrap="square">
            <a:spAutoFit/>
          </a:bodyPr>
          <a:lstStyle/>
          <a:p>
            <a:pPr algn="r"/>
            <a:r>
              <a:rPr kumimoji="0" lang="mi-NZ" sz="1800" b="0" i="0" u="none" strike="noStrike" kern="1200" cap="none" spc="0" normalizeH="0" baseline="0" noProof="0" dirty="0">
                <a:ln>
                  <a:noFill/>
                </a:ln>
                <a:solidFill>
                  <a:srgbClr val="FFFF00"/>
                </a:solidFill>
                <a:effectLst/>
                <a:uLnTx/>
                <a:uFillTx/>
                <a:latin typeface="Aptos ExtraBold" panose="020B0004020202020204" pitchFamily="34" charset="0"/>
                <a:ea typeface="+mn-ea"/>
                <a:cs typeface="+mn-cs"/>
              </a:rPr>
              <a:t>Co-Chairs:  </a:t>
            </a:r>
          </a:p>
          <a:p>
            <a:pPr algn="r"/>
            <a:r>
              <a:rPr kumimoji="0" lang="mi-NZ" sz="1800" b="0" i="0" u="none" strike="noStrike" kern="1200" cap="none" spc="0" normalizeH="0" baseline="0" noProof="0" dirty="0">
                <a:ln>
                  <a:noFill/>
                </a:ln>
                <a:solidFill>
                  <a:srgbClr val="FFFF00"/>
                </a:solidFill>
                <a:effectLst/>
                <a:uLnTx/>
                <a:uFillTx/>
                <a:latin typeface="Aptos ExtraBold" panose="020B0004020202020204" pitchFamily="34" charset="0"/>
                <a:ea typeface="+mn-ea"/>
                <a:cs typeface="+mn-cs"/>
              </a:rPr>
              <a:t>Ashleigh Fromont, NZ NEMA</a:t>
            </a:r>
          </a:p>
          <a:p>
            <a:pPr algn="r"/>
            <a:r>
              <a:rPr lang="mi-NZ" dirty="0">
                <a:solidFill>
                  <a:srgbClr val="FFFF00"/>
                </a:solidFill>
                <a:latin typeface="Aptos ExtraBold" panose="020B0004020202020204" pitchFamily="34" charset="0"/>
              </a:rPr>
              <a:t>Laura Kong, ITIC</a:t>
            </a:r>
            <a:endParaRPr lang="en-US" dirty="0"/>
          </a:p>
        </p:txBody>
      </p:sp>
      <p:sp>
        <p:nvSpPr>
          <p:cNvPr id="3" name="TextBox 2">
            <a:extLst>
              <a:ext uri="{FF2B5EF4-FFF2-40B4-BE49-F238E27FC236}">
                <a16:creationId xmlns:a16="http://schemas.microsoft.com/office/drawing/2014/main" id="{431D9820-6029-7724-91FF-ECDA16D40B81}"/>
              </a:ext>
            </a:extLst>
          </p:cNvPr>
          <p:cNvSpPr txBox="1"/>
          <p:nvPr/>
        </p:nvSpPr>
        <p:spPr>
          <a:xfrm>
            <a:off x="3286290" y="3429000"/>
            <a:ext cx="5231047" cy="1015663"/>
          </a:xfrm>
          <a:prstGeom prst="rect">
            <a:avLst/>
          </a:prstGeom>
          <a:noFill/>
        </p:spPr>
        <p:txBody>
          <a:bodyPr wrap="none" rtlCol="0">
            <a:spAutoFit/>
          </a:bodyPr>
          <a:lstStyle/>
          <a:p>
            <a:r>
              <a:rPr lang="mi-NZ" sz="6000" b="1" dirty="0">
                <a:solidFill>
                  <a:schemeClr val="bg1"/>
                </a:solidFill>
                <a:latin typeface="Aptos Black" panose="020F0502020204030204" pitchFamily="34" charset="0"/>
              </a:rPr>
              <a:t>STATUS REVIEW</a:t>
            </a:r>
            <a:endParaRPr lang="en-NZ" sz="6000" b="1" dirty="0">
              <a:solidFill>
                <a:schemeClr val="bg1"/>
              </a:solidFill>
              <a:latin typeface="Aptos Black" panose="020F0502020204030204" pitchFamily="34" charset="0"/>
            </a:endParaRPr>
          </a:p>
        </p:txBody>
      </p:sp>
    </p:spTree>
    <p:extLst>
      <p:ext uri="{BB962C8B-B14F-4D97-AF65-F5344CB8AC3E}">
        <p14:creationId xmlns:p14="http://schemas.microsoft.com/office/powerpoint/2010/main" val="3455151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Content Placeholder 4">
            <a:extLst>
              <a:ext uri="{FF2B5EF4-FFF2-40B4-BE49-F238E27FC236}">
                <a16:creationId xmlns:a16="http://schemas.microsoft.com/office/drawing/2014/main" id="{29E936E7-AA9F-E04C-350A-E1F11BA2591A}"/>
              </a:ext>
            </a:extLst>
          </p:cNvPr>
          <p:cNvPicPr>
            <a:picLocks noChangeAspect="1"/>
          </p:cNvPicPr>
          <p:nvPr/>
        </p:nvPicPr>
        <p:blipFill>
          <a:blip r:embed="rId3"/>
          <a:stretch>
            <a:fillRect/>
          </a:stretch>
        </p:blipFill>
        <p:spPr>
          <a:xfrm>
            <a:off x="2722235" y="1971731"/>
            <a:ext cx="6854779" cy="4844428"/>
          </a:xfrm>
          <a:prstGeom prst="rect">
            <a:avLst/>
          </a:prstGeom>
          <a:noFill/>
          <a:ln>
            <a:noFill/>
          </a:ln>
        </p:spPr>
      </p:pic>
      <p:graphicFrame>
        <p:nvGraphicFramePr>
          <p:cNvPr id="15" name="Tableau 4">
            <a:extLst>
              <a:ext uri="{FF2B5EF4-FFF2-40B4-BE49-F238E27FC236}">
                <a16:creationId xmlns:a16="http://schemas.microsoft.com/office/drawing/2014/main" id="{3C712F52-9D8C-3C7F-4DDE-9DBF6CB66A1E}"/>
              </a:ext>
            </a:extLst>
          </p:cNvPr>
          <p:cNvGraphicFramePr>
            <a:graphicFrameLocks noGrp="1"/>
          </p:cNvGraphicFramePr>
          <p:nvPr/>
        </p:nvGraphicFramePr>
        <p:xfrm>
          <a:off x="1729970" y="1035031"/>
          <a:ext cx="9734488" cy="962472"/>
        </p:xfrm>
        <a:graphic>
          <a:graphicData uri="http://schemas.openxmlformats.org/drawingml/2006/table">
            <a:tbl>
              <a:tblPr firstRow="1" bandRow="1"/>
              <a:tblGrid>
                <a:gridCol w="6465763">
                  <a:extLst>
                    <a:ext uri="{9D8B030D-6E8A-4147-A177-3AD203B41FA5}">
                      <a16:colId xmlns:a16="http://schemas.microsoft.com/office/drawing/2014/main" val="3323214460"/>
                    </a:ext>
                  </a:extLst>
                </a:gridCol>
                <a:gridCol w="3268725">
                  <a:extLst>
                    <a:ext uri="{9D8B030D-6E8A-4147-A177-3AD203B41FA5}">
                      <a16:colId xmlns:a16="http://schemas.microsoft.com/office/drawing/2014/main" val="754960586"/>
                    </a:ext>
                  </a:extLst>
                </a:gridCol>
              </a:tblGrid>
              <a:tr h="474455">
                <a:tc>
                  <a:txBody>
                    <a:bodyPr/>
                    <a:lstStyle>
                      <a:lvl1pPr marL="0" algn="l" defTabSz="453325" rtl="0" eaLnBrk="1" latinLnBrk="0" hangingPunct="1">
                        <a:defRPr sz="1800" b="1" kern="1200">
                          <a:solidFill>
                            <a:schemeClr val="lt1"/>
                          </a:solidFill>
                          <a:latin typeface="Calibri" panose="020F0502020204030204"/>
                        </a:defRPr>
                      </a:lvl1pPr>
                      <a:lvl2pPr marL="453325" algn="l" defTabSz="453325" rtl="0" eaLnBrk="1" latinLnBrk="0" hangingPunct="1">
                        <a:defRPr sz="1800" b="1" kern="1200">
                          <a:solidFill>
                            <a:schemeClr val="lt1"/>
                          </a:solidFill>
                          <a:latin typeface="Calibri" panose="020F0502020204030204"/>
                        </a:defRPr>
                      </a:lvl2pPr>
                      <a:lvl3pPr marL="906652" algn="l" defTabSz="453325" rtl="0" eaLnBrk="1" latinLnBrk="0" hangingPunct="1">
                        <a:defRPr sz="1800" b="1" kern="1200">
                          <a:solidFill>
                            <a:schemeClr val="lt1"/>
                          </a:solidFill>
                          <a:latin typeface="Calibri" panose="020F0502020204030204"/>
                        </a:defRPr>
                      </a:lvl3pPr>
                      <a:lvl4pPr marL="1359981" algn="l" defTabSz="453325" rtl="0" eaLnBrk="1" latinLnBrk="0" hangingPunct="1">
                        <a:defRPr sz="1800" b="1" kern="1200">
                          <a:solidFill>
                            <a:schemeClr val="lt1"/>
                          </a:solidFill>
                          <a:latin typeface="Calibri" panose="020F0502020204030204"/>
                        </a:defRPr>
                      </a:lvl4pPr>
                      <a:lvl5pPr marL="1813297" algn="l" defTabSz="453325" rtl="0" eaLnBrk="1" latinLnBrk="0" hangingPunct="1">
                        <a:defRPr sz="1800" b="1" kern="1200">
                          <a:solidFill>
                            <a:schemeClr val="lt1"/>
                          </a:solidFill>
                          <a:latin typeface="Calibri" panose="020F0502020204030204"/>
                        </a:defRPr>
                      </a:lvl5pPr>
                      <a:lvl6pPr marL="2266630" algn="l" defTabSz="453325" rtl="0" eaLnBrk="1" latinLnBrk="0" hangingPunct="1">
                        <a:defRPr sz="1800" b="1" kern="1200">
                          <a:solidFill>
                            <a:schemeClr val="lt1"/>
                          </a:solidFill>
                          <a:latin typeface="Calibri" panose="020F0502020204030204"/>
                        </a:defRPr>
                      </a:lvl6pPr>
                      <a:lvl7pPr marL="2719955" algn="l" defTabSz="453325" rtl="0" eaLnBrk="1" latinLnBrk="0" hangingPunct="1">
                        <a:defRPr sz="1800" b="1" kern="1200">
                          <a:solidFill>
                            <a:schemeClr val="lt1"/>
                          </a:solidFill>
                          <a:latin typeface="Calibri" panose="020F0502020204030204"/>
                        </a:defRPr>
                      </a:lvl7pPr>
                      <a:lvl8pPr marL="3173281" algn="l" defTabSz="453325" rtl="0" eaLnBrk="1" latinLnBrk="0" hangingPunct="1">
                        <a:defRPr sz="1800" b="1" kern="1200">
                          <a:solidFill>
                            <a:schemeClr val="lt1"/>
                          </a:solidFill>
                          <a:latin typeface="Calibri" panose="020F0502020204030204"/>
                        </a:defRPr>
                      </a:lvl8pPr>
                      <a:lvl9pPr marL="3626604" algn="l" defTabSz="453325"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0" dirty="0">
                          <a:latin typeface="Arial" panose="020B0604020202020204" pitchFamily="34" charset="0"/>
                          <a:cs typeface="Arial" panose="020B0604020202020204" pitchFamily="34" charset="0"/>
                        </a:rPr>
                        <a:t>T</a:t>
                      </a:r>
                      <a:r>
                        <a:rPr lang="fr-FR" sz="2000" b="1" dirty="0">
                          <a:latin typeface="Arial" panose="020B0604020202020204" pitchFamily="34" charset="0"/>
                          <a:cs typeface="Arial" panose="020B0604020202020204" pitchFamily="34" charset="0"/>
                        </a:rPr>
                        <a:t>sunami </a:t>
                      </a:r>
                      <a:r>
                        <a:rPr lang="fr-FR" sz="2000" b="1" dirty="0" err="1">
                          <a:latin typeface="Arial" panose="020B0604020202020204" pitchFamily="34" charset="0"/>
                          <a:cs typeface="Arial" panose="020B0604020202020204" pitchFamily="34" charset="0"/>
                        </a:rPr>
                        <a:t>evacuation</a:t>
                      </a:r>
                      <a:r>
                        <a:rPr lang="fr-FR" sz="2000" b="1" dirty="0">
                          <a:latin typeface="Arial" panose="020B0604020202020204" pitchFamily="34" charset="0"/>
                          <a:cs typeface="Arial" panose="020B0604020202020204" pitchFamily="34" charset="0"/>
                        </a:rPr>
                        <a:t> zone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453325" rtl="0" eaLnBrk="1" latinLnBrk="0" hangingPunct="1">
                        <a:defRPr sz="1800" b="1" kern="1200">
                          <a:solidFill>
                            <a:schemeClr val="lt1"/>
                          </a:solidFill>
                          <a:latin typeface="Calibri" panose="020F0502020204030204"/>
                        </a:defRPr>
                      </a:lvl1pPr>
                      <a:lvl2pPr marL="453325" algn="l" defTabSz="453325" rtl="0" eaLnBrk="1" latinLnBrk="0" hangingPunct="1">
                        <a:defRPr sz="1800" b="1" kern="1200">
                          <a:solidFill>
                            <a:schemeClr val="lt1"/>
                          </a:solidFill>
                          <a:latin typeface="Calibri" panose="020F0502020204030204"/>
                        </a:defRPr>
                      </a:lvl2pPr>
                      <a:lvl3pPr marL="906652" algn="l" defTabSz="453325" rtl="0" eaLnBrk="1" latinLnBrk="0" hangingPunct="1">
                        <a:defRPr sz="1800" b="1" kern="1200">
                          <a:solidFill>
                            <a:schemeClr val="lt1"/>
                          </a:solidFill>
                          <a:latin typeface="Calibri" panose="020F0502020204030204"/>
                        </a:defRPr>
                      </a:lvl3pPr>
                      <a:lvl4pPr marL="1359981" algn="l" defTabSz="453325" rtl="0" eaLnBrk="1" latinLnBrk="0" hangingPunct="1">
                        <a:defRPr sz="1800" b="1" kern="1200">
                          <a:solidFill>
                            <a:schemeClr val="lt1"/>
                          </a:solidFill>
                          <a:latin typeface="Calibri" panose="020F0502020204030204"/>
                        </a:defRPr>
                      </a:lvl4pPr>
                      <a:lvl5pPr marL="1813297" algn="l" defTabSz="453325" rtl="0" eaLnBrk="1" latinLnBrk="0" hangingPunct="1">
                        <a:defRPr sz="1800" b="1" kern="1200">
                          <a:solidFill>
                            <a:schemeClr val="lt1"/>
                          </a:solidFill>
                          <a:latin typeface="Calibri" panose="020F0502020204030204"/>
                        </a:defRPr>
                      </a:lvl5pPr>
                      <a:lvl6pPr marL="2266630" algn="l" defTabSz="453325" rtl="0" eaLnBrk="1" latinLnBrk="0" hangingPunct="1">
                        <a:defRPr sz="1800" b="1" kern="1200">
                          <a:solidFill>
                            <a:schemeClr val="lt1"/>
                          </a:solidFill>
                          <a:latin typeface="Calibri" panose="020F0502020204030204"/>
                        </a:defRPr>
                      </a:lvl6pPr>
                      <a:lvl7pPr marL="2719955" algn="l" defTabSz="453325" rtl="0" eaLnBrk="1" latinLnBrk="0" hangingPunct="1">
                        <a:defRPr sz="1800" b="1" kern="1200">
                          <a:solidFill>
                            <a:schemeClr val="lt1"/>
                          </a:solidFill>
                          <a:latin typeface="Calibri" panose="020F0502020204030204"/>
                        </a:defRPr>
                      </a:lvl7pPr>
                      <a:lvl8pPr marL="3173281" algn="l" defTabSz="453325" rtl="0" eaLnBrk="1" latinLnBrk="0" hangingPunct="1">
                        <a:defRPr sz="1800" b="1" kern="1200">
                          <a:solidFill>
                            <a:schemeClr val="lt1"/>
                          </a:solidFill>
                          <a:latin typeface="Calibri" panose="020F0502020204030204"/>
                        </a:defRPr>
                      </a:lvl8pPr>
                      <a:lvl9pPr marL="3626604" algn="l" defTabSz="453325" rtl="0" eaLnBrk="1" latinLnBrk="0" hangingPunct="1">
                        <a:defRPr sz="1800" b="1" kern="1200">
                          <a:solidFill>
                            <a:schemeClr val="lt1"/>
                          </a:solidFill>
                          <a:latin typeface="Calibri" panose="020F0502020204030204"/>
                        </a:defRPr>
                      </a:lvl9pPr>
                    </a:lstStyle>
                    <a:p>
                      <a:pPr algn="l"/>
                      <a:r>
                        <a:rPr lang="fr-FR" sz="2000" b="1" dirty="0">
                          <a:latin typeface="Arial" panose="020B0604020202020204" pitchFamily="34" charset="0"/>
                          <a:cs typeface="Arial" panose="020B0604020202020204" pitchFamily="34" charset="0"/>
                        </a:rPr>
                        <a:t>Population to </a:t>
                      </a:r>
                      <a:r>
                        <a:rPr lang="fr-FR" sz="2000" b="1" dirty="0" err="1">
                          <a:latin typeface="Arial" panose="020B0604020202020204" pitchFamily="34" charset="0"/>
                          <a:cs typeface="Arial" panose="020B0604020202020204" pitchFamily="34" charset="0"/>
                        </a:rPr>
                        <a:t>evacuate</a:t>
                      </a:r>
                      <a:endParaRPr lang="fr-FR" sz="2000" b="1" dirty="0">
                        <a:latin typeface="Arial" panose="020B0604020202020204" pitchFamily="34" charset="0"/>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166552549"/>
                  </a:ext>
                </a:extLst>
              </a:tr>
              <a:tr h="488017">
                <a:tc>
                  <a:txBody>
                    <a:bodyPr/>
                    <a:lstStyle>
                      <a:lvl1pPr marL="0" algn="l" defTabSz="453325" rtl="0" eaLnBrk="1" latinLnBrk="0" hangingPunct="1">
                        <a:defRPr sz="1800" kern="1200">
                          <a:solidFill>
                            <a:schemeClr val="dk1"/>
                          </a:solidFill>
                          <a:latin typeface="Calibri" panose="020F0502020204030204"/>
                        </a:defRPr>
                      </a:lvl1pPr>
                      <a:lvl2pPr marL="453325" algn="l" defTabSz="453325" rtl="0" eaLnBrk="1" latinLnBrk="0" hangingPunct="1">
                        <a:defRPr sz="1800" kern="1200">
                          <a:solidFill>
                            <a:schemeClr val="dk1"/>
                          </a:solidFill>
                          <a:latin typeface="Calibri" panose="020F0502020204030204"/>
                        </a:defRPr>
                      </a:lvl2pPr>
                      <a:lvl3pPr marL="906652" algn="l" defTabSz="453325" rtl="0" eaLnBrk="1" latinLnBrk="0" hangingPunct="1">
                        <a:defRPr sz="1800" kern="1200">
                          <a:solidFill>
                            <a:schemeClr val="dk1"/>
                          </a:solidFill>
                          <a:latin typeface="Calibri" panose="020F0502020204030204"/>
                        </a:defRPr>
                      </a:lvl3pPr>
                      <a:lvl4pPr marL="1359981" algn="l" defTabSz="453325" rtl="0" eaLnBrk="1" latinLnBrk="0" hangingPunct="1">
                        <a:defRPr sz="1800" kern="1200">
                          <a:solidFill>
                            <a:schemeClr val="dk1"/>
                          </a:solidFill>
                          <a:latin typeface="Calibri" panose="020F0502020204030204"/>
                        </a:defRPr>
                      </a:lvl4pPr>
                      <a:lvl5pPr marL="1813297" algn="l" defTabSz="453325" rtl="0" eaLnBrk="1" latinLnBrk="0" hangingPunct="1">
                        <a:defRPr sz="1800" kern="1200">
                          <a:solidFill>
                            <a:schemeClr val="dk1"/>
                          </a:solidFill>
                          <a:latin typeface="Calibri" panose="020F0502020204030204"/>
                        </a:defRPr>
                      </a:lvl5pPr>
                      <a:lvl6pPr marL="2266630" algn="l" defTabSz="453325" rtl="0" eaLnBrk="1" latinLnBrk="0" hangingPunct="1">
                        <a:defRPr sz="1800" kern="1200">
                          <a:solidFill>
                            <a:schemeClr val="dk1"/>
                          </a:solidFill>
                          <a:latin typeface="Calibri" panose="020F0502020204030204"/>
                        </a:defRPr>
                      </a:lvl6pPr>
                      <a:lvl7pPr marL="2719955" algn="l" defTabSz="453325" rtl="0" eaLnBrk="1" latinLnBrk="0" hangingPunct="1">
                        <a:defRPr sz="1800" kern="1200">
                          <a:solidFill>
                            <a:schemeClr val="dk1"/>
                          </a:solidFill>
                          <a:latin typeface="Calibri" panose="020F0502020204030204"/>
                        </a:defRPr>
                      </a:lvl7pPr>
                      <a:lvl8pPr marL="3173281" algn="l" defTabSz="453325" rtl="0" eaLnBrk="1" latinLnBrk="0" hangingPunct="1">
                        <a:defRPr sz="1800" kern="1200">
                          <a:solidFill>
                            <a:schemeClr val="dk1"/>
                          </a:solidFill>
                          <a:latin typeface="Calibri" panose="020F0502020204030204"/>
                        </a:defRPr>
                      </a:lvl8pPr>
                      <a:lvl9pPr marL="3626604" algn="l" defTabSz="453325" rtl="0" eaLnBrk="1" latinLnBrk="0" hangingPunct="1">
                        <a:defRPr sz="1800" kern="1200">
                          <a:solidFill>
                            <a:schemeClr val="dk1"/>
                          </a:solidFill>
                          <a:latin typeface="Calibri" panose="020F0502020204030204"/>
                        </a:defRPr>
                      </a:lvl9pPr>
                    </a:lstStyle>
                    <a:p>
                      <a:pPr algn="l"/>
                      <a:r>
                        <a:rPr lang="en-US" sz="2000" b="1" dirty="0">
                          <a:latin typeface="Arial" panose="020B0604020202020204" pitchFamily="34" charset="0"/>
                          <a:cs typeface="Arial" panose="020B0604020202020204" pitchFamily="34" charset="0"/>
                        </a:rPr>
                        <a:t>Less than 30 m elevation and within 3 km of coast</a:t>
                      </a:r>
                      <a:endParaRPr lang="fr-FR" sz="2000" b="1" dirty="0">
                        <a:latin typeface="Arial" panose="020B0604020202020204" pitchFamily="34" charset="0"/>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3325" rtl="0" eaLnBrk="1" latinLnBrk="0" hangingPunct="1">
                        <a:defRPr sz="1800" kern="1200">
                          <a:solidFill>
                            <a:schemeClr val="dk1"/>
                          </a:solidFill>
                          <a:latin typeface="Calibri" panose="020F0502020204030204"/>
                        </a:defRPr>
                      </a:lvl1pPr>
                      <a:lvl2pPr marL="453325" algn="l" defTabSz="453325" rtl="0" eaLnBrk="1" latinLnBrk="0" hangingPunct="1">
                        <a:defRPr sz="1800" kern="1200">
                          <a:solidFill>
                            <a:schemeClr val="dk1"/>
                          </a:solidFill>
                          <a:latin typeface="Calibri" panose="020F0502020204030204"/>
                        </a:defRPr>
                      </a:lvl2pPr>
                      <a:lvl3pPr marL="906652" algn="l" defTabSz="453325" rtl="0" eaLnBrk="1" latinLnBrk="0" hangingPunct="1">
                        <a:defRPr sz="1800" kern="1200">
                          <a:solidFill>
                            <a:schemeClr val="dk1"/>
                          </a:solidFill>
                          <a:latin typeface="Calibri" panose="020F0502020204030204"/>
                        </a:defRPr>
                      </a:lvl3pPr>
                      <a:lvl4pPr marL="1359981" algn="l" defTabSz="453325" rtl="0" eaLnBrk="1" latinLnBrk="0" hangingPunct="1">
                        <a:defRPr sz="1800" kern="1200">
                          <a:solidFill>
                            <a:schemeClr val="dk1"/>
                          </a:solidFill>
                          <a:latin typeface="Calibri" panose="020F0502020204030204"/>
                        </a:defRPr>
                      </a:lvl4pPr>
                      <a:lvl5pPr marL="1813297" algn="l" defTabSz="453325" rtl="0" eaLnBrk="1" latinLnBrk="0" hangingPunct="1">
                        <a:defRPr sz="1800" kern="1200">
                          <a:solidFill>
                            <a:schemeClr val="dk1"/>
                          </a:solidFill>
                          <a:latin typeface="Calibri" panose="020F0502020204030204"/>
                        </a:defRPr>
                      </a:lvl5pPr>
                      <a:lvl6pPr marL="2266630" algn="l" defTabSz="453325" rtl="0" eaLnBrk="1" latinLnBrk="0" hangingPunct="1">
                        <a:defRPr sz="1800" kern="1200">
                          <a:solidFill>
                            <a:schemeClr val="dk1"/>
                          </a:solidFill>
                          <a:latin typeface="Calibri" panose="020F0502020204030204"/>
                        </a:defRPr>
                      </a:lvl6pPr>
                      <a:lvl7pPr marL="2719955" algn="l" defTabSz="453325" rtl="0" eaLnBrk="1" latinLnBrk="0" hangingPunct="1">
                        <a:defRPr sz="1800" kern="1200">
                          <a:solidFill>
                            <a:schemeClr val="dk1"/>
                          </a:solidFill>
                          <a:latin typeface="Calibri" panose="020F0502020204030204"/>
                        </a:defRPr>
                      </a:lvl7pPr>
                      <a:lvl8pPr marL="3173281" algn="l" defTabSz="453325" rtl="0" eaLnBrk="1" latinLnBrk="0" hangingPunct="1">
                        <a:defRPr sz="1800" kern="1200">
                          <a:solidFill>
                            <a:schemeClr val="dk1"/>
                          </a:solidFill>
                          <a:latin typeface="Calibri" panose="020F0502020204030204"/>
                        </a:defRPr>
                      </a:lvl8pPr>
                      <a:lvl9pPr marL="3626604" algn="l" defTabSz="453325" rtl="0" eaLnBrk="1" latinLnBrk="0" hangingPunct="1">
                        <a:defRPr sz="1800" kern="1200">
                          <a:solidFill>
                            <a:schemeClr val="dk1"/>
                          </a:solidFill>
                          <a:latin typeface="Calibri" panose="020F0502020204030204"/>
                        </a:defRPr>
                      </a:lvl9pPr>
                    </a:lstStyle>
                    <a:p>
                      <a:pPr algn="l"/>
                      <a:r>
                        <a:rPr lang="fr-FR" sz="2000" b="1" dirty="0">
                          <a:latin typeface="Arial" panose="020B0604020202020204" pitchFamily="34" charset="0"/>
                          <a:cs typeface="Arial" panose="020B0604020202020204" pitchFamily="34" charset="0"/>
                        </a:rPr>
                        <a:t>83,413,677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39210857"/>
                  </a:ext>
                </a:extLst>
              </a:tr>
            </a:tbl>
          </a:graphicData>
        </a:graphic>
      </p:graphicFrame>
      <p:pic>
        <p:nvPicPr>
          <p:cNvPr id="31" name="Graphique 10" descr="Globe terrestre : Amériques">
            <a:extLst>
              <a:ext uri="{FF2B5EF4-FFF2-40B4-BE49-F238E27FC236}">
                <a16:creationId xmlns:a16="http://schemas.microsoft.com/office/drawing/2014/main" id="{5019867A-94CA-1E29-4876-F34B009799F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7573" y="89410"/>
            <a:ext cx="914400" cy="914400"/>
          </a:xfrm>
          <a:prstGeom prst="rect">
            <a:avLst/>
          </a:prstGeom>
        </p:spPr>
      </p:pic>
      <p:sp>
        <p:nvSpPr>
          <p:cNvPr id="32" name="Rectangle 31">
            <a:extLst>
              <a:ext uri="{FF2B5EF4-FFF2-40B4-BE49-F238E27FC236}">
                <a16:creationId xmlns:a16="http://schemas.microsoft.com/office/drawing/2014/main" id="{9F081B98-7E67-9A42-17AE-352647A73A05}"/>
              </a:ext>
            </a:extLst>
          </p:cNvPr>
          <p:cNvSpPr/>
          <p:nvPr/>
        </p:nvSpPr>
        <p:spPr>
          <a:xfrm>
            <a:off x="1658154" y="217264"/>
            <a:ext cx="77016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At-</a:t>
            </a:r>
            <a:r>
              <a:rPr kumimoji="0" lang="fr-FR" sz="3600" b="1" i="0" u="none" strike="noStrike" kern="1200" cap="none" spc="0" normalizeH="0" baseline="0" noProof="0" dirty="0" err="1">
                <a:ln>
                  <a:noFill/>
                </a:ln>
                <a:solidFill>
                  <a:srgbClr val="C00000"/>
                </a:solidFill>
                <a:effectLst/>
                <a:uLnTx/>
                <a:uFillTx/>
                <a:latin typeface="Arial" panose="020B0604020202020204" pitchFamily="34" charset="0"/>
                <a:ea typeface="ＭＳ Ｐゴシック"/>
                <a:cs typeface="Arial" panose="020B0604020202020204" pitchFamily="34" charset="0"/>
              </a:rPr>
              <a:t>risk</a:t>
            </a:r>
            <a:r>
              <a:rPr kumimoji="0" lang="fr-FR" sz="3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 population - Pacific</a:t>
            </a:r>
          </a:p>
        </p:txBody>
      </p:sp>
      <p:grpSp>
        <p:nvGrpSpPr>
          <p:cNvPr id="36" name="Group 35">
            <a:extLst>
              <a:ext uri="{FF2B5EF4-FFF2-40B4-BE49-F238E27FC236}">
                <a16:creationId xmlns:a16="http://schemas.microsoft.com/office/drawing/2014/main" id="{3E27055D-1405-84C4-19D5-470D1A0F37E1}"/>
              </a:ext>
            </a:extLst>
          </p:cNvPr>
          <p:cNvGrpSpPr/>
          <p:nvPr/>
        </p:nvGrpSpPr>
        <p:grpSpPr>
          <a:xfrm rot="488416">
            <a:off x="494517" y="1096880"/>
            <a:ext cx="940511" cy="940511"/>
            <a:chOff x="44008" y="1740377"/>
            <a:chExt cx="1435986" cy="1435986"/>
          </a:xfrm>
        </p:grpSpPr>
        <p:sp>
          <p:nvSpPr>
            <p:cNvPr id="37" name="Ellipse 35">
              <a:extLst>
                <a:ext uri="{FF2B5EF4-FFF2-40B4-BE49-F238E27FC236}">
                  <a16:creationId xmlns:a16="http://schemas.microsoft.com/office/drawing/2014/main" id="{07DA8E13-758A-D41D-AEA6-28C67EAA156E}"/>
                </a:ext>
              </a:extLst>
            </p:cNvPr>
            <p:cNvSpPr/>
            <p:nvPr/>
          </p:nvSpPr>
          <p:spPr>
            <a:xfrm>
              <a:off x="44008" y="1740377"/>
              <a:ext cx="1435986" cy="1435986"/>
            </a:xfrm>
            <a:prstGeom prst="ellipse">
              <a:avLst/>
            </a:prstGeom>
            <a:solidFill>
              <a:srgbClr val="4472C4">
                <a:lumMod val="40000"/>
                <a:lumOff val="60000"/>
              </a:srgbClr>
            </a:solidFill>
            <a:ln w="28575"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pic>
          <p:nvPicPr>
            <p:cNvPr id="38" name="Graphique 36" descr="Exécuter">
              <a:extLst>
                <a:ext uri="{FF2B5EF4-FFF2-40B4-BE49-F238E27FC236}">
                  <a16:creationId xmlns:a16="http://schemas.microsoft.com/office/drawing/2014/main" id="{A1429FA5-1B9D-FE72-CEC9-C4867F48D69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4801" y="2001170"/>
              <a:ext cx="914400" cy="914400"/>
            </a:xfrm>
            <a:prstGeom prst="rect">
              <a:avLst/>
            </a:prstGeom>
          </p:spPr>
        </p:pic>
      </p:grpSp>
      <p:pic>
        <p:nvPicPr>
          <p:cNvPr id="43" name="Picture 42">
            <a:extLst>
              <a:ext uri="{FF2B5EF4-FFF2-40B4-BE49-F238E27FC236}">
                <a16:creationId xmlns:a16="http://schemas.microsoft.com/office/drawing/2014/main" id="{2681A595-8E48-8CB8-C262-BF65D42FF95B}"/>
              </a:ext>
            </a:extLst>
          </p:cNvPr>
          <p:cNvPicPr>
            <a:picLocks noChangeAspect="1"/>
          </p:cNvPicPr>
          <p:nvPr/>
        </p:nvPicPr>
        <p:blipFill>
          <a:blip r:embed="rId8"/>
          <a:stretch>
            <a:fillRect/>
          </a:stretch>
        </p:blipFill>
        <p:spPr>
          <a:xfrm>
            <a:off x="6089650" y="3422650"/>
            <a:ext cx="12700" cy="12700"/>
          </a:xfrm>
          <a:prstGeom prst="rect">
            <a:avLst/>
          </a:prstGeom>
        </p:spPr>
      </p:pic>
      <p:grpSp>
        <p:nvGrpSpPr>
          <p:cNvPr id="51" name="Group 50">
            <a:extLst>
              <a:ext uri="{FF2B5EF4-FFF2-40B4-BE49-F238E27FC236}">
                <a16:creationId xmlns:a16="http://schemas.microsoft.com/office/drawing/2014/main" id="{F161EC25-0EDA-5AFF-564E-40545E392BC8}"/>
              </a:ext>
            </a:extLst>
          </p:cNvPr>
          <p:cNvGrpSpPr/>
          <p:nvPr/>
        </p:nvGrpSpPr>
        <p:grpSpPr>
          <a:xfrm>
            <a:off x="9350157" y="3324426"/>
            <a:ext cx="2841842" cy="3266127"/>
            <a:chOff x="9141073" y="3227434"/>
            <a:chExt cx="2841842" cy="3266127"/>
          </a:xfrm>
        </p:grpSpPr>
        <p:sp>
          <p:nvSpPr>
            <p:cNvPr id="47" name="TextBox 46">
              <a:extLst>
                <a:ext uri="{FF2B5EF4-FFF2-40B4-BE49-F238E27FC236}">
                  <a16:creationId xmlns:a16="http://schemas.microsoft.com/office/drawing/2014/main" id="{A7EE15C3-1F46-1964-1286-AE05A00E2F99}"/>
                </a:ext>
              </a:extLst>
            </p:cNvPr>
            <p:cNvSpPr txBox="1"/>
            <p:nvPr/>
          </p:nvSpPr>
          <p:spPr>
            <a:xfrm>
              <a:off x="9160130" y="5097550"/>
              <a:ext cx="28227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Shallow Earthquakes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Magnitude (threat proxy) </a:t>
              </a:r>
              <a:endParaRPr kumimoji="0" 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50" name="Group 49">
              <a:extLst>
                <a:ext uri="{FF2B5EF4-FFF2-40B4-BE49-F238E27FC236}">
                  <a16:creationId xmlns:a16="http://schemas.microsoft.com/office/drawing/2014/main" id="{49F791AD-6A04-9F0E-05E4-CEEC24A8AD3B}"/>
                </a:ext>
              </a:extLst>
            </p:cNvPr>
            <p:cNvGrpSpPr/>
            <p:nvPr/>
          </p:nvGrpSpPr>
          <p:grpSpPr>
            <a:xfrm>
              <a:off x="9141073" y="3227434"/>
              <a:ext cx="2704862" cy="3266127"/>
              <a:chOff x="9027886" y="3208007"/>
              <a:chExt cx="2704862" cy="3266127"/>
            </a:xfrm>
          </p:grpSpPr>
          <p:pic>
            <p:nvPicPr>
              <p:cNvPr id="41" name="Picture 40">
                <a:extLst>
                  <a:ext uri="{FF2B5EF4-FFF2-40B4-BE49-F238E27FC236}">
                    <a16:creationId xmlns:a16="http://schemas.microsoft.com/office/drawing/2014/main" id="{07E89A2C-68E0-4A3B-0C77-7B8A5BD53B3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190785" y="3831772"/>
                <a:ext cx="2190040" cy="1146628"/>
              </a:xfrm>
              <a:prstGeom prst="rect">
                <a:avLst/>
              </a:prstGeom>
            </p:spPr>
          </p:pic>
          <p:pic>
            <p:nvPicPr>
              <p:cNvPr id="44" name="Picture 43">
                <a:extLst>
                  <a:ext uri="{FF2B5EF4-FFF2-40B4-BE49-F238E27FC236}">
                    <a16:creationId xmlns:a16="http://schemas.microsoft.com/office/drawing/2014/main" id="{705FD488-43F7-66CB-7679-B4FEE5F528D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190784" y="5702136"/>
                <a:ext cx="2159387" cy="699863"/>
              </a:xfrm>
              <a:prstGeom prst="rect">
                <a:avLst/>
              </a:prstGeom>
            </p:spPr>
          </p:pic>
          <p:sp>
            <p:nvSpPr>
              <p:cNvPr id="46" name="TextBox 45">
                <a:extLst>
                  <a:ext uri="{FF2B5EF4-FFF2-40B4-BE49-F238E27FC236}">
                    <a16:creationId xmlns:a16="http://schemas.microsoft.com/office/drawing/2014/main" id="{7A1BCDF2-04C6-C1BC-6933-5F1A2D825D98}"/>
                  </a:ext>
                </a:extLst>
              </p:cNvPr>
              <p:cNvSpPr txBox="1"/>
              <p:nvPr/>
            </p:nvSpPr>
            <p:spPr>
              <a:xfrm>
                <a:off x="9160131" y="3208007"/>
                <a:ext cx="2190040" cy="6239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Coastal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(1 deg aggregate)</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8" name="Rectangle 47">
                <a:extLst>
                  <a:ext uri="{FF2B5EF4-FFF2-40B4-BE49-F238E27FC236}">
                    <a16:creationId xmlns:a16="http://schemas.microsoft.com/office/drawing/2014/main" id="{280DCF7A-25E2-6848-8477-48355EF8DB71}"/>
                  </a:ext>
                </a:extLst>
              </p:cNvPr>
              <p:cNvSpPr/>
              <p:nvPr/>
            </p:nvSpPr>
            <p:spPr bwMode="auto">
              <a:xfrm>
                <a:off x="9027886" y="3208007"/>
                <a:ext cx="2704862" cy="3266127"/>
              </a:xfrm>
              <a:prstGeom prst="rect">
                <a:avLst/>
              </a:prstGeom>
              <a:no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sp>
        <p:nvSpPr>
          <p:cNvPr id="2" name="Oval 1">
            <a:extLst>
              <a:ext uri="{FF2B5EF4-FFF2-40B4-BE49-F238E27FC236}">
                <a16:creationId xmlns:a16="http://schemas.microsoft.com/office/drawing/2014/main" id="{B89A5DFC-6B7D-F462-DD02-D1609EB5EF68}"/>
              </a:ext>
            </a:extLst>
          </p:cNvPr>
          <p:cNvSpPr/>
          <p:nvPr/>
        </p:nvSpPr>
        <p:spPr bwMode="auto">
          <a:xfrm rot="19306865">
            <a:off x="3103331" y="2716467"/>
            <a:ext cx="1718102" cy="610749"/>
          </a:xfrm>
          <a:prstGeom prst="ellipse">
            <a:avLst/>
          </a:prstGeom>
          <a:no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Oval 2">
            <a:extLst>
              <a:ext uri="{FF2B5EF4-FFF2-40B4-BE49-F238E27FC236}">
                <a16:creationId xmlns:a16="http://schemas.microsoft.com/office/drawing/2014/main" id="{BCD8ECFC-4403-2D8C-0F05-68113DE3A612}"/>
              </a:ext>
            </a:extLst>
          </p:cNvPr>
          <p:cNvSpPr/>
          <p:nvPr/>
        </p:nvSpPr>
        <p:spPr bwMode="auto">
          <a:xfrm rot="2361757">
            <a:off x="6594982" y="3317745"/>
            <a:ext cx="2260560" cy="637295"/>
          </a:xfrm>
          <a:prstGeom prst="ellipse">
            <a:avLst/>
          </a:prstGeom>
          <a:no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 name="Oval 4">
            <a:extLst>
              <a:ext uri="{FF2B5EF4-FFF2-40B4-BE49-F238E27FC236}">
                <a16:creationId xmlns:a16="http://schemas.microsoft.com/office/drawing/2014/main" id="{5350F1A7-F2B3-E3BB-C7A5-1A51137C7E23}"/>
              </a:ext>
            </a:extLst>
          </p:cNvPr>
          <p:cNvSpPr/>
          <p:nvPr/>
        </p:nvSpPr>
        <p:spPr bwMode="auto">
          <a:xfrm rot="5031612">
            <a:off x="7787418" y="4891092"/>
            <a:ext cx="1796662" cy="606897"/>
          </a:xfrm>
          <a:prstGeom prst="ellipse">
            <a:avLst/>
          </a:prstGeom>
          <a:no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Oval 5">
            <a:extLst>
              <a:ext uri="{FF2B5EF4-FFF2-40B4-BE49-F238E27FC236}">
                <a16:creationId xmlns:a16="http://schemas.microsoft.com/office/drawing/2014/main" id="{CA13F23B-9CB3-9299-9675-E47AFC2175D3}"/>
              </a:ext>
            </a:extLst>
          </p:cNvPr>
          <p:cNvSpPr/>
          <p:nvPr/>
        </p:nvSpPr>
        <p:spPr bwMode="auto">
          <a:xfrm rot="1603774">
            <a:off x="3280379" y="4480907"/>
            <a:ext cx="1823074" cy="634006"/>
          </a:xfrm>
          <a:prstGeom prst="ellipse">
            <a:avLst/>
          </a:prstGeom>
          <a:no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7" name="Oval 6">
            <a:extLst>
              <a:ext uri="{FF2B5EF4-FFF2-40B4-BE49-F238E27FC236}">
                <a16:creationId xmlns:a16="http://schemas.microsoft.com/office/drawing/2014/main" id="{A41FAB6D-D793-57C5-CA98-A472163B1F1D}"/>
              </a:ext>
            </a:extLst>
          </p:cNvPr>
          <p:cNvSpPr/>
          <p:nvPr/>
        </p:nvSpPr>
        <p:spPr bwMode="auto">
          <a:xfrm rot="4560388">
            <a:off x="2646990" y="3786089"/>
            <a:ext cx="1094123" cy="482829"/>
          </a:xfrm>
          <a:prstGeom prst="ellipse">
            <a:avLst/>
          </a:prstGeom>
          <a:no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 name="Oval 7">
            <a:extLst>
              <a:ext uri="{FF2B5EF4-FFF2-40B4-BE49-F238E27FC236}">
                <a16:creationId xmlns:a16="http://schemas.microsoft.com/office/drawing/2014/main" id="{7F215D50-EC3C-C7BD-935B-0C5188C74EB9}"/>
              </a:ext>
            </a:extLst>
          </p:cNvPr>
          <p:cNvSpPr/>
          <p:nvPr/>
        </p:nvSpPr>
        <p:spPr bwMode="auto">
          <a:xfrm rot="7192604">
            <a:off x="4211462" y="5270891"/>
            <a:ext cx="1692178" cy="504065"/>
          </a:xfrm>
          <a:prstGeom prst="ellipse">
            <a:avLst/>
          </a:prstGeom>
          <a:no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Oval 9">
            <a:extLst>
              <a:ext uri="{FF2B5EF4-FFF2-40B4-BE49-F238E27FC236}">
                <a16:creationId xmlns:a16="http://schemas.microsoft.com/office/drawing/2014/main" id="{E2B73386-D813-A938-D8E6-F71841E713A3}"/>
              </a:ext>
            </a:extLst>
          </p:cNvPr>
          <p:cNvSpPr/>
          <p:nvPr/>
        </p:nvSpPr>
        <p:spPr bwMode="auto">
          <a:xfrm rot="542186">
            <a:off x="5560310" y="2310415"/>
            <a:ext cx="1467493" cy="489576"/>
          </a:xfrm>
          <a:prstGeom prst="ellipse">
            <a:avLst/>
          </a:prstGeom>
          <a:no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 name="TextBox 11">
            <a:extLst>
              <a:ext uri="{FF2B5EF4-FFF2-40B4-BE49-F238E27FC236}">
                <a16:creationId xmlns:a16="http://schemas.microsoft.com/office/drawing/2014/main" id="{BC32ECBA-49CB-0439-EC28-44A0F08215DA}"/>
              </a:ext>
            </a:extLst>
          </p:cNvPr>
          <p:cNvSpPr txBox="1"/>
          <p:nvPr/>
        </p:nvSpPr>
        <p:spPr>
          <a:xfrm>
            <a:off x="5131084" y="2843624"/>
            <a:ext cx="181355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90000"/>
                </a:solidFill>
                <a:effectLst/>
                <a:uLnTx/>
                <a:uFillTx/>
                <a:latin typeface="Arial" panose="020B0604020202020204" pitchFamily="34" charset="0"/>
                <a:ea typeface="ＭＳ Ｐゴシック"/>
                <a:cs typeface="Arial" panose="020B0604020202020204" pitchFamily="34" charset="0"/>
              </a:rPr>
              <a:t>Local Tsunami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90000"/>
                </a:solidFill>
                <a:effectLst/>
                <a:uLnTx/>
                <a:uFillTx/>
                <a:latin typeface="Arial" panose="020B0604020202020204" pitchFamily="34" charset="0"/>
                <a:ea typeface="ＭＳ Ｐゴシック"/>
                <a:cs typeface="Arial" panose="020B0604020202020204" pitchFamily="34" charset="0"/>
              </a:rPr>
              <a:t>Source Zones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90000"/>
                </a:solidFill>
                <a:effectLst/>
                <a:uLnTx/>
                <a:uFillTx/>
                <a:latin typeface="Arial" panose="020B0604020202020204" pitchFamily="34" charset="0"/>
                <a:ea typeface="ＭＳ Ｐゴシック"/>
                <a:cs typeface="Arial" panose="020B0604020202020204" pitchFamily="34" charset="0"/>
              </a:rPr>
              <a:t>with Population</a:t>
            </a:r>
            <a:endParaRPr kumimoji="0" lang="en-US" sz="1800" b="0" i="0" u="none" strike="noStrike" kern="1200" cap="none" spc="0" normalizeH="0" baseline="0" noProof="0" dirty="0">
              <a:ln>
                <a:noFill/>
              </a:ln>
              <a:solidFill>
                <a:srgbClr val="B90000"/>
              </a:solidFill>
              <a:effectLst/>
              <a:uLnTx/>
              <a:uFillTx/>
              <a:latin typeface="Arial"/>
              <a:ea typeface="ＭＳ Ｐゴシック"/>
              <a:cs typeface="+mn-cs"/>
            </a:endParaRPr>
          </a:p>
        </p:txBody>
      </p:sp>
      <p:grpSp>
        <p:nvGrpSpPr>
          <p:cNvPr id="11" name="Group 10">
            <a:extLst>
              <a:ext uri="{FF2B5EF4-FFF2-40B4-BE49-F238E27FC236}">
                <a16:creationId xmlns:a16="http://schemas.microsoft.com/office/drawing/2014/main" id="{CAAD6880-FA17-680A-D9AF-C6C6151593B4}"/>
              </a:ext>
            </a:extLst>
          </p:cNvPr>
          <p:cNvGrpSpPr/>
          <p:nvPr/>
        </p:nvGrpSpPr>
        <p:grpSpPr>
          <a:xfrm>
            <a:off x="808812" y="4797910"/>
            <a:ext cx="1937933" cy="1854162"/>
            <a:chOff x="808812" y="4797910"/>
            <a:chExt cx="1937933" cy="1854162"/>
          </a:xfrm>
        </p:grpSpPr>
        <p:sp>
          <p:nvSpPr>
            <p:cNvPr id="24" name="TextBox 23">
              <a:extLst>
                <a:ext uri="{FF2B5EF4-FFF2-40B4-BE49-F238E27FC236}">
                  <a16:creationId xmlns:a16="http://schemas.microsoft.com/office/drawing/2014/main" id="{D17F078D-01FB-8D88-D66C-CC2D958A664C}"/>
                </a:ext>
              </a:extLst>
            </p:cNvPr>
            <p:cNvSpPr txBox="1"/>
            <p:nvPr/>
          </p:nvSpPr>
          <p:spPr>
            <a:xfrm>
              <a:off x="964772" y="4797910"/>
              <a:ext cx="1781973" cy="166814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a:cs typeface="+mn-cs"/>
                </a:rPr>
                <a:t>April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a:cs typeface="+mn-cs"/>
                </a:rPr>
                <a:t>Gridded Population of the World, Version 4 (GPWv4) (https://sedac.ciesin.columbia.edu/binaries/web/sedac/collections/gpw-v4/gpw-v4-documentation-rev11.pdf).</a:t>
              </a:r>
            </a:p>
            <a:p>
              <a:pPr marL="0" marR="0" lvl="0" indent="0" algn="r" defTabSz="914400" rtl="0" eaLnBrk="1" fontAlgn="auto" latinLnBrk="0" hangingPunct="1">
                <a:lnSpc>
                  <a:spcPct val="80000"/>
                </a:lnSpc>
                <a:spcBef>
                  <a:spcPts val="0"/>
                </a:spcBef>
                <a:spcAft>
                  <a:spcPts val="0"/>
                </a:spcAft>
                <a:buClrTx/>
                <a:buSzTx/>
                <a:buFontTx/>
                <a:buNone/>
                <a:tabLst/>
                <a:defRPr/>
              </a:pPr>
              <a:endParaRPr kumimoji="0" lang="en-US" sz="2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a:cs typeface="+mn-cs"/>
                </a:rPr>
                <a:t>30 sec resolution aggregated to 1 deg</a:t>
              </a:r>
            </a:p>
          </p:txBody>
        </p:sp>
        <p:sp>
          <p:nvSpPr>
            <p:cNvPr id="9" name="TextBox 8">
              <a:extLst>
                <a:ext uri="{FF2B5EF4-FFF2-40B4-BE49-F238E27FC236}">
                  <a16:creationId xmlns:a16="http://schemas.microsoft.com/office/drawing/2014/main" id="{AC05EDD2-7C05-32EE-3073-6B944FC3B399}"/>
                </a:ext>
              </a:extLst>
            </p:cNvPr>
            <p:cNvSpPr txBox="1"/>
            <p:nvPr/>
          </p:nvSpPr>
          <p:spPr>
            <a:xfrm>
              <a:off x="808812" y="6398156"/>
              <a:ext cx="1913424"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a:cs typeface="+mn-cs"/>
                </a:rPr>
                <a:t>B. Fry, GNS Science, NZ</a:t>
              </a:r>
              <a:endParaRPr kumimoji="0" lang="en-US" sz="1050" b="0" i="1" u="none" strike="noStrike" kern="1200" cap="none" spc="0" normalizeH="0" baseline="0" noProof="0" dirty="0">
                <a:ln>
                  <a:noFill/>
                </a:ln>
                <a:solidFill>
                  <a:srgbClr val="FFFFFF">
                    <a:lumMod val="50000"/>
                  </a:srgbClr>
                </a:solidFill>
                <a:effectLst/>
                <a:uLnTx/>
                <a:uFillTx/>
                <a:latin typeface="Arial"/>
                <a:ea typeface="ＭＳ Ｐゴシック"/>
                <a:cs typeface="+mn-cs"/>
              </a:endParaRPr>
            </a:p>
          </p:txBody>
        </p:sp>
      </p:grpSp>
      <p:sp>
        <p:nvSpPr>
          <p:cNvPr id="18" name="Rectangle 17">
            <a:extLst>
              <a:ext uri="{FF2B5EF4-FFF2-40B4-BE49-F238E27FC236}">
                <a16:creationId xmlns:a16="http://schemas.microsoft.com/office/drawing/2014/main" id="{B7028C13-CA5F-8609-2316-D2F8499FE112}"/>
              </a:ext>
            </a:extLst>
          </p:cNvPr>
          <p:cNvSpPr/>
          <p:nvPr/>
        </p:nvSpPr>
        <p:spPr bwMode="auto">
          <a:xfrm>
            <a:off x="9482402" y="4173583"/>
            <a:ext cx="1552391" cy="948824"/>
          </a:xfrm>
          <a:prstGeom prst="rect">
            <a:avLst/>
          </a:prstGeom>
          <a:noFill/>
          <a:ln w="952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425497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B2696C14-D477-4CD9-AF21-5E951FD834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748" y="1280197"/>
            <a:ext cx="11531069" cy="4867363"/>
          </a:xfrm>
          <a:prstGeom prst="rect">
            <a:avLst/>
          </a:prstGeom>
        </p:spPr>
      </p:pic>
      <p:sp>
        <p:nvSpPr>
          <p:cNvPr id="44" name="Прямоугольник 43">
            <a:extLst>
              <a:ext uri="{FF2B5EF4-FFF2-40B4-BE49-F238E27FC236}">
                <a16:creationId xmlns:a16="http://schemas.microsoft.com/office/drawing/2014/main" id="{7E78A9C0-257F-445F-8CAF-969D8B32A0A7}"/>
              </a:ext>
            </a:extLst>
          </p:cNvPr>
          <p:cNvSpPr/>
          <p:nvPr/>
        </p:nvSpPr>
        <p:spPr>
          <a:xfrm>
            <a:off x="0" y="1"/>
            <a:ext cx="12192000" cy="1579195"/>
          </a:xfrm>
          <a:prstGeom prst="rect">
            <a:avLst/>
          </a:prstGeom>
          <a:gradFill>
            <a:gsLst>
              <a:gs pos="50000">
                <a:srgbClr val="A7E2FF">
                  <a:alpha val="30000"/>
                </a:srgbClr>
              </a:gs>
              <a:gs pos="0">
                <a:srgbClr val="A7E2FF">
                  <a:alpha val="69000"/>
                </a:srgbClr>
              </a:gs>
              <a:gs pos="100000">
                <a:srgbClr val="A7E2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Группа 2"/>
          <p:cNvGrpSpPr>
            <a:grpSpLocks noChangeAspect="1"/>
          </p:cNvGrpSpPr>
          <p:nvPr/>
        </p:nvGrpSpPr>
        <p:grpSpPr>
          <a:xfrm>
            <a:off x="184233" y="3726272"/>
            <a:ext cx="4716811" cy="3039788"/>
            <a:chOff x="332291" y="4108676"/>
            <a:chExt cx="4076431" cy="2848391"/>
          </a:xfrm>
        </p:grpSpPr>
        <p:sp>
          <p:nvSpPr>
            <p:cNvPr id="25" name="Скругленный прямоугольник 24">
              <a:extLst>
                <a:ext uri="{FF2B5EF4-FFF2-40B4-BE49-F238E27FC236}">
                  <a16:creationId xmlns:a16="http://schemas.microsoft.com/office/drawing/2014/main" id="{F727BBA8-02B7-4FAA-AA8B-F00F9FF1C178}"/>
                </a:ext>
              </a:extLst>
            </p:cNvPr>
            <p:cNvSpPr/>
            <p:nvPr/>
          </p:nvSpPr>
          <p:spPr>
            <a:xfrm>
              <a:off x="332291" y="4108676"/>
              <a:ext cx="3418638" cy="2601514"/>
            </a:xfrm>
            <a:prstGeom prst="roundRect">
              <a:avLst>
                <a:gd name="adj" fmla="val 3982"/>
              </a:avLst>
            </a:prstGeom>
            <a:gradFill>
              <a:gsLst>
                <a:gs pos="0">
                  <a:srgbClr val="99CCFF">
                    <a:alpha val="69000"/>
                  </a:srgbClr>
                </a:gs>
                <a:gs pos="100000">
                  <a:srgbClr val="A7E2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08000" bIns="108000" rtlCol="0" anchor="t" anchorCtr="0">
              <a:noAutofit/>
            </a:bodyPr>
            <a:lstStyle/>
            <a:p>
              <a:pPr marL="0" marR="0" lvl="0" indent="0" algn="l" defTabSz="457178" rtl="0" eaLnBrk="1" fontAlgn="auto" latinLnBrk="0" hangingPunct="1">
                <a:lnSpc>
                  <a:spcPct val="90000"/>
                </a:lnSpc>
                <a:spcBef>
                  <a:spcPts val="900"/>
                </a:spcBef>
                <a:spcAft>
                  <a:spcPts val="0"/>
                </a:spcAft>
                <a:buClr>
                  <a:srgbClr val="00B0F0"/>
                </a:buClr>
                <a:buSzPct val="63000"/>
                <a:buFontTx/>
                <a:buNone/>
                <a:tabLst/>
                <a:defRPr/>
              </a:pPr>
              <a:endParaRPr kumimoji="0" lang="ru-RU" sz="1867" b="1" i="0" u="none" strike="noStrike" kern="1200" cap="none" spc="0" normalizeH="0" baseline="0" noProof="0">
                <a:ln>
                  <a:noFill/>
                </a:ln>
                <a:solidFill>
                  <a:prstClr val="white"/>
                </a:solidFill>
                <a:effectLst/>
                <a:uLnTx/>
                <a:uFillTx/>
                <a:latin typeface="Calibri" panose="020F0502020204030204"/>
                <a:ea typeface="MS Mincho" panose="02020609040205080304" pitchFamily="49" charset="-128"/>
                <a:cs typeface="Times New Roman" panose="02020603050405020304" pitchFamily="18" charset="0"/>
              </a:endParaRPr>
            </a:p>
          </p:txBody>
        </p:sp>
        <p:sp>
          <p:nvSpPr>
            <p:cNvPr id="22" name="Прямоугольник 21">
              <a:extLst>
                <a:ext uri="{FF2B5EF4-FFF2-40B4-BE49-F238E27FC236}">
                  <a16:creationId xmlns:a16="http://schemas.microsoft.com/office/drawing/2014/main" id="{91B73372-0A8E-44FC-8003-8D045B0C60C0}"/>
                </a:ext>
              </a:extLst>
            </p:cNvPr>
            <p:cNvSpPr/>
            <p:nvPr/>
          </p:nvSpPr>
          <p:spPr>
            <a:xfrm>
              <a:off x="410829" y="4186482"/>
              <a:ext cx="3997893" cy="327683"/>
            </a:xfrm>
            <a:prstGeom prst="rect">
              <a:avLst/>
            </a:prstGeom>
          </p:spPr>
          <p:txBody>
            <a:bodyPr vert="horz" wrap="square" lIns="36000" tIns="36000" rIns="36000" bIns="36000" rtlCol="0" anchor="b" anchorCtr="0">
              <a:spAutoFit/>
            </a:bodyPr>
            <a:lstStyle/>
            <a:p>
              <a:pPr marL="0" marR="0" lvl="0" indent="0" algn="l" defTabSz="457178" rtl="0" eaLnBrk="1" fontAlgn="auto" latinLnBrk="0" hangingPunct="1">
                <a:lnSpc>
                  <a:spcPct val="90000"/>
                </a:lnSpc>
                <a:spcBef>
                  <a:spcPts val="240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S Mincho" panose="02020609040205080304" pitchFamily="49" charset="-128"/>
                  <a:cs typeface="Times New Roman" panose="02020603050405020304" pitchFamily="18" charset="0"/>
                </a:rPr>
                <a:t>MAJOR ACTIVITIES IN 2021-2024+</a:t>
              </a:r>
            </a:p>
          </p:txBody>
        </p:sp>
        <p:sp>
          <p:nvSpPr>
            <p:cNvPr id="31" name="Прямоугольник: скругленные углы 23">
              <a:extLst>
                <a:ext uri="{FF2B5EF4-FFF2-40B4-BE49-F238E27FC236}">
                  <a16:creationId xmlns:a16="http://schemas.microsoft.com/office/drawing/2014/main" id="{44AC39CB-AB38-4FF7-A10F-B6BEB1A7872D}"/>
                </a:ext>
              </a:extLst>
            </p:cNvPr>
            <p:cNvSpPr/>
            <p:nvPr/>
          </p:nvSpPr>
          <p:spPr>
            <a:xfrm>
              <a:off x="350122" y="4477233"/>
              <a:ext cx="3498363" cy="2479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08000" bIns="108000" rtlCol="0" anchor="t" anchorCtr="0">
              <a:spAutoFit/>
            </a:bodyPr>
            <a:lstStyle/>
            <a:p>
              <a:pPr marL="251988" marR="0" lvl="0" indent="-251988" algn="l" defTabSz="457178" rtl="0" eaLnBrk="1" fontAlgn="auto" latinLnBrk="0" hangingPunct="1">
                <a:lnSpc>
                  <a:spcPct val="90000"/>
                </a:lnSpc>
                <a:spcBef>
                  <a:spcPts val="900"/>
                </a:spcBef>
                <a:spcAft>
                  <a:spcPts val="0"/>
                </a:spcAft>
                <a:buClr>
                  <a:srgbClr val="0070C0"/>
                </a:buClr>
                <a:buSzPct val="65000"/>
                <a:buFontTx/>
                <a:buChar char="●"/>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S Mincho" panose="02020609040205080304" pitchFamily="49" charset="-128"/>
                  <a:cs typeface="Times New Roman" panose="02020603050405020304" pitchFamily="18" charset="0"/>
                </a:rPr>
                <a:t>Ramp-up for Tsunami Ready</a:t>
              </a:r>
            </a:p>
            <a:p>
              <a:pPr marL="251988" marR="0" lvl="0" indent="-251988" algn="l" defTabSz="457178" rtl="0" eaLnBrk="1" fontAlgn="auto" latinLnBrk="0" hangingPunct="1">
                <a:lnSpc>
                  <a:spcPct val="90000"/>
                </a:lnSpc>
                <a:spcBef>
                  <a:spcPts val="900"/>
                </a:spcBef>
                <a:spcAft>
                  <a:spcPts val="0"/>
                </a:spcAft>
                <a:buClr>
                  <a:srgbClr val="0070C0"/>
                </a:buClr>
                <a:buSzPct val="65000"/>
                <a:buFontTx/>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D</a:t>
              </a:r>
              <a:r>
                <a:rPr kumimoji="0" lang="en-GB" sz="1400" b="1" i="0" u="none" strike="noStrike" kern="1200" cap="none" spc="0" normalizeH="0" baseline="0" noProof="0" dirty="0" err="1">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evelopment</a:t>
              </a:r>
              <a:r>
                <a:rPr kumimoji="0" lang="en-GB"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 of a global </a:t>
              </a:r>
              <a:br>
                <a:rPr kumimoji="0" lang="en-GB"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br>
              <a:r>
                <a:rPr kumimoji="0" lang="en-GB" sz="1400" b="1" i="0" u="none" strike="noStrike" kern="1200" cap="none" spc="0" normalizeH="0" baseline="0" noProof="0" dirty="0">
                  <a:ln>
                    <a:noFill/>
                  </a:ln>
                  <a:solidFill>
                    <a:srgbClr val="0070C0"/>
                  </a:solidFill>
                  <a:effectLst/>
                  <a:uLnTx/>
                  <a:uFillTx/>
                  <a:latin typeface="Calibri" panose="020F0502020204030204"/>
                  <a:ea typeface="MS Mincho" panose="02020609040205080304" pitchFamily="49" charset="-128"/>
                  <a:cs typeface="Times New Roman" panose="02020603050405020304" pitchFamily="18" charset="0"/>
                </a:rPr>
                <a:t>Tsunami Ready Interactive Map Viewer</a:t>
              </a:r>
            </a:p>
            <a:p>
              <a:pPr marL="251988" marR="0" lvl="0" indent="-251988" algn="l" defTabSz="457178" rtl="0" eaLnBrk="1" fontAlgn="auto" latinLnBrk="0" hangingPunct="1">
                <a:lnSpc>
                  <a:spcPct val="90000"/>
                </a:lnSpc>
                <a:spcBef>
                  <a:spcPts val="900"/>
                </a:spcBef>
                <a:spcAft>
                  <a:spcPts val="0"/>
                </a:spcAft>
                <a:buClr>
                  <a:srgbClr val="0070C0"/>
                </a:buClr>
                <a:buSzPct val="65000"/>
                <a:buFontTx/>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H</a:t>
              </a:r>
              <a:r>
                <a:rPr kumimoji="0" lang="en-US" sz="1400" b="1" i="0" u="none" strike="noStrike" kern="1200" cap="none" spc="0" normalizeH="0" baseline="0" noProof="0" dirty="0" err="1">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osting</a:t>
              </a:r>
              <a: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 by ITIC of the </a:t>
              </a:r>
              <a:b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br>
              <a:r>
                <a:rPr kumimoji="0" lang="en-GB" sz="1400" b="1" i="0" u="none" strike="noStrike" kern="1200" cap="none" spc="0" normalizeH="0" baseline="0" noProof="0" dirty="0">
                  <a:ln>
                    <a:noFill/>
                  </a:ln>
                  <a:solidFill>
                    <a:srgbClr val="0070C0"/>
                  </a:solidFill>
                  <a:effectLst/>
                  <a:uLnTx/>
                  <a:uFillTx/>
                  <a:latin typeface="Calibri" panose="020F0502020204030204"/>
                  <a:ea typeface="MS Mincho" panose="02020609040205080304" pitchFamily="49" charset="-128"/>
                  <a:cs typeface="Times New Roman" panose="02020603050405020304" pitchFamily="18" charset="0"/>
                </a:rPr>
                <a:t>Tsunami Ready web site </a:t>
              </a:r>
            </a:p>
            <a:p>
              <a:pPr marL="251988" marR="0" lvl="0" indent="-251988" algn="l" defTabSz="457178" rtl="0" eaLnBrk="1" fontAlgn="auto" latinLnBrk="0" hangingPunct="1">
                <a:lnSpc>
                  <a:spcPct val="90000"/>
                </a:lnSpc>
                <a:spcBef>
                  <a:spcPts val="900"/>
                </a:spcBef>
                <a:spcAft>
                  <a:spcPts val="0"/>
                </a:spcAft>
                <a:buClr>
                  <a:srgbClr val="0070C0"/>
                </a:buClr>
                <a:buSzPct val="65000"/>
                <a:buFontTx/>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Development of a new </a:t>
              </a:r>
              <a:b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br>
              <a:r>
                <a:rPr kumimoji="0" lang="en-GB" sz="1400" b="1" i="0" u="none" strike="noStrike" kern="1200" cap="none" spc="0" normalizeH="0" baseline="0" noProof="0" dirty="0">
                  <a:ln>
                    <a:noFill/>
                  </a:ln>
                  <a:solidFill>
                    <a:srgbClr val="0070C0"/>
                  </a:solidFill>
                  <a:effectLst/>
                  <a:uLnTx/>
                  <a:uFillTx/>
                  <a:latin typeface="Calibri" panose="020F0502020204030204"/>
                  <a:ea typeface="MS Mincho" panose="02020609040205080304" pitchFamily="49" charset="-128"/>
                  <a:cs typeface="Times New Roman" panose="02020603050405020304" pitchFamily="18" charset="0"/>
                </a:rPr>
                <a:t>Tsunami Ready Board Game</a:t>
              </a:r>
              <a:endParaRPr kumimoji="0" lang="en-US" sz="1400" b="1" i="0" u="none" strike="noStrike" kern="1200" cap="none" spc="0" normalizeH="0" baseline="0" noProof="0" dirty="0">
                <a:ln>
                  <a:noFill/>
                </a:ln>
                <a:solidFill>
                  <a:srgbClr val="0070C0"/>
                </a:solidFill>
                <a:effectLst/>
                <a:uLnTx/>
                <a:uFillTx/>
                <a:latin typeface="Calibri" panose="020F0502020204030204"/>
                <a:ea typeface="MS Mincho" panose="02020609040205080304" pitchFamily="49" charset="-128"/>
                <a:cs typeface="Times New Roman" panose="02020603050405020304" pitchFamily="18" charset="0"/>
              </a:endParaRPr>
            </a:p>
            <a:p>
              <a:pPr marL="251988" marR="0" lvl="0" indent="-251988" algn="l" defTabSz="457178" rtl="0" eaLnBrk="1" fontAlgn="auto" latinLnBrk="0" hangingPunct="1">
                <a:lnSpc>
                  <a:spcPct val="90000"/>
                </a:lnSpc>
                <a:spcBef>
                  <a:spcPts val="900"/>
                </a:spcBef>
                <a:spcAft>
                  <a:spcPts val="0"/>
                </a:spcAft>
                <a:buClr>
                  <a:srgbClr val="0070C0"/>
                </a:buClr>
                <a:buSzPct val="65000"/>
                <a:buFontTx/>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Publication of the IOC Manuals and Guides </a:t>
              </a:r>
              <a:r>
                <a:rPr kumimoji="0" lang="ru-RU"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74</a:t>
              </a:r>
              <a: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 </a:t>
              </a:r>
              <a:b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br>
              <a:r>
                <a:rPr kumimoji="0" lang="en-US" sz="1400" b="1" i="0" u="none" strike="noStrike" kern="1200" cap="none" spc="0" normalizeH="0" baseline="0" noProof="0" dirty="0">
                  <a:ln>
                    <a:noFill/>
                  </a:ln>
                  <a:solidFill>
                    <a:srgbClr val="0070C0"/>
                  </a:solidFill>
                  <a:effectLst/>
                  <a:uLnTx/>
                  <a:uFillTx/>
                  <a:latin typeface="Calibri" panose="020F0502020204030204"/>
                  <a:ea typeface="MS Mincho" panose="02020609040205080304" pitchFamily="49" charset="-128"/>
                  <a:cs typeface="Times New Roman" panose="02020603050405020304" pitchFamily="18" charset="0"/>
                </a:rPr>
                <a:t>«Standard Guidelines for Tsunami Ready           Recognition </a:t>
              </a:r>
              <a:r>
                <a:rPr kumimoji="0" lang="en-US" sz="1400" b="1" i="0" u="none" strike="noStrike" kern="1200" cap="none" spc="0" normalizeH="0" baseline="0" noProof="0" dirty="0" err="1">
                  <a:ln>
                    <a:noFill/>
                  </a:ln>
                  <a:solidFill>
                    <a:srgbClr val="0070C0"/>
                  </a:solidFill>
                  <a:effectLst/>
                  <a:uLnTx/>
                  <a:uFillTx/>
                  <a:latin typeface="Calibri" panose="020F0502020204030204"/>
                  <a:ea typeface="MS Mincho" panose="02020609040205080304" pitchFamily="49" charset="-128"/>
                  <a:cs typeface="Times New Roman" panose="02020603050405020304" pitchFamily="18" charset="0"/>
                </a:rPr>
                <a:t>Programme</a:t>
              </a:r>
              <a:r>
                <a:rPr kumimoji="0" lang="en-US" sz="1400" b="1" i="0" u="none" strike="noStrike" kern="1200" cap="none" spc="0" normalizeH="0" baseline="0" noProof="0" dirty="0">
                  <a:ln>
                    <a:noFill/>
                  </a:ln>
                  <a:solidFill>
                    <a:srgbClr val="0070C0"/>
                  </a:solidFill>
                  <a:effectLst/>
                  <a:uLnTx/>
                  <a:uFillTx/>
                  <a:latin typeface="Calibri" panose="020F0502020204030204"/>
                  <a:ea typeface="MS Mincho" panose="02020609040205080304" pitchFamily="49" charset="-128"/>
                  <a:cs typeface="Times New Roman" panose="02020603050405020304" pitchFamily="18" charset="0"/>
                </a:rPr>
                <a:t>»</a:t>
              </a:r>
            </a:p>
          </p:txBody>
        </p:sp>
      </p:grpSp>
      <p:sp>
        <p:nvSpPr>
          <p:cNvPr id="2" name="TextBox 1">
            <a:extLst>
              <a:ext uri="{FF2B5EF4-FFF2-40B4-BE49-F238E27FC236}">
                <a16:creationId xmlns:a16="http://schemas.microsoft.com/office/drawing/2014/main" id="{9A97695B-7ABE-4815-268F-2D5E7993ADD0}"/>
              </a:ext>
            </a:extLst>
          </p:cNvPr>
          <p:cNvSpPr txBox="1"/>
          <p:nvPr/>
        </p:nvSpPr>
        <p:spPr>
          <a:xfrm>
            <a:off x="10089479" y="6395897"/>
            <a:ext cx="1997591" cy="256545"/>
          </a:xfrm>
          <a:prstGeom prst="rect">
            <a:avLst/>
          </a:prstGeom>
          <a:noFill/>
        </p:spPr>
        <p:txBody>
          <a:bodyPr wrap="square">
            <a:spAutoFit/>
          </a:body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067" b="0" i="1" u="none" strike="noStrike" kern="1200" cap="none" spc="0" normalizeH="0" baseline="0" noProof="0" dirty="0" err="1">
                <a:ln>
                  <a:noFill/>
                </a:ln>
                <a:solidFill>
                  <a:srgbClr val="000000"/>
                </a:solidFill>
                <a:effectLst/>
                <a:uLnTx/>
                <a:uFillTx/>
                <a:latin typeface="Calibri" panose="020F0502020204030204" pitchFamily="34" charset="0"/>
                <a:ea typeface="+mn-ea"/>
                <a:cs typeface="Angsana New"/>
              </a:rPr>
              <a:t>Frolov</a:t>
            </a:r>
            <a:r>
              <a:rPr kumimoji="0" lang="en-US" altLang="en-US" sz="1067" b="0" i="1" u="none" strike="noStrike" kern="1200" cap="none" spc="0" normalizeH="0" baseline="0" noProof="0" dirty="0">
                <a:ln>
                  <a:noFill/>
                </a:ln>
                <a:solidFill>
                  <a:srgbClr val="000000"/>
                </a:solidFill>
                <a:effectLst/>
                <a:uLnTx/>
                <a:uFillTx/>
                <a:latin typeface="Calibri" panose="020F0502020204030204" pitchFamily="34" charset="0"/>
                <a:ea typeface="+mn-ea"/>
                <a:cs typeface="Angsana New"/>
              </a:rPr>
              <a:t>, 2023; ITIC, June 2024</a:t>
            </a:r>
            <a:endParaRPr kumimoji="0" lang="en-US" sz="10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Прямоугольник 9">
            <a:extLst>
              <a:ext uri="{FF2B5EF4-FFF2-40B4-BE49-F238E27FC236}">
                <a16:creationId xmlns:a16="http://schemas.microsoft.com/office/drawing/2014/main" id="{9A4BDEBB-D5FB-8CBB-ECDA-EDC93937A258}"/>
              </a:ext>
            </a:extLst>
          </p:cNvPr>
          <p:cNvSpPr/>
          <p:nvPr/>
        </p:nvSpPr>
        <p:spPr>
          <a:xfrm>
            <a:off x="23819" y="116330"/>
            <a:ext cx="12192000" cy="1323439"/>
          </a:xfrm>
          <a:prstGeom prst="rect">
            <a:avLst/>
          </a:prstGeom>
        </p:spPr>
        <p:txBody>
          <a:bodyPr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dirty="0">
                <a:ln>
                  <a:noFill/>
                </a:ln>
                <a:solidFill>
                  <a:srgbClr val="C00000"/>
                </a:solidFill>
                <a:effectLst/>
                <a:uLnTx/>
                <a:uFillTx/>
                <a:latin typeface="Arial Narrow" panose="020B0604020202020204" pitchFamily="34" charset="0"/>
                <a:ea typeface="+mn-ea"/>
                <a:cs typeface="Arial Narrow" panose="020B0604020202020204" pitchFamily="34" charset="0"/>
              </a:rPr>
              <a:t>UNESCO/IOC TSUNAMI READY RECOGNITION PROGRAMME (TRRP)</a:t>
            </a:r>
          </a:p>
        </p:txBody>
      </p:sp>
      <p:sp>
        <p:nvSpPr>
          <p:cNvPr id="7" name="Oval 6">
            <a:extLst>
              <a:ext uri="{FF2B5EF4-FFF2-40B4-BE49-F238E27FC236}">
                <a16:creationId xmlns:a16="http://schemas.microsoft.com/office/drawing/2014/main" id="{A06ECAD5-6A5E-D009-3FAB-2DC8666B9204}"/>
              </a:ext>
            </a:extLst>
          </p:cNvPr>
          <p:cNvSpPr/>
          <p:nvPr/>
        </p:nvSpPr>
        <p:spPr>
          <a:xfrm>
            <a:off x="2470157" y="3028737"/>
            <a:ext cx="91883" cy="91883"/>
          </a:xfrm>
          <a:prstGeom prst="ellipse">
            <a:avLst/>
          </a:prstGeom>
          <a:solidFill>
            <a:schemeClr val="accent6"/>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10F3A0A-9544-811A-7D86-B4438680D139}"/>
              </a:ext>
            </a:extLst>
          </p:cNvPr>
          <p:cNvSpPr/>
          <p:nvPr/>
        </p:nvSpPr>
        <p:spPr>
          <a:xfrm>
            <a:off x="3159055" y="3198375"/>
            <a:ext cx="91883" cy="91883"/>
          </a:xfrm>
          <a:prstGeom prst="ellipse">
            <a:avLst/>
          </a:prstGeom>
          <a:solidFill>
            <a:schemeClr val="accent6"/>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322D4ED-6464-7EF5-D52A-A49FC322DBFF}"/>
              </a:ext>
            </a:extLst>
          </p:cNvPr>
          <p:cNvSpPr/>
          <p:nvPr/>
        </p:nvSpPr>
        <p:spPr>
          <a:xfrm>
            <a:off x="2592857" y="3074679"/>
            <a:ext cx="91883" cy="91883"/>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113DD68-703C-8135-1E8B-A86F46B7A642}"/>
              </a:ext>
            </a:extLst>
          </p:cNvPr>
          <p:cNvSpPr/>
          <p:nvPr/>
        </p:nvSpPr>
        <p:spPr>
          <a:xfrm>
            <a:off x="2138311" y="3255059"/>
            <a:ext cx="91883" cy="91883"/>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4A43007-F268-848E-7A3E-B769DB714F2C}"/>
              </a:ext>
            </a:extLst>
          </p:cNvPr>
          <p:cNvSpPr/>
          <p:nvPr/>
        </p:nvSpPr>
        <p:spPr>
          <a:xfrm>
            <a:off x="7273595" y="4861511"/>
            <a:ext cx="91883" cy="91883"/>
          </a:xfrm>
          <a:prstGeom prst="ellipse">
            <a:avLst/>
          </a:prstGeom>
          <a:solidFill>
            <a:srgbClr val="6F66F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3E30AAF8-E1BA-50EB-C4B9-A155F235A0D3}"/>
              </a:ext>
            </a:extLst>
          </p:cNvPr>
          <p:cNvSpPr/>
          <p:nvPr/>
        </p:nvSpPr>
        <p:spPr>
          <a:xfrm>
            <a:off x="7218728" y="4878233"/>
            <a:ext cx="91883" cy="91883"/>
          </a:xfrm>
          <a:prstGeom prst="ellipse">
            <a:avLst/>
          </a:prstGeom>
          <a:solidFill>
            <a:srgbClr val="6F66F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45301FAC-A7EF-44C0-7AFD-7B3FA2D0F40A}"/>
              </a:ext>
            </a:extLst>
          </p:cNvPr>
          <p:cNvSpPr txBox="1"/>
          <p:nvPr/>
        </p:nvSpPr>
        <p:spPr>
          <a:xfrm>
            <a:off x="3178501" y="3097581"/>
            <a:ext cx="532660" cy="21544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1F1F1F"/>
                </a:solidFill>
                <a:effectLst/>
                <a:uLnTx/>
                <a:uFillTx/>
                <a:latin typeface="Calibri" panose="020F0502020204030204"/>
                <a:ea typeface="+mn-ea"/>
                <a:cs typeface="+mn-cs"/>
              </a:rPr>
              <a:t>Türkiye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3D5C182-479B-BB74-568C-1A2AEF33D79D}"/>
              </a:ext>
            </a:extLst>
          </p:cNvPr>
          <p:cNvSpPr/>
          <p:nvPr/>
        </p:nvSpPr>
        <p:spPr>
          <a:xfrm>
            <a:off x="3290553" y="3414932"/>
            <a:ext cx="91883" cy="91883"/>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71DBBE3C-D0F7-C4D5-BC6A-0DB31CDD881F}"/>
              </a:ext>
            </a:extLst>
          </p:cNvPr>
          <p:cNvSpPr txBox="1"/>
          <p:nvPr/>
        </p:nvSpPr>
        <p:spPr>
          <a:xfrm>
            <a:off x="3327576" y="3309588"/>
            <a:ext cx="464927" cy="21544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F1F"/>
                </a:solidFill>
                <a:effectLst/>
                <a:uLnTx/>
                <a:uFillTx/>
                <a:latin typeface="Calibri" panose="020F0502020204030204"/>
                <a:ea typeface="+mn-ea"/>
                <a:cs typeface="+mn-cs"/>
              </a:rPr>
              <a:t>Israel</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C0CDDC3-820F-D5B2-346E-7723C534BBD2}"/>
              </a:ext>
            </a:extLst>
          </p:cNvPr>
          <p:cNvSpPr/>
          <p:nvPr/>
        </p:nvSpPr>
        <p:spPr>
          <a:xfrm>
            <a:off x="2873745" y="3217705"/>
            <a:ext cx="91883" cy="91883"/>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970D9220-3377-7F96-CED4-94313A6C217E}"/>
              </a:ext>
            </a:extLst>
          </p:cNvPr>
          <p:cNvSpPr txBox="1"/>
          <p:nvPr/>
        </p:nvSpPr>
        <p:spPr>
          <a:xfrm>
            <a:off x="2710775" y="3271158"/>
            <a:ext cx="532660" cy="21544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F1F"/>
                </a:solidFill>
                <a:effectLst/>
                <a:uLnTx/>
                <a:uFillTx/>
                <a:latin typeface="Calibri" panose="020F0502020204030204"/>
                <a:ea typeface="+mn-ea"/>
                <a:cs typeface="+mn-cs"/>
              </a:rPr>
              <a:t>Greece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97BE85B5-814D-2170-5481-5064CFB450F6}"/>
              </a:ext>
            </a:extLst>
          </p:cNvPr>
          <p:cNvGrpSpPr/>
          <p:nvPr/>
        </p:nvGrpSpPr>
        <p:grpSpPr>
          <a:xfrm>
            <a:off x="6190960" y="1563829"/>
            <a:ext cx="2717337" cy="2162094"/>
            <a:chOff x="5019998" y="1198150"/>
            <a:chExt cx="2038003" cy="1621570"/>
          </a:xfrm>
        </p:grpSpPr>
        <p:sp>
          <p:nvSpPr>
            <p:cNvPr id="53" name="Скругленный прямоугольник 24">
              <a:extLst>
                <a:ext uri="{FF2B5EF4-FFF2-40B4-BE49-F238E27FC236}">
                  <a16:creationId xmlns:a16="http://schemas.microsoft.com/office/drawing/2014/main" id="{78A4B030-4768-9B17-49FE-1FA5B6936B89}"/>
                </a:ext>
              </a:extLst>
            </p:cNvPr>
            <p:cNvSpPr/>
            <p:nvPr/>
          </p:nvSpPr>
          <p:spPr>
            <a:xfrm>
              <a:off x="5019998" y="1233850"/>
              <a:ext cx="1965282" cy="1585870"/>
            </a:xfrm>
            <a:prstGeom prst="roundRect">
              <a:avLst>
                <a:gd name="adj" fmla="val 3982"/>
              </a:avLst>
            </a:prstGeom>
            <a:gradFill>
              <a:gsLst>
                <a:gs pos="0">
                  <a:srgbClr val="FFFF00">
                    <a:alpha val="18000"/>
                  </a:srgbClr>
                </a:gs>
                <a:gs pos="100000">
                  <a:srgbClr val="FFFA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08000" bIns="108000" rtlCol="0" anchor="t" anchorCtr="0">
              <a:noAutofit/>
            </a:bodyPr>
            <a:lstStyle/>
            <a:p>
              <a:pPr marL="0" marR="0" lvl="0" indent="0" algn="l" defTabSz="457178" rtl="0" eaLnBrk="1" fontAlgn="auto" latinLnBrk="0" hangingPunct="1">
                <a:lnSpc>
                  <a:spcPct val="90000"/>
                </a:lnSpc>
                <a:spcBef>
                  <a:spcPts val="900"/>
                </a:spcBef>
                <a:spcAft>
                  <a:spcPts val="0"/>
                </a:spcAft>
                <a:buClr>
                  <a:srgbClr val="00B0F0"/>
                </a:buClr>
                <a:buSzPct val="63000"/>
                <a:buFontTx/>
                <a:buNone/>
                <a:tabLst/>
                <a:defRPr/>
              </a:pPr>
              <a:endParaRPr kumimoji="0" lang="ru-RU" sz="1867" b="1" i="0" u="none" strike="noStrike" kern="1200" cap="none" spc="0" normalizeH="0" baseline="0" noProof="0">
                <a:ln>
                  <a:noFill/>
                </a:ln>
                <a:solidFill>
                  <a:prstClr val="white"/>
                </a:solidFill>
                <a:effectLst/>
                <a:uLnTx/>
                <a:uFillTx/>
                <a:latin typeface="Calibri" panose="020F0502020204030204"/>
                <a:ea typeface="MS Mincho" panose="02020609040205080304" pitchFamily="49" charset="-128"/>
                <a:cs typeface="Times New Roman" panose="02020603050405020304" pitchFamily="18" charset="0"/>
              </a:endParaRPr>
            </a:p>
          </p:txBody>
        </p:sp>
        <p:grpSp>
          <p:nvGrpSpPr>
            <p:cNvPr id="46" name="Group 45">
              <a:extLst>
                <a:ext uri="{FF2B5EF4-FFF2-40B4-BE49-F238E27FC236}">
                  <a16:creationId xmlns:a16="http://schemas.microsoft.com/office/drawing/2014/main" id="{5282C5F4-EA71-EFFB-7F82-8693744850CA}"/>
                </a:ext>
              </a:extLst>
            </p:cNvPr>
            <p:cNvGrpSpPr/>
            <p:nvPr/>
          </p:nvGrpSpPr>
          <p:grpSpPr>
            <a:xfrm>
              <a:off x="5090762" y="1198150"/>
              <a:ext cx="1967239" cy="1599650"/>
              <a:chOff x="5082250" y="1196939"/>
              <a:chExt cx="1967239" cy="1599650"/>
            </a:xfrm>
          </p:grpSpPr>
          <p:sp>
            <p:nvSpPr>
              <p:cNvPr id="26" name="TextBox 25">
                <a:extLst>
                  <a:ext uri="{FF2B5EF4-FFF2-40B4-BE49-F238E27FC236}">
                    <a16:creationId xmlns:a16="http://schemas.microsoft.com/office/drawing/2014/main" id="{94A85A16-04E9-4ADD-B937-A2D6C5C48FAA}"/>
                  </a:ext>
                </a:extLst>
              </p:cNvPr>
              <p:cNvSpPr txBox="1"/>
              <p:nvPr/>
            </p:nvSpPr>
            <p:spPr>
              <a:xfrm>
                <a:off x="5082250" y="1645644"/>
                <a:ext cx="1461231" cy="405784"/>
              </a:xfrm>
              <a:prstGeom prst="rect">
                <a:avLst/>
              </a:prstGeom>
              <a:noFill/>
            </p:spPr>
            <p:txBody>
              <a:bodyPr wrap="square" rtlCol="0">
                <a:spAutoFit/>
              </a:bodyPr>
              <a:lstStyle/>
              <a:p>
                <a:pPr marL="0" marR="0" lvl="0" indent="0" algn="ctr" defTabSz="457178"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TSUNAMI READY </a:t>
                </a:r>
                <a:b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COMMUNITIES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7" name="Прямоугольник 26">
                <a:extLst>
                  <a:ext uri="{FF2B5EF4-FFF2-40B4-BE49-F238E27FC236}">
                    <a16:creationId xmlns:a16="http://schemas.microsoft.com/office/drawing/2014/main" id="{87E38197-182E-4E27-BB4F-EA88D46C4902}"/>
                  </a:ext>
                </a:extLst>
              </p:cNvPr>
              <p:cNvSpPr/>
              <p:nvPr/>
            </p:nvSpPr>
            <p:spPr>
              <a:xfrm>
                <a:off x="5506843" y="1196939"/>
                <a:ext cx="528029" cy="530914"/>
              </a:xfrm>
              <a:prstGeom prst="rect">
                <a:avLst/>
              </a:prstGeom>
            </p:spPr>
            <p:txBody>
              <a:bodyPr wrap="non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54</a:t>
                </a:r>
                <a:endParaRPr kumimoji="0" lang="ru-RU"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39AC1561-9E63-41BE-8B6E-389386ED97C4}"/>
                  </a:ext>
                </a:extLst>
              </p:cNvPr>
              <p:cNvSpPr txBox="1"/>
              <p:nvPr/>
            </p:nvSpPr>
            <p:spPr>
              <a:xfrm>
                <a:off x="5291514" y="2008915"/>
                <a:ext cx="1757975" cy="650947"/>
              </a:xfrm>
              <a:prstGeom prst="rect">
                <a:avLst/>
              </a:prstGeom>
              <a:noFill/>
            </p:spPr>
            <p:txBody>
              <a:bodyPr wrap="square">
                <a:spAutoFit/>
              </a:bodyPr>
              <a:lstStyle/>
              <a:p>
                <a:pPr marL="0" marR="0" lvl="0" indent="0" algn="l" defTabSz="457178" rtl="0" eaLnBrk="1" fontAlgn="auto" latinLnBrk="0" hangingPunct="1">
                  <a:lnSpc>
                    <a:spcPct val="90000"/>
                  </a:lnSpc>
                  <a:spcBef>
                    <a:spcPts val="0"/>
                  </a:spcBef>
                  <a:spcAft>
                    <a:spcPts val="0"/>
                  </a:spcAft>
                  <a:buClr>
                    <a:srgbClr val="0070C0"/>
                  </a:buClr>
                  <a:buSzPct val="70000"/>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11</a:t>
                </a:r>
                <a:r>
                  <a:rPr kumimoji="0" lang="ru-RU"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 </a:t>
                </a:r>
                <a:r>
                  <a:rPr kumimoji="0" lang="en-US" sz="1400" b="1" i="0" u="none" strike="noStrike" kern="1200" cap="none" spc="0" normalizeH="0" baseline="0" noProof="0" dirty="0">
                    <a:ln>
                      <a:noFill/>
                    </a:ln>
                    <a:solidFill>
                      <a:srgbClr val="00B0F0"/>
                    </a:solidFill>
                    <a:effectLst/>
                    <a:uLnTx/>
                    <a:uFillTx/>
                    <a:latin typeface="Calibri" panose="020F0502020204030204"/>
                    <a:ea typeface="MS Mincho" panose="02020609040205080304" pitchFamily="49" charset="-128"/>
                    <a:cs typeface="Times New Roman" panose="02020603050405020304" pitchFamily="18" charset="0"/>
                  </a:rPr>
                  <a:t>IOTWMS</a:t>
                </a:r>
                <a:endParaRPr kumimoji="0" lang="ru-RU" sz="1400" b="1" i="0" u="none" strike="noStrike" kern="1200" cap="none" spc="0" normalizeH="0" baseline="0" noProof="0" dirty="0">
                  <a:ln>
                    <a:noFill/>
                  </a:ln>
                  <a:solidFill>
                    <a:srgbClr val="00B0F0"/>
                  </a:solidFill>
                  <a:effectLst/>
                  <a:uLnTx/>
                  <a:uFillTx/>
                  <a:latin typeface="Calibri" panose="020F0502020204030204"/>
                  <a:ea typeface="MS Mincho" panose="02020609040205080304" pitchFamily="49" charset="-128"/>
                  <a:cs typeface="Times New Roman" panose="02020603050405020304" pitchFamily="18" charset="0"/>
                </a:endParaRPr>
              </a:p>
              <a:p>
                <a:pPr marL="0" marR="0" lvl="0" indent="0" algn="l" defTabSz="457178" rtl="0" eaLnBrk="1" fontAlgn="auto" latinLnBrk="0" hangingPunct="1">
                  <a:lnSpc>
                    <a:spcPct val="90000"/>
                  </a:lnSpc>
                  <a:spcBef>
                    <a:spcPts val="0"/>
                  </a:spcBef>
                  <a:spcAft>
                    <a:spcPts val="0"/>
                  </a:spcAft>
                  <a:buClr>
                    <a:srgbClr val="0070C0"/>
                  </a:buClr>
                  <a:buSzPct val="70000"/>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20 </a:t>
                </a:r>
                <a:r>
                  <a:rPr kumimoji="0" lang="ru-RU"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t>
                </a:r>
                <a:r>
                  <a:rPr kumimoji="0" lang="ru-RU" sz="1400" b="1" i="0" u="none" strike="noStrike" kern="1200" cap="none" spc="0" normalizeH="0" baseline="0" noProof="0" dirty="0">
                    <a:ln>
                      <a:noFill/>
                    </a:ln>
                    <a:solidFill>
                      <a:srgbClr val="6060EA"/>
                    </a:solidFill>
                    <a:effectLst/>
                    <a:uLnTx/>
                    <a:uFillTx/>
                    <a:latin typeface="Calibri" panose="020F0502020204030204"/>
                    <a:ea typeface="MS Mincho" panose="02020609040205080304" pitchFamily="49" charset="-128"/>
                    <a:cs typeface="Times New Roman" panose="02020603050405020304" pitchFamily="18" charset="0"/>
                  </a:rPr>
                  <a:t> </a:t>
                </a:r>
                <a:r>
                  <a:rPr kumimoji="0" lang="en-US" sz="1400" b="1" i="0" u="none" strike="noStrike" kern="1200" cap="none" spc="0" normalizeH="0" baseline="0" noProof="0" dirty="0">
                    <a:ln>
                      <a:noFill/>
                    </a:ln>
                    <a:solidFill>
                      <a:srgbClr val="6060EA"/>
                    </a:solidFill>
                    <a:effectLst/>
                    <a:uLnTx/>
                    <a:uFillTx/>
                    <a:latin typeface="Calibri" panose="020F0502020204030204"/>
                    <a:ea typeface="MS Mincho" panose="02020609040205080304" pitchFamily="49" charset="-128"/>
                    <a:cs typeface="Times New Roman" panose="02020603050405020304" pitchFamily="18" charset="0"/>
                  </a:rPr>
                  <a:t>PTWS (16/46 countries)</a:t>
                </a:r>
                <a:endParaRPr kumimoji="0" lang="ru-RU" sz="1400" b="1" i="0" u="none" strike="noStrike" kern="1200" cap="none" spc="0" normalizeH="0" baseline="0" noProof="0" dirty="0">
                  <a:ln>
                    <a:noFill/>
                  </a:ln>
                  <a:solidFill>
                    <a:srgbClr val="6060EA"/>
                  </a:solidFill>
                  <a:effectLst/>
                  <a:uLnTx/>
                  <a:uFillTx/>
                  <a:latin typeface="Calibri" panose="020F0502020204030204"/>
                  <a:ea typeface="MS Mincho" panose="02020609040205080304" pitchFamily="49" charset="-128"/>
                  <a:cs typeface="Times New Roman" panose="02020603050405020304" pitchFamily="18" charset="0"/>
                </a:endParaRPr>
              </a:p>
              <a:p>
                <a:pPr marL="0" marR="0" lvl="0" indent="0" algn="l" defTabSz="457178" rtl="0" eaLnBrk="1" fontAlgn="auto" latinLnBrk="0" hangingPunct="1">
                  <a:lnSpc>
                    <a:spcPct val="90000"/>
                  </a:lnSpc>
                  <a:spcBef>
                    <a:spcPts val="0"/>
                  </a:spcBef>
                  <a:spcAft>
                    <a:spcPts val="0"/>
                  </a:spcAft>
                  <a:buClr>
                    <a:srgbClr val="0070C0"/>
                  </a:buClr>
                  <a:buSzPct val="70000"/>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20 </a:t>
                </a:r>
                <a:r>
                  <a:rPr kumimoji="0" lang="ru-RU"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t>
                </a:r>
                <a:r>
                  <a:rPr kumimoji="0" lang="ru-RU" sz="1400" b="1" i="0" u="none" strike="noStrike" kern="1200" cap="none" spc="0" normalizeH="0" baseline="0" noProof="0" dirty="0">
                    <a:ln>
                      <a:noFill/>
                    </a:ln>
                    <a:solidFill>
                      <a:srgbClr val="EA8B00"/>
                    </a:solidFill>
                    <a:effectLst/>
                    <a:uLnTx/>
                    <a:uFillTx/>
                    <a:latin typeface="Calibri" panose="020F0502020204030204"/>
                    <a:ea typeface="MS Mincho" panose="02020609040205080304" pitchFamily="49" charset="-128"/>
                    <a:cs typeface="Times New Roman" panose="02020603050405020304" pitchFamily="18" charset="0"/>
                  </a:rPr>
                  <a:t> </a:t>
                </a:r>
                <a:r>
                  <a:rPr kumimoji="0" lang="en-US" sz="1400" b="1" i="0" u="none" strike="noStrike" kern="1200" cap="none" spc="0" normalizeH="0" baseline="0" noProof="0" dirty="0">
                    <a:ln>
                      <a:noFill/>
                    </a:ln>
                    <a:solidFill>
                      <a:srgbClr val="EA8B00"/>
                    </a:solidFill>
                    <a:effectLst/>
                    <a:uLnTx/>
                    <a:uFillTx/>
                    <a:latin typeface="Calibri" panose="020F0502020204030204"/>
                    <a:ea typeface="MS Mincho" panose="02020609040205080304" pitchFamily="49" charset="-128"/>
                    <a:cs typeface="Times New Roman" panose="02020603050405020304" pitchFamily="18" charset="0"/>
                  </a:rPr>
                  <a:t>CARIBE-EWS</a:t>
                </a:r>
              </a:p>
              <a:p>
                <a:pPr marL="0" marR="0" lvl="0" indent="0" algn="l" defTabSz="457178" rtl="0" eaLnBrk="1" fontAlgn="auto" latinLnBrk="0" hangingPunct="1">
                  <a:lnSpc>
                    <a:spcPct val="90000"/>
                  </a:lnSpc>
                  <a:spcBef>
                    <a:spcPts val="0"/>
                  </a:spcBef>
                  <a:spcAft>
                    <a:spcPts val="0"/>
                  </a:spcAft>
                  <a:buClr>
                    <a:srgbClr val="0070C0"/>
                  </a:buClr>
                  <a:buSzPct val="70000"/>
                  <a:buFontTx/>
                  <a:buNone/>
                  <a:tabLst/>
                  <a:defRPr/>
                </a:pPr>
                <a:r>
                  <a:rPr kumimoji="0" lang="en-US" sz="1400" b="1" i="0" u="none" strike="noStrike" kern="1200" cap="none" spc="0" normalizeH="0" baseline="0" noProof="0" dirty="0">
                    <a:ln>
                      <a:noFill/>
                    </a:ln>
                    <a:solidFill>
                      <a:srgbClr val="EA8B00"/>
                    </a:solidFill>
                    <a:effectLst/>
                    <a:uLnTx/>
                    <a:uFillTx/>
                    <a:latin typeface="Calibri" panose="020F0502020204030204"/>
                    <a:ea typeface="MS Mincho" panose="02020609040205080304" pitchFamily="49" charset="-128"/>
                    <a:cs typeface="Times New Roman" panose="02020603050405020304" pitchFamily="18" charset="0"/>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3 </a:t>
                </a:r>
                <a:r>
                  <a:rPr kumimoji="0" lang="ru-RU" sz="14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t>
                </a:r>
                <a:r>
                  <a:rPr kumimoji="0" lang="ru-RU" sz="1400" b="1" i="0" u="none" strike="noStrike" kern="1200" cap="none" spc="0" normalizeH="0" baseline="0" noProof="0" dirty="0">
                    <a:ln>
                      <a:noFill/>
                    </a:ln>
                    <a:solidFill>
                      <a:srgbClr val="EA8B00"/>
                    </a:solidFill>
                    <a:effectLst/>
                    <a:uLnTx/>
                    <a:uFillTx/>
                    <a:latin typeface="Calibri" panose="020F0502020204030204"/>
                    <a:ea typeface="MS Mincho" panose="02020609040205080304" pitchFamily="49" charset="-128"/>
                    <a:cs typeface="Times New Roman" panose="02020603050405020304" pitchFamily="18" charset="0"/>
                  </a:rPr>
                  <a:t> </a:t>
                </a:r>
                <a:r>
                  <a:rPr kumimoji="0" lang="en-US" sz="1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NEAMTWS</a:t>
                </a:r>
                <a:endParaRPr kumimoji="0" lang="en-US" sz="1400" b="1" i="0" u="none" strike="noStrike" kern="1200" cap="none" spc="0" normalizeH="0" baseline="0" noProof="0" dirty="0">
                  <a:ln>
                    <a:noFill/>
                  </a:ln>
                  <a:solidFill>
                    <a:srgbClr val="70AD47"/>
                  </a:solidFill>
                  <a:effectLst/>
                  <a:uLnTx/>
                  <a:uFillTx/>
                  <a:latin typeface="Calibri" panose="020F0502020204030204"/>
                  <a:ea typeface="MS Mincho" panose="02020609040205080304" pitchFamily="49" charset="-128"/>
                  <a:cs typeface="Times New Roman" panose="02020603050405020304" pitchFamily="18" charset="0"/>
                </a:endParaRPr>
              </a:p>
            </p:txBody>
          </p:sp>
          <p:sp>
            <p:nvSpPr>
              <p:cNvPr id="10" name="TextBox 9">
                <a:extLst>
                  <a:ext uri="{FF2B5EF4-FFF2-40B4-BE49-F238E27FC236}">
                    <a16:creationId xmlns:a16="http://schemas.microsoft.com/office/drawing/2014/main" id="{66944ED1-3404-0306-3622-BFEBEF289C63}"/>
                  </a:ext>
                </a:extLst>
              </p:cNvPr>
              <p:cNvSpPr txBox="1"/>
              <p:nvPr/>
            </p:nvSpPr>
            <p:spPr>
              <a:xfrm>
                <a:off x="5416393" y="2573499"/>
                <a:ext cx="1257433" cy="223090"/>
              </a:xfrm>
              <a:prstGeom prst="rect">
                <a:avLst/>
              </a:prstGeom>
              <a:noFill/>
            </p:spPr>
            <p:txBody>
              <a:bodyPr wrap="squar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333" b="0"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t>
                </a:r>
                <a:r>
                  <a:rPr kumimoji="0" lang="ru-RU" sz="1333" b="0" i="0" u="none" strike="noStrike" kern="1200" cap="none" spc="0" normalizeH="0" baseline="0" noProof="0" dirty="0">
                    <a:ln>
                      <a:noFill/>
                    </a:ln>
                    <a:solidFill>
                      <a:srgbClr val="EA8B00"/>
                    </a:solidFill>
                    <a:effectLst/>
                    <a:uLnTx/>
                    <a:uFillTx/>
                    <a:latin typeface="Calibri" panose="020F0502020204030204"/>
                    <a:ea typeface="MS Mincho" panose="02020609040205080304" pitchFamily="49" charset="-128"/>
                    <a:cs typeface="Times New Roman" panose="02020603050405020304" pitchFamily="18" charset="0"/>
                  </a:rPr>
                  <a:t> </a:t>
                </a: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in progress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(next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5" name="Oval 34">
                <a:extLst>
                  <a:ext uri="{FF2B5EF4-FFF2-40B4-BE49-F238E27FC236}">
                    <a16:creationId xmlns:a16="http://schemas.microsoft.com/office/drawing/2014/main" id="{CB85DFB5-7FB8-4A4D-AF05-23973D447099}"/>
                  </a:ext>
                </a:extLst>
              </p:cNvPr>
              <p:cNvSpPr/>
              <p:nvPr/>
            </p:nvSpPr>
            <p:spPr>
              <a:xfrm>
                <a:off x="5416393" y="2659313"/>
                <a:ext cx="68912" cy="68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7" name="TextBox 36">
            <a:extLst>
              <a:ext uri="{FF2B5EF4-FFF2-40B4-BE49-F238E27FC236}">
                <a16:creationId xmlns:a16="http://schemas.microsoft.com/office/drawing/2014/main" id="{76207CDD-84EE-58B9-7FDC-921CF7ABFAA9}"/>
              </a:ext>
            </a:extLst>
          </p:cNvPr>
          <p:cNvSpPr txBox="1"/>
          <p:nvPr/>
        </p:nvSpPr>
        <p:spPr>
          <a:xfrm>
            <a:off x="6821882" y="5001382"/>
            <a:ext cx="618503" cy="390300"/>
          </a:xfrm>
          <a:prstGeom prst="rect">
            <a:avLst/>
          </a:prstGeom>
          <a:noFill/>
        </p:spPr>
        <p:txBody>
          <a:bodyPr wrap="square">
            <a:spAutoFit/>
          </a:bodyPr>
          <a:lstStyle/>
          <a:p>
            <a:pPr marL="0" marR="0" lvl="0" indent="0" algn="r"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100E4"/>
                </a:solidFill>
                <a:effectLst/>
                <a:uLnTx/>
                <a:uFillTx/>
                <a:latin typeface="Calibri" panose="020F0502020204030204"/>
                <a:ea typeface="+mn-ea"/>
                <a:cs typeface="+mn-cs"/>
              </a:rPr>
              <a:t>Fiji (2)</a:t>
            </a:r>
          </a:p>
          <a:p>
            <a:pPr marL="0" marR="0" lvl="0" indent="0" algn="r"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2100E4"/>
                </a:solidFill>
                <a:effectLst/>
                <a:uLnTx/>
                <a:uFillTx/>
                <a:latin typeface="Calibri" panose="020F0502020204030204"/>
                <a:ea typeface="+mn-ea"/>
                <a:cs typeface="+mn-cs"/>
              </a:rPr>
              <a:t>Naevuevu</a:t>
            </a:r>
            <a:endParaRPr kumimoji="0" lang="en-US" sz="800" b="0" i="0" u="none" strike="noStrike" kern="1200" cap="none" spc="0" normalizeH="0" baseline="0" noProof="0" dirty="0">
              <a:ln>
                <a:noFill/>
              </a:ln>
              <a:solidFill>
                <a:srgbClr val="2100E4"/>
              </a:solidFill>
              <a:effectLst/>
              <a:uLnTx/>
              <a:uFillTx/>
              <a:latin typeface="Calibri" panose="020F0502020204030204"/>
              <a:ea typeface="+mn-ea"/>
              <a:cs typeface="+mn-cs"/>
            </a:endParaRPr>
          </a:p>
          <a:p>
            <a:pPr marL="0" marR="0" lvl="0" indent="0" algn="r"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2100E4"/>
                </a:solidFill>
                <a:effectLst/>
                <a:uLnTx/>
                <a:uFillTx/>
                <a:latin typeface="Calibri" panose="020F0502020204030204"/>
                <a:ea typeface="+mn-ea"/>
                <a:cs typeface="+mn-cs"/>
              </a:rPr>
              <a:t>Sila</a:t>
            </a:r>
            <a:endParaRPr kumimoji="0" lang="en-US" sz="1600" b="0" i="0" u="none" strike="noStrike" kern="1200" cap="none" spc="0" normalizeH="0" baseline="0" noProof="0" dirty="0">
              <a:ln>
                <a:noFill/>
              </a:ln>
              <a:solidFill>
                <a:srgbClr val="2100E4"/>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F9665341-B2BC-FAE0-3836-9051F127C36B}"/>
              </a:ext>
            </a:extLst>
          </p:cNvPr>
          <p:cNvSpPr txBox="1"/>
          <p:nvPr/>
        </p:nvSpPr>
        <p:spPr>
          <a:xfrm>
            <a:off x="5758010" y="4219739"/>
            <a:ext cx="1485793"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100E4"/>
                </a:solidFill>
                <a:effectLst/>
                <a:uLnTx/>
                <a:uFillTx/>
                <a:latin typeface="Calibri" panose="020F0502020204030204"/>
                <a:ea typeface="+mn-ea"/>
                <a:cs typeface="+mn-cs"/>
              </a:rPr>
              <a:t>FSM (4)</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00E4"/>
                </a:solidFill>
                <a:effectLst/>
                <a:uLnTx/>
                <a:uFillTx/>
                <a:latin typeface="Calibri" panose="020F0502020204030204"/>
                <a:ea typeface="+mn-ea"/>
                <a:cs typeface="+mn-cs"/>
              </a:rPr>
              <a:t>Yap, Chuuk, Pohnpei, Kosrae</a:t>
            </a:r>
            <a:endParaRPr kumimoji="0" lang="en-US" sz="1600" b="0" i="0" u="none" strike="noStrike" kern="1200" cap="none" spc="0" normalizeH="0" baseline="0" noProof="0" dirty="0">
              <a:ln>
                <a:noFill/>
              </a:ln>
              <a:solidFill>
                <a:srgbClr val="2100E4"/>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3732F99-DC8A-5E70-4F4B-F3892478687B}"/>
              </a:ext>
            </a:extLst>
          </p:cNvPr>
          <p:cNvSpPr txBox="1"/>
          <p:nvPr/>
        </p:nvSpPr>
        <p:spPr>
          <a:xfrm>
            <a:off x="7101649" y="4092218"/>
            <a:ext cx="838008" cy="291811"/>
          </a:xfrm>
          <a:prstGeom prst="rect">
            <a:avLst/>
          </a:prstGeom>
          <a:noFill/>
        </p:spPr>
        <p:txBody>
          <a:bodyPr wrap="square">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100E4"/>
                </a:solidFill>
                <a:effectLst/>
                <a:uLnTx/>
                <a:uFillTx/>
                <a:latin typeface="Calibri" panose="020F0502020204030204"/>
                <a:ea typeface="+mn-ea"/>
                <a:cs typeface="+mn-cs"/>
              </a:rPr>
              <a:t>RMI (1)</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00E4"/>
                </a:solidFill>
                <a:effectLst/>
                <a:uLnTx/>
                <a:uFillTx/>
                <a:latin typeface="Calibri" panose="020F0502020204030204"/>
                <a:ea typeface="+mn-ea"/>
                <a:cs typeface="+mn-cs"/>
              </a:rPr>
              <a:t>Majuro</a:t>
            </a:r>
            <a:endParaRPr kumimoji="0" lang="en-US" sz="1600" b="0" i="0" u="none" strike="noStrike" kern="1200" cap="none" spc="0" normalizeH="0" baseline="0" noProof="0" dirty="0">
              <a:ln>
                <a:noFill/>
              </a:ln>
              <a:solidFill>
                <a:srgbClr val="2100E4"/>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FB86CD-32F5-C730-030F-8776861E6F31}"/>
              </a:ext>
            </a:extLst>
          </p:cNvPr>
          <p:cNvSpPr txBox="1"/>
          <p:nvPr/>
        </p:nvSpPr>
        <p:spPr>
          <a:xfrm>
            <a:off x="5451840" y="4117023"/>
            <a:ext cx="838008" cy="21544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100E4"/>
                </a:solidFill>
                <a:effectLst/>
                <a:uLnTx/>
                <a:uFillTx/>
                <a:latin typeface="Calibri" panose="020F0502020204030204"/>
                <a:ea typeface="+mn-ea"/>
                <a:cs typeface="+mn-cs"/>
              </a:rPr>
              <a:t>Palau (1)</a:t>
            </a:r>
          </a:p>
        </p:txBody>
      </p:sp>
      <p:sp>
        <p:nvSpPr>
          <p:cNvPr id="45" name="TextBox 44">
            <a:extLst>
              <a:ext uri="{FF2B5EF4-FFF2-40B4-BE49-F238E27FC236}">
                <a16:creationId xmlns:a16="http://schemas.microsoft.com/office/drawing/2014/main" id="{913BE48B-5422-ECCF-BB64-EDB18CC7AE5A}"/>
              </a:ext>
            </a:extLst>
          </p:cNvPr>
          <p:cNvSpPr txBox="1"/>
          <p:nvPr/>
        </p:nvSpPr>
        <p:spPr>
          <a:xfrm>
            <a:off x="9345556" y="4483612"/>
            <a:ext cx="838008" cy="291811"/>
          </a:xfrm>
          <a:prstGeom prst="rect">
            <a:avLst/>
          </a:prstGeom>
          <a:noFill/>
        </p:spPr>
        <p:txBody>
          <a:bodyPr wrap="square">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F1F"/>
                </a:solidFill>
                <a:effectLst/>
                <a:uLnTx/>
                <a:uFillTx/>
                <a:latin typeface="Calibri" panose="020F0502020204030204"/>
                <a:ea typeface="+mn-ea"/>
                <a:cs typeface="+mn-cs"/>
              </a:rPr>
              <a:t>Ecuador (3) </a:t>
            </a:r>
            <a:r>
              <a:rPr kumimoji="0" lang="en-US" sz="800" b="0" i="0" u="none" strike="noStrike" kern="1200" cap="none" spc="0" normalizeH="0" baseline="0" noProof="0" dirty="0">
                <a:ln>
                  <a:noFill/>
                </a:ln>
                <a:solidFill>
                  <a:srgbClr val="1F1F1F"/>
                </a:solidFill>
                <a:effectLst/>
                <a:uLnTx/>
                <a:uFillTx/>
                <a:latin typeface="Calibri" panose="020F0502020204030204"/>
                <a:ea typeface="+mn-ea"/>
                <a:cs typeface="+mn-cs"/>
              </a:rPr>
              <a:t>Galapagos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59DD3FDB-B6A0-86D5-2663-03EB7F4E53BF}"/>
              </a:ext>
            </a:extLst>
          </p:cNvPr>
          <p:cNvSpPr/>
          <p:nvPr/>
        </p:nvSpPr>
        <p:spPr>
          <a:xfrm>
            <a:off x="7055708" y="4124627"/>
            <a:ext cx="91883" cy="91883"/>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EA0A4A3D-2E64-F3D6-4095-D91E28734260}"/>
              </a:ext>
            </a:extLst>
          </p:cNvPr>
          <p:cNvSpPr/>
          <p:nvPr/>
        </p:nvSpPr>
        <p:spPr>
          <a:xfrm>
            <a:off x="5995400" y="4198011"/>
            <a:ext cx="91883" cy="91883"/>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B60F20B4-A206-04B9-6293-EBBEB05DF3A1}"/>
              </a:ext>
            </a:extLst>
          </p:cNvPr>
          <p:cNvSpPr/>
          <p:nvPr/>
        </p:nvSpPr>
        <p:spPr>
          <a:xfrm>
            <a:off x="6027936" y="4154692"/>
            <a:ext cx="91883" cy="91883"/>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1449356D-3578-BCA6-4A48-4FC174CBF6A3}"/>
              </a:ext>
            </a:extLst>
          </p:cNvPr>
          <p:cNvSpPr/>
          <p:nvPr/>
        </p:nvSpPr>
        <p:spPr>
          <a:xfrm>
            <a:off x="6379583" y="4143991"/>
            <a:ext cx="91883" cy="91883"/>
          </a:xfrm>
          <a:prstGeom prst="ellipse">
            <a:avLst/>
          </a:prstGeom>
          <a:solidFill>
            <a:srgbClr val="2100E4"/>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D79A0BB8-2447-8A0B-3478-72A7D2BEC209}"/>
              </a:ext>
            </a:extLst>
          </p:cNvPr>
          <p:cNvSpPr/>
          <p:nvPr/>
        </p:nvSpPr>
        <p:spPr>
          <a:xfrm>
            <a:off x="6835615" y="4165047"/>
            <a:ext cx="91883" cy="91883"/>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422FBAAA-43AA-6C0A-0EED-56E021178183}"/>
              </a:ext>
            </a:extLst>
          </p:cNvPr>
          <p:cNvSpPr/>
          <p:nvPr/>
        </p:nvSpPr>
        <p:spPr>
          <a:xfrm>
            <a:off x="6602913" y="4143449"/>
            <a:ext cx="91883" cy="91883"/>
          </a:xfrm>
          <a:prstGeom prst="ellipse">
            <a:avLst/>
          </a:prstGeom>
          <a:solidFill>
            <a:srgbClr val="2100E4"/>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4FA287A6-A2D1-4C19-90B5-41674572D910}"/>
              </a:ext>
            </a:extLst>
          </p:cNvPr>
          <p:cNvGrpSpPr/>
          <p:nvPr/>
        </p:nvGrpSpPr>
        <p:grpSpPr>
          <a:xfrm>
            <a:off x="4286149" y="6035424"/>
            <a:ext cx="2278767" cy="638144"/>
            <a:chOff x="-2309105" y="-2241984"/>
            <a:chExt cx="1709075" cy="478608"/>
          </a:xfrm>
        </p:grpSpPr>
        <p:pic>
          <p:nvPicPr>
            <p:cNvPr id="64" name="Picture 63">
              <a:extLst>
                <a:ext uri="{FF2B5EF4-FFF2-40B4-BE49-F238E27FC236}">
                  <a16:creationId xmlns:a16="http://schemas.microsoft.com/office/drawing/2014/main" id="{9C70A199-3643-3977-574F-0950C7A781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6806" y="-2241984"/>
              <a:ext cx="896776" cy="443781"/>
            </a:xfrm>
            <a:prstGeom prst="rect">
              <a:avLst/>
            </a:prstGeom>
          </p:spPr>
        </p:pic>
        <p:pic>
          <p:nvPicPr>
            <p:cNvPr id="68" name="Picture 67">
              <a:extLst>
                <a:ext uri="{FF2B5EF4-FFF2-40B4-BE49-F238E27FC236}">
                  <a16:creationId xmlns:a16="http://schemas.microsoft.com/office/drawing/2014/main" id="{B4B53341-509C-B823-BC13-D08C3E6EE7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09105" y="-2241984"/>
              <a:ext cx="721431" cy="478608"/>
            </a:xfrm>
            <a:prstGeom prst="rect">
              <a:avLst/>
            </a:prstGeom>
          </p:spPr>
        </p:pic>
      </p:grpSp>
      <p:sp>
        <p:nvSpPr>
          <p:cNvPr id="5" name="Oval 4">
            <a:extLst>
              <a:ext uri="{FF2B5EF4-FFF2-40B4-BE49-F238E27FC236}">
                <a16:creationId xmlns:a16="http://schemas.microsoft.com/office/drawing/2014/main" id="{2B69AF7E-5454-AD04-41DC-7C7E0317F361}"/>
              </a:ext>
            </a:extLst>
          </p:cNvPr>
          <p:cNvSpPr/>
          <p:nvPr/>
        </p:nvSpPr>
        <p:spPr>
          <a:xfrm>
            <a:off x="10614562" y="4045944"/>
            <a:ext cx="72488" cy="72488"/>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BE63BAE-8DC9-23C7-633C-EAAD208C7349}"/>
              </a:ext>
            </a:extLst>
          </p:cNvPr>
          <p:cNvSpPr/>
          <p:nvPr/>
        </p:nvSpPr>
        <p:spPr>
          <a:xfrm>
            <a:off x="10627069" y="4235332"/>
            <a:ext cx="799756" cy="321429"/>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2356C-78FE-F553-DCC7-7DBA0ECA753A}"/>
              </a:ext>
            </a:extLst>
          </p:cNvPr>
          <p:cNvSpPr txBox="1"/>
          <p:nvPr/>
        </p:nvSpPr>
        <p:spPr>
          <a:xfrm>
            <a:off x="10578067" y="4223544"/>
            <a:ext cx="1118242" cy="390300"/>
          </a:xfrm>
          <a:prstGeom prst="rect">
            <a:avLst/>
          </a:prstGeom>
          <a:noFill/>
        </p:spPr>
        <p:txBody>
          <a:bodyPr wrap="square">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F1F"/>
                </a:solidFill>
                <a:effectLst/>
                <a:uLnTx/>
                <a:uFillTx/>
                <a:latin typeface="Calibri" panose="020F0502020204030204"/>
                <a:ea typeface="+mn-ea"/>
                <a:cs typeface="+mn-cs"/>
              </a:rPr>
              <a:t>Barbados (2)</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F1F"/>
                </a:solidFill>
                <a:effectLst/>
                <a:uLnTx/>
                <a:uFillTx/>
                <a:latin typeface="Calibri" panose="020F0502020204030204"/>
                <a:ea typeface="+mn-ea"/>
                <a:cs typeface="+mn-cs"/>
              </a:rPr>
              <a:t>St. Lucy &amp; St. Peter</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F1F"/>
                </a:solidFill>
                <a:effectLst/>
                <a:uLnTx/>
                <a:uFillTx/>
                <a:latin typeface="Calibri" panose="020F0502020204030204"/>
                <a:ea typeface="+mn-ea"/>
                <a:cs typeface="+mn-cs"/>
              </a:rPr>
              <a:t>Christ Church West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CDE169B-0B13-4DA4-3590-5058FB97EC0E}"/>
              </a:ext>
            </a:extLst>
          </p:cNvPr>
          <p:cNvSpPr/>
          <p:nvPr/>
        </p:nvSpPr>
        <p:spPr>
          <a:xfrm>
            <a:off x="10328619" y="5346811"/>
            <a:ext cx="460374" cy="19027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CEB0AC5-5C91-7DF0-6317-ADF57C635028}"/>
              </a:ext>
            </a:extLst>
          </p:cNvPr>
          <p:cNvSpPr/>
          <p:nvPr/>
        </p:nvSpPr>
        <p:spPr>
          <a:xfrm>
            <a:off x="10788993" y="5346922"/>
            <a:ext cx="1021661" cy="190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F539CA0-EF83-7034-E5A8-4B072E6E23C8}"/>
              </a:ext>
            </a:extLst>
          </p:cNvPr>
          <p:cNvSpPr txBox="1"/>
          <p:nvPr/>
        </p:nvSpPr>
        <p:spPr>
          <a:xfrm>
            <a:off x="10270064" y="5312322"/>
            <a:ext cx="1674745" cy="390300"/>
          </a:xfrm>
          <a:prstGeom prst="rect">
            <a:avLst/>
          </a:prstGeom>
          <a:noFill/>
        </p:spPr>
        <p:txBody>
          <a:bodyPr wrap="square">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F1F"/>
                </a:solidFill>
                <a:effectLst/>
                <a:uLnTx/>
                <a:uFillTx/>
                <a:latin typeface="Calibri" panose="020F0502020204030204"/>
                <a:ea typeface="+mn-ea"/>
                <a:cs typeface="+mn-cs"/>
              </a:rPr>
              <a:t>St. Vincent and the Grenadines (2)</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F1F"/>
                </a:solidFill>
                <a:effectLst/>
                <a:uLnTx/>
                <a:uFillTx/>
                <a:latin typeface="Calibri" panose="020F0502020204030204"/>
                <a:ea typeface="+mn-ea"/>
                <a:cs typeface="+mn-cs"/>
              </a:rPr>
              <a:t>Union Island</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F1F"/>
                </a:solidFill>
                <a:effectLst/>
                <a:uLnTx/>
                <a:uFillTx/>
                <a:latin typeface="Calibri" panose="020F0502020204030204"/>
                <a:ea typeface="+mn-ea"/>
                <a:cs typeface="+mn-cs"/>
              </a:rPr>
              <a:t>Saint George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6A997E7-E166-4E0C-7647-DC87014903E7}"/>
              </a:ext>
            </a:extLst>
          </p:cNvPr>
          <p:cNvSpPr txBox="1"/>
          <p:nvPr/>
        </p:nvSpPr>
        <p:spPr>
          <a:xfrm>
            <a:off x="11372152" y="2940045"/>
            <a:ext cx="838008" cy="266868"/>
          </a:xfrm>
          <a:prstGeom prst="rect">
            <a:avLst/>
          </a:prstGeom>
          <a:noFill/>
        </p:spPr>
        <p:txBody>
          <a:bodyPr wrap="square">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98A4D4F3-D6C7-45BE-F1C5-A665D3D93675}"/>
              </a:ext>
            </a:extLst>
          </p:cNvPr>
          <p:cNvSpPr/>
          <p:nvPr/>
        </p:nvSpPr>
        <p:spPr>
          <a:xfrm>
            <a:off x="10487772" y="3941789"/>
            <a:ext cx="72488" cy="72488"/>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1F43A32C-BE55-B4F6-3F98-E31E9BCBE20D}"/>
              </a:ext>
            </a:extLst>
          </p:cNvPr>
          <p:cNvSpPr/>
          <p:nvPr/>
        </p:nvSpPr>
        <p:spPr>
          <a:xfrm>
            <a:off x="10511331" y="3927938"/>
            <a:ext cx="72488" cy="72488"/>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50578C59-FAA2-7781-E59C-CBF8DC091291}"/>
              </a:ext>
            </a:extLst>
          </p:cNvPr>
          <p:cNvSpPr/>
          <p:nvPr/>
        </p:nvSpPr>
        <p:spPr>
          <a:xfrm>
            <a:off x="10520158" y="3891030"/>
            <a:ext cx="72488" cy="72488"/>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B6662C2-C0A6-6F59-1450-F64ED32AA768}"/>
              </a:ext>
            </a:extLst>
          </p:cNvPr>
          <p:cNvSpPr/>
          <p:nvPr/>
        </p:nvSpPr>
        <p:spPr>
          <a:xfrm>
            <a:off x="10403074" y="3090730"/>
            <a:ext cx="884380" cy="45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FBFA73AE-5C62-AD71-8AD9-88D99BA4D1E5}"/>
              </a:ext>
            </a:extLst>
          </p:cNvPr>
          <p:cNvSpPr txBox="1"/>
          <p:nvPr/>
        </p:nvSpPr>
        <p:spPr>
          <a:xfrm>
            <a:off x="10401465" y="3047067"/>
            <a:ext cx="1482036" cy="736805"/>
          </a:xfrm>
          <a:prstGeom prst="rect">
            <a:avLst/>
          </a:prstGeom>
          <a:noFill/>
        </p:spPr>
        <p:txBody>
          <a:bodyPr wrap="square">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F1F"/>
                </a:solidFill>
                <a:effectLst/>
                <a:uLnTx/>
                <a:uFillTx/>
                <a:latin typeface="Calibri" panose="020F0502020204030204"/>
                <a:ea typeface="+mn-ea"/>
                <a:cs typeface="+mn-cs"/>
              </a:rPr>
              <a:t>United Kingdom (2)</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F1F"/>
                </a:solidFill>
                <a:effectLst/>
                <a:uLnTx/>
                <a:uFillTx/>
                <a:latin typeface="Calibri" panose="020F0502020204030204"/>
                <a:ea typeface="+mn-ea"/>
                <a:cs typeface="+mn-cs"/>
              </a:rPr>
              <a:t>British Virgin Islands, Anguilla</a:t>
            </a:r>
          </a:p>
          <a:p>
            <a:pPr marL="0" marR="0" lvl="0" indent="0" algn="l" defTabSz="914377" rtl="0" eaLnBrk="1" fontAlgn="auto" latinLnBrk="0" hangingPunct="1">
              <a:lnSpc>
                <a:spcPct val="8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1F1F1F"/>
              </a:solidFill>
              <a:effectLst/>
              <a:uLnTx/>
              <a:uFillTx/>
              <a:latin typeface="Calibri" panose="020F0502020204030204"/>
              <a:ea typeface="+mn-ea"/>
              <a:cs typeface="+mn-cs"/>
            </a:endParaRP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F1F"/>
                </a:solidFill>
                <a:effectLst/>
                <a:uLnTx/>
                <a:uFillTx/>
                <a:latin typeface="Calibri" panose="020F0502020204030204"/>
                <a:ea typeface="+mn-ea"/>
                <a:cs typeface="+mn-cs"/>
              </a:rPr>
              <a:t>Dominica (1):    </a:t>
            </a:r>
            <a:r>
              <a:rPr kumimoji="0" lang="en-US" sz="800" b="0" i="0" u="none" strike="noStrike" kern="1200" cap="none" spc="0" normalizeH="0" baseline="0" noProof="0" dirty="0">
                <a:ln>
                  <a:noFill/>
                </a:ln>
                <a:solidFill>
                  <a:srgbClr val="1F1F1F"/>
                </a:solidFill>
                <a:effectLst/>
                <a:uLnTx/>
                <a:uFillTx/>
                <a:latin typeface="Calibri" panose="020F0502020204030204"/>
                <a:ea typeface="+mn-ea"/>
                <a:cs typeface="+mn-cs"/>
              </a:rPr>
              <a:t>Portsmouth</a:t>
            </a:r>
          </a:p>
          <a:p>
            <a:pPr marL="0" marR="0" lvl="0" indent="0" algn="l" defTabSz="914377" rtl="0" eaLnBrk="1" fontAlgn="auto" latinLnBrk="0" hangingPunct="1">
              <a:lnSpc>
                <a:spcPct val="8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1F1F1F"/>
              </a:solidFill>
              <a:effectLst/>
              <a:uLnTx/>
              <a:uFillTx/>
              <a:latin typeface="Calibri" panose="020F0502020204030204"/>
              <a:ea typeface="+mn-ea"/>
              <a:cs typeface="+mn-cs"/>
            </a:endParaRP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F1F"/>
                </a:solidFill>
                <a:effectLst/>
                <a:uLnTx/>
                <a:uFillTx/>
                <a:latin typeface="Calibri" panose="020F0502020204030204"/>
                <a:ea typeface="+mn-ea"/>
                <a:cs typeface="+mn-cs"/>
              </a:rPr>
              <a:t>Saint Lucia (1):  </a:t>
            </a:r>
            <a:r>
              <a:rPr kumimoji="0" lang="en-US" sz="800" b="0" i="0" u="none" strike="noStrike" kern="1200" cap="none" spc="0" normalizeH="0" baseline="0" noProof="0" dirty="0">
                <a:ln>
                  <a:noFill/>
                </a:ln>
                <a:solidFill>
                  <a:srgbClr val="1F1F1F"/>
                </a:solidFill>
                <a:effectLst/>
                <a:uLnTx/>
                <a:uFillTx/>
                <a:latin typeface="Calibri" panose="020F0502020204030204"/>
                <a:ea typeface="+mn-ea"/>
                <a:cs typeface="+mn-cs"/>
              </a:rPr>
              <a:t>Laborite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8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28A5D29-89D3-6968-682F-935B764C9C44}"/>
              </a:ext>
            </a:extLst>
          </p:cNvPr>
          <p:cNvSpPr/>
          <p:nvPr/>
        </p:nvSpPr>
        <p:spPr>
          <a:xfrm>
            <a:off x="7147591" y="3849541"/>
            <a:ext cx="91883" cy="91883"/>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7CA2049-013D-C29A-E152-ED98B5FFFBD3}"/>
              </a:ext>
            </a:extLst>
          </p:cNvPr>
          <p:cNvSpPr/>
          <p:nvPr/>
        </p:nvSpPr>
        <p:spPr>
          <a:xfrm>
            <a:off x="6675264" y="4588099"/>
            <a:ext cx="91883" cy="91883"/>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E6AD8F0-B381-78AD-C1EC-3D5AEAE2C56A}"/>
              </a:ext>
            </a:extLst>
          </p:cNvPr>
          <p:cNvSpPr/>
          <p:nvPr/>
        </p:nvSpPr>
        <p:spPr>
          <a:xfrm>
            <a:off x="6937575" y="4832291"/>
            <a:ext cx="91883" cy="91883"/>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AD25D3E-8937-A686-EE1F-14D50430A707}"/>
              </a:ext>
            </a:extLst>
          </p:cNvPr>
          <p:cNvSpPr/>
          <p:nvPr/>
        </p:nvSpPr>
        <p:spPr>
          <a:xfrm>
            <a:off x="7457747" y="4699454"/>
            <a:ext cx="91883" cy="91883"/>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825863-8DC6-DCD0-3307-5A0F987998E9}"/>
              </a:ext>
            </a:extLst>
          </p:cNvPr>
          <p:cNvSpPr txBox="1"/>
          <p:nvPr/>
        </p:nvSpPr>
        <p:spPr>
          <a:xfrm>
            <a:off x="7217623" y="3783872"/>
            <a:ext cx="838008" cy="291811"/>
          </a:xfrm>
          <a:prstGeom prst="rect">
            <a:avLst/>
          </a:prstGeom>
          <a:noFill/>
        </p:spPr>
        <p:txBody>
          <a:bodyPr wrap="square">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100E4"/>
                </a:solidFill>
                <a:effectLst/>
                <a:uLnTx/>
                <a:uFillTx/>
                <a:latin typeface="Calibri" panose="020F0502020204030204"/>
                <a:ea typeface="+mn-ea"/>
                <a:cs typeface="+mn-cs"/>
              </a:rPr>
              <a:t>Kiribati (1)</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00E4"/>
                </a:solidFill>
                <a:effectLst/>
                <a:uLnTx/>
                <a:uFillTx/>
                <a:latin typeface="Calibri" panose="020F0502020204030204"/>
                <a:ea typeface="+mn-ea"/>
                <a:cs typeface="+mn-cs"/>
              </a:rPr>
              <a:t>Tarawa</a:t>
            </a:r>
            <a:endParaRPr kumimoji="0" lang="en-US" sz="1600" b="0" i="0" u="none" strike="noStrike" kern="1200" cap="none" spc="0" normalizeH="0" baseline="0" noProof="0" dirty="0">
              <a:ln>
                <a:noFill/>
              </a:ln>
              <a:solidFill>
                <a:srgbClr val="2100E4"/>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2B86453D-B549-414B-11F1-2CEBC9D4C382}"/>
              </a:ext>
            </a:extLst>
          </p:cNvPr>
          <p:cNvSpPr txBox="1"/>
          <p:nvPr/>
        </p:nvSpPr>
        <p:spPr>
          <a:xfrm>
            <a:off x="5909389" y="4699664"/>
            <a:ext cx="1224995" cy="390235"/>
          </a:xfrm>
          <a:prstGeom prst="rect">
            <a:avLst/>
          </a:prstGeom>
          <a:noFill/>
        </p:spPr>
        <p:txBody>
          <a:bodyPr wrap="square">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100E4"/>
                </a:solidFill>
                <a:effectLst/>
                <a:uLnTx/>
                <a:uFillTx/>
                <a:latin typeface="Calibri" panose="020F0502020204030204"/>
                <a:ea typeface="+mn-ea"/>
                <a:cs typeface="+mn-cs"/>
              </a:rPr>
              <a:t>Solomon Islands (9) </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00E4"/>
                </a:solidFill>
                <a:effectLst/>
                <a:uLnTx/>
                <a:uFillTx/>
                <a:latin typeface="Calibri" panose="020F0502020204030204"/>
                <a:ea typeface="+mn-ea"/>
                <a:cs typeface="+mn-cs"/>
              </a:rPr>
              <a:t>Western Provinces</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00E4"/>
                </a:solidFill>
                <a:effectLst/>
                <a:uLnTx/>
                <a:uFillTx/>
                <a:latin typeface="Calibri" panose="020F0502020204030204"/>
                <a:ea typeface="+mn-ea"/>
                <a:cs typeface="+mn-cs"/>
              </a:rPr>
              <a:t>Honiara</a:t>
            </a:r>
            <a:endParaRPr kumimoji="0" lang="en-US" sz="1600" b="0" i="0" u="none" strike="noStrike" kern="1200" cap="none" spc="0" normalizeH="0" baseline="0" noProof="0" dirty="0">
              <a:ln>
                <a:noFill/>
              </a:ln>
              <a:solidFill>
                <a:srgbClr val="2100E4"/>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4906EECF-2E87-25F0-8877-B5FFC4822420}"/>
              </a:ext>
            </a:extLst>
          </p:cNvPr>
          <p:cNvSpPr txBox="1"/>
          <p:nvPr/>
        </p:nvSpPr>
        <p:spPr>
          <a:xfrm>
            <a:off x="6803288" y="4561403"/>
            <a:ext cx="1224995" cy="291747"/>
          </a:xfrm>
          <a:prstGeom prst="rect">
            <a:avLst/>
          </a:prstGeom>
          <a:noFill/>
        </p:spPr>
        <p:txBody>
          <a:bodyPr wrap="square">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2100E4"/>
                </a:solidFill>
                <a:effectLst/>
                <a:uLnTx/>
                <a:uFillTx/>
                <a:latin typeface="Calibri" panose="020F0502020204030204"/>
                <a:ea typeface="+mn-ea"/>
                <a:cs typeface="+mn-cs"/>
              </a:rPr>
              <a:t>Vanautu</a:t>
            </a:r>
            <a:r>
              <a:rPr kumimoji="0" lang="en-US" sz="800" b="1" i="0" u="none" strike="noStrike" kern="1200" cap="none" spc="0" normalizeH="0" baseline="0" noProof="0" dirty="0">
                <a:ln>
                  <a:noFill/>
                </a:ln>
                <a:solidFill>
                  <a:srgbClr val="2100E4"/>
                </a:solidFill>
                <a:effectLst/>
                <a:uLnTx/>
                <a:uFillTx/>
                <a:latin typeface="Calibri" panose="020F0502020204030204"/>
                <a:ea typeface="+mn-ea"/>
                <a:cs typeface="+mn-cs"/>
              </a:rPr>
              <a:t> (10)</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00E4"/>
                </a:solidFill>
                <a:effectLst/>
                <a:uLnTx/>
                <a:uFillTx/>
                <a:latin typeface="Calibri" panose="020F0502020204030204"/>
                <a:ea typeface="+mn-ea"/>
                <a:cs typeface="+mn-cs"/>
              </a:rPr>
              <a:t>Efate, Santo </a:t>
            </a:r>
            <a:endParaRPr kumimoji="0" lang="en-US" sz="1600" b="0" i="0" u="none" strike="noStrike" kern="1200" cap="none" spc="0" normalizeH="0" baseline="0" noProof="0" dirty="0">
              <a:ln>
                <a:noFill/>
              </a:ln>
              <a:solidFill>
                <a:srgbClr val="2100E4"/>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FEC7CF1A-DE5B-5DEE-4707-13706989A20B}"/>
              </a:ext>
            </a:extLst>
          </p:cNvPr>
          <p:cNvSpPr/>
          <p:nvPr/>
        </p:nvSpPr>
        <p:spPr>
          <a:xfrm>
            <a:off x="6861151" y="4985218"/>
            <a:ext cx="91883" cy="91883"/>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63FC3F84-B0CE-DDF6-EC9B-046DC6BE7A44}"/>
              </a:ext>
            </a:extLst>
          </p:cNvPr>
          <p:cNvSpPr/>
          <p:nvPr/>
        </p:nvSpPr>
        <p:spPr>
          <a:xfrm>
            <a:off x="7433712" y="5050347"/>
            <a:ext cx="91883" cy="91883"/>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EB60EEA0-4962-0575-C4A6-A33E69B201C7}"/>
              </a:ext>
            </a:extLst>
          </p:cNvPr>
          <p:cNvSpPr txBox="1"/>
          <p:nvPr/>
        </p:nvSpPr>
        <p:spPr>
          <a:xfrm>
            <a:off x="7203899" y="5134356"/>
            <a:ext cx="618503" cy="193258"/>
          </a:xfrm>
          <a:prstGeom prst="rect">
            <a:avLst/>
          </a:prstGeom>
          <a:noFill/>
        </p:spPr>
        <p:txBody>
          <a:bodyPr wrap="square">
            <a:spAutoFit/>
          </a:bodyPr>
          <a:lstStyle/>
          <a:p>
            <a:pPr marL="0" marR="0" lvl="0" indent="0" algn="r"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100E4"/>
                </a:solidFill>
                <a:effectLst/>
                <a:uLnTx/>
                <a:uFillTx/>
                <a:latin typeface="Calibri" panose="020F0502020204030204"/>
                <a:ea typeface="+mn-ea"/>
                <a:cs typeface="+mn-cs"/>
              </a:rPr>
              <a:t>Tonga</a:t>
            </a:r>
            <a:endParaRPr kumimoji="0" lang="en-US" sz="1600" b="0" i="0" u="none" strike="noStrike" kern="1200" cap="none" spc="0" normalizeH="0" baseline="0" noProof="0" dirty="0">
              <a:ln>
                <a:noFill/>
              </a:ln>
              <a:solidFill>
                <a:srgbClr val="2100E4"/>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2FF1A7C4-9EA0-58CA-A24D-9035DC9BBD17}"/>
              </a:ext>
            </a:extLst>
          </p:cNvPr>
          <p:cNvSpPr txBox="1"/>
          <p:nvPr/>
        </p:nvSpPr>
        <p:spPr>
          <a:xfrm>
            <a:off x="6289848" y="4932187"/>
            <a:ext cx="618503" cy="291747"/>
          </a:xfrm>
          <a:prstGeom prst="rect">
            <a:avLst/>
          </a:prstGeom>
          <a:noFill/>
        </p:spPr>
        <p:txBody>
          <a:bodyPr wrap="square">
            <a:spAutoFit/>
          </a:bodyPr>
          <a:lstStyle/>
          <a:p>
            <a:pPr marL="0" marR="0" lvl="0" indent="0" algn="r"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100E4"/>
                </a:solidFill>
                <a:effectLst/>
                <a:uLnTx/>
                <a:uFillTx/>
                <a:latin typeface="Calibri" panose="020F0502020204030204"/>
                <a:ea typeface="+mn-ea"/>
                <a:cs typeface="+mn-cs"/>
              </a:rPr>
              <a:t>New Caledonia</a:t>
            </a:r>
            <a:endParaRPr kumimoji="0" lang="en-US" sz="1600" b="0" i="0" u="none" strike="noStrike" kern="1200" cap="none" spc="0" normalizeH="0" baseline="0" noProof="0" dirty="0">
              <a:ln>
                <a:noFill/>
              </a:ln>
              <a:solidFill>
                <a:srgbClr val="2100E4"/>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061A70BC-74FB-7843-F8D5-4BFAA8648C52}"/>
              </a:ext>
            </a:extLst>
          </p:cNvPr>
          <p:cNvSpPr txBox="1"/>
          <p:nvPr/>
        </p:nvSpPr>
        <p:spPr>
          <a:xfrm>
            <a:off x="7593915" y="4665235"/>
            <a:ext cx="714343" cy="291747"/>
          </a:xfrm>
          <a:prstGeom prst="rect">
            <a:avLst/>
          </a:prstGeom>
          <a:solidFill>
            <a:schemeClr val="bg1"/>
          </a:solidFill>
        </p:spPr>
        <p:txBody>
          <a:bodyPr wrap="square">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100E4"/>
                </a:solidFill>
                <a:effectLst/>
                <a:uLnTx/>
                <a:uFillTx/>
                <a:latin typeface="Calibri" panose="020F0502020204030204"/>
                <a:ea typeface="+mn-ea"/>
                <a:cs typeface="+mn-cs"/>
              </a:rPr>
              <a:t>Samoa (1+)</a:t>
            </a:r>
          </a:p>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2100E4"/>
                </a:solidFill>
                <a:effectLst/>
                <a:uLnTx/>
                <a:uFillTx/>
                <a:latin typeface="Calibri" panose="020F0502020204030204"/>
                <a:ea typeface="+mn-ea"/>
                <a:cs typeface="+mn-cs"/>
              </a:rPr>
              <a:t>Savaia</a:t>
            </a:r>
            <a:endParaRPr kumimoji="0" lang="en-US" sz="1600" b="0" i="0" u="none" strike="noStrike" kern="1200" cap="none" spc="0" normalizeH="0" baseline="0" noProof="0" dirty="0">
              <a:ln>
                <a:noFill/>
              </a:ln>
              <a:solidFill>
                <a:srgbClr val="2100E4"/>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CD94703D-E727-A844-BC80-D61F74652F6C}"/>
              </a:ext>
            </a:extLst>
          </p:cNvPr>
          <p:cNvSpPr/>
          <p:nvPr/>
        </p:nvSpPr>
        <p:spPr>
          <a:xfrm>
            <a:off x="9782944" y="4408177"/>
            <a:ext cx="73499" cy="73499"/>
          </a:xfrm>
          <a:prstGeom prst="ellipse">
            <a:avLst/>
          </a:prstGeom>
          <a:solidFill>
            <a:srgbClr val="6F66F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929CC91D-50FF-3FF2-1817-AEC0D0A6A6B0}"/>
              </a:ext>
            </a:extLst>
          </p:cNvPr>
          <p:cNvSpPr/>
          <p:nvPr/>
        </p:nvSpPr>
        <p:spPr>
          <a:xfrm>
            <a:off x="9939768" y="4054738"/>
            <a:ext cx="72488" cy="72488"/>
          </a:xfrm>
          <a:prstGeom prst="ellipse">
            <a:avLst/>
          </a:prstGeom>
          <a:solidFill>
            <a:srgbClr val="FF93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D2C1CB4-561B-C4C3-0FD3-B8138F79C6BF}"/>
              </a:ext>
            </a:extLst>
          </p:cNvPr>
          <p:cNvSpPr/>
          <p:nvPr/>
        </p:nvSpPr>
        <p:spPr>
          <a:xfrm>
            <a:off x="9807445" y="4410113"/>
            <a:ext cx="73499" cy="73499"/>
          </a:xfrm>
          <a:prstGeom prst="ellipse">
            <a:avLst/>
          </a:prstGeom>
          <a:solidFill>
            <a:schemeClr val="bg1"/>
          </a:solidFill>
          <a:ln w="9525">
            <a:solidFill>
              <a:srgbClr val="6F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0402F544-402B-CEBB-E568-A7E5562FC2C5}"/>
              </a:ext>
            </a:extLst>
          </p:cNvPr>
          <p:cNvSpPr txBox="1"/>
          <p:nvPr/>
        </p:nvSpPr>
        <p:spPr>
          <a:xfrm>
            <a:off x="8811336" y="5265077"/>
            <a:ext cx="5088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22222"/>
                </a:solidFill>
                <a:effectLst/>
                <a:uLnTx/>
                <a:uFillTx/>
                <a:latin typeface="Calibri" panose="020F0502020204030204"/>
                <a:ea typeface="+mn-ea"/>
                <a:cs typeface="+mn-cs"/>
              </a:rPr>
              <a:t>Cahuita</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5322EB89-20E4-CB7C-FA90-2B92A826A35D}"/>
              </a:ext>
            </a:extLst>
          </p:cNvPr>
          <p:cNvSpPr txBox="1"/>
          <p:nvPr/>
        </p:nvSpPr>
        <p:spPr>
          <a:xfrm>
            <a:off x="2744940" y="3500869"/>
            <a:ext cx="532660" cy="21544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F1F"/>
                </a:solidFill>
                <a:effectLst/>
                <a:uLnTx/>
                <a:uFillTx/>
                <a:latin typeface="Calibri" panose="020F0502020204030204"/>
                <a:ea typeface="+mn-ea"/>
                <a:cs typeface="+mn-cs"/>
              </a:rPr>
              <a:t>Egypt</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FF5098EB-5043-7085-583E-DF407C70F64C}"/>
              </a:ext>
            </a:extLst>
          </p:cNvPr>
          <p:cNvSpPr/>
          <p:nvPr/>
        </p:nvSpPr>
        <p:spPr>
          <a:xfrm>
            <a:off x="3074819" y="3500869"/>
            <a:ext cx="91883" cy="91883"/>
          </a:xfrm>
          <a:prstGeom prst="ellipse">
            <a:avLst/>
          </a:prstGeom>
          <a:solidFill>
            <a:schemeClr val="accent6"/>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675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0560" y="4638722"/>
            <a:ext cx="6270171" cy="2495725"/>
          </a:xfrm>
          <a:prstGeom prst="rect">
            <a:avLst/>
          </a:prstGeom>
        </p:spPr>
      </p:pic>
      <p:sp>
        <p:nvSpPr>
          <p:cNvPr id="7" name="TextBox 6">
            <a:extLst>
              <a:ext uri="{FF2B5EF4-FFF2-40B4-BE49-F238E27FC236}">
                <a16:creationId xmlns:a16="http://schemas.microsoft.com/office/drawing/2014/main" id="{50BDBC2B-93FB-1618-E184-DD580F751114}"/>
              </a:ext>
            </a:extLst>
          </p:cNvPr>
          <p:cNvSpPr txBox="1"/>
          <p:nvPr/>
        </p:nvSpPr>
        <p:spPr>
          <a:xfrm>
            <a:off x="244548" y="318978"/>
            <a:ext cx="119474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3200" b="0" i="0" u="none" strike="noStrike" kern="1200" cap="none" spc="0" normalizeH="0" baseline="0" noProof="0" dirty="0" err="1">
                <a:ln>
                  <a:noFill/>
                </a:ln>
                <a:solidFill>
                  <a:srgbClr val="0961A9"/>
                </a:solidFill>
                <a:effectLst/>
                <a:uLnTx/>
                <a:uFillTx/>
                <a:latin typeface="Aptos ExtraBold" panose="020B0004020202020204" pitchFamily="34" charset="0"/>
                <a:ea typeface="+mn-ea"/>
                <a:cs typeface="+mn-cs"/>
              </a:rPr>
              <a:t>Status</a:t>
            </a:r>
            <a:r>
              <a:rPr kumimoji="0" lang="mi-NZ" sz="3200" b="0" i="0" u="none" strike="noStrike" kern="1200" cap="none" spc="0" normalizeH="0" baseline="0" noProof="0" dirty="0">
                <a:ln>
                  <a:noFill/>
                </a:ln>
                <a:solidFill>
                  <a:srgbClr val="0961A9"/>
                </a:solidFill>
                <a:effectLst/>
                <a:uLnTx/>
                <a:uFillTx/>
                <a:latin typeface="Aptos ExtraBold" panose="020B0004020202020204" pitchFamily="34" charset="0"/>
                <a:ea typeface="+mn-ea"/>
                <a:cs typeface="+mn-cs"/>
              </a:rPr>
              <a:t> </a:t>
            </a:r>
            <a:r>
              <a:rPr kumimoji="0" lang="mi-NZ" sz="3200" b="0" i="0" u="none" strike="noStrike" kern="1200" cap="none" spc="0" normalizeH="0" baseline="0" noProof="0" dirty="0" err="1">
                <a:ln>
                  <a:noFill/>
                </a:ln>
                <a:solidFill>
                  <a:srgbClr val="0961A9"/>
                </a:solidFill>
                <a:effectLst/>
                <a:uLnTx/>
                <a:uFillTx/>
                <a:latin typeface="Aptos ExtraBold" panose="020B0004020202020204" pitchFamily="34" charset="0"/>
                <a:ea typeface="+mn-ea"/>
                <a:cs typeface="+mn-cs"/>
              </a:rPr>
              <a:t>of</a:t>
            </a:r>
            <a:r>
              <a:rPr kumimoji="0" lang="mi-NZ" sz="3200" b="0" i="0" u="none" strike="noStrike" kern="1200" cap="none" spc="0" normalizeH="0" baseline="0" noProof="0" dirty="0">
                <a:ln>
                  <a:noFill/>
                </a:ln>
                <a:solidFill>
                  <a:srgbClr val="0961A9"/>
                </a:solidFill>
                <a:effectLst/>
                <a:uLnTx/>
                <a:uFillTx/>
                <a:latin typeface="Aptos ExtraBold" panose="020B0004020202020204" pitchFamily="34" charset="0"/>
                <a:ea typeface="+mn-ea"/>
                <a:cs typeface="+mn-cs"/>
              </a:rPr>
              <a:t> </a:t>
            </a:r>
            <a:r>
              <a:rPr kumimoji="0" lang="mi-NZ" sz="3200" b="0" i="0" u="none" strike="noStrike" kern="1200" cap="none" spc="0" normalizeH="0" baseline="0" noProof="0" dirty="0" err="1">
                <a:ln>
                  <a:noFill/>
                </a:ln>
                <a:solidFill>
                  <a:srgbClr val="0961A9"/>
                </a:solidFill>
                <a:effectLst/>
                <a:uLnTx/>
                <a:uFillTx/>
                <a:latin typeface="Aptos ExtraBold" panose="020B0004020202020204" pitchFamily="34" charset="0"/>
                <a:ea typeface="+mn-ea"/>
                <a:cs typeface="+mn-cs"/>
              </a:rPr>
              <a:t>Actions</a:t>
            </a:r>
            <a:r>
              <a:rPr kumimoji="0" lang="mi-NZ" sz="3200" b="0" i="0" u="none" strike="noStrike" kern="1200" cap="none" spc="0" normalizeH="0" baseline="0" noProof="0" dirty="0">
                <a:ln>
                  <a:noFill/>
                </a:ln>
                <a:solidFill>
                  <a:srgbClr val="0961A9"/>
                </a:solidFill>
                <a:effectLst/>
                <a:uLnTx/>
                <a:uFillTx/>
                <a:latin typeface="Aptos ExtraBold" panose="020B0004020202020204" pitchFamily="34" charset="0"/>
                <a:ea typeface="+mn-ea"/>
                <a:cs typeface="+mn-cs"/>
              </a:rPr>
              <a:t> &amp; </a:t>
            </a:r>
            <a:r>
              <a:rPr kumimoji="0" lang="mi-NZ" sz="3200" b="0" i="0" u="none" strike="noStrike" kern="1200" cap="none" spc="0" normalizeH="0" baseline="0" noProof="0" dirty="0" err="1">
                <a:ln>
                  <a:noFill/>
                </a:ln>
                <a:solidFill>
                  <a:srgbClr val="0961A9"/>
                </a:solidFill>
                <a:effectLst/>
                <a:uLnTx/>
                <a:uFillTx/>
                <a:latin typeface="Aptos ExtraBold" panose="020B0004020202020204" pitchFamily="34" charset="0"/>
                <a:ea typeface="+mn-ea"/>
                <a:cs typeface="+mn-cs"/>
              </a:rPr>
              <a:t>Decisions</a:t>
            </a:r>
            <a:r>
              <a:rPr kumimoji="0" lang="mi-NZ" sz="3200" b="0" i="0" u="none" strike="noStrike" kern="1200" cap="none" spc="0" normalizeH="0" baseline="0" noProof="0" dirty="0">
                <a:ln>
                  <a:noFill/>
                </a:ln>
                <a:solidFill>
                  <a:srgbClr val="0961A9"/>
                </a:solidFill>
                <a:effectLst/>
                <a:uLnTx/>
                <a:uFillTx/>
                <a:latin typeface="Aptos ExtraBold" panose="020B0004020202020204" pitchFamily="34" charset="0"/>
                <a:ea typeface="+mn-ea"/>
                <a:cs typeface="+mn-cs"/>
              </a:rPr>
              <a:t> – ICG/PTWS-XXX</a:t>
            </a:r>
            <a:endParaRPr kumimoji="0" lang="en-NZ" sz="3200" b="0" i="0" u="none" strike="noStrike" kern="1200" cap="none" spc="0" normalizeH="0" baseline="0" noProof="0" dirty="0">
              <a:ln>
                <a:noFill/>
              </a:ln>
              <a:solidFill>
                <a:srgbClr val="0961A9"/>
              </a:solidFill>
              <a:effectLst/>
              <a:uLnTx/>
              <a:uFillTx/>
              <a:latin typeface="Aptos ExtraBold" panose="020B0004020202020204" pitchFamily="34" charset="0"/>
              <a:ea typeface="+mn-ea"/>
              <a:cs typeface="+mn-cs"/>
            </a:endParaRPr>
          </a:p>
        </p:txBody>
      </p:sp>
      <p:sp>
        <p:nvSpPr>
          <p:cNvPr id="9" name="TextBox 8">
            <a:extLst>
              <a:ext uri="{FF2B5EF4-FFF2-40B4-BE49-F238E27FC236}">
                <a16:creationId xmlns:a16="http://schemas.microsoft.com/office/drawing/2014/main" id="{10E1C562-4BCD-F731-F343-0641111C7EC9}"/>
              </a:ext>
            </a:extLst>
          </p:cNvPr>
          <p:cNvSpPr txBox="1"/>
          <p:nvPr/>
        </p:nvSpPr>
        <p:spPr>
          <a:xfrm>
            <a:off x="375684" y="1041991"/>
            <a:ext cx="11440632"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ICG/PTWS-XXX in September 2023 </a:t>
            </a:r>
            <a:r>
              <a:rPr kumimoji="0" lang="en-NZ" sz="18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established the WG3 Task Team: Tsunami Ready </a:t>
            </a: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to facilitate and coordinate efforts relating to the Tsunami Ready Recognition Programme and within the ICG/PTWS, in support of the UN Ocean Decade Goals (ICG/PTWS-XXX.1)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Also, through ICG/PTWS-XXX.5, the ICG: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Encouraged </a:t>
            </a:r>
            <a:r>
              <a:rPr kumimoji="0" lang="en-NZ" sz="1800" b="1" i="0" u="none" strike="noStrike" kern="1200" cap="none" spc="0" normalizeH="0" baseline="0" noProof="0" dirty="0">
                <a:ln>
                  <a:noFill/>
                </a:ln>
                <a:solidFill>
                  <a:srgbClr val="0961A9"/>
                </a:solidFill>
                <a:effectLst/>
                <a:uLnTx/>
                <a:uFillTx/>
                <a:latin typeface="Aptos" panose="020B0004020202020204" pitchFamily="34" charset="0"/>
                <a:ea typeface="+mn-ea"/>
                <a:cs typeface="+mn-cs"/>
              </a:rPr>
              <a:t>member states to continue to share outcomes and progression </a:t>
            </a: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towards “100% Tsunami Ready Goal” with WG3, </a:t>
            </a:r>
            <a:r>
              <a:rPr kumimoji="0" lang="en-NZ" sz="1800" b="1" i="0" u="none" strike="noStrike" kern="1200" cap="none" spc="0" normalizeH="0" baseline="0" noProof="0" dirty="0">
                <a:ln>
                  <a:noFill/>
                </a:ln>
                <a:solidFill>
                  <a:srgbClr val="0961A9"/>
                </a:solidFill>
                <a:effectLst/>
                <a:uLnTx/>
                <a:uFillTx/>
                <a:latin typeface="Aptos" panose="020B0004020202020204" pitchFamily="34" charset="0"/>
                <a:ea typeface="+mn-ea"/>
                <a:cs typeface="+mn-cs"/>
              </a:rPr>
              <a:t>including communities already considered compliant </a:t>
            </a: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through national standards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Mandated the </a:t>
            </a:r>
            <a:r>
              <a:rPr kumimoji="0" lang="en-NZ" sz="1800" b="1" i="0" u="none" strike="noStrike" kern="1200" cap="none" spc="0" normalizeH="0" baseline="0" noProof="0" dirty="0">
                <a:ln>
                  <a:noFill/>
                </a:ln>
                <a:solidFill>
                  <a:srgbClr val="0961A9"/>
                </a:solidFill>
                <a:effectLst/>
                <a:uLnTx/>
                <a:uFillTx/>
                <a:latin typeface="Aptos" panose="020B0004020202020204" pitchFamily="34" charset="0"/>
                <a:ea typeface="+mn-ea"/>
                <a:cs typeface="+mn-cs"/>
              </a:rPr>
              <a:t>ITIC to continue to facilitate implementation and data collection</a:t>
            </a:r>
            <a:r>
              <a:rPr kumimoji="0" lang="en-NZ"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regarding TR in the PTWS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Noted &amp; Endorsed the proposed </a:t>
            </a:r>
            <a:r>
              <a:rPr kumimoji="0" lang="en-NZ" sz="1800" b="1" i="0" u="none" strike="noStrike" kern="1200" cap="none" spc="0" normalizeH="0" baseline="0" noProof="0" dirty="0">
                <a:ln>
                  <a:noFill/>
                </a:ln>
                <a:solidFill>
                  <a:srgbClr val="0961A9"/>
                </a:solidFill>
                <a:effectLst/>
                <a:uLnTx/>
                <a:uFillTx/>
                <a:latin typeface="Aptos" panose="020B0004020202020204" pitchFamily="34" charset="0"/>
                <a:ea typeface="+mn-ea"/>
                <a:cs typeface="+mn-cs"/>
              </a:rPr>
              <a:t>Tsunami Ready Equivalency Approach </a:t>
            </a: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that seeks to enable reporting of tsunami preparedness </a:t>
            </a:r>
            <a:r>
              <a:rPr kumimoji="0" lang="en-NZ" sz="1800" b="1" i="0" u="none" strike="noStrike" kern="1200" cap="none" spc="0" normalizeH="0" baseline="0" noProof="0" dirty="0">
                <a:ln>
                  <a:noFill/>
                </a:ln>
                <a:solidFill>
                  <a:srgbClr val="0961A9"/>
                </a:solidFill>
                <a:effectLst/>
                <a:uLnTx/>
                <a:uFillTx/>
                <a:latin typeface="Aptos" panose="020B0004020202020204" pitchFamily="34" charset="0"/>
                <a:ea typeface="+mn-ea"/>
                <a:cs typeface="+mn-cs"/>
              </a:rPr>
              <a:t>in a manner compatible </a:t>
            </a: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with the UNESCO/IOC Tsunami Ready Recognition Programme</a:t>
            </a:r>
          </a:p>
          <a:p>
            <a:pPr marL="2114550" marR="0" lvl="4"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Recommends the </a:t>
            </a:r>
            <a:r>
              <a:rPr kumimoji="0" lang="en-NZ" sz="1800" b="1" i="0" u="none" strike="noStrike" kern="1200" cap="none" spc="0" normalizeH="0" baseline="0" noProof="0" dirty="0">
                <a:ln>
                  <a:noFill/>
                </a:ln>
                <a:solidFill>
                  <a:srgbClr val="0961A9"/>
                </a:solidFill>
                <a:effectLst/>
                <a:uLnTx/>
                <a:uFillTx/>
                <a:latin typeface="Aptos" panose="020B0004020202020204" pitchFamily="34" charset="0"/>
                <a:ea typeface="+mn-ea"/>
                <a:cs typeface="+mn-cs"/>
              </a:rPr>
              <a:t>TT TR to develop formal guidance for the application of this approach</a:t>
            </a:r>
            <a:r>
              <a:rPr kumimoji="0" lang="en-NZ" sz="1800" b="0" i="0" u="none" strike="noStrike" kern="1200" cap="none" spc="0" normalizeH="0" baseline="0" noProof="0" dirty="0">
                <a:ln>
                  <a:noFill/>
                </a:ln>
                <a:solidFill>
                  <a:srgbClr val="0961A9"/>
                </a:solidFill>
                <a:effectLst/>
                <a:uLnTx/>
                <a:uFillTx/>
                <a:latin typeface="Aptos" panose="020B0004020202020204" pitchFamily="34" charset="0"/>
                <a:ea typeface="+mn-ea"/>
                <a:cs typeface="+mn-cs"/>
              </a:rPr>
              <a:t>,</a:t>
            </a: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in consultation with the Regional Working Groups.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NZ"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Please see full recommendation in ICG/PTWS-XXX.5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https://oceanexpert.org/event/3920</a:t>
            </a:r>
          </a:p>
        </p:txBody>
      </p:sp>
      <p:grpSp>
        <p:nvGrpSpPr>
          <p:cNvPr id="10" name="Group 9">
            <a:extLst>
              <a:ext uri="{FF2B5EF4-FFF2-40B4-BE49-F238E27FC236}">
                <a16:creationId xmlns:a16="http://schemas.microsoft.com/office/drawing/2014/main" id="{D3AA867B-115E-5FC1-F0E1-6B3A44124464}"/>
              </a:ext>
            </a:extLst>
          </p:cNvPr>
          <p:cNvGrpSpPr/>
          <p:nvPr/>
        </p:nvGrpSpPr>
        <p:grpSpPr>
          <a:xfrm>
            <a:off x="0" y="0"/>
            <a:ext cx="12323135" cy="307777"/>
            <a:chOff x="0" y="0"/>
            <a:chExt cx="12323135" cy="307777"/>
          </a:xfrm>
        </p:grpSpPr>
        <p:sp>
          <p:nvSpPr>
            <p:cNvPr id="11" name="Rectangle 10">
              <a:extLst>
                <a:ext uri="{FF2B5EF4-FFF2-40B4-BE49-F238E27FC236}">
                  <a16:creationId xmlns:a16="http://schemas.microsoft.com/office/drawing/2014/main" id="{BE36272F-772F-2713-5943-B56F7580B176}"/>
                </a:ext>
              </a:extLst>
            </p:cNvPr>
            <p:cNvSpPr/>
            <p:nvPr/>
          </p:nvSpPr>
          <p:spPr>
            <a:xfrm>
              <a:off x="0" y="0"/>
              <a:ext cx="12323135" cy="307777"/>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69F35E7-2314-3811-2B8B-CBA3623C0812}"/>
                </a:ext>
              </a:extLst>
            </p:cNvPr>
            <p:cNvSpPr txBox="1"/>
            <p:nvPr/>
          </p:nvSpPr>
          <p:spPr>
            <a:xfrm>
              <a:off x="7446917" y="0"/>
              <a:ext cx="4745082"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i-NZ" sz="1400" b="1" i="0" u="none" strike="noStrike" kern="1200" cap="none" spc="0" normalizeH="0" baseline="0" noProof="0" dirty="0">
                  <a:ln>
                    <a:noFill/>
                  </a:ln>
                  <a:solidFill>
                    <a:prstClr val="white"/>
                  </a:solidFill>
                  <a:effectLst/>
                  <a:uLnTx/>
                  <a:uFillTx/>
                  <a:latin typeface="Aptos Black" panose="020F0502020204030204" pitchFamily="34" charset="0"/>
                  <a:ea typeface="+mn-ea"/>
                  <a:cs typeface="+mn-cs"/>
                </a:rPr>
                <a:t>ICG/PTWS WG3 Task Team on Tsunami Ready July 2024</a:t>
              </a:r>
              <a:endParaRPr kumimoji="0" lang="en-NZ" sz="1400" b="1" i="0" u="none" strike="noStrike" kern="1200" cap="none" spc="0" normalizeH="0" baseline="0" noProof="0" dirty="0">
                <a:ln>
                  <a:noFill/>
                </a:ln>
                <a:solidFill>
                  <a:prstClr val="white"/>
                </a:solidFill>
                <a:effectLst/>
                <a:uLnTx/>
                <a:uFillTx/>
                <a:latin typeface="Aptos Black" panose="020F0502020204030204" pitchFamily="34" charset="0"/>
                <a:ea typeface="+mn-ea"/>
                <a:cs typeface="+mn-cs"/>
              </a:endParaRPr>
            </a:p>
          </p:txBody>
        </p:sp>
      </p:grpSp>
    </p:spTree>
    <p:extLst>
      <p:ext uri="{BB962C8B-B14F-4D97-AF65-F5344CB8AC3E}">
        <p14:creationId xmlns:p14="http://schemas.microsoft.com/office/powerpoint/2010/main" val="401859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0560" y="4638722"/>
            <a:ext cx="6270171" cy="2495725"/>
          </a:xfrm>
          <a:prstGeom prst="rect">
            <a:avLst/>
          </a:prstGeom>
        </p:spPr>
      </p:pic>
      <p:sp>
        <p:nvSpPr>
          <p:cNvPr id="7" name="TextBox 6">
            <a:extLst>
              <a:ext uri="{FF2B5EF4-FFF2-40B4-BE49-F238E27FC236}">
                <a16:creationId xmlns:a16="http://schemas.microsoft.com/office/drawing/2014/main" id="{50BDBC2B-93FB-1618-E184-DD580F751114}"/>
              </a:ext>
            </a:extLst>
          </p:cNvPr>
          <p:cNvSpPr txBox="1"/>
          <p:nvPr/>
        </p:nvSpPr>
        <p:spPr>
          <a:xfrm>
            <a:off x="244548" y="318978"/>
            <a:ext cx="11947451" cy="584775"/>
          </a:xfrm>
          <a:prstGeom prst="rect">
            <a:avLst/>
          </a:prstGeom>
          <a:noFill/>
        </p:spPr>
        <p:txBody>
          <a:bodyPr wrap="square" rtlCol="0">
            <a:spAutoFit/>
          </a:bodyPr>
          <a:lstStyle/>
          <a:p>
            <a:pPr algn="ctr"/>
            <a:r>
              <a:rPr lang="mi-NZ" sz="3200" dirty="0">
                <a:solidFill>
                  <a:srgbClr val="C00000"/>
                </a:solidFill>
                <a:latin typeface="Aptos ExtraBold" panose="020B0004020202020204" pitchFamily="34" charset="0"/>
              </a:rPr>
              <a:t>TASK TEAM ON TSUNAMI READY - TERMS OF REFERENCE</a:t>
            </a:r>
            <a:endParaRPr lang="en-NZ" sz="3200" dirty="0">
              <a:solidFill>
                <a:srgbClr val="C00000"/>
              </a:solidFill>
              <a:latin typeface="Aptos ExtraBold" panose="020B0004020202020204" pitchFamily="34" charset="0"/>
            </a:endParaRPr>
          </a:p>
        </p:txBody>
      </p:sp>
      <p:sp>
        <p:nvSpPr>
          <p:cNvPr id="9" name="TextBox 8">
            <a:extLst>
              <a:ext uri="{FF2B5EF4-FFF2-40B4-BE49-F238E27FC236}">
                <a16:creationId xmlns:a16="http://schemas.microsoft.com/office/drawing/2014/main" id="{10E1C562-4BCD-F731-F343-0641111C7EC9}"/>
              </a:ext>
            </a:extLst>
          </p:cNvPr>
          <p:cNvSpPr txBox="1"/>
          <p:nvPr/>
        </p:nvSpPr>
        <p:spPr>
          <a:xfrm>
            <a:off x="277896" y="928172"/>
            <a:ext cx="11636207" cy="5929828"/>
          </a:xfrm>
          <a:prstGeom prst="rect">
            <a:avLst/>
          </a:prstGeom>
          <a:solidFill>
            <a:schemeClr val="bg1"/>
          </a:solidFill>
        </p:spPr>
        <p:txBody>
          <a:bodyPr wrap="square" rtlCol="0">
            <a:spAutoFit/>
          </a:bodyPr>
          <a:lstStyle/>
          <a:p>
            <a:r>
              <a:rPr lang="en-US" sz="1800" dirty="0">
                <a:effectLst/>
                <a:latin typeface="ArialMT"/>
              </a:rPr>
              <a:t>This expert Task Team will facilitate and coordinate efforts relating to the Tsunami Ready Recognition </a:t>
            </a:r>
            <a:r>
              <a:rPr lang="en-US" sz="1800" dirty="0" err="1">
                <a:effectLst/>
                <a:latin typeface="ArialMT"/>
              </a:rPr>
              <a:t>Programme</a:t>
            </a:r>
            <a:r>
              <a:rPr lang="en-US" sz="1800" dirty="0">
                <a:effectLst/>
                <a:latin typeface="ArialMT"/>
              </a:rPr>
              <a:t> and within the ICG/PTWS, in support of UN Ocean Decade Goals. </a:t>
            </a:r>
          </a:p>
          <a:p>
            <a:pPr>
              <a:spcAft>
                <a:spcPts val="400"/>
              </a:spcAft>
            </a:pPr>
            <a:endParaRPr lang="en-US" sz="1100" dirty="0"/>
          </a:p>
          <a:p>
            <a:pPr marL="579438" indent="-331788">
              <a:spcAft>
                <a:spcPts val="400"/>
              </a:spcAft>
              <a:buFont typeface="+mj-lt"/>
              <a:buAutoNum type="arabicPeriod"/>
            </a:pPr>
            <a:r>
              <a:rPr lang="en-US" sz="1800" b="1" dirty="0">
                <a:solidFill>
                  <a:srgbClr val="C00000"/>
                </a:solidFill>
                <a:effectLst/>
                <a:latin typeface="ArialMT"/>
              </a:rPr>
              <a:t>Develop formal PTWS guidelines following the 'Tsunami Ready Equivalency Approach’</a:t>
            </a:r>
            <a:r>
              <a:rPr lang="en-US" sz="1800" dirty="0">
                <a:solidFill>
                  <a:srgbClr val="C00000"/>
                </a:solidFill>
                <a:effectLst/>
                <a:latin typeface="ArialMT"/>
              </a:rPr>
              <a:t> </a:t>
            </a:r>
            <a:r>
              <a:rPr lang="en-US" sz="1800" dirty="0">
                <a:effectLst/>
                <a:latin typeface="ArialMT"/>
              </a:rPr>
              <a:t>for recognition of tsunami readiness of communities not implementing the IOC Tsunami Ready Recognition </a:t>
            </a:r>
            <a:r>
              <a:rPr lang="en-US" sz="1800" dirty="0" err="1">
                <a:effectLst/>
                <a:latin typeface="ArialMT"/>
              </a:rPr>
              <a:t>Programme</a:t>
            </a:r>
            <a:r>
              <a:rPr lang="en-US" sz="1800" dirty="0">
                <a:effectLst/>
                <a:latin typeface="ArialMT"/>
              </a:rPr>
              <a:t>, </a:t>
            </a:r>
          </a:p>
          <a:p>
            <a:pPr marL="579438" indent="-331788">
              <a:spcAft>
                <a:spcPts val="400"/>
              </a:spcAft>
              <a:buFont typeface="+mj-lt"/>
              <a:buAutoNum type="arabicPeriod"/>
            </a:pPr>
            <a:r>
              <a:rPr lang="en-US" sz="1800" b="1" dirty="0">
                <a:solidFill>
                  <a:srgbClr val="C00000"/>
                </a:solidFill>
                <a:effectLst/>
                <a:latin typeface="ArialMT"/>
              </a:rPr>
              <a:t>Monitor Tsunami Ready </a:t>
            </a:r>
            <a:r>
              <a:rPr lang="en-US" sz="1800" dirty="0">
                <a:effectLst/>
                <a:latin typeface="ArialMT"/>
              </a:rPr>
              <a:t>campaigns and outcomes, </a:t>
            </a:r>
            <a:r>
              <a:rPr lang="en-US" sz="1800" b="1" dirty="0">
                <a:solidFill>
                  <a:srgbClr val="C00000"/>
                </a:solidFill>
                <a:effectLst/>
                <a:latin typeface="ArialMT"/>
              </a:rPr>
              <a:t>and report results</a:t>
            </a:r>
            <a:r>
              <a:rPr lang="en-US" sz="1800" dirty="0">
                <a:solidFill>
                  <a:srgbClr val="C00000"/>
                </a:solidFill>
                <a:effectLst/>
                <a:latin typeface="ArialMT"/>
              </a:rPr>
              <a:t>, </a:t>
            </a:r>
          </a:p>
          <a:p>
            <a:pPr marL="579438" indent="-331788">
              <a:spcAft>
                <a:spcPts val="400"/>
              </a:spcAft>
              <a:buFont typeface="+mj-lt"/>
              <a:buAutoNum type="arabicPeriod"/>
            </a:pPr>
            <a:r>
              <a:rPr lang="en-US" sz="1800" dirty="0">
                <a:effectLst/>
                <a:latin typeface="ArialMT"/>
              </a:rPr>
              <a:t>Ensure the advocacy for Tsunami Ready is aligned with other PTWS and IOC documents, </a:t>
            </a:r>
          </a:p>
          <a:p>
            <a:pPr marL="579438" indent="-331788">
              <a:spcAft>
                <a:spcPts val="400"/>
              </a:spcAft>
              <a:buFont typeface="+mj-lt"/>
              <a:buAutoNum type="arabicPeriod"/>
            </a:pPr>
            <a:r>
              <a:rPr lang="en-US" sz="1800" b="1" dirty="0">
                <a:effectLst/>
                <a:latin typeface="ArialMT"/>
              </a:rPr>
              <a:t>Advise on </a:t>
            </a:r>
            <a:r>
              <a:rPr lang="en-US" sz="1800" dirty="0">
                <a:effectLst/>
                <a:latin typeface="ArialMT"/>
              </a:rPr>
              <a:t>the Tsunami Ready </a:t>
            </a:r>
            <a:r>
              <a:rPr lang="en-US" sz="1800" b="1" dirty="0">
                <a:effectLst/>
                <a:latin typeface="ArialMT"/>
              </a:rPr>
              <a:t>workflow </a:t>
            </a:r>
            <a:r>
              <a:rPr lang="en-US" sz="1800" dirty="0">
                <a:effectLst/>
                <a:latin typeface="ArialMT"/>
              </a:rPr>
              <a:t>as it pertains to the PTWS and regions, </a:t>
            </a:r>
          </a:p>
          <a:p>
            <a:pPr marL="579438" indent="-331788">
              <a:spcAft>
                <a:spcPts val="400"/>
              </a:spcAft>
              <a:buFont typeface="+mj-lt"/>
              <a:buAutoNum type="arabicPeriod"/>
            </a:pPr>
            <a:r>
              <a:rPr lang="en-US" sz="1800" b="1" dirty="0">
                <a:effectLst/>
                <a:latin typeface="ArialMT"/>
              </a:rPr>
              <a:t>Support ITIC </a:t>
            </a:r>
            <a:r>
              <a:rPr lang="en-US" sz="1800" dirty="0">
                <a:effectLst/>
                <a:latin typeface="ArialMT"/>
              </a:rPr>
              <a:t>in its efforts </a:t>
            </a:r>
            <a:r>
              <a:rPr lang="en-US" sz="1800" b="1" dirty="0">
                <a:effectLst/>
                <a:latin typeface="ArialMT"/>
              </a:rPr>
              <a:t>to facilitate </a:t>
            </a:r>
            <a:r>
              <a:rPr lang="en-US" sz="1800" dirty="0">
                <a:effectLst/>
                <a:latin typeface="ArialMT"/>
              </a:rPr>
              <a:t>the implementation of Tsunami Ready in PTWS Member States, </a:t>
            </a:r>
          </a:p>
          <a:p>
            <a:pPr marL="579438" indent="-331788">
              <a:spcAft>
                <a:spcPts val="400"/>
              </a:spcAft>
              <a:buFont typeface="+mj-lt"/>
              <a:buAutoNum type="arabicPeriod"/>
            </a:pPr>
            <a:r>
              <a:rPr lang="en-US" sz="1800" b="1" dirty="0">
                <a:solidFill>
                  <a:srgbClr val="C00000"/>
                </a:solidFill>
                <a:effectLst/>
                <a:latin typeface="ArialMT"/>
              </a:rPr>
              <a:t>Support ITIC</a:t>
            </a:r>
            <a:r>
              <a:rPr lang="en-US" sz="1800" dirty="0">
                <a:effectLst/>
                <a:latin typeface="ArialMT"/>
              </a:rPr>
              <a:t>’s efforts </a:t>
            </a:r>
            <a:r>
              <a:rPr lang="en-US" sz="1800" b="1" dirty="0">
                <a:solidFill>
                  <a:srgbClr val="C00000"/>
                </a:solidFill>
                <a:effectLst/>
                <a:latin typeface="ArialMT"/>
              </a:rPr>
              <a:t>to develop standardized training</a:t>
            </a:r>
            <a:r>
              <a:rPr lang="en-US" sz="1800" dirty="0">
                <a:solidFill>
                  <a:srgbClr val="C00000"/>
                </a:solidFill>
                <a:effectLst/>
                <a:latin typeface="ArialMT"/>
              </a:rPr>
              <a:t> </a:t>
            </a:r>
            <a:r>
              <a:rPr lang="en-US" sz="1800" dirty="0">
                <a:effectLst/>
                <a:latin typeface="ArialMT"/>
              </a:rPr>
              <a:t>supporting Tsunami Ready under the framework of OTGA, such as through feedback on content and helping to test trainings before officially deployed, </a:t>
            </a:r>
          </a:p>
          <a:p>
            <a:pPr marL="579438" indent="-331788">
              <a:spcAft>
                <a:spcPts val="400"/>
              </a:spcAft>
              <a:buFont typeface="+mj-lt"/>
              <a:buAutoNum type="arabicPeriod"/>
            </a:pPr>
            <a:r>
              <a:rPr lang="en-US" sz="1800" b="1" dirty="0">
                <a:effectLst/>
                <a:latin typeface="ArialMT"/>
              </a:rPr>
              <a:t>Help </a:t>
            </a:r>
            <a:r>
              <a:rPr lang="en-US" sz="1800" dirty="0">
                <a:effectLst/>
                <a:latin typeface="ArialMT"/>
              </a:rPr>
              <a:t>to </a:t>
            </a:r>
            <a:r>
              <a:rPr lang="en-US" sz="1800" b="1" dirty="0">
                <a:effectLst/>
                <a:latin typeface="ArialMT"/>
              </a:rPr>
              <a:t>identify sources of funding </a:t>
            </a:r>
            <a:r>
              <a:rPr lang="en-US" sz="1800" dirty="0">
                <a:effectLst/>
                <a:latin typeface="ArialMT"/>
              </a:rPr>
              <a:t>in support of the implementation of Tsunami Ready, </a:t>
            </a:r>
          </a:p>
          <a:p>
            <a:pPr marL="579438" indent="-331788">
              <a:spcAft>
                <a:spcPts val="400"/>
              </a:spcAft>
              <a:buFont typeface="+mj-lt"/>
              <a:buAutoNum type="arabicPeriod"/>
            </a:pPr>
            <a:r>
              <a:rPr lang="en-US" sz="1800" b="1" dirty="0">
                <a:solidFill>
                  <a:srgbClr val="C00000"/>
                </a:solidFill>
                <a:effectLst/>
                <a:latin typeface="ArialMT"/>
              </a:rPr>
              <a:t>Report progress on encouraging </a:t>
            </a:r>
            <a:r>
              <a:rPr lang="en-US" sz="1800" dirty="0">
                <a:effectLst/>
                <a:latin typeface="ArialMT"/>
              </a:rPr>
              <a:t>the</a:t>
            </a:r>
            <a:r>
              <a:rPr lang="en-US" sz="1800" b="1" dirty="0">
                <a:effectLst/>
                <a:latin typeface="ArialMT"/>
              </a:rPr>
              <a:t> </a:t>
            </a:r>
            <a:r>
              <a:rPr lang="en-US" sz="1800" b="1" dirty="0">
                <a:solidFill>
                  <a:srgbClr val="C00000"/>
                </a:solidFill>
                <a:effectLst/>
                <a:latin typeface="ArialMT"/>
              </a:rPr>
              <a:t>standard text </a:t>
            </a:r>
            <a:r>
              <a:rPr lang="en-US" sz="1800" dirty="0">
                <a:effectLst/>
                <a:latin typeface="ArialMT"/>
              </a:rPr>
              <a:t>in the UNESCO-IOC </a:t>
            </a:r>
            <a:r>
              <a:rPr lang="en-US" sz="1800" b="1" dirty="0">
                <a:solidFill>
                  <a:srgbClr val="C00000"/>
                </a:solidFill>
                <a:effectLst/>
                <a:latin typeface="ArialMT"/>
              </a:rPr>
              <a:t>Tsunami Ready signage </a:t>
            </a:r>
            <a:r>
              <a:rPr lang="en-US" sz="1800" dirty="0">
                <a:effectLst/>
                <a:latin typeface="ArialMT"/>
              </a:rPr>
              <a:t>for vertical evacuation, such as “Go to the designated building for vertical evacuation”, </a:t>
            </a:r>
          </a:p>
          <a:p>
            <a:pPr marL="579438" indent="-331788">
              <a:spcAft>
                <a:spcPts val="400"/>
              </a:spcAft>
              <a:buFont typeface="+mj-lt"/>
              <a:buAutoNum type="arabicPeriod"/>
            </a:pPr>
            <a:r>
              <a:rPr lang="en-US" sz="1800" b="1" dirty="0">
                <a:effectLst/>
                <a:latin typeface="ArialMT"/>
              </a:rPr>
              <a:t>Report progress toward informing </a:t>
            </a:r>
            <a:r>
              <a:rPr lang="en-US" sz="1800" dirty="0">
                <a:effectLst/>
                <a:latin typeface="ArialMT"/>
              </a:rPr>
              <a:t>the</a:t>
            </a:r>
            <a:r>
              <a:rPr lang="en-US" sz="1800" b="1" dirty="0">
                <a:effectLst/>
                <a:latin typeface="ArialMT"/>
              </a:rPr>
              <a:t> public on</a:t>
            </a:r>
            <a:r>
              <a:rPr lang="en-US" sz="1800" dirty="0">
                <a:effectLst/>
                <a:latin typeface="ArialMT"/>
              </a:rPr>
              <a:t> the validity of the </a:t>
            </a:r>
            <a:r>
              <a:rPr lang="en-US" sz="1800" b="1" dirty="0">
                <a:effectLst/>
                <a:latin typeface="ArialMT"/>
              </a:rPr>
              <a:t>recognition</a:t>
            </a:r>
            <a:r>
              <a:rPr lang="en-US" sz="1800" dirty="0">
                <a:effectLst/>
                <a:latin typeface="ArialMT"/>
              </a:rPr>
              <a:t>, to be indicated on Tsunami Ready signage and on the certificate under the UNESCO-IOC Tsunami Ready logo. </a:t>
            </a:r>
          </a:p>
          <a:p>
            <a:endParaRPr lang="en-US" sz="1100" dirty="0">
              <a:effectLst/>
              <a:latin typeface="ArialMT"/>
            </a:endParaRPr>
          </a:p>
          <a:p>
            <a:r>
              <a:rPr lang="en-US" sz="1800" dirty="0">
                <a:effectLst/>
                <a:latin typeface="ArialMT"/>
              </a:rPr>
              <a:t>The Group will be </a:t>
            </a:r>
            <a:r>
              <a:rPr lang="en-US" dirty="0">
                <a:effectLst/>
                <a:latin typeface="ArialMT"/>
              </a:rPr>
              <a:t>composed</a:t>
            </a:r>
            <a:r>
              <a:rPr lang="en-US" sz="1800" dirty="0">
                <a:effectLst/>
                <a:latin typeface="ArialMT"/>
              </a:rPr>
              <a:t> of members nominated by the Member States, representative of ITIC, with two co-chairs to be elected by the ICG. </a:t>
            </a:r>
            <a:endParaRPr lang="en-US" dirty="0"/>
          </a:p>
        </p:txBody>
      </p:sp>
      <p:grpSp>
        <p:nvGrpSpPr>
          <p:cNvPr id="10" name="Group 9">
            <a:extLst>
              <a:ext uri="{FF2B5EF4-FFF2-40B4-BE49-F238E27FC236}">
                <a16:creationId xmlns:a16="http://schemas.microsoft.com/office/drawing/2014/main" id="{D3AA867B-115E-5FC1-F0E1-6B3A44124464}"/>
              </a:ext>
            </a:extLst>
          </p:cNvPr>
          <p:cNvGrpSpPr/>
          <p:nvPr/>
        </p:nvGrpSpPr>
        <p:grpSpPr>
          <a:xfrm>
            <a:off x="0" y="0"/>
            <a:ext cx="12323135" cy="307777"/>
            <a:chOff x="0" y="0"/>
            <a:chExt cx="12323135" cy="307777"/>
          </a:xfrm>
        </p:grpSpPr>
        <p:sp>
          <p:nvSpPr>
            <p:cNvPr id="11" name="Rectangle 10">
              <a:extLst>
                <a:ext uri="{FF2B5EF4-FFF2-40B4-BE49-F238E27FC236}">
                  <a16:creationId xmlns:a16="http://schemas.microsoft.com/office/drawing/2014/main" id="{BE36272F-772F-2713-5943-B56F7580B176}"/>
                </a:ext>
              </a:extLst>
            </p:cNvPr>
            <p:cNvSpPr/>
            <p:nvPr/>
          </p:nvSpPr>
          <p:spPr>
            <a:xfrm>
              <a:off x="0" y="0"/>
              <a:ext cx="12323135" cy="307777"/>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TextBox 11">
              <a:extLst>
                <a:ext uri="{FF2B5EF4-FFF2-40B4-BE49-F238E27FC236}">
                  <a16:creationId xmlns:a16="http://schemas.microsoft.com/office/drawing/2014/main" id="{A69F35E7-2314-3811-2B8B-CBA3623C0812}"/>
                </a:ext>
              </a:extLst>
            </p:cNvPr>
            <p:cNvSpPr txBox="1"/>
            <p:nvPr/>
          </p:nvSpPr>
          <p:spPr>
            <a:xfrm>
              <a:off x="7446917" y="0"/>
              <a:ext cx="4745082" cy="307777"/>
            </a:xfrm>
            <a:prstGeom prst="rect">
              <a:avLst/>
            </a:prstGeom>
            <a:noFill/>
          </p:spPr>
          <p:txBody>
            <a:bodyPr wrap="none" rtlCol="0">
              <a:spAutoFit/>
            </a:bodyPr>
            <a:lstStyle/>
            <a:p>
              <a:pPr algn="r"/>
              <a:r>
                <a:rPr lang="mi-NZ" sz="1400" b="1" dirty="0">
                  <a:solidFill>
                    <a:schemeClr val="bg1"/>
                  </a:solidFill>
                  <a:latin typeface="Aptos Black" panose="020F0502020204030204" pitchFamily="34" charset="0"/>
                </a:rPr>
                <a:t>ICG/PTWS WG3 Task Team on Tsunami Ready July 2024</a:t>
              </a:r>
              <a:endParaRPr lang="en-NZ" sz="1400" b="1" dirty="0">
                <a:solidFill>
                  <a:schemeClr val="bg1"/>
                </a:solidFill>
                <a:latin typeface="Aptos Black" panose="020F0502020204030204" pitchFamily="34" charset="0"/>
              </a:endParaRPr>
            </a:p>
          </p:txBody>
        </p:sp>
      </p:grpSp>
    </p:spTree>
    <p:extLst>
      <p:ext uri="{BB962C8B-B14F-4D97-AF65-F5344CB8AC3E}">
        <p14:creationId xmlns:p14="http://schemas.microsoft.com/office/powerpoint/2010/main" val="1847808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0560" y="4638722"/>
            <a:ext cx="6270171" cy="2495725"/>
          </a:xfrm>
          <a:prstGeom prst="rect">
            <a:avLst/>
          </a:prstGeom>
        </p:spPr>
      </p:pic>
      <p:sp>
        <p:nvSpPr>
          <p:cNvPr id="7" name="TextBox 6">
            <a:extLst>
              <a:ext uri="{FF2B5EF4-FFF2-40B4-BE49-F238E27FC236}">
                <a16:creationId xmlns:a16="http://schemas.microsoft.com/office/drawing/2014/main" id="{50BDBC2B-93FB-1618-E184-DD580F751114}"/>
              </a:ext>
            </a:extLst>
          </p:cNvPr>
          <p:cNvSpPr txBox="1"/>
          <p:nvPr/>
        </p:nvSpPr>
        <p:spPr>
          <a:xfrm>
            <a:off x="375684" y="350891"/>
            <a:ext cx="11947451" cy="584775"/>
          </a:xfrm>
          <a:prstGeom prst="rect">
            <a:avLst/>
          </a:prstGeom>
          <a:noFill/>
        </p:spPr>
        <p:txBody>
          <a:bodyPr wrap="square" rtlCol="0">
            <a:spAutoFit/>
          </a:bodyPr>
          <a:lstStyle/>
          <a:p>
            <a:r>
              <a:rPr lang="mi-NZ" sz="3200" dirty="0" err="1">
                <a:solidFill>
                  <a:srgbClr val="0961A9"/>
                </a:solidFill>
                <a:latin typeface="Aptos ExtraBold" panose="020B0004020202020204" pitchFamily="34" charset="0"/>
              </a:rPr>
              <a:t>Status</a:t>
            </a:r>
            <a:r>
              <a:rPr lang="mi-NZ" sz="3200" dirty="0">
                <a:solidFill>
                  <a:srgbClr val="0961A9"/>
                </a:solidFill>
                <a:latin typeface="Aptos ExtraBold" panose="020B0004020202020204" pitchFamily="34" charset="0"/>
              </a:rPr>
              <a:t> </a:t>
            </a:r>
            <a:r>
              <a:rPr lang="mi-NZ" sz="3200" dirty="0" err="1">
                <a:solidFill>
                  <a:srgbClr val="0961A9"/>
                </a:solidFill>
                <a:latin typeface="Aptos ExtraBold" panose="020B0004020202020204" pitchFamily="34" charset="0"/>
              </a:rPr>
              <a:t>of</a:t>
            </a:r>
            <a:r>
              <a:rPr lang="mi-NZ" sz="3200" dirty="0">
                <a:solidFill>
                  <a:srgbClr val="0961A9"/>
                </a:solidFill>
                <a:latin typeface="Aptos ExtraBold" panose="020B0004020202020204" pitchFamily="34" charset="0"/>
              </a:rPr>
              <a:t> </a:t>
            </a:r>
            <a:r>
              <a:rPr lang="mi-NZ" sz="3200" dirty="0" err="1">
                <a:solidFill>
                  <a:srgbClr val="0961A9"/>
                </a:solidFill>
                <a:latin typeface="Aptos ExtraBold" panose="020B0004020202020204" pitchFamily="34" charset="0"/>
              </a:rPr>
              <a:t>Actions</a:t>
            </a:r>
            <a:r>
              <a:rPr lang="mi-NZ" sz="3200" dirty="0">
                <a:solidFill>
                  <a:srgbClr val="0961A9"/>
                </a:solidFill>
                <a:latin typeface="Aptos ExtraBold" panose="020B0004020202020204" pitchFamily="34" charset="0"/>
              </a:rPr>
              <a:t> &amp; </a:t>
            </a:r>
            <a:r>
              <a:rPr lang="mi-NZ" sz="3200" dirty="0" err="1">
                <a:solidFill>
                  <a:srgbClr val="0961A9"/>
                </a:solidFill>
                <a:latin typeface="Aptos ExtraBold" panose="020B0004020202020204" pitchFamily="34" charset="0"/>
              </a:rPr>
              <a:t>Decisions</a:t>
            </a:r>
            <a:r>
              <a:rPr lang="mi-NZ" sz="3200" dirty="0">
                <a:solidFill>
                  <a:srgbClr val="0961A9"/>
                </a:solidFill>
                <a:latin typeface="Aptos ExtraBold" panose="020B0004020202020204" pitchFamily="34" charset="0"/>
              </a:rPr>
              <a:t> – TOWS-WG-XVII</a:t>
            </a:r>
            <a:endParaRPr lang="en-NZ" sz="3200" dirty="0">
              <a:solidFill>
                <a:srgbClr val="0961A9"/>
              </a:solidFill>
              <a:latin typeface="Aptos ExtraBold" panose="020B0004020202020204" pitchFamily="34" charset="0"/>
            </a:endParaRPr>
          </a:p>
        </p:txBody>
      </p:sp>
      <p:sp>
        <p:nvSpPr>
          <p:cNvPr id="9" name="TextBox 8">
            <a:extLst>
              <a:ext uri="{FF2B5EF4-FFF2-40B4-BE49-F238E27FC236}">
                <a16:creationId xmlns:a16="http://schemas.microsoft.com/office/drawing/2014/main" id="{10E1C562-4BCD-F731-F343-0641111C7EC9}"/>
              </a:ext>
            </a:extLst>
          </p:cNvPr>
          <p:cNvSpPr txBox="1"/>
          <p:nvPr/>
        </p:nvSpPr>
        <p:spPr>
          <a:xfrm>
            <a:off x="375684" y="935666"/>
            <a:ext cx="11663916" cy="6009337"/>
          </a:xfrm>
          <a:prstGeom prst="rect">
            <a:avLst/>
          </a:prstGeom>
          <a:noFill/>
        </p:spPr>
        <p:txBody>
          <a:bodyPr wrap="square" rtlCol="0">
            <a:spAutoFit/>
          </a:bodyPr>
          <a:lstStyle/>
          <a:p>
            <a:r>
              <a:rPr lang="en-NZ" sz="2400" dirty="0">
                <a:latin typeface="Aptos" panose="020B0004020202020204" pitchFamily="34" charset="0"/>
              </a:rPr>
              <a:t>The WG encourages synergy with Making Cities Resilient (2030), and recommended ICGs advocate for member states implementing Tsunami Ready to link with this (such as agency representation on NTRB). </a:t>
            </a:r>
          </a:p>
          <a:p>
            <a:endParaRPr lang="en-NZ" sz="1800" dirty="0">
              <a:latin typeface="Aptos" panose="020B0004020202020204" pitchFamily="34" charset="0"/>
            </a:endParaRPr>
          </a:p>
          <a:p>
            <a:r>
              <a:rPr lang="en-NZ" sz="2400" dirty="0">
                <a:latin typeface="Aptos" panose="020B0004020202020204" pitchFamily="34" charset="0"/>
              </a:rPr>
              <a:t>The WG recommended text for signage for locations that will not feel the earthquake, such as ‘</a:t>
            </a:r>
            <a:r>
              <a:rPr lang="en-NZ" sz="2400" i="1" dirty="0">
                <a:latin typeface="Aptos" panose="020B0004020202020204" pitchFamily="34" charset="0"/>
              </a:rPr>
              <a:t>In case of any official tsunami message, go to high ground or inland</a:t>
            </a:r>
            <a:r>
              <a:rPr lang="en-NZ" sz="2400" dirty="0">
                <a:latin typeface="Aptos" panose="020B0004020202020204" pitchFamily="34" charset="0"/>
              </a:rPr>
              <a:t>’.</a:t>
            </a:r>
          </a:p>
          <a:p>
            <a:r>
              <a:rPr lang="en-NZ" sz="2000" i="1" dirty="0">
                <a:solidFill>
                  <a:srgbClr val="C00000"/>
                </a:solidFill>
                <a:latin typeface="Aptos" panose="020B0004020202020204" pitchFamily="34" charset="0"/>
              </a:rPr>
              <a:t>(PTWS ITIC recommendation from working with Micronesia (Chuuk, Pohnpei) that has distant threat)</a:t>
            </a:r>
          </a:p>
          <a:p>
            <a:endParaRPr lang="en-NZ" sz="1800" dirty="0">
              <a:latin typeface="Aptos" panose="020B0004020202020204" pitchFamily="34" charset="0"/>
            </a:endParaRPr>
          </a:p>
          <a:p>
            <a:r>
              <a:rPr lang="en-NZ" sz="2400" dirty="0">
                <a:latin typeface="Aptos" panose="020B0004020202020204" pitchFamily="34" charset="0"/>
              </a:rPr>
              <a:t>ICG/IOTWMS have established National Tsunami Ready Focal Points to facilitate 			coordination and communication.</a:t>
            </a:r>
          </a:p>
          <a:p>
            <a:endParaRPr lang="en-NZ" sz="1800" dirty="0">
              <a:latin typeface="Aptos" panose="020B0004020202020204" pitchFamily="34" charset="0"/>
            </a:endParaRPr>
          </a:p>
          <a:p>
            <a:r>
              <a:rPr lang="en-NZ" sz="2400" dirty="0">
                <a:latin typeface="Aptos" panose="020B0004020202020204" pitchFamily="34" charset="0"/>
              </a:rPr>
              <a:t>		TT-DMP have been asked to consider the introduction of a Tsunami 			Ready Evaluation Form, as currently run in ICG/CARIBE. </a:t>
            </a:r>
          </a:p>
          <a:p>
            <a:endParaRPr lang="en-NZ" sz="1600" dirty="0">
              <a:latin typeface="Aptos" panose="020B0004020202020204" pitchFamily="34" charset="0"/>
            </a:endParaRPr>
          </a:p>
          <a:p>
            <a:r>
              <a:rPr lang="en-NZ" sz="2400" dirty="0">
                <a:latin typeface="Aptos" panose="020B0004020202020204" pitchFamily="34" charset="0"/>
              </a:rPr>
              <a:t>					There is an ISO 22328-3 which is targeting the 						large-scale private sector to be tsunami ready</a:t>
            </a:r>
            <a:endParaRPr lang="en-NZ" sz="2000" dirty="0">
              <a:latin typeface="Aptos" panose="020B0004020202020204" pitchFamily="34" charset="0"/>
            </a:endParaRPr>
          </a:p>
          <a:p>
            <a:pPr algn="r"/>
            <a:r>
              <a:rPr lang="en-NZ" sz="1050" dirty="0">
                <a:latin typeface="Aptos" panose="020B0004020202020204" pitchFamily="34" charset="0"/>
              </a:rPr>
              <a:t> </a:t>
            </a:r>
            <a:endParaRPr lang="en-NZ" sz="2000" dirty="0">
              <a:latin typeface="Aptos" panose="020B0004020202020204" pitchFamily="34" charset="0"/>
            </a:endParaRPr>
          </a:p>
          <a:p>
            <a:pPr algn="r"/>
            <a:r>
              <a:rPr lang="en-NZ" sz="2000" i="1" dirty="0">
                <a:latin typeface="Aptos" panose="020B0004020202020204" pitchFamily="34" charset="0"/>
              </a:rPr>
              <a:t>Please see full recommendation in the TOWS-WG-XVII report. </a:t>
            </a:r>
          </a:p>
        </p:txBody>
      </p:sp>
      <p:grpSp>
        <p:nvGrpSpPr>
          <p:cNvPr id="8" name="Group 7">
            <a:extLst>
              <a:ext uri="{FF2B5EF4-FFF2-40B4-BE49-F238E27FC236}">
                <a16:creationId xmlns:a16="http://schemas.microsoft.com/office/drawing/2014/main" id="{554BFADD-DD8D-E386-9013-6740A015CA65}"/>
              </a:ext>
            </a:extLst>
          </p:cNvPr>
          <p:cNvGrpSpPr/>
          <p:nvPr/>
        </p:nvGrpSpPr>
        <p:grpSpPr>
          <a:xfrm>
            <a:off x="0" y="0"/>
            <a:ext cx="12323135" cy="307777"/>
            <a:chOff x="0" y="0"/>
            <a:chExt cx="12323135" cy="307777"/>
          </a:xfrm>
        </p:grpSpPr>
        <p:sp>
          <p:nvSpPr>
            <p:cNvPr id="6" name="Rectangle 5">
              <a:extLst>
                <a:ext uri="{FF2B5EF4-FFF2-40B4-BE49-F238E27FC236}">
                  <a16:creationId xmlns:a16="http://schemas.microsoft.com/office/drawing/2014/main" id="{0706F5CE-38B8-4D33-5C70-9F26720063B9}"/>
                </a:ext>
              </a:extLst>
            </p:cNvPr>
            <p:cNvSpPr/>
            <p:nvPr/>
          </p:nvSpPr>
          <p:spPr>
            <a:xfrm>
              <a:off x="0" y="0"/>
              <a:ext cx="12323135" cy="307777"/>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537B8D3C-EEF2-8411-EF35-2172E6345EAB}"/>
                </a:ext>
              </a:extLst>
            </p:cNvPr>
            <p:cNvSpPr txBox="1"/>
            <p:nvPr/>
          </p:nvSpPr>
          <p:spPr>
            <a:xfrm>
              <a:off x="7446917" y="0"/>
              <a:ext cx="4745082" cy="307777"/>
            </a:xfrm>
            <a:prstGeom prst="rect">
              <a:avLst/>
            </a:prstGeom>
            <a:noFill/>
          </p:spPr>
          <p:txBody>
            <a:bodyPr wrap="none" rtlCol="0">
              <a:spAutoFit/>
            </a:bodyPr>
            <a:lstStyle/>
            <a:p>
              <a:pPr algn="r"/>
              <a:r>
                <a:rPr lang="mi-NZ" sz="1400" b="1" dirty="0">
                  <a:solidFill>
                    <a:schemeClr val="bg1"/>
                  </a:solidFill>
                  <a:latin typeface="Aptos Black" panose="020F0502020204030204" pitchFamily="34" charset="0"/>
                </a:rPr>
                <a:t>ICG/PTWS WG3 Task Team on Tsunami Ready July 2024</a:t>
              </a:r>
              <a:endParaRPr lang="en-NZ" sz="1400" b="1" dirty="0">
                <a:solidFill>
                  <a:schemeClr val="bg1"/>
                </a:solidFill>
                <a:latin typeface="Aptos Black" panose="020F0502020204030204" pitchFamily="34" charset="0"/>
              </a:endParaRPr>
            </a:p>
          </p:txBody>
        </p:sp>
      </p:grpSp>
    </p:spTree>
    <p:extLst>
      <p:ext uri="{BB962C8B-B14F-4D97-AF65-F5344CB8AC3E}">
        <p14:creationId xmlns:p14="http://schemas.microsoft.com/office/powerpoint/2010/main" val="3382817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0560" y="4638722"/>
            <a:ext cx="6270171" cy="2495725"/>
          </a:xfrm>
          <a:prstGeom prst="rect">
            <a:avLst/>
          </a:prstGeom>
        </p:spPr>
      </p:pic>
      <p:sp>
        <p:nvSpPr>
          <p:cNvPr id="7" name="TextBox 6">
            <a:extLst>
              <a:ext uri="{FF2B5EF4-FFF2-40B4-BE49-F238E27FC236}">
                <a16:creationId xmlns:a16="http://schemas.microsoft.com/office/drawing/2014/main" id="{50BDBC2B-93FB-1618-E184-DD580F751114}"/>
              </a:ext>
            </a:extLst>
          </p:cNvPr>
          <p:cNvSpPr txBox="1"/>
          <p:nvPr/>
        </p:nvSpPr>
        <p:spPr>
          <a:xfrm>
            <a:off x="375684" y="329334"/>
            <a:ext cx="11947451" cy="584775"/>
          </a:xfrm>
          <a:prstGeom prst="rect">
            <a:avLst/>
          </a:prstGeom>
          <a:noFill/>
        </p:spPr>
        <p:txBody>
          <a:bodyPr wrap="square" rtlCol="0">
            <a:spAutoFit/>
          </a:bodyPr>
          <a:lstStyle/>
          <a:p>
            <a:r>
              <a:rPr lang="mi-NZ" sz="3200" dirty="0" err="1">
                <a:solidFill>
                  <a:srgbClr val="0961A9"/>
                </a:solidFill>
                <a:latin typeface="Aptos ExtraBold" panose="020B0004020202020204" pitchFamily="34" charset="0"/>
              </a:rPr>
              <a:t>Status</a:t>
            </a:r>
            <a:r>
              <a:rPr lang="mi-NZ" sz="3200" dirty="0">
                <a:solidFill>
                  <a:srgbClr val="0961A9"/>
                </a:solidFill>
                <a:latin typeface="Aptos ExtraBold" panose="020B0004020202020204" pitchFamily="34" charset="0"/>
              </a:rPr>
              <a:t> </a:t>
            </a:r>
            <a:r>
              <a:rPr lang="mi-NZ" sz="3200" dirty="0" err="1">
                <a:solidFill>
                  <a:srgbClr val="0961A9"/>
                </a:solidFill>
                <a:latin typeface="Aptos ExtraBold" panose="020B0004020202020204" pitchFamily="34" charset="0"/>
              </a:rPr>
              <a:t>of</a:t>
            </a:r>
            <a:r>
              <a:rPr lang="mi-NZ" sz="3200" dirty="0">
                <a:solidFill>
                  <a:srgbClr val="0961A9"/>
                </a:solidFill>
                <a:latin typeface="Aptos ExtraBold" panose="020B0004020202020204" pitchFamily="34" charset="0"/>
              </a:rPr>
              <a:t> </a:t>
            </a:r>
            <a:r>
              <a:rPr lang="mi-NZ" sz="3200" dirty="0" err="1">
                <a:solidFill>
                  <a:srgbClr val="0961A9"/>
                </a:solidFill>
                <a:latin typeface="Aptos ExtraBold" panose="020B0004020202020204" pitchFamily="34" charset="0"/>
              </a:rPr>
              <a:t>Actions</a:t>
            </a:r>
            <a:r>
              <a:rPr lang="mi-NZ" sz="3200" dirty="0">
                <a:solidFill>
                  <a:srgbClr val="0961A9"/>
                </a:solidFill>
                <a:latin typeface="Aptos ExtraBold" panose="020B0004020202020204" pitchFamily="34" charset="0"/>
              </a:rPr>
              <a:t> &amp; </a:t>
            </a:r>
            <a:r>
              <a:rPr lang="mi-NZ" sz="3200" dirty="0" err="1">
                <a:solidFill>
                  <a:srgbClr val="0961A9"/>
                </a:solidFill>
                <a:latin typeface="Aptos ExtraBold" panose="020B0004020202020204" pitchFamily="34" charset="0"/>
              </a:rPr>
              <a:t>Decisions</a:t>
            </a:r>
            <a:r>
              <a:rPr lang="mi-NZ" sz="3200" dirty="0">
                <a:solidFill>
                  <a:srgbClr val="0961A9"/>
                </a:solidFill>
                <a:latin typeface="Aptos ExtraBold" panose="020B0004020202020204" pitchFamily="34" charset="0"/>
              </a:rPr>
              <a:t> – TOWS-WG-XVII</a:t>
            </a:r>
            <a:endParaRPr lang="en-NZ" sz="3200" dirty="0">
              <a:solidFill>
                <a:srgbClr val="0961A9"/>
              </a:solidFill>
              <a:latin typeface="Aptos ExtraBold" panose="020B0004020202020204" pitchFamily="34" charset="0"/>
            </a:endParaRPr>
          </a:p>
        </p:txBody>
      </p:sp>
      <p:sp>
        <p:nvSpPr>
          <p:cNvPr id="9" name="TextBox 8">
            <a:extLst>
              <a:ext uri="{FF2B5EF4-FFF2-40B4-BE49-F238E27FC236}">
                <a16:creationId xmlns:a16="http://schemas.microsoft.com/office/drawing/2014/main" id="{10E1C562-4BCD-F731-F343-0641111C7EC9}"/>
              </a:ext>
            </a:extLst>
          </p:cNvPr>
          <p:cNvSpPr txBox="1"/>
          <p:nvPr/>
        </p:nvSpPr>
        <p:spPr>
          <a:xfrm>
            <a:off x="375684" y="935666"/>
            <a:ext cx="11440632" cy="5632311"/>
          </a:xfrm>
          <a:prstGeom prst="rect">
            <a:avLst/>
          </a:prstGeom>
          <a:noFill/>
        </p:spPr>
        <p:txBody>
          <a:bodyPr wrap="square" rtlCol="0">
            <a:spAutoFit/>
          </a:bodyPr>
          <a:lstStyle/>
          <a:p>
            <a:r>
              <a:rPr lang="en-NZ" sz="2000" dirty="0">
                <a:latin typeface="Aptos" panose="020B0004020202020204" pitchFamily="34" charset="0"/>
              </a:rPr>
              <a:t>Progress on Tsunami Ready implementation was presented at the TOWS TT-DMP and TOWS-WG-XVII. </a:t>
            </a:r>
          </a:p>
          <a:p>
            <a:endParaRPr lang="en-NZ" sz="2000" dirty="0">
              <a:latin typeface="Aptos" panose="020B0004020202020204" pitchFamily="34" charset="0"/>
            </a:endParaRPr>
          </a:p>
          <a:p>
            <a:r>
              <a:rPr lang="en-NZ" sz="2000" dirty="0">
                <a:latin typeface="Aptos" panose="020B0004020202020204" pitchFamily="34" charset="0"/>
              </a:rPr>
              <a:t>The Group noted “</a:t>
            </a:r>
            <a:r>
              <a:rPr lang="en-NZ" sz="2000" i="1" dirty="0">
                <a:latin typeface="Aptos" panose="020B0004020202020204" pitchFamily="34" charset="0"/>
              </a:rPr>
              <a:t>the progress made by ICG/PTWS concerning exploring mechanisms of how to include national tsunami preparedness and readiness programmes and initiatives in the UN Ocean Decade Programme, and that the Tsunami Ready Equivalency Approach framed under similar initiatives seeks to enable reporting on tsunami preparedness in a  manner compatible with the TRRP”</a:t>
            </a:r>
          </a:p>
          <a:p>
            <a:endParaRPr lang="en-NZ" sz="2000" i="1" dirty="0">
              <a:latin typeface="Aptos" panose="020B0004020202020204" pitchFamily="34" charset="0"/>
            </a:endParaRPr>
          </a:p>
          <a:p>
            <a:r>
              <a:rPr lang="en-NZ" sz="2000" dirty="0">
                <a:latin typeface="Aptos" panose="020B0004020202020204" pitchFamily="34" charset="0"/>
              </a:rPr>
              <a:t>And recommended that </a:t>
            </a:r>
            <a:r>
              <a:rPr lang="en-NZ" sz="2000" b="1" dirty="0">
                <a:solidFill>
                  <a:srgbClr val="0961A9"/>
                </a:solidFill>
                <a:latin typeface="Aptos" panose="020B0004020202020204" pitchFamily="34" charset="0"/>
              </a:rPr>
              <a:t>ICG/PTWS Task Team Tsunami Ready share the ICG/PTWS guidance on Tsunami Ready Equivalency for further consideration by TT-DMP</a:t>
            </a:r>
            <a:r>
              <a:rPr lang="en-NZ" sz="2000" dirty="0">
                <a:latin typeface="Aptos" panose="020B0004020202020204" pitchFamily="34" charset="0"/>
              </a:rPr>
              <a:t>, as a potential mechanism for reporting toward this goal;</a:t>
            </a:r>
          </a:p>
          <a:p>
            <a:endParaRPr lang="en-NZ" sz="2000" dirty="0">
              <a:latin typeface="Aptos" panose="020B0004020202020204" pitchFamily="34" charset="0"/>
            </a:endParaRPr>
          </a:p>
          <a:p>
            <a:r>
              <a:rPr lang="en-NZ" sz="2000" dirty="0">
                <a:latin typeface="Aptos" panose="020B0004020202020204" pitchFamily="34" charset="0"/>
              </a:rPr>
              <a:t>		The Groups also requested that the Secretariat, led by TICs, </a:t>
            </a:r>
            <a:r>
              <a:rPr lang="en-NZ" sz="2000" b="1" dirty="0">
                <a:solidFill>
                  <a:srgbClr val="0961A9"/>
                </a:solidFill>
                <a:latin typeface="Aptos" panose="020B0004020202020204" pitchFamily="34" charset="0"/>
              </a:rPr>
              <a:t>develop and share a 			Tsunami Ready Toolkit </a:t>
            </a:r>
            <a:r>
              <a:rPr lang="en-NZ" sz="2000" dirty="0">
                <a:latin typeface="Aptos" panose="020B0004020202020204" pitchFamily="34" charset="0"/>
              </a:rPr>
              <a:t>to assist Member States with implementation, such as 			standard procedure for the submission of an application, and clarification on the 			definition of ‘community’  .              </a:t>
            </a:r>
          </a:p>
          <a:p>
            <a:pPr algn="r"/>
            <a:endParaRPr lang="en-NZ" sz="2000" dirty="0">
              <a:latin typeface="Aptos" panose="020B0004020202020204" pitchFamily="34" charset="0"/>
            </a:endParaRPr>
          </a:p>
          <a:p>
            <a:pPr algn="r"/>
            <a:endParaRPr lang="en-NZ" sz="2000" dirty="0">
              <a:latin typeface="Aptos" panose="020B0004020202020204" pitchFamily="34" charset="0"/>
            </a:endParaRPr>
          </a:p>
          <a:p>
            <a:pPr algn="r"/>
            <a:r>
              <a:rPr lang="en-NZ" sz="2000" dirty="0">
                <a:latin typeface="Aptos" panose="020B0004020202020204" pitchFamily="34" charset="0"/>
              </a:rPr>
              <a:t> </a:t>
            </a:r>
            <a:r>
              <a:rPr lang="en-NZ" sz="2000" i="1" dirty="0">
                <a:latin typeface="Aptos" panose="020B0004020202020204" pitchFamily="34" charset="0"/>
              </a:rPr>
              <a:t>Please see full recommendation in the TOWS-WG-XVII report. </a:t>
            </a:r>
          </a:p>
        </p:txBody>
      </p:sp>
      <p:grpSp>
        <p:nvGrpSpPr>
          <p:cNvPr id="8" name="Group 7">
            <a:extLst>
              <a:ext uri="{FF2B5EF4-FFF2-40B4-BE49-F238E27FC236}">
                <a16:creationId xmlns:a16="http://schemas.microsoft.com/office/drawing/2014/main" id="{554BFADD-DD8D-E386-9013-6740A015CA65}"/>
              </a:ext>
            </a:extLst>
          </p:cNvPr>
          <p:cNvGrpSpPr/>
          <p:nvPr/>
        </p:nvGrpSpPr>
        <p:grpSpPr>
          <a:xfrm>
            <a:off x="0" y="0"/>
            <a:ext cx="12323135" cy="307777"/>
            <a:chOff x="0" y="0"/>
            <a:chExt cx="12323135" cy="307777"/>
          </a:xfrm>
        </p:grpSpPr>
        <p:sp>
          <p:nvSpPr>
            <p:cNvPr id="6" name="Rectangle 5">
              <a:extLst>
                <a:ext uri="{FF2B5EF4-FFF2-40B4-BE49-F238E27FC236}">
                  <a16:creationId xmlns:a16="http://schemas.microsoft.com/office/drawing/2014/main" id="{0706F5CE-38B8-4D33-5C70-9F26720063B9}"/>
                </a:ext>
              </a:extLst>
            </p:cNvPr>
            <p:cNvSpPr/>
            <p:nvPr/>
          </p:nvSpPr>
          <p:spPr>
            <a:xfrm>
              <a:off x="0" y="0"/>
              <a:ext cx="12323135" cy="307777"/>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537B8D3C-EEF2-8411-EF35-2172E6345EAB}"/>
                </a:ext>
              </a:extLst>
            </p:cNvPr>
            <p:cNvSpPr txBox="1"/>
            <p:nvPr/>
          </p:nvSpPr>
          <p:spPr>
            <a:xfrm>
              <a:off x="7446917" y="0"/>
              <a:ext cx="4745082" cy="307777"/>
            </a:xfrm>
            <a:prstGeom prst="rect">
              <a:avLst/>
            </a:prstGeom>
            <a:noFill/>
          </p:spPr>
          <p:txBody>
            <a:bodyPr wrap="none" rtlCol="0">
              <a:spAutoFit/>
            </a:bodyPr>
            <a:lstStyle/>
            <a:p>
              <a:pPr algn="r"/>
              <a:r>
                <a:rPr lang="mi-NZ" sz="1400" b="1" dirty="0">
                  <a:solidFill>
                    <a:schemeClr val="bg1"/>
                  </a:solidFill>
                  <a:latin typeface="Aptos Black" panose="020F0502020204030204" pitchFamily="34" charset="0"/>
                </a:rPr>
                <a:t>ICG/PTWS WG3 Task Team on Tsunami Ready July 2024</a:t>
              </a:r>
              <a:endParaRPr lang="en-NZ" sz="1400" b="1" dirty="0">
                <a:solidFill>
                  <a:schemeClr val="bg1"/>
                </a:solidFill>
                <a:latin typeface="Aptos Black" panose="020F0502020204030204" pitchFamily="34" charset="0"/>
              </a:endParaRPr>
            </a:p>
          </p:txBody>
        </p:sp>
      </p:grpSp>
    </p:spTree>
    <p:extLst>
      <p:ext uri="{BB962C8B-B14F-4D97-AF65-F5344CB8AC3E}">
        <p14:creationId xmlns:p14="http://schemas.microsoft.com/office/powerpoint/2010/main" val="3687609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0560" y="4638722"/>
            <a:ext cx="6270171" cy="2495725"/>
          </a:xfrm>
          <a:prstGeom prst="rect">
            <a:avLst/>
          </a:prstGeom>
        </p:spPr>
      </p:pic>
      <p:sp>
        <p:nvSpPr>
          <p:cNvPr id="7" name="TextBox 6">
            <a:extLst>
              <a:ext uri="{FF2B5EF4-FFF2-40B4-BE49-F238E27FC236}">
                <a16:creationId xmlns:a16="http://schemas.microsoft.com/office/drawing/2014/main" id="{50BDBC2B-93FB-1618-E184-DD580F751114}"/>
              </a:ext>
            </a:extLst>
          </p:cNvPr>
          <p:cNvSpPr txBox="1"/>
          <p:nvPr/>
        </p:nvSpPr>
        <p:spPr>
          <a:xfrm>
            <a:off x="375684" y="329334"/>
            <a:ext cx="11947451" cy="584775"/>
          </a:xfrm>
          <a:prstGeom prst="rect">
            <a:avLst/>
          </a:prstGeom>
          <a:noFill/>
        </p:spPr>
        <p:txBody>
          <a:bodyPr wrap="square" rtlCol="0">
            <a:spAutoFit/>
          </a:bodyPr>
          <a:lstStyle/>
          <a:p>
            <a:r>
              <a:rPr lang="mi-NZ" sz="3200" dirty="0">
                <a:solidFill>
                  <a:srgbClr val="0961A9"/>
                </a:solidFill>
                <a:latin typeface="Aptos ExtraBold" panose="020B0004020202020204" pitchFamily="34" charset="0"/>
              </a:rPr>
              <a:t>Tsunami Ready Toolkit - contents so far </a:t>
            </a:r>
            <a:endParaRPr lang="en-NZ" sz="3200" dirty="0">
              <a:solidFill>
                <a:srgbClr val="0961A9"/>
              </a:solidFill>
              <a:latin typeface="Aptos ExtraBold" panose="020B0004020202020204" pitchFamily="34" charset="0"/>
            </a:endParaRPr>
          </a:p>
        </p:txBody>
      </p:sp>
      <p:sp>
        <p:nvSpPr>
          <p:cNvPr id="9" name="TextBox 8">
            <a:extLst>
              <a:ext uri="{FF2B5EF4-FFF2-40B4-BE49-F238E27FC236}">
                <a16:creationId xmlns:a16="http://schemas.microsoft.com/office/drawing/2014/main" id="{10E1C562-4BCD-F731-F343-0641111C7EC9}"/>
              </a:ext>
            </a:extLst>
          </p:cNvPr>
          <p:cNvSpPr txBox="1"/>
          <p:nvPr/>
        </p:nvSpPr>
        <p:spPr>
          <a:xfrm>
            <a:off x="272445" y="905878"/>
            <a:ext cx="11440632" cy="1015663"/>
          </a:xfrm>
          <a:prstGeom prst="rect">
            <a:avLst/>
          </a:prstGeom>
          <a:noFill/>
        </p:spPr>
        <p:txBody>
          <a:bodyPr wrap="square" rtlCol="0">
            <a:spAutoFit/>
          </a:bodyPr>
          <a:lstStyle/>
          <a:p>
            <a:pPr algn="r"/>
            <a:endParaRPr lang="en-NZ" sz="2000" dirty="0">
              <a:latin typeface="Aptos" panose="020B0004020202020204" pitchFamily="34" charset="0"/>
            </a:endParaRPr>
          </a:p>
          <a:p>
            <a:pPr algn="r"/>
            <a:endParaRPr lang="en-NZ" sz="2000" dirty="0">
              <a:latin typeface="Aptos" panose="020B0004020202020204" pitchFamily="34" charset="0"/>
            </a:endParaRPr>
          </a:p>
          <a:p>
            <a:pPr algn="r"/>
            <a:r>
              <a:rPr lang="en-NZ" sz="2000" i="1" dirty="0">
                <a:latin typeface="Aptos" panose="020B0004020202020204" pitchFamily="34" charset="0"/>
              </a:rPr>
              <a:t>. </a:t>
            </a:r>
          </a:p>
        </p:txBody>
      </p:sp>
      <p:grpSp>
        <p:nvGrpSpPr>
          <p:cNvPr id="8" name="Group 7">
            <a:extLst>
              <a:ext uri="{FF2B5EF4-FFF2-40B4-BE49-F238E27FC236}">
                <a16:creationId xmlns:a16="http://schemas.microsoft.com/office/drawing/2014/main" id="{554BFADD-DD8D-E386-9013-6740A015CA65}"/>
              </a:ext>
            </a:extLst>
          </p:cNvPr>
          <p:cNvGrpSpPr/>
          <p:nvPr/>
        </p:nvGrpSpPr>
        <p:grpSpPr>
          <a:xfrm>
            <a:off x="0" y="0"/>
            <a:ext cx="12323135" cy="307777"/>
            <a:chOff x="0" y="0"/>
            <a:chExt cx="12323135" cy="307777"/>
          </a:xfrm>
        </p:grpSpPr>
        <p:sp>
          <p:nvSpPr>
            <p:cNvPr id="6" name="Rectangle 5">
              <a:extLst>
                <a:ext uri="{FF2B5EF4-FFF2-40B4-BE49-F238E27FC236}">
                  <a16:creationId xmlns:a16="http://schemas.microsoft.com/office/drawing/2014/main" id="{0706F5CE-38B8-4D33-5C70-9F26720063B9}"/>
                </a:ext>
              </a:extLst>
            </p:cNvPr>
            <p:cNvSpPr/>
            <p:nvPr/>
          </p:nvSpPr>
          <p:spPr>
            <a:xfrm>
              <a:off x="0" y="0"/>
              <a:ext cx="12323135" cy="307777"/>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537B8D3C-EEF2-8411-EF35-2172E6345EAB}"/>
                </a:ext>
              </a:extLst>
            </p:cNvPr>
            <p:cNvSpPr txBox="1"/>
            <p:nvPr/>
          </p:nvSpPr>
          <p:spPr>
            <a:xfrm>
              <a:off x="7446917" y="0"/>
              <a:ext cx="4745082" cy="307777"/>
            </a:xfrm>
            <a:prstGeom prst="rect">
              <a:avLst/>
            </a:prstGeom>
            <a:noFill/>
          </p:spPr>
          <p:txBody>
            <a:bodyPr wrap="none" rtlCol="0">
              <a:spAutoFit/>
            </a:bodyPr>
            <a:lstStyle/>
            <a:p>
              <a:pPr algn="r"/>
              <a:r>
                <a:rPr lang="mi-NZ" sz="1400" b="1" dirty="0">
                  <a:solidFill>
                    <a:schemeClr val="bg1"/>
                  </a:solidFill>
                  <a:latin typeface="Aptos Black" panose="020F0502020204030204" pitchFamily="34" charset="0"/>
                </a:rPr>
                <a:t>ICG/PTWS WG3 Task Team on Tsunami Ready July 2024</a:t>
              </a:r>
              <a:endParaRPr lang="en-NZ" sz="1400" b="1" dirty="0">
                <a:solidFill>
                  <a:schemeClr val="bg1"/>
                </a:solidFill>
                <a:latin typeface="Aptos Black" panose="020F0502020204030204" pitchFamily="34" charset="0"/>
              </a:endParaRPr>
            </a:p>
          </p:txBody>
        </p:sp>
      </p:grpSp>
      <p:sp>
        <p:nvSpPr>
          <p:cNvPr id="3" name="TextBox 2">
            <a:extLst>
              <a:ext uri="{FF2B5EF4-FFF2-40B4-BE49-F238E27FC236}">
                <a16:creationId xmlns:a16="http://schemas.microsoft.com/office/drawing/2014/main" id="{A458A4D2-AD36-EA3C-9B6C-F4B1AFE758D4}"/>
              </a:ext>
            </a:extLst>
          </p:cNvPr>
          <p:cNvSpPr txBox="1"/>
          <p:nvPr/>
        </p:nvSpPr>
        <p:spPr>
          <a:xfrm>
            <a:off x="329609" y="942184"/>
            <a:ext cx="11663916" cy="5740033"/>
          </a:xfrm>
          <a:prstGeom prst="rect">
            <a:avLst/>
          </a:prstGeom>
          <a:solidFill>
            <a:schemeClr val="bg1"/>
          </a:solidFill>
        </p:spPr>
        <p:txBody>
          <a:bodyPr wrap="square" rtlCol="0">
            <a:spAutoFit/>
          </a:bodyPr>
          <a:lstStyle/>
          <a:p>
            <a:pPr marL="466725" indent="-466725">
              <a:spcAft>
                <a:spcPts val="600"/>
              </a:spcAft>
              <a:buFont typeface="Wingdings" pitchFamily="2" charset="2"/>
              <a:buChar char="q"/>
            </a:pPr>
            <a:r>
              <a:rPr lang="en-NZ" sz="2400" b="1" dirty="0">
                <a:solidFill>
                  <a:srgbClr val="0961A9"/>
                </a:solidFill>
                <a:latin typeface="Arial" panose="020B0604020202020204" pitchFamily="34" charset="0"/>
                <a:cs typeface="Arial" panose="020B0604020202020204" pitchFamily="34" charset="0"/>
              </a:rPr>
              <a:t>TR Application and NTRB approval process</a:t>
            </a:r>
          </a:p>
          <a:p>
            <a:pPr marL="800100" lvl="1" indent="-342900">
              <a:spcAft>
                <a:spcPts val="600"/>
              </a:spcAft>
              <a:buFont typeface="Arial" panose="020B0604020202020204" pitchFamily="34" charset="0"/>
              <a:buChar char="•"/>
            </a:pPr>
            <a:r>
              <a:rPr lang="en-NZ" sz="2400" dirty="0">
                <a:latin typeface="Arial" panose="020B0604020202020204" pitchFamily="34" charset="0"/>
                <a:cs typeface="Arial" panose="020B0604020202020204" pitchFamily="34" charset="0"/>
              </a:rPr>
              <a:t>Efficient Application Submission – enable online, automated, std file-naming</a:t>
            </a:r>
            <a:endParaRPr lang="en-NZ" sz="2400" dirty="0">
              <a:solidFill>
                <a:srgbClr val="222222"/>
              </a:solidFill>
              <a:latin typeface="Arial" panose="020B0604020202020204" pitchFamily="34" charset="0"/>
              <a:cs typeface="Arial" panose="020B0604020202020204" pitchFamily="34" charset="0"/>
            </a:endParaRPr>
          </a:p>
          <a:p>
            <a:pPr marL="8001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Language requirements / flexibility for application / supporting documents </a:t>
            </a:r>
          </a:p>
          <a:p>
            <a:pPr marL="8001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Accompanying Letter templates for required submitted documents </a:t>
            </a:r>
          </a:p>
          <a:p>
            <a:pPr marL="8001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NTRB Tsunami Ready Application Review process – guidance for verification and approval with examples</a:t>
            </a:r>
          </a:p>
          <a:p>
            <a:pPr marL="466725" indent="-466725">
              <a:spcAft>
                <a:spcPts val="600"/>
              </a:spcAft>
              <a:buFont typeface="Wingdings" pitchFamily="2" charset="2"/>
              <a:buChar char="q"/>
            </a:pPr>
            <a:r>
              <a:rPr lang="en-US" sz="2400" b="1" i="0" dirty="0">
                <a:solidFill>
                  <a:srgbClr val="0961A9"/>
                </a:solidFill>
                <a:effectLst/>
                <a:latin typeface="Arial" panose="020B0604020202020204" pitchFamily="34" charset="0"/>
                <a:cs typeface="Arial" panose="020B0604020202020204" pitchFamily="34" charset="0"/>
              </a:rPr>
              <a:t>How to start Tsunami Ready - what to do 1</a:t>
            </a:r>
            <a:r>
              <a:rPr lang="en-US" sz="2400" b="1" i="0" baseline="30000" dirty="0">
                <a:solidFill>
                  <a:srgbClr val="0961A9"/>
                </a:solidFill>
                <a:effectLst/>
                <a:latin typeface="Arial" panose="020B0604020202020204" pitchFamily="34" charset="0"/>
                <a:cs typeface="Arial" panose="020B0604020202020204" pitchFamily="34" charset="0"/>
              </a:rPr>
              <a:t>st</a:t>
            </a:r>
            <a:r>
              <a:rPr lang="en-US" sz="2400" b="1" i="0" dirty="0">
                <a:solidFill>
                  <a:srgbClr val="0961A9"/>
                </a:solidFill>
                <a:effectLst/>
                <a:latin typeface="Arial" panose="020B0604020202020204" pitchFamily="34" charset="0"/>
                <a:cs typeface="Arial" panose="020B0604020202020204" pitchFamily="34" charset="0"/>
              </a:rPr>
              <a:t>, 2</a:t>
            </a:r>
            <a:r>
              <a:rPr lang="en-US" sz="2400" b="1" i="0" baseline="30000" dirty="0">
                <a:solidFill>
                  <a:srgbClr val="0961A9"/>
                </a:solidFill>
                <a:effectLst/>
                <a:latin typeface="Arial" panose="020B0604020202020204" pitchFamily="34" charset="0"/>
                <a:cs typeface="Arial" panose="020B0604020202020204" pitchFamily="34" charset="0"/>
              </a:rPr>
              <a:t>nd</a:t>
            </a:r>
            <a:r>
              <a:rPr lang="en-US" sz="2400" b="1" i="0" dirty="0">
                <a:solidFill>
                  <a:srgbClr val="0961A9"/>
                </a:solidFill>
                <a:effectLst/>
                <a:latin typeface="Arial" panose="020B0604020202020204" pitchFamily="34" charset="0"/>
                <a:cs typeface="Arial" panose="020B0604020202020204" pitchFamily="34" charset="0"/>
              </a:rPr>
              <a:t>, </a:t>
            </a:r>
            <a:r>
              <a:rPr lang="en-US" sz="2400" b="1" i="0" dirty="0" err="1">
                <a:solidFill>
                  <a:srgbClr val="0961A9"/>
                </a:solidFill>
                <a:effectLst/>
                <a:latin typeface="Arial" panose="020B0604020202020204" pitchFamily="34" charset="0"/>
                <a:cs typeface="Arial" panose="020B0604020202020204" pitchFamily="34" charset="0"/>
              </a:rPr>
              <a:t>etc</a:t>
            </a:r>
            <a:endParaRPr lang="en-US" sz="2400" b="1" i="0" dirty="0">
              <a:solidFill>
                <a:srgbClr val="0961A9"/>
              </a:solidFill>
              <a:effectLst/>
              <a:latin typeface="Arial" panose="020B0604020202020204" pitchFamily="34" charset="0"/>
              <a:cs typeface="Arial" panose="020B0604020202020204" pitchFamily="34" charset="0"/>
            </a:endParaRPr>
          </a:p>
          <a:p>
            <a:pPr marL="800100" lvl="1" indent="-342900">
              <a:spcAft>
                <a:spcPts val="600"/>
              </a:spcAft>
              <a:buFont typeface="Arial" panose="020B0604020202020204" pitchFamily="34" charset="0"/>
              <a:buChar char="•"/>
            </a:pPr>
            <a:r>
              <a:rPr lang="en-US" sz="2400" dirty="0">
                <a:solidFill>
                  <a:srgbClr val="222222"/>
                </a:solidFill>
                <a:latin typeface="Arial" panose="020B0604020202020204" pitchFamily="34" charset="0"/>
                <a:cs typeface="Arial" panose="020B0604020202020204" pitchFamily="34" charset="0"/>
              </a:rPr>
              <a:t>G</a:t>
            </a:r>
            <a:r>
              <a:rPr lang="en-US" sz="2400" b="0" i="0" dirty="0">
                <a:solidFill>
                  <a:srgbClr val="222222"/>
                </a:solidFill>
                <a:effectLst/>
                <a:latin typeface="Arial" panose="020B0604020202020204" pitchFamily="34" charset="0"/>
                <a:cs typeface="Arial" panose="020B0604020202020204" pitchFamily="34" charset="0"/>
              </a:rPr>
              <a:t>uidance how to define Community </a:t>
            </a:r>
            <a:endParaRPr lang="en-US" sz="2400" dirty="0">
              <a:solidFill>
                <a:srgbClr val="222222"/>
              </a:solidFill>
              <a:latin typeface="Arial" panose="020B0604020202020204" pitchFamily="34" charset="0"/>
              <a:cs typeface="Arial" panose="020B0604020202020204" pitchFamily="34" charset="0"/>
            </a:endParaRPr>
          </a:p>
          <a:p>
            <a:pPr marL="800100" lvl="1" indent="-342900">
              <a:spcAft>
                <a:spcPts val="600"/>
              </a:spcAft>
              <a:buFont typeface="Arial" panose="020B0604020202020204" pitchFamily="34" charset="0"/>
              <a:buChar char="•"/>
            </a:pPr>
            <a:r>
              <a:rPr lang="en-US" sz="2400" dirty="0">
                <a:solidFill>
                  <a:srgbClr val="222222"/>
                </a:solidFill>
                <a:latin typeface="Arial" panose="020B0604020202020204" pitchFamily="34" charset="0"/>
                <a:cs typeface="Arial" panose="020B0604020202020204" pitchFamily="34" charset="0"/>
              </a:rPr>
              <a:t>Use of baseline survey to document what is available and/or done</a:t>
            </a:r>
          </a:p>
          <a:p>
            <a:pPr marL="800100" lvl="1" indent="-342900">
              <a:spcAft>
                <a:spcPts val="600"/>
              </a:spcAft>
              <a:buFont typeface="Arial" panose="020B0604020202020204" pitchFamily="34" charset="0"/>
              <a:buChar char="•"/>
            </a:pPr>
            <a:r>
              <a:rPr lang="en-US" sz="2400" dirty="0">
                <a:solidFill>
                  <a:srgbClr val="222222"/>
                </a:solidFill>
                <a:latin typeface="Arial" panose="020B0604020202020204" pitchFamily="34" charset="0"/>
                <a:cs typeface="Arial" panose="020B0604020202020204" pitchFamily="34" charset="0"/>
              </a:rPr>
              <a:t>Confirm/obtain data for Inundation Modeling (bathymetry, topography, sources)</a:t>
            </a:r>
          </a:p>
          <a:p>
            <a:pPr marL="800100" lvl="1" indent="-342900">
              <a:spcAft>
                <a:spcPts val="600"/>
              </a:spcAft>
              <a:buFont typeface="Arial" panose="020B0604020202020204" pitchFamily="34" charset="0"/>
              <a:buChar char="•"/>
            </a:pPr>
            <a:r>
              <a:rPr lang="en-US" sz="2400" dirty="0">
                <a:solidFill>
                  <a:srgbClr val="222222"/>
                </a:solidFill>
                <a:latin typeface="Arial" panose="020B0604020202020204" pitchFamily="34" charset="0"/>
                <a:cs typeface="Arial" panose="020B0604020202020204" pitchFamily="34" charset="0"/>
              </a:rPr>
              <a:t>Confirm/obtain data for Evacuation Mapping – GIS data layers</a:t>
            </a:r>
            <a:endParaRPr lang="en-US" sz="2400" b="0" i="0" dirty="0">
              <a:solidFill>
                <a:srgbClr val="222222"/>
              </a:solidFill>
              <a:effectLst/>
              <a:latin typeface="Arial" panose="020B0604020202020204" pitchFamily="34" charset="0"/>
              <a:cs typeface="Arial" panose="020B0604020202020204" pitchFamily="34" charset="0"/>
            </a:endParaRPr>
          </a:p>
          <a:p>
            <a:pPr marL="466725" indent="-466725">
              <a:spcAft>
                <a:spcPts val="600"/>
              </a:spcAft>
              <a:buFont typeface="Wingdings" pitchFamily="2" charset="2"/>
              <a:buChar char="q"/>
            </a:pPr>
            <a:r>
              <a:rPr lang="en-US" sz="2400" b="1" i="0" dirty="0">
                <a:solidFill>
                  <a:srgbClr val="0961A9"/>
                </a:solidFill>
                <a:effectLst/>
                <a:latin typeface="Arial" panose="020B0604020202020204" pitchFamily="34" charset="0"/>
                <a:cs typeface="Arial" panose="020B0604020202020204" pitchFamily="34" charset="0"/>
              </a:rPr>
              <a:t>TR Work flow (between country and IOC Secretariat)</a:t>
            </a:r>
          </a:p>
          <a:p>
            <a:pPr marL="466725" indent="-466725">
              <a:spcAft>
                <a:spcPts val="600"/>
              </a:spcAft>
              <a:buFont typeface="Wingdings" pitchFamily="2" charset="2"/>
              <a:buChar char="q"/>
            </a:pPr>
            <a:r>
              <a:rPr lang="en-US" sz="2400" b="1" i="0" dirty="0">
                <a:solidFill>
                  <a:srgbClr val="0961A9"/>
                </a:solidFill>
                <a:effectLst/>
                <a:latin typeface="Arial" panose="020B0604020202020204" pitchFamily="34" charset="0"/>
                <a:cs typeface="Arial" panose="020B0604020202020204" pitchFamily="34" charset="0"/>
              </a:rPr>
              <a:t>Signage guidelines (std colors, size, fonts, words, </a:t>
            </a:r>
            <a:r>
              <a:rPr lang="en-US" sz="2400" b="1" i="0" dirty="0" err="1">
                <a:solidFill>
                  <a:srgbClr val="0961A9"/>
                </a:solidFill>
                <a:effectLst/>
                <a:latin typeface="Arial" panose="020B0604020202020204" pitchFamily="34" charset="0"/>
                <a:cs typeface="Arial" panose="020B0604020202020204" pitchFamily="34" charset="0"/>
              </a:rPr>
              <a:t>etc</a:t>
            </a:r>
            <a:r>
              <a:rPr lang="en-US" sz="2400" b="1" dirty="0">
                <a:solidFill>
                  <a:srgbClr val="0961A9"/>
                </a:solidFill>
                <a:latin typeface="Arial" panose="020B0604020202020204" pitchFamily="34" charset="0"/>
                <a:cs typeface="Arial" panose="020B0604020202020204" pitchFamily="34" charset="0"/>
              </a:rPr>
              <a:t> </a:t>
            </a:r>
            <a:r>
              <a:rPr lang="en-US" sz="2400" b="1" i="0" dirty="0">
                <a:solidFill>
                  <a:srgbClr val="0961A9"/>
                </a:solidFill>
                <a:effectLst/>
                <a:latin typeface="Arial" panose="020B0604020202020204" pitchFamily="34" charset="0"/>
                <a:cs typeface="Arial" panose="020B0604020202020204" pitchFamily="34" charset="0"/>
              </a:rPr>
              <a:t>for common signs) </a:t>
            </a:r>
          </a:p>
        </p:txBody>
      </p:sp>
    </p:spTree>
    <p:extLst>
      <p:ext uri="{BB962C8B-B14F-4D97-AF65-F5344CB8AC3E}">
        <p14:creationId xmlns:p14="http://schemas.microsoft.com/office/powerpoint/2010/main" val="3270202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0560" y="4638722"/>
            <a:ext cx="6270171" cy="2495725"/>
          </a:xfrm>
          <a:prstGeom prst="rect">
            <a:avLst/>
          </a:prstGeom>
        </p:spPr>
      </p:pic>
      <p:sp>
        <p:nvSpPr>
          <p:cNvPr id="7" name="TextBox 6">
            <a:extLst>
              <a:ext uri="{FF2B5EF4-FFF2-40B4-BE49-F238E27FC236}">
                <a16:creationId xmlns:a16="http://schemas.microsoft.com/office/drawing/2014/main" id="{50BDBC2B-93FB-1618-E184-DD580F751114}"/>
              </a:ext>
            </a:extLst>
          </p:cNvPr>
          <p:cNvSpPr txBox="1"/>
          <p:nvPr/>
        </p:nvSpPr>
        <p:spPr>
          <a:xfrm>
            <a:off x="187841" y="303594"/>
            <a:ext cx="11947451" cy="615553"/>
          </a:xfrm>
          <a:prstGeom prst="rect">
            <a:avLst/>
          </a:prstGeom>
          <a:noFill/>
        </p:spPr>
        <p:txBody>
          <a:bodyPr wrap="square" rtlCol="0">
            <a:spAutoFit/>
          </a:bodyPr>
          <a:lstStyle/>
          <a:p>
            <a:r>
              <a:rPr lang="mi-NZ" sz="3400" dirty="0">
                <a:solidFill>
                  <a:srgbClr val="0961A9"/>
                </a:solidFill>
                <a:latin typeface="Aptos ExtraBold" panose="020B0004020202020204" pitchFamily="34" charset="0"/>
              </a:rPr>
              <a:t>Standardized Training supporting Tsunami Ready – ITIC</a:t>
            </a:r>
            <a:endParaRPr lang="en-NZ" sz="3400" dirty="0">
              <a:solidFill>
                <a:srgbClr val="0961A9"/>
              </a:solidFill>
              <a:latin typeface="Aptos ExtraBold" panose="020B0004020202020204" pitchFamily="34" charset="0"/>
            </a:endParaRPr>
          </a:p>
        </p:txBody>
      </p:sp>
      <p:grpSp>
        <p:nvGrpSpPr>
          <p:cNvPr id="8" name="Group 7">
            <a:extLst>
              <a:ext uri="{FF2B5EF4-FFF2-40B4-BE49-F238E27FC236}">
                <a16:creationId xmlns:a16="http://schemas.microsoft.com/office/drawing/2014/main" id="{554BFADD-DD8D-E386-9013-6740A015CA65}"/>
              </a:ext>
            </a:extLst>
          </p:cNvPr>
          <p:cNvGrpSpPr/>
          <p:nvPr/>
        </p:nvGrpSpPr>
        <p:grpSpPr>
          <a:xfrm>
            <a:off x="0" y="0"/>
            <a:ext cx="12323135" cy="307777"/>
            <a:chOff x="0" y="0"/>
            <a:chExt cx="12323135" cy="307777"/>
          </a:xfrm>
        </p:grpSpPr>
        <p:sp>
          <p:nvSpPr>
            <p:cNvPr id="6" name="Rectangle 5">
              <a:extLst>
                <a:ext uri="{FF2B5EF4-FFF2-40B4-BE49-F238E27FC236}">
                  <a16:creationId xmlns:a16="http://schemas.microsoft.com/office/drawing/2014/main" id="{0706F5CE-38B8-4D33-5C70-9F26720063B9}"/>
                </a:ext>
              </a:extLst>
            </p:cNvPr>
            <p:cNvSpPr/>
            <p:nvPr/>
          </p:nvSpPr>
          <p:spPr>
            <a:xfrm>
              <a:off x="0" y="0"/>
              <a:ext cx="12323135" cy="307777"/>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537B8D3C-EEF2-8411-EF35-2172E6345EAB}"/>
                </a:ext>
              </a:extLst>
            </p:cNvPr>
            <p:cNvSpPr txBox="1"/>
            <p:nvPr/>
          </p:nvSpPr>
          <p:spPr>
            <a:xfrm>
              <a:off x="7446917" y="0"/>
              <a:ext cx="4745082" cy="307777"/>
            </a:xfrm>
            <a:prstGeom prst="rect">
              <a:avLst/>
            </a:prstGeom>
            <a:noFill/>
          </p:spPr>
          <p:txBody>
            <a:bodyPr wrap="none" rtlCol="0">
              <a:spAutoFit/>
            </a:bodyPr>
            <a:lstStyle/>
            <a:p>
              <a:pPr algn="r"/>
              <a:r>
                <a:rPr lang="mi-NZ" sz="1400" b="1" dirty="0">
                  <a:solidFill>
                    <a:schemeClr val="bg1"/>
                  </a:solidFill>
                  <a:latin typeface="Aptos Black" panose="020F0502020204030204" pitchFamily="34" charset="0"/>
                </a:rPr>
                <a:t>ICG/PTWS WG3 Task Team on Tsunami Ready July 2024</a:t>
              </a:r>
              <a:endParaRPr lang="en-NZ" sz="1400" b="1" dirty="0">
                <a:solidFill>
                  <a:schemeClr val="bg1"/>
                </a:solidFill>
                <a:latin typeface="Aptos Black" panose="020F0502020204030204" pitchFamily="34" charset="0"/>
              </a:endParaRPr>
            </a:p>
          </p:txBody>
        </p:sp>
      </p:grpSp>
      <p:sp>
        <p:nvSpPr>
          <p:cNvPr id="3" name="TextBox 2">
            <a:extLst>
              <a:ext uri="{FF2B5EF4-FFF2-40B4-BE49-F238E27FC236}">
                <a16:creationId xmlns:a16="http://schemas.microsoft.com/office/drawing/2014/main" id="{A458A4D2-AD36-EA3C-9B6C-F4B1AFE758D4}"/>
              </a:ext>
            </a:extLst>
          </p:cNvPr>
          <p:cNvSpPr txBox="1"/>
          <p:nvPr/>
        </p:nvSpPr>
        <p:spPr>
          <a:xfrm>
            <a:off x="301256" y="1041023"/>
            <a:ext cx="11862390" cy="5816977"/>
          </a:xfrm>
          <a:prstGeom prst="rect">
            <a:avLst/>
          </a:prstGeom>
          <a:solidFill>
            <a:schemeClr val="bg1"/>
          </a:solidFill>
        </p:spPr>
        <p:txBody>
          <a:bodyPr wrap="square" rtlCol="0">
            <a:spAutoFit/>
          </a:bodyPr>
          <a:lstStyle/>
          <a:p>
            <a:pPr marL="466725" indent="-466725">
              <a:spcAft>
                <a:spcPts val="600"/>
              </a:spcAft>
              <a:buFont typeface="Wingdings" pitchFamily="2" charset="2"/>
              <a:buChar char="q"/>
            </a:pPr>
            <a:r>
              <a:rPr lang="en-NZ" sz="2400" b="1" dirty="0">
                <a:solidFill>
                  <a:srgbClr val="0961A9"/>
                </a:solidFill>
                <a:latin typeface="Arial" panose="020B0604020202020204" pitchFamily="34" charset="0"/>
                <a:cs typeface="Arial" panose="020B0604020202020204" pitchFamily="34" charset="0"/>
              </a:rPr>
              <a:t>IOC Ocean Teacher Global Academy (OTGA)</a:t>
            </a:r>
          </a:p>
          <a:p>
            <a:pPr marL="8001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Intl Oceanographic Data and Information Exchange (IODE) </a:t>
            </a:r>
            <a:r>
              <a:rPr lang="en-US" sz="2400" dirty="0" err="1">
                <a:latin typeface="Arial" panose="020B0604020202020204" pitchFamily="34" charset="0"/>
                <a:cs typeface="Arial" panose="020B0604020202020204" pitchFamily="34" charset="0"/>
              </a:rPr>
              <a:t>programme</a:t>
            </a:r>
            <a:r>
              <a:rPr lang="en-US" sz="2400" dirty="0">
                <a:latin typeface="Arial" panose="020B0604020202020204" pitchFamily="34" charset="0"/>
                <a:cs typeface="Arial" panose="020B0604020202020204" pitchFamily="34" charset="0"/>
              </a:rPr>
              <a:t> </a:t>
            </a:r>
            <a:endParaRPr lang="en-NZ" sz="2400" dirty="0">
              <a:latin typeface="Arial" panose="020B0604020202020204" pitchFamily="34" charset="0"/>
              <a:cs typeface="Arial" panose="020B0604020202020204" pitchFamily="34" charset="0"/>
            </a:endParaRPr>
          </a:p>
          <a:p>
            <a:pPr marL="8001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Implements IOC Capacity Development Strategy</a:t>
            </a:r>
          </a:p>
          <a:p>
            <a:pPr marL="800100" lvl="1" indent="-342900">
              <a:spcAft>
                <a:spcPts val="600"/>
              </a:spcAft>
              <a:buFont typeface="Arial" panose="020B0604020202020204" pitchFamily="34" charset="0"/>
              <a:buChar char="•"/>
            </a:pPr>
            <a:r>
              <a:rPr lang="en-NZ" sz="2400" dirty="0">
                <a:latin typeface="Arial" panose="020B0604020202020204" pitchFamily="34" charset="0"/>
                <a:cs typeface="Arial" panose="020B0604020202020204" pitchFamily="34" charset="0"/>
              </a:rPr>
              <a:t>Online, global platform; </a:t>
            </a:r>
            <a:r>
              <a:rPr lang="en-NZ" sz="2400" dirty="0">
                <a:solidFill>
                  <a:srgbClr val="222222"/>
                </a:solidFill>
                <a:latin typeface="Arial" panose="020B0604020202020204" pitchFamily="34" charset="0"/>
                <a:cs typeface="Arial" panose="020B0604020202020204" pitchFamily="34" charset="0"/>
              </a:rPr>
              <a:t>17 regional and specialized centres around the world</a:t>
            </a:r>
          </a:p>
          <a:p>
            <a:pPr marL="466725" indent="-466725">
              <a:spcAft>
                <a:spcPts val="600"/>
              </a:spcAft>
              <a:buFont typeface="Wingdings" pitchFamily="2" charset="2"/>
              <a:buChar char="q"/>
            </a:pPr>
            <a:r>
              <a:rPr lang="en-US" sz="2400" b="1" i="0" dirty="0">
                <a:solidFill>
                  <a:srgbClr val="0961A9"/>
                </a:solidFill>
                <a:effectLst/>
                <a:latin typeface="Arial" panose="020B0604020202020204" pitchFamily="34" charset="0"/>
                <a:cs typeface="Arial" panose="020B0604020202020204" pitchFamily="34" charset="0"/>
              </a:rPr>
              <a:t>ITIC is OTGA Specialized Training Centre (STC) for Tsunamis</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srgbClr val="0961A9"/>
                </a:solidFill>
                <a:effectLst/>
                <a:uLnTx/>
                <a:uFillTx/>
                <a:latin typeface="Arial" panose="020B0604020202020204" pitchFamily="34" charset="0"/>
                <a:ea typeface="+mn-ea"/>
                <a:cs typeface="Arial" panose="020B0604020202020204" pitchFamily="34" charset="0"/>
              </a:rPr>
              <a:t>UNESCO-IOC Tsunami Awareness (foundational) - live Aug 1</a:t>
            </a:r>
          </a:p>
          <a:p>
            <a:pPr marL="1257300" lvl="2" indent="-342900">
              <a:spcAft>
                <a:spcPts val="600"/>
              </a:spcAft>
              <a:buFont typeface="Arial" panose="020B0604020202020204" pitchFamily="34" charset="0"/>
              <a:buChar char="•"/>
              <a:defRPr/>
            </a:pPr>
            <a:r>
              <a:rPr lang="en-NZ" sz="2400" dirty="0">
                <a:solidFill>
                  <a:prstClr val="black"/>
                </a:solidFill>
                <a:latin typeface="Arial" panose="020B0604020202020204" pitchFamily="34" charset="0"/>
                <a:cs typeface="Arial" panose="020B0604020202020204" pitchFamily="34" charset="0"/>
              </a:rPr>
              <a:t>ITIC with Tsunami TRS (Bernardo </a:t>
            </a:r>
            <a:r>
              <a:rPr lang="en-NZ" sz="2400" dirty="0" err="1">
                <a:solidFill>
                  <a:prstClr val="black"/>
                </a:solidFill>
                <a:latin typeface="Arial" panose="020B0604020202020204" pitchFamily="34" charset="0"/>
                <a:cs typeface="Arial" panose="020B0604020202020204" pitchFamily="34" charset="0"/>
              </a:rPr>
              <a:t>Aliaga</a:t>
            </a:r>
            <a:r>
              <a:rPr lang="en-NZ" sz="2400" dirty="0">
                <a:solidFill>
                  <a:prstClr val="black"/>
                </a:solidFill>
                <a:latin typeface="Arial" panose="020B0604020202020204" pitchFamily="34" charset="0"/>
                <a:cs typeface="Arial" panose="020B0604020202020204" pitchFamily="34" charset="0"/>
              </a:rPr>
              <a:t>)</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srgbClr val="0961A9"/>
                </a:solidFill>
                <a:effectLst/>
                <a:uLnTx/>
                <a:uFillTx/>
                <a:latin typeface="Arial" panose="020B0604020202020204" pitchFamily="34" charset="0"/>
                <a:ea typeface="+mn-ea"/>
                <a:cs typeface="Arial" panose="020B0604020202020204" pitchFamily="34" charset="0"/>
              </a:rPr>
              <a:t>UNESCO-IOC Tsunami Ready (requires Tsunami Awareness) - live Sept 1</a:t>
            </a:r>
          </a:p>
          <a:p>
            <a:pPr marL="1257300" lvl="2" indent="-342900">
              <a:spcAft>
                <a:spcPts val="600"/>
              </a:spcAft>
              <a:buFont typeface="Arial" panose="020B0604020202020204" pitchFamily="34" charset="0"/>
              <a:buChar char="•"/>
              <a:defRPr/>
            </a:pPr>
            <a:r>
              <a:rPr lang="en-NZ" sz="2400" dirty="0">
                <a:solidFill>
                  <a:prstClr val="black"/>
                </a:solidFill>
                <a:latin typeface="Arial" panose="020B0604020202020204" pitchFamily="34" charset="0"/>
                <a:cs typeface="Arial" panose="020B0604020202020204" pitchFamily="34" charset="0"/>
              </a:rPr>
              <a:t>ITIC and IOTIC (</a:t>
            </a:r>
            <a:r>
              <a:rPr lang="en-NZ" sz="2400" dirty="0" err="1">
                <a:solidFill>
                  <a:prstClr val="black"/>
                </a:solidFill>
                <a:latin typeface="Arial" panose="020B0604020202020204" pitchFamily="34" charset="0"/>
                <a:cs typeface="Arial" panose="020B0604020202020204" pitchFamily="34" charset="0"/>
              </a:rPr>
              <a:t>Ardito</a:t>
            </a:r>
            <a:r>
              <a:rPr lang="en-NZ" sz="2400" dirty="0">
                <a:solidFill>
                  <a:prstClr val="black"/>
                </a:solidFill>
                <a:latin typeface="Arial" panose="020B0604020202020204" pitchFamily="34" charset="0"/>
                <a:cs typeface="Arial" panose="020B0604020202020204" pitchFamily="34" charset="0"/>
              </a:rPr>
              <a:t> </a:t>
            </a:r>
            <a:r>
              <a:rPr lang="en-NZ" sz="2400" dirty="0" err="1">
                <a:solidFill>
                  <a:prstClr val="black"/>
                </a:solidFill>
                <a:latin typeface="Arial" panose="020B0604020202020204" pitchFamily="34" charset="0"/>
                <a:cs typeface="Arial" panose="020B0604020202020204" pitchFamily="34" charset="0"/>
              </a:rPr>
              <a:t>Kodijat</a:t>
            </a:r>
            <a:r>
              <a:rPr lang="en-NZ" sz="2400" dirty="0">
                <a:solidFill>
                  <a:prstClr val="black"/>
                </a:solidFill>
                <a:latin typeface="Arial" panose="020B0604020202020204" pitchFamily="34" charset="0"/>
                <a:cs typeface="Arial" panose="020B0604020202020204" pitchFamily="34" charset="0"/>
              </a:rPr>
              <a:t>)</a:t>
            </a:r>
          </a:p>
          <a:p>
            <a:pPr marL="800100" lvl="1" indent="-342900">
              <a:spcBef>
                <a:spcPts val="900"/>
              </a:spcBef>
              <a:buFont typeface="Arial" panose="020B0604020202020204" pitchFamily="34" charset="0"/>
              <a:buChar char="•"/>
              <a:defRPr/>
            </a:pPr>
            <a:r>
              <a:rPr lang="en-NZ" sz="2400" dirty="0">
                <a:solidFill>
                  <a:prstClr val="black"/>
                </a:solidFill>
                <a:latin typeface="Arial" panose="020B0604020202020204" pitchFamily="34" charset="0"/>
                <a:cs typeface="Arial" panose="020B0604020202020204" pitchFamily="34" charset="0"/>
              </a:rPr>
              <a:t>UNESCO-IOC Tsunami Warning </a:t>
            </a:r>
            <a:r>
              <a:rPr lang="en-NZ" sz="2400" dirty="0" err="1">
                <a:solidFill>
                  <a:prstClr val="black"/>
                </a:solidFill>
                <a:latin typeface="Arial" panose="020B0604020202020204" pitchFamily="34" charset="0"/>
                <a:cs typeface="Arial" panose="020B0604020202020204" pitchFamily="34" charset="0"/>
              </a:rPr>
              <a:t>Center</a:t>
            </a:r>
            <a:r>
              <a:rPr lang="en-NZ" sz="2400" dirty="0">
                <a:solidFill>
                  <a:prstClr val="black"/>
                </a:solidFill>
                <a:latin typeface="Arial" panose="020B0604020202020204" pitchFamily="34" charset="0"/>
                <a:cs typeface="Arial" panose="020B0604020202020204" pitchFamily="34" charset="0"/>
              </a:rPr>
              <a:t> Staff Competencies – 2025/2026</a:t>
            </a:r>
          </a:p>
          <a:p>
            <a:pPr marL="1257300" lvl="2" indent="-342900">
              <a:buFont typeface="Arial" panose="020B0604020202020204" pitchFamily="34" charset="0"/>
              <a:buChar char="•"/>
              <a:defRPr/>
            </a:pPr>
            <a:r>
              <a:rPr lang="en-NZ" sz="2400" dirty="0">
                <a:solidFill>
                  <a:prstClr val="black"/>
                </a:solidFill>
                <a:latin typeface="Arial" panose="020B0604020202020204" pitchFamily="34" charset="0"/>
                <a:cs typeface="Arial" panose="020B0604020202020204" pitchFamily="34" charset="0"/>
              </a:rPr>
              <a:t>Implement PTWS NTWC Minimum Staff Competency Framework(2023) </a:t>
            </a:r>
          </a:p>
          <a:p>
            <a:pPr marL="1257300" lvl="2" indent="-342900">
              <a:buFont typeface="Arial" panose="020B0604020202020204" pitchFamily="34" charset="0"/>
              <a:buChar char="•"/>
              <a:defRPr/>
            </a:pPr>
            <a:r>
              <a:rPr lang="en-NZ" sz="2400" dirty="0">
                <a:solidFill>
                  <a:prstClr val="black"/>
                </a:solidFill>
                <a:latin typeface="Arial" panose="020B0604020202020204" pitchFamily="34" charset="0"/>
                <a:cs typeface="Arial" panose="020B0604020202020204" pitchFamily="34" charset="0"/>
              </a:rPr>
              <a:t>ITIC and PTWS Member States, request from PICT</a:t>
            </a:r>
          </a:p>
          <a:p>
            <a:pPr marL="1257300" lvl="2" indent="-342900">
              <a:buFont typeface="Arial" panose="020B0604020202020204" pitchFamily="34" charset="0"/>
              <a:buChar char="•"/>
              <a:defRPr/>
            </a:pPr>
            <a:r>
              <a:rPr lang="en-NZ" sz="2400" dirty="0">
                <a:solidFill>
                  <a:prstClr val="black"/>
                </a:solidFill>
                <a:latin typeface="Arial" panose="020B0604020202020204" pitchFamily="34" charset="0"/>
                <a:cs typeface="Arial" panose="020B0604020202020204" pitchFamily="34" charset="0"/>
              </a:rPr>
              <a:t>Series of self-paced and Hybrid pre-requisites, culminate in in-person course</a:t>
            </a:r>
          </a:p>
        </p:txBody>
      </p:sp>
      <p:pic>
        <p:nvPicPr>
          <p:cNvPr id="2" name="Picture 1" descr="Logo&#10;&#10;Description automatically generated">
            <a:extLst>
              <a:ext uri="{FF2B5EF4-FFF2-40B4-BE49-F238E27FC236}">
                <a16:creationId xmlns:a16="http://schemas.microsoft.com/office/drawing/2014/main" id="{C83D7738-82D4-C5BF-18D3-D8E39F4D29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46916" y="914963"/>
            <a:ext cx="1280502" cy="640251"/>
          </a:xfrm>
          <a:prstGeom prst="rect">
            <a:avLst/>
          </a:prstGeom>
          <a:solidFill>
            <a:schemeClr val="bg1"/>
          </a:solidFill>
        </p:spPr>
      </p:pic>
    </p:spTree>
    <p:extLst>
      <p:ext uri="{BB962C8B-B14F-4D97-AF65-F5344CB8AC3E}">
        <p14:creationId xmlns:p14="http://schemas.microsoft.com/office/powerpoint/2010/main" val="3682476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261A0B76-1144-7A54-BE1D-0E887432A0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357" y="246803"/>
            <a:ext cx="1628627" cy="814313"/>
          </a:xfrm>
          <a:prstGeom prst="rect">
            <a:avLst/>
          </a:prstGeom>
          <a:solidFill>
            <a:schemeClr val="bg1"/>
          </a:solidFill>
        </p:spPr>
      </p:pic>
      <p:sp>
        <p:nvSpPr>
          <p:cNvPr id="4" name="Title 1">
            <a:extLst>
              <a:ext uri="{FF2B5EF4-FFF2-40B4-BE49-F238E27FC236}">
                <a16:creationId xmlns:a16="http://schemas.microsoft.com/office/drawing/2014/main" id="{76A3A8A8-A92A-3285-75FA-D50CCAAFA6CA}"/>
              </a:ext>
            </a:extLst>
          </p:cNvPr>
          <p:cNvSpPr txBox="1">
            <a:spLocks/>
          </p:cNvSpPr>
          <p:nvPr/>
        </p:nvSpPr>
        <p:spPr>
          <a:xfrm>
            <a:off x="2311256" y="296851"/>
            <a:ext cx="8239168" cy="8342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FFFF"/>
                </a:solidFill>
                <a:latin typeface="Arial" panose="020B0604020202020204" pitchFamily="34" charset="0"/>
                <a:ea typeface="Roboto" panose="02000000000000000000" pitchFamily="2" charset="0"/>
                <a:cs typeface="Arial" panose="020B0604020202020204" pitchFamily="34" charset="0"/>
              </a:rPr>
              <a:t>UNESCO-IOC Tsunami Awareness</a:t>
            </a:r>
          </a:p>
          <a:p>
            <a:pPr>
              <a:lnSpc>
                <a:spcPct val="100000"/>
              </a:lnSpc>
            </a:pPr>
            <a:r>
              <a:rPr lang="en-AU" sz="2400" b="1" dirty="0">
                <a:solidFill>
                  <a:schemeClr val="bg1"/>
                </a:solidFill>
                <a:effectLst/>
                <a:latin typeface="Arial" panose="020B0604020202020204" pitchFamily="34" charset="0"/>
                <a:ea typeface="DengXian" panose="02010600030101010101" pitchFamily="2" charset="-122"/>
                <a:cs typeface="Arial" panose="020B0604020202020204" pitchFamily="34" charset="0"/>
              </a:rPr>
              <a:t>ITIC and IOC TSR Joint work </a:t>
            </a:r>
          </a:p>
        </p:txBody>
      </p:sp>
      <p:sp>
        <p:nvSpPr>
          <p:cNvPr id="7" name="TextBox 6">
            <a:extLst>
              <a:ext uri="{FF2B5EF4-FFF2-40B4-BE49-F238E27FC236}">
                <a16:creationId xmlns:a16="http://schemas.microsoft.com/office/drawing/2014/main" id="{8EABAEEA-B59D-755D-1AD9-B2566FA6AD2B}"/>
              </a:ext>
            </a:extLst>
          </p:cNvPr>
          <p:cNvSpPr txBox="1"/>
          <p:nvPr/>
        </p:nvSpPr>
        <p:spPr>
          <a:xfrm>
            <a:off x="167116" y="1617374"/>
            <a:ext cx="11857767" cy="907941"/>
          </a:xfrm>
          <a:prstGeom prst="rect">
            <a:avLst/>
          </a:prstGeom>
          <a:noFill/>
        </p:spPr>
        <p:txBody>
          <a:bodyPr wrap="square">
            <a:spAutoFit/>
          </a:bodyPr>
          <a:lstStyle/>
          <a:p>
            <a:pPr marL="342900" indent="-342900">
              <a:spcBef>
                <a:spcPts val="600"/>
              </a:spcBef>
              <a:buSzPct val="130000"/>
              <a:buFont typeface="Arial" panose="020B0604020202020204" pitchFamily="34" charset="0"/>
              <a:buChar char="•"/>
            </a:pPr>
            <a:r>
              <a:rPr lang="en-AU" sz="2400" b="1" dirty="0">
                <a:latin typeface="Arial" panose="020B0604020202020204" pitchFamily="34" charset="0"/>
                <a:ea typeface="DengXian" panose="02010600030101010101" pitchFamily="2" charset="-122"/>
                <a:cs typeface="Arial" panose="020B0604020202020204" pitchFamily="34" charset="0"/>
              </a:rPr>
              <a:t>Self-paced, no instructor – 6 hrs</a:t>
            </a:r>
          </a:p>
          <a:p>
            <a:pPr marL="342900" indent="-342900">
              <a:spcBef>
                <a:spcPts val="600"/>
              </a:spcBef>
              <a:buSzPct val="130000"/>
              <a:buFont typeface="Arial" panose="020B0604020202020204" pitchFamily="34" charset="0"/>
              <a:buChar char="•"/>
            </a:pPr>
            <a:r>
              <a:rPr lang="en-AU" sz="2200" b="1" dirty="0">
                <a:latin typeface="Arial" panose="020B0604020202020204" pitchFamily="34" charset="0"/>
                <a:ea typeface="DengXian" panose="02010600030101010101" pitchFamily="2" charset="-122"/>
                <a:cs typeface="Arial" panose="020B0604020202020204" pitchFamily="34" charset="0"/>
              </a:rPr>
              <a:t>UNESCO-IOC Tsunami Awareness certificate required for later UNESCO-IOC courses</a:t>
            </a:r>
            <a:r>
              <a:rPr lang="en-AU" sz="2400" b="1" dirty="0">
                <a:latin typeface="Arial" panose="020B0604020202020204" pitchFamily="34" charset="0"/>
                <a:ea typeface="DengXian" panose="02010600030101010101" pitchFamily="2" charset="-122"/>
                <a:cs typeface="Arial" panose="020B0604020202020204" pitchFamily="34" charset="0"/>
              </a:rPr>
              <a:t> </a:t>
            </a:r>
          </a:p>
        </p:txBody>
      </p:sp>
      <p:sp>
        <p:nvSpPr>
          <p:cNvPr id="8" name="Callout: Right Arrow 21">
            <a:extLst>
              <a:ext uri="{FF2B5EF4-FFF2-40B4-BE49-F238E27FC236}">
                <a16:creationId xmlns:a16="http://schemas.microsoft.com/office/drawing/2014/main" id="{D7BA585B-7E50-AA8C-9553-45772FB9C5A7}"/>
              </a:ext>
            </a:extLst>
          </p:cNvPr>
          <p:cNvSpPr/>
          <p:nvPr/>
        </p:nvSpPr>
        <p:spPr>
          <a:xfrm>
            <a:off x="1757319" y="2699699"/>
            <a:ext cx="2577175" cy="1532784"/>
          </a:xfrm>
          <a:prstGeom prst="rightArrowCallout">
            <a:avLst>
              <a:gd name="adj1" fmla="val 34135"/>
              <a:gd name="adj2" fmla="val 26429"/>
              <a:gd name="adj3" fmla="val 21587"/>
              <a:gd name="adj4" fmla="val 820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453FD4E-AA22-CFA6-3828-FC20F9ACCC9D}"/>
              </a:ext>
            </a:extLst>
          </p:cNvPr>
          <p:cNvSpPr txBox="1"/>
          <p:nvPr/>
        </p:nvSpPr>
        <p:spPr>
          <a:xfrm>
            <a:off x="1757318" y="3013934"/>
            <a:ext cx="2035416" cy="830997"/>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Tsunami</a:t>
            </a:r>
          </a:p>
          <a:p>
            <a:pPr algn="ctr"/>
            <a:r>
              <a:rPr lang="en-GB" sz="2400" b="1" dirty="0">
                <a:solidFill>
                  <a:schemeClr val="bg1"/>
                </a:solidFill>
                <a:latin typeface="Arial" panose="020B0604020202020204" pitchFamily="34" charset="0"/>
                <a:cs typeface="Arial" panose="020B0604020202020204" pitchFamily="34" charset="0"/>
              </a:rPr>
              <a:t>Awareness</a:t>
            </a:r>
          </a:p>
        </p:txBody>
      </p:sp>
      <p:sp>
        <p:nvSpPr>
          <p:cNvPr id="10" name="TextBox 9">
            <a:extLst>
              <a:ext uri="{FF2B5EF4-FFF2-40B4-BE49-F238E27FC236}">
                <a16:creationId xmlns:a16="http://schemas.microsoft.com/office/drawing/2014/main" id="{C74AFA01-0E49-C599-69B7-3C897E0A6104}"/>
              </a:ext>
            </a:extLst>
          </p:cNvPr>
          <p:cNvSpPr txBox="1"/>
          <p:nvPr/>
        </p:nvSpPr>
        <p:spPr>
          <a:xfrm>
            <a:off x="4541825" y="2676358"/>
            <a:ext cx="7018004" cy="1631216"/>
          </a:xfrm>
          <a:prstGeom prst="rect">
            <a:avLst/>
          </a:prstGeom>
          <a:noFill/>
        </p:spPr>
        <p:txBody>
          <a:bodyPr wrap="square" rtlCol="0">
            <a:spAutoFit/>
          </a:bodyPr>
          <a:lstStyle/>
          <a:p>
            <a:pPr>
              <a:tabLst>
                <a:tab pos="1357313" algn="l"/>
              </a:tabLst>
            </a:pPr>
            <a:r>
              <a:rPr lang="en-US" sz="2000" b="1" dirty="0">
                <a:solidFill>
                  <a:schemeClr val="accent5">
                    <a:lumMod val="75000"/>
                  </a:schemeClr>
                </a:solidFill>
                <a:latin typeface="Arial" panose="020B0604020202020204" pitchFamily="34" charset="0"/>
                <a:cs typeface="Arial" panose="020B0604020202020204" pitchFamily="34" charset="0"/>
              </a:rPr>
              <a:t>Pre-Quiz</a:t>
            </a:r>
          </a:p>
          <a:p>
            <a:pPr>
              <a:tabLst>
                <a:tab pos="1357313" algn="l"/>
              </a:tabLst>
            </a:pPr>
            <a:r>
              <a:rPr lang="en-US" sz="2000" b="1" dirty="0">
                <a:solidFill>
                  <a:schemeClr val="accent5">
                    <a:lumMod val="75000"/>
                  </a:schemeClr>
                </a:solidFill>
                <a:latin typeface="Arial" panose="020B0604020202020204" pitchFamily="34" charset="0"/>
                <a:cs typeface="Arial" panose="020B0604020202020204" pitchFamily="34" charset="0"/>
              </a:rPr>
              <a:t>Lesson 1: 	Tsunami Basics (Parts 1 and 2)</a:t>
            </a:r>
          </a:p>
          <a:p>
            <a:pPr>
              <a:tabLst>
                <a:tab pos="1357313" algn="l"/>
              </a:tabLst>
            </a:pPr>
            <a:r>
              <a:rPr lang="en-US" sz="2000" b="1" dirty="0">
                <a:solidFill>
                  <a:schemeClr val="accent5">
                    <a:lumMod val="75000"/>
                  </a:schemeClr>
                </a:solidFill>
                <a:latin typeface="Arial" panose="020B0604020202020204" pitchFamily="34" charset="0"/>
                <a:cs typeface="Arial" panose="020B0604020202020204" pitchFamily="34" charset="0"/>
              </a:rPr>
              <a:t>Lesson 2: 	Tsunami Warning Systems (Parts 1 and 2)</a:t>
            </a:r>
          </a:p>
          <a:p>
            <a:pPr>
              <a:tabLst>
                <a:tab pos="1357313" algn="l"/>
              </a:tabLst>
            </a:pPr>
            <a:r>
              <a:rPr lang="en-US" sz="2000" b="1" dirty="0">
                <a:solidFill>
                  <a:schemeClr val="accent5">
                    <a:lumMod val="75000"/>
                  </a:schemeClr>
                </a:solidFill>
                <a:latin typeface="Arial" panose="020B0604020202020204" pitchFamily="34" charset="0"/>
                <a:cs typeface="Arial" panose="020B0604020202020204" pitchFamily="34" charset="0"/>
              </a:rPr>
              <a:t>Lesson 3: 	Tsunami Ready Preparedness (Parts 1 and 2)</a:t>
            </a:r>
          </a:p>
          <a:p>
            <a:pPr>
              <a:tabLst>
                <a:tab pos="1357313" algn="l"/>
              </a:tabLst>
            </a:pPr>
            <a:r>
              <a:rPr lang="en-US" sz="2000" b="1" dirty="0">
                <a:solidFill>
                  <a:schemeClr val="accent5">
                    <a:lumMod val="75000"/>
                  </a:schemeClr>
                </a:solidFill>
                <a:latin typeface="Arial" panose="020B0604020202020204" pitchFamily="34" charset="0"/>
                <a:cs typeface="Arial" panose="020B0604020202020204" pitchFamily="34" charset="0"/>
              </a:rPr>
              <a:t>Post-Test</a:t>
            </a:r>
          </a:p>
        </p:txBody>
      </p:sp>
      <p:sp>
        <p:nvSpPr>
          <p:cNvPr id="14" name="TextBox 13">
            <a:extLst>
              <a:ext uri="{FF2B5EF4-FFF2-40B4-BE49-F238E27FC236}">
                <a16:creationId xmlns:a16="http://schemas.microsoft.com/office/drawing/2014/main" id="{0C5D54CA-76A5-5BF2-B55C-2C2E31E9A0C9}"/>
              </a:ext>
            </a:extLst>
          </p:cNvPr>
          <p:cNvSpPr txBox="1"/>
          <p:nvPr/>
        </p:nvSpPr>
        <p:spPr>
          <a:xfrm>
            <a:off x="2757745" y="5852830"/>
            <a:ext cx="2998144" cy="400110"/>
          </a:xfrm>
          <a:prstGeom prst="rect">
            <a:avLst/>
          </a:prstGeom>
          <a:noFill/>
        </p:spPr>
        <p:txBody>
          <a:bodyPr wrap="square" rtlCol="0">
            <a:spAutoFit/>
          </a:bodyPr>
          <a:lstStyle/>
          <a:p>
            <a:pPr marL="174625" indent="-174625">
              <a:buFont typeface="Arial" panose="020B0604020202020204" pitchFamily="34" charset="0"/>
              <a:buChar char="•"/>
            </a:pPr>
            <a:r>
              <a:rPr lang="en-US" sz="2000" b="1" dirty="0">
                <a:latin typeface="Arial" panose="020B0604020202020204" pitchFamily="34" charset="0"/>
                <a:cs typeface="Arial" panose="020B0604020202020204" pitchFamily="34" charset="0"/>
              </a:rPr>
              <a:t>2 parts (18, 23 Slides)</a:t>
            </a:r>
          </a:p>
        </p:txBody>
      </p:sp>
      <p:sp>
        <p:nvSpPr>
          <p:cNvPr id="15" name="TextBox 14">
            <a:extLst>
              <a:ext uri="{FF2B5EF4-FFF2-40B4-BE49-F238E27FC236}">
                <a16:creationId xmlns:a16="http://schemas.microsoft.com/office/drawing/2014/main" id="{BBE27E1E-79DE-D877-EF03-92A1D56443AC}"/>
              </a:ext>
            </a:extLst>
          </p:cNvPr>
          <p:cNvSpPr txBox="1"/>
          <p:nvPr/>
        </p:nvSpPr>
        <p:spPr>
          <a:xfrm>
            <a:off x="5879942" y="5852830"/>
            <a:ext cx="2998143" cy="400110"/>
          </a:xfrm>
          <a:prstGeom prst="rect">
            <a:avLst/>
          </a:prstGeom>
          <a:noFill/>
        </p:spPr>
        <p:txBody>
          <a:bodyPr wrap="square" rtlCol="0">
            <a:spAutoFit/>
          </a:bodyPr>
          <a:lstStyle>
            <a:defPPr>
              <a:defRPr lang="en-US"/>
            </a:defPPr>
            <a:lvl1pPr marL="174625" indent="-174625">
              <a:buFont typeface="Arial" panose="020B0604020202020204" pitchFamily="34" charset="0"/>
              <a:buChar char="•"/>
              <a:defRPr sz="2000" b="1"/>
            </a:lvl1pPr>
          </a:lstStyle>
          <a:p>
            <a:r>
              <a:rPr lang="en-US" dirty="0">
                <a:latin typeface="Arial" panose="020B0604020202020204" pitchFamily="34" charset="0"/>
                <a:cs typeface="Arial" panose="020B0604020202020204" pitchFamily="34" charset="0"/>
              </a:rPr>
              <a:t>2 parts (14, 18 Slides</a:t>
            </a:r>
          </a:p>
        </p:txBody>
      </p:sp>
      <p:sp>
        <p:nvSpPr>
          <p:cNvPr id="16" name="TextBox 15">
            <a:extLst>
              <a:ext uri="{FF2B5EF4-FFF2-40B4-BE49-F238E27FC236}">
                <a16:creationId xmlns:a16="http://schemas.microsoft.com/office/drawing/2014/main" id="{8FFA6084-C6A2-A39A-E1DA-9B6C3DE93FC8}"/>
              </a:ext>
            </a:extLst>
          </p:cNvPr>
          <p:cNvSpPr txBox="1"/>
          <p:nvPr/>
        </p:nvSpPr>
        <p:spPr>
          <a:xfrm>
            <a:off x="9051353" y="5852830"/>
            <a:ext cx="2998143" cy="400110"/>
          </a:xfrm>
          <a:prstGeom prst="rect">
            <a:avLst/>
          </a:prstGeom>
          <a:noFill/>
        </p:spPr>
        <p:txBody>
          <a:bodyPr wrap="square" rtlCol="0">
            <a:spAutoFit/>
          </a:bodyPr>
          <a:lstStyle>
            <a:defPPr>
              <a:defRPr lang="en-US"/>
            </a:defPPr>
            <a:lvl1pPr marL="174625" indent="-174625">
              <a:buFont typeface="Arial" panose="020B0604020202020204" pitchFamily="34" charset="0"/>
              <a:buChar char="•"/>
              <a:defRPr sz="2000" b="1"/>
            </a:lvl1pPr>
          </a:lstStyle>
          <a:p>
            <a:r>
              <a:rPr lang="en-US" dirty="0">
                <a:latin typeface="Arial" panose="020B0604020202020204" pitchFamily="34" charset="0"/>
                <a:cs typeface="Arial" panose="020B0604020202020204" pitchFamily="34" charset="0"/>
              </a:rPr>
              <a:t>2 parts (15, 23  Slides</a:t>
            </a:r>
          </a:p>
        </p:txBody>
      </p:sp>
      <p:pic>
        <p:nvPicPr>
          <p:cNvPr id="17" name="Picture 16">
            <a:extLst>
              <a:ext uri="{FF2B5EF4-FFF2-40B4-BE49-F238E27FC236}">
                <a16:creationId xmlns:a16="http://schemas.microsoft.com/office/drawing/2014/main" id="{4D69E0ED-EB2C-8EC4-4786-AAA8029E53BF}"/>
              </a:ext>
            </a:extLst>
          </p:cNvPr>
          <p:cNvPicPr/>
          <p:nvPr/>
        </p:nvPicPr>
        <p:blipFill>
          <a:blip r:embed="rId4" cstate="print">
            <a:extLst>
              <a:ext uri="{28A0092B-C50C-407E-A947-70E740481C1C}">
                <a14:useLocalDpi xmlns:a14="http://schemas.microsoft.com/office/drawing/2010/main"/>
              </a:ext>
            </a:extLst>
          </a:blip>
          <a:stretch>
            <a:fillRect/>
          </a:stretch>
        </p:blipFill>
        <p:spPr>
          <a:xfrm>
            <a:off x="6142527" y="4431614"/>
            <a:ext cx="2084848" cy="1303030"/>
          </a:xfrm>
          <a:prstGeom prst="rect">
            <a:avLst/>
          </a:prstGeom>
          <a:ln>
            <a:solidFill>
              <a:schemeClr val="accent1"/>
            </a:solidFill>
          </a:ln>
        </p:spPr>
      </p:pic>
      <p:pic>
        <p:nvPicPr>
          <p:cNvPr id="18" name="Picture 17">
            <a:extLst>
              <a:ext uri="{FF2B5EF4-FFF2-40B4-BE49-F238E27FC236}">
                <a16:creationId xmlns:a16="http://schemas.microsoft.com/office/drawing/2014/main" id="{48624684-F080-7E28-8C81-AD16C9C0967E}"/>
              </a:ext>
            </a:extLst>
          </p:cNvPr>
          <p:cNvPicPr/>
          <p:nvPr/>
        </p:nvPicPr>
        <p:blipFill>
          <a:blip r:embed="rId4" cstate="print">
            <a:extLst>
              <a:ext uri="{28A0092B-C50C-407E-A947-70E740481C1C}">
                <a14:useLocalDpi xmlns:a14="http://schemas.microsoft.com/office/drawing/2010/main"/>
              </a:ext>
            </a:extLst>
          </a:blip>
          <a:stretch>
            <a:fillRect/>
          </a:stretch>
        </p:blipFill>
        <p:spPr>
          <a:xfrm>
            <a:off x="3023021" y="4431614"/>
            <a:ext cx="2084848" cy="1303030"/>
          </a:xfrm>
          <a:prstGeom prst="rect">
            <a:avLst/>
          </a:prstGeom>
          <a:ln>
            <a:solidFill>
              <a:schemeClr val="accent1"/>
            </a:solidFill>
          </a:ln>
        </p:spPr>
      </p:pic>
      <p:pic>
        <p:nvPicPr>
          <p:cNvPr id="19" name="Picture 18">
            <a:extLst>
              <a:ext uri="{FF2B5EF4-FFF2-40B4-BE49-F238E27FC236}">
                <a16:creationId xmlns:a16="http://schemas.microsoft.com/office/drawing/2014/main" id="{30FE26E3-4771-CA35-0DB6-FB4EFE3F6175}"/>
              </a:ext>
            </a:extLst>
          </p:cNvPr>
          <p:cNvPicPr/>
          <p:nvPr/>
        </p:nvPicPr>
        <p:blipFill>
          <a:blip r:embed="rId5" cstate="print">
            <a:extLst>
              <a:ext uri="{28A0092B-C50C-407E-A947-70E740481C1C}">
                <a14:useLocalDpi xmlns:a14="http://schemas.microsoft.com/office/drawing/2010/main"/>
              </a:ext>
            </a:extLst>
          </a:blip>
          <a:stretch>
            <a:fillRect/>
          </a:stretch>
        </p:blipFill>
        <p:spPr>
          <a:xfrm>
            <a:off x="9262034" y="4431614"/>
            <a:ext cx="2066529" cy="1291581"/>
          </a:xfrm>
          <a:prstGeom prst="rect">
            <a:avLst/>
          </a:prstGeom>
          <a:ln>
            <a:solidFill>
              <a:schemeClr val="accent1"/>
            </a:solidFill>
          </a:ln>
        </p:spPr>
      </p:pic>
      <p:sp>
        <p:nvSpPr>
          <p:cNvPr id="5" name="TextBox 4">
            <a:extLst>
              <a:ext uri="{FF2B5EF4-FFF2-40B4-BE49-F238E27FC236}">
                <a16:creationId xmlns:a16="http://schemas.microsoft.com/office/drawing/2014/main" id="{B2235878-4EB5-9A5C-5A61-7C91F2A2F4E8}"/>
              </a:ext>
            </a:extLst>
          </p:cNvPr>
          <p:cNvSpPr txBox="1"/>
          <p:nvPr/>
        </p:nvSpPr>
        <p:spPr>
          <a:xfrm>
            <a:off x="2757745" y="6252940"/>
            <a:ext cx="7411195" cy="369332"/>
          </a:xfrm>
          <a:prstGeom prst="rect">
            <a:avLst/>
          </a:prstGeom>
          <a:noFill/>
        </p:spPr>
        <p:txBody>
          <a:bodyPr wrap="square">
            <a:spAutoFit/>
          </a:bodyPr>
          <a:lstStyle/>
          <a:p>
            <a:pPr marL="174625" indent="-174625">
              <a:buFont typeface="Arial" panose="020B0604020202020204" pitchFamily="34" charset="0"/>
              <a:buChar char="•"/>
            </a:pPr>
            <a:r>
              <a:rPr lang="en-US" sz="1800" b="1" dirty="0">
                <a:latin typeface="Arial" panose="020B0604020202020204" pitchFamily="34" charset="0"/>
                <a:cs typeface="Arial" panose="020B0604020202020204" pitchFamily="34" charset="0"/>
              </a:rPr>
              <a:t>All Lessons have Activities, Knowledge review checks, Narration</a:t>
            </a:r>
            <a:endParaRPr lang="en-GB"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465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1B809F4A-1850-6565-D892-AA7B81D6B3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767" y="321754"/>
            <a:ext cx="1628627" cy="814313"/>
          </a:xfrm>
          <a:prstGeom prst="rect">
            <a:avLst/>
          </a:prstGeom>
          <a:solidFill>
            <a:schemeClr val="bg1"/>
          </a:solidFill>
        </p:spPr>
      </p:pic>
      <p:grpSp>
        <p:nvGrpSpPr>
          <p:cNvPr id="3" name="Group 2">
            <a:extLst>
              <a:ext uri="{FF2B5EF4-FFF2-40B4-BE49-F238E27FC236}">
                <a16:creationId xmlns:a16="http://schemas.microsoft.com/office/drawing/2014/main" id="{36C5E18C-E30A-2713-FB14-7E60BE06FC98}"/>
              </a:ext>
            </a:extLst>
          </p:cNvPr>
          <p:cNvGrpSpPr/>
          <p:nvPr/>
        </p:nvGrpSpPr>
        <p:grpSpPr>
          <a:xfrm>
            <a:off x="1100708" y="2020627"/>
            <a:ext cx="10564819" cy="1252653"/>
            <a:chOff x="1100708" y="2020627"/>
            <a:chExt cx="10564819" cy="1252653"/>
          </a:xfrm>
        </p:grpSpPr>
        <p:sp>
          <p:nvSpPr>
            <p:cNvPr id="22" name="Callout: Right Arrow 21">
              <a:extLst>
                <a:ext uri="{FF2B5EF4-FFF2-40B4-BE49-F238E27FC236}">
                  <a16:creationId xmlns:a16="http://schemas.microsoft.com/office/drawing/2014/main" id="{7C3E1828-4368-6089-BEA2-C79CD57905F5}"/>
                </a:ext>
              </a:extLst>
            </p:cNvPr>
            <p:cNvSpPr/>
            <p:nvPr/>
          </p:nvSpPr>
          <p:spPr>
            <a:xfrm>
              <a:off x="1100708" y="2020627"/>
              <a:ext cx="3905381" cy="1252653"/>
            </a:xfrm>
            <a:prstGeom prst="rightArrowCallout">
              <a:avLst>
                <a:gd name="adj1" fmla="val 34135"/>
                <a:gd name="adj2" fmla="val 26429"/>
                <a:gd name="adj3" fmla="val 21587"/>
                <a:gd name="adj4" fmla="val 820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ACEA86D-179F-F9E7-7114-D4B848D4B829}"/>
                </a:ext>
              </a:extLst>
            </p:cNvPr>
            <p:cNvSpPr txBox="1"/>
            <p:nvPr/>
          </p:nvSpPr>
          <p:spPr>
            <a:xfrm>
              <a:off x="1141302" y="2092705"/>
              <a:ext cx="3088447" cy="1077218"/>
            </a:xfrm>
            <a:prstGeom prst="rect">
              <a:avLst/>
            </a:prstGeom>
            <a:noFill/>
          </p:spPr>
          <p:txBody>
            <a:bodyPr wrap="square" rtlCol="0">
              <a:spAutoFit/>
            </a:bodyPr>
            <a:lstStyle/>
            <a:p>
              <a:pPr algn="ctr">
                <a:spcBef>
                  <a:spcPts val="800"/>
                </a:spcBef>
              </a:pPr>
              <a:r>
                <a:rPr lang="en-GB" sz="1600" b="1" dirty="0">
                  <a:solidFill>
                    <a:schemeClr val="bg1"/>
                  </a:solidFill>
                  <a:latin typeface="Arial" panose="020B0604020202020204" pitchFamily="34" charset="0"/>
                  <a:cs typeface="Arial" panose="020B0604020202020204" pitchFamily="34" charset="0"/>
                </a:rPr>
                <a:t>Course 1 </a:t>
              </a:r>
            </a:p>
            <a:p>
              <a:pPr algn="ctr"/>
              <a:r>
                <a:rPr lang="en-GB" sz="1600" b="1" dirty="0">
                  <a:solidFill>
                    <a:schemeClr val="bg1"/>
                  </a:solidFill>
                  <a:latin typeface="Arial" panose="020B0604020202020204" pitchFamily="34" charset="0"/>
                  <a:cs typeface="Arial" panose="020B0604020202020204" pitchFamily="34" charset="0"/>
                </a:rPr>
                <a:t>Introduction to UNESCO-IOC Tsunami Ready Recognition </a:t>
              </a:r>
              <a:r>
                <a:rPr lang="en-GB" sz="1600" b="1" dirty="0" err="1">
                  <a:solidFill>
                    <a:schemeClr val="bg1"/>
                  </a:solidFill>
                  <a:latin typeface="Arial" panose="020B0604020202020204" pitchFamily="34" charset="0"/>
                  <a:cs typeface="Arial" panose="020B0604020202020204" pitchFamily="34" charset="0"/>
                </a:rPr>
                <a:t>Programe</a:t>
              </a:r>
              <a:endParaRPr lang="en-GB" sz="1600" b="1"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CF89AE6-168E-FF63-A7D5-897CE0FFE422}"/>
                </a:ext>
              </a:extLst>
            </p:cNvPr>
            <p:cNvSpPr txBox="1"/>
            <p:nvPr/>
          </p:nvSpPr>
          <p:spPr>
            <a:xfrm>
              <a:off x="5097373" y="2343127"/>
              <a:ext cx="6568154" cy="746358"/>
            </a:xfrm>
            <a:prstGeom prst="rect">
              <a:avLst/>
            </a:prstGeom>
            <a:noFill/>
          </p:spPr>
          <p:txBody>
            <a:bodyPr wrap="square" rtlCol="0">
              <a:spAutoFit/>
            </a:bodyPr>
            <a:lstStyle/>
            <a:p>
              <a:pPr>
                <a:lnSpc>
                  <a:spcPts val="1700"/>
                </a:lnSpc>
                <a:tabLst>
                  <a:tab pos="1255713" algn="l"/>
                </a:tabLst>
              </a:pPr>
              <a:r>
                <a:rPr lang="en-US" sz="1600" b="1" dirty="0">
                  <a:latin typeface="Arial" panose="020B0604020202020204" pitchFamily="34" charset="0"/>
                  <a:cs typeface="Arial" panose="020B0604020202020204" pitchFamily="34" charset="0"/>
                </a:rPr>
                <a:t>Lessons 1: 	Tsunami Ready Background</a:t>
              </a:r>
            </a:p>
            <a:p>
              <a:pPr>
                <a:lnSpc>
                  <a:spcPts val="1700"/>
                </a:lnSpc>
                <a:tabLst>
                  <a:tab pos="1255713" algn="l"/>
                </a:tabLst>
              </a:pPr>
              <a:r>
                <a:rPr lang="en-US" sz="1600" b="1" dirty="0">
                  <a:latin typeface="Arial" panose="020B0604020202020204" pitchFamily="34" charset="0"/>
                  <a:cs typeface="Arial" panose="020B0604020202020204" pitchFamily="34" charset="0"/>
                </a:rPr>
                <a:t>Lessons 2: 	Tsunami Ready Implementation Process</a:t>
              </a:r>
            </a:p>
            <a:p>
              <a:pPr>
                <a:lnSpc>
                  <a:spcPts val="1700"/>
                </a:lnSpc>
                <a:tabLst>
                  <a:tab pos="1255713" algn="l"/>
                </a:tabLst>
              </a:pPr>
              <a:r>
                <a:rPr lang="en-US" sz="1600" b="1" dirty="0">
                  <a:latin typeface="Arial" panose="020B0604020202020204" pitchFamily="34" charset="0"/>
                  <a:cs typeface="Arial" panose="020B0604020202020204" pitchFamily="34" charset="0"/>
                </a:rPr>
                <a:t>Lessons 3: 	Tsunami Ready Indicators</a:t>
              </a:r>
            </a:p>
          </p:txBody>
        </p:sp>
      </p:grpSp>
      <p:grpSp>
        <p:nvGrpSpPr>
          <p:cNvPr id="4" name="Group 3">
            <a:extLst>
              <a:ext uri="{FF2B5EF4-FFF2-40B4-BE49-F238E27FC236}">
                <a16:creationId xmlns:a16="http://schemas.microsoft.com/office/drawing/2014/main" id="{1495F442-B9A7-E45A-034E-FB6FBE2643DC}"/>
              </a:ext>
            </a:extLst>
          </p:cNvPr>
          <p:cNvGrpSpPr/>
          <p:nvPr/>
        </p:nvGrpSpPr>
        <p:grpSpPr>
          <a:xfrm>
            <a:off x="955080" y="3344048"/>
            <a:ext cx="11207520" cy="1091640"/>
            <a:chOff x="955080" y="3344048"/>
            <a:chExt cx="11207520" cy="1091640"/>
          </a:xfrm>
        </p:grpSpPr>
        <p:sp>
          <p:nvSpPr>
            <p:cNvPr id="24" name="Callout: Right Arrow 23">
              <a:extLst>
                <a:ext uri="{FF2B5EF4-FFF2-40B4-BE49-F238E27FC236}">
                  <a16:creationId xmlns:a16="http://schemas.microsoft.com/office/drawing/2014/main" id="{971F65AE-3A9F-2382-7376-E159216AD75F}"/>
                </a:ext>
              </a:extLst>
            </p:cNvPr>
            <p:cNvSpPr/>
            <p:nvPr/>
          </p:nvSpPr>
          <p:spPr>
            <a:xfrm>
              <a:off x="1100708" y="3466987"/>
              <a:ext cx="3905381" cy="909661"/>
            </a:xfrm>
            <a:prstGeom prst="rightArrowCallout">
              <a:avLst>
                <a:gd name="adj1" fmla="val 34135"/>
                <a:gd name="adj2" fmla="val 26429"/>
                <a:gd name="adj3" fmla="val 21587"/>
                <a:gd name="adj4" fmla="val 820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8BAA2F0-DD6A-48F4-EBDC-96B4D2D5CEF1}"/>
                </a:ext>
              </a:extLst>
            </p:cNvPr>
            <p:cNvSpPr txBox="1"/>
            <p:nvPr/>
          </p:nvSpPr>
          <p:spPr>
            <a:xfrm>
              <a:off x="955080" y="3344048"/>
              <a:ext cx="3460893" cy="830997"/>
            </a:xfrm>
            <a:prstGeom prst="rect">
              <a:avLst/>
            </a:prstGeom>
            <a:noFill/>
          </p:spPr>
          <p:txBody>
            <a:bodyPr wrap="square" rtlCol="0">
              <a:spAutoFit/>
            </a:bodyPr>
            <a:lstStyle/>
            <a:p>
              <a:pPr algn="ctr"/>
              <a:endParaRPr lang="en-GB" sz="1600" dirty="0">
                <a:solidFill>
                  <a:schemeClr val="bg1"/>
                </a:solidFill>
                <a:latin typeface="Arial" panose="020B0604020202020204" pitchFamily="34" charset="0"/>
                <a:cs typeface="Arial" panose="020B0604020202020204" pitchFamily="34" charset="0"/>
              </a:endParaRPr>
            </a:p>
            <a:p>
              <a:pPr algn="ctr"/>
              <a:r>
                <a:rPr lang="en-GB" sz="1600" dirty="0">
                  <a:solidFill>
                    <a:schemeClr val="bg1"/>
                  </a:solidFill>
                  <a:latin typeface="Arial" panose="020B0604020202020204" pitchFamily="34" charset="0"/>
                  <a:cs typeface="Arial" panose="020B0604020202020204" pitchFamily="34" charset="0"/>
                </a:rPr>
                <a:t>Course 2 </a:t>
              </a:r>
            </a:p>
            <a:p>
              <a:pPr algn="ctr"/>
              <a:r>
                <a:rPr lang="en-GB" sz="1600" dirty="0">
                  <a:solidFill>
                    <a:schemeClr val="bg1"/>
                  </a:solidFill>
                  <a:latin typeface="Arial" panose="020B0604020202020204" pitchFamily="34" charset="0"/>
                  <a:cs typeface="Arial" panose="020B0604020202020204" pitchFamily="34" charset="0"/>
                </a:rPr>
                <a:t>Facilitating Tsunami Ready</a:t>
              </a:r>
            </a:p>
          </p:txBody>
        </p:sp>
        <p:sp>
          <p:nvSpPr>
            <p:cNvPr id="27" name="TextBox 26">
              <a:extLst>
                <a:ext uri="{FF2B5EF4-FFF2-40B4-BE49-F238E27FC236}">
                  <a16:creationId xmlns:a16="http://schemas.microsoft.com/office/drawing/2014/main" id="{4BA72FA8-BE52-A5FB-9B48-A56CBAB6E5E1}"/>
                </a:ext>
              </a:extLst>
            </p:cNvPr>
            <p:cNvSpPr txBox="1"/>
            <p:nvPr/>
          </p:nvSpPr>
          <p:spPr>
            <a:xfrm>
              <a:off x="5097373" y="3522618"/>
              <a:ext cx="7065227" cy="913070"/>
            </a:xfrm>
            <a:prstGeom prst="rect">
              <a:avLst/>
            </a:prstGeom>
            <a:noFill/>
          </p:spPr>
          <p:txBody>
            <a:bodyPr wrap="square" rtlCol="0">
              <a:spAutoFit/>
            </a:bodyPr>
            <a:lstStyle>
              <a:defPPr>
                <a:defRPr lang="en-US"/>
              </a:defPPr>
              <a:lvl1pPr marL="92075" indent="-92075">
                <a:lnSpc>
                  <a:spcPts val="1200"/>
                </a:lnSpc>
                <a:buFont typeface="Arial" panose="020B0604020202020204" pitchFamily="34" charset="0"/>
                <a:buChar char="•"/>
                <a:defRPr sz="1200" b="1"/>
              </a:lvl1pPr>
            </a:lstStyle>
            <a:p>
              <a:pPr marL="0" indent="0">
                <a:lnSpc>
                  <a:spcPts val="1600"/>
                </a:lnSpc>
                <a:buNone/>
                <a:tabLst>
                  <a:tab pos="1185863" algn="l"/>
                </a:tabLst>
              </a:pPr>
              <a:r>
                <a:rPr lang="en-US" sz="1600" b="0" dirty="0">
                  <a:latin typeface="Arial" panose="020B0604020202020204" pitchFamily="34" charset="0"/>
                  <a:cs typeface="Arial" panose="020B0604020202020204" pitchFamily="34" charset="0"/>
                </a:rPr>
                <a:t>Lessons 1: 	Approach to Tsunami Ready Community Capacity Building</a:t>
              </a:r>
            </a:p>
            <a:p>
              <a:pPr marL="0" indent="0">
                <a:lnSpc>
                  <a:spcPts val="1600"/>
                </a:lnSpc>
                <a:buNone/>
                <a:tabLst>
                  <a:tab pos="1185863" algn="l"/>
                </a:tabLst>
              </a:pPr>
              <a:r>
                <a:rPr lang="en-US" sz="1600" b="0" dirty="0">
                  <a:latin typeface="Arial" panose="020B0604020202020204" pitchFamily="34" charset="0"/>
                  <a:cs typeface="Arial" panose="020B0604020202020204" pitchFamily="34" charset="0"/>
                </a:rPr>
                <a:t>Lessons 2:	Assessment Indicators</a:t>
              </a:r>
            </a:p>
            <a:p>
              <a:pPr marL="0" indent="0">
                <a:lnSpc>
                  <a:spcPts val="1600"/>
                </a:lnSpc>
                <a:buNone/>
                <a:tabLst>
                  <a:tab pos="1185863" algn="l"/>
                </a:tabLst>
              </a:pPr>
              <a:r>
                <a:rPr lang="en-US" sz="1600" b="0" dirty="0">
                  <a:latin typeface="Arial" panose="020B0604020202020204" pitchFamily="34" charset="0"/>
                  <a:cs typeface="Arial" panose="020B0604020202020204" pitchFamily="34" charset="0"/>
                </a:rPr>
                <a:t>Lessons 3:	Preparedness Indicators</a:t>
              </a:r>
            </a:p>
            <a:p>
              <a:pPr marL="0" indent="0">
                <a:lnSpc>
                  <a:spcPts val="1600"/>
                </a:lnSpc>
                <a:buNone/>
                <a:tabLst>
                  <a:tab pos="1185863" algn="l"/>
                </a:tabLst>
              </a:pPr>
              <a:r>
                <a:rPr lang="en-US" sz="1600" b="0" dirty="0">
                  <a:latin typeface="Arial" panose="020B0604020202020204" pitchFamily="34" charset="0"/>
                  <a:cs typeface="Arial" panose="020B0604020202020204" pitchFamily="34" charset="0"/>
                </a:rPr>
                <a:t>Lessons 4:	Response Indicators</a:t>
              </a:r>
            </a:p>
          </p:txBody>
        </p:sp>
      </p:grpSp>
      <p:grpSp>
        <p:nvGrpSpPr>
          <p:cNvPr id="31" name="Group 30">
            <a:extLst>
              <a:ext uri="{FF2B5EF4-FFF2-40B4-BE49-F238E27FC236}">
                <a16:creationId xmlns:a16="http://schemas.microsoft.com/office/drawing/2014/main" id="{5F92631C-C922-36A2-38B2-426544D71D49}"/>
              </a:ext>
            </a:extLst>
          </p:cNvPr>
          <p:cNvGrpSpPr/>
          <p:nvPr/>
        </p:nvGrpSpPr>
        <p:grpSpPr>
          <a:xfrm>
            <a:off x="3062529" y="4762778"/>
            <a:ext cx="8884054" cy="1732890"/>
            <a:chOff x="3031525" y="4598600"/>
            <a:chExt cx="9299042" cy="1983936"/>
          </a:xfrm>
        </p:grpSpPr>
        <p:pic>
          <p:nvPicPr>
            <p:cNvPr id="12" name="Picture 11">
              <a:extLst>
                <a:ext uri="{FF2B5EF4-FFF2-40B4-BE49-F238E27FC236}">
                  <a16:creationId xmlns:a16="http://schemas.microsoft.com/office/drawing/2014/main" id="{09999C51-888B-0C9C-ED00-01380B3B7A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26729" y="4598600"/>
              <a:ext cx="2520021" cy="1487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F647833-278F-3D64-AC83-49158F1DF4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25781" y="4598600"/>
              <a:ext cx="2520021" cy="1448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9914F5A4-4023-BEA5-8759-99D9669DA4C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24833" y="4611988"/>
              <a:ext cx="2418524" cy="1448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extBox 27">
              <a:extLst>
                <a:ext uri="{FF2B5EF4-FFF2-40B4-BE49-F238E27FC236}">
                  <a16:creationId xmlns:a16="http://schemas.microsoft.com/office/drawing/2014/main" id="{C9B5E47F-F4E0-9673-61B7-465A6E281302}"/>
                </a:ext>
              </a:extLst>
            </p:cNvPr>
            <p:cNvSpPr txBox="1"/>
            <p:nvPr/>
          </p:nvSpPr>
          <p:spPr>
            <a:xfrm>
              <a:off x="3031525" y="6159698"/>
              <a:ext cx="3138192" cy="422838"/>
            </a:xfrm>
            <a:prstGeom prst="rect">
              <a:avLst/>
            </a:prstGeom>
            <a:noFill/>
          </p:spPr>
          <p:txBody>
            <a:bodyPr wrap="square" rtlCol="0">
              <a:spAutoFit/>
            </a:bodyPr>
            <a:lstStyle/>
            <a:p>
              <a:pPr marL="174625" indent="-174625">
                <a:buFont typeface="Arial" panose="020B0604020202020204" pitchFamily="34" charset="0"/>
                <a:buChar char="•"/>
              </a:pPr>
              <a:r>
                <a:rPr lang="en-US" b="1" dirty="0">
                  <a:latin typeface="Arial" panose="020B0604020202020204" pitchFamily="34" charset="0"/>
                  <a:cs typeface="Arial" panose="020B0604020202020204" pitchFamily="34" charset="0"/>
                </a:rPr>
                <a:t>23 Slides</a:t>
              </a:r>
            </a:p>
          </p:txBody>
        </p:sp>
        <p:sp>
          <p:nvSpPr>
            <p:cNvPr id="29" name="TextBox 28">
              <a:extLst>
                <a:ext uri="{FF2B5EF4-FFF2-40B4-BE49-F238E27FC236}">
                  <a16:creationId xmlns:a16="http://schemas.microsoft.com/office/drawing/2014/main" id="{6BFCA024-026F-62D8-2F29-444FD6375052}"/>
                </a:ext>
              </a:extLst>
            </p:cNvPr>
            <p:cNvSpPr txBox="1"/>
            <p:nvPr/>
          </p:nvSpPr>
          <p:spPr>
            <a:xfrm>
              <a:off x="6086421" y="6159698"/>
              <a:ext cx="3105955" cy="422838"/>
            </a:xfrm>
            <a:prstGeom prst="rect">
              <a:avLst/>
            </a:prstGeom>
            <a:noFill/>
          </p:spPr>
          <p:txBody>
            <a:bodyPr wrap="square" rtlCol="0">
              <a:spAutoFit/>
            </a:bodyPr>
            <a:lstStyle>
              <a:defPPr>
                <a:defRPr lang="en-US"/>
              </a:defPPr>
              <a:lvl1pPr marL="174625" indent="-174625">
                <a:buFont typeface="Arial" panose="020B0604020202020204" pitchFamily="34" charset="0"/>
                <a:buChar char="•"/>
                <a:defRPr sz="2000" b="1"/>
              </a:lvl1pPr>
            </a:lstStyle>
            <a:p>
              <a:r>
                <a:rPr lang="en-US" sz="1800" dirty="0">
                  <a:latin typeface="Arial" panose="020B0604020202020204" pitchFamily="34" charset="0"/>
                  <a:cs typeface="Arial" panose="020B0604020202020204" pitchFamily="34" charset="0"/>
                </a:rPr>
                <a:t>19 Slides</a:t>
              </a:r>
            </a:p>
          </p:txBody>
        </p:sp>
        <p:sp>
          <p:nvSpPr>
            <p:cNvPr id="30" name="TextBox 29">
              <a:extLst>
                <a:ext uri="{FF2B5EF4-FFF2-40B4-BE49-F238E27FC236}">
                  <a16:creationId xmlns:a16="http://schemas.microsoft.com/office/drawing/2014/main" id="{FD36944A-1375-FF2D-CDE8-16B038C0F9D8}"/>
                </a:ext>
              </a:extLst>
            </p:cNvPr>
            <p:cNvSpPr txBox="1"/>
            <p:nvPr/>
          </p:nvSpPr>
          <p:spPr>
            <a:xfrm>
              <a:off x="9192376" y="6146471"/>
              <a:ext cx="3138191" cy="422838"/>
            </a:xfrm>
            <a:prstGeom prst="rect">
              <a:avLst/>
            </a:prstGeom>
            <a:noFill/>
          </p:spPr>
          <p:txBody>
            <a:bodyPr wrap="square" rtlCol="0">
              <a:spAutoFit/>
            </a:bodyPr>
            <a:lstStyle>
              <a:defPPr>
                <a:defRPr lang="en-US"/>
              </a:defPPr>
              <a:lvl1pPr marL="174625" indent="-174625">
                <a:buFont typeface="Arial" panose="020B0604020202020204" pitchFamily="34" charset="0"/>
                <a:buChar char="•"/>
                <a:defRPr sz="2000" b="1"/>
              </a:lvl1pPr>
            </a:lstStyle>
            <a:p>
              <a:r>
                <a:rPr lang="en-US" sz="1800" dirty="0">
                  <a:latin typeface="Arial" panose="020B0604020202020204" pitchFamily="34" charset="0"/>
                  <a:cs typeface="Arial" panose="020B0604020202020204" pitchFamily="34" charset="0"/>
                </a:rPr>
                <a:t>22 Slides</a:t>
              </a:r>
            </a:p>
          </p:txBody>
        </p:sp>
      </p:grpSp>
      <p:sp>
        <p:nvSpPr>
          <p:cNvPr id="35" name="Rectangle: Rounded Corners 34">
            <a:extLst>
              <a:ext uri="{FF2B5EF4-FFF2-40B4-BE49-F238E27FC236}">
                <a16:creationId xmlns:a16="http://schemas.microsoft.com/office/drawing/2014/main" id="{E2A141C8-DC06-329A-380C-D58DA42E866F}"/>
              </a:ext>
            </a:extLst>
          </p:cNvPr>
          <p:cNvSpPr/>
          <p:nvPr/>
        </p:nvSpPr>
        <p:spPr>
          <a:xfrm>
            <a:off x="900259" y="3360315"/>
            <a:ext cx="10945378" cy="1153512"/>
          </a:xfrm>
          <a:prstGeom prst="roundRect">
            <a:avLst/>
          </a:prstGeom>
          <a:solidFill>
            <a:srgbClr val="DAE3F3">
              <a:alpha val="71148"/>
            </a:srgbClr>
          </a:solidFill>
          <a:ln w="3175">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A97E498-F7FB-BC3A-A84B-03FAB6BAA86C}"/>
              </a:ext>
            </a:extLst>
          </p:cNvPr>
          <p:cNvSpPr txBox="1">
            <a:spLocks/>
          </p:cNvSpPr>
          <p:nvPr/>
        </p:nvSpPr>
        <p:spPr>
          <a:xfrm>
            <a:off x="1994651" y="326405"/>
            <a:ext cx="8239168" cy="8342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FFFF"/>
                </a:solidFill>
                <a:latin typeface="Arial" panose="020B0604020202020204" pitchFamily="34" charset="0"/>
                <a:ea typeface="Roboto" panose="02000000000000000000" pitchFamily="2" charset="0"/>
                <a:cs typeface="Arial" panose="020B0604020202020204" pitchFamily="34" charset="0"/>
              </a:rPr>
              <a:t>UNESCO-IOC Tsunami Ready</a:t>
            </a:r>
          </a:p>
          <a:p>
            <a:r>
              <a:rPr lang="en-AU" sz="2400" b="1" dirty="0">
                <a:solidFill>
                  <a:schemeClr val="bg1"/>
                </a:solidFill>
                <a:effectLst/>
                <a:latin typeface="Arial" panose="020B0604020202020204" pitchFamily="34" charset="0"/>
                <a:ea typeface="DengXian" panose="02010600030101010101" pitchFamily="2" charset="-122"/>
                <a:cs typeface="Arial" panose="020B0604020202020204" pitchFamily="34" charset="0"/>
              </a:rPr>
              <a:t>ITIC and IOTIC Joint work </a:t>
            </a:r>
          </a:p>
        </p:txBody>
      </p:sp>
      <p:sp>
        <p:nvSpPr>
          <p:cNvPr id="7" name="TextBox 6">
            <a:extLst>
              <a:ext uri="{FF2B5EF4-FFF2-40B4-BE49-F238E27FC236}">
                <a16:creationId xmlns:a16="http://schemas.microsoft.com/office/drawing/2014/main" id="{4BA2E376-8887-EA3F-C746-61C9F162717B}"/>
              </a:ext>
            </a:extLst>
          </p:cNvPr>
          <p:cNvSpPr txBox="1"/>
          <p:nvPr/>
        </p:nvSpPr>
        <p:spPr>
          <a:xfrm>
            <a:off x="273775" y="1455605"/>
            <a:ext cx="11857767" cy="461665"/>
          </a:xfrm>
          <a:prstGeom prst="rect">
            <a:avLst/>
          </a:prstGeom>
          <a:noFill/>
        </p:spPr>
        <p:txBody>
          <a:bodyPr wrap="square">
            <a:spAutoFit/>
          </a:bodyPr>
          <a:lstStyle/>
          <a:p>
            <a:pPr marL="342900" indent="-342900">
              <a:spcBef>
                <a:spcPts val="600"/>
              </a:spcBef>
              <a:buSzPct val="130000"/>
              <a:buFont typeface="Arial" panose="020B0604020202020204" pitchFamily="34" charset="0"/>
              <a:buChar char="•"/>
            </a:pPr>
            <a:r>
              <a:rPr lang="en-AU" sz="2400" b="1" dirty="0">
                <a:latin typeface="Arial" panose="020B0604020202020204" pitchFamily="34" charset="0"/>
                <a:ea typeface="DengXian" panose="02010600030101010101" pitchFamily="2" charset="-122"/>
                <a:cs typeface="Arial" panose="020B0604020202020204" pitchFamily="34" charset="0"/>
              </a:rPr>
              <a:t>Self-paced, no instructor </a:t>
            </a:r>
          </a:p>
        </p:txBody>
      </p:sp>
      <p:sp>
        <p:nvSpPr>
          <p:cNvPr id="9" name="TextBox 8">
            <a:extLst>
              <a:ext uri="{FF2B5EF4-FFF2-40B4-BE49-F238E27FC236}">
                <a16:creationId xmlns:a16="http://schemas.microsoft.com/office/drawing/2014/main" id="{E6246BB9-0810-C5D5-47AA-A343BC0B480B}"/>
              </a:ext>
            </a:extLst>
          </p:cNvPr>
          <p:cNvSpPr txBox="1"/>
          <p:nvPr/>
        </p:nvSpPr>
        <p:spPr>
          <a:xfrm>
            <a:off x="1080081" y="4153333"/>
            <a:ext cx="6105832" cy="338554"/>
          </a:xfrm>
          <a:prstGeom prst="rect">
            <a:avLst/>
          </a:prstGeom>
          <a:noFill/>
        </p:spPr>
        <p:txBody>
          <a:bodyPr wrap="square">
            <a:spAutoFit/>
          </a:bodyPr>
          <a:lstStyle/>
          <a:p>
            <a:r>
              <a:rPr lang="en-AU" sz="1600" i="1" dirty="0">
                <a:latin typeface="Arial" panose="020B0604020202020204" pitchFamily="34" charset="0"/>
                <a:ea typeface="DengXian" panose="02010600030101010101" pitchFamily="2" charset="-122"/>
                <a:cs typeface="Arial" panose="020B0604020202020204" pitchFamily="34" charset="0"/>
              </a:rPr>
              <a:t>planned</a:t>
            </a:r>
            <a:endParaRPr lang="en-US" sz="1600" i="1" dirty="0"/>
          </a:p>
        </p:txBody>
      </p:sp>
      <p:sp>
        <p:nvSpPr>
          <p:cNvPr id="13" name="TextBox 12">
            <a:extLst>
              <a:ext uri="{FF2B5EF4-FFF2-40B4-BE49-F238E27FC236}">
                <a16:creationId xmlns:a16="http://schemas.microsoft.com/office/drawing/2014/main" id="{1657B46E-2A8B-0594-1D1A-97BB51E9B92D}"/>
              </a:ext>
            </a:extLst>
          </p:cNvPr>
          <p:cNvSpPr txBox="1"/>
          <p:nvPr/>
        </p:nvSpPr>
        <p:spPr>
          <a:xfrm>
            <a:off x="1684522" y="5217729"/>
            <a:ext cx="1769806" cy="369332"/>
          </a:xfrm>
          <a:prstGeom prst="rect">
            <a:avLst/>
          </a:prstGeom>
          <a:noFill/>
        </p:spPr>
        <p:txBody>
          <a:bodyPr wrap="square">
            <a:spAutoFit/>
          </a:bodyPr>
          <a:lstStyle/>
          <a:p>
            <a:pPr algn="ctr">
              <a:spcBef>
                <a:spcPts val="800"/>
              </a:spcBef>
            </a:pPr>
            <a:r>
              <a:rPr lang="en-GB" sz="1800" b="1" dirty="0">
                <a:latin typeface="Arial" panose="020B0604020202020204" pitchFamily="34" charset="0"/>
                <a:cs typeface="Arial" panose="020B0604020202020204" pitchFamily="34" charset="0"/>
              </a:rPr>
              <a:t>Course 1 </a:t>
            </a:r>
          </a:p>
        </p:txBody>
      </p:sp>
      <p:sp>
        <p:nvSpPr>
          <p:cNvPr id="14" name="TextBox 13">
            <a:extLst>
              <a:ext uri="{FF2B5EF4-FFF2-40B4-BE49-F238E27FC236}">
                <a16:creationId xmlns:a16="http://schemas.microsoft.com/office/drawing/2014/main" id="{8161A17C-F2D9-62E8-B830-D51A57E25BAF}"/>
              </a:ext>
            </a:extLst>
          </p:cNvPr>
          <p:cNvSpPr txBox="1"/>
          <p:nvPr/>
        </p:nvSpPr>
        <p:spPr>
          <a:xfrm>
            <a:off x="3053398" y="6409731"/>
            <a:ext cx="7411195" cy="369332"/>
          </a:xfrm>
          <a:prstGeom prst="rect">
            <a:avLst/>
          </a:prstGeom>
          <a:noFill/>
        </p:spPr>
        <p:txBody>
          <a:bodyPr wrap="square">
            <a:spAutoFit/>
          </a:bodyPr>
          <a:lstStyle/>
          <a:p>
            <a:pPr marL="174625" indent="-174625">
              <a:buFont typeface="Arial" panose="020B0604020202020204" pitchFamily="34" charset="0"/>
              <a:buChar char="•"/>
            </a:pPr>
            <a:r>
              <a:rPr lang="en-US" sz="1800" b="1" dirty="0">
                <a:latin typeface="Arial" panose="020B0604020202020204" pitchFamily="34" charset="0"/>
                <a:cs typeface="Arial" panose="020B0604020202020204" pitchFamily="34" charset="0"/>
              </a:rPr>
              <a:t>All Lessons have Activities, Knowledge review checks, Narration</a:t>
            </a:r>
            <a:endParaRPr lang="en-GB"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573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ITTI.McKinnie">
  <a:themeElements>
    <a:clrScheme name="1_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1_ITTI.McKinni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ITTI.McKinni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1_ITTI.McKinni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1_ITTI.McKinni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1_ITTI.McKinni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1_ITTI.McKinni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ITTI.McKinni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1_ITTI.McKinni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1_ITTI.McKinni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1_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1702</Words>
  <Application>Microsoft Macintosh PowerPoint</Application>
  <PresentationFormat>Widescreen</PresentationFormat>
  <Paragraphs>213</Paragraphs>
  <Slides>11</Slides>
  <Notes>11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11</vt:i4>
      </vt:variant>
    </vt:vector>
  </HeadingPairs>
  <TitlesOfParts>
    <vt:vector size="26" baseType="lpstr">
      <vt:lpstr>Aptos</vt:lpstr>
      <vt:lpstr>Aptos Black</vt:lpstr>
      <vt:lpstr>Aptos ExtraBold</vt:lpstr>
      <vt:lpstr>Arial</vt:lpstr>
      <vt:lpstr>Arial Narrow</vt:lpstr>
      <vt:lpstr>ArialMT</vt:lpstr>
      <vt:lpstr>Calibri</vt:lpstr>
      <vt:lpstr>Calibri Light</vt:lpstr>
      <vt:lpstr>Roboto</vt:lpstr>
      <vt:lpstr>Times New Roman</vt:lpstr>
      <vt:lpstr>Verdana</vt:lpstr>
      <vt:lpstr>Wingdings</vt:lpstr>
      <vt:lpstr>Office Theme</vt:lpstr>
      <vt:lpstr>4_ITTI.McKinnie</vt:lpstr>
      <vt:lpstr>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Central Agencies Shared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Ashleigh Fromont [NEMA]</dc:creator>
  <cp:lastModifiedBy>Laura Kong</cp:lastModifiedBy>
  <cp:revision>18</cp:revision>
  <dcterms:created xsi:type="dcterms:W3CDTF">2024-07-10T01:00:56Z</dcterms:created>
  <dcterms:modified xsi:type="dcterms:W3CDTF">2024-07-12T22:12:07Z</dcterms:modified>
</cp:coreProperties>
</file>