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79" r:id="rId2"/>
    <p:sldMasterId id="2147483662" r:id="rId3"/>
    <p:sldMasterId id="2147483676" r:id="rId4"/>
  </p:sldMasterIdLst>
  <p:notesMasterIdLst>
    <p:notesMasterId r:id="rId14"/>
  </p:notesMasterIdLst>
  <p:sldIdLst>
    <p:sldId id="256" r:id="rId5"/>
    <p:sldId id="299" r:id="rId6"/>
    <p:sldId id="308" r:id="rId7"/>
    <p:sldId id="284" r:id="rId8"/>
    <p:sldId id="301" r:id="rId9"/>
    <p:sldId id="302" r:id="rId10"/>
    <p:sldId id="309" r:id="rId11"/>
    <p:sldId id="282" r:id="rId12"/>
    <p:sldId id="311" r:id="rId13"/>
  </p:sldIdLst>
  <p:sldSz cx="12192000" cy="6858000"/>
  <p:notesSz cx="6858000" cy="9144000"/>
  <p:embeddedFontLst>
    <p:embeddedFont>
      <p:font typeface="Work Sans Regular" pitchFamily="2"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yIMlxzxdUYqbd9K6IRZnm1mPw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632"/>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1"/>
          <p:cNvSpPr>
            <a:spLocks noGrp="1" noChangeArrowheads="1"/>
          </p:cNvSpPr>
          <p:nvPr>
            <p:ph type="body" idx="1"/>
          </p:nvPr>
        </p:nvSpPr>
        <p:spPr>
          <a:noFill/>
          <a:ln/>
        </p:spPr>
        <p:txBody>
          <a:bodyPr rtlCol="0"/>
          <a:lstStyle/>
          <a:p>
            <a:pPr lvl="1">
              <a:lnSpc>
                <a:spcPct val="120000"/>
              </a:lnSpc>
              <a:spcBef>
                <a:spcPts val="600"/>
              </a:spcBef>
              <a:spcAft>
                <a:spcPts val="600"/>
              </a:spcAft>
              <a:buFont typeface="Wingdings" panose="05000000000000000000" pitchFamily="2" charset="2"/>
              <a:buChar char="ü"/>
            </a:pPr>
            <a:r>
              <a:rPr lang="en-US" sz="1200"/>
              <a:t>I will </a:t>
            </a:r>
            <a:r>
              <a:rPr lang="en-US" sz="1200" dirty="0"/>
              <a:t>begin by highlighting key activities and achievements of the OIH project in the region. Most notable is the development of the regional node for the OIH.</a:t>
            </a:r>
          </a:p>
          <a:p>
            <a:pPr lvl="1">
              <a:lnSpc>
                <a:spcPct val="120000"/>
              </a:lnSpc>
              <a:spcBef>
                <a:spcPts val="600"/>
              </a:spcBef>
              <a:spcAft>
                <a:spcPts val="600"/>
              </a:spcAft>
              <a:buFont typeface="Wingdings" panose="05000000000000000000" pitchFamily="2" charset="2"/>
              <a:buChar char="ü"/>
            </a:pPr>
            <a:r>
              <a:rPr lang="en-US" sz="1200" dirty="0"/>
              <a:t>The data interchange portal has links to 4 key databases</a:t>
            </a:r>
          </a:p>
          <a:p>
            <a:pPr lvl="1">
              <a:lnSpc>
                <a:spcPct val="120000"/>
              </a:lnSpc>
              <a:spcBef>
                <a:spcPts val="600"/>
              </a:spcBef>
              <a:spcAft>
                <a:spcPts val="600"/>
              </a:spcAft>
              <a:buFont typeface="Wingdings" panose="05000000000000000000" pitchFamily="2" charset="2"/>
              <a:buChar char="ü"/>
            </a:pPr>
            <a:r>
              <a:rPr lang="en-US" sz="1200" dirty="0"/>
              <a:t>However, in total, the OIH has assisted in developing databases or region-specific links to 9 thematic areas which I will highlight in my next slides</a:t>
            </a:r>
          </a:p>
          <a:p>
            <a:pPr lvl="1">
              <a:lnSpc>
                <a:spcPct val="120000"/>
              </a:lnSpc>
              <a:spcBef>
                <a:spcPts val="600"/>
              </a:spcBef>
              <a:spcAft>
                <a:spcPts val="600"/>
              </a:spcAft>
              <a:buFont typeface="Wingdings" panose="05000000000000000000" pitchFamily="2" charset="2"/>
              <a:buChar char="ü"/>
            </a:pPr>
            <a:r>
              <a:rPr lang="en-US" sz="1200" dirty="0"/>
              <a:t>The database </a:t>
            </a:r>
          </a:p>
          <a:p>
            <a:pPr lvl="1">
              <a:lnSpc>
                <a:spcPct val="120000"/>
              </a:lnSpc>
              <a:spcBef>
                <a:spcPts val="600"/>
              </a:spcBef>
              <a:spcAft>
                <a:spcPts val="600"/>
              </a:spcAft>
              <a:buFont typeface="Wingdings" panose="05000000000000000000" pitchFamily="2" charset="2"/>
              <a:buChar char="ü"/>
            </a:pPr>
            <a:endParaRPr lang="en-US" sz="1200" dirty="0"/>
          </a:p>
        </p:txBody>
      </p:sp>
    </p:spTree>
    <p:extLst>
      <p:ext uri="{BB962C8B-B14F-4D97-AF65-F5344CB8AC3E}">
        <p14:creationId xmlns:p14="http://schemas.microsoft.com/office/powerpoint/2010/main" val="272479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ICAN, together with a summer scholar (Russell) imported all the old ACMA records into the updated GEONODE (and thank Tanya Haddad who is</a:t>
            </a:r>
            <a:r>
              <a:rPr lang="en-US" sz="1200" b="0" i="0" u="none" strike="noStrike" cap="none" baseline="0" dirty="0">
                <a:solidFill>
                  <a:schemeClr val="dk1"/>
                </a:solidFill>
                <a:effectLst/>
                <a:latin typeface="Calibri"/>
                <a:ea typeface="Calibri"/>
                <a:cs typeface="Calibri"/>
                <a:sym typeface="Calibri"/>
              </a:rPr>
              <a:t> in this </a:t>
            </a:r>
            <a:r>
              <a:rPr lang="en-US" sz="1200" b="0" i="0" u="none" strike="noStrike" cap="none" dirty="0">
                <a:solidFill>
                  <a:schemeClr val="dk1"/>
                </a:solidFill>
                <a:effectLst/>
                <a:latin typeface="Calibri"/>
                <a:ea typeface="Calibri"/>
                <a:cs typeface="Calibri"/>
                <a:sym typeface="Calibri"/>
              </a:rPr>
              <a:t> OIH meeting). The </a:t>
            </a:r>
            <a:r>
              <a:rPr lang="en-US" sz="1200" b="0" i="0" u="none" strike="noStrike" cap="none" dirty="0" err="1">
                <a:solidFill>
                  <a:schemeClr val="dk1"/>
                </a:solidFill>
                <a:effectLst/>
                <a:latin typeface="Calibri"/>
                <a:ea typeface="Calibri"/>
                <a:cs typeface="Calibri"/>
                <a:sym typeface="Calibri"/>
              </a:rPr>
              <a:t>ODINAfrica</a:t>
            </a:r>
            <a:r>
              <a:rPr lang="en-US" sz="1200" b="0" i="0" u="none" strike="noStrike" cap="none" dirty="0">
                <a:solidFill>
                  <a:schemeClr val="dk1"/>
                </a:solidFill>
                <a:effectLst/>
                <a:latin typeface="Calibri"/>
                <a:ea typeface="Calibri"/>
                <a:cs typeface="Calibri"/>
                <a:sym typeface="Calibri"/>
              </a:rPr>
              <a:t> network will be checking the old data and importing new records over time.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Over 210 data sets from 7 countries have been imported to date, with several hundred additional data sets being organized for further contribution.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887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Objectives of</a:t>
            </a:r>
            <a:r>
              <a:rPr lang="en-US" baseline="0" dirty="0"/>
              <a:t> the end-user engagements are: </a:t>
            </a:r>
          </a:p>
          <a:p>
            <a:pPr marL="0" lvl="0" indent="0" algn="l" rtl="0">
              <a:spcBef>
                <a:spcPts val="0"/>
              </a:spcBef>
              <a:spcAft>
                <a:spcPts val="0"/>
              </a:spcAft>
              <a:buNone/>
            </a:pPr>
            <a:r>
              <a:rPr lang="en-US" baseline="0" dirty="0"/>
              <a:t>For the purposes of this presentation, I will categorize OIH-AFRICA end-user engagements into two sections:</a:t>
            </a:r>
          </a:p>
          <a:p>
            <a:pPr marL="228600" lvl="0" indent="-228600" algn="l" rtl="0">
              <a:spcBef>
                <a:spcPts val="0"/>
              </a:spcBef>
              <a:spcAft>
                <a:spcPts val="0"/>
              </a:spcAft>
              <a:buAutoNum type="arabicPeriod"/>
            </a:pPr>
            <a:r>
              <a:rPr lang="en-US" baseline="0" dirty="0"/>
              <a:t>With member states, majorly through NODCs</a:t>
            </a:r>
          </a:p>
          <a:p>
            <a:pPr marL="228600" lvl="0" indent="-228600" algn="l" rtl="0">
              <a:spcBef>
                <a:spcPts val="0"/>
              </a:spcBef>
              <a:spcAft>
                <a:spcPts val="0"/>
              </a:spcAft>
              <a:buAutoNum type="arabicPeriod"/>
            </a:pPr>
            <a:r>
              <a:rPr lang="en-US" baseline="0" dirty="0"/>
              <a:t>With other end-users (research </a:t>
            </a:r>
            <a:r>
              <a:rPr lang="en-US" baseline="0" dirty="0" err="1"/>
              <a:t>organisations</a:t>
            </a:r>
            <a:r>
              <a:rPr lang="en-US" baseline="0" dirty="0"/>
              <a:t>, academia, experts </a:t>
            </a:r>
            <a:r>
              <a:rPr lang="en-US" baseline="0" dirty="0" err="1"/>
              <a:t>etc</a:t>
            </a:r>
            <a:r>
              <a:rPr lang="en-US" baseline="0" dirty="0"/>
              <a:t>)</a:t>
            </a:r>
          </a:p>
        </p:txBody>
      </p:sp>
    </p:spTree>
    <p:extLst>
      <p:ext uri="{BB962C8B-B14F-4D97-AF65-F5344CB8AC3E}">
        <p14:creationId xmlns:p14="http://schemas.microsoft.com/office/powerpoint/2010/main" val="152896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 will</a:t>
            </a:r>
            <a:r>
              <a:rPr lang="en-US" baseline="0" dirty="0"/>
              <a:t> now outline  OIH engagement with member states, via NODCs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In line with the OIH mandate, we aim to: </a:t>
            </a:r>
          </a:p>
          <a:p>
            <a:r>
              <a:rPr lang="en-US" sz="1200" dirty="0"/>
              <a:t>Last Webinar for NODCs, AIUs organized on 30 May 2023: In total, 13</a:t>
            </a:r>
            <a:r>
              <a:rPr lang="en-US" sz="1200" baseline="0" dirty="0"/>
              <a:t> NODCs participated</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1299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t>
            </a:r>
            <a:r>
              <a:rPr lang="en-US" baseline="0" dirty="0"/>
              <a:t>two key achievements f</a:t>
            </a:r>
            <a:r>
              <a:rPr lang="en-US" dirty="0"/>
              <a:t>rom the session</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15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Some of the key lessons we took</a:t>
            </a:r>
            <a:r>
              <a:rPr lang="en-US" sz="1200" baseline="0" dirty="0"/>
              <a:t> from these open sessions include:</a:t>
            </a:r>
          </a:p>
          <a:p>
            <a:pPr marL="0" indent="0">
              <a:buNone/>
            </a:pPr>
            <a:r>
              <a:rPr lang="en-US" sz="1200" baseline="0" dirty="0"/>
              <a:t>3. </a:t>
            </a:r>
            <a:r>
              <a:rPr lang="en-US" sz="1200" dirty="0"/>
              <a:t>As such, the region should identify ways through which it can use the decade as a platform to strengthen NODCs and enhance their participation in the OIH project.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727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current partners include: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728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6352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sp>
        <p:nvSpPr>
          <p:cNvPr id="17" name="Google Shape;17;p28"/>
          <p:cNvSpPr txBox="1">
            <a:spLocks noGrp="1"/>
          </p:cNvSpPr>
          <p:nvPr>
            <p:ph type="subTitle" idx="1"/>
          </p:nvPr>
        </p:nvSpPr>
        <p:spPr>
          <a:xfrm>
            <a:off x="1524000" y="410527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673" y="163474"/>
            <a:ext cx="10058400" cy="1181877"/>
          </a:xfrm>
          <a:prstGeom prst="rect">
            <a:avLst/>
          </a:prstGeom>
        </p:spPr>
      </p:pic>
      <p:sp>
        <p:nvSpPr>
          <p:cNvPr id="10" name="Title 9"/>
          <p:cNvSpPr>
            <a:spLocks noGrp="1"/>
          </p:cNvSpPr>
          <p:nvPr>
            <p:ph type="title"/>
          </p:nvPr>
        </p:nvSpPr>
        <p:spPr>
          <a:xfrm>
            <a:off x="1524000" y="1399749"/>
            <a:ext cx="10515600" cy="1325563"/>
          </a:xfrm>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 Minimal">
    <p:spTree>
      <p:nvGrpSpPr>
        <p:cNvPr id="1" name=""/>
        <p:cNvGrpSpPr/>
        <p:nvPr/>
      </p:nvGrpSpPr>
      <p:grpSpPr>
        <a:xfrm>
          <a:off x="0" y="0"/>
          <a:ext cx="0" cy="0"/>
          <a:chOff x="0" y="0"/>
          <a:chExt cx="0" cy="0"/>
        </a:xfrm>
      </p:grpSpPr>
      <p:sp>
        <p:nvSpPr>
          <p:cNvPr id="2" name="Google Shape;143;p12">
            <a:extLst>
              <a:ext uri="{389D5BF3-40BD-4D56-890E-CED3162064F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5845232-150C-4753-9D98-8F1A11219B83}"/>
              </a:ext>
            </a:extLst>
          </p:cNvPr>
          <p:cNvSpPr/>
          <p:nvPr/>
        </p:nvSpPr>
        <p:spPr>
          <a:xfrm>
            <a:off x="1" y="5899296"/>
            <a:ext cx="12185649" cy="814601"/>
          </a:xfrm>
          <a:custGeom>
            <a:avLst/>
            <a:gdLst/>
            <a:ahLst/>
            <a:cxnLst/>
            <a:rect l="0" t="0" r="r" b="b"/>
            <a:pathLst>
              <a:path w="12185650" h="814602">
                <a:moveTo>
                  <a:pt x="12185651" y="237974"/>
                </a:moveTo>
                <a:cubicBezTo>
                  <a:pt x="10111231" y="-231998"/>
                  <a:pt x="8566150" y="1108388"/>
                  <a:pt x="6149976" y="368917"/>
                </a:cubicBezTo>
                <a:cubicBezTo>
                  <a:pt x="3733800" y="-370554"/>
                  <a:pt x="2226882" y="249965"/>
                  <a:pt x="0" y="135199"/>
                </a:cubicBezTo>
                <a:lnTo>
                  <a:pt x="0" y="397275"/>
                </a:lnTo>
                <a:cubicBezTo>
                  <a:pt x="2142935" y="744109"/>
                  <a:pt x="3989896" y="-132713"/>
                  <a:pt x="6300216" y="564380"/>
                </a:cubicBezTo>
                <a:cubicBezTo>
                  <a:pt x="8610536" y="1261472"/>
                  <a:pt x="10223499" y="235690"/>
                  <a:pt x="12185651" y="655545"/>
                </a:cubicBezTo>
                <a:close/>
              </a:path>
            </a:pathLst>
          </a:custGeom>
          <a:solidFill>
            <a:srgbClr val="FFFFFF">
              <a:alpha val="9799"/>
            </a:srgbClr>
          </a:solidFill>
          <a:ln>
            <a:noFill/>
          </a:ln>
        </p:spPr>
        <p:txBody>
          <a:bodyPr spcFirstLastPara="1" vert="horz" wrap="square" lIns="121900" tIns="60933" rIns="121900" bIns="60933"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3" name="Google Shape;144;p12">
            <a:extLst>
              <a:ext uri="{10982738-2ECD-4221-A3AE-FFE75ED6934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F7CDD10-23E1-4A8E-8362-EF9E384BD2F5}"/>
              </a:ext>
            </a:extLst>
          </p:cNvPr>
          <p:cNvSpPr/>
          <p:nvPr/>
        </p:nvSpPr>
        <p:spPr>
          <a:xfrm>
            <a:off x="1" y="5679526"/>
            <a:ext cx="12185649" cy="431316"/>
          </a:xfrm>
          <a:custGeom>
            <a:avLst/>
            <a:gdLst/>
            <a:ahLst/>
            <a:cxnLst/>
            <a:rect l="0" t="0" r="r" b="b"/>
            <a:pathLst>
              <a:path w="12185650" h="431316">
                <a:moveTo>
                  <a:pt x="12185651" y="96061"/>
                </a:moveTo>
                <a:cubicBezTo>
                  <a:pt x="10111231" y="-187395"/>
                  <a:pt x="9074149" y="697484"/>
                  <a:pt x="6657975" y="251555"/>
                </a:cubicBezTo>
                <a:cubicBezTo>
                  <a:pt x="4241800" y="-194374"/>
                  <a:pt x="2226882" y="103039"/>
                  <a:pt x="0" y="34078"/>
                </a:cubicBezTo>
                <a:lnTo>
                  <a:pt x="0" y="192110"/>
                </a:lnTo>
                <a:cubicBezTo>
                  <a:pt x="2142935" y="401466"/>
                  <a:pt x="3989896" y="-127507"/>
                  <a:pt x="6300216" y="292855"/>
                </a:cubicBezTo>
                <a:cubicBezTo>
                  <a:pt x="8610536" y="713217"/>
                  <a:pt x="10223499" y="18154"/>
                  <a:pt x="12185651" y="271349"/>
                </a:cubicBezTo>
                <a:close/>
              </a:path>
            </a:pathLst>
          </a:custGeom>
          <a:solidFill>
            <a:srgbClr val="FFFFFF">
              <a:alpha val="9799"/>
            </a:srgbClr>
          </a:solidFill>
          <a:ln>
            <a:noFill/>
          </a:ln>
        </p:spPr>
        <p:txBody>
          <a:bodyPr spcFirstLastPara="1" vert="horz" wrap="square" lIns="121900" tIns="60933" rIns="121900" bIns="60933"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4" name="Google Shape;145;p12">
            <a:extLst>
              <a:ext uri="{89D563A9-C3F8-426C-867A-AB0E03E87A6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8827BF5-76EB-439B-9AAF-FD05A9D0935F}"/>
              </a:ext>
            </a:extLst>
          </p:cNvPr>
          <p:cNvSpPr/>
          <p:nvPr/>
        </p:nvSpPr>
        <p:spPr>
          <a:xfrm>
            <a:off x="6360" y="4973776"/>
            <a:ext cx="12185649" cy="649371"/>
          </a:xfrm>
          <a:custGeom>
            <a:avLst/>
            <a:gdLst/>
            <a:ahLst/>
            <a:cxnLst/>
            <a:rect l="0" t="0" r="r" b="b"/>
            <a:pathLst>
              <a:path w="12185650" h="649371">
                <a:moveTo>
                  <a:pt x="0" y="238052"/>
                </a:moveTo>
                <a:cubicBezTo>
                  <a:pt x="4102100" y="-24912"/>
                  <a:pt x="4512056" y="919728"/>
                  <a:pt x="7966075" y="278844"/>
                </a:cubicBezTo>
                <a:cubicBezTo>
                  <a:pt x="10287000" y="-151795"/>
                  <a:pt x="11601451" y="464"/>
                  <a:pt x="12185651" y="178417"/>
                </a:cubicBezTo>
                <a:lnTo>
                  <a:pt x="12185651" y="531150"/>
                </a:lnTo>
                <a:cubicBezTo>
                  <a:pt x="11544300" y="355735"/>
                  <a:pt x="10394949" y="159067"/>
                  <a:pt x="7815834" y="492578"/>
                </a:cubicBezTo>
                <a:cubicBezTo>
                  <a:pt x="4108450" y="971940"/>
                  <a:pt x="2419350" y="159067"/>
                  <a:pt x="0" y="580571"/>
                </a:cubicBezTo>
                <a:close/>
              </a:path>
            </a:pathLst>
          </a:custGeom>
          <a:solidFill>
            <a:srgbClr val="FFFFFF">
              <a:alpha val="9799"/>
            </a:srgbClr>
          </a:solidFill>
          <a:ln>
            <a:noFill/>
          </a:ln>
        </p:spPr>
        <p:txBody>
          <a:bodyPr spcFirstLastPara="1" vert="horz" wrap="square" lIns="121900" tIns="60933" rIns="121900" bIns="60933"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5" name="Google Shape;146;p12">
            <a:extLst>
              <a:ext uri="{190EECA6-D069-42A5-A909-6D9EE852FD8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ACB64D1-1323-43C2-AFCA-F9D7D84C0A53}"/>
              </a:ext>
            </a:extLst>
          </p:cNvPr>
          <p:cNvSpPr>
            <a:spLocks noGrp="1"/>
          </p:cNvSpPr>
          <p:nvPr>
            <p:ph type="sldNum" sz="quarter"/>
          </p:nvPr>
        </p:nvSpPr>
        <p:spPr>
          <a:xfrm>
            <a:off x="5730201" y="0"/>
            <a:ext cx="731599" cy="407200"/>
          </a:xfrm>
          <a:prstGeom prst="rect">
            <a:avLst/>
          </a:prstGeom>
        </p:spPr>
        <p:txBody>
          <a:bodyPr spcFirstLastPara="1" vert="horz" wrap="square" lIns="0" tIns="0" rIns="0" bIns="0" rtlCol="0" anchor="ctr">
            <a:noAutofit/>
          </a:bodyPr>
          <a:lstStyle>
            <a:lvl1pPr lvl="0" rtl="0">
              <a:buNone/>
            </a:lvl1pPr>
            <a:lvl2pPr lvl="1" rtl="0">
              <a:buNone/>
            </a:lvl2pPr>
            <a:lvl3pPr lvl="2" rtl="0">
              <a:buNone/>
            </a:lvl3pPr>
            <a:lvl4pPr lvl="3" rtl="0">
              <a:buNone/>
            </a:lvl4pPr>
            <a:lvl5pPr lvl="4" rtl="0">
              <a:buNone/>
            </a:lvl5pPr>
            <a:lvl6pPr lvl="5" rtl="0">
              <a:buNone/>
            </a:lvl6pPr>
            <a:lvl7pPr lvl="6" rtl="0">
              <a:buNone/>
            </a:lvl7pPr>
            <a:lvl8pPr lvl="7" rtl="0">
              <a:buNone/>
            </a:lvl8pPr>
            <a:lvl9pPr lvl="8" rtl="0">
              <a:buNone/>
            </a:lvl9pPr>
          </a:lstStyle>
          <a:p>
            <a:pPr algn="ctr"/>
            <a:fld id="{10575A95-EC3B-4D43-ABD7-3089BDC2CFC9}" type="slidenum">
              <a:rPr lang="en-US" smtClean="0"/>
              <a:pPr algn="ctr"/>
              <a:t>‹#›</a:t>
            </a:fld>
            <a:endParaRPr lang="en-US" dirty="0"/>
          </a:p>
        </p:txBody>
      </p:sp>
      <p:sp>
        <p:nvSpPr>
          <p:cNvPr id="6" name="Google Shape;147;p12">
            <a:extLst>
              <a:ext uri="{3E57B54A-2385-4462-8C1F-D5D41175BBF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DD37CDE-F9DF-4364-AFEC-9DB1E64A73FA}"/>
              </a:ext>
            </a:extLst>
          </p:cNvPr>
          <p:cNvSpPr/>
          <p:nvPr/>
        </p:nvSpPr>
        <p:spPr>
          <a:xfrm>
            <a:off x="1" y="5707726"/>
            <a:ext cx="12185649" cy="2059005"/>
          </a:xfrm>
          <a:custGeom>
            <a:avLst/>
            <a:gdLst/>
            <a:ahLst/>
            <a:cxnLst/>
            <a:rect l="0" t="0" r="r" b="b"/>
            <a:pathLst>
              <a:path w="12185650" h="2059006">
                <a:moveTo>
                  <a:pt x="11403267" y="415878"/>
                </a:moveTo>
                <a:cubicBezTo>
                  <a:pt x="11179619" y="489089"/>
                  <a:pt x="10917619" y="451088"/>
                  <a:pt x="10704258" y="555449"/>
                </a:cubicBezTo>
                <a:cubicBezTo>
                  <a:pt x="10562145" y="612546"/>
                  <a:pt x="10266870" y="472404"/>
                  <a:pt x="10099294" y="608105"/>
                </a:cubicBezTo>
                <a:cubicBezTo>
                  <a:pt x="9868788" y="580318"/>
                  <a:pt x="9878568" y="583173"/>
                  <a:pt x="9684449" y="701173"/>
                </a:cubicBezTo>
                <a:cubicBezTo>
                  <a:pt x="8750300" y="1088355"/>
                  <a:pt x="8411210" y="1082963"/>
                  <a:pt x="8153400" y="934320"/>
                </a:cubicBezTo>
                <a:cubicBezTo>
                  <a:pt x="8022908" y="853432"/>
                  <a:pt x="7895782" y="879380"/>
                  <a:pt x="7803579" y="869737"/>
                </a:cubicBezTo>
                <a:cubicBezTo>
                  <a:pt x="7754620" y="799381"/>
                  <a:pt x="7654164" y="724774"/>
                  <a:pt x="7542403" y="765883"/>
                </a:cubicBezTo>
                <a:cubicBezTo>
                  <a:pt x="7396354"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1" y="2059007"/>
                </a:lnTo>
                <a:lnTo>
                  <a:pt x="12185651" y="93787"/>
                </a:lnTo>
                <a:cubicBezTo>
                  <a:pt x="11882309"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1" y="237608"/>
                </a:moveTo>
                <a:cubicBezTo>
                  <a:pt x="11379327" y="214452"/>
                  <a:pt x="11362183" y="270217"/>
                  <a:pt x="11421491" y="248076"/>
                </a:cubicBezTo>
                <a:cubicBezTo>
                  <a:pt x="11420729" y="249281"/>
                  <a:pt x="11502389" y="270217"/>
                  <a:pt x="11552619" y="243635"/>
                </a:cubicBezTo>
                <a:cubicBezTo>
                  <a:pt x="11519599" y="219908"/>
                  <a:pt x="11414125" y="233992"/>
                  <a:pt x="11420601" y="237608"/>
                </a:cubicBezTo>
                <a:close/>
                <a:moveTo>
                  <a:pt x="11333796" y="161098"/>
                </a:moveTo>
                <a:cubicBezTo>
                  <a:pt x="11333035" y="162367"/>
                  <a:pt x="11414760" y="183239"/>
                  <a:pt x="11464925" y="156721"/>
                </a:cubicBezTo>
                <a:cubicBezTo>
                  <a:pt x="11431905" y="132993"/>
                  <a:pt x="11326432" y="147014"/>
                  <a:pt x="11332908" y="150377"/>
                </a:cubicBezTo>
                <a:cubicBezTo>
                  <a:pt x="11291697" y="127537"/>
                  <a:pt x="11274488" y="183239"/>
                  <a:pt x="11333796" y="161098"/>
                </a:cubicBezTo>
                <a:close/>
                <a:moveTo>
                  <a:pt x="11124247" y="249916"/>
                </a:moveTo>
                <a:cubicBezTo>
                  <a:pt x="11123485" y="251184"/>
                  <a:pt x="11205211" y="272057"/>
                  <a:pt x="11255375" y="245538"/>
                </a:cubicBezTo>
                <a:cubicBezTo>
                  <a:pt x="11222355" y="221811"/>
                  <a:pt x="11116881" y="235832"/>
                  <a:pt x="11123358" y="239194"/>
                </a:cubicBezTo>
                <a:cubicBezTo>
                  <a:pt x="11082147" y="216355"/>
                  <a:pt x="11064939" y="272057"/>
                  <a:pt x="11124247" y="249916"/>
                </a:cubicBezTo>
                <a:close/>
                <a:moveTo>
                  <a:pt x="11562396" y="97657"/>
                </a:moveTo>
                <a:cubicBezTo>
                  <a:pt x="11561635" y="98925"/>
                  <a:pt x="11643360" y="119798"/>
                  <a:pt x="11693525" y="93279"/>
                </a:cubicBezTo>
                <a:cubicBezTo>
                  <a:pt x="11660505" y="69552"/>
                  <a:pt x="11555032" y="83573"/>
                  <a:pt x="11561508" y="86935"/>
                </a:cubicBezTo>
                <a:cubicBezTo>
                  <a:pt x="11520297" y="64096"/>
                  <a:pt x="11503088" y="119798"/>
                  <a:pt x="11562396" y="97657"/>
                </a:cubicBezTo>
                <a:close/>
                <a:moveTo>
                  <a:pt x="10794047" y="370454"/>
                </a:moveTo>
                <a:cubicBezTo>
                  <a:pt x="10793285" y="371723"/>
                  <a:pt x="10875011" y="392595"/>
                  <a:pt x="10925175" y="366077"/>
                </a:cubicBezTo>
                <a:cubicBezTo>
                  <a:pt x="10892155" y="342350"/>
                  <a:pt x="10786681" y="356370"/>
                  <a:pt x="10793157" y="359733"/>
                </a:cubicBezTo>
                <a:cubicBezTo>
                  <a:pt x="10751947" y="336894"/>
                  <a:pt x="10734739" y="392595"/>
                  <a:pt x="10794047" y="370454"/>
                </a:cubicBezTo>
                <a:close/>
                <a:moveTo>
                  <a:pt x="11111547" y="72280"/>
                </a:moveTo>
                <a:cubicBezTo>
                  <a:pt x="11110785" y="73549"/>
                  <a:pt x="11192509" y="94421"/>
                  <a:pt x="11242676"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4"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6"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9" y="493086"/>
                </a:moveTo>
                <a:cubicBezTo>
                  <a:pt x="7431532" y="530072"/>
                  <a:pt x="7414514" y="437004"/>
                  <a:pt x="7373620" y="475576"/>
                </a:cubicBezTo>
                <a:cubicBezTo>
                  <a:pt x="7379970" y="469550"/>
                  <a:pt x="7275386" y="446076"/>
                  <a:pt x="7242619" y="485727"/>
                </a:cubicBezTo>
                <a:cubicBezTo>
                  <a:pt x="7292404" y="530072"/>
                  <a:pt x="7373494" y="495116"/>
                  <a:pt x="7372669"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8" y="828246"/>
                  <a:pt x="8908923" y="783901"/>
                </a:cubicBezTo>
                <a:cubicBezTo>
                  <a:pt x="8876157" y="744250"/>
                  <a:pt x="8771571" y="767723"/>
                  <a:pt x="8777923" y="773814"/>
                </a:cubicBezTo>
                <a:cubicBezTo>
                  <a:pt x="8737028" y="735432"/>
                  <a:pt x="8720009"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3" y="597130"/>
                  <a:pt x="5500434" y="607280"/>
                </a:cubicBezTo>
                <a:cubicBezTo>
                  <a:pt x="5471097" y="542761"/>
                  <a:pt x="5458905" y="699461"/>
                  <a:pt x="5501069" y="637098"/>
                </a:cubicBezTo>
                <a:close/>
                <a:moveTo>
                  <a:pt x="5608131" y="542761"/>
                </a:moveTo>
                <a:cubicBezTo>
                  <a:pt x="5607749" y="545108"/>
                  <a:pt x="5646674" y="584505"/>
                  <a:pt x="5670550" y="534450"/>
                </a:cubicBezTo>
                <a:cubicBezTo>
                  <a:pt x="5654866" y="490041"/>
                  <a:pt x="5604637" y="516242"/>
                  <a:pt x="5607686" y="523030"/>
                </a:cubicBezTo>
                <a:cubicBezTo>
                  <a:pt x="5588001" y="479319"/>
                  <a:pt x="5579936" y="584442"/>
                  <a:pt x="5608131" y="542761"/>
                </a:cubicBezTo>
                <a:close/>
                <a:moveTo>
                  <a:pt x="5727256" y="681317"/>
                </a:moveTo>
                <a:cubicBezTo>
                  <a:pt x="5726875" y="683664"/>
                  <a:pt x="5765738" y="723061"/>
                  <a:pt x="5789613" y="673006"/>
                </a:cubicBezTo>
                <a:cubicBezTo>
                  <a:pt x="5773928" y="628597"/>
                  <a:pt x="5723764" y="654798"/>
                  <a:pt x="5726811" y="661586"/>
                </a:cubicBezTo>
                <a:cubicBezTo>
                  <a:pt x="5707190" y="617938"/>
                  <a:pt x="5698998" y="722997"/>
                  <a:pt x="5727256" y="681253"/>
                </a:cubicBezTo>
                <a:close/>
              </a:path>
            </a:pathLst>
          </a:custGeom>
          <a:solidFill>
            <a:srgbClr val="00285F">
              <a:alpha val="17320"/>
            </a:srgbClr>
          </a:solidFill>
          <a:ln>
            <a:noFill/>
          </a:ln>
        </p:spPr>
        <p:txBody>
          <a:bodyPr spcFirstLastPara="1" vert="horz" wrap="square" lIns="121900" tIns="60933" rIns="121900" bIns="60933"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7" name="Date Placeholder 3">
            <a:extLst>
              <a:ext uri="{96560A41-F658-416E-B86C-FE0A719A0D4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246E875-368D-4C07-9F3C-899DDA11B342}"/>
              </a:ext>
            </a:extLst>
          </p:cNvPr>
          <p:cNvSpPr>
            <a:spLocks noGrp="1"/>
          </p:cNvSpPr>
          <p:nvPr>
            <p:ph type="dt" sz="half" idx="1"/>
          </p:nvPr>
        </p:nvSpPr>
        <p:spPr/>
        <p:txBody>
          <a:bodyPr rtlCol="0"/>
          <a:lstStyle>
            <a:lvl1pPr lvl="0"/>
          </a:lstStyle>
          <a:p>
            <a:r>
              <a:rPr lang="en-US"/>
              <a:t>Date</a:t>
            </a:r>
            <a:endParaRPr lang="en-US" dirty="0"/>
          </a:p>
        </p:txBody>
      </p:sp>
      <p:sp>
        <p:nvSpPr>
          <p:cNvPr id="8" name="Footer Placeholder 4">
            <a:extLst>
              <a:ext uri="{92AF12BF-A437-4349-9E9A-F88E260F997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2504E04-B63E-4A8D-830D-6C5E9148B9C1}"/>
              </a:ext>
            </a:extLst>
          </p:cNvPr>
          <p:cNvSpPr>
            <a:spLocks noGrp="1"/>
          </p:cNvSpPr>
          <p:nvPr>
            <p:ph type="ftr" sz="quarter" idx="2"/>
          </p:nvPr>
        </p:nvSpPr>
        <p:spPr/>
        <p:txBody>
          <a:bodyPr rtlCol="0"/>
          <a:lstStyle>
            <a:lvl1pPr lvl="0"/>
          </a:lstStyle>
          <a:p>
            <a:r>
              <a:rPr lang="en-US"/>
              <a:t>Footer</a:t>
            </a:r>
            <a:endParaRPr lang="en-US" dirty="0"/>
          </a:p>
        </p:txBody>
      </p:sp>
    </p:spTree>
    <p:extLst>
      <p:ext uri="{BB962C8B-B14F-4D97-AF65-F5344CB8AC3E}">
        <p14:creationId xmlns:p14="http://schemas.microsoft.com/office/powerpoint/2010/main" val="2014008712"/>
      </p:ext>
      <p:ext uri="{966A0DA9-16CF-425D-9E05-C061538BDF58}">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68542947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0DBA2C-8A40-4835-B4AA-898579FD7A96}"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216017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0DBA2C-8A40-4835-B4AA-898579FD7A96}"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10522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0DBA2C-8A40-4835-B4AA-898579FD7A96}"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233228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0DBA2C-8A40-4835-B4AA-898579FD7A96}"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58153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0DBA2C-8A40-4835-B4AA-898579FD7A96}"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3051434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0DBA2C-8A40-4835-B4AA-898579FD7A96}"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722077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DBA2C-8A40-4835-B4AA-898579FD7A96}"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3826620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0DBA2C-8A40-4835-B4AA-898579FD7A96}"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186550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Image 2" userDrawn="1">
  <p:cSld name="Section Header with Image 2">
    <p:spTree>
      <p:nvGrpSpPr>
        <p:cNvPr id="1" name="Shape 21"/>
        <p:cNvGrpSpPr/>
        <p:nvPr/>
      </p:nvGrpSpPr>
      <p:grpSpPr>
        <a:xfrm>
          <a:off x="0" y="0"/>
          <a:ext cx="0" cy="0"/>
          <a:chOff x="0" y="0"/>
          <a:chExt cx="0" cy="0"/>
        </a:xfrm>
      </p:grpSpPr>
      <p:sp>
        <p:nvSpPr>
          <p:cNvPr id="23" name="Google Shape;23;p29"/>
          <p:cNvSpPr txBox="1">
            <a:spLocks noGrp="1"/>
          </p:cNvSpPr>
          <p:nvPr>
            <p:ph type="body" idx="1"/>
          </p:nvPr>
        </p:nvSpPr>
        <p:spPr>
          <a:xfrm>
            <a:off x="696686" y="5610171"/>
            <a:ext cx="9666514" cy="166199"/>
          </a:xfrm>
          <a:prstGeom prst="rect">
            <a:avLst/>
          </a:prstGeom>
          <a:noFill/>
          <a:ln>
            <a:noFill/>
          </a:ln>
        </p:spPr>
        <p:txBody>
          <a:bodyPr spcFirstLastPara="1" wrap="square" lIns="91425" tIns="0" rIns="91425" bIns="0" anchor="t" anchorCtr="0">
            <a:spAutoFit/>
          </a:bodyPr>
          <a:lstStyle>
            <a:lvl1pPr marL="457200" lvl="0" indent="-228600" algn="l">
              <a:lnSpc>
                <a:spcPct val="90000"/>
              </a:lnSpc>
              <a:spcBef>
                <a:spcPts val="1000"/>
              </a:spcBef>
              <a:spcAft>
                <a:spcPts val="0"/>
              </a:spcAft>
              <a:buClr>
                <a:schemeClr val="lt1"/>
              </a:buClr>
              <a:buSzPts val="1200"/>
              <a:buNone/>
              <a:defRPr sz="1200">
                <a:solidFill>
                  <a:schemeClr val="lt1"/>
                </a:solidFill>
              </a:defRPr>
            </a:lvl1pPr>
            <a:lvl2pPr marL="914400" lvl="1" indent="-228600" algn="l">
              <a:lnSpc>
                <a:spcPct val="90000"/>
              </a:lnSpc>
              <a:spcBef>
                <a:spcPts val="500"/>
              </a:spcBef>
              <a:spcAft>
                <a:spcPts val="0"/>
              </a:spcAft>
              <a:buClr>
                <a:srgbClr val="888888"/>
              </a:buClr>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350"/>
              <a:buNone/>
              <a:defRPr sz="1350">
                <a:solidFill>
                  <a:srgbClr val="888888"/>
                </a:solidFill>
              </a:defRPr>
            </a:lvl3pPr>
            <a:lvl4pPr marL="1828800" lvl="3" indent="-228600" algn="l">
              <a:lnSpc>
                <a:spcPct val="90000"/>
              </a:lnSpc>
              <a:spcBef>
                <a:spcPts val="500"/>
              </a:spcBef>
              <a:spcAft>
                <a:spcPts val="0"/>
              </a:spcAft>
              <a:buClr>
                <a:srgbClr val="888888"/>
              </a:buClr>
              <a:buSzPts val="1200"/>
              <a:buNone/>
              <a:defRPr sz="1200">
                <a:solidFill>
                  <a:srgbClr val="888888"/>
                </a:solidFill>
              </a:defRPr>
            </a:lvl4pPr>
            <a:lvl5pPr marL="2286000" lvl="4" indent="-228600" algn="l">
              <a:lnSpc>
                <a:spcPct val="90000"/>
              </a:lnSpc>
              <a:spcBef>
                <a:spcPts val="500"/>
              </a:spcBef>
              <a:spcAft>
                <a:spcPts val="0"/>
              </a:spcAft>
              <a:buClr>
                <a:srgbClr val="888888"/>
              </a:buClr>
              <a:buSzPts val="1200"/>
              <a:buNone/>
              <a:defRPr sz="1200">
                <a:solidFill>
                  <a:srgbClr val="888888"/>
                </a:solidFill>
              </a:defRPr>
            </a:lvl5pPr>
            <a:lvl6pPr marL="2743200" lvl="5" indent="-228600" algn="l">
              <a:lnSpc>
                <a:spcPct val="90000"/>
              </a:lnSpc>
              <a:spcBef>
                <a:spcPts val="500"/>
              </a:spcBef>
              <a:spcAft>
                <a:spcPts val="0"/>
              </a:spcAft>
              <a:buClr>
                <a:srgbClr val="888888"/>
              </a:buClr>
              <a:buSzPts val="1200"/>
              <a:buNone/>
              <a:defRPr sz="1200">
                <a:solidFill>
                  <a:srgbClr val="888888"/>
                </a:solidFill>
              </a:defRPr>
            </a:lvl6pPr>
            <a:lvl7pPr marL="3200400" lvl="6" indent="-228600" algn="l">
              <a:lnSpc>
                <a:spcPct val="90000"/>
              </a:lnSpc>
              <a:spcBef>
                <a:spcPts val="500"/>
              </a:spcBef>
              <a:spcAft>
                <a:spcPts val="0"/>
              </a:spcAft>
              <a:buClr>
                <a:srgbClr val="888888"/>
              </a:buClr>
              <a:buSzPts val="1200"/>
              <a:buNone/>
              <a:defRPr sz="1200">
                <a:solidFill>
                  <a:srgbClr val="888888"/>
                </a:solidFill>
              </a:defRPr>
            </a:lvl7pPr>
            <a:lvl8pPr marL="3657600" lvl="7" indent="-228600" algn="l">
              <a:lnSpc>
                <a:spcPct val="90000"/>
              </a:lnSpc>
              <a:spcBef>
                <a:spcPts val="500"/>
              </a:spcBef>
              <a:spcAft>
                <a:spcPts val="0"/>
              </a:spcAft>
              <a:buClr>
                <a:srgbClr val="888888"/>
              </a:buClr>
              <a:buSzPts val="1200"/>
              <a:buNone/>
              <a:defRPr sz="1200">
                <a:solidFill>
                  <a:srgbClr val="888888"/>
                </a:solidFill>
              </a:defRPr>
            </a:lvl8pPr>
            <a:lvl9pPr marL="4114800" lvl="8" indent="-228600" algn="l">
              <a:lnSpc>
                <a:spcPct val="90000"/>
              </a:lnSpc>
              <a:spcBef>
                <a:spcPts val="500"/>
              </a:spcBef>
              <a:spcAft>
                <a:spcPts val="0"/>
              </a:spcAft>
              <a:buClr>
                <a:srgbClr val="888888"/>
              </a:buClr>
              <a:buSzPts val="1200"/>
              <a:buNone/>
              <a:defRPr sz="1200">
                <a:solidFill>
                  <a:srgbClr val="888888"/>
                </a:solidFill>
              </a:defRPr>
            </a:lvl9pPr>
          </a:lstStyle>
          <a:p>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286" y="175491"/>
            <a:ext cx="10058400" cy="118187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0DBA2C-8A40-4835-B4AA-898579FD7A96}"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2328342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0DBA2C-8A40-4835-B4AA-898579FD7A96}"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2328261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0DBA2C-8A40-4835-B4AA-898579FD7A96}"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A284-8B6C-4EA1-99E3-F24C479E8C53}" type="slidenum">
              <a:rPr lang="en-US" smtClean="0"/>
              <a:t>‹#›</a:t>
            </a:fld>
            <a:endParaRPr lang="en-US"/>
          </a:p>
        </p:txBody>
      </p:sp>
    </p:spTree>
    <p:extLst>
      <p:ext uri="{BB962C8B-B14F-4D97-AF65-F5344CB8AC3E}">
        <p14:creationId xmlns:p14="http://schemas.microsoft.com/office/powerpoint/2010/main" val="3968238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5BDE28-93D1-2145-B1F4-0767123B9EC4}"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358171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5BDE28-93D1-2145-B1F4-0767123B9EC4}"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184007"/>
            <a:ext cx="9645073" cy="1104275"/>
          </a:xfrm>
          <a:prstGeom prst="rect">
            <a:avLst/>
          </a:prstGeom>
        </p:spPr>
      </p:pic>
      <p:sp>
        <p:nvSpPr>
          <p:cNvPr id="6" name="Slide Number Placeholder 5"/>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1827361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BDE28-93D1-2145-B1F4-0767123B9EC4}"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477104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5BDE28-93D1-2145-B1F4-0767123B9EC4}"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3982321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5BDE28-93D1-2145-B1F4-0767123B9EC4}"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2640093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5BDE28-93D1-2145-B1F4-0767123B9EC4}"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1682501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BDE28-93D1-2145-B1F4-0767123B9EC4}"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321729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BDE28-93D1-2145-B1F4-0767123B9EC4}"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2971261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5BDE28-93D1-2145-B1F4-0767123B9EC4}"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3799348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5BDE28-93D1-2145-B1F4-0767123B9EC4}"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3094420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5BDE28-93D1-2145-B1F4-0767123B9EC4}"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C407C-9301-DC49-8C30-92CBAA4A7FB1}" type="slidenum">
              <a:rPr lang="en-US" smtClean="0"/>
              <a:t>‹#›</a:t>
            </a:fld>
            <a:endParaRPr lang="en-US"/>
          </a:p>
        </p:txBody>
      </p:sp>
    </p:spTree>
    <p:extLst>
      <p:ext uri="{BB962C8B-B14F-4D97-AF65-F5344CB8AC3E}">
        <p14:creationId xmlns:p14="http://schemas.microsoft.com/office/powerpoint/2010/main" val="2934439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Google Shape;11;p2">
            <a:extLst>
              <a:ext uri="{7B8EDB71-8398-4B77-B5A2-D8D64B64540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77A5D05-B661-4B9A-B7C0-ADA13F3A5BAA}"/>
              </a:ext>
            </a:extLst>
          </p:cNvPr>
          <p:cNvSpPr>
            <a:spLocks noGrp="1"/>
          </p:cNvSpPr>
          <p:nvPr>
            <p:ph type="title"/>
          </p:nvPr>
        </p:nvSpPr>
        <p:spPr>
          <a:xfrm>
            <a:off x="1249600" y="763233"/>
            <a:ext cx="9692800" cy="4460800"/>
          </a:xfrm>
          <a:prstGeom prst="rect">
            <a:avLst/>
          </a:prstGeom>
        </p:spPr>
        <p:txBody>
          <a:bodyPr spcFirstLastPara="1" vert="horz" wrap="square" lIns="0" tIns="0" rIns="0" bIns="0" rtlCol="0" anchor="ctr">
            <a:noAutofit/>
          </a:bodyPr>
          <a:lstStyle>
            <a:lvl1pPr lvl="0" algn="ctr" rtl="0">
              <a:spcBef>
                <a:spcPts val="0"/>
              </a:spcBef>
              <a:spcAft>
                <a:spcPts val="0"/>
              </a:spcAft>
              <a:buSzPct val="100000"/>
              <a:buNone/>
              <a:defRPr lang="en-US" sz="7466" dirty="0"/>
            </a:lvl1pPr>
            <a:lvl2pPr lvl="1" algn="ctr" rtl="0">
              <a:spcBef>
                <a:spcPts val="0"/>
              </a:spcBef>
              <a:spcAft>
                <a:spcPts val="0"/>
              </a:spcAft>
              <a:buSzPct val="100000"/>
              <a:buNone/>
              <a:defRPr lang="en-US" sz="7466" dirty="0"/>
            </a:lvl2pPr>
            <a:lvl3pPr lvl="2" algn="ctr" rtl="0">
              <a:spcBef>
                <a:spcPts val="0"/>
              </a:spcBef>
              <a:spcAft>
                <a:spcPts val="0"/>
              </a:spcAft>
              <a:buSzPct val="100000"/>
              <a:buNone/>
              <a:defRPr lang="en-US" sz="7466" dirty="0"/>
            </a:lvl3pPr>
            <a:lvl4pPr lvl="3" algn="ctr" rtl="0">
              <a:spcBef>
                <a:spcPts val="0"/>
              </a:spcBef>
              <a:spcAft>
                <a:spcPts val="0"/>
              </a:spcAft>
              <a:buSzPct val="100000"/>
              <a:buNone/>
              <a:defRPr lang="en-US" sz="7466" dirty="0"/>
            </a:lvl4pPr>
            <a:lvl5pPr lvl="4" algn="ctr" rtl="0">
              <a:spcBef>
                <a:spcPts val="0"/>
              </a:spcBef>
              <a:spcAft>
                <a:spcPts val="0"/>
              </a:spcAft>
              <a:buSzPct val="100000"/>
              <a:buNone/>
              <a:defRPr lang="en-US" sz="7466" dirty="0"/>
            </a:lvl5pPr>
            <a:lvl6pPr lvl="5" algn="ctr" rtl="0">
              <a:spcBef>
                <a:spcPts val="0"/>
              </a:spcBef>
              <a:spcAft>
                <a:spcPts val="0"/>
              </a:spcAft>
              <a:buSzPct val="100000"/>
              <a:buNone/>
              <a:defRPr lang="en-US" sz="7466" dirty="0"/>
            </a:lvl6pPr>
            <a:lvl7pPr lvl="6" algn="ctr" rtl="0">
              <a:spcBef>
                <a:spcPts val="0"/>
              </a:spcBef>
              <a:spcAft>
                <a:spcPts val="0"/>
              </a:spcAft>
              <a:buSzPct val="100000"/>
              <a:buNone/>
              <a:defRPr lang="en-US" sz="7466" dirty="0"/>
            </a:lvl7pPr>
            <a:lvl8pPr lvl="7" algn="ctr" rtl="0">
              <a:spcBef>
                <a:spcPts val="0"/>
              </a:spcBef>
              <a:spcAft>
                <a:spcPts val="0"/>
              </a:spcAft>
              <a:buSzPct val="100000"/>
              <a:buNone/>
              <a:defRPr lang="en-US" sz="7466" dirty="0"/>
            </a:lvl8pPr>
            <a:lvl9pPr lvl="8" algn="ctr" rtl="0">
              <a:spcBef>
                <a:spcPts val="0"/>
              </a:spcBef>
              <a:spcAft>
                <a:spcPts val="0"/>
              </a:spcAft>
              <a:buSzPct val="100000"/>
              <a:buNone/>
              <a:defRPr lang="en-US" sz="7466" dirty="0"/>
            </a:lvl9pPr>
          </a:lstStyle>
          <a:p>
            <a:endParaRPr lang="en-US" dirty="0"/>
          </a:p>
        </p:txBody>
      </p:sp>
      <p:grpSp>
        <p:nvGrpSpPr>
          <p:cNvPr id="3" name="Google Shape;12;p2">
            <a:extLst>
              <a:ext uri="{D5E6B3C2-5985-4206-AC88-617317ADBAC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445E921-7005-48DB-8C8A-A037BF7EE4FD}"/>
              </a:ext>
            </a:extLst>
          </p:cNvPr>
          <p:cNvGrpSpPr/>
          <p:nvPr/>
        </p:nvGrpSpPr>
        <p:grpSpPr>
          <a:xfrm>
            <a:off x="1" y="2970151"/>
            <a:ext cx="12192009" cy="3894968"/>
            <a:chOff x="0" y="2227613"/>
            <a:chExt cx="9144007" cy="2921226"/>
          </a:xfrm>
        </p:grpSpPr>
        <p:sp>
          <p:nvSpPr>
            <p:cNvPr id="4" name="Google Shape;13;p2">
              <a:extLst>
                <a:ext uri="{A0CA4ABA-2F08-43BC-8CAA-3595F4649AF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B5D16A5-F9E9-442D-84C3-F2ABBA60CAFB}"/>
                </a:ext>
              </a:extLst>
            </p:cNvPr>
            <p:cNvSpPr/>
            <p:nvPr/>
          </p:nvSpPr>
          <p:spPr>
            <a:xfrm>
              <a:off x="0" y="3594994"/>
              <a:ext cx="9139237" cy="1544254"/>
            </a:xfrm>
            <a:custGeom>
              <a:avLst/>
              <a:gdLst/>
              <a:ahLst/>
              <a:cxnLst/>
              <a:rect l="0" t="0" r="r" b="b"/>
              <a:pathLst>
                <a:path w="12185650" h="2059006">
                  <a:moveTo>
                    <a:pt x="11403267" y="415878"/>
                  </a:moveTo>
                  <a:cubicBezTo>
                    <a:pt x="11179619" y="489089"/>
                    <a:pt x="10917619" y="451088"/>
                    <a:pt x="10704258" y="555449"/>
                  </a:cubicBezTo>
                  <a:cubicBezTo>
                    <a:pt x="10562145" y="612546"/>
                    <a:pt x="10266870" y="472404"/>
                    <a:pt x="10099294" y="608105"/>
                  </a:cubicBezTo>
                  <a:cubicBezTo>
                    <a:pt x="9868788" y="580318"/>
                    <a:pt x="9878568" y="583173"/>
                    <a:pt x="9684449" y="701173"/>
                  </a:cubicBezTo>
                  <a:cubicBezTo>
                    <a:pt x="8750300" y="1088355"/>
                    <a:pt x="8411210" y="1082963"/>
                    <a:pt x="8153400" y="934320"/>
                  </a:cubicBezTo>
                  <a:cubicBezTo>
                    <a:pt x="8022908" y="853432"/>
                    <a:pt x="7895782" y="879380"/>
                    <a:pt x="7803579" y="869737"/>
                  </a:cubicBezTo>
                  <a:cubicBezTo>
                    <a:pt x="7754620" y="799381"/>
                    <a:pt x="7654164" y="724774"/>
                    <a:pt x="7542403" y="765883"/>
                  </a:cubicBezTo>
                  <a:cubicBezTo>
                    <a:pt x="7396354"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1" y="2059007"/>
                  </a:lnTo>
                  <a:lnTo>
                    <a:pt x="12185651" y="93787"/>
                  </a:lnTo>
                  <a:cubicBezTo>
                    <a:pt x="11882309"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1" y="237608"/>
                  </a:moveTo>
                  <a:cubicBezTo>
                    <a:pt x="11379327" y="214452"/>
                    <a:pt x="11362183" y="270217"/>
                    <a:pt x="11421491" y="248076"/>
                  </a:cubicBezTo>
                  <a:cubicBezTo>
                    <a:pt x="11420729" y="249281"/>
                    <a:pt x="11502389" y="270217"/>
                    <a:pt x="11552619" y="243635"/>
                  </a:cubicBezTo>
                  <a:cubicBezTo>
                    <a:pt x="11519599" y="219908"/>
                    <a:pt x="11414125" y="233992"/>
                    <a:pt x="11420601" y="237608"/>
                  </a:cubicBezTo>
                  <a:close/>
                  <a:moveTo>
                    <a:pt x="11333796" y="161098"/>
                  </a:moveTo>
                  <a:cubicBezTo>
                    <a:pt x="11333035" y="162367"/>
                    <a:pt x="11414760" y="183239"/>
                    <a:pt x="11464925" y="156721"/>
                  </a:cubicBezTo>
                  <a:cubicBezTo>
                    <a:pt x="11431905" y="132993"/>
                    <a:pt x="11326432" y="147014"/>
                    <a:pt x="11332908" y="150377"/>
                  </a:cubicBezTo>
                  <a:cubicBezTo>
                    <a:pt x="11291697" y="127537"/>
                    <a:pt x="11274488" y="183239"/>
                    <a:pt x="11333796" y="161098"/>
                  </a:cubicBezTo>
                  <a:close/>
                  <a:moveTo>
                    <a:pt x="11124247" y="249916"/>
                  </a:moveTo>
                  <a:cubicBezTo>
                    <a:pt x="11123485" y="251184"/>
                    <a:pt x="11205211" y="272057"/>
                    <a:pt x="11255375" y="245538"/>
                  </a:cubicBezTo>
                  <a:cubicBezTo>
                    <a:pt x="11222355" y="221811"/>
                    <a:pt x="11116881" y="235832"/>
                    <a:pt x="11123358" y="239194"/>
                  </a:cubicBezTo>
                  <a:cubicBezTo>
                    <a:pt x="11082147" y="216355"/>
                    <a:pt x="11064939" y="272057"/>
                    <a:pt x="11124247" y="249916"/>
                  </a:cubicBezTo>
                  <a:close/>
                  <a:moveTo>
                    <a:pt x="11562396" y="97657"/>
                  </a:moveTo>
                  <a:cubicBezTo>
                    <a:pt x="11561635" y="98925"/>
                    <a:pt x="11643360" y="119798"/>
                    <a:pt x="11693525" y="93279"/>
                  </a:cubicBezTo>
                  <a:cubicBezTo>
                    <a:pt x="11660505" y="69552"/>
                    <a:pt x="11555032" y="83573"/>
                    <a:pt x="11561508" y="86935"/>
                  </a:cubicBezTo>
                  <a:cubicBezTo>
                    <a:pt x="11520297" y="64096"/>
                    <a:pt x="11503088" y="119798"/>
                    <a:pt x="11562396" y="97657"/>
                  </a:cubicBezTo>
                  <a:close/>
                  <a:moveTo>
                    <a:pt x="10794047" y="370454"/>
                  </a:moveTo>
                  <a:cubicBezTo>
                    <a:pt x="10793285" y="371723"/>
                    <a:pt x="10875011" y="392595"/>
                    <a:pt x="10925175" y="366077"/>
                  </a:cubicBezTo>
                  <a:cubicBezTo>
                    <a:pt x="10892155" y="342350"/>
                    <a:pt x="10786681" y="356370"/>
                    <a:pt x="10793157" y="359733"/>
                  </a:cubicBezTo>
                  <a:cubicBezTo>
                    <a:pt x="10751947" y="336894"/>
                    <a:pt x="10734739" y="392595"/>
                    <a:pt x="10794047" y="370454"/>
                  </a:cubicBezTo>
                  <a:close/>
                  <a:moveTo>
                    <a:pt x="11111547" y="72280"/>
                  </a:moveTo>
                  <a:cubicBezTo>
                    <a:pt x="11110785" y="73549"/>
                    <a:pt x="11192509" y="94421"/>
                    <a:pt x="11242676"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4"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6"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9" y="493086"/>
                  </a:moveTo>
                  <a:cubicBezTo>
                    <a:pt x="7431532" y="530072"/>
                    <a:pt x="7414514" y="437004"/>
                    <a:pt x="7373620" y="475576"/>
                  </a:cubicBezTo>
                  <a:cubicBezTo>
                    <a:pt x="7379970" y="469550"/>
                    <a:pt x="7275386" y="446076"/>
                    <a:pt x="7242619" y="485727"/>
                  </a:cubicBezTo>
                  <a:cubicBezTo>
                    <a:pt x="7292404" y="530072"/>
                    <a:pt x="7373494" y="495116"/>
                    <a:pt x="7372669"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8" y="828246"/>
                    <a:pt x="8908923" y="783901"/>
                  </a:cubicBezTo>
                  <a:cubicBezTo>
                    <a:pt x="8876157" y="744250"/>
                    <a:pt x="8771571" y="767723"/>
                    <a:pt x="8777923" y="773814"/>
                  </a:cubicBezTo>
                  <a:cubicBezTo>
                    <a:pt x="8737028" y="735432"/>
                    <a:pt x="8720009"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3" y="597130"/>
                    <a:pt x="5500434" y="607280"/>
                  </a:cubicBezTo>
                  <a:cubicBezTo>
                    <a:pt x="5471097" y="542761"/>
                    <a:pt x="5458905" y="699461"/>
                    <a:pt x="5501069" y="637098"/>
                  </a:cubicBezTo>
                  <a:close/>
                  <a:moveTo>
                    <a:pt x="5608131" y="542761"/>
                  </a:moveTo>
                  <a:cubicBezTo>
                    <a:pt x="5607749" y="545108"/>
                    <a:pt x="5646674" y="584505"/>
                    <a:pt x="5670550" y="534450"/>
                  </a:cubicBezTo>
                  <a:cubicBezTo>
                    <a:pt x="5654866" y="490041"/>
                    <a:pt x="5604637" y="516242"/>
                    <a:pt x="5607686" y="523030"/>
                  </a:cubicBezTo>
                  <a:cubicBezTo>
                    <a:pt x="5588001" y="479319"/>
                    <a:pt x="5579936" y="584442"/>
                    <a:pt x="5608131" y="542761"/>
                  </a:cubicBezTo>
                  <a:close/>
                  <a:moveTo>
                    <a:pt x="5727256" y="681317"/>
                  </a:moveTo>
                  <a:cubicBezTo>
                    <a:pt x="5726875" y="683664"/>
                    <a:pt x="5765738" y="723061"/>
                    <a:pt x="5789613" y="673006"/>
                  </a:cubicBezTo>
                  <a:cubicBezTo>
                    <a:pt x="5773928" y="628597"/>
                    <a:pt x="5723764" y="654798"/>
                    <a:pt x="5726811" y="661586"/>
                  </a:cubicBezTo>
                  <a:cubicBezTo>
                    <a:pt x="5707190" y="617938"/>
                    <a:pt x="5698998" y="722997"/>
                    <a:pt x="5727256" y="681253"/>
                  </a:cubicBezTo>
                  <a:close/>
                </a:path>
              </a:pathLst>
            </a:custGeom>
            <a:gradFill rotWithShape="1">
              <a:gsLst>
                <a:gs pos="0">
                  <a:schemeClr val="accent2"/>
                </a:gs>
                <a:gs pos="50000">
                  <a:schemeClr val="accent3"/>
                </a:gs>
                <a:gs pos="100000">
                  <a:schemeClr val="accent3"/>
                </a:gs>
              </a:gsLst>
              <a:lin ang="5400000" scaled="0"/>
            </a:gradFill>
            <a:ln>
              <a:noFill/>
            </a:ln>
          </p:spPr>
          <p:txBody>
            <a:bodyPr spcFirstLastPara="1" vert="horz" wrap="square" lIns="91425" tIns="45700" rIns="91425" bIns="45700"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5" name="Google Shape;14;p2">
              <a:extLst>
                <a:ext uri="{9AEDD990-4AB9-4B02-A6A8-20A8052CAC3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039313C-D06E-467A-9C00-6523AA6A7F99}"/>
                </a:ext>
              </a:extLst>
            </p:cNvPr>
            <p:cNvSpPr/>
            <p:nvPr/>
          </p:nvSpPr>
          <p:spPr>
            <a:xfrm>
              <a:off x="0" y="3738671"/>
              <a:ext cx="9139237" cy="610951"/>
            </a:xfrm>
            <a:custGeom>
              <a:avLst/>
              <a:gdLst/>
              <a:ahLst/>
              <a:cxnLst/>
              <a:rect l="0" t="0" r="r" b="b"/>
              <a:pathLst>
                <a:path w="12185650" h="814602">
                  <a:moveTo>
                    <a:pt x="12185651" y="237974"/>
                  </a:moveTo>
                  <a:cubicBezTo>
                    <a:pt x="10111231" y="-231998"/>
                    <a:pt x="8566150" y="1108388"/>
                    <a:pt x="6149976" y="368917"/>
                  </a:cubicBezTo>
                  <a:cubicBezTo>
                    <a:pt x="3733800" y="-370554"/>
                    <a:pt x="2226882" y="249965"/>
                    <a:pt x="0" y="135199"/>
                  </a:cubicBezTo>
                  <a:lnTo>
                    <a:pt x="0" y="397275"/>
                  </a:lnTo>
                  <a:cubicBezTo>
                    <a:pt x="2142935" y="744109"/>
                    <a:pt x="3989896" y="-132713"/>
                    <a:pt x="6300216" y="564380"/>
                  </a:cubicBezTo>
                  <a:cubicBezTo>
                    <a:pt x="8610536" y="1261472"/>
                    <a:pt x="10223499" y="235690"/>
                    <a:pt x="12185651" y="655545"/>
                  </a:cubicBezTo>
                  <a:close/>
                </a:path>
              </a:pathLst>
            </a:custGeom>
            <a:solidFill>
              <a:srgbClr val="FFFFFF">
                <a:alpha val="9799"/>
              </a:srgbClr>
            </a:solidFill>
            <a:ln>
              <a:noFill/>
            </a:ln>
          </p:spPr>
          <p:txBody>
            <a:bodyPr spcFirstLastPara="1" vert="horz" wrap="square" lIns="91425" tIns="45700" rIns="91425" bIns="45700"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6" name="Google Shape;15;p2">
              <a:extLst>
                <a:ext uri="{2AF51FB8-1715-4E3D-BD4A-A389DCEEC46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FD54B7F-858D-418B-B728-9C7B4DBFD978}"/>
                </a:ext>
              </a:extLst>
            </p:cNvPr>
            <p:cNvSpPr/>
            <p:nvPr/>
          </p:nvSpPr>
          <p:spPr>
            <a:xfrm>
              <a:off x="0" y="3573844"/>
              <a:ext cx="9139237" cy="323487"/>
            </a:xfrm>
            <a:custGeom>
              <a:avLst/>
              <a:gdLst/>
              <a:ahLst/>
              <a:cxnLst/>
              <a:rect l="0" t="0" r="r" b="b"/>
              <a:pathLst>
                <a:path w="12185650" h="431316">
                  <a:moveTo>
                    <a:pt x="12185651" y="96061"/>
                  </a:moveTo>
                  <a:cubicBezTo>
                    <a:pt x="10111231" y="-187395"/>
                    <a:pt x="9074149" y="697484"/>
                    <a:pt x="6657975" y="251555"/>
                  </a:cubicBezTo>
                  <a:cubicBezTo>
                    <a:pt x="4241800" y="-194374"/>
                    <a:pt x="2226882" y="103039"/>
                    <a:pt x="0" y="34078"/>
                  </a:cubicBezTo>
                  <a:lnTo>
                    <a:pt x="0" y="192110"/>
                  </a:lnTo>
                  <a:cubicBezTo>
                    <a:pt x="2142935" y="401466"/>
                    <a:pt x="3989896" y="-127507"/>
                    <a:pt x="6300216" y="292855"/>
                  </a:cubicBezTo>
                  <a:cubicBezTo>
                    <a:pt x="8610536" y="713217"/>
                    <a:pt x="10223499" y="18154"/>
                    <a:pt x="12185651" y="271349"/>
                  </a:cubicBezTo>
                  <a:close/>
                </a:path>
              </a:pathLst>
            </a:custGeom>
            <a:solidFill>
              <a:srgbClr val="FFFFFF">
                <a:alpha val="9799"/>
              </a:srgbClr>
            </a:solidFill>
            <a:ln>
              <a:noFill/>
            </a:ln>
          </p:spPr>
          <p:txBody>
            <a:bodyPr spcFirstLastPara="1" vert="horz" wrap="square" lIns="91425" tIns="45700" rIns="91425" bIns="45700"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7" name="Google Shape;16;p2">
              <a:extLst>
                <a:ext uri="{AE708375-9EB2-40D1-8603-FBAE8BCF4AB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33CD15C-F623-4999-A059-6748A0D50F4E}"/>
                </a:ext>
              </a:extLst>
            </p:cNvPr>
            <p:cNvSpPr/>
            <p:nvPr/>
          </p:nvSpPr>
          <p:spPr>
            <a:xfrm>
              <a:off x="4769" y="3044532"/>
              <a:ext cx="9139237" cy="487028"/>
            </a:xfrm>
            <a:custGeom>
              <a:avLst/>
              <a:gdLst/>
              <a:ahLst/>
              <a:cxnLst/>
              <a:rect l="0" t="0" r="r" b="b"/>
              <a:pathLst>
                <a:path w="12185650" h="649371">
                  <a:moveTo>
                    <a:pt x="0" y="238052"/>
                  </a:moveTo>
                  <a:cubicBezTo>
                    <a:pt x="4102100" y="-24912"/>
                    <a:pt x="4512056" y="919728"/>
                    <a:pt x="7966075" y="278844"/>
                  </a:cubicBezTo>
                  <a:cubicBezTo>
                    <a:pt x="10287000" y="-151795"/>
                    <a:pt x="11601451" y="464"/>
                    <a:pt x="12185651" y="178417"/>
                  </a:cubicBezTo>
                  <a:lnTo>
                    <a:pt x="12185651" y="531150"/>
                  </a:lnTo>
                  <a:cubicBezTo>
                    <a:pt x="11544300" y="355735"/>
                    <a:pt x="10394949" y="159067"/>
                    <a:pt x="7815834" y="492578"/>
                  </a:cubicBezTo>
                  <a:cubicBezTo>
                    <a:pt x="4108450" y="971940"/>
                    <a:pt x="2419350" y="159067"/>
                    <a:pt x="0" y="580571"/>
                  </a:cubicBezTo>
                  <a:close/>
                </a:path>
              </a:pathLst>
            </a:custGeom>
            <a:solidFill>
              <a:srgbClr val="FFFFFF">
                <a:alpha val="9799"/>
              </a:srgbClr>
            </a:solidFill>
            <a:ln>
              <a:noFill/>
            </a:ln>
          </p:spPr>
          <p:txBody>
            <a:bodyPr spcFirstLastPara="1" vert="horz" wrap="square" lIns="91425" tIns="45700" rIns="91425" bIns="45700"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8" name="Google Shape;17;p2">
              <a:extLst>
                <a:ext uri="{D44ADBDD-CF95-4F73-AD52-5B5F72FDF47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6D3C720-385A-4060-ABE9-ECB4D1685BBE}"/>
                </a:ext>
              </a:extLst>
            </p:cNvPr>
            <p:cNvSpPr/>
            <p:nvPr/>
          </p:nvSpPr>
          <p:spPr>
            <a:xfrm>
              <a:off x="0" y="3646179"/>
              <a:ext cx="9139237" cy="1502660"/>
            </a:xfrm>
            <a:custGeom>
              <a:avLst/>
              <a:gdLst/>
              <a:ahLst/>
              <a:cxnLst/>
              <a:rect l="0" t="0" r="r" b="b"/>
              <a:pathLst>
                <a:path w="12185650" h="2003547">
                  <a:moveTo>
                    <a:pt x="11845353" y="476199"/>
                  </a:moveTo>
                  <a:lnTo>
                    <a:pt x="11839448" y="479625"/>
                  </a:lnTo>
                  <a:cubicBezTo>
                    <a:pt x="11681459" y="425383"/>
                    <a:pt x="11414633" y="519085"/>
                    <a:pt x="11450067" y="716515"/>
                  </a:cubicBezTo>
                  <a:cubicBezTo>
                    <a:pt x="11417555" y="735547"/>
                    <a:pt x="11384789" y="753374"/>
                    <a:pt x="11351832" y="770693"/>
                  </a:cubicBezTo>
                  <a:cubicBezTo>
                    <a:pt x="11356595" y="765301"/>
                    <a:pt x="11361292" y="759972"/>
                    <a:pt x="11366308" y="754769"/>
                  </a:cubicBezTo>
                  <a:cubicBezTo>
                    <a:pt x="11370056" y="733453"/>
                    <a:pt x="11371833" y="703382"/>
                    <a:pt x="11341355" y="707189"/>
                  </a:cubicBezTo>
                  <a:cubicBezTo>
                    <a:pt x="11316716" y="737323"/>
                    <a:pt x="11298999" y="772533"/>
                    <a:pt x="11260265" y="791566"/>
                  </a:cubicBezTo>
                  <a:cubicBezTo>
                    <a:pt x="11264139" y="772533"/>
                    <a:pt x="11252136" y="758322"/>
                    <a:pt x="11238992" y="749314"/>
                  </a:cubicBezTo>
                  <a:cubicBezTo>
                    <a:pt x="11229911" y="814912"/>
                    <a:pt x="11178349" y="756165"/>
                    <a:pt x="11218671" y="734278"/>
                  </a:cubicBezTo>
                  <a:cubicBezTo>
                    <a:pt x="11254232" y="729774"/>
                    <a:pt x="11331384" y="788013"/>
                    <a:pt x="11286109" y="713850"/>
                  </a:cubicBezTo>
                  <a:cubicBezTo>
                    <a:pt x="11288840" y="692470"/>
                    <a:pt x="11264520" y="713850"/>
                    <a:pt x="11251501" y="689742"/>
                  </a:cubicBezTo>
                  <a:cubicBezTo>
                    <a:pt x="11267948" y="677879"/>
                    <a:pt x="11331131" y="665000"/>
                    <a:pt x="11278489" y="652185"/>
                  </a:cubicBezTo>
                  <a:cubicBezTo>
                    <a:pt x="11365229" y="637213"/>
                    <a:pt x="11345481" y="586270"/>
                    <a:pt x="11268075" y="623256"/>
                  </a:cubicBezTo>
                  <a:cubicBezTo>
                    <a:pt x="11313288" y="562035"/>
                    <a:pt x="11296904" y="506651"/>
                    <a:pt x="11237532" y="587158"/>
                  </a:cubicBezTo>
                  <a:cubicBezTo>
                    <a:pt x="11226736" y="595088"/>
                    <a:pt x="11174795" y="707696"/>
                    <a:pt x="11174984" y="660750"/>
                  </a:cubicBezTo>
                  <a:cubicBezTo>
                    <a:pt x="11180128" y="648062"/>
                    <a:pt x="11210735" y="626428"/>
                    <a:pt x="11188447" y="618181"/>
                  </a:cubicBezTo>
                  <a:cubicBezTo>
                    <a:pt x="11205845" y="583415"/>
                    <a:pt x="11193463" y="549981"/>
                    <a:pt x="11162603" y="594073"/>
                  </a:cubicBezTo>
                  <a:cubicBezTo>
                    <a:pt x="11156251" y="574470"/>
                    <a:pt x="11144122" y="560068"/>
                    <a:pt x="11146472" y="540846"/>
                  </a:cubicBezTo>
                  <a:cubicBezTo>
                    <a:pt x="11033060" y="486159"/>
                    <a:pt x="11146472" y="621670"/>
                    <a:pt x="11131549" y="666015"/>
                  </a:cubicBezTo>
                  <a:cubicBezTo>
                    <a:pt x="11069573" y="604858"/>
                    <a:pt x="11119865" y="699576"/>
                    <a:pt x="11122089" y="727363"/>
                  </a:cubicBezTo>
                  <a:cubicBezTo>
                    <a:pt x="11101705" y="722097"/>
                    <a:pt x="11098783" y="727363"/>
                    <a:pt x="11103039" y="747347"/>
                  </a:cubicBezTo>
                  <a:lnTo>
                    <a:pt x="11098847" y="748235"/>
                  </a:lnTo>
                  <a:cubicBezTo>
                    <a:pt x="11061635" y="651614"/>
                    <a:pt x="11032299" y="729774"/>
                    <a:pt x="11068241" y="787125"/>
                  </a:cubicBezTo>
                  <a:cubicBezTo>
                    <a:pt x="11071987" y="812501"/>
                    <a:pt x="11033887" y="781478"/>
                    <a:pt x="11037633" y="803239"/>
                  </a:cubicBezTo>
                  <a:cubicBezTo>
                    <a:pt x="11038585"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5" y="763588"/>
                  </a:cubicBezTo>
                  <a:cubicBezTo>
                    <a:pt x="11033887" y="768073"/>
                    <a:pt x="11027219" y="769869"/>
                    <a:pt x="11020933" y="768346"/>
                  </a:cubicBezTo>
                  <a:cubicBezTo>
                    <a:pt x="11009947" y="774182"/>
                    <a:pt x="10995533" y="776784"/>
                    <a:pt x="10984674" y="769615"/>
                  </a:cubicBezTo>
                  <a:cubicBezTo>
                    <a:pt x="10980421" y="769615"/>
                    <a:pt x="10976166" y="770503"/>
                    <a:pt x="10973119" y="766696"/>
                  </a:cubicBezTo>
                  <a:cubicBezTo>
                    <a:pt x="10975022" y="764984"/>
                    <a:pt x="10976229" y="763207"/>
                    <a:pt x="10978516" y="764159"/>
                  </a:cubicBezTo>
                  <a:cubicBezTo>
                    <a:pt x="10955020" y="728569"/>
                    <a:pt x="10999724" y="706110"/>
                    <a:pt x="11030458" y="701225"/>
                  </a:cubicBezTo>
                  <a:lnTo>
                    <a:pt x="11029822"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69" y="507856"/>
                    <a:pt x="10865803" y="535771"/>
                  </a:cubicBezTo>
                  <a:cubicBezTo>
                    <a:pt x="10700703" y="449046"/>
                    <a:pt x="10948987" y="653771"/>
                    <a:pt x="10917619" y="703446"/>
                  </a:cubicBezTo>
                  <a:cubicBezTo>
                    <a:pt x="10935589" y="713152"/>
                    <a:pt x="10924477" y="824935"/>
                    <a:pt x="10892219" y="791629"/>
                  </a:cubicBezTo>
                  <a:lnTo>
                    <a:pt x="10893298" y="791629"/>
                  </a:lnTo>
                  <a:cubicBezTo>
                    <a:pt x="10877869" y="777926"/>
                    <a:pt x="10853293" y="751407"/>
                    <a:pt x="10857865" y="728949"/>
                  </a:cubicBezTo>
                  <a:cubicBezTo>
                    <a:pt x="10837355" y="724191"/>
                    <a:pt x="10855198" y="698307"/>
                    <a:pt x="10832465" y="706491"/>
                  </a:cubicBezTo>
                  <a:cubicBezTo>
                    <a:pt x="10834625" y="671154"/>
                    <a:pt x="10816399" y="681558"/>
                    <a:pt x="10795571" y="696213"/>
                  </a:cubicBezTo>
                  <a:cubicBezTo>
                    <a:pt x="10785221" y="660052"/>
                    <a:pt x="10812398" y="534692"/>
                    <a:pt x="10755757" y="643367"/>
                  </a:cubicBezTo>
                  <a:cubicBezTo>
                    <a:pt x="10748772" y="622241"/>
                    <a:pt x="10743057" y="621670"/>
                    <a:pt x="10729277" y="640512"/>
                  </a:cubicBezTo>
                  <a:cubicBezTo>
                    <a:pt x="10716260" y="622114"/>
                    <a:pt x="10752582" y="561528"/>
                    <a:pt x="10714419" y="575675"/>
                  </a:cubicBezTo>
                  <a:cubicBezTo>
                    <a:pt x="10694099"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9" y="538943"/>
                  </a:cubicBezTo>
                  <a:cubicBezTo>
                    <a:pt x="10615677" y="541226"/>
                    <a:pt x="10653269" y="515850"/>
                    <a:pt x="10611866" y="494534"/>
                  </a:cubicBezTo>
                  <a:cubicBezTo>
                    <a:pt x="10592816" y="479371"/>
                    <a:pt x="10581640" y="422401"/>
                    <a:pt x="10549065" y="439467"/>
                  </a:cubicBezTo>
                  <a:cubicBezTo>
                    <a:pt x="10546587" y="471568"/>
                    <a:pt x="10561765" y="492186"/>
                    <a:pt x="10575355" y="520227"/>
                  </a:cubicBezTo>
                  <a:cubicBezTo>
                    <a:pt x="10452609" y="487238"/>
                    <a:pt x="10546651" y="551948"/>
                    <a:pt x="10598785" y="566286"/>
                  </a:cubicBezTo>
                  <a:cubicBezTo>
                    <a:pt x="10587039" y="566286"/>
                    <a:pt x="10536872" y="562987"/>
                    <a:pt x="10554335" y="583922"/>
                  </a:cubicBezTo>
                  <a:cubicBezTo>
                    <a:pt x="10562463" y="589759"/>
                    <a:pt x="10597959" y="589124"/>
                    <a:pt x="10588181" y="602510"/>
                  </a:cubicBezTo>
                  <a:cubicBezTo>
                    <a:pt x="10583163" y="615833"/>
                    <a:pt x="10603484" y="629727"/>
                    <a:pt x="10571925" y="630425"/>
                  </a:cubicBezTo>
                  <a:cubicBezTo>
                    <a:pt x="10520744" y="721336"/>
                    <a:pt x="10602976" y="651170"/>
                    <a:pt x="10648125" y="648252"/>
                  </a:cubicBezTo>
                  <a:cubicBezTo>
                    <a:pt x="10647299" y="662970"/>
                    <a:pt x="10667173"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0" y="747601"/>
                  </a:cubicBezTo>
                  <a:cubicBezTo>
                    <a:pt x="10727880" y="749758"/>
                    <a:pt x="10727880" y="751915"/>
                    <a:pt x="10727880" y="753945"/>
                  </a:cubicBezTo>
                  <a:lnTo>
                    <a:pt x="10724070" y="753945"/>
                  </a:lnTo>
                  <a:cubicBezTo>
                    <a:pt x="10724070" y="753057"/>
                    <a:pt x="10724070" y="752169"/>
                    <a:pt x="10723562" y="751280"/>
                  </a:cubicBezTo>
                  <a:cubicBezTo>
                    <a:pt x="10711752" y="757624"/>
                    <a:pt x="10696193" y="751661"/>
                    <a:pt x="10686922" y="743160"/>
                  </a:cubicBezTo>
                  <a:lnTo>
                    <a:pt x="10691685" y="739100"/>
                  </a:lnTo>
                  <a:cubicBezTo>
                    <a:pt x="10684445" y="729012"/>
                    <a:pt x="10667239" y="727997"/>
                    <a:pt x="10661269" y="717720"/>
                  </a:cubicBezTo>
                  <a:cubicBezTo>
                    <a:pt x="10642219" y="741447"/>
                    <a:pt x="10633837" y="677498"/>
                    <a:pt x="10615611" y="721653"/>
                  </a:cubicBezTo>
                  <a:cubicBezTo>
                    <a:pt x="10610531" y="713533"/>
                    <a:pt x="10606531" y="695008"/>
                    <a:pt x="10596563" y="706047"/>
                  </a:cubicBezTo>
                  <a:cubicBezTo>
                    <a:pt x="10572497" y="733580"/>
                    <a:pt x="10531729" y="633280"/>
                    <a:pt x="10514012" y="618561"/>
                  </a:cubicBezTo>
                  <a:cubicBezTo>
                    <a:pt x="10450512" y="630552"/>
                    <a:pt x="10539031" y="732184"/>
                    <a:pt x="10572497" y="759020"/>
                  </a:cubicBezTo>
                  <a:cubicBezTo>
                    <a:pt x="10565129" y="770884"/>
                    <a:pt x="10588879" y="771074"/>
                    <a:pt x="10597071" y="776530"/>
                  </a:cubicBezTo>
                  <a:cubicBezTo>
                    <a:pt x="10573829" y="795563"/>
                    <a:pt x="10557066" y="743794"/>
                    <a:pt x="10550779" y="790868"/>
                  </a:cubicBezTo>
                  <a:cubicBezTo>
                    <a:pt x="10480929" y="801018"/>
                    <a:pt x="10537508" y="811930"/>
                    <a:pt x="10508996" y="823413"/>
                  </a:cubicBezTo>
                  <a:cubicBezTo>
                    <a:pt x="10498265" y="827410"/>
                    <a:pt x="10500487" y="855768"/>
                    <a:pt x="10495153" y="867251"/>
                  </a:cubicBezTo>
                  <a:cubicBezTo>
                    <a:pt x="10520553" y="864777"/>
                    <a:pt x="10529506" y="890978"/>
                    <a:pt x="10548620" y="884507"/>
                  </a:cubicBezTo>
                  <a:cubicBezTo>
                    <a:pt x="10574719" y="830899"/>
                    <a:pt x="10812845" y="752803"/>
                    <a:pt x="10766869" y="835150"/>
                  </a:cubicBezTo>
                  <a:cubicBezTo>
                    <a:pt x="10730738" y="860526"/>
                    <a:pt x="10695051" y="862112"/>
                    <a:pt x="10750423" y="896244"/>
                  </a:cubicBezTo>
                  <a:cubicBezTo>
                    <a:pt x="10785475" y="929233"/>
                    <a:pt x="10803955" y="800384"/>
                    <a:pt x="10859579" y="857735"/>
                  </a:cubicBezTo>
                  <a:cubicBezTo>
                    <a:pt x="10811637" y="864079"/>
                    <a:pt x="10887963" y="907980"/>
                    <a:pt x="10873486" y="932342"/>
                  </a:cubicBezTo>
                  <a:cubicBezTo>
                    <a:pt x="10352343" y="1052119"/>
                    <a:pt x="9796272" y="634168"/>
                    <a:pt x="9313544" y="939891"/>
                  </a:cubicBezTo>
                  <a:cubicBezTo>
                    <a:pt x="9320276" y="921557"/>
                    <a:pt x="9299575" y="922762"/>
                    <a:pt x="9294051" y="914515"/>
                  </a:cubicBezTo>
                  <a:cubicBezTo>
                    <a:pt x="9303004" y="883492"/>
                    <a:pt x="9263444" y="870106"/>
                    <a:pt x="9263317" y="907282"/>
                  </a:cubicBezTo>
                  <a:lnTo>
                    <a:pt x="9261602" y="907282"/>
                  </a:lnTo>
                  <a:cubicBezTo>
                    <a:pt x="9255253" y="888250"/>
                    <a:pt x="9236201"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5" y="995846"/>
                    <a:pt x="9134793" y="904999"/>
                  </a:cubicBezTo>
                  <a:cubicBezTo>
                    <a:pt x="9195181" y="853484"/>
                    <a:pt x="9285160" y="789662"/>
                    <a:pt x="9139555" y="840986"/>
                  </a:cubicBezTo>
                  <a:cubicBezTo>
                    <a:pt x="9147556" y="803619"/>
                    <a:pt x="9163305"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5"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5" y="1199176"/>
                  </a:cubicBezTo>
                  <a:cubicBezTo>
                    <a:pt x="8364728" y="1633621"/>
                    <a:pt x="7608316" y="1830226"/>
                    <a:pt x="6885307" y="1738426"/>
                  </a:cubicBezTo>
                  <a:cubicBezTo>
                    <a:pt x="6859906" y="1598285"/>
                    <a:pt x="6616446" y="1763803"/>
                    <a:pt x="6770435" y="1556096"/>
                  </a:cubicBezTo>
                  <a:cubicBezTo>
                    <a:pt x="6815519" y="1497032"/>
                    <a:pt x="6726428" y="1424836"/>
                    <a:pt x="6811581" y="1387596"/>
                  </a:cubicBezTo>
                  <a:lnTo>
                    <a:pt x="6790500" y="1391720"/>
                  </a:lnTo>
                  <a:cubicBezTo>
                    <a:pt x="6808090" y="1367612"/>
                    <a:pt x="6810186" y="1345027"/>
                    <a:pt x="6796216" y="1322949"/>
                  </a:cubicBezTo>
                  <a:cubicBezTo>
                    <a:pt x="6777546" y="1366978"/>
                    <a:pt x="6752209" y="1401236"/>
                    <a:pt x="6703822" y="1409927"/>
                  </a:cubicBezTo>
                  <a:cubicBezTo>
                    <a:pt x="6727890" y="1347184"/>
                    <a:pt x="6681724" y="1367232"/>
                    <a:pt x="6666802" y="1409357"/>
                  </a:cubicBezTo>
                  <a:cubicBezTo>
                    <a:pt x="6652769" y="1450276"/>
                    <a:pt x="6650420" y="1412465"/>
                    <a:pt x="6635052" y="1395653"/>
                  </a:cubicBezTo>
                  <a:cubicBezTo>
                    <a:pt x="6639878" y="1384487"/>
                    <a:pt x="6644132" y="1355432"/>
                    <a:pt x="6662230" y="1375352"/>
                  </a:cubicBezTo>
                  <a:cubicBezTo>
                    <a:pt x="6663436" y="1370340"/>
                    <a:pt x="6664389" y="1366343"/>
                    <a:pt x="6665786" y="1360190"/>
                  </a:cubicBezTo>
                  <a:cubicBezTo>
                    <a:pt x="6680583" y="1357081"/>
                    <a:pt x="6731382" y="1356066"/>
                    <a:pt x="6702998" y="1327581"/>
                  </a:cubicBezTo>
                  <a:cubicBezTo>
                    <a:pt x="6754242" y="1329294"/>
                    <a:pt x="6729032" y="1278604"/>
                    <a:pt x="6695123" y="1314512"/>
                  </a:cubicBezTo>
                  <a:cubicBezTo>
                    <a:pt x="6705410" y="1306074"/>
                    <a:pt x="6703251" y="1289706"/>
                    <a:pt x="6695821" y="1279873"/>
                  </a:cubicBezTo>
                  <a:cubicBezTo>
                    <a:pt x="6682296" y="1288564"/>
                    <a:pt x="6691632" y="1304615"/>
                    <a:pt x="6677470" y="1315146"/>
                  </a:cubicBezTo>
                  <a:cubicBezTo>
                    <a:pt x="6681089" y="1296114"/>
                    <a:pt x="6684328" y="1277462"/>
                    <a:pt x="6680583" y="1258810"/>
                  </a:cubicBezTo>
                  <a:cubicBezTo>
                    <a:pt x="6732398" y="1184838"/>
                    <a:pt x="6875463" y="1195369"/>
                    <a:pt x="6893941" y="1101349"/>
                  </a:cubicBezTo>
                  <a:lnTo>
                    <a:pt x="6883210" y="1111309"/>
                  </a:lnTo>
                  <a:lnTo>
                    <a:pt x="6881178" y="1110104"/>
                  </a:lnTo>
                  <a:cubicBezTo>
                    <a:pt x="6884735" y="1086631"/>
                    <a:pt x="6898260" y="1073942"/>
                    <a:pt x="6920994" y="1071151"/>
                  </a:cubicBezTo>
                  <a:cubicBezTo>
                    <a:pt x="6891592" y="1029026"/>
                    <a:pt x="6823584" y="995022"/>
                    <a:pt x="6785483" y="1046409"/>
                  </a:cubicBezTo>
                  <a:cubicBezTo>
                    <a:pt x="6785102" y="1042159"/>
                    <a:pt x="6784912" y="1040065"/>
                    <a:pt x="6784657" y="1036512"/>
                  </a:cubicBezTo>
                  <a:cubicBezTo>
                    <a:pt x="6775388" y="1037591"/>
                    <a:pt x="6778308" y="1054529"/>
                    <a:pt x="6765228" y="1049201"/>
                  </a:cubicBezTo>
                  <a:cubicBezTo>
                    <a:pt x="6793675" y="994260"/>
                    <a:pt x="6912420" y="971675"/>
                    <a:pt x="6917120" y="893452"/>
                  </a:cubicBezTo>
                  <a:cubicBezTo>
                    <a:pt x="6904420" y="870677"/>
                    <a:pt x="6886257" y="909503"/>
                    <a:pt x="6879464" y="920161"/>
                  </a:cubicBezTo>
                  <a:cubicBezTo>
                    <a:pt x="6849174" y="942239"/>
                    <a:pt x="6800977" y="952516"/>
                    <a:pt x="6775958" y="990327"/>
                  </a:cubicBezTo>
                  <a:cubicBezTo>
                    <a:pt x="6777292" y="1001048"/>
                    <a:pt x="6774181" y="1011840"/>
                    <a:pt x="6767450"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7" y="877148"/>
                  </a:cubicBezTo>
                  <a:cubicBezTo>
                    <a:pt x="6723126" y="885712"/>
                    <a:pt x="6726810" y="892374"/>
                    <a:pt x="6729477" y="901128"/>
                  </a:cubicBezTo>
                  <a:cubicBezTo>
                    <a:pt x="6695757" y="867061"/>
                    <a:pt x="6662865" y="825887"/>
                    <a:pt x="6608826" y="853928"/>
                  </a:cubicBezTo>
                  <a:lnTo>
                    <a:pt x="6617272" y="856720"/>
                  </a:lnTo>
                  <a:cubicBezTo>
                    <a:pt x="6600698" y="884317"/>
                    <a:pt x="6551422" y="866680"/>
                    <a:pt x="6534088" y="900811"/>
                  </a:cubicBezTo>
                  <a:cubicBezTo>
                    <a:pt x="6580316" y="908424"/>
                    <a:pt x="6660261" y="892501"/>
                    <a:pt x="6681978" y="937481"/>
                  </a:cubicBezTo>
                  <a:cubicBezTo>
                    <a:pt x="6632194" y="951882"/>
                    <a:pt x="6522784" y="946362"/>
                    <a:pt x="6521260" y="1025537"/>
                  </a:cubicBezTo>
                  <a:cubicBezTo>
                    <a:pt x="6533960" y="1024902"/>
                    <a:pt x="6541454" y="1013293"/>
                    <a:pt x="6550978" y="1006505"/>
                  </a:cubicBezTo>
                  <a:cubicBezTo>
                    <a:pt x="6591744" y="1162951"/>
                    <a:pt x="6720523" y="1157304"/>
                    <a:pt x="6681470" y="1222712"/>
                  </a:cubicBezTo>
                  <a:lnTo>
                    <a:pt x="6678676" y="1223220"/>
                  </a:lnTo>
                  <a:cubicBezTo>
                    <a:pt x="6675820" y="1217637"/>
                    <a:pt x="6673026" y="1212054"/>
                    <a:pt x="6669724" y="1205520"/>
                  </a:cubicBezTo>
                  <a:cubicBezTo>
                    <a:pt x="6672454" y="1226519"/>
                    <a:pt x="6682423" y="1248533"/>
                    <a:pt x="6657024" y="1261285"/>
                  </a:cubicBezTo>
                  <a:cubicBezTo>
                    <a:pt x="6634290" y="1187693"/>
                    <a:pt x="6632512" y="1261665"/>
                    <a:pt x="6637973" y="1295606"/>
                  </a:cubicBezTo>
                  <a:lnTo>
                    <a:pt x="6635560" y="1295606"/>
                  </a:lnTo>
                  <a:cubicBezTo>
                    <a:pt x="6630988" y="1288374"/>
                    <a:pt x="6629210" y="1278541"/>
                    <a:pt x="6620637" y="1274861"/>
                  </a:cubicBezTo>
                  <a:cubicBezTo>
                    <a:pt x="6612446" y="1284695"/>
                    <a:pt x="6621907" y="1300238"/>
                    <a:pt x="6629527" y="1308041"/>
                  </a:cubicBezTo>
                  <a:cubicBezTo>
                    <a:pt x="6594984" y="1327073"/>
                    <a:pt x="6524944" y="1171896"/>
                    <a:pt x="6518657" y="1242443"/>
                  </a:cubicBezTo>
                  <a:cubicBezTo>
                    <a:pt x="6494526" y="1239080"/>
                    <a:pt x="6476873" y="1219794"/>
                    <a:pt x="6449695" y="1217066"/>
                  </a:cubicBezTo>
                  <a:cubicBezTo>
                    <a:pt x="6457950" y="1262554"/>
                    <a:pt x="6514338" y="1268136"/>
                    <a:pt x="6542470" y="1296749"/>
                  </a:cubicBezTo>
                  <a:cubicBezTo>
                    <a:pt x="6557455" y="1391910"/>
                    <a:pt x="6642418" y="1399460"/>
                    <a:pt x="6649466" y="1513781"/>
                  </a:cubicBezTo>
                  <a:cubicBezTo>
                    <a:pt x="6615684" y="1498555"/>
                    <a:pt x="6605016" y="1453829"/>
                    <a:pt x="6562028" y="1465819"/>
                  </a:cubicBezTo>
                  <a:cubicBezTo>
                    <a:pt x="6565394" y="1480665"/>
                    <a:pt x="6580506" y="1481235"/>
                    <a:pt x="6592952" y="1489166"/>
                  </a:cubicBezTo>
                  <a:cubicBezTo>
                    <a:pt x="6592952" y="1500839"/>
                    <a:pt x="6612002" y="1496271"/>
                    <a:pt x="6619685" y="1504201"/>
                  </a:cubicBezTo>
                  <a:cubicBezTo>
                    <a:pt x="6619685" y="1505089"/>
                    <a:pt x="6619113" y="1506041"/>
                    <a:pt x="6618795" y="1506929"/>
                  </a:cubicBezTo>
                  <a:cubicBezTo>
                    <a:pt x="6551486" y="1487453"/>
                    <a:pt x="6480684" y="1503757"/>
                    <a:pt x="6433123"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4" y="1695350"/>
                  </a:cubicBezTo>
                  <a:cubicBezTo>
                    <a:pt x="5880164" y="1373576"/>
                    <a:pt x="5018151" y="1930083"/>
                    <a:pt x="4338765" y="1525327"/>
                  </a:cubicBezTo>
                  <a:cubicBezTo>
                    <a:pt x="4374453" y="1492909"/>
                    <a:pt x="4339971" y="1496208"/>
                    <a:pt x="4325049" y="1469689"/>
                  </a:cubicBezTo>
                  <a:cubicBezTo>
                    <a:pt x="4350449" y="1387215"/>
                    <a:pt x="4519232" y="1535541"/>
                    <a:pt x="4537711" y="1593971"/>
                  </a:cubicBezTo>
                  <a:cubicBezTo>
                    <a:pt x="4575810" y="1583883"/>
                    <a:pt x="4546473" y="1565232"/>
                    <a:pt x="4547300" y="1539601"/>
                  </a:cubicBezTo>
                  <a:cubicBezTo>
                    <a:pt x="4575493" y="1548673"/>
                    <a:pt x="4585399" y="1543915"/>
                    <a:pt x="4575875" y="1514225"/>
                  </a:cubicBezTo>
                  <a:cubicBezTo>
                    <a:pt x="4584065" y="1508452"/>
                    <a:pt x="4581716" y="1502869"/>
                    <a:pt x="4576382" y="1496715"/>
                  </a:cubicBezTo>
                  <a:cubicBezTo>
                    <a:pt x="4573397" y="1470324"/>
                    <a:pt x="4522343" y="1471719"/>
                    <a:pt x="4539680"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8" y="1399460"/>
                    <a:pt x="4445001" y="1326946"/>
                    <a:pt x="4490276" y="1319651"/>
                  </a:cubicBezTo>
                  <a:cubicBezTo>
                    <a:pt x="4525328" y="1327200"/>
                    <a:pt x="4578795" y="1407707"/>
                    <a:pt x="4560698"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9" y="1188518"/>
                    <a:pt x="4640010" y="1130849"/>
                    <a:pt x="4557269"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1" y="1113086"/>
                  </a:cubicBezTo>
                  <a:cubicBezTo>
                    <a:pt x="4397820" y="1023888"/>
                    <a:pt x="4459860" y="1189215"/>
                    <a:pt x="4431094" y="1226138"/>
                  </a:cubicBezTo>
                  <a:cubicBezTo>
                    <a:pt x="4392994" y="1147979"/>
                    <a:pt x="4408932" y="1253989"/>
                    <a:pt x="4401821" y="1280951"/>
                  </a:cubicBezTo>
                  <a:cubicBezTo>
                    <a:pt x="4384358" y="1269215"/>
                    <a:pt x="4379914" y="1273148"/>
                    <a:pt x="4376992" y="1293640"/>
                  </a:cubicBezTo>
                  <a:lnTo>
                    <a:pt x="4372737" y="1293069"/>
                  </a:lnTo>
                  <a:cubicBezTo>
                    <a:pt x="4369689" y="1189596"/>
                    <a:pt x="4316096" y="1253672"/>
                    <a:pt x="4331018" y="1319651"/>
                  </a:cubicBezTo>
                  <a:cubicBezTo>
                    <a:pt x="4326065" y="1345027"/>
                    <a:pt x="4300411" y="1302902"/>
                    <a:pt x="4296728" y="1324726"/>
                  </a:cubicBezTo>
                  <a:cubicBezTo>
                    <a:pt x="4293299" y="1337414"/>
                    <a:pt x="4296728" y="1354099"/>
                    <a:pt x="4285299" y="1362791"/>
                  </a:cubicBezTo>
                  <a:cubicBezTo>
                    <a:pt x="4252025" y="1354226"/>
                    <a:pt x="4236403" y="1388167"/>
                    <a:pt x="4206748" y="1397112"/>
                  </a:cubicBezTo>
                  <a:cubicBezTo>
                    <a:pt x="4213098" y="1385186"/>
                    <a:pt x="4228846" y="1386391"/>
                    <a:pt x="4227957" y="1368754"/>
                  </a:cubicBezTo>
                  <a:cubicBezTo>
                    <a:pt x="4247452" y="1338937"/>
                    <a:pt x="4271772" y="1307977"/>
                    <a:pt x="4310508" y="1311657"/>
                  </a:cubicBezTo>
                  <a:cubicBezTo>
                    <a:pt x="4312349" y="1304425"/>
                    <a:pt x="4321684" y="1291292"/>
                    <a:pt x="4310508" y="1287930"/>
                  </a:cubicBezTo>
                  <a:cubicBezTo>
                    <a:pt x="4304602" y="1290613"/>
                    <a:pt x="4297731" y="1290112"/>
                    <a:pt x="4292284" y="1286598"/>
                  </a:cubicBezTo>
                  <a:cubicBezTo>
                    <a:pt x="4280027" y="1288438"/>
                    <a:pt x="4265423" y="1286027"/>
                    <a:pt x="4257675" y="1275749"/>
                  </a:cubicBezTo>
                  <a:cubicBezTo>
                    <a:pt x="4253675" y="1274290"/>
                    <a:pt x="4249357" y="1273782"/>
                    <a:pt x="4247770" y="1269405"/>
                  </a:cubicBezTo>
                  <a:cubicBezTo>
                    <a:pt x="4250119" y="1268390"/>
                    <a:pt x="4251834" y="1267185"/>
                    <a:pt x="4253675" y="1268834"/>
                  </a:cubicBezTo>
                  <a:cubicBezTo>
                    <a:pt x="4243324" y="1227470"/>
                    <a:pt x="4292981" y="1221063"/>
                    <a:pt x="4323525" y="1226646"/>
                  </a:cubicBezTo>
                  <a:lnTo>
                    <a:pt x="4322764"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1" y="1046726"/>
                    <a:pt x="4312477" y="1039811"/>
                  </a:cubicBezTo>
                  <a:cubicBezTo>
                    <a:pt x="4298507" y="1028963"/>
                    <a:pt x="4323081"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7" y="996100"/>
                    <a:pt x="4222941" y="1015703"/>
                  </a:cubicBezTo>
                  <a:cubicBezTo>
                    <a:pt x="4095750" y="878099"/>
                    <a:pt x="4262374" y="1153435"/>
                    <a:pt x="4216401"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1" y="2003547"/>
                  </a:lnTo>
                  <a:lnTo>
                    <a:pt x="12185651" y="177073"/>
                  </a:lnTo>
                  <a:cubicBezTo>
                    <a:pt x="12042331" y="215582"/>
                    <a:pt x="11907520" y="343607"/>
                    <a:pt x="11845353" y="476199"/>
                  </a:cubicBezTo>
                  <a:close/>
                  <a:moveTo>
                    <a:pt x="10921366" y="596357"/>
                  </a:moveTo>
                  <a:cubicBezTo>
                    <a:pt x="10912667" y="595158"/>
                    <a:pt x="10906633" y="587152"/>
                    <a:pt x="10907840" y="578473"/>
                  </a:cubicBezTo>
                  <a:cubicBezTo>
                    <a:pt x="10908220" y="575745"/>
                    <a:pt x="10909299" y="573163"/>
                    <a:pt x="10910950" y="570980"/>
                  </a:cubicBezTo>
                  <a:cubicBezTo>
                    <a:pt x="10916413" y="579925"/>
                    <a:pt x="10930319" y="586270"/>
                    <a:pt x="10921366" y="596357"/>
                  </a:cubicBezTo>
                  <a:close/>
                  <a:moveTo>
                    <a:pt x="10671049" y="583034"/>
                  </a:moveTo>
                  <a:cubicBezTo>
                    <a:pt x="10635679" y="551314"/>
                    <a:pt x="10665651" y="512297"/>
                    <a:pt x="10673905" y="582019"/>
                  </a:cubicBezTo>
                  <a:close/>
                  <a:moveTo>
                    <a:pt x="6729857" y="1174180"/>
                  </a:moveTo>
                  <a:cubicBezTo>
                    <a:pt x="6742558" y="1155148"/>
                    <a:pt x="6742558" y="1155148"/>
                    <a:pt x="6771957" y="1170310"/>
                  </a:cubicBezTo>
                  <a:cubicBezTo>
                    <a:pt x="6757670" y="1168407"/>
                    <a:pt x="6745098" y="1183760"/>
                    <a:pt x="6729857" y="1174180"/>
                  </a:cubicBezTo>
                  <a:close/>
                  <a:moveTo>
                    <a:pt x="6873812" y="1070263"/>
                  </a:moveTo>
                  <a:cubicBezTo>
                    <a:pt x="6849556" y="1105346"/>
                    <a:pt x="6798945" y="1148232"/>
                    <a:pt x="6756274" y="1150262"/>
                  </a:cubicBezTo>
                  <a:cubicBezTo>
                    <a:pt x="6829870" y="1118542"/>
                    <a:pt x="6798755" y="1093736"/>
                    <a:pt x="6747448" y="1143918"/>
                  </a:cubicBezTo>
                  <a:cubicBezTo>
                    <a:pt x="6744589" y="1073625"/>
                    <a:pt x="6816790" y="1020208"/>
                    <a:pt x="6873812" y="1070263"/>
                  </a:cubicBezTo>
                  <a:close/>
                  <a:moveTo>
                    <a:pt x="6807200" y="845554"/>
                  </a:moveTo>
                  <a:cubicBezTo>
                    <a:pt x="6827204" y="879051"/>
                    <a:pt x="6786564" y="926759"/>
                    <a:pt x="6768338" y="957274"/>
                  </a:cubicBezTo>
                  <a:lnTo>
                    <a:pt x="6765164" y="955117"/>
                  </a:lnTo>
                  <a:cubicBezTo>
                    <a:pt x="6814884" y="910708"/>
                    <a:pt x="6756654" y="897195"/>
                    <a:pt x="6757988" y="959622"/>
                  </a:cubicBezTo>
                  <a:cubicBezTo>
                    <a:pt x="6715189" y="910772"/>
                    <a:pt x="6775451" y="878480"/>
                    <a:pt x="6807200" y="845554"/>
                  </a:cubicBezTo>
                  <a:close/>
                  <a:moveTo>
                    <a:pt x="6740780" y="1096337"/>
                  </a:moveTo>
                  <a:cubicBezTo>
                    <a:pt x="6740018" y="1082761"/>
                    <a:pt x="6749288" y="1069184"/>
                    <a:pt x="6739509" y="1056687"/>
                  </a:cubicBezTo>
                  <a:lnTo>
                    <a:pt x="6736779" y="1056687"/>
                  </a:lnTo>
                  <a:lnTo>
                    <a:pt x="6739509" y="1078891"/>
                  </a:lnTo>
                  <a:lnTo>
                    <a:pt x="6737224" y="1078891"/>
                  </a:lnTo>
                  <a:cubicBezTo>
                    <a:pt x="6728207" y="1042603"/>
                    <a:pt x="6714744" y="1081365"/>
                    <a:pt x="6731826" y="1096464"/>
                  </a:cubicBezTo>
                  <a:lnTo>
                    <a:pt x="6729604" y="1098241"/>
                  </a:lnTo>
                  <a:cubicBezTo>
                    <a:pt x="6705727" y="1075910"/>
                    <a:pt x="6695250" y="1033975"/>
                    <a:pt x="6690551" y="1002190"/>
                  </a:cubicBezTo>
                  <a:cubicBezTo>
                    <a:pt x="6680583" y="992484"/>
                    <a:pt x="6683312" y="985696"/>
                    <a:pt x="6694234" y="978971"/>
                  </a:cubicBezTo>
                  <a:lnTo>
                    <a:pt x="6695440" y="980240"/>
                  </a:lnTo>
                  <a:cubicBezTo>
                    <a:pt x="6695948" y="977893"/>
                    <a:pt x="6696394" y="975545"/>
                    <a:pt x="6696902" y="973325"/>
                  </a:cubicBezTo>
                  <a:cubicBezTo>
                    <a:pt x="6752464" y="980176"/>
                    <a:pt x="6758369" y="1052500"/>
                    <a:pt x="6740780" y="1096337"/>
                  </a:cubicBezTo>
                  <a:close/>
                  <a:moveTo>
                    <a:pt x="6731000" y="949408"/>
                  </a:moveTo>
                  <a:cubicBezTo>
                    <a:pt x="6728651" y="957464"/>
                    <a:pt x="6726746" y="963808"/>
                    <a:pt x="6724650" y="971295"/>
                  </a:cubicBezTo>
                  <a:cubicBezTo>
                    <a:pt x="6719570" y="962413"/>
                    <a:pt x="6718301" y="960763"/>
                    <a:pt x="6712395" y="950867"/>
                  </a:cubicBezTo>
                  <a:close/>
                  <a:moveTo>
                    <a:pt x="6725158" y="934753"/>
                  </a:moveTo>
                  <a:cubicBezTo>
                    <a:pt x="6715760" y="929170"/>
                    <a:pt x="6707506" y="916672"/>
                    <a:pt x="6695059" y="928979"/>
                  </a:cubicBezTo>
                  <a:lnTo>
                    <a:pt x="6691060" y="920732"/>
                  </a:lnTo>
                  <a:cubicBezTo>
                    <a:pt x="6705094" y="902270"/>
                    <a:pt x="6737350" y="907663"/>
                    <a:pt x="6725032" y="934753"/>
                  </a:cubicBezTo>
                  <a:close/>
                  <a:moveTo>
                    <a:pt x="6634925" y="866870"/>
                  </a:moveTo>
                  <a:cubicBezTo>
                    <a:pt x="6646164" y="865030"/>
                    <a:pt x="6654293" y="869471"/>
                    <a:pt x="6663690" y="874420"/>
                  </a:cubicBezTo>
                  <a:cubicBezTo>
                    <a:pt x="6652451" y="879559"/>
                    <a:pt x="6639180" y="876894"/>
                    <a:pt x="6634798" y="866870"/>
                  </a:cubicBezTo>
                  <a:close/>
                  <a:moveTo>
                    <a:pt x="6660325" y="890851"/>
                  </a:moveTo>
                  <a:cubicBezTo>
                    <a:pt x="6669786" y="874356"/>
                    <a:pt x="6694170" y="881271"/>
                    <a:pt x="6704776" y="895419"/>
                  </a:cubicBezTo>
                  <a:cubicBezTo>
                    <a:pt x="6685788" y="906014"/>
                    <a:pt x="6675501" y="902969"/>
                    <a:pt x="6660452" y="890851"/>
                  </a:cubicBezTo>
                  <a:close/>
                  <a:moveTo>
                    <a:pt x="6665595" y="976116"/>
                  </a:moveTo>
                  <a:cubicBezTo>
                    <a:pt x="6637212" y="1023126"/>
                    <a:pt x="6666548" y="1075528"/>
                    <a:pt x="6707760" y="1103506"/>
                  </a:cubicBezTo>
                  <a:cubicBezTo>
                    <a:pt x="6745034" y="1096210"/>
                    <a:pt x="6740398" y="1157748"/>
                    <a:pt x="6707760" y="1155909"/>
                  </a:cubicBezTo>
                  <a:cubicBezTo>
                    <a:pt x="6709474" y="1149565"/>
                    <a:pt x="6711061" y="1142840"/>
                    <a:pt x="6712840" y="1135735"/>
                  </a:cubicBezTo>
                  <a:lnTo>
                    <a:pt x="6705664" y="1139160"/>
                  </a:lnTo>
                  <a:cubicBezTo>
                    <a:pt x="6705220" y="1116639"/>
                    <a:pt x="6675692" y="1112198"/>
                    <a:pt x="6679629" y="1137067"/>
                  </a:cubicBezTo>
                  <a:cubicBezTo>
                    <a:pt x="6682614" y="1150770"/>
                    <a:pt x="6701727" y="1154386"/>
                    <a:pt x="6693726" y="1171135"/>
                  </a:cubicBezTo>
                  <a:cubicBezTo>
                    <a:pt x="6659309" y="1084157"/>
                    <a:pt x="6491034" y="1004475"/>
                    <a:pt x="6665722" y="976116"/>
                  </a:cubicBezTo>
                  <a:close/>
                  <a:moveTo>
                    <a:pt x="6680583" y="1258240"/>
                  </a:moveTo>
                  <a:cubicBezTo>
                    <a:pt x="6678170" y="1278097"/>
                    <a:pt x="6635179" y="1326883"/>
                    <a:pt x="6671057" y="1328025"/>
                  </a:cubicBezTo>
                  <a:lnTo>
                    <a:pt x="6672072" y="1329865"/>
                  </a:lnTo>
                  <a:cubicBezTo>
                    <a:pt x="6664897" y="1335003"/>
                    <a:pt x="6664326" y="1346740"/>
                    <a:pt x="6651436" y="1348453"/>
                  </a:cubicBezTo>
                  <a:cubicBezTo>
                    <a:pt x="6649466" y="1315768"/>
                    <a:pt x="6659944" y="1283553"/>
                    <a:pt x="6680709" y="1258240"/>
                  </a:cubicBezTo>
                  <a:close/>
                  <a:moveTo>
                    <a:pt x="6610350" y="1384424"/>
                  </a:moveTo>
                  <a:cubicBezTo>
                    <a:pt x="6586347" y="1373512"/>
                    <a:pt x="6592634" y="1350293"/>
                    <a:pt x="6587682" y="1330943"/>
                  </a:cubicBezTo>
                  <a:cubicBezTo>
                    <a:pt x="6598666" y="1331070"/>
                    <a:pt x="6612383" y="1363552"/>
                    <a:pt x="6610350" y="1384424"/>
                  </a:cubicBezTo>
                  <a:close/>
                  <a:moveTo>
                    <a:pt x="6615177" y="1343187"/>
                  </a:moveTo>
                  <a:lnTo>
                    <a:pt x="6610478" y="1344520"/>
                  </a:lnTo>
                  <a:cubicBezTo>
                    <a:pt x="6606668" y="1335384"/>
                    <a:pt x="6603429" y="1327581"/>
                    <a:pt x="6600000" y="1319143"/>
                  </a:cubicBezTo>
                  <a:cubicBezTo>
                    <a:pt x="6638100" y="1313624"/>
                    <a:pt x="6647944" y="1343187"/>
                    <a:pt x="6623750" y="1373766"/>
                  </a:cubicBezTo>
                  <a:cubicBezTo>
                    <a:pt x="6626608" y="1360888"/>
                    <a:pt x="6619812" y="1355749"/>
                    <a:pt x="6615114" y="1343187"/>
                  </a:cubicBezTo>
                  <a:close/>
                  <a:moveTo>
                    <a:pt x="4254500" y="1062904"/>
                  </a:moveTo>
                  <a:cubicBezTo>
                    <a:pt x="4256724"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6" y="1477937"/>
                  </a:moveTo>
                  <a:cubicBezTo>
                    <a:pt x="4270693" y="1476794"/>
                    <a:pt x="4275709" y="1480982"/>
                    <a:pt x="4280409" y="1487516"/>
                  </a:cubicBezTo>
                  <a:close/>
                  <a:moveTo>
                    <a:pt x="6723063" y="1420840"/>
                  </a:moveTo>
                  <a:cubicBezTo>
                    <a:pt x="6720840" y="1461188"/>
                    <a:pt x="6718046" y="1497286"/>
                    <a:pt x="6698680"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900" y="1536049"/>
                  </a:cubicBezTo>
                  <a:cubicBezTo>
                    <a:pt x="6655308" y="1523805"/>
                    <a:pt x="6662547" y="1500458"/>
                    <a:pt x="6687185" y="1491703"/>
                  </a:cubicBezTo>
                  <a:close/>
                  <a:moveTo>
                    <a:pt x="6662865" y="1467532"/>
                  </a:moveTo>
                  <a:lnTo>
                    <a:pt x="6666358" y="1468167"/>
                  </a:lnTo>
                  <a:lnTo>
                    <a:pt x="6660007" y="1492655"/>
                  </a:lnTo>
                  <a:cubicBezTo>
                    <a:pt x="6656262" y="1483329"/>
                    <a:pt x="6654356" y="1474574"/>
                    <a:pt x="6662801" y="1467596"/>
                  </a:cubicBezTo>
                  <a:close/>
                  <a:moveTo>
                    <a:pt x="6647753" y="1452497"/>
                  </a:moveTo>
                  <a:cubicBezTo>
                    <a:pt x="6643752" y="1443488"/>
                    <a:pt x="6646863" y="1440443"/>
                    <a:pt x="6655563" y="1438159"/>
                  </a:cubicBezTo>
                  <a:cubicBezTo>
                    <a:pt x="6656135" y="1439047"/>
                    <a:pt x="6656642" y="1439935"/>
                    <a:pt x="6657150" y="1440823"/>
                  </a:cubicBezTo>
                  <a:lnTo>
                    <a:pt x="6650800" y="1451735"/>
                  </a:lnTo>
                  <a:close/>
                  <a:moveTo>
                    <a:pt x="6642544" y="1523868"/>
                  </a:moveTo>
                  <a:lnTo>
                    <a:pt x="6641593" y="1527865"/>
                  </a:lnTo>
                  <a:cubicBezTo>
                    <a:pt x="6609844" y="1532433"/>
                    <a:pt x="6578537" y="1518095"/>
                    <a:pt x="6546343" y="1520125"/>
                  </a:cubicBezTo>
                  <a:cubicBezTo>
                    <a:pt x="6577838" y="1519744"/>
                    <a:pt x="6614160" y="1508325"/>
                    <a:pt x="6642482" y="1523932"/>
                  </a:cubicBezTo>
                  <a:close/>
                  <a:moveTo>
                    <a:pt x="6546532" y="1534526"/>
                  </a:moveTo>
                  <a:cubicBezTo>
                    <a:pt x="6566600" y="1541314"/>
                    <a:pt x="6582220" y="1545946"/>
                    <a:pt x="6601906"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4" y="1599173"/>
                  </a:cubicBezTo>
                  <a:cubicBezTo>
                    <a:pt x="6619557" y="1613828"/>
                    <a:pt x="6573139" y="1576714"/>
                    <a:pt x="6546470" y="1534590"/>
                  </a:cubicBezTo>
                  <a:close/>
                  <a:moveTo>
                    <a:pt x="6659944" y="1670988"/>
                  </a:moveTo>
                  <a:cubicBezTo>
                    <a:pt x="6656262" y="1666357"/>
                    <a:pt x="6652451" y="1661916"/>
                    <a:pt x="6648514" y="1657666"/>
                  </a:cubicBezTo>
                  <a:lnTo>
                    <a:pt x="6661912" y="1669149"/>
                  </a:lnTo>
                  <a:close/>
                  <a:moveTo>
                    <a:pt x="6683694" y="1705246"/>
                  </a:moveTo>
                  <a:cubicBezTo>
                    <a:pt x="6677978" y="1693383"/>
                    <a:pt x="6669342" y="1684501"/>
                    <a:pt x="6664644" y="1670798"/>
                  </a:cubicBezTo>
                  <a:cubicBezTo>
                    <a:pt x="6678676" y="1679363"/>
                    <a:pt x="6694488" y="1691353"/>
                    <a:pt x="6696902" y="1707784"/>
                  </a:cubicBezTo>
                  <a:close/>
                  <a:moveTo>
                    <a:pt x="6704267" y="1672574"/>
                  </a:moveTo>
                  <a:lnTo>
                    <a:pt x="6701092" y="1687800"/>
                  </a:lnTo>
                  <a:cubicBezTo>
                    <a:pt x="6601970" y="1592194"/>
                    <a:pt x="6742876" y="1586675"/>
                    <a:pt x="6704203" y="1672638"/>
                  </a:cubicBezTo>
                  <a:close/>
                  <a:moveTo>
                    <a:pt x="6741922" y="1514542"/>
                  </a:moveTo>
                  <a:cubicBezTo>
                    <a:pt x="6746050" y="1541949"/>
                    <a:pt x="6718301" y="1564344"/>
                    <a:pt x="6723444" y="1594732"/>
                  </a:cubicBezTo>
                  <a:lnTo>
                    <a:pt x="6720968" y="1594732"/>
                  </a:lnTo>
                  <a:cubicBezTo>
                    <a:pt x="6720523" y="1591877"/>
                    <a:pt x="6720015" y="1588959"/>
                    <a:pt x="6719445" y="1585533"/>
                  </a:cubicBezTo>
                  <a:cubicBezTo>
                    <a:pt x="6668706" y="1541441"/>
                    <a:pt x="6716396" y="1552036"/>
                    <a:pt x="6741860" y="1514606"/>
                  </a:cubicBezTo>
                  <a:close/>
                  <a:moveTo>
                    <a:pt x="6838888" y="1731384"/>
                  </a:moveTo>
                  <a:cubicBezTo>
                    <a:pt x="6803010" y="1726182"/>
                    <a:pt x="6767196" y="1720409"/>
                    <a:pt x="6731444" y="1714001"/>
                  </a:cubicBezTo>
                  <a:cubicBezTo>
                    <a:pt x="6733985" y="1706833"/>
                    <a:pt x="6732016" y="1699981"/>
                    <a:pt x="6720396" y="1694462"/>
                  </a:cubicBezTo>
                  <a:cubicBezTo>
                    <a:pt x="6759894"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8" y="1348053"/>
                    <a:pt x="5577130" y="1359118"/>
                    <a:pt x="5589016" y="1368247"/>
                  </a:cubicBezTo>
                  <a:cubicBezTo>
                    <a:pt x="5594414" y="1373512"/>
                    <a:pt x="5603431" y="1377128"/>
                    <a:pt x="5603812" y="1385756"/>
                  </a:cubicBezTo>
                  <a:cubicBezTo>
                    <a:pt x="5599558" y="1407200"/>
                    <a:pt x="5611813" y="1426105"/>
                    <a:pt x="5633403" y="1410181"/>
                  </a:cubicBezTo>
                  <a:cubicBezTo>
                    <a:pt x="5643880" y="1405106"/>
                    <a:pt x="5643880" y="1405106"/>
                    <a:pt x="5643182" y="1393052"/>
                  </a:cubicBezTo>
                  <a:cubicBezTo>
                    <a:pt x="5653278" y="1395209"/>
                    <a:pt x="5664899" y="1392228"/>
                    <a:pt x="5672455" y="1399714"/>
                  </a:cubicBezTo>
                  <a:cubicBezTo>
                    <a:pt x="5684013" y="1417794"/>
                    <a:pt x="5745671" y="1428135"/>
                    <a:pt x="5725795" y="1392925"/>
                  </a:cubicBezTo>
                  <a:cubicBezTo>
                    <a:pt x="5736274" y="1397683"/>
                    <a:pt x="5745671" y="1401807"/>
                    <a:pt x="5754942" y="1406185"/>
                  </a:cubicBezTo>
                  <a:cubicBezTo>
                    <a:pt x="5765165" y="1411641"/>
                    <a:pt x="5775390" y="1421347"/>
                    <a:pt x="5784724" y="1409103"/>
                  </a:cubicBezTo>
                  <a:cubicBezTo>
                    <a:pt x="5793867" y="1400665"/>
                    <a:pt x="5798363" y="1388326"/>
                    <a:pt x="5796788" y="1375987"/>
                  </a:cubicBezTo>
                  <a:cubicBezTo>
                    <a:pt x="5792090" y="1342363"/>
                    <a:pt x="5756148" y="1368056"/>
                    <a:pt x="5736654" y="1359238"/>
                  </a:cubicBezTo>
                  <a:cubicBezTo>
                    <a:pt x="5762626" y="1342045"/>
                    <a:pt x="5745226" y="1313941"/>
                    <a:pt x="5718176" y="1317938"/>
                  </a:cubicBezTo>
                  <a:cubicBezTo>
                    <a:pt x="5696458" y="1325234"/>
                    <a:pt x="5682742" y="1306265"/>
                    <a:pt x="5672328" y="1290277"/>
                  </a:cubicBezTo>
                  <a:cubicBezTo>
                    <a:pt x="5653278" y="1264901"/>
                    <a:pt x="5636832" y="1293449"/>
                    <a:pt x="5616576" y="1295162"/>
                  </a:cubicBezTo>
                  <a:cubicBezTo>
                    <a:pt x="5596319" y="1300111"/>
                    <a:pt x="5543550" y="1304044"/>
                    <a:pt x="5558663" y="1335511"/>
                  </a:cubicBezTo>
                  <a:close/>
                  <a:moveTo>
                    <a:pt x="7126224" y="913500"/>
                  </a:moveTo>
                  <a:cubicBezTo>
                    <a:pt x="7145974" y="913119"/>
                    <a:pt x="7326059" y="969264"/>
                    <a:pt x="7279514" y="915086"/>
                  </a:cubicBezTo>
                  <a:lnTo>
                    <a:pt x="7281355" y="912738"/>
                  </a:lnTo>
                  <a:cubicBezTo>
                    <a:pt x="7313740" y="938559"/>
                    <a:pt x="7339965" y="976180"/>
                    <a:pt x="7384924" y="977322"/>
                  </a:cubicBezTo>
                  <a:cubicBezTo>
                    <a:pt x="7383908" y="973642"/>
                    <a:pt x="7383845" y="972563"/>
                    <a:pt x="7383526" y="972500"/>
                  </a:cubicBezTo>
                  <a:cubicBezTo>
                    <a:pt x="7321614" y="958036"/>
                    <a:pt x="7368922" y="848282"/>
                    <a:pt x="7410833" y="829694"/>
                  </a:cubicBezTo>
                  <a:cubicBezTo>
                    <a:pt x="7369112" y="831914"/>
                    <a:pt x="7334632" y="858560"/>
                    <a:pt x="7293419" y="864904"/>
                  </a:cubicBezTo>
                  <a:cubicBezTo>
                    <a:pt x="7296658" y="859384"/>
                    <a:pt x="7303962" y="857418"/>
                    <a:pt x="7308850" y="853357"/>
                  </a:cubicBezTo>
                  <a:cubicBezTo>
                    <a:pt x="7243954" y="814658"/>
                    <a:pt x="7160451" y="782176"/>
                    <a:pt x="7084886" y="806284"/>
                  </a:cubicBezTo>
                  <a:cubicBezTo>
                    <a:pt x="6975793" y="847838"/>
                    <a:pt x="7059170"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800" y="1127550"/>
                  </a:cubicBezTo>
                  <a:cubicBezTo>
                    <a:pt x="4904106" y="1115306"/>
                    <a:pt x="4938649" y="1111944"/>
                    <a:pt x="4975670" y="1109153"/>
                  </a:cubicBezTo>
                  <a:lnTo>
                    <a:pt x="4967986" y="1106171"/>
                  </a:lnTo>
                  <a:lnTo>
                    <a:pt x="4971225" y="1099827"/>
                  </a:lnTo>
                  <a:cubicBezTo>
                    <a:pt x="4878960"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6" y="1118351"/>
                    <a:pt x="5604574" y="1163712"/>
                  </a:cubicBezTo>
                  <a:cubicBezTo>
                    <a:pt x="5610924" y="1156607"/>
                    <a:pt x="5505577" y="1129010"/>
                    <a:pt x="5472557" y="1175639"/>
                  </a:cubicBezTo>
                  <a:cubicBezTo>
                    <a:pt x="5522723" y="1227724"/>
                    <a:pt x="5604448" y="1186678"/>
                    <a:pt x="5603621" y="1184267"/>
                  </a:cubicBezTo>
                  <a:close/>
                  <a:moveTo>
                    <a:pt x="8493317" y="1011199"/>
                  </a:moveTo>
                  <a:cubicBezTo>
                    <a:pt x="8552623" y="1054656"/>
                    <a:pt x="8535415" y="945284"/>
                    <a:pt x="8494205" y="990644"/>
                  </a:cubicBezTo>
                  <a:cubicBezTo>
                    <a:pt x="8500555" y="983539"/>
                    <a:pt x="8395209" y="955942"/>
                    <a:pt x="8362189" y="1002571"/>
                  </a:cubicBezTo>
                  <a:cubicBezTo>
                    <a:pt x="8412353" y="1054656"/>
                    <a:pt x="8494078" y="1013864"/>
                    <a:pt x="8493317" y="1011199"/>
                  </a:cubicBezTo>
                  <a:close/>
                  <a:moveTo>
                    <a:pt x="8444738" y="901065"/>
                  </a:moveTo>
                  <a:cubicBezTo>
                    <a:pt x="8494903" y="953150"/>
                    <a:pt x="8576628" y="912104"/>
                    <a:pt x="8575866" y="909693"/>
                  </a:cubicBezTo>
                  <a:cubicBezTo>
                    <a:pt x="8635174" y="953150"/>
                    <a:pt x="8617967" y="843778"/>
                    <a:pt x="8576755" y="889138"/>
                  </a:cubicBezTo>
                  <a:cubicBezTo>
                    <a:pt x="8583231" y="882033"/>
                    <a:pt x="8477758" y="854436"/>
                    <a:pt x="8444738" y="901065"/>
                  </a:cubicBezTo>
                  <a:close/>
                  <a:moveTo>
                    <a:pt x="8493317" y="770123"/>
                  </a:moveTo>
                  <a:cubicBezTo>
                    <a:pt x="8552623" y="813580"/>
                    <a:pt x="8535415" y="704207"/>
                    <a:pt x="8494205" y="749568"/>
                  </a:cubicBezTo>
                  <a:cubicBezTo>
                    <a:pt x="8500555" y="742462"/>
                    <a:pt x="8395209" y="714865"/>
                    <a:pt x="8362189" y="761494"/>
                  </a:cubicBezTo>
                  <a:cubicBezTo>
                    <a:pt x="8412353" y="813580"/>
                    <a:pt x="8494078" y="772787"/>
                    <a:pt x="8493317" y="770123"/>
                  </a:cubicBezTo>
                  <a:close/>
                  <a:moveTo>
                    <a:pt x="11028489" y="427540"/>
                  </a:moveTo>
                  <a:cubicBezTo>
                    <a:pt x="11027664" y="429951"/>
                    <a:pt x="11109389" y="470997"/>
                    <a:pt x="11159554" y="418911"/>
                  </a:cubicBezTo>
                  <a:cubicBezTo>
                    <a:pt x="11126533" y="372282"/>
                    <a:pt x="11021060" y="399879"/>
                    <a:pt x="11027537" y="406985"/>
                  </a:cubicBezTo>
                  <a:cubicBezTo>
                    <a:pt x="10986326" y="361497"/>
                    <a:pt x="10969117" y="470870"/>
                    <a:pt x="11028489" y="427413"/>
                  </a:cubicBezTo>
                  <a:close/>
                  <a:moveTo>
                    <a:pt x="11111041" y="300657"/>
                  </a:moveTo>
                  <a:cubicBezTo>
                    <a:pt x="11110215" y="303068"/>
                    <a:pt x="11191939" y="344114"/>
                    <a:pt x="11242104" y="292029"/>
                  </a:cubicBezTo>
                  <a:cubicBezTo>
                    <a:pt x="11209083" y="245400"/>
                    <a:pt x="11103611" y="272997"/>
                    <a:pt x="11110087" y="280102"/>
                  </a:cubicBezTo>
                  <a:cubicBezTo>
                    <a:pt x="11068875" y="234615"/>
                    <a:pt x="11051667" y="343987"/>
                    <a:pt x="11111041"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1" y="947441"/>
                  </a:cubicBezTo>
                  <a:cubicBezTo>
                    <a:pt x="4924299"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40" y="724825"/>
                    <a:pt x="4701731" y="976877"/>
                    <a:pt x="4761040" y="876704"/>
                  </a:cubicBezTo>
                  <a:close/>
                  <a:moveTo>
                    <a:pt x="10431590" y="318928"/>
                  </a:moveTo>
                  <a:cubicBezTo>
                    <a:pt x="10430829" y="324511"/>
                    <a:pt x="10512553" y="419102"/>
                    <a:pt x="10562717" y="299008"/>
                  </a:cubicBezTo>
                  <a:cubicBezTo>
                    <a:pt x="10529697" y="191665"/>
                    <a:pt x="10424223" y="255233"/>
                    <a:pt x="10430701" y="271601"/>
                  </a:cubicBezTo>
                  <a:cubicBezTo>
                    <a:pt x="10389489" y="167050"/>
                    <a:pt x="10372281" y="419102"/>
                    <a:pt x="10431590" y="318928"/>
                  </a:cubicBezTo>
                  <a:close/>
                </a:path>
              </a:pathLst>
            </a:custGeom>
            <a:gradFill rotWithShape="1">
              <a:gsLst>
                <a:gs pos="0">
                  <a:schemeClr val="accent3"/>
                </a:gs>
                <a:gs pos="100000">
                  <a:schemeClr val="accent4"/>
                </a:gs>
              </a:gsLst>
              <a:lin ang="5400000" scaled="0"/>
            </a:gradFill>
            <a:ln>
              <a:noFill/>
            </a:ln>
          </p:spPr>
          <p:txBody>
            <a:bodyPr spcFirstLastPara="1" vert="horz" wrap="square" lIns="91425" tIns="45700" rIns="91425" bIns="45700"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9" name="Google Shape;18;p2">
              <a:extLst>
                <a:ext uri="{2A2E77AB-3D84-4400-B0FE-BED9F3C3B29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2F868AB-F5E9-4420-B203-48FBEEEE5F68}"/>
                </a:ext>
              </a:extLst>
            </p:cNvPr>
            <p:cNvSpPr/>
            <p:nvPr/>
          </p:nvSpPr>
          <p:spPr>
            <a:xfrm>
              <a:off x="47" y="3377427"/>
              <a:ext cx="9143952" cy="1766261"/>
            </a:xfrm>
            <a:custGeom>
              <a:avLst/>
              <a:gdLst/>
              <a:ahLst/>
              <a:cxnLst/>
              <a:rect l="0" t="0" r="r" b="b"/>
              <a:pathLst>
                <a:path w="12191936" h="2355014">
                  <a:moveTo>
                    <a:pt x="7785037" y="1176022"/>
                  </a:moveTo>
                  <a:cubicBezTo>
                    <a:pt x="7814437" y="1188710"/>
                    <a:pt x="7824406" y="1216497"/>
                    <a:pt x="7838504" y="1242064"/>
                  </a:cubicBezTo>
                  <a:cubicBezTo>
                    <a:pt x="7920418" y="1302651"/>
                    <a:pt x="8040561" y="1285902"/>
                    <a:pt x="8136954" y="1284951"/>
                  </a:cubicBezTo>
                  <a:cubicBezTo>
                    <a:pt x="8105648" y="1245236"/>
                    <a:pt x="8101332" y="1213516"/>
                    <a:pt x="8114538" y="1164412"/>
                  </a:cubicBezTo>
                  <a:cubicBezTo>
                    <a:pt x="8142923" y="1181605"/>
                    <a:pt x="8162989" y="1208821"/>
                    <a:pt x="8196326" y="1211613"/>
                  </a:cubicBezTo>
                  <a:cubicBezTo>
                    <a:pt x="8196326" y="1172215"/>
                    <a:pt x="8177785" y="1135483"/>
                    <a:pt x="8211884" y="1102938"/>
                  </a:cubicBezTo>
                  <a:cubicBezTo>
                    <a:pt x="8214805" y="1099220"/>
                    <a:pt x="8216202" y="1094525"/>
                    <a:pt x="8215821" y="1089805"/>
                  </a:cubicBezTo>
                  <a:cubicBezTo>
                    <a:pt x="8078788" y="1102938"/>
                    <a:pt x="8135556" y="1146902"/>
                    <a:pt x="8057706" y="1012978"/>
                  </a:cubicBezTo>
                  <a:cubicBezTo>
                    <a:pt x="8033449" y="950044"/>
                    <a:pt x="8142478" y="992296"/>
                    <a:pt x="8172832" y="991344"/>
                  </a:cubicBezTo>
                  <a:cubicBezTo>
                    <a:pt x="8290751" y="1007776"/>
                    <a:pt x="8415273" y="1050218"/>
                    <a:pt x="8533130" y="1025539"/>
                  </a:cubicBezTo>
                  <a:cubicBezTo>
                    <a:pt x="8402828" y="1033914"/>
                    <a:pt x="8273796" y="1006507"/>
                    <a:pt x="8148194" y="974786"/>
                  </a:cubicBezTo>
                  <a:cubicBezTo>
                    <a:pt x="8007033" y="933803"/>
                    <a:pt x="7880859" y="954104"/>
                    <a:pt x="7816596" y="1097101"/>
                  </a:cubicBezTo>
                  <a:cubicBezTo>
                    <a:pt x="7807769" y="1122097"/>
                    <a:pt x="7787959" y="1131486"/>
                    <a:pt x="7763574" y="1134087"/>
                  </a:cubicBezTo>
                  <a:cubicBezTo>
                    <a:pt x="7724521" y="1143286"/>
                    <a:pt x="7761668" y="1175895"/>
                    <a:pt x="7785037" y="1176022"/>
                  </a:cubicBezTo>
                  <a:close/>
                  <a:moveTo>
                    <a:pt x="9975787" y="921242"/>
                  </a:moveTo>
                  <a:cubicBezTo>
                    <a:pt x="9977819" y="968632"/>
                    <a:pt x="9981120" y="1002827"/>
                    <a:pt x="9937051" y="1029853"/>
                  </a:cubicBezTo>
                  <a:cubicBezTo>
                    <a:pt x="10032301" y="1010821"/>
                    <a:pt x="10120185" y="966412"/>
                    <a:pt x="10220262" y="979481"/>
                  </a:cubicBezTo>
                  <a:lnTo>
                    <a:pt x="10166604" y="1021606"/>
                  </a:lnTo>
                  <a:lnTo>
                    <a:pt x="10166984" y="1024461"/>
                  </a:lnTo>
                  <a:cubicBezTo>
                    <a:pt x="10226993" y="1014881"/>
                    <a:pt x="10276395" y="972947"/>
                    <a:pt x="10329227" y="945159"/>
                  </a:cubicBezTo>
                  <a:cubicBezTo>
                    <a:pt x="10350501" y="936493"/>
                    <a:pt x="10369741" y="923532"/>
                    <a:pt x="10385743" y="907095"/>
                  </a:cubicBezTo>
                  <a:cubicBezTo>
                    <a:pt x="10403905" y="902400"/>
                    <a:pt x="10391140" y="877341"/>
                    <a:pt x="10381931" y="872455"/>
                  </a:cubicBezTo>
                  <a:cubicBezTo>
                    <a:pt x="10336911" y="854629"/>
                    <a:pt x="10349041" y="790743"/>
                    <a:pt x="10296207" y="775708"/>
                  </a:cubicBezTo>
                  <a:cubicBezTo>
                    <a:pt x="10219627" y="741957"/>
                    <a:pt x="10133393" y="755597"/>
                    <a:pt x="10051987" y="752932"/>
                  </a:cubicBezTo>
                  <a:cubicBezTo>
                    <a:pt x="9985755" y="751790"/>
                    <a:pt x="9918637" y="763273"/>
                    <a:pt x="9866947" y="808380"/>
                  </a:cubicBezTo>
                  <a:cubicBezTo>
                    <a:pt x="9894951" y="792646"/>
                    <a:pt x="9936797" y="775898"/>
                    <a:pt x="9957054" y="774249"/>
                  </a:cubicBezTo>
                  <a:cubicBezTo>
                    <a:pt x="9989821" y="771521"/>
                    <a:pt x="9972167" y="836167"/>
                    <a:pt x="9979089" y="860782"/>
                  </a:cubicBezTo>
                  <a:cubicBezTo>
                    <a:pt x="9959086" y="867888"/>
                    <a:pt x="9852977"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2" y="1758184"/>
                    <a:pt x="6010264" y="1718324"/>
                    <a:pt x="5999480" y="1679555"/>
                  </a:cubicBezTo>
                  <a:close/>
                  <a:moveTo>
                    <a:pt x="11301729" y="1404284"/>
                  </a:moveTo>
                  <a:cubicBezTo>
                    <a:pt x="11309033" y="1374422"/>
                    <a:pt x="11313859" y="1344021"/>
                    <a:pt x="11316271" y="1313372"/>
                  </a:cubicBezTo>
                  <a:cubicBezTo>
                    <a:pt x="11306365" y="1342644"/>
                    <a:pt x="11301413" y="1373375"/>
                    <a:pt x="11301667" y="1404284"/>
                  </a:cubicBezTo>
                  <a:close/>
                  <a:moveTo>
                    <a:pt x="11446383" y="1562379"/>
                  </a:moveTo>
                  <a:cubicBezTo>
                    <a:pt x="11440033" y="1545250"/>
                    <a:pt x="11436351" y="1527360"/>
                    <a:pt x="11430128" y="1511246"/>
                  </a:cubicBezTo>
                  <a:cubicBezTo>
                    <a:pt x="11434381" y="1529009"/>
                    <a:pt x="11439080" y="1546392"/>
                    <a:pt x="11444479" y="1562823"/>
                  </a:cubicBezTo>
                  <a:close/>
                  <a:moveTo>
                    <a:pt x="11889549" y="1328535"/>
                  </a:moveTo>
                  <a:cubicBezTo>
                    <a:pt x="11731179" y="1008474"/>
                    <a:pt x="12160440" y="1257163"/>
                    <a:pt x="12003849" y="914644"/>
                  </a:cubicBezTo>
                  <a:cubicBezTo>
                    <a:pt x="11979021" y="887428"/>
                    <a:pt x="12053189" y="848856"/>
                    <a:pt x="12042331" y="804890"/>
                  </a:cubicBezTo>
                  <a:cubicBezTo>
                    <a:pt x="12034265" y="771140"/>
                    <a:pt x="12079921" y="768031"/>
                    <a:pt x="12056872" y="739356"/>
                  </a:cubicBezTo>
                  <a:cubicBezTo>
                    <a:pt x="12060492" y="688603"/>
                    <a:pt x="12075921" y="607588"/>
                    <a:pt x="12014708" y="568064"/>
                  </a:cubicBezTo>
                  <a:cubicBezTo>
                    <a:pt x="12112943" y="537866"/>
                    <a:pt x="11993753" y="353125"/>
                    <a:pt x="12111355" y="362261"/>
                  </a:cubicBezTo>
                  <a:cubicBezTo>
                    <a:pt x="12123292" y="335425"/>
                    <a:pt x="12110276" y="326734"/>
                    <a:pt x="12090844" y="315758"/>
                  </a:cubicBezTo>
                  <a:cubicBezTo>
                    <a:pt x="12087860" y="322991"/>
                    <a:pt x="12084493" y="331746"/>
                    <a:pt x="12080495" y="341135"/>
                  </a:cubicBezTo>
                  <a:cubicBezTo>
                    <a:pt x="11878881" y="432617"/>
                    <a:pt x="12067793" y="641720"/>
                    <a:pt x="12032488" y="773804"/>
                  </a:cubicBezTo>
                  <a:cubicBezTo>
                    <a:pt x="11963844" y="866428"/>
                    <a:pt x="11965621" y="894343"/>
                    <a:pt x="12004295" y="1002954"/>
                  </a:cubicBezTo>
                  <a:cubicBezTo>
                    <a:pt x="11959844" y="1255260"/>
                    <a:pt x="11773979" y="928030"/>
                    <a:pt x="11850180" y="1365140"/>
                  </a:cubicBezTo>
                  <a:lnTo>
                    <a:pt x="11841861" y="1373451"/>
                  </a:lnTo>
                  <a:cubicBezTo>
                    <a:pt x="11796268" y="1267314"/>
                    <a:pt x="11778360" y="1182493"/>
                    <a:pt x="11824208" y="1081050"/>
                  </a:cubicBezTo>
                  <a:cubicBezTo>
                    <a:pt x="11814556" y="975738"/>
                    <a:pt x="11693144" y="852091"/>
                    <a:pt x="11764772" y="756422"/>
                  </a:cubicBezTo>
                  <a:cubicBezTo>
                    <a:pt x="11793283" y="739419"/>
                    <a:pt x="11765408" y="710871"/>
                    <a:pt x="11764772" y="685304"/>
                  </a:cubicBezTo>
                  <a:cubicBezTo>
                    <a:pt x="11758803" y="452094"/>
                    <a:pt x="11895772" y="596486"/>
                    <a:pt x="11888788" y="276171"/>
                  </a:cubicBezTo>
                  <a:cubicBezTo>
                    <a:pt x="11897741" y="166544"/>
                    <a:pt x="11810429" y="218503"/>
                    <a:pt x="11796205" y="17585"/>
                  </a:cubicBezTo>
                  <a:cubicBezTo>
                    <a:pt x="11840019" y="-23272"/>
                    <a:pt x="11745404" y="13398"/>
                    <a:pt x="11781791" y="62945"/>
                  </a:cubicBezTo>
                  <a:cubicBezTo>
                    <a:pt x="11760961" y="178218"/>
                    <a:pt x="11841671" y="331746"/>
                    <a:pt x="11767248" y="452855"/>
                  </a:cubicBezTo>
                  <a:cubicBezTo>
                    <a:pt x="11750548" y="582909"/>
                    <a:pt x="11699367" y="678579"/>
                    <a:pt x="11650980" y="789094"/>
                  </a:cubicBezTo>
                  <a:cubicBezTo>
                    <a:pt x="11727880" y="950235"/>
                    <a:pt x="11687365" y="1172660"/>
                    <a:pt x="11758929" y="1326124"/>
                  </a:cubicBezTo>
                  <a:cubicBezTo>
                    <a:pt x="11749088" y="1323047"/>
                    <a:pt x="11738484" y="1323542"/>
                    <a:pt x="11728959" y="1327520"/>
                  </a:cubicBezTo>
                  <a:cubicBezTo>
                    <a:pt x="11751437" y="1194928"/>
                    <a:pt x="11644756" y="1082763"/>
                    <a:pt x="11640631" y="947253"/>
                  </a:cubicBezTo>
                  <a:cubicBezTo>
                    <a:pt x="11583480" y="908744"/>
                    <a:pt x="11530584" y="880639"/>
                    <a:pt x="11485180"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7" y="941162"/>
                  </a:cubicBezTo>
                  <a:cubicBezTo>
                    <a:pt x="11630533" y="1050599"/>
                    <a:pt x="11604943" y="1027506"/>
                    <a:pt x="11628883" y="1178750"/>
                  </a:cubicBezTo>
                  <a:cubicBezTo>
                    <a:pt x="11725465" y="1246505"/>
                    <a:pt x="11690921" y="1394450"/>
                    <a:pt x="11737403" y="1501285"/>
                  </a:cubicBezTo>
                  <a:cubicBezTo>
                    <a:pt x="11685841" y="1577415"/>
                    <a:pt x="11650345" y="1664964"/>
                    <a:pt x="11598212" y="1740332"/>
                  </a:cubicBezTo>
                  <a:cubicBezTo>
                    <a:pt x="11566843" y="1682727"/>
                    <a:pt x="11675428" y="1595178"/>
                    <a:pt x="11599037" y="1554449"/>
                  </a:cubicBezTo>
                  <a:cubicBezTo>
                    <a:pt x="11614468" y="1598858"/>
                    <a:pt x="11616753" y="1640539"/>
                    <a:pt x="11583035" y="1677271"/>
                  </a:cubicBezTo>
                  <a:cubicBezTo>
                    <a:pt x="11589385" y="1590864"/>
                    <a:pt x="11581257" y="1533133"/>
                    <a:pt x="11544491" y="1456306"/>
                  </a:cubicBezTo>
                  <a:cubicBezTo>
                    <a:pt x="11476355" y="1530468"/>
                    <a:pt x="11518708" y="1132755"/>
                    <a:pt x="11498453" y="1092787"/>
                  </a:cubicBezTo>
                  <a:lnTo>
                    <a:pt x="11491213" y="1093739"/>
                  </a:lnTo>
                  <a:cubicBezTo>
                    <a:pt x="11486196" y="1200256"/>
                    <a:pt x="11506708" y="1342048"/>
                    <a:pt x="11491213" y="1427884"/>
                  </a:cubicBezTo>
                  <a:cubicBezTo>
                    <a:pt x="11469369" y="1343063"/>
                    <a:pt x="11471529" y="1248218"/>
                    <a:pt x="11444923" y="1170058"/>
                  </a:cubicBezTo>
                  <a:cubicBezTo>
                    <a:pt x="11432221" y="1189091"/>
                    <a:pt x="11455273" y="1222080"/>
                    <a:pt x="11437429" y="1236291"/>
                  </a:cubicBezTo>
                  <a:cubicBezTo>
                    <a:pt x="11477880" y="1299732"/>
                    <a:pt x="11458131" y="1374149"/>
                    <a:pt x="11485943" y="1445647"/>
                  </a:cubicBezTo>
                  <a:cubicBezTo>
                    <a:pt x="11454193" y="1428772"/>
                    <a:pt x="11469879" y="1397940"/>
                    <a:pt x="11454956" y="1373070"/>
                  </a:cubicBezTo>
                  <a:lnTo>
                    <a:pt x="11451717" y="1374149"/>
                  </a:lnTo>
                  <a:lnTo>
                    <a:pt x="11454067" y="1405870"/>
                  </a:lnTo>
                  <a:lnTo>
                    <a:pt x="11451780" y="1405870"/>
                  </a:lnTo>
                  <a:lnTo>
                    <a:pt x="11446955" y="1397178"/>
                  </a:lnTo>
                  <a:lnTo>
                    <a:pt x="11442700" y="1398828"/>
                  </a:lnTo>
                  <a:cubicBezTo>
                    <a:pt x="11464733" y="1497479"/>
                    <a:pt x="11516044" y="1579318"/>
                    <a:pt x="11539600" y="1677525"/>
                  </a:cubicBezTo>
                  <a:cubicBezTo>
                    <a:pt x="11491657" y="1667057"/>
                    <a:pt x="11463400" y="1620428"/>
                    <a:pt x="11444352" y="1562252"/>
                  </a:cubicBezTo>
                  <a:cubicBezTo>
                    <a:pt x="11415903" y="1569485"/>
                    <a:pt x="11458256" y="1615416"/>
                    <a:pt x="11447717" y="1638953"/>
                  </a:cubicBezTo>
                  <a:cubicBezTo>
                    <a:pt x="11464607" y="1656526"/>
                    <a:pt x="11471276" y="1680760"/>
                    <a:pt x="11469432" y="1709309"/>
                  </a:cubicBezTo>
                  <a:lnTo>
                    <a:pt x="11494453" y="1710959"/>
                  </a:lnTo>
                  <a:cubicBezTo>
                    <a:pt x="11497309" y="1725423"/>
                    <a:pt x="11510963" y="1746232"/>
                    <a:pt x="11506073" y="1764059"/>
                  </a:cubicBezTo>
                  <a:cubicBezTo>
                    <a:pt x="11447335" y="1747628"/>
                    <a:pt x="11413489" y="1664773"/>
                    <a:pt x="11417619" y="1608565"/>
                  </a:cubicBezTo>
                  <a:cubicBezTo>
                    <a:pt x="11399583" y="1585853"/>
                    <a:pt x="11390440" y="1588453"/>
                    <a:pt x="11415013" y="1560920"/>
                  </a:cubicBezTo>
                  <a:lnTo>
                    <a:pt x="11413108" y="1558002"/>
                  </a:lnTo>
                  <a:cubicBezTo>
                    <a:pt x="11377295" y="1588073"/>
                    <a:pt x="11376596" y="1481111"/>
                    <a:pt x="11391012" y="1464743"/>
                  </a:cubicBezTo>
                  <a:cubicBezTo>
                    <a:pt x="11412157" y="1474830"/>
                    <a:pt x="11422761" y="1491515"/>
                    <a:pt x="11430000" y="1510674"/>
                  </a:cubicBezTo>
                  <a:cubicBezTo>
                    <a:pt x="11412348" y="1436956"/>
                    <a:pt x="11402313" y="1356322"/>
                    <a:pt x="11381929" y="1307219"/>
                  </a:cubicBezTo>
                  <a:cubicBezTo>
                    <a:pt x="11372851" y="1231596"/>
                    <a:pt x="11317415" y="1203428"/>
                    <a:pt x="11396345" y="1166506"/>
                  </a:cubicBezTo>
                  <a:lnTo>
                    <a:pt x="11375136" y="1175641"/>
                  </a:lnTo>
                  <a:cubicBezTo>
                    <a:pt x="11359069" y="1134214"/>
                    <a:pt x="11385551" y="1120891"/>
                    <a:pt x="11414252" y="1100781"/>
                  </a:cubicBezTo>
                  <a:lnTo>
                    <a:pt x="11411585" y="1096911"/>
                  </a:lnTo>
                  <a:lnTo>
                    <a:pt x="11363263" y="1136498"/>
                  </a:lnTo>
                  <a:lnTo>
                    <a:pt x="11352340" y="1083461"/>
                  </a:lnTo>
                  <a:cubicBezTo>
                    <a:pt x="11340909" y="1103382"/>
                    <a:pt x="11340592" y="1127235"/>
                    <a:pt x="11323003" y="1142969"/>
                  </a:cubicBezTo>
                  <a:cubicBezTo>
                    <a:pt x="11321035" y="1183381"/>
                    <a:pt x="11321859" y="1248916"/>
                    <a:pt x="11316144" y="1312801"/>
                  </a:cubicBezTo>
                  <a:cubicBezTo>
                    <a:pt x="11317732" y="1308234"/>
                    <a:pt x="11319447" y="1303666"/>
                    <a:pt x="11321352" y="1299161"/>
                  </a:cubicBezTo>
                  <a:lnTo>
                    <a:pt x="11325860" y="1299161"/>
                  </a:lnTo>
                  <a:cubicBezTo>
                    <a:pt x="11334368" y="1360712"/>
                    <a:pt x="11348465" y="1421356"/>
                    <a:pt x="11368025" y="1480350"/>
                  </a:cubicBezTo>
                  <a:lnTo>
                    <a:pt x="11351515" y="1475401"/>
                  </a:lnTo>
                  <a:cubicBezTo>
                    <a:pt x="11337544" y="1490437"/>
                    <a:pt x="11372341" y="1491706"/>
                    <a:pt x="11366436" y="1513466"/>
                  </a:cubicBezTo>
                  <a:lnTo>
                    <a:pt x="11347768" y="1500143"/>
                  </a:lnTo>
                  <a:lnTo>
                    <a:pt x="11345163" y="1501983"/>
                  </a:lnTo>
                  <a:cubicBezTo>
                    <a:pt x="11418443" y="1704488"/>
                    <a:pt x="11301476" y="1564790"/>
                    <a:pt x="11301603" y="1403776"/>
                  </a:cubicBezTo>
                  <a:cubicBezTo>
                    <a:pt x="11290427" y="1446535"/>
                    <a:pt x="11272709" y="1480540"/>
                    <a:pt x="11244453" y="1493672"/>
                  </a:cubicBezTo>
                  <a:cubicBezTo>
                    <a:pt x="11231944" y="1448115"/>
                    <a:pt x="11226865" y="1400832"/>
                    <a:pt x="11229467" y="1353657"/>
                  </a:cubicBezTo>
                  <a:cubicBezTo>
                    <a:pt x="11201209" y="1435687"/>
                    <a:pt x="11256772" y="1527994"/>
                    <a:pt x="11263503" y="1607930"/>
                  </a:cubicBezTo>
                  <a:cubicBezTo>
                    <a:pt x="11147933" y="1569865"/>
                    <a:pt x="11236263" y="1363364"/>
                    <a:pt x="11218036" y="1263317"/>
                  </a:cubicBezTo>
                  <a:lnTo>
                    <a:pt x="11213655" y="1263317"/>
                  </a:lnTo>
                  <a:cubicBezTo>
                    <a:pt x="11199876" y="1378653"/>
                    <a:pt x="11193908" y="1486947"/>
                    <a:pt x="11205401" y="1597843"/>
                  </a:cubicBezTo>
                  <a:cubicBezTo>
                    <a:pt x="11128311" y="1559778"/>
                    <a:pt x="11125137" y="1432071"/>
                    <a:pt x="11136057" y="1356386"/>
                  </a:cubicBezTo>
                  <a:lnTo>
                    <a:pt x="11131613" y="1355370"/>
                  </a:lnTo>
                  <a:cubicBezTo>
                    <a:pt x="11106214" y="1441016"/>
                    <a:pt x="11123676" y="1613323"/>
                    <a:pt x="11237596" y="1621824"/>
                  </a:cubicBezTo>
                  <a:cubicBezTo>
                    <a:pt x="11310303" y="1623663"/>
                    <a:pt x="11311572" y="1732846"/>
                    <a:pt x="11393232" y="1727263"/>
                  </a:cubicBezTo>
                  <a:cubicBezTo>
                    <a:pt x="11405425" y="1734876"/>
                    <a:pt x="11415457" y="1745439"/>
                    <a:pt x="11422443" y="1757969"/>
                  </a:cubicBezTo>
                  <a:cubicBezTo>
                    <a:pt x="11349481" y="1758539"/>
                    <a:pt x="11240516" y="1778651"/>
                    <a:pt x="11232516" y="1865819"/>
                  </a:cubicBezTo>
                  <a:cubicBezTo>
                    <a:pt x="11178921" y="1800030"/>
                    <a:pt x="11064684" y="1842790"/>
                    <a:pt x="11066145" y="1927547"/>
                  </a:cubicBezTo>
                  <a:cubicBezTo>
                    <a:pt x="10896664" y="1939791"/>
                    <a:pt x="10726673" y="1942583"/>
                    <a:pt x="10556875" y="1935794"/>
                  </a:cubicBezTo>
                  <a:cubicBezTo>
                    <a:pt x="10597135" y="1858650"/>
                    <a:pt x="10551858" y="1826295"/>
                    <a:pt x="10653585" y="1912639"/>
                  </a:cubicBezTo>
                  <a:cubicBezTo>
                    <a:pt x="10683557" y="1933320"/>
                    <a:pt x="10702417" y="1876033"/>
                    <a:pt x="10704767" y="1852623"/>
                  </a:cubicBezTo>
                  <a:cubicBezTo>
                    <a:pt x="10700448" y="1828832"/>
                    <a:pt x="10663237" y="1851735"/>
                    <a:pt x="10651808" y="1825724"/>
                  </a:cubicBezTo>
                  <a:cubicBezTo>
                    <a:pt x="10647489" y="1709626"/>
                    <a:pt x="10928223" y="1822805"/>
                    <a:pt x="10977817" y="1889165"/>
                  </a:cubicBezTo>
                  <a:cubicBezTo>
                    <a:pt x="11021885" y="1859221"/>
                    <a:pt x="10976102" y="1848690"/>
                    <a:pt x="10965751" y="1815700"/>
                  </a:cubicBezTo>
                  <a:cubicBezTo>
                    <a:pt x="11005503" y="1814685"/>
                    <a:pt x="11015791" y="1804344"/>
                    <a:pt x="10990643" y="1770403"/>
                  </a:cubicBezTo>
                  <a:cubicBezTo>
                    <a:pt x="10998454" y="1759428"/>
                    <a:pt x="10992930" y="1753337"/>
                    <a:pt x="10983405" y="1747945"/>
                  </a:cubicBezTo>
                  <a:cubicBezTo>
                    <a:pt x="10967847" y="1715653"/>
                    <a:pt x="10903521" y="1740268"/>
                    <a:pt x="10907840" y="1682029"/>
                  </a:cubicBezTo>
                  <a:cubicBezTo>
                    <a:pt x="10924413" y="1647771"/>
                    <a:pt x="10972672" y="1621951"/>
                    <a:pt x="10994263" y="1588644"/>
                  </a:cubicBezTo>
                  <a:cubicBezTo>
                    <a:pt x="10999280" y="1559905"/>
                    <a:pt x="11001629" y="1519429"/>
                    <a:pt x="10960545" y="1524505"/>
                  </a:cubicBezTo>
                  <a:cubicBezTo>
                    <a:pt x="10927333" y="1565171"/>
                    <a:pt x="10903395" y="1612625"/>
                    <a:pt x="10851197" y="1638319"/>
                  </a:cubicBezTo>
                  <a:cubicBezTo>
                    <a:pt x="10856467" y="1612942"/>
                    <a:pt x="10840275" y="1593466"/>
                    <a:pt x="10822559" y="1581221"/>
                  </a:cubicBezTo>
                  <a:cubicBezTo>
                    <a:pt x="10808272" y="1672830"/>
                    <a:pt x="10742041" y="1587566"/>
                    <a:pt x="10795127" y="1560984"/>
                  </a:cubicBezTo>
                  <a:cubicBezTo>
                    <a:pt x="10843133" y="1554640"/>
                    <a:pt x="10947082" y="1633433"/>
                    <a:pt x="10886121" y="1533514"/>
                  </a:cubicBezTo>
                  <a:cubicBezTo>
                    <a:pt x="10889742" y="1504648"/>
                    <a:pt x="10856976" y="1533514"/>
                    <a:pt x="10839387" y="1500968"/>
                  </a:cubicBezTo>
                  <a:cubicBezTo>
                    <a:pt x="10861613" y="1484981"/>
                    <a:pt x="10946765" y="1467598"/>
                    <a:pt x="10875771" y="1450215"/>
                  </a:cubicBezTo>
                  <a:cubicBezTo>
                    <a:pt x="10992739" y="1430041"/>
                    <a:pt x="10966069" y="1361397"/>
                    <a:pt x="10861739" y="1411199"/>
                  </a:cubicBezTo>
                  <a:cubicBezTo>
                    <a:pt x="10922699" y="1328725"/>
                    <a:pt x="10900601" y="1253991"/>
                    <a:pt x="10820591" y="1362539"/>
                  </a:cubicBezTo>
                  <a:cubicBezTo>
                    <a:pt x="10805985" y="1373197"/>
                    <a:pt x="10736007" y="1524632"/>
                    <a:pt x="10736263" y="1461698"/>
                  </a:cubicBezTo>
                  <a:cubicBezTo>
                    <a:pt x="10743184" y="1445076"/>
                    <a:pt x="10784458" y="1415449"/>
                    <a:pt x="10754423" y="1404601"/>
                  </a:cubicBezTo>
                  <a:cubicBezTo>
                    <a:pt x="10777919" y="1357718"/>
                    <a:pt x="10761155" y="1312611"/>
                    <a:pt x="10719562" y="1372055"/>
                  </a:cubicBezTo>
                  <a:cubicBezTo>
                    <a:pt x="10711435" y="1345664"/>
                    <a:pt x="10694671" y="1326188"/>
                    <a:pt x="10697845" y="1300303"/>
                  </a:cubicBezTo>
                  <a:cubicBezTo>
                    <a:pt x="10544938" y="1226521"/>
                    <a:pt x="10697845" y="1409232"/>
                    <a:pt x="10677716" y="1468994"/>
                  </a:cubicBezTo>
                  <a:cubicBezTo>
                    <a:pt x="10594213" y="1386520"/>
                    <a:pt x="10661968" y="1514291"/>
                    <a:pt x="10665017" y="1551467"/>
                  </a:cubicBezTo>
                  <a:cubicBezTo>
                    <a:pt x="10637521" y="1544299"/>
                    <a:pt x="10633646" y="1551467"/>
                    <a:pt x="10638980" y="1578303"/>
                  </a:cubicBezTo>
                  <a:lnTo>
                    <a:pt x="10633329" y="1579572"/>
                  </a:lnTo>
                  <a:cubicBezTo>
                    <a:pt x="10577830" y="1445203"/>
                    <a:pt x="10545445" y="1552927"/>
                    <a:pt x="10592119" y="1631974"/>
                  </a:cubicBezTo>
                  <a:cubicBezTo>
                    <a:pt x="10597071" y="1666233"/>
                    <a:pt x="10545763" y="1624298"/>
                    <a:pt x="10550842" y="1653671"/>
                  </a:cubicBezTo>
                  <a:cubicBezTo>
                    <a:pt x="10552113" y="1671435"/>
                    <a:pt x="10564368" y="1690975"/>
                    <a:pt x="10553255" y="1707152"/>
                  </a:cubicBezTo>
                  <a:cubicBezTo>
                    <a:pt x="10507091" y="1711149"/>
                    <a:pt x="10502454" y="1761648"/>
                    <a:pt x="10468737" y="1785946"/>
                  </a:cubicBezTo>
                  <a:cubicBezTo>
                    <a:pt x="10471215"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1" y="1606598"/>
                  </a:cubicBezTo>
                  <a:cubicBezTo>
                    <a:pt x="10513505" y="1614465"/>
                    <a:pt x="10493819" y="1617954"/>
                    <a:pt x="10479467"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5" y="1516575"/>
                  </a:lnTo>
                  <a:cubicBezTo>
                    <a:pt x="10541065" y="1516575"/>
                    <a:pt x="10541065" y="1516575"/>
                    <a:pt x="10541065" y="1516067"/>
                  </a:cubicBezTo>
                  <a:cubicBezTo>
                    <a:pt x="10589386" y="1489105"/>
                    <a:pt x="10533507" y="1474576"/>
                    <a:pt x="10502963" y="1481809"/>
                  </a:cubicBezTo>
                  <a:cubicBezTo>
                    <a:pt x="10560811" y="1414244"/>
                    <a:pt x="10544112" y="1385378"/>
                    <a:pt x="10466959" y="1439240"/>
                  </a:cubicBezTo>
                  <a:cubicBezTo>
                    <a:pt x="10440161" y="1391088"/>
                    <a:pt x="10569956" y="1309058"/>
                    <a:pt x="10453497" y="1345727"/>
                  </a:cubicBezTo>
                  <a:cubicBezTo>
                    <a:pt x="10436098" y="1326695"/>
                    <a:pt x="10477881" y="1281715"/>
                    <a:pt x="10443781" y="1283872"/>
                  </a:cubicBezTo>
                  <a:cubicBezTo>
                    <a:pt x="10421177" y="1276259"/>
                    <a:pt x="10436034" y="1218655"/>
                    <a:pt x="10386631" y="1243587"/>
                  </a:cubicBezTo>
                  <a:cubicBezTo>
                    <a:pt x="10359136" y="1237243"/>
                    <a:pt x="10381361" y="1267124"/>
                    <a:pt x="10383330" y="1280193"/>
                  </a:cubicBezTo>
                  <a:cubicBezTo>
                    <a:pt x="10373679" y="1278353"/>
                    <a:pt x="10369423" y="1277591"/>
                    <a:pt x="10360914" y="1276069"/>
                  </a:cubicBezTo>
                  <a:cubicBezTo>
                    <a:pt x="10359327" y="1290153"/>
                    <a:pt x="10366566" y="1298908"/>
                    <a:pt x="10375773" y="1308741"/>
                  </a:cubicBezTo>
                  <a:cubicBezTo>
                    <a:pt x="10340975" y="1322761"/>
                    <a:pt x="10345293" y="1255514"/>
                    <a:pt x="10319193" y="1293198"/>
                  </a:cubicBezTo>
                  <a:cubicBezTo>
                    <a:pt x="10293794" y="1283682"/>
                    <a:pt x="10215943" y="1222144"/>
                    <a:pt x="10254107" y="1293198"/>
                  </a:cubicBezTo>
                  <a:cubicBezTo>
                    <a:pt x="10263759" y="1314578"/>
                    <a:pt x="10248583" y="1341477"/>
                    <a:pt x="10281665" y="1344395"/>
                  </a:cubicBezTo>
                  <a:cubicBezTo>
                    <a:pt x="10319765" y="1352515"/>
                    <a:pt x="10410127" y="1483966"/>
                    <a:pt x="10389045" y="1519049"/>
                  </a:cubicBezTo>
                  <a:cubicBezTo>
                    <a:pt x="10413239" y="1532118"/>
                    <a:pt x="10398253" y="1682791"/>
                    <a:pt x="10354755" y="1638001"/>
                  </a:cubicBezTo>
                  <a:lnTo>
                    <a:pt x="10356279" y="1637684"/>
                  </a:lnTo>
                  <a:cubicBezTo>
                    <a:pt x="10335452"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7" y="1433911"/>
                  </a:cubicBezTo>
                  <a:cubicBezTo>
                    <a:pt x="10117900" y="1409168"/>
                    <a:pt x="10167176" y="1327456"/>
                    <a:pt x="10115422" y="1346552"/>
                  </a:cubicBezTo>
                  <a:cubicBezTo>
                    <a:pt x="10087991" y="1289899"/>
                    <a:pt x="10222103" y="1057704"/>
                    <a:pt x="10105390" y="1142017"/>
                  </a:cubicBezTo>
                  <a:cubicBezTo>
                    <a:pt x="10072878" y="1130281"/>
                    <a:pt x="10097516" y="1186870"/>
                    <a:pt x="10076370" y="1199114"/>
                  </a:cubicBezTo>
                  <a:cubicBezTo>
                    <a:pt x="10015283" y="1138655"/>
                    <a:pt x="10036301" y="1225633"/>
                    <a:pt x="10037508" y="1263761"/>
                  </a:cubicBezTo>
                  <a:cubicBezTo>
                    <a:pt x="10019030" y="1273150"/>
                    <a:pt x="10031667" y="1283428"/>
                    <a:pt x="10033001" y="1297258"/>
                  </a:cubicBezTo>
                  <a:cubicBezTo>
                    <a:pt x="10003600" y="1303602"/>
                    <a:pt x="10006457" y="1283111"/>
                    <a:pt x="10005631" y="1260906"/>
                  </a:cubicBezTo>
                  <a:cubicBezTo>
                    <a:pt x="10007091" y="1234642"/>
                    <a:pt x="9973881" y="1260906"/>
                    <a:pt x="9977183" y="1237243"/>
                  </a:cubicBezTo>
                  <a:cubicBezTo>
                    <a:pt x="9951149"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3" y="1364760"/>
                    <a:pt x="9945179" y="1382841"/>
                  </a:cubicBezTo>
                  <a:cubicBezTo>
                    <a:pt x="9936734" y="1401112"/>
                    <a:pt x="9969944" y="1417353"/>
                    <a:pt x="9923272" y="1420461"/>
                  </a:cubicBezTo>
                  <a:cubicBezTo>
                    <a:pt x="9854247" y="1542966"/>
                    <a:pt x="9965117" y="1448439"/>
                    <a:pt x="10026143" y="1444505"/>
                  </a:cubicBezTo>
                  <a:cubicBezTo>
                    <a:pt x="10025063" y="1464362"/>
                    <a:pt x="10051542" y="1463538"/>
                    <a:pt x="10065194" y="1472102"/>
                  </a:cubicBezTo>
                  <a:cubicBezTo>
                    <a:pt x="10058844" y="1484791"/>
                    <a:pt x="10044811" y="1491769"/>
                    <a:pt x="10061005" y="1501729"/>
                  </a:cubicBezTo>
                  <a:cubicBezTo>
                    <a:pt x="10078656" y="1499509"/>
                    <a:pt x="10093769" y="1513022"/>
                    <a:pt x="10108883" y="1520762"/>
                  </a:cubicBezTo>
                  <a:lnTo>
                    <a:pt x="10107992" y="1521333"/>
                  </a:lnTo>
                  <a:cubicBezTo>
                    <a:pt x="10124059" y="1535227"/>
                    <a:pt x="10150667" y="1556289"/>
                    <a:pt x="10133393" y="1578430"/>
                  </a:cubicBezTo>
                  <a:cubicBezTo>
                    <a:pt x="10133393" y="1581285"/>
                    <a:pt x="10133393" y="1584140"/>
                    <a:pt x="10133393" y="1586994"/>
                  </a:cubicBezTo>
                  <a:lnTo>
                    <a:pt x="10128251" y="1586994"/>
                  </a:lnTo>
                  <a:cubicBezTo>
                    <a:pt x="10128251" y="1585789"/>
                    <a:pt x="10127805" y="1584584"/>
                    <a:pt x="10127551" y="1583442"/>
                  </a:cubicBezTo>
                  <a:cubicBezTo>
                    <a:pt x="10111613" y="1592133"/>
                    <a:pt x="10090657" y="1583886"/>
                    <a:pt x="10078211" y="1572467"/>
                  </a:cubicBezTo>
                  <a:lnTo>
                    <a:pt x="10084563" y="1566947"/>
                  </a:lnTo>
                  <a:cubicBezTo>
                    <a:pt x="10074783" y="1553371"/>
                    <a:pt x="10051669" y="1551975"/>
                    <a:pt x="10043605" y="1538208"/>
                  </a:cubicBezTo>
                  <a:cubicBezTo>
                    <a:pt x="10017761" y="1569929"/>
                    <a:pt x="10006585" y="1483966"/>
                    <a:pt x="9982009" y="1543474"/>
                  </a:cubicBezTo>
                  <a:cubicBezTo>
                    <a:pt x="9975151" y="1532562"/>
                    <a:pt x="9969754" y="1507566"/>
                    <a:pt x="9956039" y="1522475"/>
                  </a:cubicBezTo>
                  <a:cubicBezTo>
                    <a:pt x="9923589" y="1559588"/>
                    <a:pt x="9868597" y="1424267"/>
                    <a:pt x="9844913" y="1404474"/>
                  </a:cubicBezTo>
                  <a:cubicBezTo>
                    <a:pt x="9759061" y="1420651"/>
                    <a:pt x="9878631" y="1557685"/>
                    <a:pt x="9923717" y="1593846"/>
                  </a:cubicBezTo>
                  <a:cubicBezTo>
                    <a:pt x="9913747" y="1609833"/>
                    <a:pt x="9945751" y="1610087"/>
                    <a:pt x="9956865" y="1617446"/>
                  </a:cubicBezTo>
                  <a:cubicBezTo>
                    <a:pt x="9925558" y="1643203"/>
                    <a:pt x="9902951" y="1573037"/>
                    <a:pt x="9894507"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3" y="1606496"/>
                    <a:pt x="9581135" y="1619483"/>
                    <a:pt x="9573959" y="1632038"/>
                  </a:cubicBezTo>
                  <a:lnTo>
                    <a:pt x="9465564" y="1633053"/>
                  </a:lnTo>
                  <a:cubicBezTo>
                    <a:pt x="9476677" y="1626709"/>
                    <a:pt x="9480105" y="1616812"/>
                    <a:pt x="9463025" y="1599619"/>
                  </a:cubicBezTo>
                  <a:cubicBezTo>
                    <a:pt x="9532874" y="1602030"/>
                    <a:pt x="9501123" y="1534402"/>
                    <a:pt x="9455149" y="1578240"/>
                  </a:cubicBezTo>
                  <a:cubicBezTo>
                    <a:pt x="9465817"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3" y="1283238"/>
                  </a:cubicBezTo>
                  <a:lnTo>
                    <a:pt x="9715500" y="1297195"/>
                  </a:lnTo>
                  <a:lnTo>
                    <a:pt x="9712579" y="1295418"/>
                  </a:lnTo>
                  <a:cubicBezTo>
                    <a:pt x="9717532" y="1262619"/>
                    <a:pt x="9736518" y="1244665"/>
                    <a:pt x="9768331"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3" y="960385"/>
                    <a:pt x="9719691" y="1014564"/>
                    <a:pt x="9710231" y="1029473"/>
                  </a:cubicBezTo>
                  <a:cubicBezTo>
                    <a:pt x="9667748" y="1060368"/>
                    <a:pt x="9600375" y="1074770"/>
                    <a:pt x="9565386" y="1127680"/>
                  </a:cubicBezTo>
                  <a:cubicBezTo>
                    <a:pt x="9568243" y="1138528"/>
                    <a:pt x="9562719" y="1158956"/>
                    <a:pt x="9553511" y="1169488"/>
                  </a:cubicBezTo>
                  <a:cubicBezTo>
                    <a:pt x="9549891" y="1156419"/>
                    <a:pt x="9563291" y="1143603"/>
                    <a:pt x="9551924" y="1128060"/>
                  </a:cubicBezTo>
                  <a:cubicBezTo>
                    <a:pt x="9550146" y="1135610"/>
                    <a:pt x="9549130" y="1140114"/>
                    <a:pt x="9548051" y="1144492"/>
                  </a:cubicBezTo>
                  <a:cubicBezTo>
                    <a:pt x="9514587" y="1084349"/>
                    <a:pt x="9613582" y="1087395"/>
                    <a:pt x="9636063" y="1046411"/>
                  </a:cubicBezTo>
                  <a:cubicBezTo>
                    <a:pt x="9662478" y="983795"/>
                    <a:pt x="9687369" y="842067"/>
                    <a:pt x="9617645" y="806286"/>
                  </a:cubicBezTo>
                  <a:lnTo>
                    <a:pt x="9630346" y="829252"/>
                  </a:lnTo>
                  <a:cubicBezTo>
                    <a:pt x="9592628" y="828427"/>
                    <a:pt x="9591612" y="856405"/>
                    <a:pt x="9562339" y="873661"/>
                  </a:cubicBezTo>
                  <a:cubicBezTo>
                    <a:pt x="9559163" y="895294"/>
                    <a:pt x="9521825" y="1034802"/>
                    <a:pt x="9500553" y="969267"/>
                  </a:cubicBezTo>
                  <a:cubicBezTo>
                    <a:pt x="9491600" y="981257"/>
                    <a:pt x="9496807" y="990583"/>
                    <a:pt x="9500553" y="1002891"/>
                  </a:cubicBezTo>
                  <a:cubicBezTo>
                    <a:pt x="9453308" y="955120"/>
                    <a:pt x="9407334" y="897578"/>
                    <a:pt x="9331325" y="936785"/>
                  </a:cubicBezTo>
                  <a:lnTo>
                    <a:pt x="9343137"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5"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9" y="1506424"/>
                  </a:cubicBezTo>
                  <a:cubicBezTo>
                    <a:pt x="9366948" y="1403522"/>
                    <a:pt x="9364471" y="1506995"/>
                    <a:pt x="9371584" y="1554513"/>
                  </a:cubicBezTo>
                  <a:lnTo>
                    <a:pt x="9368281" y="1554513"/>
                  </a:lnTo>
                  <a:cubicBezTo>
                    <a:pt x="9361932" y="1544362"/>
                    <a:pt x="9359392" y="1530595"/>
                    <a:pt x="9347391" y="1525520"/>
                  </a:cubicBezTo>
                  <a:cubicBezTo>
                    <a:pt x="9335961" y="1539223"/>
                    <a:pt x="9349168" y="1560603"/>
                    <a:pt x="9360090" y="1571832"/>
                  </a:cubicBezTo>
                  <a:cubicBezTo>
                    <a:pt x="9311767" y="1598350"/>
                    <a:pt x="9214041" y="1381508"/>
                    <a:pt x="9205023" y="1480096"/>
                  </a:cubicBezTo>
                  <a:cubicBezTo>
                    <a:pt x="9171178" y="1475465"/>
                    <a:pt x="9146541" y="1448375"/>
                    <a:pt x="9108503" y="1445076"/>
                  </a:cubicBezTo>
                  <a:cubicBezTo>
                    <a:pt x="9119997" y="1508518"/>
                    <a:pt x="9198991" y="1516511"/>
                    <a:pt x="9238297" y="1556543"/>
                  </a:cubicBezTo>
                  <a:cubicBezTo>
                    <a:pt x="9242552" y="1584323"/>
                    <a:pt x="9252459" y="1610931"/>
                    <a:pt x="9267444" y="1634702"/>
                  </a:cubicBezTo>
                  <a:lnTo>
                    <a:pt x="8940038" y="1637684"/>
                  </a:lnTo>
                  <a:cubicBezTo>
                    <a:pt x="8918575" y="1437654"/>
                    <a:pt x="8636317" y="1476480"/>
                    <a:pt x="8504555" y="1539033"/>
                  </a:cubicBezTo>
                  <a:cubicBezTo>
                    <a:pt x="8378572" y="1362983"/>
                    <a:pt x="7854823" y="1330692"/>
                    <a:pt x="7971157" y="1642950"/>
                  </a:cubicBezTo>
                  <a:cubicBezTo>
                    <a:pt x="7968552" y="1646845"/>
                    <a:pt x="7966330" y="1650943"/>
                    <a:pt x="7964362" y="1655194"/>
                  </a:cubicBezTo>
                  <a:cubicBezTo>
                    <a:pt x="7944041" y="1656589"/>
                    <a:pt x="7923785" y="1658175"/>
                    <a:pt x="7903592" y="1659952"/>
                  </a:cubicBezTo>
                  <a:cubicBezTo>
                    <a:pt x="7915784" y="1627216"/>
                    <a:pt x="7880542" y="1628231"/>
                    <a:pt x="7869618" y="1613893"/>
                  </a:cubicBezTo>
                  <a:cubicBezTo>
                    <a:pt x="7885367" y="1559524"/>
                    <a:pt x="7816152" y="1535924"/>
                    <a:pt x="7815962" y="1601205"/>
                  </a:cubicBezTo>
                  <a:lnTo>
                    <a:pt x="7812914" y="1601205"/>
                  </a:lnTo>
                  <a:cubicBezTo>
                    <a:pt x="7801548" y="1568216"/>
                    <a:pt x="7768082" y="1579572"/>
                    <a:pt x="7740144" y="1575829"/>
                  </a:cubicBezTo>
                  <a:cubicBezTo>
                    <a:pt x="7773480" y="1526535"/>
                    <a:pt x="7715250" y="1480096"/>
                    <a:pt x="7686168" y="1536876"/>
                  </a:cubicBezTo>
                  <a:cubicBezTo>
                    <a:pt x="7670546" y="1586043"/>
                    <a:pt x="7680643" y="1639841"/>
                    <a:pt x="7672324" y="1690721"/>
                  </a:cubicBezTo>
                  <a:cubicBezTo>
                    <a:pt x="7652576" y="1694318"/>
                    <a:pt x="7632892" y="1698251"/>
                    <a:pt x="7613396" y="1702521"/>
                  </a:cubicBezTo>
                  <a:cubicBezTo>
                    <a:pt x="7607364" y="1682981"/>
                    <a:pt x="7549261" y="1716541"/>
                    <a:pt x="7558278" y="1682918"/>
                  </a:cubicBezTo>
                  <a:cubicBezTo>
                    <a:pt x="7578536" y="1656399"/>
                    <a:pt x="7558850" y="1618334"/>
                    <a:pt x="7591426" y="1596891"/>
                  </a:cubicBezTo>
                  <a:cubicBezTo>
                    <a:pt x="7693724" y="1506995"/>
                    <a:pt x="7864476" y="1393879"/>
                    <a:pt x="7599808" y="1484917"/>
                  </a:cubicBezTo>
                  <a:cubicBezTo>
                    <a:pt x="7583043" y="1447424"/>
                    <a:pt x="7658988" y="1367044"/>
                    <a:pt x="7599808" y="1341984"/>
                  </a:cubicBezTo>
                  <a:cubicBezTo>
                    <a:pt x="7556881" y="1327900"/>
                    <a:pt x="7572058" y="1385505"/>
                    <a:pt x="7545897" y="1392737"/>
                  </a:cubicBezTo>
                  <a:cubicBezTo>
                    <a:pt x="7504939" y="1395529"/>
                    <a:pt x="7535926" y="1437146"/>
                    <a:pt x="7526402" y="1462523"/>
                  </a:cubicBezTo>
                  <a:cubicBezTo>
                    <a:pt x="7422072" y="1423253"/>
                    <a:pt x="7490778" y="1402000"/>
                    <a:pt x="7426769" y="1371675"/>
                  </a:cubicBezTo>
                  <a:cubicBezTo>
                    <a:pt x="7292595" y="1374086"/>
                    <a:pt x="7479856" y="1543537"/>
                    <a:pt x="7458075" y="1610024"/>
                  </a:cubicBezTo>
                  <a:cubicBezTo>
                    <a:pt x="7424800" y="1596320"/>
                    <a:pt x="7433628" y="1536813"/>
                    <a:pt x="7408164" y="1508010"/>
                  </a:cubicBezTo>
                  <a:cubicBezTo>
                    <a:pt x="7268464" y="1451611"/>
                    <a:pt x="7455663" y="1712925"/>
                    <a:pt x="7419340" y="1756573"/>
                  </a:cubicBezTo>
                  <a:lnTo>
                    <a:pt x="7397052" y="1764566"/>
                  </a:lnTo>
                  <a:cubicBezTo>
                    <a:pt x="7358952" y="1699476"/>
                    <a:pt x="7321550" y="1632609"/>
                    <a:pt x="7323201" y="1555654"/>
                  </a:cubicBezTo>
                  <a:cubicBezTo>
                    <a:pt x="7312090"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4" y="1624234"/>
                    <a:pt x="6972744" y="1641871"/>
                  </a:cubicBezTo>
                  <a:cubicBezTo>
                    <a:pt x="6934138" y="1640539"/>
                    <a:pt x="6911848" y="1652339"/>
                    <a:pt x="6909244" y="1698968"/>
                  </a:cubicBezTo>
                  <a:cubicBezTo>
                    <a:pt x="6835140" y="1673148"/>
                    <a:pt x="6860096" y="1830101"/>
                    <a:pt x="6914326" y="1801045"/>
                  </a:cubicBezTo>
                  <a:cubicBezTo>
                    <a:pt x="6948424" y="1782013"/>
                    <a:pt x="6999098" y="1760633"/>
                    <a:pt x="7018973" y="1806819"/>
                  </a:cubicBezTo>
                  <a:cubicBezTo>
                    <a:pt x="6866573" y="1827944"/>
                    <a:pt x="6921246" y="1863916"/>
                    <a:pt x="7025323" y="1899760"/>
                  </a:cubicBezTo>
                  <a:cubicBezTo>
                    <a:pt x="7045706" y="1906104"/>
                    <a:pt x="7065963" y="1914415"/>
                    <a:pt x="7086474" y="1922345"/>
                  </a:cubicBezTo>
                  <a:lnTo>
                    <a:pt x="7067805" y="1933955"/>
                  </a:lnTo>
                  <a:cubicBezTo>
                    <a:pt x="7001194" y="1896778"/>
                    <a:pt x="6924421" y="1937000"/>
                    <a:pt x="6993066" y="1981028"/>
                  </a:cubicBezTo>
                  <a:lnTo>
                    <a:pt x="6968427" y="1996508"/>
                  </a:lnTo>
                  <a:cubicBezTo>
                    <a:pt x="6863970" y="1956413"/>
                    <a:pt x="6758877" y="2030512"/>
                    <a:pt x="6687693" y="2096301"/>
                  </a:cubicBezTo>
                  <a:cubicBezTo>
                    <a:pt x="6632766" y="2137157"/>
                    <a:pt x="6575806" y="2151812"/>
                    <a:pt x="6505639" y="2146039"/>
                  </a:cubicBezTo>
                  <a:cubicBezTo>
                    <a:pt x="6500369" y="2144453"/>
                    <a:pt x="6494908" y="2143184"/>
                    <a:pt x="6489446" y="2142423"/>
                  </a:cubicBezTo>
                  <a:cubicBezTo>
                    <a:pt x="6486144" y="2089386"/>
                    <a:pt x="6512052" y="2071115"/>
                    <a:pt x="6542786" y="2042439"/>
                  </a:cubicBezTo>
                  <a:cubicBezTo>
                    <a:pt x="6562535" y="1992701"/>
                    <a:pt x="6537389" y="1895065"/>
                    <a:pt x="6590730" y="1878571"/>
                  </a:cubicBezTo>
                  <a:cubicBezTo>
                    <a:pt x="6637020" y="1749467"/>
                    <a:pt x="6675946" y="1854336"/>
                    <a:pt x="6754622" y="1711720"/>
                  </a:cubicBezTo>
                  <a:cubicBezTo>
                    <a:pt x="6783516"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8" y="1846469"/>
                    <a:pt x="6524752" y="1722315"/>
                  </a:cubicBezTo>
                  <a:cubicBezTo>
                    <a:pt x="6485066" y="1631593"/>
                    <a:pt x="6442964" y="1552927"/>
                    <a:pt x="6429502" y="1446091"/>
                  </a:cubicBezTo>
                  <a:cubicBezTo>
                    <a:pt x="6368288" y="1346679"/>
                    <a:pt x="6434646" y="1220368"/>
                    <a:pt x="6417438" y="1125713"/>
                  </a:cubicBezTo>
                  <a:cubicBezTo>
                    <a:pt x="6447220" y="1085047"/>
                    <a:pt x="6369686" y="1054913"/>
                    <a:pt x="6405626" y="1088473"/>
                  </a:cubicBezTo>
                  <a:cubicBezTo>
                    <a:pt x="6393942" y="1253420"/>
                    <a:pt x="6322252" y="1210851"/>
                    <a:pt x="6329427" y="1300938"/>
                  </a:cubicBezTo>
                  <a:cubicBezTo>
                    <a:pt x="6323711" y="1564282"/>
                    <a:pt x="6436234" y="1445457"/>
                    <a:pt x="6431344" y="1637176"/>
                  </a:cubicBezTo>
                  <a:cubicBezTo>
                    <a:pt x="6455664" y="1821156"/>
                    <a:pt x="6442774" y="1775415"/>
                    <a:pt x="6382258" y="1962313"/>
                  </a:cubicBezTo>
                  <a:cubicBezTo>
                    <a:pt x="6419342" y="2045865"/>
                    <a:pt x="6406834" y="2119266"/>
                    <a:pt x="6364352" y="2205484"/>
                  </a:cubicBezTo>
                  <a:lnTo>
                    <a:pt x="6360986" y="2205484"/>
                  </a:lnTo>
                  <a:cubicBezTo>
                    <a:pt x="6351588" y="2095984"/>
                    <a:pt x="6432551" y="1967198"/>
                    <a:pt x="6264530" y="1977983"/>
                  </a:cubicBezTo>
                  <a:cubicBezTo>
                    <a:pt x="6289929" y="1896271"/>
                    <a:pt x="6287516" y="1797619"/>
                    <a:pt x="6268530" y="1732973"/>
                  </a:cubicBezTo>
                  <a:lnTo>
                    <a:pt x="6262180" y="1734432"/>
                  </a:lnTo>
                  <a:cubicBezTo>
                    <a:pt x="6271514" y="1799396"/>
                    <a:pt x="6273737" y="1890624"/>
                    <a:pt x="6251004" y="1965929"/>
                  </a:cubicBezTo>
                  <a:cubicBezTo>
                    <a:pt x="6207317" y="1878317"/>
                    <a:pt x="6302376" y="1790578"/>
                    <a:pt x="6211189" y="1709880"/>
                  </a:cubicBezTo>
                  <a:cubicBezTo>
                    <a:pt x="6182234" y="1601332"/>
                    <a:pt x="6337492" y="1429533"/>
                    <a:pt x="6171819" y="1354609"/>
                  </a:cubicBezTo>
                  <a:lnTo>
                    <a:pt x="6163310" y="1333737"/>
                  </a:lnTo>
                  <a:cubicBezTo>
                    <a:pt x="6147373" y="1342809"/>
                    <a:pt x="6136640" y="1349914"/>
                    <a:pt x="6146483" y="1371802"/>
                  </a:cubicBezTo>
                  <a:cubicBezTo>
                    <a:pt x="6243066" y="1364252"/>
                    <a:pt x="6145149" y="1516067"/>
                    <a:pt x="6225858" y="1540809"/>
                  </a:cubicBezTo>
                  <a:cubicBezTo>
                    <a:pt x="6175440" y="1573354"/>
                    <a:pt x="6188266" y="1639460"/>
                    <a:pt x="6191250" y="1681332"/>
                  </a:cubicBezTo>
                  <a:cubicBezTo>
                    <a:pt x="6172200" y="1708611"/>
                    <a:pt x="6250497" y="1809483"/>
                    <a:pt x="6234812" y="1825343"/>
                  </a:cubicBezTo>
                  <a:cubicBezTo>
                    <a:pt x="6193347" y="1922408"/>
                    <a:pt x="6199252" y="1964914"/>
                    <a:pt x="6242432" y="1990291"/>
                  </a:cubicBezTo>
                  <a:cubicBezTo>
                    <a:pt x="6225732" y="2031908"/>
                    <a:pt x="6199886" y="2066420"/>
                    <a:pt x="6161278" y="2085452"/>
                  </a:cubicBezTo>
                  <a:cubicBezTo>
                    <a:pt x="6177915" y="1924058"/>
                    <a:pt x="6169216" y="1766343"/>
                    <a:pt x="6149214" y="1598414"/>
                  </a:cubicBezTo>
                  <a:lnTo>
                    <a:pt x="6142863" y="1598414"/>
                  </a:lnTo>
                  <a:cubicBezTo>
                    <a:pt x="6116320" y="1743631"/>
                    <a:pt x="6244972" y="2045421"/>
                    <a:pt x="6076634" y="2100171"/>
                  </a:cubicBezTo>
                  <a:cubicBezTo>
                    <a:pt x="6086475" y="1983756"/>
                    <a:pt x="6167374" y="1849387"/>
                    <a:pt x="6126226" y="1729991"/>
                  </a:cubicBezTo>
                  <a:cubicBezTo>
                    <a:pt x="6130030" y="1798666"/>
                    <a:pt x="6122677" y="1867531"/>
                    <a:pt x="6104446" y="1933828"/>
                  </a:cubicBezTo>
                  <a:cubicBezTo>
                    <a:pt x="6061456" y="1914034"/>
                    <a:pt x="6035295" y="1861886"/>
                    <a:pt x="6019166" y="1796731"/>
                  </a:cubicBezTo>
                  <a:cubicBezTo>
                    <a:pt x="6031421" y="2064580"/>
                    <a:pt x="5838381" y="2225150"/>
                    <a:pt x="5957316" y="1945882"/>
                  </a:cubicBezTo>
                  <a:lnTo>
                    <a:pt x="5953570" y="1943280"/>
                  </a:lnTo>
                  <a:cubicBezTo>
                    <a:pt x="5945252" y="1949117"/>
                    <a:pt x="5936996" y="1955017"/>
                    <a:pt x="5926328" y="1962313"/>
                  </a:cubicBezTo>
                  <a:cubicBezTo>
                    <a:pt x="5917756" y="1930973"/>
                    <a:pt x="5968492" y="1929133"/>
                    <a:pt x="5948110" y="1907246"/>
                  </a:cubicBezTo>
                  <a:lnTo>
                    <a:pt x="5924106" y="1914478"/>
                  </a:lnTo>
                  <a:cubicBezTo>
                    <a:pt x="5952471" y="1828572"/>
                    <a:pt x="5973001" y="1740288"/>
                    <a:pt x="5985447" y="1650689"/>
                  </a:cubicBezTo>
                  <a:lnTo>
                    <a:pt x="5991798" y="1650689"/>
                  </a:lnTo>
                  <a:cubicBezTo>
                    <a:pt x="5994846"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70" y="1410564"/>
                    <a:pt x="5913755" y="1470834"/>
                  </a:cubicBezTo>
                  <a:lnTo>
                    <a:pt x="5882894" y="1457574"/>
                  </a:lnTo>
                  <a:cubicBezTo>
                    <a:pt x="6003036" y="1518605"/>
                    <a:pt x="5915152" y="1546392"/>
                    <a:pt x="5903722" y="1662363"/>
                  </a:cubicBezTo>
                  <a:cubicBezTo>
                    <a:pt x="5866956" y="1830419"/>
                    <a:pt x="5810188" y="2031464"/>
                    <a:pt x="5745418" y="2183723"/>
                  </a:cubicBezTo>
                  <a:lnTo>
                    <a:pt x="5679504" y="2180741"/>
                  </a:lnTo>
                  <a:cubicBezTo>
                    <a:pt x="5715826" y="2047515"/>
                    <a:pt x="5784342" y="1933320"/>
                    <a:pt x="5814760" y="1797619"/>
                  </a:cubicBezTo>
                  <a:lnTo>
                    <a:pt x="5808409" y="1795209"/>
                  </a:lnTo>
                  <a:lnTo>
                    <a:pt x="5801360" y="1807897"/>
                  </a:lnTo>
                  <a:lnTo>
                    <a:pt x="5798122" y="1807897"/>
                  </a:lnTo>
                  <a:cubicBezTo>
                    <a:pt x="5799266" y="1792481"/>
                    <a:pt x="5800344" y="1777065"/>
                    <a:pt x="5801488"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4" y="1491833"/>
                    <a:pt x="5811393" y="1464172"/>
                  </a:cubicBezTo>
                  <a:cubicBezTo>
                    <a:pt x="5772658" y="1577986"/>
                    <a:pt x="5775770" y="1716034"/>
                    <a:pt x="5744020" y="1839491"/>
                  </a:cubicBezTo>
                  <a:cubicBezTo>
                    <a:pt x="5721858" y="1714511"/>
                    <a:pt x="5751640" y="1508137"/>
                    <a:pt x="5744020" y="1353023"/>
                  </a:cubicBezTo>
                  <a:lnTo>
                    <a:pt x="5733480" y="1351628"/>
                  </a:lnTo>
                  <a:cubicBezTo>
                    <a:pt x="5704015" y="1409549"/>
                    <a:pt x="5765674" y="1988895"/>
                    <a:pt x="5666486" y="1880918"/>
                  </a:cubicBezTo>
                  <a:cubicBezTo>
                    <a:pt x="5616576" y="1985215"/>
                    <a:pt x="5602986" y="2065341"/>
                    <a:pt x="5608766" y="2177760"/>
                  </a:cubicBezTo>
                  <a:lnTo>
                    <a:pt x="5591175" y="2176998"/>
                  </a:lnTo>
                  <a:cubicBezTo>
                    <a:pt x="5562918" y="2129988"/>
                    <a:pt x="5568126" y="2078093"/>
                    <a:pt x="5587049" y="2023724"/>
                  </a:cubicBezTo>
                  <a:cubicBezTo>
                    <a:pt x="5533009" y="2035715"/>
                    <a:pt x="5543550" y="2138743"/>
                    <a:pt x="5570285" y="2175983"/>
                  </a:cubicBezTo>
                  <a:lnTo>
                    <a:pt x="5137341" y="2156443"/>
                  </a:lnTo>
                  <a:cubicBezTo>
                    <a:pt x="5147248" y="2126245"/>
                    <a:pt x="5160455" y="2096428"/>
                    <a:pt x="5121784" y="2104421"/>
                  </a:cubicBezTo>
                  <a:cubicBezTo>
                    <a:pt x="5166805" y="2006658"/>
                    <a:pt x="5247958" y="2162343"/>
                    <a:pt x="5277803" y="2104421"/>
                  </a:cubicBezTo>
                  <a:cubicBezTo>
                    <a:pt x="5332984" y="2036285"/>
                    <a:pt x="5286821" y="2049989"/>
                    <a:pt x="5229607" y="2034065"/>
                  </a:cubicBezTo>
                  <a:cubicBezTo>
                    <a:pt x="5134356" y="1949942"/>
                    <a:pt x="5472113" y="1942710"/>
                    <a:pt x="5529199" y="1999426"/>
                  </a:cubicBezTo>
                  <a:cubicBezTo>
                    <a:pt x="5557204" y="2001139"/>
                    <a:pt x="5549964" y="1964851"/>
                    <a:pt x="5589524" y="1953621"/>
                  </a:cubicBezTo>
                  <a:cubicBezTo>
                    <a:pt x="5577650" y="1941377"/>
                    <a:pt x="5567744" y="1904264"/>
                    <a:pt x="5552314" y="1903947"/>
                  </a:cubicBezTo>
                  <a:cubicBezTo>
                    <a:pt x="5509006" y="1905596"/>
                    <a:pt x="5582031" y="1863027"/>
                    <a:pt x="5484560" y="1881299"/>
                  </a:cubicBezTo>
                  <a:cubicBezTo>
                    <a:pt x="5455539" y="1824201"/>
                    <a:pt x="5457381" y="1897603"/>
                    <a:pt x="5419345" y="1883709"/>
                  </a:cubicBezTo>
                  <a:cubicBezTo>
                    <a:pt x="5427345" y="1873051"/>
                    <a:pt x="5457444" y="1862266"/>
                    <a:pt x="5442776" y="1850466"/>
                  </a:cubicBezTo>
                  <a:cubicBezTo>
                    <a:pt x="5473319" y="1801616"/>
                    <a:pt x="5540630"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5" y="1837651"/>
                  </a:cubicBezTo>
                  <a:cubicBezTo>
                    <a:pt x="5308157" y="1853321"/>
                    <a:pt x="5286757" y="1862266"/>
                    <a:pt x="5282058" y="1878380"/>
                  </a:cubicBezTo>
                  <a:lnTo>
                    <a:pt x="5289932" y="1881425"/>
                  </a:lnTo>
                  <a:cubicBezTo>
                    <a:pt x="5281930" y="1896334"/>
                    <a:pt x="5264912" y="1911052"/>
                    <a:pt x="5247006" y="1908134"/>
                  </a:cubicBezTo>
                  <a:cubicBezTo>
                    <a:pt x="5247006" y="1909339"/>
                    <a:pt x="5247006" y="1910545"/>
                    <a:pt x="5247513" y="1911750"/>
                  </a:cubicBezTo>
                  <a:lnTo>
                    <a:pt x="5242687" y="1913400"/>
                  </a:lnTo>
                  <a:lnTo>
                    <a:pt x="5239767"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1" y="1619603"/>
                  </a:cubicBezTo>
                  <a:cubicBezTo>
                    <a:pt x="5399850" y="1585281"/>
                    <a:pt x="5337493" y="1612180"/>
                    <a:pt x="5322443" y="1617129"/>
                  </a:cubicBezTo>
                  <a:cubicBezTo>
                    <a:pt x="5381245" y="1574940"/>
                    <a:pt x="5477701" y="1449517"/>
                    <a:pt x="5331714" y="1548105"/>
                  </a:cubicBezTo>
                  <a:cubicBezTo>
                    <a:pt x="5336414" y="1506487"/>
                    <a:pt x="5346510" y="1473244"/>
                    <a:pt x="5328984" y="1433911"/>
                  </a:cubicBezTo>
                  <a:cubicBezTo>
                    <a:pt x="5279898" y="1426805"/>
                    <a:pt x="5291519" y="1504077"/>
                    <a:pt x="5273739" y="1531991"/>
                  </a:cubicBezTo>
                  <a:cubicBezTo>
                    <a:pt x="5284661" y="1553371"/>
                    <a:pt x="5244656" y="1539477"/>
                    <a:pt x="5254689" y="1563712"/>
                  </a:cubicBezTo>
                  <a:cubicBezTo>
                    <a:pt x="5261040" y="1584964"/>
                    <a:pt x="5270818" y="1603426"/>
                    <a:pt x="5240910" y="1607105"/>
                  </a:cubicBezTo>
                  <a:cubicBezTo>
                    <a:pt x="5237607" y="1593656"/>
                    <a:pt x="5246053" y="1579699"/>
                    <a:pt x="5225542" y="1576971"/>
                  </a:cubicBezTo>
                  <a:cubicBezTo>
                    <a:pt x="5214050" y="1540619"/>
                    <a:pt x="5205033" y="1451611"/>
                    <a:pt x="5167441"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1" y="1672513"/>
                    <a:pt x="5127308" y="1819824"/>
                    <a:pt x="5130292" y="1870450"/>
                  </a:cubicBezTo>
                  <a:cubicBezTo>
                    <a:pt x="5097272" y="1861061"/>
                    <a:pt x="5069396" y="1856049"/>
                    <a:pt x="5087939" y="1900014"/>
                  </a:cubicBezTo>
                  <a:cubicBezTo>
                    <a:pt x="5055743" y="1899633"/>
                    <a:pt x="5090033" y="1924566"/>
                    <a:pt x="5066031" y="1939791"/>
                  </a:cubicBezTo>
                  <a:cubicBezTo>
                    <a:pt x="5081969" y="1966310"/>
                    <a:pt x="5062474" y="2010972"/>
                    <a:pt x="5048949" y="2035334"/>
                  </a:cubicBezTo>
                  <a:lnTo>
                    <a:pt x="5050473" y="2035334"/>
                  </a:lnTo>
                  <a:cubicBezTo>
                    <a:pt x="5024311" y="2092051"/>
                    <a:pt x="4960176" y="1954827"/>
                    <a:pt x="4978655" y="1934525"/>
                  </a:cubicBezTo>
                  <a:cubicBezTo>
                    <a:pt x="4946904" y="1908325"/>
                    <a:pt x="4989068" y="1754353"/>
                    <a:pt x="5022025" y="1734115"/>
                  </a:cubicBezTo>
                  <a:cubicBezTo>
                    <a:pt x="5052314" y="1720475"/>
                    <a:pt x="5029074" y="1700110"/>
                    <a:pt x="5031043" y="1676700"/>
                  </a:cubicBezTo>
                  <a:cubicBezTo>
                    <a:pt x="5043742" y="1596891"/>
                    <a:pt x="4990275" y="1680824"/>
                    <a:pt x="4969574" y="1698144"/>
                  </a:cubicBezTo>
                  <a:cubicBezTo>
                    <a:pt x="4932490" y="1671244"/>
                    <a:pt x="4958842" y="1733226"/>
                    <a:pt x="4921377" y="1731577"/>
                  </a:cubicBezTo>
                  <a:cubicBezTo>
                    <a:pt x="4926775" y="1719269"/>
                    <a:pt x="4930712" y="1708611"/>
                    <a:pt x="4924553" y="1695796"/>
                  </a:cubicBezTo>
                  <a:cubicBezTo>
                    <a:pt x="4916996" y="1700110"/>
                    <a:pt x="4913249" y="1702140"/>
                    <a:pt x="4904804" y="1707152"/>
                  </a:cubicBezTo>
                  <a:cubicBezTo>
                    <a:pt x="4902327" y="1694147"/>
                    <a:pt x="4913377" y="1658683"/>
                    <a:pt x="4889565" y="1673655"/>
                  </a:cubicBezTo>
                  <a:cubicBezTo>
                    <a:pt x="4831018" y="1668453"/>
                    <a:pt x="4869435" y="1716351"/>
                    <a:pt x="4848924" y="1730752"/>
                  </a:cubicBezTo>
                  <a:cubicBezTo>
                    <a:pt x="4815967" y="1740015"/>
                    <a:pt x="4870323" y="1768436"/>
                    <a:pt x="4860228" y="1792354"/>
                  </a:cubicBezTo>
                  <a:cubicBezTo>
                    <a:pt x="4738180" y="1796287"/>
                    <a:pt x="4887849" y="1830419"/>
                    <a:pt x="4878578" y="1885041"/>
                  </a:cubicBezTo>
                  <a:cubicBezTo>
                    <a:pt x="4787901" y="1859665"/>
                    <a:pt x="4781741" y="1892527"/>
                    <a:pt x="4858703" y="1937127"/>
                  </a:cubicBezTo>
                  <a:cubicBezTo>
                    <a:pt x="4827397" y="1940426"/>
                    <a:pt x="4779456" y="1972654"/>
                    <a:pt x="4834065" y="1982106"/>
                  </a:cubicBezTo>
                  <a:cubicBezTo>
                    <a:pt x="4834065" y="1982106"/>
                    <a:pt x="4834065" y="1982424"/>
                    <a:pt x="4834065" y="1982614"/>
                  </a:cubicBezTo>
                  <a:lnTo>
                    <a:pt x="4835017" y="1982233"/>
                  </a:lnTo>
                  <a:lnTo>
                    <a:pt x="4834065" y="1982233"/>
                  </a:lnTo>
                  <a:cubicBezTo>
                    <a:pt x="4875276" y="1974684"/>
                    <a:pt x="4942016" y="1983375"/>
                    <a:pt x="4928300"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2" y="2069021"/>
                    <a:pt x="4851591" y="2065341"/>
                  </a:cubicBezTo>
                  <a:cubicBezTo>
                    <a:pt x="4836732" y="2069910"/>
                    <a:pt x="4849305" y="2087609"/>
                    <a:pt x="4851591" y="2097062"/>
                  </a:cubicBezTo>
                  <a:cubicBezTo>
                    <a:pt x="4892040" y="2095223"/>
                    <a:pt x="4920742" y="2114319"/>
                    <a:pt x="4943413" y="2147815"/>
                  </a:cubicBezTo>
                  <a:lnTo>
                    <a:pt x="4874198" y="2144706"/>
                  </a:lnTo>
                  <a:cubicBezTo>
                    <a:pt x="4876673" y="2068577"/>
                    <a:pt x="4842955" y="2141218"/>
                    <a:pt x="4824159" y="2108164"/>
                  </a:cubicBezTo>
                  <a:cubicBezTo>
                    <a:pt x="4842002" y="2018141"/>
                    <a:pt x="4775645" y="1927293"/>
                    <a:pt x="4767898" y="2072383"/>
                  </a:cubicBezTo>
                  <a:lnTo>
                    <a:pt x="4762120" y="2073082"/>
                  </a:lnTo>
                  <a:cubicBezTo>
                    <a:pt x="4758246" y="2045865"/>
                    <a:pt x="4752213" y="2040536"/>
                    <a:pt x="4728655" y="2056333"/>
                  </a:cubicBezTo>
                  <a:cubicBezTo>
                    <a:pt x="4719066" y="2020044"/>
                    <a:pt x="4740656" y="1877111"/>
                    <a:pt x="4689221" y="1982487"/>
                  </a:cubicBezTo>
                  <a:cubicBezTo>
                    <a:pt x="4650487" y="1932939"/>
                    <a:pt x="4733671" y="1709690"/>
                    <a:pt x="4614164" y="1830228"/>
                  </a:cubicBezTo>
                  <a:cubicBezTo>
                    <a:pt x="4625848" y="1853575"/>
                    <a:pt x="4616451" y="1877492"/>
                    <a:pt x="4617530" y="1905089"/>
                  </a:cubicBezTo>
                  <a:cubicBezTo>
                    <a:pt x="4558538" y="1862773"/>
                    <a:pt x="4557713" y="1910862"/>
                    <a:pt x="4595433" y="1947341"/>
                  </a:cubicBezTo>
                  <a:cubicBezTo>
                    <a:pt x="4570794" y="1967705"/>
                    <a:pt x="4619498" y="1981980"/>
                    <a:pt x="4631628" y="1995366"/>
                  </a:cubicBezTo>
                  <a:cubicBezTo>
                    <a:pt x="4652709" y="2054684"/>
                    <a:pt x="4536378" y="1934970"/>
                    <a:pt x="4519105" y="1929704"/>
                  </a:cubicBezTo>
                  <a:cubicBezTo>
                    <a:pt x="4407599" y="1853575"/>
                    <a:pt x="4411536" y="1931607"/>
                    <a:pt x="4496435" y="1989275"/>
                  </a:cubicBezTo>
                  <a:cubicBezTo>
                    <a:pt x="4381438"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8"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29" y="1249867"/>
                    <a:pt x="11889485" y="1328535"/>
                  </a:cubicBezTo>
                  <a:close/>
                  <a:moveTo>
                    <a:pt x="11332145" y="1220685"/>
                  </a:moveTo>
                  <a:lnTo>
                    <a:pt x="11327764" y="1218147"/>
                  </a:lnTo>
                  <a:cubicBezTo>
                    <a:pt x="11335385" y="1185411"/>
                    <a:pt x="11344084" y="1177671"/>
                    <a:pt x="11332464" y="1146585"/>
                  </a:cubicBezTo>
                  <a:lnTo>
                    <a:pt x="11347893" y="1104270"/>
                  </a:lnTo>
                  <a:lnTo>
                    <a:pt x="11353103" y="1105095"/>
                  </a:lnTo>
                  <a:cubicBezTo>
                    <a:pt x="11360595" y="1133009"/>
                    <a:pt x="11368596" y="1160923"/>
                    <a:pt x="11343512" y="1181224"/>
                  </a:cubicBezTo>
                  <a:cubicBezTo>
                    <a:pt x="11339640" y="1194928"/>
                    <a:pt x="11344719" y="1211803"/>
                    <a:pt x="11332083" y="1220938"/>
                  </a:cubicBezTo>
                  <a:close/>
                  <a:moveTo>
                    <a:pt x="11351197" y="1309122"/>
                  </a:moveTo>
                  <a:cubicBezTo>
                    <a:pt x="11321225" y="1294023"/>
                    <a:pt x="11342180" y="1254816"/>
                    <a:pt x="11345355" y="1229122"/>
                  </a:cubicBezTo>
                  <a:cubicBezTo>
                    <a:pt x="11389805" y="1298908"/>
                    <a:pt x="11370755" y="1394704"/>
                    <a:pt x="11416601" y="1466329"/>
                  </a:cubicBezTo>
                  <a:cubicBezTo>
                    <a:pt x="11399456" y="1468803"/>
                    <a:pt x="11402188" y="1449644"/>
                    <a:pt x="11388915" y="1443934"/>
                  </a:cubicBezTo>
                  <a:cubicBezTo>
                    <a:pt x="11389868" y="1452182"/>
                    <a:pt x="11390631" y="1458462"/>
                    <a:pt x="11391392" y="1464743"/>
                  </a:cubicBezTo>
                  <a:cubicBezTo>
                    <a:pt x="11367580" y="1451611"/>
                    <a:pt x="11335767" y="1327266"/>
                    <a:pt x="11350816" y="1309375"/>
                  </a:cubicBezTo>
                  <a:close/>
                  <a:moveTo>
                    <a:pt x="11335640" y="1639333"/>
                  </a:moveTo>
                  <a:cubicBezTo>
                    <a:pt x="11307317" y="1590039"/>
                    <a:pt x="11309793" y="1697826"/>
                    <a:pt x="11272965" y="1568723"/>
                  </a:cubicBezTo>
                  <a:cubicBezTo>
                    <a:pt x="11226737" y="1502808"/>
                    <a:pt x="11265281" y="1514608"/>
                    <a:pt x="11295507" y="1467598"/>
                  </a:cubicBezTo>
                  <a:cubicBezTo>
                    <a:pt x="11299761" y="1661030"/>
                    <a:pt x="11375707" y="1563458"/>
                    <a:pt x="11401489" y="1697700"/>
                  </a:cubicBezTo>
                  <a:cubicBezTo>
                    <a:pt x="11397107" y="1752322"/>
                    <a:pt x="11263629" y="1649230"/>
                    <a:pt x="11335259" y="1639587"/>
                  </a:cubicBezTo>
                  <a:close/>
                  <a:moveTo>
                    <a:pt x="10394505" y="1374910"/>
                  </a:moveTo>
                  <a:cubicBezTo>
                    <a:pt x="10382821" y="1373318"/>
                    <a:pt x="10374567" y="1362545"/>
                    <a:pt x="10376154" y="1350847"/>
                  </a:cubicBezTo>
                  <a:cubicBezTo>
                    <a:pt x="10376662" y="1347161"/>
                    <a:pt x="10378123" y="1343666"/>
                    <a:pt x="10380408" y="1340715"/>
                  </a:cubicBezTo>
                  <a:cubicBezTo>
                    <a:pt x="10387393" y="1353023"/>
                    <a:pt x="10406125" y="1361587"/>
                    <a:pt x="10394125" y="1375164"/>
                  </a:cubicBezTo>
                  <a:close/>
                  <a:moveTo>
                    <a:pt x="10057003" y="1356956"/>
                  </a:moveTo>
                  <a:cubicBezTo>
                    <a:pt x="10009315" y="1313943"/>
                    <a:pt x="10049765" y="1261794"/>
                    <a:pt x="10060877" y="1355624"/>
                  </a:cubicBezTo>
                  <a:close/>
                  <a:moveTo>
                    <a:pt x="9500108" y="1386140"/>
                  </a:moveTo>
                  <a:cubicBezTo>
                    <a:pt x="9517761" y="1359811"/>
                    <a:pt x="9517761" y="1359811"/>
                    <a:pt x="9558973" y="1380747"/>
                  </a:cubicBezTo>
                  <a:cubicBezTo>
                    <a:pt x="9538715" y="1378336"/>
                    <a:pt x="9521127" y="1399843"/>
                    <a:pt x="9499537" y="1386393"/>
                  </a:cubicBezTo>
                  <a:close/>
                  <a:moveTo>
                    <a:pt x="9701467" y="1240859"/>
                  </a:moveTo>
                  <a:cubicBezTo>
                    <a:pt x="9667557" y="1289962"/>
                    <a:pt x="9596755" y="1349851"/>
                    <a:pt x="9537128" y="1352769"/>
                  </a:cubicBezTo>
                  <a:cubicBezTo>
                    <a:pt x="9640061" y="1308678"/>
                    <a:pt x="9596500" y="1273658"/>
                    <a:pt x="9524745" y="1343951"/>
                  </a:cubicBezTo>
                  <a:cubicBezTo>
                    <a:pt x="9520365" y="1245744"/>
                    <a:pt x="9621330" y="1171327"/>
                    <a:pt x="9701085" y="1241113"/>
                  </a:cubicBezTo>
                  <a:close/>
                  <a:moveTo>
                    <a:pt x="9607487" y="926698"/>
                  </a:moveTo>
                  <a:cubicBezTo>
                    <a:pt x="9636189" y="968506"/>
                    <a:pt x="9578023" y="1043810"/>
                    <a:pt x="9553130" y="1083081"/>
                  </a:cubicBezTo>
                  <a:lnTo>
                    <a:pt x="9548685" y="1079972"/>
                  </a:lnTo>
                  <a:cubicBezTo>
                    <a:pt x="9618155" y="1018180"/>
                    <a:pt x="9536747" y="999021"/>
                    <a:pt x="9538589" y="1086316"/>
                  </a:cubicBezTo>
                  <a:cubicBezTo>
                    <a:pt x="9479217" y="1017990"/>
                    <a:pt x="9563543" y="972820"/>
                    <a:pt x="9607487" y="926698"/>
                  </a:cubicBezTo>
                  <a:close/>
                  <a:moveTo>
                    <a:pt x="9514967" y="1277147"/>
                  </a:moveTo>
                  <a:cubicBezTo>
                    <a:pt x="9513824" y="1258115"/>
                    <a:pt x="9526779" y="1239082"/>
                    <a:pt x="9513126" y="1221700"/>
                  </a:cubicBezTo>
                  <a:lnTo>
                    <a:pt x="9509252" y="1221700"/>
                  </a:lnTo>
                  <a:lnTo>
                    <a:pt x="9513063" y="1252786"/>
                  </a:lnTo>
                  <a:lnTo>
                    <a:pt x="9509951" y="1252786"/>
                  </a:lnTo>
                  <a:cubicBezTo>
                    <a:pt x="9497251" y="1202033"/>
                    <a:pt x="9478202" y="1256275"/>
                    <a:pt x="9502395" y="1277401"/>
                  </a:cubicBezTo>
                  <a:lnTo>
                    <a:pt x="9499219" y="1279939"/>
                  </a:lnTo>
                  <a:cubicBezTo>
                    <a:pt x="9465881" y="1248726"/>
                    <a:pt x="9451213" y="1190042"/>
                    <a:pt x="9444609" y="1145570"/>
                  </a:cubicBezTo>
                  <a:cubicBezTo>
                    <a:pt x="9430703" y="1131930"/>
                    <a:pt x="9434513" y="1122477"/>
                    <a:pt x="9449815" y="1113025"/>
                  </a:cubicBezTo>
                  <a:lnTo>
                    <a:pt x="9451467" y="1114801"/>
                  </a:lnTo>
                  <a:cubicBezTo>
                    <a:pt x="9452166" y="1111566"/>
                    <a:pt x="9452864" y="1108457"/>
                    <a:pt x="9453499" y="1105158"/>
                  </a:cubicBezTo>
                  <a:cubicBezTo>
                    <a:pt x="9531287" y="1115055"/>
                    <a:pt x="9539605" y="1216244"/>
                    <a:pt x="9515093" y="1277147"/>
                  </a:cubicBezTo>
                  <a:close/>
                  <a:moveTo>
                    <a:pt x="9501060" y="1071978"/>
                  </a:moveTo>
                  <a:cubicBezTo>
                    <a:pt x="9497757"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3" y="956388"/>
                  </a:moveTo>
                  <a:cubicBezTo>
                    <a:pt x="9382316" y="953724"/>
                    <a:pt x="9393745" y="960004"/>
                    <a:pt x="9406891" y="966920"/>
                  </a:cubicBezTo>
                  <a:cubicBezTo>
                    <a:pt x="9391587" y="974279"/>
                    <a:pt x="9372919" y="970536"/>
                    <a:pt x="9366821" y="956579"/>
                  </a:cubicBezTo>
                  <a:close/>
                  <a:moveTo>
                    <a:pt x="9402509"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1" y="1363491"/>
                    <a:pt x="9468930" y="1360700"/>
                  </a:cubicBezTo>
                  <a:cubicBezTo>
                    <a:pt x="9471279" y="1351374"/>
                    <a:pt x="9473502" y="1342428"/>
                    <a:pt x="9476043" y="1332468"/>
                  </a:cubicBezTo>
                  <a:lnTo>
                    <a:pt x="9465945" y="1337226"/>
                  </a:lnTo>
                  <a:cubicBezTo>
                    <a:pt x="9465373" y="1305506"/>
                    <a:pt x="9424035" y="1299161"/>
                    <a:pt x="9429497" y="1334371"/>
                  </a:cubicBezTo>
                  <a:cubicBezTo>
                    <a:pt x="9433751" y="1353404"/>
                    <a:pt x="9460484" y="1358542"/>
                    <a:pt x="9449243" y="1382016"/>
                  </a:cubicBezTo>
                  <a:cubicBezTo>
                    <a:pt x="9401048" y="1260526"/>
                    <a:pt x="9165653" y="1149059"/>
                    <a:pt x="9410002" y="1109408"/>
                  </a:cubicBezTo>
                  <a:close/>
                  <a:moveTo>
                    <a:pt x="5238688" y="1670991"/>
                  </a:moveTo>
                  <a:lnTo>
                    <a:pt x="5234559" y="1670991"/>
                  </a:lnTo>
                  <a:cubicBezTo>
                    <a:pt x="5213985" y="1578620"/>
                    <a:pt x="5269485" y="1614655"/>
                    <a:pt x="5238688" y="1670991"/>
                  </a:cubicBezTo>
                  <a:close/>
                  <a:moveTo>
                    <a:pt x="4926267" y="1799713"/>
                  </a:moveTo>
                  <a:cubicBezTo>
                    <a:pt x="4910392" y="1790831"/>
                    <a:pt x="4925187" y="1776557"/>
                    <a:pt x="4928172" y="1762790"/>
                  </a:cubicBezTo>
                  <a:cubicBezTo>
                    <a:pt x="4938084" y="1769223"/>
                    <a:pt x="4940897" y="1782470"/>
                    <a:pt x="4934453"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9" y="2110702"/>
                    <a:pt x="4609846" y="2107911"/>
                  </a:cubicBezTo>
                  <a:cubicBezTo>
                    <a:pt x="4633849" y="2111463"/>
                    <a:pt x="4640961" y="2120599"/>
                    <a:pt x="4640517" y="2133287"/>
                  </a:cubicBezTo>
                  <a:cubicBezTo>
                    <a:pt x="4617231" y="2132336"/>
                    <a:pt x="4593927" y="2131130"/>
                    <a:pt x="4570603" y="2129671"/>
                  </a:cubicBezTo>
                  <a:close/>
                  <a:moveTo>
                    <a:pt x="5700904" y="2036031"/>
                  </a:moveTo>
                  <a:lnTo>
                    <a:pt x="5691759" y="2033494"/>
                  </a:lnTo>
                  <a:cubicBezTo>
                    <a:pt x="5695696" y="2020805"/>
                    <a:pt x="5699589" y="2008117"/>
                    <a:pt x="5703443" y="1995429"/>
                  </a:cubicBezTo>
                  <a:lnTo>
                    <a:pt x="5709794" y="1997332"/>
                  </a:lnTo>
                  <a:cubicBezTo>
                    <a:pt x="5707044" y="2010275"/>
                    <a:pt x="5704123" y="2023153"/>
                    <a:pt x="5701030" y="2035968"/>
                  </a:cubicBezTo>
                  <a:close/>
                  <a:moveTo>
                    <a:pt x="5777104" y="1859411"/>
                  </a:moveTo>
                  <a:cubicBezTo>
                    <a:pt x="5777104" y="1911750"/>
                    <a:pt x="5750624" y="1986294"/>
                    <a:pt x="5722112" y="1999934"/>
                  </a:cubicBezTo>
                  <a:cubicBezTo>
                    <a:pt x="5735130" y="1950132"/>
                    <a:pt x="5723954" y="1885549"/>
                    <a:pt x="5777294" y="1859348"/>
                  </a:cubicBezTo>
                  <a:close/>
                  <a:moveTo>
                    <a:pt x="5711064" y="1904581"/>
                  </a:moveTo>
                  <a:cubicBezTo>
                    <a:pt x="5679314" y="1981916"/>
                    <a:pt x="5678932" y="2067054"/>
                    <a:pt x="5632070" y="2137221"/>
                  </a:cubicBezTo>
                  <a:cubicBezTo>
                    <a:pt x="5629974" y="2052971"/>
                    <a:pt x="5604320" y="1942265"/>
                    <a:pt x="5711064" y="1904581"/>
                  </a:cubicBezTo>
                  <a:close/>
                  <a:moveTo>
                    <a:pt x="5694553" y="2066357"/>
                  </a:moveTo>
                  <a:lnTo>
                    <a:pt x="5700904" y="2068704"/>
                  </a:lnTo>
                  <a:lnTo>
                    <a:pt x="5676838" y="2134683"/>
                  </a:lnTo>
                  <a:cubicBezTo>
                    <a:pt x="5675503" y="2109433"/>
                    <a:pt x="5678806" y="2085770"/>
                    <a:pt x="5694553" y="2066293"/>
                  </a:cubicBezTo>
                  <a:close/>
                  <a:moveTo>
                    <a:pt x="5945252" y="1369455"/>
                  </a:moveTo>
                  <a:lnTo>
                    <a:pt x="5952744" y="1368186"/>
                  </a:lnTo>
                  <a:lnTo>
                    <a:pt x="5975288" y="1429850"/>
                  </a:lnTo>
                  <a:cubicBezTo>
                    <a:pt x="5958332" y="1475084"/>
                    <a:pt x="5970970" y="1486313"/>
                    <a:pt x="5982018" y="1533958"/>
                  </a:cubicBezTo>
                  <a:lnTo>
                    <a:pt x="5975668" y="1537700"/>
                  </a:lnTo>
                  <a:cubicBezTo>
                    <a:pt x="5957316" y="1524378"/>
                    <a:pt x="5964682" y="1499636"/>
                    <a:pt x="5959159" y="1480603"/>
                  </a:cubicBezTo>
                  <a:cubicBezTo>
                    <a:pt x="5922645" y="1450596"/>
                    <a:pt x="5934330" y="1409740"/>
                    <a:pt x="5945252" y="1369391"/>
                  </a:cubicBezTo>
                  <a:close/>
                  <a:moveTo>
                    <a:pt x="5956935" y="1549945"/>
                  </a:moveTo>
                  <a:cubicBezTo>
                    <a:pt x="5961571" y="1587375"/>
                    <a:pt x="5992052" y="1644472"/>
                    <a:pt x="5948426" y="1666486"/>
                  </a:cubicBezTo>
                  <a:cubicBezTo>
                    <a:pt x="5970335" y="1692878"/>
                    <a:pt x="5924042" y="1873558"/>
                    <a:pt x="5889943" y="1893035"/>
                  </a:cubicBezTo>
                  <a:lnTo>
                    <a:pt x="5893499" y="1862773"/>
                  </a:lnTo>
                  <a:cubicBezTo>
                    <a:pt x="5874449" y="1871084"/>
                    <a:pt x="5878132" y="1898871"/>
                    <a:pt x="5853241"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6" y="2147308"/>
                  </a:cubicBezTo>
                  <a:cubicBezTo>
                    <a:pt x="5791518" y="2112288"/>
                    <a:pt x="5856162" y="2043264"/>
                    <a:pt x="5809298" y="2035017"/>
                  </a:cubicBezTo>
                  <a:cubicBezTo>
                    <a:pt x="5828348" y="1980267"/>
                    <a:pt x="5832983" y="1920822"/>
                    <a:pt x="5889690" y="1893670"/>
                  </a:cubicBezTo>
                  <a:cubicBezTo>
                    <a:pt x="5910708" y="1917460"/>
                    <a:pt x="5909628" y="2073271"/>
                    <a:pt x="5857494" y="2029434"/>
                  </a:cubicBezTo>
                  <a:lnTo>
                    <a:pt x="5854764" y="2033684"/>
                  </a:lnTo>
                  <a:cubicBezTo>
                    <a:pt x="5890642" y="2073462"/>
                    <a:pt x="5877306" y="2069529"/>
                    <a:pt x="5851017" y="2102835"/>
                  </a:cubicBezTo>
                  <a:close/>
                  <a:moveTo>
                    <a:pt x="5992750" y="2194825"/>
                  </a:moveTo>
                  <a:lnTo>
                    <a:pt x="5885942" y="2190004"/>
                  </a:lnTo>
                  <a:cubicBezTo>
                    <a:pt x="5930392" y="2057475"/>
                    <a:pt x="6023801" y="2155365"/>
                    <a:pt x="6029516" y="1897159"/>
                  </a:cubicBezTo>
                  <a:cubicBezTo>
                    <a:pt x="6073459" y="1965612"/>
                    <a:pt x="6129655" y="1948483"/>
                    <a:pt x="6062282" y="2044406"/>
                  </a:cubicBezTo>
                  <a:cubicBezTo>
                    <a:pt x="6008751" y="2232383"/>
                    <a:pt x="6012371" y="2075429"/>
                    <a:pt x="5971096" y="2147244"/>
                  </a:cubicBezTo>
                  <a:cubicBezTo>
                    <a:pt x="6007037" y="2152002"/>
                    <a:pt x="6007481" y="2172684"/>
                    <a:pt x="5992750" y="2194762"/>
                  </a:cubicBezTo>
                  <a:close/>
                  <a:moveTo>
                    <a:pt x="6334698" y="2207070"/>
                  </a:moveTo>
                  <a:cubicBezTo>
                    <a:pt x="6273927" y="2207450"/>
                    <a:pt x="6212968" y="2204785"/>
                    <a:pt x="6152389" y="2202058"/>
                  </a:cubicBezTo>
                  <a:lnTo>
                    <a:pt x="6010402" y="2195713"/>
                  </a:lnTo>
                  <a:cubicBezTo>
                    <a:pt x="6069140" y="2090591"/>
                    <a:pt x="6226874" y="2137919"/>
                    <a:pt x="6257036" y="1999616"/>
                  </a:cubicBezTo>
                  <a:cubicBezTo>
                    <a:pt x="6429058" y="2018776"/>
                    <a:pt x="6317742" y="2086087"/>
                    <a:pt x="6334698" y="2207006"/>
                  </a:cubicBezTo>
                  <a:close/>
                  <a:moveTo>
                    <a:pt x="9304718" y="1634956"/>
                  </a:moveTo>
                  <a:cubicBezTo>
                    <a:pt x="9304083" y="1625167"/>
                    <a:pt x="9302749"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7" y="1589532"/>
                  </a:lnTo>
                  <a:cubicBezTo>
                    <a:pt x="9357741" y="1583886"/>
                    <a:pt x="9375394" y="1605329"/>
                    <a:pt x="9367965" y="1634322"/>
                  </a:cubicBezTo>
                  <a:close/>
                  <a:moveTo>
                    <a:pt x="9390507" y="1629944"/>
                  </a:moveTo>
                  <a:cubicBezTo>
                    <a:pt x="9387777" y="1584362"/>
                    <a:pt x="9402318" y="1539420"/>
                    <a:pt x="9431274" y="1504077"/>
                  </a:cubicBezTo>
                  <a:cubicBezTo>
                    <a:pt x="9427844" y="1531864"/>
                    <a:pt x="9367774" y="1600127"/>
                    <a:pt x="9417939" y="1601332"/>
                  </a:cubicBezTo>
                  <a:cubicBezTo>
                    <a:pt x="9418383" y="1602220"/>
                    <a:pt x="9418827"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1" y="1716351"/>
                  </a:cubicBezTo>
                  <a:cubicBezTo>
                    <a:pt x="9990963" y="1676383"/>
                    <a:pt x="10256965" y="1598224"/>
                    <a:pt x="10185527" y="1696938"/>
                  </a:cubicBezTo>
                  <a:cubicBezTo>
                    <a:pt x="10136886" y="1730943"/>
                    <a:pt x="10088753" y="1733290"/>
                    <a:pt x="10163429" y="1779412"/>
                  </a:cubicBezTo>
                  <a:cubicBezTo>
                    <a:pt x="10210673" y="1823821"/>
                    <a:pt x="10235566" y="1650182"/>
                    <a:pt x="10310495" y="1727517"/>
                  </a:cubicBezTo>
                  <a:cubicBezTo>
                    <a:pt x="10240137" y="1736970"/>
                    <a:pt x="10368725" y="1806247"/>
                    <a:pt x="10320973" y="1836191"/>
                  </a:cubicBezTo>
                  <a:cubicBezTo>
                    <a:pt x="10282300" y="1860553"/>
                    <a:pt x="10368280" y="1891449"/>
                    <a:pt x="10349103" y="1922979"/>
                  </a:cubicBezTo>
                  <a:close/>
                  <a:moveTo>
                    <a:pt x="11439907" y="1758666"/>
                  </a:moveTo>
                  <a:cubicBezTo>
                    <a:pt x="11430319" y="1728468"/>
                    <a:pt x="11421301" y="1698270"/>
                    <a:pt x="11411141" y="1669278"/>
                  </a:cubicBezTo>
                  <a:cubicBezTo>
                    <a:pt x="11424983" y="1703758"/>
                    <a:pt x="11445367" y="1735238"/>
                    <a:pt x="11471148" y="1761966"/>
                  </a:cubicBezTo>
                  <a:cubicBezTo>
                    <a:pt x="11460797" y="1760570"/>
                    <a:pt x="11450383" y="1759491"/>
                    <a:pt x="11439907" y="1758666"/>
                  </a:cubicBezTo>
                  <a:close/>
                  <a:moveTo>
                    <a:pt x="11527600" y="1765011"/>
                  </a:moveTo>
                  <a:lnTo>
                    <a:pt x="11524360" y="1766152"/>
                  </a:lnTo>
                  <a:cubicBezTo>
                    <a:pt x="11516169" y="1739317"/>
                    <a:pt x="11508041" y="1712418"/>
                    <a:pt x="11499977" y="1685963"/>
                  </a:cubicBezTo>
                  <a:lnTo>
                    <a:pt x="11485055" y="1675939"/>
                  </a:lnTo>
                  <a:lnTo>
                    <a:pt x="11486324" y="1674099"/>
                  </a:lnTo>
                  <a:cubicBezTo>
                    <a:pt x="11554396" y="1683298"/>
                    <a:pt x="11536808" y="1710959"/>
                    <a:pt x="11527600" y="1765011"/>
                  </a:cubicBezTo>
                  <a:close/>
                  <a:moveTo>
                    <a:pt x="11468353" y="1441777"/>
                  </a:moveTo>
                  <a:cubicBezTo>
                    <a:pt x="11504993" y="1459921"/>
                    <a:pt x="11497309" y="1504140"/>
                    <a:pt x="11506455" y="1538335"/>
                  </a:cubicBezTo>
                  <a:cubicBezTo>
                    <a:pt x="11486515" y="1529200"/>
                    <a:pt x="11468481" y="1477875"/>
                    <a:pt x="11468353" y="1441904"/>
                  </a:cubicBezTo>
                  <a:close/>
                  <a:moveTo>
                    <a:pt x="11514519" y="1536939"/>
                  </a:moveTo>
                  <a:lnTo>
                    <a:pt x="11518964" y="1535607"/>
                  </a:lnTo>
                  <a:cubicBezTo>
                    <a:pt x="11521629" y="1544299"/>
                    <a:pt x="11524360" y="1552927"/>
                    <a:pt x="11527029" y="1561618"/>
                  </a:cubicBezTo>
                  <a:lnTo>
                    <a:pt x="11520679" y="1563331"/>
                  </a:lnTo>
                  <a:close/>
                  <a:moveTo>
                    <a:pt x="11537252" y="1631150"/>
                  </a:moveTo>
                  <a:cubicBezTo>
                    <a:pt x="11531791" y="1616051"/>
                    <a:pt x="11526267" y="1600952"/>
                    <a:pt x="11520805" y="1585789"/>
                  </a:cubicBezTo>
                  <a:lnTo>
                    <a:pt x="11525187" y="1584203"/>
                  </a:lnTo>
                  <a:cubicBezTo>
                    <a:pt x="11535981" y="1597462"/>
                    <a:pt x="11538268" y="1613703"/>
                    <a:pt x="11537252" y="1631023"/>
                  </a:cubicBezTo>
                  <a:close/>
                  <a:moveTo>
                    <a:pt x="11553889" y="1785820"/>
                  </a:moveTo>
                  <a:cubicBezTo>
                    <a:pt x="11539537" y="1778016"/>
                    <a:pt x="11540553" y="1772624"/>
                    <a:pt x="11560620" y="1759491"/>
                  </a:cubicBezTo>
                  <a:cubicBezTo>
                    <a:pt x="11557889" y="1769959"/>
                    <a:pt x="11555920" y="1777699"/>
                    <a:pt x="11553889" y="1785693"/>
                  </a:cubicBezTo>
                  <a:close/>
                  <a:moveTo>
                    <a:pt x="11542015" y="1756700"/>
                  </a:moveTo>
                  <a:cubicBezTo>
                    <a:pt x="11545253" y="1734178"/>
                    <a:pt x="11548047" y="1715146"/>
                    <a:pt x="11550841" y="1695479"/>
                  </a:cubicBezTo>
                  <a:cubicBezTo>
                    <a:pt x="11567223" y="1707913"/>
                    <a:pt x="11563921" y="1738682"/>
                    <a:pt x="11542015" y="1756573"/>
                  </a:cubicBezTo>
                  <a:close/>
                  <a:moveTo>
                    <a:pt x="11539917" y="1539223"/>
                  </a:moveTo>
                  <a:cubicBezTo>
                    <a:pt x="11525632" y="1519804"/>
                    <a:pt x="11516613" y="1496997"/>
                    <a:pt x="11513819" y="1473054"/>
                  </a:cubicBezTo>
                  <a:cubicBezTo>
                    <a:pt x="11587164" y="1499001"/>
                    <a:pt x="11569573" y="1575004"/>
                    <a:pt x="11568112" y="1632862"/>
                  </a:cubicBezTo>
                  <a:cubicBezTo>
                    <a:pt x="11545633" y="1609580"/>
                    <a:pt x="11540871" y="1571134"/>
                    <a:pt x="11539917" y="1539096"/>
                  </a:cubicBezTo>
                  <a:close/>
                  <a:moveTo>
                    <a:pt x="11568939" y="1778968"/>
                  </a:moveTo>
                  <a:cubicBezTo>
                    <a:pt x="11568939" y="1761648"/>
                    <a:pt x="11574591" y="1740903"/>
                    <a:pt x="11575288" y="1725613"/>
                  </a:cubicBezTo>
                  <a:lnTo>
                    <a:pt x="11578209" y="1725613"/>
                  </a:lnTo>
                  <a:lnTo>
                    <a:pt x="11586972" y="1755939"/>
                  </a:lnTo>
                  <a:cubicBezTo>
                    <a:pt x="11581068" y="1763805"/>
                    <a:pt x="11575097" y="1771437"/>
                    <a:pt x="11568939"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7" y="1444125"/>
                    <a:pt x="11731116" y="1432642"/>
                  </a:cubicBezTo>
                  <a:lnTo>
                    <a:pt x="11733468" y="1433784"/>
                  </a:lnTo>
                  <a:cubicBezTo>
                    <a:pt x="11732641" y="1431246"/>
                    <a:pt x="11731752" y="1428708"/>
                    <a:pt x="11730228" y="1424267"/>
                  </a:cubicBezTo>
                  <a:cubicBezTo>
                    <a:pt x="11741531" y="1430167"/>
                    <a:pt x="11746293" y="1425663"/>
                    <a:pt x="11750676" y="1419065"/>
                  </a:cubicBezTo>
                  <a:cubicBezTo>
                    <a:pt x="11742609" y="1432439"/>
                    <a:pt x="11739245" y="1448102"/>
                    <a:pt x="11741087" y="1463601"/>
                  </a:cubicBezTo>
                  <a:close/>
                  <a:moveTo>
                    <a:pt x="11753596" y="1414498"/>
                  </a:moveTo>
                  <a:cubicBezTo>
                    <a:pt x="11755692" y="1410843"/>
                    <a:pt x="11758421" y="1407563"/>
                    <a:pt x="11761596" y="1404791"/>
                  </a:cubicBezTo>
                  <a:cubicBezTo>
                    <a:pt x="11758548" y="1407735"/>
                    <a:pt x="11755817" y="1410945"/>
                    <a:pt x="11753341" y="1414371"/>
                  </a:cubicBezTo>
                  <a:close/>
                  <a:moveTo>
                    <a:pt x="11774424" y="1394196"/>
                  </a:moveTo>
                  <a:cubicBezTo>
                    <a:pt x="11778616" y="1385708"/>
                    <a:pt x="11781092" y="1376484"/>
                    <a:pt x="11781791" y="1367044"/>
                  </a:cubicBezTo>
                  <a:cubicBezTo>
                    <a:pt x="11785664" y="1372880"/>
                    <a:pt x="11789792" y="1378590"/>
                    <a:pt x="11794489" y="1384109"/>
                  </a:cubicBezTo>
                  <a:cubicBezTo>
                    <a:pt x="11787316" y="1386590"/>
                    <a:pt x="11780520" y="1389933"/>
                    <a:pt x="11774169"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rotWithShape="1">
              <a:gsLst>
                <a:gs pos="0">
                  <a:schemeClr val="accent4"/>
                </a:gs>
                <a:gs pos="100000">
                  <a:schemeClr val="accent5"/>
                </a:gs>
              </a:gsLst>
              <a:lin ang="5400000" scaled="0"/>
            </a:gradFill>
            <a:ln>
              <a:noFill/>
            </a:ln>
          </p:spPr>
          <p:txBody>
            <a:bodyPr spcFirstLastPara="1" vert="horz" wrap="square" lIns="91425" tIns="45700" rIns="91425" bIns="45700"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10" name="Google Shape;19;p2">
              <a:extLst>
                <a:ext uri="{60D21118-35BC-4952-9FE1-FCF9E562143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CD10E89-DAEA-44DC-8E41-4C9F61288F02}"/>
                </a:ext>
              </a:extLst>
            </p:cNvPr>
            <p:cNvSpPr/>
            <p:nvPr/>
          </p:nvSpPr>
          <p:spPr>
            <a:xfrm>
              <a:off x="118772" y="2833152"/>
              <a:ext cx="279835" cy="813031"/>
            </a:xfrm>
            <a:custGeom>
              <a:avLst/>
              <a:gdLst/>
              <a:ahLst/>
              <a:cxnLst/>
              <a:rect l="0" t="0" r="r" b="b"/>
              <a:pathLst>
                <a:path w="294563" h="855822">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49"/>
              </a:srgbClr>
            </a:solidFill>
            <a:ln>
              <a:noFill/>
            </a:ln>
          </p:spPr>
          <p:txBody>
            <a:bodyPr spcFirstLastPara="1" vert="horz" wrap="square" lIns="91425" tIns="45700" rIns="91425" bIns="45700"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11" name="Google Shape;20;p2">
              <a:extLst>
                <a:ext uri="{C86D9F6B-7194-4635-B9EC-6103ED91180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F288A23-E408-4112-BAA4-464D341ED5F3}"/>
                </a:ext>
              </a:extLst>
            </p:cNvPr>
            <p:cNvSpPr/>
            <p:nvPr/>
          </p:nvSpPr>
          <p:spPr>
            <a:xfrm>
              <a:off x="3862321" y="3912457"/>
              <a:ext cx="157454" cy="497698"/>
            </a:xfrm>
            <a:custGeom>
              <a:avLst/>
              <a:gdLst/>
              <a:ahLst/>
              <a:cxnLst/>
              <a:rect l="0" t="0" r="r" b="b"/>
              <a:pathLst>
                <a:path w="209939" h="663597">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49"/>
              </a:srgbClr>
            </a:solidFill>
            <a:ln>
              <a:noFill/>
            </a:ln>
          </p:spPr>
          <p:txBody>
            <a:bodyPr spcFirstLastPara="1" vert="horz" wrap="square" lIns="91425" tIns="45700" rIns="91425" bIns="45700"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12" name="Google Shape;21;p2">
              <a:extLst>
                <a:ext uri="{2D67182C-8704-4AC1-894D-5D8E3CB4260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83C008D-7688-4669-A141-99502EEC5B2C}"/>
                </a:ext>
              </a:extLst>
            </p:cNvPr>
            <p:cNvSpPr/>
            <p:nvPr/>
          </p:nvSpPr>
          <p:spPr>
            <a:xfrm>
              <a:off x="8787080" y="2227613"/>
              <a:ext cx="318406" cy="1145469"/>
            </a:xfrm>
            <a:custGeom>
              <a:avLst/>
              <a:gdLst/>
              <a:ahLst/>
              <a:cxnLst/>
              <a:rect l="0" t="0" r="r" b="b"/>
              <a:pathLst>
                <a:path w="269265" h="968684">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49"/>
              </a:srgbClr>
            </a:solidFill>
            <a:ln>
              <a:noFill/>
            </a:ln>
          </p:spPr>
          <p:txBody>
            <a:bodyPr spcFirstLastPara="1" vert="horz" wrap="square" lIns="91425" tIns="45700" rIns="91425" bIns="45700"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grpSp>
      <p:sp>
        <p:nvSpPr>
          <p:cNvPr id="13" name="Date Placeholder 3">
            <a:extLst>
              <a:ext uri="{85CFCE62-909E-4E08-B64E-288F70516F7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F919E7C-7619-4AA1-B6C6-FB487C827A78}"/>
              </a:ext>
            </a:extLst>
          </p:cNvPr>
          <p:cNvSpPr>
            <a:spLocks noGrp="1"/>
          </p:cNvSpPr>
          <p:nvPr>
            <p:ph type="dt" sz="half" idx="10"/>
          </p:nvPr>
        </p:nvSpPr>
        <p:spPr/>
        <p:txBody>
          <a:bodyPr rtlCol="0"/>
          <a:lstStyle>
            <a:lvl1pPr lvl="0"/>
          </a:lstStyle>
          <a:p>
            <a:r>
              <a:rPr lang="en-US"/>
              <a:t>Date</a:t>
            </a:r>
            <a:endParaRPr lang="en-US" dirty="0"/>
          </a:p>
        </p:txBody>
      </p:sp>
      <p:sp>
        <p:nvSpPr>
          <p:cNvPr id="14" name="Footer Placeholder 4">
            <a:extLst>
              <a:ext uri="{AADE205E-3BE3-440B-BB89-659AFC767D7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70D23DC-0718-4CF7-8D27-2A7D19006A37}"/>
              </a:ext>
            </a:extLst>
          </p:cNvPr>
          <p:cNvSpPr>
            <a:spLocks noGrp="1"/>
          </p:cNvSpPr>
          <p:nvPr>
            <p:ph type="ftr" sz="quarter" idx="11"/>
          </p:nvPr>
        </p:nvSpPr>
        <p:spPr/>
        <p:txBody>
          <a:bodyPr rtlCol="0"/>
          <a:lstStyle>
            <a:lvl1pPr lvl="0"/>
          </a:lstStyle>
          <a:p>
            <a:r>
              <a:rPr lang="en-US"/>
              <a:t>Footer</a:t>
            </a:r>
            <a:endParaRPr lang="en-US" dirty="0"/>
          </a:p>
        </p:txBody>
      </p:sp>
      <p:sp>
        <p:nvSpPr>
          <p:cNvPr id="15" name="Slide Number Placeholder 5">
            <a:extLst>
              <a:ext uri="{063D28B6-BE3F-4CF6-A506-1ECF65447A3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6DE7B3C-A6A1-4256-AC36-03112A49E513}"/>
              </a:ext>
            </a:extLst>
          </p:cNvPr>
          <p:cNvSpPr>
            <a:spLocks noGrp="1"/>
          </p:cNvSpPr>
          <p:nvPr>
            <p:ph type="sldNum" sz="quarter" idx="12"/>
          </p:nvPr>
        </p:nvSpPr>
        <p:spPr/>
        <p:txBody>
          <a:bodyPr rtlCol="0"/>
          <a:lstStyle>
            <a:lvl1pPr lvl="0"/>
          </a:lstStyle>
          <a:p>
            <a:r>
              <a:rPr lang="en-US" dirty="0"/>
              <a:t>&lt;#&gt;</a:t>
            </a:r>
          </a:p>
        </p:txBody>
      </p:sp>
    </p:spTree>
    <p:extLst>
      <p:ext uri="{BB962C8B-B14F-4D97-AF65-F5344CB8AC3E}">
        <p14:creationId xmlns:p14="http://schemas.microsoft.com/office/powerpoint/2010/main" val="3137457250"/>
      </p:ext>
      <p:ext uri="{8C6F4A9C-34C9-4C7F-85EE-EA36EC86CE96}">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685429470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 Minimal">
    <p:spTree>
      <p:nvGrpSpPr>
        <p:cNvPr id="1" name=""/>
        <p:cNvGrpSpPr/>
        <p:nvPr/>
      </p:nvGrpSpPr>
      <p:grpSpPr>
        <a:xfrm>
          <a:off x="0" y="0"/>
          <a:ext cx="0" cy="0"/>
          <a:chOff x="0" y="0"/>
          <a:chExt cx="0" cy="0"/>
        </a:xfrm>
      </p:grpSpPr>
      <p:sp>
        <p:nvSpPr>
          <p:cNvPr id="2" name="Google Shape;143;p12">
            <a:extLst>
              <a:ext uri="{389D5BF3-40BD-4D56-890E-CED3162064F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5845232-150C-4753-9D98-8F1A11219B83}"/>
              </a:ext>
            </a:extLst>
          </p:cNvPr>
          <p:cNvSpPr/>
          <p:nvPr/>
        </p:nvSpPr>
        <p:spPr>
          <a:xfrm>
            <a:off x="1" y="5899296"/>
            <a:ext cx="12185649" cy="814601"/>
          </a:xfrm>
          <a:custGeom>
            <a:avLst/>
            <a:gdLst/>
            <a:ahLst/>
            <a:cxnLst/>
            <a:rect l="0" t="0" r="r" b="b"/>
            <a:pathLst>
              <a:path w="12185650" h="814602">
                <a:moveTo>
                  <a:pt x="12185651" y="237974"/>
                </a:moveTo>
                <a:cubicBezTo>
                  <a:pt x="10111231" y="-231998"/>
                  <a:pt x="8566150" y="1108388"/>
                  <a:pt x="6149976" y="368917"/>
                </a:cubicBezTo>
                <a:cubicBezTo>
                  <a:pt x="3733800" y="-370554"/>
                  <a:pt x="2226882" y="249965"/>
                  <a:pt x="0" y="135199"/>
                </a:cubicBezTo>
                <a:lnTo>
                  <a:pt x="0" y="397275"/>
                </a:lnTo>
                <a:cubicBezTo>
                  <a:pt x="2142935" y="744109"/>
                  <a:pt x="3989896" y="-132713"/>
                  <a:pt x="6300216" y="564380"/>
                </a:cubicBezTo>
                <a:cubicBezTo>
                  <a:pt x="8610536" y="1261472"/>
                  <a:pt x="10223499" y="235690"/>
                  <a:pt x="12185651" y="655545"/>
                </a:cubicBezTo>
                <a:close/>
              </a:path>
            </a:pathLst>
          </a:custGeom>
          <a:solidFill>
            <a:srgbClr val="FFFFFF">
              <a:alpha val="9799"/>
            </a:srgbClr>
          </a:solidFill>
          <a:ln>
            <a:noFill/>
          </a:ln>
        </p:spPr>
        <p:txBody>
          <a:bodyPr spcFirstLastPara="1" vert="horz" wrap="square" lIns="121900" tIns="60933" rIns="121900" bIns="60933"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3" name="Google Shape;144;p12">
            <a:extLst>
              <a:ext uri="{10982738-2ECD-4221-A3AE-FFE75ED6934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F7CDD10-23E1-4A8E-8362-EF9E384BD2F5}"/>
              </a:ext>
            </a:extLst>
          </p:cNvPr>
          <p:cNvSpPr/>
          <p:nvPr/>
        </p:nvSpPr>
        <p:spPr>
          <a:xfrm>
            <a:off x="1" y="5679526"/>
            <a:ext cx="12185649" cy="431316"/>
          </a:xfrm>
          <a:custGeom>
            <a:avLst/>
            <a:gdLst/>
            <a:ahLst/>
            <a:cxnLst/>
            <a:rect l="0" t="0" r="r" b="b"/>
            <a:pathLst>
              <a:path w="12185650" h="431316">
                <a:moveTo>
                  <a:pt x="12185651" y="96061"/>
                </a:moveTo>
                <a:cubicBezTo>
                  <a:pt x="10111231" y="-187395"/>
                  <a:pt x="9074149" y="697484"/>
                  <a:pt x="6657975" y="251555"/>
                </a:cubicBezTo>
                <a:cubicBezTo>
                  <a:pt x="4241800" y="-194374"/>
                  <a:pt x="2226882" y="103039"/>
                  <a:pt x="0" y="34078"/>
                </a:cubicBezTo>
                <a:lnTo>
                  <a:pt x="0" y="192110"/>
                </a:lnTo>
                <a:cubicBezTo>
                  <a:pt x="2142935" y="401466"/>
                  <a:pt x="3989896" y="-127507"/>
                  <a:pt x="6300216" y="292855"/>
                </a:cubicBezTo>
                <a:cubicBezTo>
                  <a:pt x="8610536" y="713217"/>
                  <a:pt x="10223499" y="18154"/>
                  <a:pt x="12185651" y="271349"/>
                </a:cubicBezTo>
                <a:close/>
              </a:path>
            </a:pathLst>
          </a:custGeom>
          <a:solidFill>
            <a:srgbClr val="FFFFFF">
              <a:alpha val="9799"/>
            </a:srgbClr>
          </a:solidFill>
          <a:ln>
            <a:noFill/>
          </a:ln>
        </p:spPr>
        <p:txBody>
          <a:bodyPr spcFirstLastPara="1" vert="horz" wrap="square" lIns="121900" tIns="60933" rIns="121900" bIns="60933"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4" name="Google Shape;145;p12">
            <a:extLst>
              <a:ext uri="{89D563A9-C3F8-426C-867A-AB0E03E87A6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8827BF5-76EB-439B-9AAF-FD05A9D0935F}"/>
              </a:ext>
            </a:extLst>
          </p:cNvPr>
          <p:cNvSpPr/>
          <p:nvPr/>
        </p:nvSpPr>
        <p:spPr>
          <a:xfrm>
            <a:off x="6360" y="4973776"/>
            <a:ext cx="12185649" cy="649371"/>
          </a:xfrm>
          <a:custGeom>
            <a:avLst/>
            <a:gdLst/>
            <a:ahLst/>
            <a:cxnLst/>
            <a:rect l="0" t="0" r="r" b="b"/>
            <a:pathLst>
              <a:path w="12185650" h="649371">
                <a:moveTo>
                  <a:pt x="0" y="238052"/>
                </a:moveTo>
                <a:cubicBezTo>
                  <a:pt x="4102100" y="-24912"/>
                  <a:pt x="4512056" y="919728"/>
                  <a:pt x="7966075" y="278844"/>
                </a:cubicBezTo>
                <a:cubicBezTo>
                  <a:pt x="10287000" y="-151795"/>
                  <a:pt x="11601451" y="464"/>
                  <a:pt x="12185651" y="178417"/>
                </a:cubicBezTo>
                <a:lnTo>
                  <a:pt x="12185651" y="531150"/>
                </a:lnTo>
                <a:cubicBezTo>
                  <a:pt x="11544300" y="355735"/>
                  <a:pt x="10394949" y="159067"/>
                  <a:pt x="7815834" y="492578"/>
                </a:cubicBezTo>
                <a:cubicBezTo>
                  <a:pt x="4108450" y="971940"/>
                  <a:pt x="2419350" y="159067"/>
                  <a:pt x="0" y="580571"/>
                </a:cubicBezTo>
                <a:close/>
              </a:path>
            </a:pathLst>
          </a:custGeom>
          <a:solidFill>
            <a:srgbClr val="FFFFFF">
              <a:alpha val="9799"/>
            </a:srgbClr>
          </a:solidFill>
          <a:ln>
            <a:noFill/>
          </a:ln>
        </p:spPr>
        <p:txBody>
          <a:bodyPr spcFirstLastPara="1" vert="horz" wrap="square" lIns="121900" tIns="60933" rIns="121900" bIns="60933"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5" name="Google Shape;146;p12">
            <a:extLst>
              <a:ext uri="{190EECA6-D069-42A5-A909-6D9EE852FD8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ACB64D1-1323-43C2-AFCA-F9D7D84C0A53}"/>
              </a:ext>
            </a:extLst>
          </p:cNvPr>
          <p:cNvSpPr>
            <a:spLocks noGrp="1"/>
          </p:cNvSpPr>
          <p:nvPr>
            <p:ph type="sldNum" sz="quarter"/>
          </p:nvPr>
        </p:nvSpPr>
        <p:spPr>
          <a:xfrm>
            <a:off x="5730201" y="0"/>
            <a:ext cx="731599" cy="407200"/>
          </a:xfrm>
          <a:prstGeom prst="rect">
            <a:avLst/>
          </a:prstGeom>
        </p:spPr>
        <p:txBody>
          <a:bodyPr spcFirstLastPara="1" vert="horz" wrap="square" lIns="0" tIns="0" rIns="0" bIns="0" rtlCol="0" anchor="ctr">
            <a:noAutofit/>
          </a:bodyPr>
          <a:lstStyle>
            <a:lvl1pPr lvl="0" rtl="0">
              <a:buNone/>
            </a:lvl1pPr>
            <a:lvl2pPr lvl="1" rtl="0">
              <a:buNone/>
            </a:lvl2pPr>
            <a:lvl3pPr lvl="2" rtl="0">
              <a:buNone/>
            </a:lvl3pPr>
            <a:lvl4pPr lvl="3" rtl="0">
              <a:buNone/>
            </a:lvl4pPr>
            <a:lvl5pPr lvl="4" rtl="0">
              <a:buNone/>
            </a:lvl5pPr>
            <a:lvl6pPr lvl="5" rtl="0">
              <a:buNone/>
            </a:lvl6pPr>
            <a:lvl7pPr lvl="6" rtl="0">
              <a:buNone/>
            </a:lvl7pPr>
            <a:lvl8pPr lvl="7" rtl="0">
              <a:buNone/>
            </a:lvl8pPr>
            <a:lvl9pPr lvl="8" rtl="0">
              <a:buNone/>
            </a:lvl9pPr>
          </a:lstStyle>
          <a:p>
            <a:fld id="{10575A95-EC3B-4D43-ABD7-3089BDC2CFC9}" type="slidenum">
              <a:rPr lang="en-US" smtClean="0"/>
              <a:pPr/>
              <a:t>‹#›</a:t>
            </a:fld>
            <a:endParaRPr lang="en-US"/>
          </a:p>
        </p:txBody>
      </p:sp>
      <p:sp>
        <p:nvSpPr>
          <p:cNvPr id="6" name="Google Shape;147;p12">
            <a:extLst>
              <a:ext uri="{3E57B54A-2385-4462-8C1F-D5D41175BBF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DD37CDE-F9DF-4364-AFEC-9DB1E64A73FA}"/>
              </a:ext>
            </a:extLst>
          </p:cNvPr>
          <p:cNvSpPr/>
          <p:nvPr/>
        </p:nvSpPr>
        <p:spPr>
          <a:xfrm>
            <a:off x="1" y="5707726"/>
            <a:ext cx="12185649" cy="2059005"/>
          </a:xfrm>
          <a:custGeom>
            <a:avLst/>
            <a:gdLst/>
            <a:ahLst/>
            <a:cxnLst/>
            <a:rect l="0" t="0" r="r" b="b"/>
            <a:pathLst>
              <a:path w="12185650" h="2059006">
                <a:moveTo>
                  <a:pt x="11403267" y="415878"/>
                </a:moveTo>
                <a:cubicBezTo>
                  <a:pt x="11179619" y="489089"/>
                  <a:pt x="10917619" y="451088"/>
                  <a:pt x="10704258" y="555449"/>
                </a:cubicBezTo>
                <a:cubicBezTo>
                  <a:pt x="10562145" y="612546"/>
                  <a:pt x="10266870" y="472404"/>
                  <a:pt x="10099294" y="608105"/>
                </a:cubicBezTo>
                <a:cubicBezTo>
                  <a:pt x="9868788" y="580318"/>
                  <a:pt x="9878568" y="583173"/>
                  <a:pt x="9684449" y="701173"/>
                </a:cubicBezTo>
                <a:cubicBezTo>
                  <a:pt x="8750300" y="1088355"/>
                  <a:pt x="8411210" y="1082963"/>
                  <a:pt x="8153400" y="934320"/>
                </a:cubicBezTo>
                <a:cubicBezTo>
                  <a:pt x="8022908" y="853432"/>
                  <a:pt x="7895782" y="879380"/>
                  <a:pt x="7803579" y="869737"/>
                </a:cubicBezTo>
                <a:cubicBezTo>
                  <a:pt x="7754620" y="799381"/>
                  <a:pt x="7654164" y="724774"/>
                  <a:pt x="7542403" y="765883"/>
                </a:cubicBezTo>
                <a:cubicBezTo>
                  <a:pt x="7396354"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1" y="2059007"/>
                </a:lnTo>
                <a:lnTo>
                  <a:pt x="12185651" y="93787"/>
                </a:lnTo>
                <a:cubicBezTo>
                  <a:pt x="11882309"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1" y="237608"/>
                </a:moveTo>
                <a:cubicBezTo>
                  <a:pt x="11379327" y="214452"/>
                  <a:pt x="11362183" y="270217"/>
                  <a:pt x="11421491" y="248076"/>
                </a:cubicBezTo>
                <a:cubicBezTo>
                  <a:pt x="11420729" y="249281"/>
                  <a:pt x="11502389" y="270217"/>
                  <a:pt x="11552619" y="243635"/>
                </a:cubicBezTo>
                <a:cubicBezTo>
                  <a:pt x="11519599" y="219908"/>
                  <a:pt x="11414125" y="233992"/>
                  <a:pt x="11420601" y="237608"/>
                </a:cubicBezTo>
                <a:close/>
                <a:moveTo>
                  <a:pt x="11333796" y="161098"/>
                </a:moveTo>
                <a:cubicBezTo>
                  <a:pt x="11333035" y="162367"/>
                  <a:pt x="11414760" y="183239"/>
                  <a:pt x="11464925" y="156721"/>
                </a:cubicBezTo>
                <a:cubicBezTo>
                  <a:pt x="11431905" y="132993"/>
                  <a:pt x="11326432" y="147014"/>
                  <a:pt x="11332908" y="150377"/>
                </a:cubicBezTo>
                <a:cubicBezTo>
                  <a:pt x="11291697" y="127537"/>
                  <a:pt x="11274488" y="183239"/>
                  <a:pt x="11333796" y="161098"/>
                </a:cubicBezTo>
                <a:close/>
                <a:moveTo>
                  <a:pt x="11124247" y="249916"/>
                </a:moveTo>
                <a:cubicBezTo>
                  <a:pt x="11123485" y="251184"/>
                  <a:pt x="11205211" y="272057"/>
                  <a:pt x="11255375" y="245538"/>
                </a:cubicBezTo>
                <a:cubicBezTo>
                  <a:pt x="11222355" y="221811"/>
                  <a:pt x="11116881" y="235832"/>
                  <a:pt x="11123358" y="239194"/>
                </a:cubicBezTo>
                <a:cubicBezTo>
                  <a:pt x="11082147" y="216355"/>
                  <a:pt x="11064939" y="272057"/>
                  <a:pt x="11124247" y="249916"/>
                </a:cubicBezTo>
                <a:close/>
                <a:moveTo>
                  <a:pt x="11562396" y="97657"/>
                </a:moveTo>
                <a:cubicBezTo>
                  <a:pt x="11561635" y="98925"/>
                  <a:pt x="11643360" y="119798"/>
                  <a:pt x="11693525" y="93279"/>
                </a:cubicBezTo>
                <a:cubicBezTo>
                  <a:pt x="11660505" y="69552"/>
                  <a:pt x="11555032" y="83573"/>
                  <a:pt x="11561508" y="86935"/>
                </a:cubicBezTo>
                <a:cubicBezTo>
                  <a:pt x="11520297" y="64096"/>
                  <a:pt x="11503088" y="119798"/>
                  <a:pt x="11562396" y="97657"/>
                </a:cubicBezTo>
                <a:close/>
                <a:moveTo>
                  <a:pt x="10794047" y="370454"/>
                </a:moveTo>
                <a:cubicBezTo>
                  <a:pt x="10793285" y="371723"/>
                  <a:pt x="10875011" y="392595"/>
                  <a:pt x="10925175" y="366077"/>
                </a:cubicBezTo>
                <a:cubicBezTo>
                  <a:pt x="10892155" y="342350"/>
                  <a:pt x="10786681" y="356370"/>
                  <a:pt x="10793157" y="359733"/>
                </a:cubicBezTo>
                <a:cubicBezTo>
                  <a:pt x="10751947" y="336894"/>
                  <a:pt x="10734739" y="392595"/>
                  <a:pt x="10794047" y="370454"/>
                </a:cubicBezTo>
                <a:close/>
                <a:moveTo>
                  <a:pt x="11111547" y="72280"/>
                </a:moveTo>
                <a:cubicBezTo>
                  <a:pt x="11110785" y="73549"/>
                  <a:pt x="11192509" y="94421"/>
                  <a:pt x="11242676"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4"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6"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9" y="493086"/>
                </a:moveTo>
                <a:cubicBezTo>
                  <a:pt x="7431532" y="530072"/>
                  <a:pt x="7414514" y="437004"/>
                  <a:pt x="7373620" y="475576"/>
                </a:cubicBezTo>
                <a:cubicBezTo>
                  <a:pt x="7379970" y="469550"/>
                  <a:pt x="7275386" y="446076"/>
                  <a:pt x="7242619" y="485727"/>
                </a:cubicBezTo>
                <a:cubicBezTo>
                  <a:pt x="7292404" y="530072"/>
                  <a:pt x="7373494" y="495116"/>
                  <a:pt x="7372669"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8" y="828246"/>
                  <a:pt x="8908923" y="783901"/>
                </a:cubicBezTo>
                <a:cubicBezTo>
                  <a:pt x="8876157" y="744250"/>
                  <a:pt x="8771571" y="767723"/>
                  <a:pt x="8777923" y="773814"/>
                </a:cubicBezTo>
                <a:cubicBezTo>
                  <a:pt x="8737028" y="735432"/>
                  <a:pt x="8720009"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3" y="597130"/>
                  <a:pt x="5500434" y="607280"/>
                </a:cubicBezTo>
                <a:cubicBezTo>
                  <a:pt x="5471097" y="542761"/>
                  <a:pt x="5458905" y="699461"/>
                  <a:pt x="5501069" y="637098"/>
                </a:cubicBezTo>
                <a:close/>
                <a:moveTo>
                  <a:pt x="5608131" y="542761"/>
                </a:moveTo>
                <a:cubicBezTo>
                  <a:pt x="5607749" y="545108"/>
                  <a:pt x="5646674" y="584505"/>
                  <a:pt x="5670550" y="534450"/>
                </a:cubicBezTo>
                <a:cubicBezTo>
                  <a:pt x="5654866" y="490041"/>
                  <a:pt x="5604637" y="516242"/>
                  <a:pt x="5607686" y="523030"/>
                </a:cubicBezTo>
                <a:cubicBezTo>
                  <a:pt x="5588001" y="479319"/>
                  <a:pt x="5579936" y="584442"/>
                  <a:pt x="5608131" y="542761"/>
                </a:cubicBezTo>
                <a:close/>
                <a:moveTo>
                  <a:pt x="5727256" y="681317"/>
                </a:moveTo>
                <a:cubicBezTo>
                  <a:pt x="5726875" y="683664"/>
                  <a:pt x="5765738" y="723061"/>
                  <a:pt x="5789613" y="673006"/>
                </a:cubicBezTo>
                <a:cubicBezTo>
                  <a:pt x="5773928" y="628597"/>
                  <a:pt x="5723764" y="654798"/>
                  <a:pt x="5726811" y="661586"/>
                </a:cubicBezTo>
                <a:cubicBezTo>
                  <a:pt x="5707190" y="617938"/>
                  <a:pt x="5698998" y="722997"/>
                  <a:pt x="5727256" y="681253"/>
                </a:cubicBezTo>
                <a:close/>
              </a:path>
            </a:pathLst>
          </a:custGeom>
          <a:solidFill>
            <a:srgbClr val="00285F">
              <a:alpha val="17320"/>
            </a:srgbClr>
          </a:solidFill>
          <a:ln>
            <a:noFill/>
          </a:ln>
        </p:spPr>
        <p:txBody>
          <a:bodyPr spcFirstLastPara="1" vert="horz" wrap="square" lIns="121900" tIns="60933" rIns="121900" bIns="60933" rtlCol="0" anchor="ctr">
            <a:noAutofit/>
          </a:bodyPr>
          <a:lstStyle/>
          <a:p>
            <a:pPr marL="0" marR="0" lvl="0" indent="0" algn="l" rtl="0">
              <a:spcBef>
                <a:spcPts val="0"/>
              </a:spcBef>
              <a:spcAft>
                <a:spcPts val="0"/>
              </a:spcAft>
              <a:buNone/>
            </a:pPr>
            <a:endParaRPr lang="en-US" sz="2400" dirty="0">
              <a:solidFill>
                <a:srgbClr val="000000"/>
              </a:solidFill>
              <a:latin typeface="Calibri"/>
            </a:endParaRPr>
          </a:p>
        </p:txBody>
      </p:sp>
      <p:sp>
        <p:nvSpPr>
          <p:cNvPr id="7" name="Date Placeholder 3">
            <a:extLst>
              <a:ext uri="{96560A41-F658-416E-B86C-FE0A719A0D4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246E875-368D-4C07-9F3C-899DDA11B342}"/>
              </a:ext>
            </a:extLst>
          </p:cNvPr>
          <p:cNvSpPr>
            <a:spLocks noGrp="1"/>
          </p:cNvSpPr>
          <p:nvPr>
            <p:ph type="dt" sz="half" idx="1"/>
          </p:nvPr>
        </p:nvSpPr>
        <p:spPr/>
        <p:txBody>
          <a:bodyPr rtlCol="0"/>
          <a:lstStyle>
            <a:lvl1pPr lvl="0"/>
          </a:lstStyle>
          <a:p>
            <a:r>
              <a:rPr lang="en-US"/>
              <a:t>Date</a:t>
            </a:r>
            <a:endParaRPr lang="en-US" dirty="0"/>
          </a:p>
        </p:txBody>
      </p:sp>
      <p:sp>
        <p:nvSpPr>
          <p:cNvPr id="8" name="Footer Placeholder 4">
            <a:extLst>
              <a:ext uri="{92AF12BF-A437-4349-9E9A-F88E260F997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2504E04-B63E-4A8D-830D-6C5E9148B9C1}"/>
              </a:ext>
            </a:extLst>
          </p:cNvPr>
          <p:cNvSpPr>
            <a:spLocks noGrp="1"/>
          </p:cNvSpPr>
          <p:nvPr>
            <p:ph type="ftr" sz="quarter" idx="2"/>
          </p:nvPr>
        </p:nvSpPr>
        <p:spPr/>
        <p:txBody>
          <a:bodyPr rtlCol="0"/>
          <a:lstStyle>
            <a:lvl1pPr lvl="0"/>
          </a:lstStyle>
          <a:p>
            <a:r>
              <a:rPr lang="en-US"/>
              <a:t>Footer</a:t>
            </a:r>
            <a:endParaRPr lang="en-US" dirty="0"/>
          </a:p>
        </p:txBody>
      </p:sp>
    </p:spTree>
    <p:extLst>
      <p:ext uri="{BB962C8B-B14F-4D97-AF65-F5344CB8AC3E}">
        <p14:creationId xmlns:p14="http://schemas.microsoft.com/office/powerpoint/2010/main" val="2559618140"/>
      </p:ext>
      <p:ext uri="{966A0DA9-16CF-425D-9E05-C061538BDF58}">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68542947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a:spLocks noGrp="1"/>
          </p:cNvSpPr>
          <p:nvPr>
            <p:ph type="pic" idx="2"/>
          </p:nvPr>
        </p:nvSpPr>
        <p:spPr>
          <a:xfrm>
            <a:off x="5183188" y="987425"/>
            <a:ext cx="6172200" cy="4873625"/>
          </a:xfrm>
          <a:prstGeom prst="rect">
            <a:avLst/>
          </a:prstGeom>
          <a:noFill/>
          <a:ln>
            <a:noFill/>
          </a:ln>
        </p:spPr>
      </p:sp>
      <p:sp>
        <p:nvSpPr>
          <p:cNvPr id="76" name="Google Shape;76;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DBA2C-8A40-4835-B4AA-898579FD7A96}" type="datetimeFigureOut">
              <a:rPr lang="en-US" smtClean="0"/>
              <a:t>5/16/2024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A284-8B6C-4EA1-99E3-F24C479E8C53}" type="slidenum">
              <a:rPr lang="en-US" smtClean="0"/>
              <a:t>‹#›</a:t>
            </a:fld>
            <a:endParaRPr lang="en-US"/>
          </a:p>
        </p:txBody>
      </p:sp>
    </p:spTree>
    <p:extLst>
      <p:ext uri="{BB962C8B-B14F-4D97-AF65-F5344CB8AC3E}">
        <p14:creationId xmlns:p14="http://schemas.microsoft.com/office/powerpoint/2010/main" val="88996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BDE28-93D1-2145-B1F4-0767123B9EC4}" type="datetimeFigureOut">
              <a:rPr lang="en-US" smtClean="0"/>
              <a:t>5/16/2024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C407C-9301-DC49-8C30-92CBAA4A7FB1}" type="slidenum">
              <a:rPr lang="en-US" smtClean="0"/>
              <a:t>‹#›</a:t>
            </a:fld>
            <a:endParaRPr lang="en-US"/>
          </a:p>
        </p:txBody>
      </p:sp>
    </p:spTree>
    <p:extLst>
      <p:ext uri="{BB962C8B-B14F-4D97-AF65-F5344CB8AC3E}">
        <p14:creationId xmlns:p14="http://schemas.microsoft.com/office/powerpoint/2010/main" val="27401531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gs>
            <a:gs pos="100000">
              <a:schemeClr val="accent2"/>
            </a:gs>
          </a:gsLst>
          <a:lin ang="5400000" scaled="0"/>
        </a:gradFill>
        <a:effectLst/>
      </p:bgPr>
    </p:bg>
    <p:spTree>
      <p:nvGrpSpPr>
        <p:cNvPr id="1" name=""/>
        <p:cNvGrpSpPr/>
        <p:nvPr/>
      </p:nvGrpSpPr>
      <p:grpSpPr>
        <a:xfrm>
          <a:off x="0" y="0"/>
          <a:ext cx="0" cy="0"/>
          <a:chOff x="0" y="0"/>
          <a:chExt cx="0" cy="0"/>
        </a:xfrm>
      </p:grpSpPr>
      <p:pic>
        <p:nvPicPr>
          <p:cNvPr id="2" name="Google Shape;6;p1">
            <a:extLst>
              <a:ext uri="{C107F0EC-1A96-47D0-8A02-7CF08E1D44A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127AB1D-0CEF-49BA-87F2-5CCF68D9A384}"/>
              </a:ext>
            </a:extLst>
          </p:cNvPr>
          <p:cNvPicPr/>
          <p:nvPr/>
        </p:nvPicPr>
        <p:blipFill>
          <a:blip r:embed="rId4">
            <a:alphaModFix amt="30000"/>
          </a:blip>
          <a:srcRect t="238" b="248"/>
          <a:stretch>
            <a:fillRect/>
          </a:stretch>
        </p:blipFill>
        <p:spPr>
          <a:xfrm>
            <a:off x="-6" y="1"/>
            <a:ext cx="12191993" cy="6283079"/>
          </a:xfrm>
          <a:prstGeom prst="rect">
            <a:avLst/>
          </a:prstGeom>
          <a:noFill/>
          <a:ln>
            <a:noFill/>
          </a:ln>
        </p:spPr>
      </p:pic>
      <p:sp>
        <p:nvSpPr>
          <p:cNvPr id="3" name="Google Shape;7;p1">
            <a:extLst>
              <a:ext uri="{B0663179-79CE-4DC7-AA53-1E4249704D0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1912B93-7EFE-4AA1-9658-0A68EA5B5C2D}"/>
              </a:ext>
            </a:extLst>
          </p:cNvPr>
          <p:cNvSpPr>
            <a:spLocks noGrp="1"/>
          </p:cNvSpPr>
          <p:nvPr>
            <p:ph type="title"/>
          </p:nvPr>
        </p:nvSpPr>
        <p:spPr>
          <a:xfrm>
            <a:off x="1249600" y="356400"/>
            <a:ext cx="9692800" cy="576800"/>
          </a:xfrm>
          <a:prstGeom prst="rect">
            <a:avLst/>
          </a:prstGeom>
          <a:noFill/>
          <a:ln>
            <a:noFill/>
          </a:ln>
          <a:effectLst>
            <a:outerShdw blurRad="14288" dist="9525" dir="16200000">
              <a:schemeClr val="lt1">
                <a:alpha val="50000"/>
              </a:schemeClr>
            </a:outerShdw>
          </a:effectLst>
        </p:spPr>
        <p:txBody>
          <a:bodyPr spcFirstLastPara="1" vert="horz" wrap="square" lIns="0" tIns="0" rIns="0" bIns="0" rtlCol="0" anchor="b">
            <a:noAutofit/>
          </a:bodyPr>
          <a:lstStyle>
            <a:lvl1pPr lvl="0" algn="ctr" rtl="0">
              <a:lnSpc>
                <a:spcPct val="90000"/>
              </a:lnSpc>
              <a:spcBef>
                <a:spcPts val="0"/>
              </a:spcBef>
              <a:spcAft>
                <a:spcPts val="0"/>
              </a:spcAft>
              <a:buClr>
                <a:schemeClr val="accent4"/>
              </a:buClr>
              <a:buSzPct val="100000"/>
              <a:buFont typeface="Averia Libre"/>
              <a:buNone/>
              <a:defRPr lang="en-US" sz="1800" b="1" dirty="0">
                <a:solidFill>
                  <a:schemeClr val="accent4"/>
                </a:solidFill>
                <a:latin typeface="Averia Libre"/>
              </a:defRPr>
            </a:lvl1pPr>
            <a:lvl2pPr lvl="1" algn="ctr" rtl="0">
              <a:lnSpc>
                <a:spcPct val="90000"/>
              </a:lnSpc>
              <a:spcBef>
                <a:spcPts val="0"/>
              </a:spcBef>
              <a:spcAft>
                <a:spcPts val="0"/>
              </a:spcAft>
              <a:buClr>
                <a:schemeClr val="accent4"/>
              </a:buClr>
              <a:buSzPct val="100000"/>
              <a:buFont typeface="Averia Libre"/>
              <a:buNone/>
              <a:defRPr lang="en-US" sz="1800" b="1" dirty="0">
                <a:solidFill>
                  <a:schemeClr val="accent4"/>
                </a:solidFill>
                <a:latin typeface="Averia Libre"/>
              </a:defRPr>
            </a:lvl2pPr>
            <a:lvl3pPr lvl="2" algn="ctr" rtl="0">
              <a:lnSpc>
                <a:spcPct val="90000"/>
              </a:lnSpc>
              <a:spcBef>
                <a:spcPts val="0"/>
              </a:spcBef>
              <a:spcAft>
                <a:spcPts val="0"/>
              </a:spcAft>
              <a:buClr>
                <a:schemeClr val="accent4"/>
              </a:buClr>
              <a:buSzPct val="100000"/>
              <a:buFont typeface="Averia Libre"/>
              <a:buNone/>
              <a:defRPr lang="en-US" sz="1800" b="1" dirty="0">
                <a:solidFill>
                  <a:schemeClr val="accent4"/>
                </a:solidFill>
                <a:latin typeface="Averia Libre"/>
              </a:defRPr>
            </a:lvl3pPr>
            <a:lvl4pPr lvl="3" algn="ctr" rtl="0">
              <a:lnSpc>
                <a:spcPct val="90000"/>
              </a:lnSpc>
              <a:spcBef>
                <a:spcPts val="0"/>
              </a:spcBef>
              <a:spcAft>
                <a:spcPts val="0"/>
              </a:spcAft>
              <a:buClr>
                <a:schemeClr val="accent4"/>
              </a:buClr>
              <a:buSzPct val="100000"/>
              <a:buFont typeface="Averia Libre"/>
              <a:buNone/>
              <a:defRPr lang="en-US" sz="1800" b="1" dirty="0">
                <a:solidFill>
                  <a:schemeClr val="accent4"/>
                </a:solidFill>
                <a:latin typeface="Averia Libre"/>
              </a:defRPr>
            </a:lvl4pPr>
            <a:lvl5pPr lvl="4" algn="ctr" rtl="0">
              <a:lnSpc>
                <a:spcPct val="90000"/>
              </a:lnSpc>
              <a:spcBef>
                <a:spcPts val="0"/>
              </a:spcBef>
              <a:spcAft>
                <a:spcPts val="0"/>
              </a:spcAft>
              <a:buClr>
                <a:schemeClr val="accent4"/>
              </a:buClr>
              <a:buSzPct val="100000"/>
              <a:buFont typeface="Averia Libre"/>
              <a:buNone/>
              <a:defRPr lang="en-US" sz="1800" b="1" dirty="0">
                <a:solidFill>
                  <a:schemeClr val="accent4"/>
                </a:solidFill>
                <a:latin typeface="Averia Libre"/>
              </a:defRPr>
            </a:lvl5pPr>
            <a:lvl6pPr lvl="5" algn="ctr" rtl="0">
              <a:lnSpc>
                <a:spcPct val="90000"/>
              </a:lnSpc>
              <a:spcBef>
                <a:spcPts val="0"/>
              </a:spcBef>
              <a:spcAft>
                <a:spcPts val="0"/>
              </a:spcAft>
              <a:buClr>
                <a:schemeClr val="accent4"/>
              </a:buClr>
              <a:buSzPct val="100000"/>
              <a:buFont typeface="Averia Libre"/>
              <a:buNone/>
              <a:defRPr lang="en-US" sz="1800" b="1" dirty="0">
                <a:solidFill>
                  <a:schemeClr val="accent4"/>
                </a:solidFill>
                <a:latin typeface="Averia Libre"/>
              </a:defRPr>
            </a:lvl6pPr>
            <a:lvl7pPr lvl="6" algn="ctr" rtl="0">
              <a:lnSpc>
                <a:spcPct val="90000"/>
              </a:lnSpc>
              <a:spcBef>
                <a:spcPts val="0"/>
              </a:spcBef>
              <a:spcAft>
                <a:spcPts val="0"/>
              </a:spcAft>
              <a:buClr>
                <a:schemeClr val="accent4"/>
              </a:buClr>
              <a:buSzPct val="100000"/>
              <a:buFont typeface="Averia Libre"/>
              <a:buNone/>
              <a:defRPr lang="en-US" sz="1800" b="1" dirty="0">
                <a:solidFill>
                  <a:schemeClr val="accent4"/>
                </a:solidFill>
                <a:latin typeface="Averia Libre"/>
              </a:defRPr>
            </a:lvl7pPr>
            <a:lvl8pPr lvl="7" algn="ctr" rtl="0">
              <a:lnSpc>
                <a:spcPct val="90000"/>
              </a:lnSpc>
              <a:spcBef>
                <a:spcPts val="0"/>
              </a:spcBef>
              <a:spcAft>
                <a:spcPts val="0"/>
              </a:spcAft>
              <a:buClr>
                <a:schemeClr val="accent4"/>
              </a:buClr>
              <a:buSzPct val="100000"/>
              <a:buFont typeface="Averia Libre"/>
              <a:buNone/>
              <a:defRPr lang="en-US" sz="1800" b="1" dirty="0">
                <a:solidFill>
                  <a:schemeClr val="accent4"/>
                </a:solidFill>
                <a:latin typeface="Averia Libre"/>
              </a:defRPr>
            </a:lvl8pPr>
            <a:lvl9pPr lvl="8" algn="ctr" rtl="0">
              <a:lnSpc>
                <a:spcPct val="90000"/>
              </a:lnSpc>
              <a:spcBef>
                <a:spcPts val="0"/>
              </a:spcBef>
              <a:spcAft>
                <a:spcPts val="0"/>
              </a:spcAft>
              <a:buClr>
                <a:schemeClr val="accent4"/>
              </a:buClr>
              <a:buSzPct val="100000"/>
              <a:buFont typeface="Averia Libre"/>
              <a:buNone/>
              <a:defRPr lang="en-US" sz="1800" b="1" dirty="0">
                <a:solidFill>
                  <a:schemeClr val="accent4"/>
                </a:solidFill>
                <a:latin typeface="Averia Libre"/>
              </a:defRPr>
            </a:lvl9pPr>
          </a:lstStyle>
          <a:p>
            <a:endParaRPr lang="en-US" dirty="0"/>
          </a:p>
        </p:txBody>
      </p:sp>
      <p:sp>
        <p:nvSpPr>
          <p:cNvPr id="4" name="Google Shape;8;p1">
            <a:extLst>
              <a:ext uri="{58D681F9-01D9-4B6B-B9AF-E9E61474525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905CB9F-C04F-4563-B35F-DCEB097F5B89}"/>
              </a:ext>
            </a:extLst>
          </p:cNvPr>
          <p:cNvSpPr>
            <a:spLocks noGrp="1"/>
          </p:cNvSpPr>
          <p:nvPr>
            <p:ph type="body" idx="1"/>
          </p:nvPr>
        </p:nvSpPr>
        <p:spPr>
          <a:xfrm>
            <a:off x="1249600" y="1357508"/>
            <a:ext cx="9692800" cy="3751600"/>
          </a:xfrm>
          <a:prstGeom prst="rect">
            <a:avLst/>
          </a:prstGeom>
          <a:noFill/>
          <a:ln>
            <a:noFill/>
          </a:ln>
        </p:spPr>
        <p:txBody>
          <a:bodyPr spcFirstLastPara="1" vert="horz" wrap="square" lIns="0" tIns="0" rIns="0" bIns="0" rtlCol="0" anchor="t">
            <a:noAutofit/>
          </a:bodyPr>
          <a:lstStyle>
            <a:lvl1pPr marL="457200" lvl="0" indent="-381000" rtl="0">
              <a:spcBef>
                <a:spcPts val="600"/>
              </a:spcBef>
              <a:spcAft>
                <a:spcPts val="0"/>
              </a:spcAft>
              <a:buClr>
                <a:srgbClr val="EAF7FA"/>
              </a:buClr>
              <a:buSzPct val="100000"/>
              <a:buFont typeface="Work Sans Regular"/>
              <a:buChar char="🐠"/>
              <a:defRPr lang="en-US" sz="2400" dirty="0">
                <a:solidFill>
                  <a:schemeClr val="dk1"/>
                </a:solidFill>
                <a:latin typeface="Work Sans Regular"/>
              </a:defRPr>
            </a:lvl1pPr>
            <a:lvl2pPr marL="914400" lvl="1" indent="-381000" rtl="0">
              <a:spcBef>
                <a:spcPts val="0"/>
              </a:spcBef>
              <a:spcAft>
                <a:spcPts val="0"/>
              </a:spcAft>
              <a:buClr>
                <a:srgbClr val="EAF7FA"/>
              </a:buClr>
              <a:buSzPct val="100000"/>
              <a:buFont typeface="Work Sans Regular"/>
              <a:buChar char="🐬"/>
              <a:defRPr lang="en-US" sz="2400" dirty="0">
                <a:solidFill>
                  <a:schemeClr val="dk1"/>
                </a:solidFill>
                <a:latin typeface="Work Sans Regular"/>
              </a:defRPr>
            </a:lvl2pPr>
            <a:lvl3pPr marL="1371600" lvl="2" indent="-381000" rtl="0">
              <a:spcBef>
                <a:spcPts val="0"/>
              </a:spcBef>
              <a:spcAft>
                <a:spcPts val="0"/>
              </a:spcAft>
              <a:buClr>
                <a:srgbClr val="EAF7FA"/>
              </a:buClr>
              <a:buSzPct val="100000"/>
              <a:buFont typeface="Work Sans Regular"/>
              <a:buChar char="🐟"/>
              <a:defRPr lang="en-US" sz="2400" dirty="0">
                <a:solidFill>
                  <a:schemeClr val="dk1"/>
                </a:solidFill>
                <a:latin typeface="Work Sans Regular"/>
              </a:defRPr>
            </a:lvl3pPr>
            <a:lvl4pPr marL="1828800" lvl="3" indent="-381000" rtl="0">
              <a:spcBef>
                <a:spcPts val="0"/>
              </a:spcBef>
              <a:spcAft>
                <a:spcPts val="0"/>
              </a:spcAft>
              <a:buClr>
                <a:srgbClr val="EAF7FA"/>
              </a:buClr>
              <a:buSzPct val="100000"/>
              <a:buFont typeface="Work Sans Regular"/>
              <a:buChar char="🐡"/>
              <a:defRPr lang="en-US" sz="2400" dirty="0">
                <a:solidFill>
                  <a:schemeClr val="dk1"/>
                </a:solidFill>
                <a:latin typeface="Work Sans Regular"/>
              </a:defRPr>
            </a:lvl4pPr>
            <a:lvl5pPr marL="2286000" lvl="4" indent="-381000" rtl="0">
              <a:spcBef>
                <a:spcPts val="0"/>
              </a:spcBef>
              <a:spcAft>
                <a:spcPts val="0"/>
              </a:spcAft>
              <a:buClr>
                <a:schemeClr val="dk1"/>
              </a:buClr>
              <a:buSzPct val="100000"/>
              <a:buFont typeface="Work Sans Regular"/>
              <a:buChar char="🐋"/>
              <a:defRPr lang="en-US" sz="2400" dirty="0">
                <a:solidFill>
                  <a:schemeClr val="dk1"/>
                </a:solidFill>
                <a:latin typeface="Work Sans Regular"/>
              </a:defRPr>
            </a:lvl5pPr>
            <a:lvl6pPr marL="2743200" lvl="5" indent="-381000" rtl="0">
              <a:spcBef>
                <a:spcPts val="0"/>
              </a:spcBef>
              <a:spcAft>
                <a:spcPts val="0"/>
              </a:spcAft>
              <a:buClr>
                <a:schemeClr val="dk1"/>
              </a:buClr>
              <a:buSzPct val="100000"/>
              <a:buFont typeface="Work Sans Regular"/>
              <a:buChar char="■"/>
              <a:defRPr lang="en-US" sz="2400" dirty="0">
                <a:solidFill>
                  <a:schemeClr val="dk1"/>
                </a:solidFill>
                <a:latin typeface="Work Sans Regular"/>
              </a:defRPr>
            </a:lvl6pPr>
            <a:lvl7pPr marL="3200400" lvl="6" indent="-381000" rtl="0">
              <a:spcBef>
                <a:spcPts val="0"/>
              </a:spcBef>
              <a:spcAft>
                <a:spcPts val="0"/>
              </a:spcAft>
              <a:buClr>
                <a:schemeClr val="dk1"/>
              </a:buClr>
              <a:buSzPct val="100000"/>
              <a:buFont typeface="Work Sans Regular"/>
              <a:buChar char="●"/>
              <a:defRPr lang="en-US" sz="2400" dirty="0">
                <a:solidFill>
                  <a:schemeClr val="dk1"/>
                </a:solidFill>
                <a:latin typeface="Work Sans Regular"/>
              </a:defRPr>
            </a:lvl7pPr>
            <a:lvl8pPr marL="3657600" lvl="7" indent="-381000" rtl="0">
              <a:spcBef>
                <a:spcPts val="0"/>
              </a:spcBef>
              <a:spcAft>
                <a:spcPts val="0"/>
              </a:spcAft>
              <a:buClr>
                <a:schemeClr val="dk1"/>
              </a:buClr>
              <a:buSzPct val="100000"/>
              <a:buFont typeface="Work Sans Regular"/>
              <a:buChar char="○"/>
              <a:defRPr lang="en-US" sz="2400" dirty="0">
                <a:solidFill>
                  <a:schemeClr val="dk1"/>
                </a:solidFill>
                <a:latin typeface="Work Sans Regular"/>
              </a:defRPr>
            </a:lvl8pPr>
            <a:lvl9pPr marL="4114800" lvl="8" indent="-381000" rtl="0">
              <a:spcBef>
                <a:spcPts val="0"/>
              </a:spcBef>
              <a:spcAft>
                <a:spcPts val="0"/>
              </a:spcAft>
              <a:buClr>
                <a:schemeClr val="dk1"/>
              </a:buClr>
              <a:buSzPct val="100000"/>
              <a:buFont typeface="Work Sans Regular"/>
              <a:buChar char="■"/>
              <a:defRPr lang="en-US" sz="2400" dirty="0">
                <a:solidFill>
                  <a:schemeClr val="dk1"/>
                </a:solidFill>
                <a:latin typeface="Work Sans Regular"/>
              </a:defRPr>
            </a:lvl9pPr>
          </a:lstStyle>
          <a:p>
            <a:endParaRPr lang="en-US" dirty="0"/>
          </a:p>
        </p:txBody>
      </p:sp>
      <p:sp>
        <p:nvSpPr>
          <p:cNvPr id="5" name="Google Shape;9;p1">
            <a:extLst>
              <a:ext uri="{EA250281-3316-471C-8E86-14CFDD3003E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918B3A2-500B-4CBF-B845-2F024F5EA48B}"/>
              </a:ext>
            </a:extLst>
          </p:cNvPr>
          <p:cNvSpPr>
            <a:spLocks noGrp="1"/>
          </p:cNvSpPr>
          <p:nvPr>
            <p:ph type="sldNum" sz="quarter" idx="4"/>
          </p:nvPr>
        </p:nvSpPr>
        <p:spPr>
          <a:xfrm>
            <a:off x="5730201" y="0"/>
            <a:ext cx="731599" cy="407200"/>
          </a:xfrm>
          <a:prstGeom prst="rect">
            <a:avLst/>
          </a:prstGeom>
          <a:noFill/>
          <a:ln>
            <a:noFill/>
          </a:ln>
        </p:spPr>
        <p:txBody>
          <a:bodyPr spcFirstLastPara="1" vert="horz" wrap="square" lIns="0" tIns="0" rIns="0" bIns="0" rtlCol="0" anchor="ctr">
            <a:noAutofit/>
          </a:bodyPr>
          <a:lstStyle>
            <a:lvl1pPr lvl="0" algn="ctr" rtl="0">
              <a:buNone/>
              <a:defRPr lang="en-US" sz="1467" dirty="0">
                <a:solidFill>
                  <a:schemeClr val="accent3"/>
                </a:solidFill>
                <a:latin typeface="Work Sans Regular"/>
              </a:defRPr>
            </a:lvl1pPr>
            <a:lvl2pPr lvl="1" algn="ctr" rtl="0">
              <a:buNone/>
              <a:defRPr lang="en-US" sz="1467" dirty="0">
                <a:solidFill>
                  <a:schemeClr val="accent3"/>
                </a:solidFill>
                <a:latin typeface="Work Sans Regular"/>
              </a:defRPr>
            </a:lvl2pPr>
            <a:lvl3pPr lvl="2" algn="ctr" rtl="0">
              <a:buNone/>
              <a:defRPr lang="en-US" sz="1467" dirty="0">
                <a:solidFill>
                  <a:schemeClr val="accent3"/>
                </a:solidFill>
                <a:latin typeface="Work Sans Regular"/>
              </a:defRPr>
            </a:lvl3pPr>
            <a:lvl4pPr lvl="3" algn="ctr" rtl="0">
              <a:buNone/>
              <a:defRPr lang="en-US" sz="1467" dirty="0">
                <a:solidFill>
                  <a:schemeClr val="accent3"/>
                </a:solidFill>
                <a:latin typeface="Work Sans Regular"/>
              </a:defRPr>
            </a:lvl4pPr>
            <a:lvl5pPr lvl="4" algn="ctr" rtl="0">
              <a:buNone/>
              <a:defRPr lang="en-US" sz="1467" dirty="0">
                <a:solidFill>
                  <a:schemeClr val="accent3"/>
                </a:solidFill>
                <a:latin typeface="Work Sans Regular"/>
              </a:defRPr>
            </a:lvl5pPr>
            <a:lvl6pPr lvl="5" algn="ctr" rtl="0">
              <a:buNone/>
              <a:defRPr lang="en-US" sz="1467" dirty="0">
                <a:solidFill>
                  <a:schemeClr val="accent3"/>
                </a:solidFill>
                <a:latin typeface="Work Sans Regular"/>
              </a:defRPr>
            </a:lvl6pPr>
            <a:lvl7pPr lvl="6" algn="ctr" rtl="0">
              <a:buNone/>
              <a:defRPr lang="en-US" sz="1467" dirty="0">
                <a:solidFill>
                  <a:schemeClr val="accent3"/>
                </a:solidFill>
                <a:latin typeface="Work Sans Regular"/>
              </a:defRPr>
            </a:lvl7pPr>
            <a:lvl8pPr lvl="7" algn="ctr" rtl="0">
              <a:buNone/>
              <a:defRPr lang="en-US" sz="1467" dirty="0">
                <a:solidFill>
                  <a:schemeClr val="accent3"/>
                </a:solidFill>
                <a:latin typeface="Work Sans Regular"/>
              </a:defRPr>
            </a:lvl8pPr>
            <a:lvl9pPr lvl="8" algn="ctr" rtl="0">
              <a:buNone/>
              <a:defRPr lang="en-US" sz="1467" dirty="0">
                <a:solidFill>
                  <a:schemeClr val="accent3"/>
                </a:solidFill>
                <a:latin typeface="Work Sans Regular"/>
              </a:defRPr>
            </a:lvl9pPr>
          </a:lstStyle>
          <a:p>
            <a:fld id="{F7C1FC59-097F-4E94-92C4-0D0691C8B6FA}" type="slidenum">
              <a:rPr lang="en-US" smtClean="0"/>
              <a:pPr/>
              <a:t>‹#›</a:t>
            </a:fld>
            <a:endParaRPr lang="en-US"/>
          </a:p>
        </p:txBody>
      </p:sp>
      <p:sp>
        <p:nvSpPr>
          <p:cNvPr id="6" name="Footer Placeholder 4">
            <a:extLst>
              <a:ext uri="{A80EB885-3D7D-449A-A6D4-CDB8C81EC35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173D913-1DAC-46B2-B22A-5D7CB80556DF}"/>
              </a:ext>
            </a:extLst>
          </p:cNvPr>
          <p:cNvSpPr>
            <a:spLocks noGrp="1"/>
          </p:cNvSpPr>
          <p:nvPr>
            <p:ph type="ftr" sz="quarter" idx="3"/>
          </p:nvPr>
        </p:nvSpPr>
        <p:spPr>
          <a:xfrm>
            <a:off x="3327400" y="6248400"/>
            <a:ext cx="6908800" cy="381000"/>
          </a:xfrm>
          <a:prstGeom prst="rect">
            <a:avLst/>
          </a:prstGeom>
        </p:spPr>
        <p:txBody>
          <a:bodyPr vert="horz" lIns="91440" tIns="45720" rIns="91440" bIns="45720" rtlCol="0" anchor="ctr"/>
          <a:lstStyle>
            <a:lvl1pPr lvl="0" algn="ctr">
              <a:defRPr lang="en-US" sz="800" b="0" i="0" dirty="0">
                <a:solidFill>
                  <a:schemeClr val="bg1">
                    <a:lumMod val="50000"/>
                  </a:schemeClr>
                </a:solidFill>
                <a:latin typeface="+mn-lt"/>
              </a:defRPr>
            </a:lvl1pPr>
          </a:lstStyle>
          <a:p>
            <a:r>
              <a:rPr lang="en-US"/>
              <a:t>Footer</a:t>
            </a:r>
            <a:endParaRPr lang="en-US" dirty="0"/>
          </a:p>
        </p:txBody>
      </p:sp>
      <p:sp>
        <p:nvSpPr>
          <p:cNvPr id="7" name="Date Placeholder 3">
            <a:extLst>
              <a:ext uri="{2B11DBB0-E435-4E03-BCA4-0AB756222F6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6BFBB8D-F901-4352-AA44-F700A52548AC}"/>
              </a:ext>
            </a:extLst>
          </p:cNvPr>
          <p:cNvSpPr>
            <a:spLocks noGrp="1"/>
          </p:cNvSpPr>
          <p:nvPr>
            <p:ph type="dt" sz="half" idx="2"/>
          </p:nvPr>
        </p:nvSpPr>
        <p:spPr>
          <a:xfrm>
            <a:off x="1016000" y="6260044"/>
            <a:ext cx="2186093" cy="381000"/>
          </a:xfrm>
          <a:prstGeom prst="rect">
            <a:avLst/>
          </a:prstGeom>
        </p:spPr>
        <p:txBody>
          <a:bodyPr vert="horz" lIns="91440" tIns="45720" rIns="91440" bIns="45720" rtlCol="0" anchor="ctr"/>
          <a:lstStyle>
            <a:lvl1pPr lvl="0" algn="l">
              <a:defRPr lang="en-US" sz="800" b="0" i="0" dirty="0">
                <a:solidFill>
                  <a:schemeClr val="bg1">
                    <a:lumMod val="50000"/>
                  </a:schemeClr>
                </a:solidFill>
                <a:latin typeface="+mn-lt"/>
              </a:defRPr>
            </a:lvl1pPr>
          </a:lstStyle>
          <a:p>
            <a:r>
              <a:rPr lang="en-US"/>
              <a:t>Date</a:t>
            </a:r>
            <a:endParaRPr lang="en-US" dirty="0"/>
          </a:p>
        </p:txBody>
      </p:sp>
    </p:spTree>
    <p:extLst>
      <p:ext uri="{BB962C8B-B14F-4D97-AF65-F5344CB8AC3E}">
        <p14:creationId xmlns:p14="http://schemas.microsoft.com/office/powerpoint/2010/main" val="2330090276"/>
      </p:ext>
    </p:extLst>
  </p:cSld>
  <p:clrMap bg1="lt1" tx1="dk1" bg2="dk2" tx2="lt2" accent1="accent1" accent2="accent2" accent3="accent3" accent4="accent4" accent5="accent5" accent6="accent6" hlink="hlink" folHlink="folHlink"/>
  <p:sldLayoutIdLst>
    <p:sldLayoutId id="2147483677" r:id="rId1"/>
    <p:sldLayoutId id="2147483678" r:id="rId2"/>
  </p:sldLayoutIdLst>
  <p:transition spd="med">
    <p:fade thruBlk="1"/>
  </p:transition>
  <p:hf hdr="0" ftr="0" dt="0"/>
  <p:txStyles>
    <p:titleStyle>
      <a:lvl1pPr marR="0" lvl="0"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1pPr>
      <a:lvl2pPr marR="0" lvl="1"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2pPr>
      <a:lvl3pPr marR="0" lvl="2"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3pPr>
      <a:lvl4pPr marR="0" lvl="3"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4pPr>
      <a:lvl5pPr marR="0" lvl="4"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5pPr>
      <a:lvl6pPr marR="0" lvl="5"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6pPr>
      <a:lvl7pPr marR="0" lvl="6"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7pPr>
      <a:lvl8pPr marR="0" lvl="7"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8pPr>
      <a:lvl9pPr marR="0" lvl="8"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9pPr>
    </p:titleStyle>
    <p:bodyStyle>
      <a:lvl1pPr marR="0" lvl="0"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1pPr>
      <a:lvl2pPr marR="0" lvl="1"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2pPr>
      <a:lvl3pPr marR="0" lvl="2"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3pPr>
      <a:lvl4pPr marR="0" lvl="3"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4pPr>
      <a:lvl5pPr marR="0" lvl="4"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5pPr>
      <a:lvl6pPr marR="0" lvl="5"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6pPr>
      <a:lvl7pPr marR="0" lvl="6"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7pPr>
      <a:lvl8pPr marR="0" lvl="7"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8pPr>
      <a:lvl9pPr marR="0" lvl="8"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9pPr>
    </p:bodyStyle>
    <p:otherStyle>
      <a:lvl1pPr marR="0" lvl="0"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1pPr>
      <a:lvl2pPr marR="0" lvl="1"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2pPr>
      <a:lvl3pPr marR="0" lvl="2"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3pPr>
      <a:lvl4pPr marR="0" lvl="3"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4pPr>
      <a:lvl5pPr marR="0" lvl="4"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5pPr>
      <a:lvl6pPr marR="0" lvl="5"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6pPr>
      <a:lvl7pPr marR="0" lvl="6"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7pPr>
      <a:lvl8pPr marR="0" lvl="7"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8pPr>
      <a:lvl9pPr marR="0" lvl="8" algn="l" rtl="0">
        <a:lnSpc>
          <a:spcPct val="100000"/>
        </a:lnSpc>
        <a:spcBef>
          <a:spcPts val="0"/>
        </a:spcBef>
        <a:spcAft>
          <a:spcPts val="0"/>
        </a:spcAft>
        <a:buClr>
          <a:srgbClr val="000000"/>
        </a:buClr>
        <a:buFont typeface="Arial"/>
        <a:defRPr lang="en-US" sz="1867" b="0" i="0" u="none" strike="noStrike" cap="none" dirty="0">
          <a:solidFill>
            <a:srgbClr val="000000"/>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ioc-africa.org/dbs/displayData.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ceanexpert.org/" TargetMode="Externa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hyperlink" Target="https://acma.africanmarineatlas.org/catalogue/#/search/?f=dataset" TargetMode="External"/><Relationship Id="rId5" Type="http://schemas.openxmlformats.org/officeDocument/2006/relationships/hyperlink" Target="https://africa.marinetraining.org/map" TargetMode="External"/><Relationship Id="rId4" Type="http://schemas.openxmlformats.org/officeDocument/2006/relationships/hyperlink" Target="https://aquadocs.org/handle/1834/133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subTitle" idx="1"/>
          </p:nvPr>
        </p:nvSpPr>
        <p:spPr>
          <a:xfrm>
            <a:off x="753981" y="2021306"/>
            <a:ext cx="10523620" cy="360000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800"/>
              </a:spcBef>
              <a:spcAft>
                <a:spcPts val="1800"/>
              </a:spcAft>
              <a:buClr>
                <a:srgbClr val="02365A"/>
              </a:buClr>
              <a:buSzPts val="5400"/>
              <a:buNone/>
            </a:pPr>
            <a:r>
              <a:rPr lang="en-US" sz="4400" dirty="0">
                <a:solidFill>
                  <a:srgbClr val="02365A"/>
                </a:solidFill>
              </a:rPr>
              <a:t>Africa and the Adjacent Island States</a:t>
            </a:r>
          </a:p>
          <a:p>
            <a:pPr marL="0" lvl="0" indent="0" algn="ctr" rtl="0">
              <a:lnSpc>
                <a:spcPct val="90000"/>
              </a:lnSpc>
              <a:spcBef>
                <a:spcPts val="1800"/>
              </a:spcBef>
              <a:spcAft>
                <a:spcPts val="1800"/>
              </a:spcAft>
              <a:buClr>
                <a:srgbClr val="02365A"/>
              </a:buClr>
              <a:buSzPts val="5400"/>
              <a:buNone/>
            </a:pPr>
            <a:r>
              <a:rPr lang="en-US" sz="4400" dirty="0">
                <a:solidFill>
                  <a:srgbClr val="02365A"/>
                </a:solidFill>
              </a:rPr>
              <a:t>OIH Progress Report</a:t>
            </a:r>
          </a:p>
          <a:p>
            <a:pPr marL="0" lvl="0" indent="0" algn="ctr" rtl="0">
              <a:lnSpc>
                <a:spcPct val="90000"/>
              </a:lnSpc>
              <a:spcBef>
                <a:spcPts val="1000"/>
              </a:spcBef>
              <a:spcAft>
                <a:spcPts val="0"/>
              </a:spcAft>
              <a:buClr>
                <a:schemeClr val="dk1"/>
              </a:buClr>
              <a:buSzPts val="2400"/>
              <a:buNone/>
            </a:pPr>
            <a:endParaRPr dirty="0">
              <a:solidFill>
                <a:srgbClr val="004F81"/>
              </a:solidFill>
            </a:endParaRPr>
          </a:p>
          <a:p>
            <a:pPr marL="0" lvl="0" indent="0" algn="ctr" rtl="0">
              <a:lnSpc>
                <a:spcPct val="90000"/>
              </a:lnSpc>
              <a:spcBef>
                <a:spcPts val="1000"/>
              </a:spcBef>
              <a:spcAft>
                <a:spcPts val="0"/>
              </a:spcAft>
              <a:buClr>
                <a:srgbClr val="004F81"/>
              </a:buClr>
              <a:buSzPts val="2400"/>
              <a:buNone/>
            </a:pPr>
            <a:r>
              <a:rPr lang="en-US" dirty="0"/>
              <a:t>John Ngatia Ndarathi</a:t>
            </a:r>
            <a:endParaRPr dirty="0"/>
          </a:p>
          <a:p>
            <a:pPr marL="0" lvl="0" indent="0" algn="ctr" rtl="0">
              <a:lnSpc>
                <a:spcPct val="90000"/>
              </a:lnSpc>
              <a:spcBef>
                <a:spcPts val="1000"/>
              </a:spcBef>
              <a:spcAft>
                <a:spcPts val="0"/>
              </a:spcAft>
              <a:buClr>
                <a:srgbClr val="004F81"/>
              </a:buClr>
              <a:buSzPts val="2400"/>
              <a:buNone/>
            </a:pPr>
            <a:r>
              <a:rPr lang="en-US" dirty="0">
                <a:solidFill>
                  <a:srgbClr val="004F81"/>
                </a:solidFill>
              </a:rPr>
              <a:t>IOC’s Sub Commission for Africa and the Adjacent Island States (IOCAFRICA).</a:t>
            </a:r>
          </a:p>
        </p:txBody>
      </p:sp>
      <p:sp>
        <p:nvSpPr>
          <p:cNvPr id="2" name="TextBox 1"/>
          <p:cNvSpPr txBox="1"/>
          <p:nvPr/>
        </p:nvSpPr>
        <p:spPr>
          <a:xfrm>
            <a:off x="2523035" y="6417506"/>
            <a:ext cx="9454106" cy="369332"/>
          </a:xfrm>
          <a:prstGeom prst="rect">
            <a:avLst/>
          </a:prstGeom>
          <a:noFill/>
        </p:spPr>
        <p:txBody>
          <a:bodyPr wrap="square" rtlCol="0">
            <a:spAutoFit/>
          </a:bodyPr>
          <a:lstStyle/>
          <a:p>
            <a:pPr algn="ctr"/>
            <a:r>
              <a:rPr lang="en-US" sz="1800" dirty="0"/>
              <a:t> Final OIH Project meeting 16th May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94;p34">
            <a:extLst>
              <a:ext uri="{AD7F9A2E-1FDF-44CA-BAE4-ADA5E72DA79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95C4FC3-08D0-47B3-97CD-E3C6F710A4F5}"/>
              </a:ext>
            </a:extLst>
          </p:cNvPr>
          <p:cNvSpPr>
            <a:spLocks noGrp="1"/>
          </p:cNvSpPr>
          <p:nvPr>
            <p:ph type="sldNum" sz="quarter"/>
          </p:nvPr>
        </p:nvSpPr>
        <p:spPr>
          <a:xfrm>
            <a:off x="5730201" y="0"/>
            <a:ext cx="731599" cy="407200"/>
          </a:xfrm>
          <a:prstGeom prst="rect">
            <a:avLst/>
          </a:prstGeom>
        </p:spPr>
        <p:txBody>
          <a:bodyPr spcFirstLastPara="1" vert="horz" wrap="square" lIns="0" tIns="0" rIns="0" bIns="0" rtlCol="0" anchor="ctr" anchorCtr="0">
            <a:noAutofit/>
          </a:bodyPr>
          <a:lstStyle/>
          <a:p>
            <a:pPr algn="ctr"/>
            <a:fld id="{C33DAD9A-E512-415A-A3BA-D89B80295DBD}" type="slidenum">
              <a:rPr/>
              <a:pPr algn="ctr"/>
              <a:t>2</a:t>
            </a:fld>
            <a:endParaRPr lang="en" dirty="0">
              <a:solidFill>
                <a:srgbClr val="EAF7FA"/>
              </a:solidFill>
            </a:endParaRPr>
          </a:p>
        </p:txBody>
      </p:sp>
      <p:sp>
        <p:nvSpPr>
          <p:cNvPr id="4" name="TextBox 3">
            <a:extLst>
              <a:ext uri="{E7631B24-E4BB-4FA1-85B8-1F4FD2396F6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AF2C065-F55A-4BDD-86CD-66E1D59E2069}"/>
              </a:ext>
            </a:extLst>
          </p:cNvPr>
          <p:cNvSpPr txBox="1"/>
          <p:nvPr/>
        </p:nvSpPr>
        <p:spPr>
          <a:xfrm>
            <a:off x="7686843" y="1988741"/>
            <a:ext cx="3830879" cy="2462213"/>
          </a:xfrm>
          <a:prstGeom prst="rect">
            <a:avLst/>
          </a:prstGeom>
          <a:noFill/>
        </p:spPr>
        <p:txBody>
          <a:bodyPr vert="horz" wrap="square" rtlCol="0">
            <a:spAutoFit/>
          </a:bodyPr>
          <a:lstStyle/>
          <a:p>
            <a:pPr marL="342900" indent="-342900">
              <a:buFont typeface="Wingdings" panose="05000000000000000000" pitchFamily="2" charset="2"/>
              <a:buChar char="ü"/>
            </a:pPr>
            <a:r>
              <a:rPr lang="en-US" sz="2200" dirty="0">
                <a:latin typeface="+mj-lt"/>
              </a:rPr>
              <a:t>Ocean-related Projects</a:t>
            </a:r>
          </a:p>
          <a:p>
            <a:pPr marL="342900" indent="-342900">
              <a:buFont typeface="Wingdings" panose="05000000000000000000" pitchFamily="2" charset="2"/>
              <a:buChar char="ü"/>
            </a:pPr>
            <a:r>
              <a:rPr lang="en-US" sz="2200" dirty="0">
                <a:latin typeface="+mj-lt"/>
              </a:rPr>
              <a:t>Past research expeditions</a:t>
            </a:r>
          </a:p>
          <a:p>
            <a:pPr marL="342900" indent="-342900">
              <a:buFont typeface="Wingdings" panose="05000000000000000000" pitchFamily="2" charset="2"/>
              <a:buChar char="ü"/>
            </a:pPr>
            <a:r>
              <a:rPr lang="en-US" sz="2200" dirty="0">
                <a:latin typeface="+mj-lt"/>
              </a:rPr>
              <a:t>Upcoming expeditions</a:t>
            </a:r>
          </a:p>
          <a:p>
            <a:pPr marL="342900" indent="-342900">
              <a:buFont typeface="Wingdings" panose="05000000000000000000" pitchFamily="2" charset="2"/>
              <a:buChar char="ü"/>
            </a:pPr>
            <a:r>
              <a:rPr lang="en-US" sz="2200" dirty="0">
                <a:latin typeface="+mj-lt"/>
              </a:rPr>
              <a:t>Research vessels</a:t>
            </a:r>
          </a:p>
          <a:p>
            <a:pPr marL="342900" indent="-342900">
              <a:buFont typeface="Wingdings" panose="05000000000000000000" pitchFamily="2" charset="2"/>
              <a:buChar char="ü"/>
            </a:pPr>
            <a:r>
              <a:rPr lang="en-US" sz="2200" dirty="0">
                <a:latin typeface="+mj-lt"/>
              </a:rPr>
              <a:t>Link to </a:t>
            </a:r>
            <a:r>
              <a:rPr lang="en-US" sz="2200" dirty="0" err="1">
                <a:latin typeface="+mj-lt"/>
              </a:rPr>
              <a:t>OceanExpert</a:t>
            </a:r>
            <a:endParaRPr lang="en-US" sz="2200" dirty="0">
              <a:latin typeface="+mj-lt"/>
            </a:endParaRPr>
          </a:p>
          <a:p>
            <a:endParaRPr lang="en-US" sz="2200" dirty="0">
              <a:latin typeface="+mj-lt"/>
            </a:endParaRPr>
          </a:p>
          <a:p>
            <a:endParaRPr lang="en-US" sz="2200" dirty="0">
              <a:latin typeface="+mj-lt"/>
            </a:endParaRPr>
          </a:p>
        </p:txBody>
      </p:sp>
      <p:sp>
        <p:nvSpPr>
          <p:cNvPr id="5" name="TextBox 4">
            <a:extLst>
              <a:ext uri="{9DF18678-1D7A-4C8A-B885-8BCA94AA63F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298E4D5-3953-499B-97F7-50E74C50D400}"/>
              </a:ext>
            </a:extLst>
          </p:cNvPr>
          <p:cNvSpPr txBox="1"/>
          <p:nvPr/>
        </p:nvSpPr>
        <p:spPr>
          <a:xfrm>
            <a:off x="7892890" y="1527076"/>
            <a:ext cx="3830879" cy="461665"/>
          </a:xfrm>
          <a:prstGeom prst="rect">
            <a:avLst/>
          </a:prstGeom>
          <a:noFill/>
        </p:spPr>
        <p:txBody>
          <a:bodyPr vert="horz" wrap="square" rtlCol="0">
            <a:spAutoFit/>
          </a:bodyPr>
          <a:lstStyle/>
          <a:p>
            <a:r>
              <a:rPr lang="en-US" sz="2400" dirty="0">
                <a:latin typeface="+mj-lt"/>
              </a:rPr>
              <a:t>INDEX PAGE:</a:t>
            </a:r>
          </a:p>
        </p:txBody>
      </p:sp>
      <p:pic>
        <p:nvPicPr>
          <p:cNvPr id="6" name="Picture 5"/>
          <p:cNvPicPr>
            <a:picLocks noChangeAspect="1"/>
          </p:cNvPicPr>
          <p:nvPr/>
        </p:nvPicPr>
        <p:blipFill rotWithShape="1">
          <a:blip r:embed="rId3"/>
          <a:srcRect r="1801" b="20270"/>
          <a:stretch/>
        </p:blipFill>
        <p:spPr>
          <a:xfrm>
            <a:off x="178603" y="1238197"/>
            <a:ext cx="7508240" cy="5199503"/>
          </a:xfrm>
          <a:prstGeom prst="rect">
            <a:avLst/>
          </a:prstGeom>
        </p:spPr>
      </p:pic>
      <p:sp>
        <p:nvSpPr>
          <p:cNvPr id="3" name="TextBox 2"/>
          <p:cNvSpPr txBox="1"/>
          <p:nvPr/>
        </p:nvSpPr>
        <p:spPr>
          <a:xfrm>
            <a:off x="1069711" y="203600"/>
            <a:ext cx="9527458" cy="830997"/>
          </a:xfrm>
          <a:prstGeom prst="rect">
            <a:avLst/>
          </a:prstGeom>
          <a:noFill/>
        </p:spPr>
        <p:txBody>
          <a:bodyPr wrap="square" rtlCol="0">
            <a:spAutoFit/>
          </a:bodyPr>
          <a:lstStyle/>
          <a:p>
            <a:pPr algn="ctr"/>
            <a:r>
              <a:rPr lang="en-US" sz="2800" dirty="0"/>
              <a:t>Regional Node: DATA /WEB / DATA INTERCHANGE </a:t>
            </a:r>
            <a:br>
              <a:rPr lang="en-US" sz="2800" dirty="0"/>
            </a:br>
            <a:r>
              <a:rPr lang="en-US" sz="2000" dirty="0">
                <a:hlinkClick r:id="rId4"/>
              </a:rPr>
              <a:t>https://ioc-africa.org/dbs/displayData.php</a:t>
            </a:r>
            <a:r>
              <a:rPr lang="en-US" sz="2000" dirty="0"/>
              <a:t> </a:t>
            </a:r>
          </a:p>
        </p:txBody>
      </p:sp>
    </p:spTree>
    <p:extLst>
      <p:ext uri="{BB962C8B-B14F-4D97-AF65-F5344CB8AC3E}">
        <p14:creationId xmlns:p14="http://schemas.microsoft.com/office/powerpoint/2010/main" val="3461393094"/>
      </p:ext>
      <p:ext uri="{FCDCCFD8-7F46-4BB0-B42D-D1595DA8C12B}">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68542947009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10575A95-EC3B-4D43-ABD7-3089BDC2CFC9}" type="slidenum">
              <a:rPr lang="en-US" smtClean="0"/>
              <a:pPr/>
              <a:t>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06475423"/>
              </p:ext>
            </p:extLst>
          </p:nvPr>
        </p:nvGraphicFramePr>
        <p:xfrm>
          <a:off x="698091" y="1174115"/>
          <a:ext cx="9202992" cy="5012503"/>
        </p:xfrm>
        <a:graphic>
          <a:graphicData uri="http://schemas.openxmlformats.org/drawingml/2006/table">
            <a:tbl>
              <a:tblPr firstRow="1" firstCol="1" bandRow="1">
                <a:tableStyleId>{5C22544A-7EE6-4342-B048-85BDC9FD1C3A}</a:tableStyleId>
              </a:tblPr>
              <a:tblGrid>
                <a:gridCol w="3698832">
                  <a:extLst>
                    <a:ext uri="{9D8B030D-6E8A-4147-A177-3AD203B41FA5}">
                      <a16:colId xmlns:a16="http://schemas.microsoft.com/office/drawing/2014/main" val="4113640351"/>
                    </a:ext>
                  </a:extLst>
                </a:gridCol>
                <a:gridCol w="1396086">
                  <a:extLst>
                    <a:ext uri="{9D8B030D-6E8A-4147-A177-3AD203B41FA5}">
                      <a16:colId xmlns:a16="http://schemas.microsoft.com/office/drawing/2014/main" val="4216488526"/>
                    </a:ext>
                  </a:extLst>
                </a:gridCol>
                <a:gridCol w="4108074">
                  <a:extLst>
                    <a:ext uri="{9D8B030D-6E8A-4147-A177-3AD203B41FA5}">
                      <a16:colId xmlns:a16="http://schemas.microsoft.com/office/drawing/2014/main" val="20757245"/>
                    </a:ext>
                  </a:extLst>
                </a:gridCol>
              </a:tblGrid>
              <a:tr h="206397">
                <a:tc>
                  <a:txBody>
                    <a:bodyPr/>
                    <a:lstStyle/>
                    <a:p>
                      <a:pPr>
                        <a:lnSpc>
                          <a:spcPct val="107000"/>
                        </a:lnSpc>
                        <a:spcAft>
                          <a:spcPts val="0"/>
                        </a:spcAft>
                      </a:pPr>
                      <a:r>
                        <a:rPr lang="en-US" sz="2000" dirty="0">
                          <a:solidFill>
                            <a:schemeClr val="tx1"/>
                          </a:solidFill>
                          <a:effectLst/>
                          <a:latin typeface="+mj-lt"/>
                        </a:rPr>
                        <a:t>Data</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solidFill>
                            <a:schemeClr val="tx1"/>
                          </a:solidFill>
                          <a:effectLst/>
                          <a:latin typeface="+mj-lt"/>
                        </a:rPr>
                        <a:t>Entries</a:t>
                      </a:r>
                      <a:endParaRPr lang="en-US"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solidFill>
                            <a:schemeClr val="tx1"/>
                          </a:solidFill>
                          <a:effectLst/>
                          <a:latin typeface="+mj-lt"/>
                          <a:ea typeface="Calibri" panose="020F0502020204030204" pitchFamily="34" charset="0"/>
                          <a:cs typeface="Times New Roman" panose="02020603050405020304" pitchFamily="18" charset="0"/>
                        </a:rPr>
                        <a:t>Source </a:t>
                      </a:r>
                    </a:p>
                  </a:txBody>
                  <a:tcPr marL="68580" marR="68580" marT="0" marB="0"/>
                </a:tc>
                <a:extLst>
                  <a:ext uri="{0D108BD9-81ED-4DB2-BD59-A6C34878D82A}">
                    <a16:rowId xmlns:a16="http://schemas.microsoft.com/office/drawing/2014/main" val="835063865"/>
                  </a:ext>
                </a:extLst>
              </a:tr>
              <a:tr h="206397">
                <a:tc>
                  <a:txBody>
                    <a:bodyPr/>
                    <a:lstStyle/>
                    <a:p>
                      <a:pPr>
                        <a:lnSpc>
                          <a:spcPct val="107000"/>
                        </a:lnSpc>
                        <a:spcAft>
                          <a:spcPts val="0"/>
                        </a:spcAft>
                      </a:pPr>
                      <a:r>
                        <a:rPr lang="en-US" sz="1800" b="0" dirty="0">
                          <a:solidFill>
                            <a:schemeClr val="tx1"/>
                          </a:solidFill>
                          <a:effectLst/>
                        </a:rPr>
                        <a:t>Marine-related projects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rPr>
                        <a:t>240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IOCAFRICA-OIH</a:t>
                      </a: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Portal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0" i="0" u="none" strike="noStrike"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https://ioc-africa.org/dbs/displayData.php</a:t>
                      </a:r>
                    </a:p>
                  </a:txBody>
                  <a:tcPr marL="68580" marR="68580" marT="0" marB="0"/>
                </a:tc>
                <a:extLst>
                  <a:ext uri="{0D108BD9-81ED-4DB2-BD59-A6C34878D82A}">
                    <a16:rowId xmlns:a16="http://schemas.microsoft.com/office/drawing/2014/main" val="1706211297"/>
                  </a:ext>
                </a:extLst>
              </a:tr>
              <a:tr h="206397">
                <a:tc>
                  <a:txBody>
                    <a:bodyPr/>
                    <a:lstStyle/>
                    <a:p>
                      <a:pPr>
                        <a:lnSpc>
                          <a:spcPct val="107000"/>
                        </a:lnSpc>
                        <a:spcAft>
                          <a:spcPts val="0"/>
                        </a:spcAft>
                      </a:pPr>
                      <a:r>
                        <a:rPr lang="en-US" sz="1800" b="0" dirty="0">
                          <a:solidFill>
                            <a:schemeClr val="tx1"/>
                          </a:solidFill>
                          <a:effectLst/>
                        </a:rPr>
                        <a:t>Research vessels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rPr>
                        <a:t>28</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IOCAFRICA-OIH</a:t>
                      </a: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Portal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1916151"/>
                  </a:ext>
                </a:extLst>
              </a:tr>
              <a:tr h="189191">
                <a:tc>
                  <a:txBody>
                    <a:bodyPr/>
                    <a:lstStyle/>
                    <a:p>
                      <a:pPr>
                        <a:lnSpc>
                          <a:spcPct val="107000"/>
                        </a:lnSpc>
                        <a:spcAft>
                          <a:spcPts val="0"/>
                        </a:spcAft>
                      </a:pPr>
                      <a:r>
                        <a:rPr lang="en-US" sz="1800" b="0">
                          <a:solidFill>
                            <a:schemeClr val="tx1"/>
                          </a:solidFill>
                          <a:effectLst/>
                        </a:rPr>
                        <a:t>Past Expeditions</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rPr>
                        <a:t>127</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IOCAFRICA-OIH</a:t>
                      </a: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Portal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4863407"/>
                  </a:ext>
                </a:extLst>
              </a:tr>
              <a:tr h="189191">
                <a:tc>
                  <a:txBody>
                    <a:bodyPr/>
                    <a:lstStyle/>
                    <a:p>
                      <a:pPr>
                        <a:lnSpc>
                          <a:spcPct val="107000"/>
                        </a:lnSpc>
                        <a:spcAft>
                          <a:spcPts val="0"/>
                        </a:spcAft>
                      </a:pPr>
                      <a:r>
                        <a:rPr lang="en-US" sz="1800" b="0">
                          <a:solidFill>
                            <a:schemeClr val="tx1"/>
                          </a:solidFill>
                          <a:effectLst/>
                        </a:rPr>
                        <a:t>Upcoming Expeditions</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rPr>
                        <a:t>2</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IOCAFRICA-OIH</a:t>
                      </a: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Portal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8169100"/>
                  </a:ext>
                </a:extLst>
              </a:tr>
              <a:tr h="641049">
                <a:tc>
                  <a:txBody>
                    <a:bodyPr/>
                    <a:lstStyle/>
                    <a:p>
                      <a:pPr>
                        <a:lnSpc>
                          <a:spcPct val="107000"/>
                        </a:lnSpc>
                        <a:spcAft>
                          <a:spcPts val="0"/>
                        </a:spcAft>
                      </a:pPr>
                      <a:r>
                        <a:rPr lang="en-US" sz="1800" b="0" dirty="0" err="1">
                          <a:solidFill>
                            <a:schemeClr val="tx1"/>
                          </a:solidFill>
                          <a:effectLst/>
                        </a:rPr>
                        <a:t>OceanExpert</a:t>
                      </a:r>
                      <a:r>
                        <a:rPr lang="en-US" sz="1800" b="0" dirty="0">
                          <a:solidFill>
                            <a:schemeClr val="tx1"/>
                          </a:solidFill>
                          <a:effectLst/>
                        </a:rPr>
                        <a:t>:</a:t>
                      </a:r>
                    </a:p>
                    <a:p>
                      <a:pPr marL="285750" indent="-285750">
                        <a:lnSpc>
                          <a:spcPct val="107000"/>
                        </a:lnSpc>
                        <a:spcAft>
                          <a:spcPts val="0"/>
                        </a:spcAft>
                        <a:buFont typeface="Arial" panose="020B0604020202020204" pitchFamily="34" charset="0"/>
                        <a:buChar char="•"/>
                      </a:pPr>
                      <a:r>
                        <a:rPr lang="en-US" sz="1600" b="0" dirty="0">
                          <a:solidFill>
                            <a:schemeClr val="tx1"/>
                          </a:solidFill>
                          <a:effectLst/>
                        </a:rPr>
                        <a:t>Experts</a:t>
                      </a:r>
                    </a:p>
                    <a:p>
                      <a:pPr marL="285750" indent="-285750">
                        <a:lnSpc>
                          <a:spcPct val="107000"/>
                        </a:lnSpc>
                        <a:spcAft>
                          <a:spcPts val="0"/>
                        </a:spcAft>
                        <a:buFont typeface="Arial" panose="020B0604020202020204" pitchFamily="34" charset="0"/>
                        <a:buChar char="•"/>
                      </a:pPr>
                      <a:r>
                        <a:rPr lang="en-US" sz="1600" b="0" dirty="0">
                          <a:solidFill>
                            <a:schemeClr val="tx1"/>
                          </a:solidFill>
                          <a:effectLst/>
                        </a:rPr>
                        <a:t>Institutions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rPr>
                        <a:t> </a:t>
                      </a:r>
                    </a:p>
                    <a:p>
                      <a:pPr>
                        <a:lnSpc>
                          <a:spcPct val="107000"/>
                        </a:lnSpc>
                        <a:spcAft>
                          <a:spcPts val="0"/>
                        </a:spcAft>
                      </a:pPr>
                      <a:r>
                        <a:rPr lang="en-US" sz="1800">
                          <a:solidFill>
                            <a:schemeClr val="tx1"/>
                          </a:solidFill>
                          <a:effectLst/>
                        </a:rPr>
                        <a:t>2702</a:t>
                      </a:r>
                    </a:p>
                    <a:p>
                      <a:pPr>
                        <a:lnSpc>
                          <a:spcPct val="107000"/>
                        </a:lnSpc>
                        <a:spcAft>
                          <a:spcPts val="0"/>
                        </a:spcAft>
                      </a:pPr>
                      <a:r>
                        <a:rPr lang="en-US" sz="1800">
                          <a:solidFill>
                            <a:schemeClr val="tx1"/>
                          </a:solidFill>
                          <a:effectLst/>
                        </a:rPr>
                        <a:t>628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Link to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OceanExpert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b="0" i="0" u="none" strike="noStrike"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https://oceanexpert.org</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266380867"/>
                  </a:ext>
                </a:extLst>
              </a:tr>
              <a:tr h="206397">
                <a:tc>
                  <a:txBody>
                    <a:bodyPr/>
                    <a:lstStyle/>
                    <a:p>
                      <a:pPr>
                        <a:lnSpc>
                          <a:spcPct val="107000"/>
                        </a:lnSpc>
                        <a:spcAft>
                          <a:spcPts val="0"/>
                        </a:spcAft>
                      </a:pPr>
                      <a:r>
                        <a:rPr lang="en-US" sz="1800" b="0" dirty="0">
                          <a:solidFill>
                            <a:schemeClr val="tx1"/>
                          </a:solidFill>
                          <a:effectLst/>
                        </a:rPr>
                        <a:t>Documents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rPr>
                        <a:t>5252</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ODINAFRICA Link to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Aquadocs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https://aquadocs.org/handle/1834/1337</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748990472"/>
                  </a:ext>
                </a:extLst>
              </a:tr>
              <a:tr h="206397">
                <a:tc>
                  <a:txBody>
                    <a:bodyPr/>
                    <a:lstStyle/>
                    <a:p>
                      <a:pPr>
                        <a:lnSpc>
                          <a:spcPct val="107000"/>
                        </a:lnSpc>
                        <a:spcAft>
                          <a:spcPts val="0"/>
                        </a:spcAft>
                      </a:pPr>
                      <a:r>
                        <a:rPr lang="en-US" sz="1800" b="0">
                          <a:solidFill>
                            <a:schemeClr val="tx1"/>
                          </a:solidFill>
                          <a:effectLst/>
                        </a:rPr>
                        <a:t>Ocean Observation Platforms</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rPr>
                        <a:t>-</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ODINAFRICA</a:t>
                      </a: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Linked</a:t>
                      </a: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JCOMMOPS and GLOSS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514031"/>
                  </a:ext>
                </a:extLst>
              </a:tr>
              <a:tr h="423723">
                <a:tc>
                  <a:txBody>
                    <a:bodyPr/>
                    <a:lstStyle/>
                    <a:p>
                      <a:pPr>
                        <a:lnSpc>
                          <a:spcPct val="107000"/>
                        </a:lnSpc>
                        <a:spcAft>
                          <a:spcPts val="0"/>
                        </a:spcAft>
                      </a:pPr>
                      <a:r>
                        <a:rPr lang="en-US" sz="1800" b="0" dirty="0">
                          <a:solidFill>
                            <a:schemeClr val="tx1"/>
                          </a:solidFill>
                          <a:effectLst/>
                        </a:rPr>
                        <a:t>Training and research opportunities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latin typeface="+mn-lt"/>
                          <a:ea typeface="+mn-ea"/>
                          <a:cs typeface="+mn-cs"/>
                        </a:rPr>
                        <a:t>278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600" b="0" i="0" u="none" strike="noStrike"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https://africa.marinetraining.org/map</a:t>
                      </a:r>
                      <a:endParaRPr lang="en-US" sz="1600" b="0" i="0" u="none" strike="noStrike"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9581096"/>
                  </a:ext>
                </a:extLst>
              </a:tr>
              <a:tr h="423723">
                <a:tc>
                  <a:txBody>
                    <a:bodyPr/>
                    <a:lstStyle/>
                    <a:p>
                      <a:pPr>
                        <a:lnSpc>
                          <a:spcPct val="107000"/>
                        </a:lnSpc>
                        <a:spcAft>
                          <a:spcPts val="0"/>
                        </a:spcAft>
                      </a:pPr>
                      <a:r>
                        <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Spatial Data</a:t>
                      </a:r>
                    </a:p>
                  </a:txBody>
                  <a:tcPr marL="68580" marR="68580" marT="0" marB="0"/>
                </a:tc>
                <a:tc>
                  <a:txBody>
                    <a:bodyPr/>
                    <a:lstStyle/>
                    <a:p>
                      <a:pPr>
                        <a:lnSpc>
                          <a:spcPct val="107000"/>
                        </a:lnSpc>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218</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600" b="0" i="0" u="none" strike="noStrike"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ACMA</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600" b="0" i="0" u="none" strike="noStrike"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https://acma.africanmarineatlas.org/catalogue/#/search/?f=dataset</a:t>
                      </a:r>
                      <a:r>
                        <a:rPr lang="en-US" sz="1600" b="0" i="0" u="none" strike="noStrike"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267632979"/>
                  </a:ext>
                </a:extLst>
              </a:tr>
            </a:tbl>
          </a:graphicData>
        </a:graphic>
      </p:graphicFrame>
      <p:sp>
        <p:nvSpPr>
          <p:cNvPr id="4" name="TextBox 3"/>
          <p:cNvSpPr txBox="1"/>
          <p:nvPr/>
        </p:nvSpPr>
        <p:spPr>
          <a:xfrm>
            <a:off x="983668" y="407200"/>
            <a:ext cx="8561024" cy="461665"/>
          </a:xfrm>
          <a:prstGeom prst="rect">
            <a:avLst/>
          </a:prstGeom>
          <a:noFill/>
        </p:spPr>
        <p:txBody>
          <a:bodyPr wrap="square" rtlCol="0">
            <a:spAutoFit/>
          </a:bodyPr>
          <a:lstStyle/>
          <a:p>
            <a:pPr algn="ctr"/>
            <a:r>
              <a:rPr lang="en-US" sz="2400" b="1" dirty="0"/>
              <a:t>Progress so Far</a:t>
            </a:r>
          </a:p>
        </p:txBody>
      </p:sp>
    </p:spTree>
    <p:extLst>
      <p:ext uri="{BB962C8B-B14F-4D97-AF65-F5344CB8AC3E}">
        <p14:creationId xmlns:p14="http://schemas.microsoft.com/office/powerpoint/2010/main" val="44098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p:nvPr/>
        </p:nvSpPr>
        <p:spPr>
          <a:xfrm rot="5400000">
            <a:off x="3030554" y="3388570"/>
            <a:ext cx="1419505" cy="109588"/>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266" b="0" i="0" u="none" strike="noStrike" cap="none">
              <a:solidFill>
                <a:schemeClr val="dk1"/>
              </a:solidFill>
              <a:latin typeface="Calibri"/>
              <a:ea typeface="Calibri"/>
              <a:cs typeface="Calibri"/>
              <a:sym typeface="Calibri"/>
            </a:endParaRPr>
          </a:p>
        </p:txBody>
      </p:sp>
      <p:sp>
        <p:nvSpPr>
          <p:cNvPr id="7" name="TextBox 6"/>
          <p:cNvSpPr txBox="1"/>
          <p:nvPr/>
        </p:nvSpPr>
        <p:spPr>
          <a:xfrm>
            <a:off x="3027945" y="1569729"/>
            <a:ext cx="4557658" cy="584775"/>
          </a:xfrm>
          <a:prstGeom prst="rect">
            <a:avLst/>
          </a:prstGeom>
          <a:noFill/>
        </p:spPr>
        <p:txBody>
          <a:bodyPr wrap="none" rtlCol="0">
            <a:spAutoFit/>
          </a:bodyPr>
          <a:lstStyle/>
          <a:p>
            <a:r>
              <a:rPr lang="en-GB" sz="3200" dirty="0"/>
              <a:t>End-User Engagements</a:t>
            </a:r>
            <a:endParaRPr lang="en-US" sz="3200" dirty="0"/>
          </a:p>
        </p:txBody>
      </p:sp>
      <p:sp>
        <p:nvSpPr>
          <p:cNvPr id="2" name="TextBox 1"/>
          <p:cNvSpPr txBox="1"/>
          <p:nvPr/>
        </p:nvSpPr>
        <p:spPr>
          <a:xfrm>
            <a:off x="507146" y="2733611"/>
            <a:ext cx="10957432" cy="3970318"/>
          </a:xfrm>
          <a:prstGeom prst="rect">
            <a:avLst/>
          </a:prstGeom>
          <a:noFill/>
        </p:spPr>
        <p:txBody>
          <a:bodyPr wrap="square" rtlCol="0">
            <a:spAutoFit/>
          </a:bodyPr>
          <a:lstStyle/>
          <a:p>
            <a:pPr marL="514350" indent="-285750">
              <a:spcBef>
                <a:spcPts val="1200"/>
              </a:spcBef>
              <a:spcAft>
                <a:spcPts val="1200"/>
              </a:spcAft>
              <a:buFont typeface="Wingdings" panose="05000000000000000000" pitchFamily="2" charset="2"/>
              <a:buChar char="ü"/>
            </a:pPr>
            <a:r>
              <a:rPr lang="en-US" sz="1800" dirty="0">
                <a:solidFill>
                  <a:schemeClr val="tx1"/>
                </a:solidFill>
              </a:rPr>
              <a:t>Share information on regional initiative for  data and information management and data infrastructure development in Africa </a:t>
            </a:r>
          </a:p>
          <a:p>
            <a:pPr marL="571500" indent="-342900">
              <a:spcBef>
                <a:spcPts val="1200"/>
              </a:spcBef>
              <a:spcAft>
                <a:spcPts val="1200"/>
              </a:spcAft>
              <a:buFont typeface="Wingdings" panose="05000000000000000000" pitchFamily="2" charset="2"/>
              <a:buChar char="ü"/>
            </a:pPr>
            <a:r>
              <a:rPr lang="en-US" sz="1800" dirty="0">
                <a:solidFill>
                  <a:schemeClr val="tx1"/>
                </a:solidFill>
              </a:rPr>
              <a:t>Identify existing data and information infrastructures that could be potential partners with the Ocean Info Hub</a:t>
            </a:r>
          </a:p>
          <a:p>
            <a:pPr marL="571500" indent="-342900">
              <a:spcBef>
                <a:spcPts val="1200"/>
              </a:spcBef>
              <a:spcAft>
                <a:spcPts val="1200"/>
              </a:spcAft>
              <a:buFont typeface="Wingdings" panose="05000000000000000000" pitchFamily="2" charset="2"/>
              <a:buChar char="ü"/>
            </a:pPr>
            <a:r>
              <a:rPr lang="en-US" sz="1800" dirty="0">
                <a:solidFill>
                  <a:schemeClr val="tx1"/>
                </a:solidFill>
              </a:rPr>
              <a:t>Identify existing data and information infrastructure that address these requirements and can partner in the development of the regional hub</a:t>
            </a:r>
          </a:p>
          <a:p>
            <a:pPr marL="571500" indent="-342900">
              <a:spcBef>
                <a:spcPts val="1200"/>
              </a:spcBef>
              <a:spcAft>
                <a:spcPts val="1200"/>
              </a:spcAft>
              <a:buFont typeface="Wingdings" panose="05000000000000000000" pitchFamily="2" charset="2"/>
              <a:buChar char="ü"/>
            </a:pPr>
            <a:r>
              <a:rPr lang="en-US" sz="1800" dirty="0">
                <a:solidFill>
                  <a:schemeClr val="tx1"/>
                </a:solidFill>
              </a:rPr>
              <a:t>Identify some initial end user needs/knowledge products not yet covered by existing OIH initiatives </a:t>
            </a:r>
          </a:p>
          <a:p>
            <a:pPr marL="571500" indent="-342900">
              <a:spcBef>
                <a:spcPts val="1200"/>
              </a:spcBef>
              <a:spcAft>
                <a:spcPts val="1200"/>
              </a:spcAft>
              <a:buFont typeface="Wingdings" panose="05000000000000000000" pitchFamily="2" charset="2"/>
              <a:buChar char="ü"/>
            </a:pPr>
            <a:r>
              <a:rPr lang="en-US" sz="1800" dirty="0">
                <a:solidFill>
                  <a:schemeClr val="tx1"/>
                </a:solidFill>
              </a:rPr>
              <a:t>Discuss way forward for collaboration mechanisms, and review progress in implementation</a:t>
            </a:r>
          </a:p>
          <a:p>
            <a:endParaRPr lang="en-US" sz="1800" dirty="0">
              <a:solidFill>
                <a:schemeClr val="tx1"/>
              </a:solidFill>
            </a:endParaRPr>
          </a:p>
        </p:txBody>
      </p:sp>
    </p:spTree>
    <p:extLst>
      <p:ext uri="{BB962C8B-B14F-4D97-AF65-F5344CB8AC3E}">
        <p14:creationId xmlns:p14="http://schemas.microsoft.com/office/powerpoint/2010/main" val="173401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p:nvPr/>
        </p:nvSpPr>
        <p:spPr>
          <a:xfrm rot="5400000">
            <a:off x="3030554" y="3388570"/>
            <a:ext cx="1419505" cy="109588"/>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266" b="0" i="0" u="none" strike="noStrike" cap="none">
              <a:solidFill>
                <a:schemeClr val="dk1"/>
              </a:solidFill>
              <a:latin typeface="Calibri"/>
              <a:ea typeface="Calibri"/>
              <a:cs typeface="Calibri"/>
              <a:sym typeface="Calibri"/>
            </a:endParaRPr>
          </a:p>
        </p:txBody>
      </p:sp>
      <p:sp>
        <p:nvSpPr>
          <p:cNvPr id="6" name="TextBox 5"/>
          <p:cNvSpPr txBox="1"/>
          <p:nvPr/>
        </p:nvSpPr>
        <p:spPr>
          <a:xfrm>
            <a:off x="575314" y="1487390"/>
            <a:ext cx="10833415" cy="830997"/>
          </a:xfrm>
          <a:prstGeom prst="rect">
            <a:avLst/>
          </a:prstGeom>
          <a:noFill/>
        </p:spPr>
        <p:txBody>
          <a:bodyPr wrap="none" rtlCol="0">
            <a:spAutoFit/>
          </a:bodyPr>
          <a:lstStyle/>
          <a:p>
            <a:endParaRPr lang="en-US" sz="2400" dirty="0"/>
          </a:p>
          <a:p>
            <a:r>
              <a:rPr lang="en-US" sz="2400" dirty="0"/>
              <a:t> Enhancing Linkages and Interoperability of Marine Data in Africa with NODCs</a:t>
            </a:r>
          </a:p>
        </p:txBody>
      </p:sp>
      <p:sp>
        <p:nvSpPr>
          <p:cNvPr id="2" name="TextBox 1"/>
          <p:cNvSpPr txBox="1"/>
          <p:nvPr/>
        </p:nvSpPr>
        <p:spPr>
          <a:xfrm>
            <a:off x="571798" y="2456795"/>
            <a:ext cx="11110451" cy="4401205"/>
          </a:xfrm>
          <a:prstGeom prst="rect">
            <a:avLst/>
          </a:prstGeom>
          <a:noFill/>
        </p:spPr>
        <p:txBody>
          <a:bodyPr wrap="square" rtlCol="0">
            <a:spAutoFit/>
          </a:bodyPr>
          <a:lstStyle/>
          <a:p>
            <a:pPr lvl="0"/>
            <a:r>
              <a:rPr lang="en-GB" sz="1800" dirty="0"/>
              <a:t>In line with the OIH mandate, we aim to: </a:t>
            </a:r>
          </a:p>
          <a:p>
            <a:pPr marL="285750" lvl="0" indent="-285750">
              <a:buFont typeface="Wingdings" panose="05000000000000000000" pitchFamily="2" charset="2"/>
              <a:buChar char="ü"/>
            </a:pPr>
            <a:r>
              <a:rPr lang="en-GB" sz="1800" dirty="0"/>
              <a:t>Enhance data flows through developing requisite structures within national oceanographic data and information centres </a:t>
            </a:r>
            <a:r>
              <a:rPr lang="en-US" sz="1800" dirty="0"/>
              <a:t>among and within member states</a:t>
            </a:r>
          </a:p>
          <a:p>
            <a:pPr marL="285750" lvl="0" indent="-285750">
              <a:buFont typeface="Wingdings" panose="05000000000000000000" pitchFamily="2" charset="2"/>
              <a:buChar char="ü"/>
            </a:pPr>
            <a:r>
              <a:rPr lang="en-GB" sz="1800" dirty="0"/>
              <a:t>Strengthen the capacity of NODCs and AIUs to collect, analyse and interpret the data so as to develop products required for integrated management of the coastal areas of Africa, and increase the delivery of services to end users.</a:t>
            </a:r>
            <a:endParaRPr lang="en-US" sz="1800" dirty="0"/>
          </a:p>
          <a:p>
            <a:endParaRPr lang="en-US" sz="1800" dirty="0"/>
          </a:p>
          <a:p>
            <a:r>
              <a:rPr lang="en-US" sz="1800" dirty="0"/>
              <a:t>Last Webinar for NODCs, AIUs organized on 30 May 2023:</a:t>
            </a:r>
          </a:p>
          <a:p>
            <a:endParaRPr lang="en-US" dirty="0"/>
          </a:p>
          <a:p>
            <a:pPr marL="342900" indent="-342900">
              <a:buFont typeface="Wingdings" panose="05000000000000000000" pitchFamily="2" charset="2"/>
              <a:buChar char="ü"/>
            </a:pPr>
            <a:r>
              <a:rPr lang="en-US" sz="1800" dirty="0"/>
              <a:t>Present the new IOCAFRICA Data Portal (ODINAFRICA Node) including its features i.e. existing data and information infrastructure; </a:t>
            </a:r>
          </a:p>
          <a:p>
            <a:pPr marL="342900" indent="-342900">
              <a:buFont typeface="Wingdings" panose="05000000000000000000" pitchFamily="2" charset="2"/>
              <a:buChar char="ü"/>
            </a:pPr>
            <a:r>
              <a:rPr lang="en-US" sz="1800" dirty="0"/>
              <a:t>Identify existing data / database infrastructure within NODCs </a:t>
            </a:r>
          </a:p>
          <a:p>
            <a:pPr marL="342900" indent="-342900">
              <a:buFont typeface="Wingdings" panose="05000000000000000000" pitchFamily="2" charset="2"/>
              <a:buChar char="ü"/>
            </a:pPr>
            <a:r>
              <a:rPr lang="en-US" sz="1800" dirty="0"/>
              <a:t>Deliberate on the data-sharing and access needs of NODCs and how the OIH and ODINAFRICA can help address these needs </a:t>
            </a:r>
          </a:p>
          <a:p>
            <a:pPr marL="342900" indent="-342900">
              <a:buFont typeface="Wingdings" panose="05000000000000000000" pitchFamily="2" charset="2"/>
              <a:buChar char="ü"/>
            </a:pPr>
            <a:r>
              <a:rPr lang="en-US" sz="1800" dirty="0"/>
              <a:t>Identify other NODC data needs needs/knowledge products not yet covered by the OIH </a:t>
            </a:r>
          </a:p>
          <a:p>
            <a:pPr marL="285750" indent="-285750">
              <a:buFont typeface="Wingdings" panose="05000000000000000000" pitchFamily="2" charset="2"/>
              <a:buChar char="ü"/>
            </a:pPr>
            <a:endParaRPr lang="en-US" dirty="0"/>
          </a:p>
        </p:txBody>
      </p:sp>
      <p:sp>
        <p:nvSpPr>
          <p:cNvPr id="9" name="TextBox 8"/>
          <p:cNvSpPr txBox="1"/>
          <p:nvPr/>
        </p:nvSpPr>
        <p:spPr>
          <a:xfrm>
            <a:off x="2746716" y="1432868"/>
            <a:ext cx="4557658" cy="584775"/>
          </a:xfrm>
          <a:prstGeom prst="rect">
            <a:avLst/>
          </a:prstGeom>
          <a:noFill/>
        </p:spPr>
        <p:txBody>
          <a:bodyPr wrap="none" rtlCol="0">
            <a:spAutoFit/>
          </a:bodyPr>
          <a:lstStyle/>
          <a:p>
            <a:r>
              <a:rPr lang="en-GB" sz="3200" dirty="0"/>
              <a:t>End-User Engagements</a:t>
            </a:r>
            <a:endParaRPr lang="en-US" sz="3200" dirty="0"/>
          </a:p>
        </p:txBody>
      </p:sp>
    </p:spTree>
    <p:extLst>
      <p:ext uri="{BB962C8B-B14F-4D97-AF65-F5344CB8AC3E}">
        <p14:creationId xmlns:p14="http://schemas.microsoft.com/office/powerpoint/2010/main" val="246310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3516" y="1051056"/>
            <a:ext cx="10883107" cy="830997"/>
          </a:xfrm>
          <a:prstGeom prst="rect">
            <a:avLst/>
          </a:prstGeom>
          <a:noFill/>
        </p:spPr>
        <p:txBody>
          <a:bodyPr wrap="none" rtlCol="0">
            <a:spAutoFit/>
          </a:bodyPr>
          <a:lstStyle/>
          <a:p>
            <a:endParaRPr lang="en-US" sz="2400" b="1" dirty="0"/>
          </a:p>
          <a:p>
            <a:r>
              <a:rPr lang="en-US" sz="2400" b="1" dirty="0"/>
              <a:t> Enhancing Linkages and Interoperability of Marine Data in Africa NODCs</a:t>
            </a:r>
          </a:p>
        </p:txBody>
      </p:sp>
      <p:sp>
        <p:nvSpPr>
          <p:cNvPr id="7" name="TextBox 6"/>
          <p:cNvSpPr txBox="1"/>
          <p:nvPr/>
        </p:nvSpPr>
        <p:spPr>
          <a:xfrm>
            <a:off x="793516" y="2069398"/>
            <a:ext cx="11080955" cy="4585871"/>
          </a:xfrm>
          <a:prstGeom prst="rect">
            <a:avLst/>
          </a:prstGeom>
          <a:noFill/>
        </p:spPr>
        <p:txBody>
          <a:bodyPr wrap="square" rtlCol="0">
            <a:spAutoFit/>
          </a:bodyPr>
          <a:lstStyle/>
          <a:p>
            <a:r>
              <a:rPr lang="en-US" sz="2200" b="1" dirty="0"/>
              <a:t>Outcomes of the Session</a:t>
            </a:r>
          </a:p>
          <a:p>
            <a:pPr marL="342900" indent="-342900">
              <a:buAutoNum type="arabicPeriod"/>
            </a:pPr>
            <a:r>
              <a:rPr lang="en-US" sz="2400" dirty="0"/>
              <a:t>Outline of diverse data themes among NODCs</a:t>
            </a:r>
            <a:r>
              <a:rPr lang="en-US" sz="2000" dirty="0"/>
              <a:t> </a:t>
            </a:r>
            <a:r>
              <a:rPr lang="en-US" dirty="0"/>
              <a:t>–</a:t>
            </a:r>
          </a:p>
          <a:p>
            <a:pPr marL="342900" indent="-342900">
              <a:buFont typeface="Wingdings" panose="05000000000000000000" pitchFamily="2" charset="2"/>
              <a:buChar char="§"/>
            </a:pPr>
            <a:r>
              <a:rPr lang="en-US" sz="2000" dirty="0"/>
              <a:t>Documents, </a:t>
            </a:r>
          </a:p>
          <a:p>
            <a:pPr marL="342900" indent="-342900">
              <a:buFont typeface="Wingdings" panose="05000000000000000000" pitchFamily="2" charset="2"/>
              <a:buChar char="§"/>
            </a:pPr>
            <a:r>
              <a:rPr lang="en-US" sz="2000" dirty="0"/>
              <a:t>Experts, </a:t>
            </a:r>
          </a:p>
          <a:p>
            <a:pPr marL="342900" indent="-342900">
              <a:buFont typeface="Wingdings" panose="05000000000000000000" pitchFamily="2" charset="2"/>
              <a:buChar char="§"/>
            </a:pPr>
            <a:r>
              <a:rPr lang="en-US" sz="2000" dirty="0"/>
              <a:t>Ocean Observations – Physical, Chemical and Biological parameters</a:t>
            </a:r>
          </a:p>
          <a:p>
            <a:pPr marL="342900" indent="-342900">
              <a:buFont typeface="Wingdings" panose="05000000000000000000" pitchFamily="2" charset="2"/>
              <a:buChar char="§"/>
            </a:pPr>
            <a:r>
              <a:rPr lang="en-US" sz="2000" dirty="0"/>
              <a:t>Marine Species including fish</a:t>
            </a:r>
          </a:p>
          <a:p>
            <a:pPr marL="342900" indent="-342900">
              <a:buFont typeface="Wingdings" panose="05000000000000000000" pitchFamily="2" charset="2"/>
              <a:buChar char="§"/>
            </a:pPr>
            <a:r>
              <a:rPr lang="en-US" sz="2000" dirty="0"/>
              <a:t>Geospatial Data</a:t>
            </a:r>
          </a:p>
          <a:p>
            <a:r>
              <a:rPr lang="en-US" sz="2000" dirty="0"/>
              <a:t>2. </a:t>
            </a:r>
            <a:r>
              <a:rPr lang="en-US" sz="2400" dirty="0"/>
              <a:t>Description of existing data sharing practices (opportunities and challenges)</a:t>
            </a:r>
            <a:endParaRPr lang="en-US" sz="2000" dirty="0"/>
          </a:p>
          <a:p>
            <a:pPr marL="342900" indent="-342900">
              <a:buFont typeface="Wingdings" panose="05000000000000000000" pitchFamily="2" charset="2"/>
              <a:buChar char="§"/>
            </a:pPr>
            <a:r>
              <a:rPr lang="en-US" sz="2000" dirty="0"/>
              <a:t> Active exchange with other NODCs and other institutions</a:t>
            </a:r>
          </a:p>
          <a:p>
            <a:pPr marL="342900" indent="-342900">
              <a:buFont typeface="Wingdings" panose="05000000000000000000" pitchFamily="2" charset="2"/>
              <a:buChar char="§"/>
            </a:pPr>
            <a:r>
              <a:rPr lang="en-US" sz="2000" dirty="0"/>
              <a:t>Specific metadata formats.</a:t>
            </a:r>
          </a:p>
          <a:p>
            <a:pPr marL="342900" indent="-342900">
              <a:buFont typeface="Wingdings" panose="05000000000000000000" pitchFamily="2" charset="2"/>
              <a:buChar char="§"/>
            </a:pPr>
            <a:r>
              <a:rPr lang="en-US" sz="2000" dirty="0"/>
              <a:t>Sharing protocols (use of persistent and unique DOIs).</a:t>
            </a:r>
          </a:p>
          <a:p>
            <a:pPr marL="342900" indent="-342900">
              <a:buFont typeface="Wingdings" panose="05000000000000000000" pitchFamily="2" charset="2"/>
              <a:buChar char="§"/>
            </a:pPr>
            <a:r>
              <a:rPr lang="en-US" sz="2000" dirty="0"/>
              <a:t>Use of standardized classifications and vocabularies.</a:t>
            </a:r>
          </a:p>
          <a:p>
            <a:pPr marL="342900" indent="-342900">
              <a:buFont typeface="Wingdings" panose="05000000000000000000" pitchFamily="2" charset="2"/>
              <a:buChar char="§"/>
            </a:pPr>
            <a:r>
              <a:rPr lang="en-US" sz="2000" dirty="0"/>
              <a:t>Open data formats and standard interfaces.</a:t>
            </a:r>
          </a:p>
          <a:p>
            <a:pPr marL="342900" indent="-342900">
              <a:buFont typeface="Wingdings" panose="05000000000000000000" pitchFamily="2" charset="2"/>
              <a:buChar char="§"/>
            </a:pPr>
            <a:r>
              <a:rPr lang="en-US" sz="2000" dirty="0"/>
              <a:t>Many databases are hosted and backed up on local PCs and servers</a:t>
            </a:r>
            <a:r>
              <a:rPr lang="en-US" dirty="0"/>
              <a:t> </a:t>
            </a:r>
          </a:p>
        </p:txBody>
      </p:sp>
    </p:spTree>
    <p:extLst>
      <p:ext uri="{BB962C8B-B14F-4D97-AF65-F5344CB8AC3E}">
        <p14:creationId xmlns:p14="http://schemas.microsoft.com/office/powerpoint/2010/main" val="386869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761" y="2720360"/>
            <a:ext cx="10515600" cy="3945911"/>
          </a:xfrm>
        </p:spPr>
        <p:txBody>
          <a:bodyPr>
            <a:normAutofit lnSpcReduction="10000"/>
          </a:bodyPr>
          <a:lstStyle/>
          <a:p>
            <a:r>
              <a:rPr lang="en-US" sz="2400" dirty="0">
                <a:latin typeface="Arial" panose="020B0604020202020204" pitchFamily="34" charset="0"/>
                <a:cs typeface="Arial" panose="020B0604020202020204" pitchFamily="34" charset="0"/>
              </a:rPr>
              <a:t>Three open information sessions organized between 2022-2023, targeting research institutions, academia and students</a:t>
            </a:r>
          </a:p>
          <a:p>
            <a:r>
              <a:rPr lang="en-US" sz="2400" dirty="0">
                <a:latin typeface="Arial" panose="020B0604020202020204" pitchFamily="34" charset="0"/>
                <a:cs typeface="Arial" panose="020B0604020202020204" pitchFamily="34" charset="0"/>
              </a:rPr>
              <a:t>Last Session in 8 August 2023 -  Attended by 150 participants</a:t>
            </a:r>
          </a:p>
          <a:p>
            <a:pPr marL="0" indent="0">
              <a:buNone/>
            </a:pPr>
            <a:r>
              <a:rPr lang="en-US" sz="2400" dirty="0">
                <a:latin typeface="Arial" panose="020B0604020202020204" pitchFamily="34" charset="0"/>
                <a:cs typeface="Arial" panose="020B0604020202020204" pitchFamily="34" charset="0"/>
              </a:rPr>
              <a:t>Lessons learnt: </a:t>
            </a:r>
          </a:p>
          <a:p>
            <a:pPr marL="514350" indent="-514350">
              <a:buAutoNum type="arabicPeriod"/>
            </a:pPr>
            <a:r>
              <a:rPr lang="en-US" sz="2000" dirty="0">
                <a:latin typeface="Arial" panose="020B0604020202020204" pitchFamily="34" charset="0"/>
                <a:cs typeface="Arial" panose="020B0604020202020204" pitchFamily="34" charset="0"/>
              </a:rPr>
              <a:t>Reaching out to a broader scope of the data community especially students and researchers by engaging them in future meetings.</a:t>
            </a:r>
          </a:p>
          <a:p>
            <a:pPr marL="514350" indent="-514350">
              <a:buAutoNum type="arabicPeriod"/>
            </a:pPr>
            <a:r>
              <a:rPr lang="en-US" sz="2000" dirty="0">
                <a:latin typeface="Arial" panose="020B0604020202020204" pitchFamily="34" charset="0"/>
                <a:cs typeface="Arial" panose="020B0604020202020204" pitchFamily="34" charset="0"/>
              </a:rPr>
              <a:t>Mapping of stakeholders – ocean data stakeholders in the region, focusing on data generators, managers and users in the region</a:t>
            </a:r>
          </a:p>
          <a:p>
            <a:pPr marL="514350" indent="-514350">
              <a:buAutoNum type="arabicPeriod"/>
            </a:pPr>
            <a:r>
              <a:rPr lang="en-US" sz="2000" dirty="0">
                <a:latin typeface="Arial" panose="020B0604020202020204" pitchFamily="34" charset="0"/>
                <a:cs typeface="Arial" panose="020B0604020202020204" pitchFamily="34" charset="0"/>
              </a:rPr>
              <a:t>Data networks to reflect on the opportunities offered by the ongoing decade of Ocean Science. The Africa Ocean Decade Roadmap particularly flags data as high priority in the development of a regional knowledge hub. </a:t>
            </a:r>
          </a:p>
        </p:txBody>
      </p:sp>
      <p:sp>
        <p:nvSpPr>
          <p:cNvPr id="4" name="TextBox 3"/>
          <p:cNvSpPr txBox="1"/>
          <p:nvPr/>
        </p:nvSpPr>
        <p:spPr>
          <a:xfrm>
            <a:off x="277761" y="1812863"/>
            <a:ext cx="11166840" cy="800219"/>
          </a:xfrm>
          <a:prstGeom prst="rect">
            <a:avLst/>
          </a:prstGeom>
          <a:noFill/>
        </p:spPr>
        <p:txBody>
          <a:bodyPr wrap="none" rtlCol="0">
            <a:spAutoFit/>
          </a:bodyPr>
          <a:lstStyle>
            <a:defPPr marR="0" lvl="0" algn="l" rtl="0">
              <a:lnSpc>
                <a:spcPct val="100000"/>
              </a:lnSpc>
              <a:spcBef>
                <a:spcPts val="0"/>
              </a:spcBef>
              <a:spcAft>
                <a:spcPts val="0"/>
              </a:spcAft>
            </a:defPPr>
            <a:lvl1pPr>
              <a:defRPr sz="2400" b="1"/>
            </a:lvl1pPr>
          </a:lstStyle>
          <a:p>
            <a:endParaRPr lang="en-US" dirty="0"/>
          </a:p>
          <a:p>
            <a:r>
              <a:rPr lang="en-US" sz="2200" dirty="0"/>
              <a:t> Enhancing Linkages and Interoperability of Marine Data in Africa: Open Sessions</a:t>
            </a:r>
          </a:p>
        </p:txBody>
      </p:sp>
      <p:sp>
        <p:nvSpPr>
          <p:cNvPr id="5" name="TextBox 4"/>
          <p:cNvSpPr txBox="1"/>
          <p:nvPr/>
        </p:nvSpPr>
        <p:spPr>
          <a:xfrm>
            <a:off x="1079090" y="1520475"/>
            <a:ext cx="9714271" cy="584775"/>
          </a:xfrm>
          <a:prstGeom prst="rect">
            <a:avLst/>
          </a:prstGeom>
          <a:noFill/>
        </p:spPr>
        <p:txBody>
          <a:bodyPr wrap="square" rtlCol="0">
            <a:spAutoFit/>
          </a:bodyPr>
          <a:lstStyle/>
          <a:p>
            <a:pPr>
              <a:buClrTx/>
              <a:defRPr/>
            </a:pPr>
            <a:r>
              <a:rPr lang="en-GB" sz="3200" dirty="0"/>
              <a:t>End-User Engagements :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OIH REGIONAL PARTNERS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61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140" y="2425613"/>
            <a:ext cx="10687663" cy="2123658"/>
          </a:xfrm>
          <a:noFill/>
        </p:spPr>
        <p:txBody>
          <a:bodyPr wrap="square" rtlCol="0">
            <a:spAutoFit/>
          </a:bodyPr>
          <a:lstStyle/>
          <a:p>
            <a:pPr lvl="2">
              <a:lnSpc>
                <a:spcPct val="100000"/>
              </a:lnSpc>
              <a:spcBef>
                <a:spcPts val="0"/>
              </a:spcBef>
              <a:buClr>
                <a:srgbClr val="000000"/>
              </a:buClr>
            </a:pPr>
            <a:r>
              <a:rPr lang="en-GB" sz="2200" dirty="0" err="1">
                <a:solidFill>
                  <a:srgbClr val="000000"/>
                </a:solidFill>
                <a:latin typeface="Arial"/>
                <a:ea typeface="Arial"/>
                <a:cs typeface="Arial"/>
                <a:sym typeface="Arial"/>
              </a:rPr>
              <a:t>MarCoSouth</a:t>
            </a:r>
            <a:r>
              <a:rPr lang="en-GB" sz="2200" dirty="0">
                <a:solidFill>
                  <a:srgbClr val="000000"/>
                </a:solidFill>
                <a:latin typeface="Arial"/>
                <a:ea typeface="Arial"/>
                <a:cs typeface="Arial"/>
                <a:sym typeface="Arial"/>
              </a:rPr>
              <a:t>, CORDIO, Benguela Current Commission, IUCN, Regional Remote Sensing Centre, UNEP Nairobi Convention Secretariat etc.</a:t>
            </a:r>
          </a:p>
          <a:p>
            <a:pPr lvl="2">
              <a:lnSpc>
                <a:spcPct val="100000"/>
              </a:lnSpc>
              <a:spcBef>
                <a:spcPts val="0"/>
              </a:spcBef>
              <a:buClr>
                <a:srgbClr val="000000"/>
              </a:buClr>
            </a:pPr>
            <a:r>
              <a:rPr lang="en-US" sz="2200" dirty="0">
                <a:solidFill>
                  <a:srgbClr val="000000"/>
                </a:solidFill>
                <a:latin typeface="Arial"/>
                <a:ea typeface="Arial"/>
                <a:cs typeface="Arial"/>
                <a:sym typeface="Arial"/>
              </a:rPr>
              <a:t>Partners have submitted documentation on data sources / architecture / vocabularies / ontologies / standards to the OIH GitHub Project</a:t>
            </a:r>
          </a:p>
          <a:p>
            <a:pPr lvl="2">
              <a:lnSpc>
                <a:spcPct val="100000"/>
              </a:lnSpc>
              <a:spcBef>
                <a:spcPts val="0"/>
              </a:spcBef>
              <a:buClr>
                <a:srgbClr val="000000"/>
              </a:buClr>
            </a:pPr>
            <a:r>
              <a:rPr lang="en-US" sz="2200" dirty="0">
                <a:solidFill>
                  <a:srgbClr val="000000"/>
                </a:solidFill>
                <a:latin typeface="Arial"/>
                <a:ea typeface="Arial"/>
                <a:cs typeface="Arial"/>
                <a:sym typeface="Arial"/>
              </a:rPr>
              <a:t>Representatives added to WP2 for the development of the ODIS-architecture</a:t>
            </a:r>
          </a:p>
        </p:txBody>
      </p:sp>
      <p:sp>
        <p:nvSpPr>
          <p:cNvPr id="2" name="TextBox 1"/>
          <p:cNvSpPr txBox="1"/>
          <p:nvPr/>
        </p:nvSpPr>
        <p:spPr>
          <a:xfrm>
            <a:off x="1412910" y="1489047"/>
            <a:ext cx="9714271" cy="523220"/>
          </a:xfrm>
          <a:prstGeom prst="rect">
            <a:avLst/>
          </a:prstGeom>
          <a:noFill/>
        </p:spPr>
        <p:txBody>
          <a:bodyPr wrap="square" rtlCol="0">
            <a:spAutoFit/>
          </a:bodyPr>
          <a:lstStyle/>
          <a:p>
            <a:pPr>
              <a:buClrTx/>
              <a:defRPr/>
            </a:pPr>
            <a:r>
              <a:rPr lang="en-GB" sz="2800" b="1" dirty="0"/>
              <a:t>End-User Engagements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OIH REGIONAL PARTNERS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752349" y="5057005"/>
            <a:ext cx="1847248" cy="853514"/>
          </a:xfrm>
          <a:prstGeom prst="rect">
            <a:avLst/>
          </a:prstGeom>
        </p:spPr>
      </p:pic>
      <p:pic>
        <p:nvPicPr>
          <p:cNvPr id="5" name="Picture 4"/>
          <p:cNvPicPr>
            <a:picLocks noChangeAspect="1"/>
          </p:cNvPicPr>
          <p:nvPr/>
        </p:nvPicPr>
        <p:blipFill>
          <a:blip r:embed="rId4"/>
          <a:stretch>
            <a:fillRect/>
          </a:stretch>
        </p:blipFill>
        <p:spPr>
          <a:xfrm>
            <a:off x="4170568" y="4711118"/>
            <a:ext cx="2874026" cy="984255"/>
          </a:xfrm>
          <a:prstGeom prst="rect">
            <a:avLst/>
          </a:prstGeom>
        </p:spPr>
      </p:pic>
      <p:pic>
        <p:nvPicPr>
          <p:cNvPr id="6" name="Picture 5"/>
          <p:cNvPicPr>
            <a:picLocks noChangeAspect="1"/>
          </p:cNvPicPr>
          <p:nvPr/>
        </p:nvPicPr>
        <p:blipFill>
          <a:blip r:embed="rId5"/>
          <a:stretch>
            <a:fillRect/>
          </a:stretch>
        </p:blipFill>
        <p:spPr>
          <a:xfrm>
            <a:off x="8176290" y="5537039"/>
            <a:ext cx="1609483" cy="999831"/>
          </a:xfrm>
          <a:prstGeom prst="rect">
            <a:avLst/>
          </a:prstGeom>
        </p:spPr>
      </p:pic>
      <p:pic>
        <p:nvPicPr>
          <p:cNvPr id="7" name="Picture 6"/>
          <p:cNvPicPr>
            <a:picLocks noChangeAspect="1"/>
          </p:cNvPicPr>
          <p:nvPr/>
        </p:nvPicPr>
        <p:blipFill>
          <a:blip r:embed="rId6"/>
          <a:stretch>
            <a:fillRect/>
          </a:stretch>
        </p:blipFill>
        <p:spPr>
          <a:xfrm>
            <a:off x="553140" y="6012119"/>
            <a:ext cx="5700995" cy="713414"/>
          </a:xfrm>
          <a:prstGeom prst="rect">
            <a:avLst/>
          </a:prstGeom>
        </p:spPr>
      </p:pic>
      <p:pic>
        <p:nvPicPr>
          <p:cNvPr id="8" name="Picture 7"/>
          <p:cNvPicPr>
            <a:picLocks noChangeAspect="1"/>
          </p:cNvPicPr>
          <p:nvPr/>
        </p:nvPicPr>
        <p:blipFill>
          <a:blip r:embed="rId7"/>
          <a:stretch>
            <a:fillRect/>
          </a:stretch>
        </p:blipFill>
        <p:spPr>
          <a:xfrm>
            <a:off x="6702538" y="5630003"/>
            <a:ext cx="1072989" cy="1115665"/>
          </a:xfrm>
          <a:prstGeom prst="rect">
            <a:avLst/>
          </a:prstGeom>
        </p:spPr>
      </p:pic>
      <p:pic>
        <p:nvPicPr>
          <p:cNvPr id="9" name="Picture 8"/>
          <p:cNvPicPr>
            <a:picLocks noChangeAspect="1"/>
          </p:cNvPicPr>
          <p:nvPr/>
        </p:nvPicPr>
        <p:blipFill>
          <a:blip r:embed="rId8"/>
          <a:stretch>
            <a:fillRect/>
          </a:stretch>
        </p:blipFill>
        <p:spPr>
          <a:xfrm>
            <a:off x="10186537" y="5487368"/>
            <a:ext cx="1881289" cy="1049502"/>
          </a:xfrm>
          <a:prstGeom prst="rect">
            <a:avLst/>
          </a:prstGeom>
        </p:spPr>
      </p:pic>
    </p:spTree>
    <p:extLst>
      <p:ext uri="{BB962C8B-B14F-4D97-AF65-F5344CB8AC3E}">
        <p14:creationId xmlns:p14="http://schemas.microsoft.com/office/powerpoint/2010/main" val="179405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639" y="2674470"/>
            <a:ext cx="11680721" cy="4183530"/>
          </a:xfrm>
        </p:spPr>
        <p:txBody>
          <a:bodyPr>
            <a:normAutofit/>
          </a:bodyPr>
          <a:lstStyle/>
          <a:p>
            <a:pPr marL="457200" lvl="1" indent="0">
              <a:spcBef>
                <a:spcPts val="600"/>
              </a:spcBef>
              <a:spcAft>
                <a:spcPts val="600"/>
              </a:spcAft>
              <a:buNone/>
            </a:pPr>
            <a:r>
              <a:rPr lang="en-US" dirty="0">
                <a:latin typeface="Arial" panose="020B0604020202020204" pitchFamily="34" charset="0"/>
                <a:cs typeface="Arial" panose="020B0604020202020204" pitchFamily="34" charset="0"/>
              </a:rPr>
              <a:t>Build on past engagements with NODCs and other end users:</a:t>
            </a:r>
          </a:p>
          <a:p>
            <a:pPr lvl="1">
              <a:spcBef>
                <a:spcPts val="600"/>
              </a:spcBef>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Explore additional themes of data to include and link to the ODINAFRICA Node</a:t>
            </a:r>
          </a:p>
          <a:p>
            <a:pPr lvl="1">
              <a:spcBef>
                <a:spcPts val="600"/>
              </a:spcBef>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 Continuously and direct engagement with NODCs – Capacity development (both infrastructural and human). Including development of  interoperable databases and linking them to ODIS</a:t>
            </a:r>
          </a:p>
          <a:p>
            <a:pPr lvl="1">
              <a:spcBef>
                <a:spcPts val="600"/>
              </a:spcBef>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Continuous Assessment of the status of the National Oceanographic Data and Information Centers</a:t>
            </a:r>
          </a:p>
          <a:p>
            <a:pPr lvl="1">
              <a:spcBef>
                <a:spcPts val="600"/>
              </a:spcBef>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More cross-</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(UNESCO-IOC) engagement – e.g. with </a:t>
            </a:r>
            <a:r>
              <a:rPr lang="en-US" dirty="0" err="1">
                <a:latin typeface="Arial" panose="020B0604020202020204" pitchFamily="34" charset="0"/>
                <a:cs typeface="Arial" panose="020B0604020202020204" pitchFamily="34" charset="0"/>
              </a:rPr>
              <a:t>MSPGlobal</a:t>
            </a:r>
            <a:r>
              <a:rPr lang="en-US" dirty="0">
                <a:latin typeface="Arial" panose="020B0604020202020204" pitchFamily="34" charset="0"/>
                <a:cs typeface="Arial" panose="020B0604020202020204" pitchFamily="34" charset="0"/>
              </a:rPr>
              <a:t>, GOOS-AFRICA to identify gaps and emerging end-user requirements</a:t>
            </a:r>
          </a:p>
        </p:txBody>
      </p:sp>
      <p:sp>
        <p:nvSpPr>
          <p:cNvPr id="5" name="TextBox 4"/>
          <p:cNvSpPr txBox="1"/>
          <p:nvPr/>
        </p:nvSpPr>
        <p:spPr>
          <a:xfrm>
            <a:off x="2510359" y="1551728"/>
            <a:ext cx="3962360" cy="523220"/>
          </a:xfrm>
          <a:prstGeom prst="rect">
            <a:avLst/>
          </a:prstGeom>
          <a:noFill/>
        </p:spPr>
        <p:txBody>
          <a:bodyPr wrap="square" rtlCol="0">
            <a:spAutoFit/>
          </a:bodyPr>
          <a:lstStyle/>
          <a:p>
            <a:pPr lvl="0" algn="ctr">
              <a:buClrTx/>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sym typeface="Arial"/>
              </a:rPr>
              <a:t>Next Steps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sym typeface="Arial"/>
            </a:endParaRPr>
          </a:p>
        </p:txBody>
      </p:sp>
    </p:spTree>
    <p:extLst>
      <p:ext uri="{BB962C8B-B14F-4D97-AF65-F5344CB8AC3E}">
        <p14:creationId xmlns:p14="http://schemas.microsoft.com/office/powerpoint/2010/main" val="274540032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aisa template">
  <a:themeElements>
    <a:clrScheme name="Custom 347">
      <a:dk1>
        <a:srgbClr val="001B40"/>
      </a:dk1>
      <a:lt1>
        <a:srgbClr val="FFFFFF"/>
      </a:lt1>
      <a:dk2>
        <a:srgbClr val="6C7786"/>
      </a:dk2>
      <a:lt2>
        <a:srgbClr val="EAF7FA"/>
      </a:lt2>
      <a:accent1>
        <a:srgbClr val="B2EEF8"/>
      </a:accent1>
      <a:accent2>
        <a:srgbClr val="14ABCA"/>
      </a:accent2>
      <a:accent3>
        <a:srgbClr val="129CC0"/>
      </a:accent3>
      <a:accent4>
        <a:srgbClr val="035381"/>
      </a:accent4>
      <a:accent5>
        <a:srgbClr val="001B40"/>
      </a:accent5>
      <a:accent6>
        <a:srgbClr val="FFAD00"/>
      </a:accent6>
      <a:hlink>
        <a:srgbClr val="001B40"/>
      </a:hlink>
      <a:folHlink>
        <a:srgbClr val="6611CC"/>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a:solidFill>
            <a:schemeClr val="phClr">
              <a:shade val="95000"/>
              <a:satMod val="104999"/>
            </a:schemeClr>
          </a:solid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
  <TotalTime>32469</TotalTime>
  <Words>1092</Words>
  <Application>Microsoft Office PowerPoint</Application>
  <PresentationFormat>Widescreen</PresentationFormat>
  <Paragraphs>131</Paragraphs>
  <Slides>9</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Wingdings</vt:lpstr>
      <vt:lpstr>Arial</vt:lpstr>
      <vt:lpstr>Work Sans Regular</vt:lpstr>
      <vt:lpstr>Calibri Light</vt:lpstr>
      <vt:lpstr>Averia Libre</vt:lpstr>
      <vt:lpstr>Calibri</vt:lpstr>
      <vt:lpstr>Office Theme</vt:lpstr>
      <vt:lpstr>Custom Design</vt:lpstr>
      <vt:lpstr>1_Office Theme</vt:lpstr>
      <vt:lpstr>Thaisa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Scott</dc:creator>
  <cp:lastModifiedBy>Ndarathi, John Ngatia</cp:lastModifiedBy>
  <cp:revision>138</cp:revision>
  <dcterms:created xsi:type="dcterms:W3CDTF">2020-06-08T13:24:03Z</dcterms:created>
  <dcterms:modified xsi:type="dcterms:W3CDTF">2024-05-16T13:50:44Z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8e024d6-51f2-471b-ac2c-b1117d65062e_Enabled">
    <vt:lpwstr>true</vt:lpwstr>
  </property>
  <property fmtid="{D5CDD505-2E9C-101B-9397-08002B2CF9AE}" pid="3" name="MSIP_Label_f8e024d6-51f2-471b-ac2c-b1117d65062e_SetDate">
    <vt:lpwstr>2023-09-15T09:38:14Z</vt:lpwstr>
  </property>
  <property fmtid="{D5CDD505-2E9C-101B-9397-08002B2CF9AE}" pid="4" name="MSIP_Label_f8e024d6-51f2-471b-ac2c-b1117d65062e_Method">
    <vt:lpwstr>Standard</vt:lpwstr>
  </property>
  <property fmtid="{D5CDD505-2E9C-101B-9397-08002B2CF9AE}" pid="5" name="MSIP_Label_f8e024d6-51f2-471b-ac2c-b1117d65062e_Name">
    <vt:lpwstr>UNESCO - Unclassified</vt:lpwstr>
  </property>
  <property fmtid="{D5CDD505-2E9C-101B-9397-08002B2CF9AE}" pid="6" name="MSIP_Label_f8e024d6-51f2-471b-ac2c-b1117d65062e_SiteId">
    <vt:lpwstr>1d4fae52-39b3-4bfa-b0b3-022956b11194</vt:lpwstr>
  </property>
  <property fmtid="{D5CDD505-2E9C-101B-9397-08002B2CF9AE}" pid="7" name="MSIP_Label_f8e024d6-51f2-471b-ac2c-b1117d65062e_ActionId">
    <vt:lpwstr>2eee256d-6586-4a7d-a42c-6f1df605036e</vt:lpwstr>
  </property>
  <property fmtid="{D5CDD505-2E9C-101B-9397-08002B2CF9AE}" pid="8" name="MSIP_Label_f8e024d6-51f2-471b-ac2c-b1117d65062e_ContentBits">
    <vt:lpwstr>0</vt:lpwstr>
  </property>
</Properties>
</file>