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07" r:id="rId2"/>
    <p:sldId id="257" r:id="rId3"/>
    <p:sldId id="306" r:id="rId4"/>
    <p:sldId id="302" r:id="rId5"/>
    <p:sldId id="319" r:id="rId6"/>
    <p:sldId id="320" r:id="rId7"/>
    <p:sldId id="321" r:id="rId8"/>
    <p:sldId id="323" r:id="rId9"/>
    <p:sldId id="324" r:id="rId10"/>
    <p:sldId id="315" r:id="rId11"/>
    <p:sldId id="325" r:id="rId12"/>
    <p:sldId id="326" r:id="rId13"/>
    <p:sldId id="330" r:id="rId14"/>
    <p:sldId id="327" r:id="rId15"/>
    <p:sldId id="329" r:id="rId16"/>
    <p:sldId id="332" r:id="rId17"/>
    <p:sldId id="308" r:id="rId18"/>
    <p:sldId id="3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A2184-BBDC-4D99-B435-BC55DD5F95A2}" v="3" dt="2024-05-15T21:14:58.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 Ting" userId="92efbe2d-e7bb-4a12-b39d-00700da331ea" providerId="ADAL" clId="{D8EA2184-BBDC-4D99-B435-BC55DD5F95A2}"/>
    <pc:docChg chg="undo custSel addSld delSld modSld delMainMaster">
      <pc:chgData name="Yu, Ting" userId="92efbe2d-e7bb-4a12-b39d-00700da331ea" providerId="ADAL" clId="{D8EA2184-BBDC-4D99-B435-BC55DD5F95A2}" dt="2024-05-15T21:15:02.168" v="28" actId="47"/>
      <pc:docMkLst>
        <pc:docMk/>
      </pc:docMkLst>
      <pc:sldChg chg="new del">
        <pc:chgData name="Yu, Ting" userId="92efbe2d-e7bb-4a12-b39d-00700da331ea" providerId="ADAL" clId="{D8EA2184-BBDC-4D99-B435-BC55DD5F95A2}" dt="2024-05-15T21:15:02.168" v="28" actId="47"/>
        <pc:sldMkLst>
          <pc:docMk/>
          <pc:sldMk cId="724018696" sldId="256"/>
        </pc:sldMkLst>
      </pc:sldChg>
      <pc:sldChg chg="add del">
        <pc:chgData name="Yu, Ting" userId="92efbe2d-e7bb-4a12-b39d-00700da331ea" providerId="ADAL" clId="{D8EA2184-BBDC-4D99-B435-BC55DD5F95A2}" dt="2024-05-15T21:14:58.438" v="27"/>
        <pc:sldMkLst>
          <pc:docMk/>
          <pc:sldMk cId="0" sldId="257"/>
        </pc:sldMkLst>
      </pc:sldChg>
      <pc:sldChg chg="modSp add del mod">
        <pc:chgData name="Yu, Ting" userId="92efbe2d-e7bb-4a12-b39d-00700da331ea" providerId="ADAL" clId="{D8EA2184-BBDC-4D99-B435-BC55DD5F95A2}" dt="2024-05-15T21:14:58.438" v="27"/>
        <pc:sldMkLst>
          <pc:docMk/>
          <pc:sldMk cId="693447920" sldId="302"/>
        </pc:sldMkLst>
        <pc:spChg chg="mod">
          <ac:chgData name="Yu, Ting" userId="92efbe2d-e7bb-4a12-b39d-00700da331ea" providerId="ADAL" clId="{D8EA2184-BBDC-4D99-B435-BC55DD5F95A2}" dt="2024-05-15T21:14:54.559" v="26"/>
          <ac:spMkLst>
            <pc:docMk/>
            <pc:sldMk cId="693447920" sldId="302"/>
            <ac:spMk id="3" creationId="{F44E4E0F-6F31-68CF-E37E-F016FD90897E}"/>
          </ac:spMkLst>
        </pc:spChg>
        <pc:spChg chg="mod">
          <ac:chgData name="Yu, Ting" userId="92efbe2d-e7bb-4a12-b39d-00700da331ea" providerId="ADAL" clId="{D8EA2184-BBDC-4D99-B435-BC55DD5F95A2}" dt="2024-05-15T21:14:54.559" v="26"/>
          <ac:spMkLst>
            <pc:docMk/>
            <pc:sldMk cId="693447920" sldId="302"/>
            <ac:spMk id="4" creationId="{BF8308CD-97DE-F655-5BAA-082D42222971}"/>
          </ac:spMkLst>
        </pc:spChg>
      </pc:sldChg>
      <pc:sldChg chg="modSp add del mod">
        <pc:chgData name="Yu, Ting" userId="92efbe2d-e7bb-4a12-b39d-00700da331ea" providerId="ADAL" clId="{D8EA2184-BBDC-4D99-B435-BC55DD5F95A2}" dt="2024-05-15T21:14:58.438" v="27"/>
        <pc:sldMkLst>
          <pc:docMk/>
          <pc:sldMk cId="2475509494" sldId="306"/>
        </pc:sldMkLst>
        <pc:spChg chg="mod">
          <ac:chgData name="Yu, Ting" userId="92efbe2d-e7bb-4a12-b39d-00700da331ea" providerId="ADAL" clId="{D8EA2184-BBDC-4D99-B435-BC55DD5F95A2}" dt="2024-05-15T21:14:54.559" v="26"/>
          <ac:spMkLst>
            <pc:docMk/>
            <pc:sldMk cId="2475509494" sldId="306"/>
            <ac:spMk id="2" creationId="{E9CA0D12-C8FB-6FD3-4738-EBC2BA681FD4}"/>
          </ac:spMkLst>
        </pc:spChg>
        <pc:spChg chg="mod">
          <ac:chgData name="Yu, Ting" userId="92efbe2d-e7bb-4a12-b39d-00700da331ea" providerId="ADAL" clId="{D8EA2184-BBDC-4D99-B435-BC55DD5F95A2}" dt="2024-05-15T21:14:54.559" v="26"/>
          <ac:spMkLst>
            <pc:docMk/>
            <pc:sldMk cId="2475509494" sldId="306"/>
            <ac:spMk id="11" creationId="{89C16DFC-0734-60B5-14BE-BBB0789EDE9D}"/>
          </ac:spMkLst>
        </pc:spChg>
        <pc:spChg chg="mod">
          <ac:chgData name="Yu, Ting" userId="92efbe2d-e7bb-4a12-b39d-00700da331ea" providerId="ADAL" clId="{D8EA2184-BBDC-4D99-B435-BC55DD5F95A2}" dt="2024-05-15T21:14:54.559" v="26"/>
          <ac:spMkLst>
            <pc:docMk/>
            <pc:sldMk cId="2475509494" sldId="306"/>
            <ac:spMk id="13" creationId="{21DA3F6C-D444-9EBF-875D-3C101666E580}"/>
          </ac:spMkLst>
        </pc:spChg>
      </pc:sldChg>
      <pc:sldChg chg="modSp add del mod modTransition">
        <pc:chgData name="Yu, Ting" userId="92efbe2d-e7bb-4a12-b39d-00700da331ea" providerId="ADAL" clId="{D8EA2184-BBDC-4D99-B435-BC55DD5F95A2}" dt="2024-05-15T21:14:58.438" v="27"/>
        <pc:sldMkLst>
          <pc:docMk/>
          <pc:sldMk cId="3593372767" sldId="307"/>
        </pc:sldMkLst>
        <pc:spChg chg="mod">
          <ac:chgData name="Yu, Ting" userId="92efbe2d-e7bb-4a12-b39d-00700da331ea" providerId="ADAL" clId="{D8EA2184-BBDC-4D99-B435-BC55DD5F95A2}" dt="2024-05-15T21:14:54.559" v="26"/>
          <ac:spMkLst>
            <pc:docMk/>
            <pc:sldMk cId="3593372767" sldId="307"/>
            <ac:spMk id="2" creationId="{D687C051-E4F0-DA1A-429D-B9FDF0BC859B}"/>
          </ac:spMkLst>
        </pc:spChg>
      </pc:sldChg>
      <pc:sldChg chg="add del">
        <pc:chgData name="Yu, Ting" userId="92efbe2d-e7bb-4a12-b39d-00700da331ea" providerId="ADAL" clId="{D8EA2184-BBDC-4D99-B435-BC55DD5F95A2}" dt="2024-05-15T21:14:58.438" v="27"/>
        <pc:sldMkLst>
          <pc:docMk/>
          <pc:sldMk cId="1736094078" sldId="308"/>
        </pc:sldMkLst>
      </pc:sldChg>
      <pc:sldChg chg="modSp add del mod modTransition">
        <pc:chgData name="Yu, Ting" userId="92efbe2d-e7bb-4a12-b39d-00700da331ea" providerId="ADAL" clId="{D8EA2184-BBDC-4D99-B435-BC55DD5F95A2}" dt="2024-05-15T21:14:58.438" v="27"/>
        <pc:sldMkLst>
          <pc:docMk/>
          <pc:sldMk cId="3811082781" sldId="315"/>
        </pc:sldMkLst>
        <pc:spChg chg="mod">
          <ac:chgData name="Yu, Ting" userId="92efbe2d-e7bb-4a12-b39d-00700da331ea" providerId="ADAL" clId="{D8EA2184-BBDC-4D99-B435-BC55DD5F95A2}" dt="2024-05-15T21:14:54.559" v="26"/>
          <ac:spMkLst>
            <pc:docMk/>
            <pc:sldMk cId="3811082781" sldId="315"/>
            <ac:spMk id="2" creationId="{257EFE4D-AF56-866F-C6C5-CEE8312F2385}"/>
          </ac:spMkLst>
        </pc:spChg>
      </pc:sldChg>
      <pc:sldChg chg="modSp add del mod">
        <pc:chgData name="Yu, Ting" userId="92efbe2d-e7bb-4a12-b39d-00700da331ea" providerId="ADAL" clId="{D8EA2184-BBDC-4D99-B435-BC55DD5F95A2}" dt="2024-05-15T21:14:58.438" v="27"/>
        <pc:sldMkLst>
          <pc:docMk/>
          <pc:sldMk cId="3623601377" sldId="318"/>
        </pc:sldMkLst>
        <pc:spChg chg="mod">
          <ac:chgData name="Yu, Ting" userId="92efbe2d-e7bb-4a12-b39d-00700da331ea" providerId="ADAL" clId="{D8EA2184-BBDC-4D99-B435-BC55DD5F95A2}" dt="2024-05-15T21:14:54.559" v="26"/>
          <ac:spMkLst>
            <pc:docMk/>
            <pc:sldMk cId="3623601377" sldId="318"/>
            <ac:spMk id="10" creationId="{91175FC6-3BFF-4733-3942-EB82814BF008}"/>
          </ac:spMkLst>
        </pc:spChg>
      </pc:sldChg>
      <pc:sldChg chg="modSp add del mod">
        <pc:chgData name="Yu, Ting" userId="92efbe2d-e7bb-4a12-b39d-00700da331ea" providerId="ADAL" clId="{D8EA2184-BBDC-4D99-B435-BC55DD5F95A2}" dt="2024-05-15T21:14:58.438" v="27"/>
        <pc:sldMkLst>
          <pc:docMk/>
          <pc:sldMk cId="1422023607" sldId="319"/>
        </pc:sldMkLst>
        <pc:spChg chg="mod">
          <ac:chgData name="Yu, Ting" userId="92efbe2d-e7bb-4a12-b39d-00700da331ea" providerId="ADAL" clId="{D8EA2184-BBDC-4D99-B435-BC55DD5F95A2}" dt="2024-05-15T21:14:54.559" v="26"/>
          <ac:spMkLst>
            <pc:docMk/>
            <pc:sldMk cId="1422023607" sldId="319"/>
            <ac:spMk id="5" creationId="{DA3ACB7C-E4C4-7EC2-E453-516379779DA1}"/>
          </ac:spMkLst>
        </pc:spChg>
        <pc:spChg chg="mod">
          <ac:chgData name="Yu, Ting" userId="92efbe2d-e7bb-4a12-b39d-00700da331ea" providerId="ADAL" clId="{D8EA2184-BBDC-4D99-B435-BC55DD5F95A2}" dt="2024-05-15T21:14:54.559" v="26"/>
          <ac:spMkLst>
            <pc:docMk/>
            <pc:sldMk cId="1422023607" sldId="319"/>
            <ac:spMk id="7" creationId="{F6AE7338-2D0F-D6DB-99F3-C81AC985543D}"/>
          </ac:spMkLst>
        </pc:spChg>
        <pc:spChg chg="mod">
          <ac:chgData name="Yu, Ting" userId="92efbe2d-e7bb-4a12-b39d-00700da331ea" providerId="ADAL" clId="{D8EA2184-BBDC-4D99-B435-BC55DD5F95A2}" dt="2024-05-15T21:14:54.559" v="26"/>
          <ac:spMkLst>
            <pc:docMk/>
            <pc:sldMk cId="1422023607" sldId="319"/>
            <ac:spMk id="9" creationId="{2226E6A0-7BAC-470D-0ABC-585F5EC7FA55}"/>
          </ac:spMkLst>
        </pc:spChg>
      </pc:sldChg>
      <pc:sldChg chg="modSp add del mod">
        <pc:chgData name="Yu, Ting" userId="92efbe2d-e7bb-4a12-b39d-00700da331ea" providerId="ADAL" clId="{D8EA2184-BBDC-4D99-B435-BC55DD5F95A2}" dt="2024-05-15T21:14:58.438" v="27"/>
        <pc:sldMkLst>
          <pc:docMk/>
          <pc:sldMk cId="242329550" sldId="320"/>
        </pc:sldMkLst>
        <pc:spChg chg="mod">
          <ac:chgData name="Yu, Ting" userId="92efbe2d-e7bb-4a12-b39d-00700da331ea" providerId="ADAL" clId="{D8EA2184-BBDC-4D99-B435-BC55DD5F95A2}" dt="2024-05-15T21:14:54.559" v="26"/>
          <ac:spMkLst>
            <pc:docMk/>
            <pc:sldMk cId="242329550" sldId="320"/>
            <ac:spMk id="5" creationId="{DA3ACB7C-E4C4-7EC2-E453-516379779DA1}"/>
          </ac:spMkLst>
        </pc:spChg>
        <pc:spChg chg="mod">
          <ac:chgData name="Yu, Ting" userId="92efbe2d-e7bb-4a12-b39d-00700da331ea" providerId="ADAL" clId="{D8EA2184-BBDC-4D99-B435-BC55DD5F95A2}" dt="2024-05-15T21:14:54.559" v="26"/>
          <ac:spMkLst>
            <pc:docMk/>
            <pc:sldMk cId="242329550" sldId="320"/>
            <ac:spMk id="7" creationId="{F6AE7338-2D0F-D6DB-99F3-C81AC985543D}"/>
          </ac:spMkLst>
        </pc:spChg>
      </pc:sldChg>
      <pc:sldChg chg="modSp add del mod">
        <pc:chgData name="Yu, Ting" userId="92efbe2d-e7bb-4a12-b39d-00700da331ea" providerId="ADAL" clId="{D8EA2184-BBDC-4D99-B435-BC55DD5F95A2}" dt="2024-05-15T21:14:58.438" v="27"/>
        <pc:sldMkLst>
          <pc:docMk/>
          <pc:sldMk cId="1888236524" sldId="321"/>
        </pc:sldMkLst>
        <pc:spChg chg="mod">
          <ac:chgData name="Yu, Ting" userId="92efbe2d-e7bb-4a12-b39d-00700da331ea" providerId="ADAL" clId="{D8EA2184-BBDC-4D99-B435-BC55DD5F95A2}" dt="2024-05-15T21:14:54.559" v="26"/>
          <ac:spMkLst>
            <pc:docMk/>
            <pc:sldMk cId="1888236524" sldId="321"/>
            <ac:spMk id="5" creationId="{54F4EA8A-30CF-E0E5-F3AD-AD9F2B5F9DD0}"/>
          </ac:spMkLst>
        </pc:spChg>
        <pc:spChg chg="mod">
          <ac:chgData name="Yu, Ting" userId="92efbe2d-e7bb-4a12-b39d-00700da331ea" providerId="ADAL" clId="{D8EA2184-BBDC-4D99-B435-BC55DD5F95A2}" dt="2024-05-15T21:14:54.559" v="26"/>
          <ac:spMkLst>
            <pc:docMk/>
            <pc:sldMk cId="1888236524" sldId="321"/>
            <ac:spMk id="6" creationId="{45A6EA8D-2CA0-5A32-2D91-4F3AC80C658C}"/>
          </ac:spMkLst>
        </pc:spChg>
        <pc:spChg chg="mod">
          <ac:chgData name="Yu, Ting" userId="92efbe2d-e7bb-4a12-b39d-00700da331ea" providerId="ADAL" clId="{D8EA2184-BBDC-4D99-B435-BC55DD5F95A2}" dt="2024-05-15T21:14:54.559" v="26"/>
          <ac:spMkLst>
            <pc:docMk/>
            <pc:sldMk cId="1888236524" sldId="321"/>
            <ac:spMk id="7" creationId="{58441925-26FA-72B7-BB97-14D4875E811D}"/>
          </ac:spMkLst>
        </pc:spChg>
      </pc:sldChg>
      <pc:sldChg chg="modSp add del mod">
        <pc:chgData name="Yu, Ting" userId="92efbe2d-e7bb-4a12-b39d-00700da331ea" providerId="ADAL" clId="{D8EA2184-BBDC-4D99-B435-BC55DD5F95A2}" dt="2024-05-15T21:14:58.438" v="27"/>
        <pc:sldMkLst>
          <pc:docMk/>
          <pc:sldMk cId="1109524751" sldId="323"/>
        </pc:sldMkLst>
        <pc:spChg chg="mod">
          <ac:chgData name="Yu, Ting" userId="92efbe2d-e7bb-4a12-b39d-00700da331ea" providerId="ADAL" clId="{D8EA2184-BBDC-4D99-B435-BC55DD5F95A2}" dt="2024-05-15T21:14:54.559" v="26"/>
          <ac:spMkLst>
            <pc:docMk/>
            <pc:sldMk cId="1109524751" sldId="323"/>
            <ac:spMk id="5" creationId="{54F4EA8A-30CF-E0E5-F3AD-AD9F2B5F9DD0}"/>
          </ac:spMkLst>
        </pc:spChg>
      </pc:sldChg>
      <pc:sldChg chg="modSp add del mod">
        <pc:chgData name="Yu, Ting" userId="92efbe2d-e7bb-4a12-b39d-00700da331ea" providerId="ADAL" clId="{D8EA2184-BBDC-4D99-B435-BC55DD5F95A2}" dt="2024-05-15T21:14:58.438" v="27"/>
        <pc:sldMkLst>
          <pc:docMk/>
          <pc:sldMk cId="3461556216" sldId="324"/>
        </pc:sldMkLst>
        <pc:spChg chg="mod">
          <ac:chgData name="Yu, Ting" userId="92efbe2d-e7bb-4a12-b39d-00700da331ea" providerId="ADAL" clId="{D8EA2184-BBDC-4D99-B435-BC55DD5F95A2}" dt="2024-05-15T21:14:54.559" v="26"/>
          <ac:spMkLst>
            <pc:docMk/>
            <pc:sldMk cId="3461556216" sldId="324"/>
            <ac:spMk id="5" creationId="{54F4EA8A-30CF-E0E5-F3AD-AD9F2B5F9DD0}"/>
          </ac:spMkLst>
        </pc:spChg>
      </pc:sldChg>
      <pc:sldChg chg="modSp add del mod">
        <pc:chgData name="Yu, Ting" userId="92efbe2d-e7bb-4a12-b39d-00700da331ea" providerId="ADAL" clId="{D8EA2184-BBDC-4D99-B435-BC55DD5F95A2}" dt="2024-05-15T21:14:58.438" v="27"/>
        <pc:sldMkLst>
          <pc:docMk/>
          <pc:sldMk cId="3459961250" sldId="325"/>
        </pc:sldMkLst>
        <pc:spChg chg="mod">
          <ac:chgData name="Yu, Ting" userId="92efbe2d-e7bb-4a12-b39d-00700da331ea" providerId="ADAL" clId="{D8EA2184-BBDC-4D99-B435-BC55DD5F95A2}" dt="2024-05-15T21:14:54.559" v="26"/>
          <ac:spMkLst>
            <pc:docMk/>
            <pc:sldMk cId="3459961250" sldId="325"/>
            <ac:spMk id="5" creationId="{DA3ACB7C-E4C4-7EC2-E453-516379779DA1}"/>
          </ac:spMkLst>
        </pc:spChg>
        <pc:spChg chg="mod">
          <ac:chgData name="Yu, Ting" userId="92efbe2d-e7bb-4a12-b39d-00700da331ea" providerId="ADAL" clId="{D8EA2184-BBDC-4D99-B435-BC55DD5F95A2}" dt="2024-05-15T21:14:54.559" v="26"/>
          <ac:spMkLst>
            <pc:docMk/>
            <pc:sldMk cId="3459961250" sldId="325"/>
            <ac:spMk id="7" creationId="{F6AE7338-2D0F-D6DB-99F3-C81AC985543D}"/>
          </ac:spMkLst>
        </pc:spChg>
        <pc:spChg chg="mod">
          <ac:chgData name="Yu, Ting" userId="92efbe2d-e7bb-4a12-b39d-00700da331ea" providerId="ADAL" clId="{D8EA2184-BBDC-4D99-B435-BC55DD5F95A2}" dt="2024-05-15T21:14:54.559" v="26"/>
          <ac:spMkLst>
            <pc:docMk/>
            <pc:sldMk cId="3459961250" sldId="325"/>
            <ac:spMk id="9" creationId="{2226E6A0-7BAC-470D-0ABC-585F5EC7FA55}"/>
          </ac:spMkLst>
        </pc:spChg>
      </pc:sldChg>
      <pc:sldChg chg="modSp add del mod modTransition">
        <pc:chgData name="Yu, Ting" userId="92efbe2d-e7bb-4a12-b39d-00700da331ea" providerId="ADAL" clId="{D8EA2184-BBDC-4D99-B435-BC55DD5F95A2}" dt="2024-05-15T21:14:58.438" v="27"/>
        <pc:sldMkLst>
          <pc:docMk/>
          <pc:sldMk cId="1609800214" sldId="326"/>
        </pc:sldMkLst>
        <pc:spChg chg="mod">
          <ac:chgData name="Yu, Ting" userId="92efbe2d-e7bb-4a12-b39d-00700da331ea" providerId="ADAL" clId="{D8EA2184-BBDC-4D99-B435-BC55DD5F95A2}" dt="2024-05-15T21:14:54.559" v="26"/>
          <ac:spMkLst>
            <pc:docMk/>
            <pc:sldMk cId="1609800214" sldId="326"/>
            <ac:spMk id="2" creationId="{B02A078D-FD7E-DE64-F590-E81F0A6AB119}"/>
          </ac:spMkLst>
        </pc:spChg>
      </pc:sldChg>
      <pc:sldChg chg="add del modTransition">
        <pc:chgData name="Yu, Ting" userId="92efbe2d-e7bb-4a12-b39d-00700da331ea" providerId="ADAL" clId="{D8EA2184-BBDC-4D99-B435-BC55DD5F95A2}" dt="2024-05-15T21:14:58.438" v="27"/>
        <pc:sldMkLst>
          <pc:docMk/>
          <pc:sldMk cId="1926467970" sldId="327"/>
        </pc:sldMkLst>
      </pc:sldChg>
      <pc:sldChg chg="add del modTransition">
        <pc:chgData name="Yu, Ting" userId="92efbe2d-e7bb-4a12-b39d-00700da331ea" providerId="ADAL" clId="{D8EA2184-BBDC-4D99-B435-BC55DD5F95A2}" dt="2024-05-15T21:14:58.438" v="27"/>
        <pc:sldMkLst>
          <pc:docMk/>
          <pc:sldMk cId="2168804455" sldId="329"/>
        </pc:sldMkLst>
      </pc:sldChg>
      <pc:sldChg chg="modSp add del mod modTransition">
        <pc:chgData name="Yu, Ting" userId="92efbe2d-e7bb-4a12-b39d-00700da331ea" providerId="ADAL" clId="{D8EA2184-BBDC-4D99-B435-BC55DD5F95A2}" dt="2024-05-15T21:14:58.438" v="27"/>
        <pc:sldMkLst>
          <pc:docMk/>
          <pc:sldMk cId="242766255" sldId="330"/>
        </pc:sldMkLst>
        <pc:spChg chg="mod">
          <ac:chgData name="Yu, Ting" userId="92efbe2d-e7bb-4a12-b39d-00700da331ea" providerId="ADAL" clId="{D8EA2184-BBDC-4D99-B435-BC55DD5F95A2}" dt="2024-05-15T21:14:54.559" v="26"/>
          <ac:spMkLst>
            <pc:docMk/>
            <pc:sldMk cId="242766255" sldId="330"/>
            <ac:spMk id="4" creationId="{A7299289-1ADD-81A6-79BE-69B567251097}"/>
          </ac:spMkLst>
        </pc:spChg>
      </pc:sldChg>
      <pc:sldChg chg="add del modTransition">
        <pc:chgData name="Yu, Ting" userId="92efbe2d-e7bb-4a12-b39d-00700da331ea" providerId="ADAL" clId="{D8EA2184-BBDC-4D99-B435-BC55DD5F95A2}" dt="2024-05-15T21:14:58.438" v="27"/>
        <pc:sldMkLst>
          <pc:docMk/>
          <pc:sldMk cId="579526091" sldId="332"/>
        </pc:sldMkLst>
      </pc:sldChg>
      <pc:sldMasterChg chg="del delSldLayout">
        <pc:chgData name="Yu, Ting" userId="92efbe2d-e7bb-4a12-b39d-00700da331ea" providerId="ADAL" clId="{D8EA2184-BBDC-4D99-B435-BC55DD5F95A2}" dt="2024-05-15T21:15:02.168" v="28" actId="47"/>
        <pc:sldMasterMkLst>
          <pc:docMk/>
          <pc:sldMasterMk cId="246138401" sldId="2147483648"/>
        </pc:sldMasterMkLst>
        <pc:sldLayoutChg chg="del">
          <pc:chgData name="Yu, Ting" userId="92efbe2d-e7bb-4a12-b39d-00700da331ea" providerId="ADAL" clId="{D8EA2184-BBDC-4D99-B435-BC55DD5F95A2}" dt="2024-05-15T21:15:02.168" v="28" actId="47"/>
          <pc:sldLayoutMkLst>
            <pc:docMk/>
            <pc:sldMasterMk cId="246138401" sldId="2147483648"/>
            <pc:sldLayoutMk cId="1737928236" sldId="2147483649"/>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2037056152" sldId="2147483650"/>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984956704" sldId="2147483651"/>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2832945335" sldId="2147483652"/>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723604481" sldId="2147483653"/>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3753915568" sldId="2147483654"/>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1322366563" sldId="2147483655"/>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3648505507" sldId="2147483656"/>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2475194471" sldId="2147483657"/>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4106217963" sldId="2147483658"/>
          </pc:sldLayoutMkLst>
        </pc:sldLayoutChg>
        <pc:sldLayoutChg chg="del">
          <pc:chgData name="Yu, Ting" userId="92efbe2d-e7bb-4a12-b39d-00700da331ea" providerId="ADAL" clId="{D8EA2184-BBDC-4D99-B435-BC55DD5F95A2}" dt="2024-05-15T21:15:02.168" v="28" actId="47"/>
          <pc:sldLayoutMkLst>
            <pc:docMk/>
            <pc:sldMasterMk cId="246138401" sldId="2147483648"/>
            <pc:sldLayoutMk cId="76855291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3B495-B72F-49D4-9151-DDD29853B416}"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9A50C-1A4D-449C-BB53-47BB7F05FFB9}" type="slidenum">
              <a:rPr lang="en-US" smtClean="0"/>
              <a:t>‹#›</a:t>
            </a:fld>
            <a:endParaRPr lang="en-US"/>
          </a:p>
        </p:txBody>
      </p:sp>
    </p:spTree>
    <p:extLst>
      <p:ext uri="{BB962C8B-B14F-4D97-AF65-F5344CB8AC3E}">
        <p14:creationId xmlns:p14="http://schemas.microsoft.com/office/powerpoint/2010/main" val="3389008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BFFCD-2342-45CB-A39F-F151A2AC1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9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872c60844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c872c6084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BFFCD-2342-45CB-A39F-F151A2AC1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21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BFFCD-2342-45CB-A39F-F151A2AC1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7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BFFCD-2342-45CB-A39F-F151A2AC12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490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4077752-8D97-4056-8E23-F2B4E8AABB68}"/>
              </a:ext>
            </a:extLst>
          </p:cNvPr>
          <p:cNvSpPr/>
          <p:nvPr userDrawn="1"/>
        </p:nvSpPr>
        <p:spPr>
          <a:xfrm>
            <a:off x="0" y="1857600"/>
            <a:ext cx="12192000" cy="500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1367999" y="2790000"/>
            <a:ext cx="6877011" cy="1476000"/>
          </a:xfrm>
        </p:spPr>
        <p:txBody>
          <a:bodyPr anchor="t"/>
          <a:lstStyle>
            <a:lvl1pPr algn="l">
              <a:lnSpc>
                <a:spcPct val="90000"/>
              </a:lnSpc>
              <a:defRPr sz="5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1367999" y="4597200"/>
            <a:ext cx="6877012" cy="928268"/>
          </a:xfrm>
        </p:spPr>
        <p:txBody>
          <a:bodyPr anchor="t"/>
          <a:lstStyle>
            <a:lvl1pPr marL="0" indent="0" algn="l">
              <a:lnSpc>
                <a:spcPct val="105000"/>
              </a:lnSpc>
              <a:spcAft>
                <a:spcPts val="0"/>
              </a:spcAft>
              <a:buNone/>
              <a:defRPr sz="1800" b="1">
                <a:solidFill>
                  <a:schemeClr val="bg1"/>
                </a:solidFill>
              </a:defRPr>
            </a:lvl1pPr>
            <a:lvl2pPr marL="0" indent="0" algn="l">
              <a:lnSpc>
                <a:spcPct val="105000"/>
              </a:lnSpc>
              <a:spcAft>
                <a:spcPts val="0"/>
              </a:spcAft>
              <a:buNone/>
              <a:defRPr sz="1800" b="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Logo&#10;&#10;Description automatically generated">
            <a:extLst>
              <a:ext uri="{FF2B5EF4-FFF2-40B4-BE49-F238E27FC236}">
                <a16:creationId xmlns:a16="http://schemas.microsoft.com/office/drawing/2014/main" id="{065B5963-C898-4819-BE5F-EF41416CB2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8000" y="576000"/>
            <a:ext cx="2970000" cy="838750"/>
          </a:xfrm>
          <a:prstGeom prst="rect">
            <a:avLst/>
          </a:prstGeom>
        </p:spPr>
      </p:pic>
    </p:spTree>
    <p:extLst>
      <p:ext uri="{BB962C8B-B14F-4D97-AF65-F5344CB8AC3E}">
        <p14:creationId xmlns:p14="http://schemas.microsoft.com/office/powerpoint/2010/main" val="73000021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03B7-2EEC-4553-8EB9-6FF3EA27FC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F0E3C3-261B-4C9D-A990-E5A07EFDD2CB}"/>
              </a:ext>
            </a:extLst>
          </p:cNvPr>
          <p:cNvSpPr>
            <a:spLocks noGrp="1"/>
          </p:cNvSpPr>
          <p:nvPr>
            <p:ph type="dt" sz="half" idx="10"/>
          </p:nvPr>
        </p:nvSpPr>
        <p:spPr/>
        <p:txBody>
          <a:bodyPr/>
          <a:lstStyle/>
          <a:p>
            <a:fld id="{E070104A-0C0F-4E9C-9A1F-36D952335464}" type="datetime1">
              <a:rPr lang="en-GB" smtClean="0"/>
              <a:t>15/05/2024</a:t>
            </a:fld>
            <a:endParaRPr lang="en-GB"/>
          </a:p>
        </p:txBody>
      </p:sp>
      <p:sp>
        <p:nvSpPr>
          <p:cNvPr id="4" name="Footer Placeholder 3">
            <a:extLst>
              <a:ext uri="{FF2B5EF4-FFF2-40B4-BE49-F238E27FC236}">
                <a16:creationId xmlns:a16="http://schemas.microsoft.com/office/drawing/2014/main" id="{8C3C2A6E-9D0C-4CC1-ABB3-38B06578CA5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0BE127A-6F43-4E7E-85AE-358E925449C3}"/>
              </a:ext>
            </a:extLst>
          </p:cNvPr>
          <p:cNvSpPr>
            <a:spLocks noGrp="1"/>
          </p:cNvSpPr>
          <p:nvPr>
            <p:ph type="sldNum" sz="quarter" idx="12"/>
          </p:nvPr>
        </p:nvSpPr>
        <p:spPr/>
        <p:txBody>
          <a:bodyPr/>
          <a:lstStyle/>
          <a:p>
            <a:fld id="{5B4A74C5-79B0-4340-9A8D-1CCBE3E8C644}" type="slidenum">
              <a:rPr lang="en-GB" smtClean="0"/>
              <a:pPr/>
              <a:t>‹#›</a:t>
            </a:fld>
            <a:endParaRPr lang="en-GB"/>
          </a:p>
        </p:txBody>
      </p:sp>
      <p:sp>
        <p:nvSpPr>
          <p:cNvPr id="12" name="Picture Placeholder 6">
            <a:extLst>
              <a:ext uri="{FF2B5EF4-FFF2-40B4-BE49-F238E27FC236}">
                <a16:creationId xmlns:a16="http://schemas.microsoft.com/office/drawing/2014/main" id="{02F199CA-81E1-4D5E-A2C2-9F016E0A35C4}"/>
              </a:ext>
            </a:extLst>
          </p:cNvPr>
          <p:cNvSpPr>
            <a:spLocks noGrp="1"/>
          </p:cNvSpPr>
          <p:nvPr>
            <p:ph type="pic" sz="quarter" idx="13"/>
          </p:nvPr>
        </p:nvSpPr>
        <p:spPr>
          <a:xfrm>
            <a:off x="720725" y="1857600"/>
            <a:ext cx="5302800" cy="2016000"/>
          </a:xfrm>
          <a:solidFill>
            <a:schemeClr val="bg1">
              <a:lumMod val="85000"/>
            </a:schemeClr>
          </a:solidFill>
        </p:spPr>
        <p:txBody>
          <a:bodyPr/>
          <a:lstStyle/>
          <a:p>
            <a:r>
              <a:rPr lang="en-US"/>
              <a:t>Click icon to add picture</a:t>
            </a:r>
            <a:endParaRPr lang="en-GB"/>
          </a:p>
        </p:txBody>
      </p:sp>
      <p:sp>
        <p:nvSpPr>
          <p:cNvPr id="13" name="Text Placeholder 8">
            <a:extLst>
              <a:ext uri="{FF2B5EF4-FFF2-40B4-BE49-F238E27FC236}">
                <a16:creationId xmlns:a16="http://schemas.microsoft.com/office/drawing/2014/main" id="{4A19B01A-32B7-472A-840E-40D5EDB5EAC0}"/>
              </a:ext>
            </a:extLst>
          </p:cNvPr>
          <p:cNvSpPr>
            <a:spLocks noGrp="1"/>
          </p:cNvSpPr>
          <p:nvPr>
            <p:ph type="body" sz="quarter" idx="14"/>
          </p:nvPr>
        </p:nvSpPr>
        <p:spPr>
          <a:xfrm>
            <a:off x="720725" y="3872238"/>
            <a:ext cx="5302800" cy="2041200"/>
          </a:xfrm>
          <a:solidFill>
            <a:schemeClr val="accent1"/>
          </a:solidFill>
        </p:spPr>
        <p:txBody>
          <a:bodyPr lIns="216000" tIns="216000" rIns="216000" bIns="21600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6">
            <a:extLst>
              <a:ext uri="{FF2B5EF4-FFF2-40B4-BE49-F238E27FC236}">
                <a16:creationId xmlns:a16="http://schemas.microsoft.com/office/drawing/2014/main" id="{7C72A766-AF8E-4852-B2E1-2B6175EC443C}"/>
              </a:ext>
            </a:extLst>
          </p:cNvPr>
          <p:cNvSpPr>
            <a:spLocks noGrp="1"/>
          </p:cNvSpPr>
          <p:nvPr>
            <p:ph type="pic" sz="quarter" idx="15"/>
          </p:nvPr>
        </p:nvSpPr>
        <p:spPr>
          <a:xfrm>
            <a:off x="6166888" y="1857600"/>
            <a:ext cx="5302800" cy="2016000"/>
          </a:xfrm>
          <a:solidFill>
            <a:schemeClr val="bg1">
              <a:lumMod val="85000"/>
            </a:schemeClr>
          </a:solidFill>
        </p:spPr>
        <p:txBody>
          <a:bodyPr/>
          <a:lstStyle/>
          <a:p>
            <a:r>
              <a:rPr lang="en-US"/>
              <a:t>Click icon to add picture</a:t>
            </a:r>
            <a:endParaRPr lang="en-GB"/>
          </a:p>
        </p:txBody>
      </p:sp>
      <p:sp>
        <p:nvSpPr>
          <p:cNvPr id="15" name="Text Placeholder 8">
            <a:extLst>
              <a:ext uri="{FF2B5EF4-FFF2-40B4-BE49-F238E27FC236}">
                <a16:creationId xmlns:a16="http://schemas.microsoft.com/office/drawing/2014/main" id="{3B9AF43A-B83D-4720-8080-51EEEB279969}"/>
              </a:ext>
            </a:extLst>
          </p:cNvPr>
          <p:cNvSpPr>
            <a:spLocks noGrp="1"/>
          </p:cNvSpPr>
          <p:nvPr>
            <p:ph type="body" sz="quarter" idx="16"/>
          </p:nvPr>
        </p:nvSpPr>
        <p:spPr>
          <a:xfrm>
            <a:off x="6166888" y="3872238"/>
            <a:ext cx="5302800" cy="2041200"/>
          </a:xfrm>
          <a:solidFill>
            <a:schemeClr val="accent1"/>
          </a:solidFill>
        </p:spPr>
        <p:txBody>
          <a:bodyPr lIns="216000" tIns="216000" rIns="216000" bIns="21600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615117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E81D31-3AAF-4AE6-81CD-FD77C3D2EDBE}"/>
              </a:ext>
            </a:extLst>
          </p:cNvPr>
          <p:cNvSpPr/>
          <p:nvPr userDrawn="1"/>
        </p:nvSpPr>
        <p:spPr>
          <a:xfrm>
            <a:off x="0" y="0"/>
            <a:ext cx="12192000" cy="188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5E73B2F3-70FE-4360-99DC-11392CE518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6AEDC1-6EFD-4933-AAEB-7F2B3C85A093}"/>
              </a:ext>
            </a:extLst>
          </p:cNvPr>
          <p:cNvSpPr>
            <a:spLocks noGrp="1"/>
          </p:cNvSpPr>
          <p:nvPr>
            <p:ph type="dt" sz="half" idx="10"/>
          </p:nvPr>
        </p:nvSpPr>
        <p:spPr/>
        <p:txBody>
          <a:bodyPr/>
          <a:lstStyle>
            <a:lvl1pPr>
              <a:defRPr>
                <a:solidFill>
                  <a:schemeClr val="bg1"/>
                </a:solidFill>
              </a:defRPr>
            </a:lvl1pPr>
          </a:lstStyle>
          <a:p>
            <a:fld id="{9841345C-3AFF-4BE3-A62A-1AED73E19B77}" type="datetime1">
              <a:rPr lang="en-GB" smtClean="0"/>
              <a:pPr/>
              <a:t>15/05/2024</a:t>
            </a:fld>
            <a:endParaRPr lang="en-GB"/>
          </a:p>
        </p:txBody>
      </p:sp>
      <p:sp>
        <p:nvSpPr>
          <p:cNvPr id="4" name="Footer Placeholder 3">
            <a:extLst>
              <a:ext uri="{FF2B5EF4-FFF2-40B4-BE49-F238E27FC236}">
                <a16:creationId xmlns:a16="http://schemas.microsoft.com/office/drawing/2014/main" id="{C808126A-67EE-4B80-A776-04948A338F89}"/>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F3329624-35FA-4328-98C1-081096F23C65}"/>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
        <p:nvSpPr>
          <p:cNvPr id="14" name="Text Placeholder 12">
            <a:extLst>
              <a:ext uri="{FF2B5EF4-FFF2-40B4-BE49-F238E27FC236}">
                <a16:creationId xmlns:a16="http://schemas.microsoft.com/office/drawing/2014/main" id="{D0923043-22C7-4075-B90A-D3C50D0302B8}"/>
              </a:ext>
            </a:extLst>
          </p:cNvPr>
          <p:cNvSpPr>
            <a:spLocks noGrp="1"/>
          </p:cNvSpPr>
          <p:nvPr>
            <p:ph type="body" sz="quarter" idx="17"/>
          </p:nvPr>
        </p:nvSpPr>
        <p:spPr>
          <a:xfrm>
            <a:off x="720725" y="1296988"/>
            <a:ext cx="6681600" cy="584200"/>
          </a:xfrm>
        </p:spPr>
        <p:txBody>
          <a:bodyPr/>
          <a:lstStyle>
            <a:lvl1pPr>
              <a:lnSpc>
                <a:spcPct val="105000"/>
              </a:lnSpc>
              <a:spcAft>
                <a:spcPts val="0"/>
              </a:spcAft>
              <a:defRPr sz="1800">
                <a:solidFill>
                  <a:schemeClr val="tx2"/>
                </a:solidFill>
              </a:defRPr>
            </a:lvl1pPr>
          </a:lstStyle>
          <a:p>
            <a:pPr lvl="0"/>
            <a:r>
              <a:rPr lang="en-US"/>
              <a:t>Click to edit Master text styles</a:t>
            </a:r>
          </a:p>
        </p:txBody>
      </p:sp>
      <p:sp>
        <p:nvSpPr>
          <p:cNvPr id="15" name="Text Placeholder 8">
            <a:extLst>
              <a:ext uri="{FF2B5EF4-FFF2-40B4-BE49-F238E27FC236}">
                <a16:creationId xmlns:a16="http://schemas.microsoft.com/office/drawing/2014/main" id="{9369A3E0-C439-418E-9432-9BA88C4572A1}"/>
              </a:ext>
            </a:extLst>
          </p:cNvPr>
          <p:cNvSpPr>
            <a:spLocks noGrp="1"/>
          </p:cNvSpPr>
          <p:nvPr>
            <p:ph type="body" sz="quarter" idx="14"/>
          </p:nvPr>
        </p:nvSpPr>
        <p:spPr>
          <a:xfrm>
            <a:off x="720724" y="2728800"/>
            <a:ext cx="3464013" cy="3184638"/>
          </a:xfrm>
          <a:noFill/>
        </p:spPr>
        <p:txBody>
          <a:bodyPr lIns="0" tIns="0" rIns="0" bIns="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8">
            <a:extLst>
              <a:ext uri="{FF2B5EF4-FFF2-40B4-BE49-F238E27FC236}">
                <a16:creationId xmlns:a16="http://schemas.microsoft.com/office/drawing/2014/main" id="{8B7AB72D-526D-4626-B600-1D53A173236C}"/>
              </a:ext>
            </a:extLst>
          </p:cNvPr>
          <p:cNvSpPr>
            <a:spLocks noGrp="1"/>
          </p:cNvSpPr>
          <p:nvPr>
            <p:ph type="body" sz="quarter" idx="18"/>
          </p:nvPr>
        </p:nvSpPr>
        <p:spPr>
          <a:xfrm>
            <a:off x="4363199" y="2728800"/>
            <a:ext cx="3464013" cy="3184638"/>
          </a:xfrm>
          <a:noFill/>
        </p:spPr>
        <p:txBody>
          <a:bodyPr lIns="0" tIns="0" rIns="0" bIns="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a:extLst>
              <a:ext uri="{FF2B5EF4-FFF2-40B4-BE49-F238E27FC236}">
                <a16:creationId xmlns:a16="http://schemas.microsoft.com/office/drawing/2014/main" id="{846FEBDD-56AB-4642-A81B-B459049B0B5C}"/>
              </a:ext>
            </a:extLst>
          </p:cNvPr>
          <p:cNvSpPr>
            <a:spLocks noGrp="1"/>
          </p:cNvSpPr>
          <p:nvPr>
            <p:ph type="body" sz="quarter" idx="19"/>
          </p:nvPr>
        </p:nvSpPr>
        <p:spPr>
          <a:xfrm>
            <a:off x="8005674" y="2728800"/>
            <a:ext cx="3464013" cy="3184638"/>
          </a:xfrm>
          <a:noFill/>
        </p:spPr>
        <p:txBody>
          <a:bodyPr lIns="0" tIns="0" rIns="0" bIns="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8" name="Straight Connector 17">
            <a:extLst>
              <a:ext uri="{FF2B5EF4-FFF2-40B4-BE49-F238E27FC236}">
                <a16:creationId xmlns:a16="http://schemas.microsoft.com/office/drawing/2014/main" id="{569EF4F5-590D-49CA-B43B-453C8A7453E5}"/>
              </a:ext>
            </a:extLst>
          </p:cNvPr>
          <p:cNvCxnSpPr>
            <a:cxnSpLocks/>
          </p:cNvCxnSpPr>
          <p:nvPr userDrawn="1"/>
        </p:nvCxnSpPr>
        <p:spPr>
          <a:xfrm>
            <a:off x="1766400" y="6361716"/>
            <a:ext cx="10425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696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720725" y="1296988"/>
            <a:ext cx="6155488" cy="3853624"/>
          </a:xfrm>
        </p:spPr>
        <p:txBody>
          <a:bodyPr anchor="ctr"/>
          <a:lstStyle>
            <a:lvl1pPr algn="l">
              <a:lnSpc>
                <a:spcPct val="90000"/>
              </a:lnSpc>
              <a:defRPr sz="49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cxnSp>
        <p:nvCxnSpPr>
          <p:cNvPr id="4" name="Straight Connector 3">
            <a:extLst>
              <a:ext uri="{FF2B5EF4-FFF2-40B4-BE49-F238E27FC236}">
                <a16:creationId xmlns:a16="http://schemas.microsoft.com/office/drawing/2014/main" id="{3C8FF33D-500E-4B06-81E3-C0E57FA9262A}"/>
              </a:ext>
            </a:extLst>
          </p:cNvPr>
          <p:cNvCxnSpPr>
            <a:cxnSpLocks/>
          </p:cNvCxnSpPr>
          <p:nvPr userDrawn="1"/>
        </p:nvCxnSpPr>
        <p:spPr>
          <a:xfrm>
            <a:off x="1766400" y="6361716"/>
            <a:ext cx="10425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3990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Imag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p>
            <a:fld id="{5B4A74C5-79B0-4340-9A8D-1CCBE3E8C644}" type="slidenum">
              <a:rPr lang="en-GB" smtClean="0"/>
              <a:t>‹#›</a:t>
            </a:fld>
            <a:endParaRPr lang="en-GB"/>
          </a:p>
        </p:txBody>
      </p:sp>
      <p:sp>
        <p:nvSpPr>
          <p:cNvPr id="4" name="Picture Placeholder 3">
            <a:extLst>
              <a:ext uri="{FF2B5EF4-FFF2-40B4-BE49-F238E27FC236}">
                <a16:creationId xmlns:a16="http://schemas.microsoft.com/office/drawing/2014/main" id="{C54A27E8-BAEB-43DD-9654-10118DA86E11}"/>
              </a:ext>
            </a:extLst>
          </p:cNvPr>
          <p:cNvSpPr>
            <a:spLocks noGrp="1"/>
          </p:cNvSpPr>
          <p:nvPr>
            <p:ph type="pic" sz="quarter" idx="13"/>
          </p:nvPr>
        </p:nvSpPr>
        <p:spPr>
          <a:xfrm>
            <a:off x="5334000" y="0"/>
            <a:ext cx="6858000" cy="6858000"/>
          </a:xfrm>
          <a:solidFill>
            <a:schemeClr val="bg1">
              <a:lumMod val="85000"/>
            </a:schemeClr>
          </a:solidFill>
        </p:spPr>
        <p:txBody>
          <a:bodyPr/>
          <a:lstStyle/>
          <a:p>
            <a:r>
              <a:rPr lang="en-US"/>
              <a:t>Click icon to add picture</a:t>
            </a:r>
            <a:endParaRPr lang="en-GB"/>
          </a:p>
        </p:txBody>
      </p:sp>
      <p:sp>
        <p:nvSpPr>
          <p:cNvPr id="5" name="Title 1">
            <a:extLst>
              <a:ext uri="{FF2B5EF4-FFF2-40B4-BE49-F238E27FC236}">
                <a16:creationId xmlns:a16="http://schemas.microsoft.com/office/drawing/2014/main" id="{3B0C18E8-8442-4757-BBAA-D5C4C84AFEC4}"/>
              </a:ext>
            </a:extLst>
          </p:cNvPr>
          <p:cNvSpPr>
            <a:spLocks noGrp="1"/>
          </p:cNvSpPr>
          <p:nvPr>
            <p:ph type="title"/>
          </p:nvPr>
        </p:nvSpPr>
        <p:spPr>
          <a:xfrm>
            <a:off x="720725" y="1296988"/>
            <a:ext cx="4169327" cy="3853624"/>
          </a:xfrm>
        </p:spPr>
        <p:txBody>
          <a:bodyPr anchor="ctr"/>
          <a:lstStyle>
            <a:lvl1pPr algn="l">
              <a:lnSpc>
                <a:spcPct val="90000"/>
              </a:lnSpc>
              <a:defRPr sz="49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518715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9F04-EC09-49B3-879A-CD76816EC0C1}"/>
              </a:ext>
            </a:extLst>
          </p:cNvPr>
          <p:cNvSpPr>
            <a:spLocks noGrp="1"/>
          </p:cNvSpPr>
          <p:nvPr>
            <p:ph type="title"/>
          </p:nvPr>
        </p:nvSpPr>
        <p:spPr>
          <a:xfrm>
            <a:off x="720725" y="1882800"/>
            <a:ext cx="7740000" cy="2827283"/>
          </a:xfrm>
        </p:spPr>
        <p:txBody>
          <a:bodyPr/>
          <a:lstStyle>
            <a:lvl1pPr>
              <a:defRPr sz="3600">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56990C39-3EB0-4651-A1FB-BD2CA1BFA7BE}"/>
              </a:ext>
            </a:extLst>
          </p:cNvPr>
          <p:cNvSpPr>
            <a:spLocks noGrp="1"/>
          </p:cNvSpPr>
          <p:nvPr>
            <p:ph type="dt" sz="half" idx="10"/>
          </p:nvPr>
        </p:nvSpPr>
        <p:spPr/>
        <p:txBody>
          <a:bodyPr/>
          <a:lstStyle>
            <a:lvl1pPr>
              <a:defRPr>
                <a:solidFill>
                  <a:schemeClr val="bg1"/>
                </a:solidFill>
              </a:defRPr>
            </a:lvl1pPr>
          </a:lstStyle>
          <a:p>
            <a:fld id="{6BD2FBE9-6019-44DF-87E3-017B9CF5F39D}" type="datetime1">
              <a:rPr lang="en-GB" smtClean="0"/>
              <a:pPr/>
              <a:t>15/05/2024</a:t>
            </a:fld>
            <a:endParaRPr lang="en-GB"/>
          </a:p>
        </p:txBody>
      </p:sp>
      <p:sp>
        <p:nvSpPr>
          <p:cNvPr id="4" name="Footer Placeholder 3">
            <a:extLst>
              <a:ext uri="{FF2B5EF4-FFF2-40B4-BE49-F238E27FC236}">
                <a16:creationId xmlns:a16="http://schemas.microsoft.com/office/drawing/2014/main" id="{825167B5-E6BF-4329-93E8-B2FEA66FF0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2C4EAF41-3E9A-425A-BD09-2824E82D873A}"/>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
        <p:nvSpPr>
          <p:cNvPr id="7" name="Text Placeholder 6">
            <a:extLst>
              <a:ext uri="{FF2B5EF4-FFF2-40B4-BE49-F238E27FC236}">
                <a16:creationId xmlns:a16="http://schemas.microsoft.com/office/drawing/2014/main" id="{FB8228AC-BCE6-4E30-8428-26F311A23746}"/>
              </a:ext>
            </a:extLst>
          </p:cNvPr>
          <p:cNvSpPr>
            <a:spLocks noGrp="1"/>
          </p:cNvSpPr>
          <p:nvPr>
            <p:ph type="body" sz="quarter" idx="13"/>
          </p:nvPr>
        </p:nvSpPr>
        <p:spPr>
          <a:xfrm>
            <a:off x="720725" y="5065200"/>
            <a:ext cx="7740000" cy="447675"/>
          </a:xfrm>
        </p:spPr>
        <p:txBody>
          <a:bodyPr/>
          <a:lstStyle>
            <a:lvl1pPr marL="216000" indent="-216000">
              <a:spcAft>
                <a:spcPts val="0"/>
              </a:spcAft>
              <a:buFont typeface="Arial" panose="020B0604020202020204" pitchFamily="34" charset="0"/>
              <a:buChar char="–"/>
              <a:defRPr sz="1800">
                <a:solidFill>
                  <a:schemeClr val="bg1"/>
                </a:solidFill>
              </a:defRPr>
            </a:lvl1pPr>
            <a:lvl2pPr>
              <a:defRPr sz="1800"/>
            </a:lvl2pPr>
            <a:lvl3pPr>
              <a:defRPr sz="1800"/>
            </a:lvl3pPr>
            <a:lvl4pPr>
              <a:defRPr sz="1800"/>
            </a:lvl4pPr>
            <a:lvl5pPr>
              <a:defRPr sz="18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0E108E6-54D1-4C2D-8404-57AA3E1908D4}"/>
              </a:ext>
            </a:extLst>
          </p:cNvPr>
          <p:cNvCxnSpPr>
            <a:cxnSpLocks/>
          </p:cNvCxnSpPr>
          <p:nvPr userDrawn="1"/>
        </p:nvCxnSpPr>
        <p:spPr>
          <a:xfrm>
            <a:off x="1766400" y="6361716"/>
            <a:ext cx="10425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183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7C05-E3DC-4E41-A62D-F58402920BD9}"/>
              </a:ext>
            </a:extLst>
          </p:cNvPr>
          <p:cNvSpPr>
            <a:spLocks noGrp="1"/>
          </p:cNvSpPr>
          <p:nvPr>
            <p:ph type="ctrTitle" hasCustomPrompt="1"/>
          </p:nvPr>
        </p:nvSpPr>
        <p:spPr>
          <a:xfrm>
            <a:off x="720725" y="2854801"/>
            <a:ext cx="4073912" cy="1018800"/>
          </a:xfrm>
        </p:spPr>
        <p:txBody>
          <a:bodyPr anchor="t"/>
          <a:lstStyle>
            <a:lvl1pPr algn="l">
              <a:lnSpc>
                <a:spcPct val="90000"/>
              </a:lnSpc>
              <a:defRPr sz="6000"/>
            </a:lvl1pPr>
          </a:lstStyle>
          <a:p>
            <a:r>
              <a:rPr lang="en-US" dirty="0"/>
              <a:t>Thank you</a:t>
            </a:r>
            <a:endParaRPr lang="en-GB" dirty="0"/>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720725" y="3873600"/>
            <a:ext cx="4073912" cy="444600"/>
          </a:xfrm>
        </p:spPr>
        <p:txBody>
          <a:bodyPr anchor="t"/>
          <a:lstStyle>
            <a:lvl1pPr marL="0" indent="0" algn="l">
              <a:lnSpc>
                <a:spcPct val="105000"/>
              </a:lnSpc>
              <a:spcAft>
                <a:spcPts val="0"/>
              </a:spcAft>
              <a:buNone/>
              <a:defRPr sz="2400" b="0">
                <a:solidFill>
                  <a:schemeClr val="accent2"/>
                </a:solidFill>
              </a:defRPr>
            </a:lvl1pPr>
            <a:lvl2pPr marL="0" indent="0" algn="l">
              <a:lnSpc>
                <a:spcPct val="105000"/>
              </a:lnSpc>
              <a:spcAft>
                <a:spcPts val="0"/>
              </a:spcAft>
              <a:buNone/>
              <a:defRPr sz="2400" b="1">
                <a:solidFill>
                  <a:schemeClr val="accent2"/>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Picture Placeholder 7">
            <a:extLst>
              <a:ext uri="{FF2B5EF4-FFF2-40B4-BE49-F238E27FC236}">
                <a16:creationId xmlns:a16="http://schemas.microsoft.com/office/drawing/2014/main" id="{5840C56A-F5A6-4106-917E-598EEA68698F}"/>
              </a:ext>
            </a:extLst>
          </p:cNvPr>
          <p:cNvSpPr>
            <a:spLocks noGrp="1"/>
          </p:cNvSpPr>
          <p:nvPr>
            <p:ph type="pic" sz="quarter" idx="10"/>
          </p:nvPr>
        </p:nvSpPr>
        <p:spPr>
          <a:xfrm>
            <a:off x="5287200" y="0"/>
            <a:ext cx="6858000" cy="6858000"/>
          </a:xfrm>
          <a:solidFill>
            <a:schemeClr val="bg1">
              <a:lumMod val="85000"/>
            </a:schemeClr>
          </a:solidFill>
        </p:spPr>
        <p:txBody>
          <a:bodyPr/>
          <a:lstStyle/>
          <a:p>
            <a:r>
              <a:rPr lang="en-US"/>
              <a:t>Click icon to add picture</a:t>
            </a:r>
            <a:endParaRPr lang="en-GB"/>
          </a:p>
        </p:txBody>
      </p:sp>
      <p:grpSp>
        <p:nvGrpSpPr>
          <p:cNvPr id="21" name="Group 20">
            <a:extLst>
              <a:ext uri="{FF2B5EF4-FFF2-40B4-BE49-F238E27FC236}">
                <a16:creationId xmlns:a16="http://schemas.microsoft.com/office/drawing/2014/main" id="{2E087756-610B-4E8A-8C1C-51585742E493}"/>
              </a:ext>
            </a:extLst>
          </p:cNvPr>
          <p:cNvGrpSpPr/>
          <p:nvPr userDrawn="1"/>
        </p:nvGrpSpPr>
        <p:grpSpPr>
          <a:xfrm>
            <a:off x="3233071" y="5863886"/>
            <a:ext cx="1807848" cy="694945"/>
            <a:chOff x="720725" y="5218493"/>
            <a:chExt cx="1807848" cy="694945"/>
          </a:xfrm>
        </p:grpSpPr>
        <p:pic>
          <p:nvPicPr>
            <p:cNvPr id="18" name="Picture 17">
              <a:extLst>
                <a:ext uri="{FF2B5EF4-FFF2-40B4-BE49-F238E27FC236}">
                  <a16:creationId xmlns:a16="http://schemas.microsoft.com/office/drawing/2014/main" id="{89A21282-1F8E-4014-9EC4-BEF8B97B9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725" y="5279453"/>
              <a:ext cx="594361" cy="633985"/>
            </a:xfrm>
            <a:prstGeom prst="rect">
              <a:avLst/>
            </a:prstGeom>
          </p:spPr>
        </p:pic>
        <p:pic>
          <p:nvPicPr>
            <p:cNvPr id="20" name="Picture 19">
              <a:extLst>
                <a:ext uri="{FF2B5EF4-FFF2-40B4-BE49-F238E27FC236}">
                  <a16:creationId xmlns:a16="http://schemas.microsoft.com/office/drawing/2014/main" id="{46320E1A-43C5-41F6-8347-E2BD4F97EB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3795" y="5218493"/>
              <a:ext cx="874778" cy="694945"/>
            </a:xfrm>
            <a:prstGeom prst="rect">
              <a:avLst/>
            </a:prstGeom>
          </p:spPr>
        </p:pic>
      </p:grpSp>
      <p:pic>
        <p:nvPicPr>
          <p:cNvPr id="4" name="Picture 3" descr="Logo&#10;&#10;Description automatically generated">
            <a:extLst>
              <a:ext uri="{FF2B5EF4-FFF2-40B4-BE49-F238E27FC236}">
                <a16:creationId xmlns:a16="http://schemas.microsoft.com/office/drawing/2014/main" id="{A2532CC7-E01D-A1FC-CAF8-203157260D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9017" y="769625"/>
            <a:ext cx="3617327" cy="1740831"/>
          </a:xfrm>
          <a:prstGeom prst="rect">
            <a:avLst/>
          </a:prstGeom>
        </p:spPr>
      </p:pic>
    </p:spTree>
    <p:extLst>
      <p:ext uri="{BB962C8B-B14F-4D97-AF65-F5344CB8AC3E}">
        <p14:creationId xmlns:p14="http://schemas.microsoft.com/office/powerpoint/2010/main" val="16208303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43A9-3564-4F63-BA2E-A27814223C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p:txBody>
          <a:bodyPr/>
          <a:lstStyle/>
          <a:p>
            <a:fld id="{49E50F09-6CB8-484F-84D4-5E055F52D9F5}" type="datetime1">
              <a:rPr lang="en-GB" smtClean="0"/>
              <a:t>15/05/2024</a:t>
            </a:fld>
            <a:endParaRPr lang="en-GB"/>
          </a:p>
        </p:txBody>
      </p:sp>
      <p:sp>
        <p:nvSpPr>
          <p:cNvPr id="4" name="Footer Placeholder 3">
            <a:extLst>
              <a:ext uri="{FF2B5EF4-FFF2-40B4-BE49-F238E27FC236}">
                <a16:creationId xmlns:a16="http://schemas.microsoft.com/office/drawing/2014/main" id="{4502CCF8-6C26-4BD8-9654-40EBD91BB5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p>
            <a:fld id="{5B4A74C5-79B0-4340-9A8D-1CCBE3E8C644}" type="slidenum">
              <a:rPr lang="en-GB" smtClean="0"/>
              <a:t>‹#›</a:t>
            </a:fld>
            <a:endParaRPr lang="en-GB"/>
          </a:p>
        </p:txBody>
      </p:sp>
      <p:sp>
        <p:nvSpPr>
          <p:cNvPr id="6" name="Text Placeholder 12">
            <a:extLst>
              <a:ext uri="{FF2B5EF4-FFF2-40B4-BE49-F238E27FC236}">
                <a16:creationId xmlns:a16="http://schemas.microsoft.com/office/drawing/2014/main" id="{FE36CD51-9CD4-4C1C-BD21-52565E479D53}"/>
              </a:ext>
            </a:extLst>
          </p:cNvPr>
          <p:cNvSpPr>
            <a:spLocks noGrp="1"/>
          </p:cNvSpPr>
          <p:nvPr>
            <p:ph type="body" sz="quarter" idx="17"/>
          </p:nvPr>
        </p:nvSpPr>
        <p:spPr>
          <a:xfrm>
            <a:off x="720725" y="1296988"/>
            <a:ext cx="6681600" cy="584200"/>
          </a:xfrm>
        </p:spPr>
        <p:txBody>
          <a:bodyPr/>
          <a:lstStyle>
            <a:lvl1pPr>
              <a:lnSpc>
                <a:spcPct val="105000"/>
              </a:lnSpc>
              <a:spcAft>
                <a:spcPts val="0"/>
              </a:spcAft>
              <a:defRPr sz="1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5099855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D0E49-6959-4E7A-882B-2EE5DF99BC96}"/>
              </a:ext>
            </a:extLst>
          </p:cNvPr>
          <p:cNvSpPr>
            <a:spLocks noGrp="1"/>
          </p:cNvSpPr>
          <p:nvPr>
            <p:ph type="dt" sz="half" idx="10"/>
          </p:nvPr>
        </p:nvSpPr>
        <p:spPr/>
        <p:txBody>
          <a:bodyPr/>
          <a:lstStyle/>
          <a:p>
            <a:fld id="{C8B01660-3A08-4C87-BF3D-773626D2CEE5}" type="datetime1">
              <a:rPr lang="en-GB" smtClean="0"/>
              <a:t>15/05/2024</a:t>
            </a:fld>
            <a:endParaRPr lang="en-GB"/>
          </a:p>
        </p:txBody>
      </p:sp>
      <p:sp>
        <p:nvSpPr>
          <p:cNvPr id="3" name="Footer Placeholder 2">
            <a:extLst>
              <a:ext uri="{FF2B5EF4-FFF2-40B4-BE49-F238E27FC236}">
                <a16:creationId xmlns:a16="http://schemas.microsoft.com/office/drawing/2014/main" id="{657CA0F2-4678-4BCA-B096-24D698DECC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3B8CE6-7B94-4BDF-8738-4A9B63A63CDF}"/>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38398674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1368000" y="2988000"/>
            <a:ext cx="3726761" cy="1790700"/>
          </a:xfrm>
        </p:spPr>
        <p:txBody>
          <a:bodyPr anchor="t"/>
          <a:lstStyle>
            <a:lvl1pPr algn="l">
              <a:lnSpc>
                <a:spcPct val="90000"/>
              </a:lnSpc>
              <a:defRPr sz="42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1368000" y="4982400"/>
            <a:ext cx="3726761" cy="757643"/>
          </a:xfrm>
        </p:spPr>
        <p:txBody>
          <a:bodyPr anchor="b" anchorCtr="0">
            <a:noAutofit/>
          </a:bodyPr>
          <a:lstStyle>
            <a:lvl1pPr marL="0" indent="0" algn="l">
              <a:lnSpc>
                <a:spcPct val="105000"/>
              </a:lnSpc>
              <a:spcAft>
                <a:spcPts val="0"/>
              </a:spcAft>
              <a:buNone/>
              <a:defRPr sz="1600" b="1"/>
            </a:lvl1pPr>
            <a:lvl2pPr marL="0" indent="0" algn="l">
              <a:lnSpc>
                <a:spcPct val="105000"/>
              </a:lnSpc>
              <a:spcAft>
                <a:spcPts val="0"/>
              </a:spcAft>
              <a:buNone/>
              <a:defRPr sz="1600" b="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descr="Logo&#10;&#10;Description automatically generated">
            <a:extLst>
              <a:ext uri="{FF2B5EF4-FFF2-40B4-BE49-F238E27FC236}">
                <a16:creationId xmlns:a16="http://schemas.microsoft.com/office/drawing/2014/main" id="{B6E45613-A7B0-47F8-ADBE-3FB0249D76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8000" y="1202400"/>
            <a:ext cx="2970000" cy="838750"/>
          </a:xfrm>
          <a:prstGeom prst="rect">
            <a:avLst/>
          </a:prstGeom>
        </p:spPr>
      </p:pic>
      <p:sp>
        <p:nvSpPr>
          <p:cNvPr id="16" name="Picture Placeholder 15">
            <a:extLst>
              <a:ext uri="{FF2B5EF4-FFF2-40B4-BE49-F238E27FC236}">
                <a16:creationId xmlns:a16="http://schemas.microsoft.com/office/drawing/2014/main" id="{E49128EF-D6A4-41E6-852C-C9BA1AABD16F}"/>
              </a:ext>
            </a:extLst>
          </p:cNvPr>
          <p:cNvSpPr>
            <a:spLocks noGrp="1"/>
          </p:cNvSpPr>
          <p:nvPr>
            <p:ph type="pic" sz="quarter" idx="12"/>
          </p:nvPr>
        </p:nvSpPr>
        <p:spPr>
          <a:xfrm>
            <a:off x="0" y="-1"/>
            <a:ext cx="12192000" cy="6858000"/>
          </a:xfrm>
          <a:custGeom>
            <a:avLst/>
            <a:gdLst>
              <a:gd name="connsiteX0" fmla="*/ 720725 w 12192000"/>
              <a:gd name="connsiteY0" fmla="*/ 722314 h 6858000"/>
              <a:gd name="connsiteX1" fmla="*/ 720725 w 12192000"/>
              <a:gd name="connsiteY1" fmla="*/ 6233824 h 6858000"/>
              <a:gd name="connsiteX2" fmla="*/ 5971431 w 12192000"/>
              <a:gd name="connsiteY2" fmla="*/ 6233824 h 6858000"/>
              <a:gd name="connsiteX3" fmla="*/ 5971431 w 12192000"/>
              <a:gd name="connsiteY3" fmla="*/ 72231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20725" y="722314"/>
                </a:moveTo>
                <a:lnTo>
                  <a:pt x="720725" y="6233824"/>
                </a:lnTo>
                <a:lnTo>
                  <a:pt x="5971431" y="6233824"/>
                </a:lnTo>
                <a:lnTo>
                  <a:pt x="5971431" y="722314"/>
                </a:lnTo>
                <a:close/>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p>
            <a:r>
              <a:rPr lang="en-US"/>
              <a:t>Click icon to add picture</a:t>
            </a:r>
            <a:endParaRPr lang="en-GB" dirty="0"/>
          </a:p>
        </p:txBody>
      </p:sp>
    </p:spTree>
    <p:extLst>
      <p:ext uri="{BB962C8B-B14F-4D97-AF65-F5344CB8AC3E}">
        <p14:creationId xmlns:p14="http://schemas.microsoft.com/office/powerpoint/2010/main" val="38433035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840C56A-F5A6-4106-917E-598EEA68698F}"/>
              </a:ext>
            </a:extLst>
          </p:cNvPr>
          <p:cNvSpPr>
            <a:spLocks noGrp="1"/>
          </p:cNvSpPr>
          <p:nvPr>
            <p:ph type="pic" sz="quarter" idx="10"/>
          </p:nvPr>
        </p:nvSpPr>
        <p:spPr>
          <a:xfrm>
            <a:off x="0" y="0"/>
            <a:ext cx="6912000" cy="68580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7560000" y="3160800"/>
            <a:ext cx="3944613" cy="1866158"/>
          </a:xfrm>
        </p:spPr>
        <p:txBody>
          <a:bodyPr anchor="t"/>
          <a:lstStyle>
            <a:lvl1pPr algn="l">
              <a:lnSpc>
                <a:spcPct val="90000"/>
              </a:lnSpc>
              <a:defRPr sz="42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7560000" y="5162400"/>
            <a:ext cx="3944613" cy="757643"/>
          </a:xfrm>
        </p:spPr>
        <p:txBody>
          <a:bodyPr anchor="b">
            <a:noAutofit/>
          </a:bodyPr>
          <a:lstStyle>
            <a:lvl1pPr marL="0" indent="0" algn="l">
              <a:lnSpc>
                <a:spcPct val="105000"/>
              </a:lnSpc>
              <a:spcAft>
                <a:spcPts val="0"/>
              </a:spcAft>
              <a:buNone/>
              <a:defRPr sz="1600" b="1"/>
            </a:lvl1pPr>
            <a:lvl2pPr marL="0" indent="0" algn="l">
              <a:lnSpc>
                <a:spcPct val="105000"/>
              </a:lnSpc>
              <a:spcAft>
                <a:spcPts val="0"/>
              </a:spcAft>
              <a:buNone/>
              <a:defRPr sz="1600" b="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descr="Logo&#10;&#10;Description automatically generated">
            <a:extLst>
              <a:ext uri="{FF2B5EF4-FFF2-40B4-BE49-F238E27FC236}">
                <a16:creationId xmlns:a16="http://schemas.microsoft.com/office/drawing/2014/main" id="{35A03530-49F9-4784-B3B9-C91CB61A7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0" y="720000"/>
            <a:ext cx="2970000" cy="838750"/>
          </a:xfrm>
          <a:prstGeom prst="rect">
            <a:avLst/>
          </a:prstGeom>
        </p:spPr>
      </p:pic>
    </p:spTree>
    <p:extLst>
      <p:ext uri="{BB962C8B-B14F-4D97-AF65-F5344CB8AC3E}">
        <p14:creationId xmlns:p14="http://schemas.microsoft.com/office/powerpoint/2010/main" val="34442024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FF7EAF01-4A69-4BBC-894D-8B1E61984B97}" type="datetime1">
              <a:rPr lang="en-GB" smtClean="0"/>
              <a:t>15/05/2024</a:t>
            </a:fld>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11783805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720726" y="1296988"/>
            <a:ext cx="8118000" cy="4616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2CE6F0B8-2790-4094-AC0C-C5D10B0E9EAD}" type="datetime1">
              <a:rPr lang="en-GB" smtClean="0"/>
              <a:t>15/05/2024</a:t>
            </a:fld>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a:p>
        </p:txBody>
      </p:sp>
      <p:sp>
        <p:nvSpPr>
          <p:cNvPr id="7" name="Title 6">
            <a:extLst>
              <a:ext uri="{FF2B5EF4-FFF2-40B4-BE49-F238E27FC236}">
                <a16:creationId xmlns:a16="http://schemas.microsoft.com/office/drawing/2014/main" id="{FD022B7A-C28D-486A-AA9F-BC745376A383}"/>
              </a:ext>
            </a:extLst>
          </p:cNvPr>
          <p:cNvSpPr>
            <a:spLocks noGrp="1"/>
          </p:cNvSpPr>
          <p:nvPr>
            <p:ph type="title"/>
          </p:nvPr>
        </p:nvSpPr>
        <p:spPr>
          <a:xfrm>
            <a:off x="720726" y="722313"/>
            <a:ext cx="8118000" cy="574675"/>
          </a:xfrm>
        </p:spPr>
        <p:txBody>
          <a:bodyPr/>
          <a:lstStyle/>
          <a:p>
            <a:r>
              <a:rPr lang="en-US"/>
              <a:t>Click to edit Master title style</a:t>
            </a:r>
            <a:endParaRPr lang="en-GB"/>
          </a:p>
        </p:txBody>
      </p:sp>
    </p:spTree>
    <p:extLst>
      <p:ext uri="{BB962C8B-B14F-4D97-AF65-F5344CB8AC3E}">
        <p14:creationId xmlns:p14="http://schemas.microsoft.com/office/powerpoint/2010/main" val="4618833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0A54-5B28-4308-9F4C-A89070E90C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02CCA4-3CB8-459B-8F0C-82B1623A942F}"/>
              </a:ext>
            </a:extLst>
          </p:cNvPr>
          <p:cNvSpPr>
            <a:spLocks noGrp="1"/>
          </p:cNvSpPr>
          <p:nvPr>
            <p:ph sz="half" idx="1"/>
          </p:nvPr>
        </p:nvSpPr>
        <p:spPr>
          <a:xfrm>
            <a:off x="720723" y="1296988"/>
            <a:ext cx="4729162" cy="461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57DC9AC-5058-43F9-9D95-42D4C6DCD43E}"/>
              </a:ext>
            </a:extLst>
          </p:cNvPr>
          <p:cNvSpPr>
            <a:spLocks noGrp="1"/>
          </p:cNvSpPr>
          <p:nvPr>
            <p:ph sz="half" idx="2"/>
          </p:nvPr>
        </p:nvSpPr>
        <p:spPr>
          <a:xfrm>
            <a:off x="6096000" y="1296988"/>
            <a:ext cx="4729162" cy="461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435D99-1BB5-44B7-B185-2BBEDCFC0E95}"/>
              </a:ext>
            </a:extLst>
          </p:cNvPr>
          <p:cNvSpPr>
            <a:spLocks noGrp="1"/>
          </p:cNvSpPr>
          <p:nvPr>
            <p:ph type="dt" sz="half" idx="10"/>
          </p:nvPr>
        </p:nvSpPr>
        <p:spPr/>
        <p:txBody>
          <a:bodyPr/>
          <a:lstStyle/>
          <a:p>
            <a:fld id="{123273D0-06B7-4111-B392-8E5C4800FF8C}" type="datetime1">
              <a:rPr lang="en-GB" smtClean="0"/>
              <a:t>15/05/2024</a:t>
            </a:fld>
            <a:endParaRPr lang="en-GB"/>
          </a:p>
        </p:txBody>
      </p:sp>
      <p:sp>
        <p:nvSpPr>
          <p:cNvPr id="6" name="Footer Placeholder 5">
            <a:extLst>
              <a:ext uri="{FF2B5EF4-FFF2-40B4-BE49-F238E27FC236}">
                <a16:creationId xmlns:a16="http://schemas.microsoft.com/office/drawing/2014/main" id="{710054B9-7099-4E51-9979-C9C71BE227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99ACF2-B8F2-4F90-A83E-A29769948253}"/>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29344281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3F0006A2-E01D-48B3-8A79-04290DCDF018}" type="datetime1">
              <a:rPr lang="en-GB" smtClean="0"/>
              <a:t>15/05/2024</a:t>
            </a:fld>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a:p>
        </p:txBody>
      </p:sp>
      <p:sp>
        <p:nvSpPr>
          <p:cNvPr id="9" name="Content Placeholder 2">
            <a:extLst>
              <a:ext uri="{FF2B5EF4-FFF2-40B4-BE49-F238E27FC236}">
                <a16:creationId xmlns:a16="http://schemas.microsoft.com/office/drawing/2014/main" id="{A1BB2FB1-2AA0-4977-8EEC-FD8BD13413A7}"/>
              </a:ext>
            </a:extLst>
          </p:cNvPr>
          <p:cNvSpPr>
            <a:spLocks noGrp="1"/>
          </p:cNvSpPr>
          <p:nvPr>
            <p:ph idx="1"/>
          </p:nvPr>
        </p:nvSpPr>
        <p:spPr>
          <a:xfrm>
            <a:off x="720726" y="1296988"/>
            <a:ext cx="5518800" cy="4616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6">
            <a:extLst>
              <a:ext uri="{FF2B5EF4-FFF2-40B4-BE49-F238E27FC236}">
                <a16:creationId xmlns:a16="http://schemas.microsoft.com/office/drawing/2014/main" id="{4609DB6C-56A3-4D65-8966-D57E0D064A89}"/>
              </a:ext>
            </a:extLst>
          </p:cNvPr>
          <p:cNvSpPr>
            <a:spLocks noGrp="1"/>
          </p:cNvSpPr>
          <p:nvPr>
            <p:ph type="title"/>
          </p:nvPr>
        </p:nvSpPr>
        <p:spPr>
          <a:xfrm>
            <a:off x="720726" y="722313"/>
            <a:ext cx="5518800" cy="574675"/>
          </a:xfrm>
        </p:spPr>
        <p:txBody>
          <a:bodyPr/>
          <a:lstStyle/>
          <a:p>
            <a:r>
              <a:rPr lang="en-US"/>
              <a:t>Click to edit Master title style</a:t>
            </a:r>
            <a:endParaRPr lang="en-GB" dirty="0"/>
          </a:p>
        </p:txBody>
      </p:sp>
      <p:sp>
        <p:nvSpPr>
          <p:cNvPr id="11" name="Picture Placeholder 3">
            <a:extLst>
              <a:ext uri="{FF2B5EF4-FFF2-40B4-BE49-F238E27FC236}">
                <a16:creationId xmlns:a16="http://schemas.microsoft.com/office/drawing/2014/main" id="{84FA8568-E27B-443E-9E63-240C19223596}"/>
              </a:ext>
            </a:extLst>
          </p:cNvPr>
          <p:cNvSpPr>
            <a:spLocks noGrp="1"/>
          </p:cNvSpPr>
          <p:nvPr>
            <p:ph type="pic" sz="quarter" idx="13"/>
          </p:nvPr>
        </p:nvSpPr>
        <p:spPr>
          <a:xfrm>
            <a:off x="6900000" y="0"/>
            <a:ext cx="5292000" cy="68580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188009666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arge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1F734FC1-A6B3-4819-8652-0382BFFCEB5F}" type="datetime1">
              <a:rPr lang="en-GB" smtClean="0"/>
              <a:t>15/05/2024</a:t>
            </a:fld>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a:p>
        </p:txBody>
      </p:sp>
      <p:sp>
        <p:nvSpPr>
          <p:cNvPr id="8" name="Content Placeholder 2">
            <a:extLst>
              <a:ext uri="{FF2B5EF4-FFF2-40B4-BE49-F238E27FC236}">
                <a16:creationId xmlns:a16="http://schemas.microsoft.com/office/drawing/2014/main" id="{28928BDE-AC69-46B1-9066-DE5B0940F411}"/>
              </a:ext>
            </a:extLst>
          </p:cNvPr>
          <p:cNvSpPr>
            <a:spLocks noGrp="1"/>
          </p:cNvSpPr>
          <p:nvPr>
            <p:ph idx="1"/>
          </p:nvPr>
        </p:nvSpPr>
        <p:spPr>
          <a:xfrm>
            <a:off x="720726" y="1296988"/>
            <a:ext cx="3913200" cy="4616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6">
            <a:extLst>
              <a:ext uri="{FF2B5EF4-FFF2-40B4-BE49-F238E27FC236}">
                <a16:creationId xmlns:a16="http://schemas.microsoft.com/office/drawing/2014/main" id="{7A35CEFE-B2E8-49CC-9F8F-62699731EBCB}"/>
              </a:ext>
            </a:extLst>
          </p:cNvPr>
          <p:cNvSpPr>
            <a:spLocks noGrp="1"/>
          </p:cNvSpPr>
          <p:nvPr>
            <p:ph type="title"/>
          </p:nvPr>
        </p:nvSpPr>
        <p:spPr>
          <a:xfrm>
            <a:off x="720726" y="722313"/>
            <a:ext cx="3913200" cy="574675"/>
          </a:xfrm>
        </p:spPr>
        <p:txBody>
          <a:bodyPr/>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4E533201-04D2-4267-8789-229D298D3C6A}"/>
              </a:ext>
            </a:extLst>
          </p:cNvPr>
          <p:cNvSpPr>
            <a:spLocks noGrp="1"/>
          </p:cNvSpPr>
          <p:nvPr>
            <p:ph type="pic" sz="quarter" idx="13"/>
          </p:nvPr>
        </p:nvSpPr>
        <p:spPr>
          <a:xfrm>
            <a:off x="5334000" y="0"/>
            <a:ext cx="6858000" cy="68580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13655421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03B7-2EEC-4553-8EB9-6FF3EA27FC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F0E3C3-261B-4C9D-A990-E5A07EFDD2CB}"/>
              </a:ext>
            </a:extLst>
          </p:cNvPr>
          <p:cNvSpPr>
            <a:spLocks noGrp="1"/>
          </p:cNvSpPr>
          <p:nvPr>
            <p:ph type="dt" sz="half" idx="10"/>
          </p:nvPr>
        </p:nvSpPr>
        <p:spPr/>
        <p:txBody>
          <a:bodyPr/>
          <a:lstStyle/>
          <a:p>
            <a:fld id="{855FCF58-D534-4682-91D3-79D1AD42BF56}" type="datetime1">
              <a:rPr lang="en-GB" smtClean="0"/>
              <a:t>15/05/2024</a:t>
            </a:fld>
            <a:endParaRPr lang="en-GB"/>
          </a:p>
        </p:txBody>
      </p:sp>
      <p:sp>
        <p:nvSpPr>
          <p:cNvPr id="4" name="Footer Placeholder 3">
            <a:extLst>
              <a:ext uri="{FF2B5EF4-FFF2-40B4-BE49-F238E27FC236}">
                <a16:creationId xmlns:a16="http://schemas.microsoft.com/office/drawing/2014/main" id="{8C3C2A6E-9D0C-4CC1-ABB3-38B06578CA5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0BE127A-6F43-4E7E-85AE-358E925449C3}"/>
              </a:ext>
            </a:extLst>
          </p:cNvPr>
          <p:cNvSpPr>
            <a:spLocks noGrp="1"/>
          </p:cNvSpPr>
          <p:nvPr>
            <p:ph type="sldNum" sz="quarter" idx="12"/>
          </p:nvPr>
        </p:nvSpPr>
        <p:spPr/>
        <p:txBody>
          <a:bodyPr/>
          <a:lstStyle/>
          <a:p>
            <a:fld id="{5B4A74C5-79B0-4340-9A8D-1CCBE3E8C644}" type="slidenum">
              <a:rPr lang="en-GB" smtClean="0"/>
              <a:pPr/>
              <a:t>‹#›</a:t>
            </a:fld>
            <a:endParaRPr lang="en-GB"/>
          </a:p>
        </p:txBody>
      </p:sp>
      <p:sp>
        <p:nvSpPr>
          <p:cNvPr id="7" name="Picture Placeholder 6">
            <a:extLst>
              <a:ext uri="{FF2B5EF4-FFF2-40B4-BE49-F238E27FC236}">
                <a16:creationId xmlns:a16="http://schemas.microsoft.com/office/drawing/2014/main" id="{1A717FA2-2CB4-44D4-B533-A1F58C77817F}"/>
              </a:ext>
            </a:extLst>
          </p:cNvPr>
          <p:cNvSpPr>
            <a:spLocks noGrp="1"/>
          </p:cNvSpPr>
          <p:nvPr>
            <p:ph type="pic" sz="quarter" idx="13"/>
          </p:nvPr>
        </p:nvSpPr>
        <p:spPr>
          <a:xfrm>
            <a:off x="720725" y="1857600"/>
            <a:ext cx="3463200" cy="1656000"/>
          </a:xfrm>
          <a:solidFill>
            <a:schemeClr val="bg1">
              <a:lumMod val="85000"/>
            </a:schemeClr>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22882C34-89A3-486D-B398-37A6276B226B}"/>
              </a:ext>
            </a:extLst>
          </p:cNvPr>
          <p:cNvSpPr>
            <a:spLocks noGrp="1"/>
          </p:cNvSpPr>
          <p:nvPr>
            <p:ph type="body" sz="quarter" idx="14"/>
          </p:nvPr>
        </p:nvSpPr>
        <p:spPr>
          <a:xfrm>
            <a:off x="720725" y="3513600"/>
            <a:ext cx="3463200" cy="2399838"/>
          </a:xfrm>
          <a:solidFill>
            <a:schemeClr val="accent1"/>
          </a:solidFill>
        </p:spPr>
        <p:txBody>
          <a:bodyPr lIns="216000" tIns="216000" rIns="216000" bIns="21600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6">
            <a:extLst>
              <a:ext uri="{FF2B5EF4-FFF2-40B4-BE49-F238E27FC236}">
                <a16:creationId xmlns:a16="http://schemas.microsoft.com/office/drawing/2014/main" id="{FA31B220-4936-49D3-AD22-E1AB025E79FF}"/>
              </a:ext>
            </a:extLst>
          </p:cNvPr>
          <p:cNvSpPr>
            <a:spLocks noGrp="1"/>
          </p:cNvSpPr>
          <p:nvPr>
            <p:ph type="pic" sz="quarter" idx="15"/>
          </p:nvPr>
        </p:nvSpPr>
        <p:spPr>
          <a:xfrm>
            <a:off x="4364400" y="1857600"/>
            <a:ext cx="3463200" cy="1656000"/>
          </a:xfrm>
          <a:solidFill>
            <a:schemeClr val="bg1">
              <a:lumMod val="85000"/>
            </a:schemeClr>
          </a:solidFill>
        </p:spPr>
        <p:txBody>
          <a:bodyPr/>
          <a:lstStyle/>
          <a:p>
            <a:r>
              <a:rPr lang="en-US"/>
              <a:t>Click icon to add picture</a:t>
            </a:r>
            <a:endParaRPr lang="en-GB"/>
          </a:p>
        </p:txBody>
      </p:sp>
      <p:sp>
        <p:nvSpPr>
          <p:cNvPr id="11" name="Text Placeholder 8">
            <a:extLst>
              <a:ext uri="{FF2B5EF4-FFF2-40B4-BE49-F238E27FC236}">
                <a16:creationId xmlns:a16="http://schemas.microsoft.com/office/drawing/2014/main" id="{7CE513B8-3916-48BB-B9B2-8DB9EBF65DF5}"/>
              </a:ext>
            </a:extLst>
          </p:cNvPr>
          <p:cNvSpPr>
            <a:spLocks noGrp="1"/>
          </p:cNvSpPr>
          <p:nvPr>
            <p:ph type="body" sz="quarter" idx="16"/>
          </p:nvPr>
        </p:nvSpPr>
        <p:spPr>
          <a:xfrm>
            <a:off x="4364400" y="3513600"/>
            <a:ext cx="3463200" cy="2399838"/>
          </a:xfrm>
          <a:solidFill>
            <a:schemeClr val="accent1"/>
          </a:solidFill>
        </p:spPr>
        <p:txBody>
          <a:bodyPr lIns="216000" tIns="216000" rIns="216000" bIns="21600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Picture Placeholder 6">
            <a:extLst>
              <a:ext uri="{FF2B5EF4-FFF2-40B4-BE49-F238E27FC236}">
                <a16:creationId xmlns:a16="http://schemas.microsoft.com/office/drawing/2014/main" id="{D80BFB18-381C-4689-BAEC-1672FDA5022A}"/>
              </a:ext>
            </a:extLst>
          </p:cNvPr>
          <p:cNvSpPr>
            <a:spLocks noGrp="1"/>
          </p:cNvSpPr>
          <p:nvPr>
            <p:ph type="pic" sz="quarter" idx="17"/>
          </p:nvPr>
        </p:nvSpPr>
        <p:spPr>
          <a:xfrm>
            <a:off x="8008075" y="1857600"/>
            <a:ext cx="3463200" cy="1656000"/>
          </a:xfrm>
          <a:solidFill>
            <a:schemeClr val="bg1">
              <a:lumMod val="85000"/>
            </a:schemeClr>
          </a:solidFill>
        </p:spPr>
        <p:txBody>
          <a:bodyPr/>
          <a:lstStyle/>
          <a:p>
            <a:r>
              <a:rPr lang="en-US"/>
              <a:t>Click icon to add picture</a:t>
            </a:r>
            <a:endParaRPr lang="en-GB"/>
          </a:p>
        </p:txBody>
      </p:sp>
      <p:sp>
        <p:nvSpPr>
          <p:cNvPr id="13" name="Text Placeholder 8">
            <a:extLst>
              <a:ext uri="{FF2B5EF4-FFF2-40B4-BE49-F238E27FC236}">
                <a16:creationId xmlns:a16="http://schemas.microsoft.com/office/drawing/2014/main" id="{C0D08A95-E2E5-43EE-B868-755A9DAB53AC}"/>
              </a:ext>
            </a:extLst>
          </p:cNvPr>
          <p:cNvSpPr>
            <a:spLocks noGrp="1"/>
          </p:cNvSpPr>
          <p:nvPr>
            <p:ph type="body" sz="quarter" idx="18"/>
          </p:nvPr>
        </p:nvSpPr>
        <p:spPr>
          <a:xfrm>
            <a:off x="8008075" y="3513600"/>
            <a:ext cx="3463200" cy="2399838"/>
          </a:xfrm>
          <a:solidFill>
            <a:schemeClr val="accent1"/>
          </a:solidFill>
        </p:spPr>
        <p:txBody>
          <a:bodyPr lIns="216000" tIns="216000" rIns="216000" bIns="216000"/>
          <a:lstStyle>
            <a:lvl1pPr>
              <a:spcAft>
                <a:spcPts val="0"/>
              </a:spcAft>
              <a:defRPr sz="1400">
                <a:solidFill>
                  <a:schemeClr val="bg1"/>
                </a:solidFill>
              </a:defRPr>
            </a:lvl1pPr>
            <a:lvl2pPr>
              <a:lnSpc>
                <a:spcPct val="100000"/>
              </a:lnSpc>
              <a:spcAft>
                <a:spcPts val="567"/>
              </a:spcAft>
              <a:defRPr sz="2000">
                <a:solidFill>
                  <a:schemeClr val="bg1"/>
                </a:solidFill>
              </a:defRPr>
            </a:lvl2pPr>
            <a:lvl3pPr>
              <a:spcAft>
                <a:spcPts val="0"/>
              </a:spcAft>
              <a:defRPr>
                <a:solidFill>
                  <a:schemeClr val="bg1"/>
                </a:solidFill>
              </a:defRPr>
            </a:lvl3pPr>
            <a:lvl4pPr>
              <a:spcAft>
                <a:spcPts val="0"/>
              </a:spcAft>
              <a:defRPr sz="1400">
                <a:solidFill>
                  <a:schemeClr val="bg1"/>
                </a:solidFill>
              </a:defRPr>
            </a:lvl4pPr>
            <a:lvl5pPr>
              <a:spcAft>
                <a:spcPts val="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47303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D5398-7070-473B-A412-A9AEA384C93D}"/>
              </a:ext>
            </a:extLst>
          </p:cNvPr>
          <p:cNvSpPr>
            <a:spLocks noGrp="1"/>
          </p:cNvSpPr>
          <p:nvPr>
            <p:ph type="title"/>
          </p:nvPr>
        </p:nvSpPr>
        <p:spPr>
          <a:xfrm>
            <a:off x="720726" y="722313"/>
            <a:ext cx="10750550" cy="574675"/>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D47719C-7D6E-4EC3-9B77-5FE8197F9D7B}"/>
              </a:ext>
            </a:extLst>
          </p:cNvPr>
          <p:cNvSpPr>
            <a:spLocks noGrp="1"/>
          </p:cNvSpPr>
          <p:nvPr>
            <p:ph type="body" idx="1"/>
          </p:nvPr>
        </p:nvSpPr>
        <p:spPr>
          <a:xfrm>
            <a:off x="720725" y="1296988"/>
            <a:ext cx="10750549" cy="46164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71E4EEA-1D06-4A33-84C5-C0AB423854A0}"/>
              </a:ext>
            </a:extLst>
          </p:cNvPr>
          <p:cNvSpPr>
            <a:spLocks noGrp="1"/>
          </p:cNvSpPr>
          <p:nvPr>
            <p:ph type="dt" sz="half" idx="2"/>
          </p:nvPr>
        </p:nvSpPr>
        <p:spPr>
          <a:xfrm>
            <a:off x="8081962" y="6492875"/>
            <a:ext cx="2743200" cy="189721"/>
          </a:xfrm>
          <a:prstGeom prst="rect">
            <a:avLst/>
          </a:prstGeom>
        </p:spPr>
        <p:txBody>
          <a:bodyPr vert="horz" lIns="0" tIns="0" rIns="0" bIns="0" rtlCol="0" anchor="t" anchorCtr="0">
            <a:noAutofit/>
          </a:bodyPr>
          <a:lstStyle>
            <a:lvl1pPr algn="r">
              <a:lnSpc>
                <a:spcPct val="90000"/>
              </a:lnSpc>
              <a:spcBef>
                <a:spcPts val="0"/>
              </a:spcBef>
              <a:defRPr sz="1200">
                <a:solidFill>
                  <a:schemeClr val="tx1"/>
                </a:solidFill>
              </a:defRPr>
            </a:lvl1pPr>
          </a:lstStyle>
          <a:p>
            <a:fld id="{ABF5DACA-A2E3-472B-A9C5-5652DD82F449}" type="datetime1">
              <a:rPr lang="en-GB" smtClean="0"/>
              <a:t>15/05/2024</a:t>
            </a:fld>
            <a:endParaRPr lang="en-GB"/>
          </a:p>
        </p:txBody>
      </p:sp>
      <p:sp>
        <p:nvSpPr>
          <p:cNvPr id="5" name="Footer Placeholder 4">
            <a:extLst>
              <a:ext uri="{FF2B5EF4-FFF2-40B4-BE49-F238E27FC236}">
                <a16:creationId xmlns:a16="http://schemas.microsoft.com/office/drawing/2014/main" id="{00AF207B-B60F-4C7F-AA4F-411C5E312FDF}"/>
              </a:ext>
            </a:extLst>
          </p:cNvPr>
          <p:cNvSpPr>
            <a:spLocks noGrp="1"/>
          </p:cNvSpPr>
          <p:nvPr>
            <p:ph type="ftr" sz="quarter" idx="3"/>
          </p:nvPr>
        </p:nvSpPr>
        <p:spPr>
          <a:xfrm>
            <a:off x="1766400" y="6492875"/>
            <a:ext cx="4114800" cy="189721"/>
          </a:xfrm>
          <a:prstGeom prst="rect">
            <a:avLst/>
          </a:prstGeom>
        </p:spPr>
        <p:txBody>
          <a:bodyPr vert="horz" lIns="0" tIns="0" rIns="0" bIns="0" rtlCol="0" anchor="t" anchorCtr="0">
            <a:noAutofit/>
          </a:bodyPr>
          <a:lstStyle>
            <a:lvl1pPr algn="l">
              <a:lnSpc>
                <a:spcPct val="90000"/>
              </a:lnSpc>
              <a:spcBef>
                <a:spcPts val="0"/>
              </a:spcBef>
              <a:defRPr sz="12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3B18286-AFC3-45C1-9396-A22798BC906A}"/>
              </a:ext>
            </a:extLst>
          </p:cNvPr>
          <p:cNvSpPr>
            <a:spLocks noGrp="1"/>
          </p:cNvSpPr>
          <p:nvPr>
            <p:ph type="sldNum" sz="quarter" idx="4"/>
          </p:nvPr>
        </p:nvSpPr>
        <p:spPr>
          <a:xfrm>
            <a:off x="11250150" y="6492875"/>
            <a:ext cx="257637" cy="189721"/>
          </a:xfrm>
          <a:prstGeom prst="rect">
            <a:avLst/>
          </a:prstGeom>
        </p:spPr>
        <p:txBody>
          <a:bodyPr vert="horz" lIns="0" tIns="0" rIns="0" bIns="0" rtlCol="0" anchor="t" anchorCtr="0">
            <a:noAutofit/>
          </a:bodyPr>
          <a:lstStyle>
            <a:lvl1pPr algn="r">
              <a:lnSpc>
                <a:spcPct val="90000"/>
              </a:lnSpc>
              <a:spcBef>
                <a:spcPts val="0"/>
              </a:spcBef>
              <a:defRPr sz="1000">
                <a:solidFill>
                  <a:schemeClr val="accent1"/>
                </a:solidFill>
              </a:defRPr>
            </a:lvl1pPr>
          </a:lstStyle>
          <a:p>
            <a:fld id="{5B4A74C5-79B0-4340-9A8D-1CCBE3E8C644}" type="slidenum">
              <a:rPr lang="en-GB" smtClean="0"/>
              <a:pPr/>
              <a:t>‹#›</a:t>
            </a:fld>
            <a:endParaRPr lang="en-GB"/>
          </a:p>
        </p:txBody>
      </p:sp>
      <p:cxnSp>
        <p:nvCxnSpPr>
          <p:cNvPr id="10" name="Straight Connector 9">
            <a:extLst>
              <a:ext uri="{FF2B5EF4-FFF2-40B4-BE49-F238E27FC236}">
                <a16:creationId xmlns:a16="http://schemas.microsoft.com/office/drawing/2014/main" id="{B34A7A17-A308-4819-B90E-703D77BA5D65}"/>
              </a:ext>
            </a:extLst>
          </p:cNvPr>
          <p:cNvCxnSpPr>
            <a:cxnSpLocks/>
          </p:cNvCxnSpPr>
          <p:nvPr userDrawn="1"/>
        </p:nvCxnSpPr>
        <p:spPr>
          <a:xfrm>
            <a:off x="1766400" y="6361716"/>
            <a:ext cx="104256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AD61BB9-F95A-4603-8510-31323C096A2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0725" y="6195599"/>
            <a:ext cx="899162" cy="332233"/>
          </a:xfrm>
          <a:prstGeom prst="rect">
            <a:avLst/>
          </a:prstGeom>
        </p:spPr>
      </p:pic>
    </p:spTree>
    <p:extLst>
      <p:ext uri="{BB962C8B-B14F-4D97-AF65-F5344CB8AC3E}">
        <p14:creationId xmlns:p14="http://schemas.microsoft.com/office/powerpoint/2010/main" val="1484160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fade/>
  </p:transition>
  <p:hf hdr="0" ftr="0" dt="0"/>
  <p:txStyles>
    <p:titleStyle>
      <a:lvl1pPr algn="l" defTabSz="914400" rtl="0" eaLnBrk="1" latinLnBrk="0" hangingPunct="1">
        <a:lnSpc>
          <a:spcPct val="85000"/>
        </a:lnSpc>
        <a:spcBef>
          <a:spcPts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10" orient="horz" pos="1293">
          <p15:clr>
            <a:srgbClr val="F26B43"/>
          </p15:clr>
        </p15:guide>
        <p15:guide id="11" pos="7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wmo-im/pywmdr/blob/main/notebooks/metrics_grouped.ipynb%E2%80%8B" TargetMode="External"/><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7C051-E4F0-DA1A-429D-B9FDF0BC859B}"/>
              </a:ext>
            </a:extLst>
          </p:cNvPr>
          <p:cNvSpPr>
            <a:spLocks noGrp="1"/>
          </p:cNvSpPr>
          <p:nvPr>
            <p:ph type="ctrTitle"/>
          </p:nvPr>
        </p:nvSpPr>
        <p:spPr>
          <a:xfrm>
            <a:off x="1367998" y="2790000"/>
            <a:ext cx="9269135" cy="1476000"/>
          </a:xfrm>
        </p:spPr>
        <p:txBody>
          <a:bodyPr/>
          <a:lstStyle/>
          <a:p>
            <a:r>
              <a:rPr lang="fr-FR" sz="4000" dirty="0"/>
              <a:t>Service </a:t>
            </a:r>
            <a:r>
              <a:rPr lang="fr-FR" sz="4000" dirty="0" err="1"/>
              <a:t>Level</a:t>
            </a:r>
            <a:r>
              <a:rPr lang="fr-FR" sz="4000" dirty="0"/>
              <a:t> </a:t>
            </a:r>
            <a:r>
              <a:rPr lang="fr-FR" sz="4000" dirty="0" err="1"/>
              <a:t>Agreements</a:t>
            </a:r>
            <a:br>
              <a:rPr lang="fr-FR" sz="4000" dirty="0"/>
            </a:br>
            <a:r>
              <a:rPr lang="fr-FR" sz="4000" dirty="0" err="1"/>
              <a:t>with</a:t>
            </a:r>
            <a:r>
              <a:rPr lang="fr-FR" sz="4000" dirty="0"/>
              <a:t> OceanOPS</a:t>
            </a:r>
            <a:br>
              <a:rPr lang="fr-FR" sz="4000" dirty="0"/>
            </a:br>
            <a:r>
              <a:rPr lang="fr-FR" sz="3200" dirty="0" err="1">
                <a:solidFill>
                  <a:srgbClr val="00B0F0"/>
                </a:solidFill>
              </a:rPr>
              <a:t>Establishing</a:t>
            </a:r>
            <a:r>
              <a:rPr lang="fr-FR" sz="3200" dirty="0">
                <a:solidFill>
                  <a:srgbClr val="00B0F0"/>
                </a:solidFill>
              </a:rPr>
              <a:t> </a:t>
            </a:r>
            <a:r>
              <a:rPr lang="fr-FR" sz="3200" dirty="0" err="1">
                <a:solidFill>
                  <a:srgbClr val="00B0F0"/>
                </a:solidFill>
              </a:rPr>
              <a:t>frameworks</a:t>
            </a:r>
            <a:r>
              <a:rPr lang="fr-FR" sz="3200" dirty="0">
                <a:solidFill>
                  <a:srgbClr val="00B0F0"/>
                </a:solidFill>
              </a:rPr>
              <a:t> for collaborations</a:t>
            </a:r>
            <a:br>
              <a:rPr lang="fr-FR" sz="4000" dirty="0"/>
            </a:br>
            <a:endParaRPr lang="en-US" sz="4000" dirty="0"/>
          </a:p>
        </p:txBody>
      </p:sp>
      <p:sp>
        <p:nvSpPr>
          <p:cNvPr id="5" name="Google Shape;172;g24e328dc025_0_0">
            <a:extLst>
              <a:ext uri="{FF2B5EF4-FFF2-40B4-BE49-F238E27FC236}">
                <a16:creationId xmlns:a16="http://schemas.microsoft.com/office/drawing/2014/main" id="{6AC9FF1F-470A-1A28-CEBC-E727C3ACBB0A}"/>
              </a:ext>
            </a:extLst>
          </p:cNvPr>
          <p:cNvSpPr txBox="1">
            <a:spLocks noGrp="1"/>
          </p:cNvSpPr>
          <p:nvPr/>
        </p:nvSpPr>
        <p:spPr>
          <a:xfrm>
            <a:off x="1367999" y="5612504"/>
            <a:ext cx="10054500" cy="767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5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105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ctr" rtl="0">
              <a:lnSpc>
                <a:spcPct val="100000"/>
              </a:lnSpc>
              <a:spcBef>
                <a:spcPts val="2835"/>
              </a:spcBef>
              <a:spcAft>
                <a:spcPts val="0"/>
              </a:spcAft>
              <a:buClr>
                <a:schemeClr val="accent2"/>
              </a:buClr>
              <a:buSzPts val="1600"/>
              <a:buFont typeface="Arial"/>
              <a:buNone/>
              <a:defRPr sz="1600" b="0" i="0" u="none" strike="noStrike" cap="none">
                <a:solidFill>
                  <a:schemeClr val="dk2"/>
                </a:solidFill>
                <a:latin typeface="Arial"/>
                <a:ea typeface="Arial"/>
                <a:cs typeface="Arial"/>
                <a:sym typeface="Arial"/>
              </a:defRPr>
            </a:lvl4pPr>
            <a:lvl5pPr marL="2286000" marR="0" lvl="4" indent="-330200" algn="ctr" rtl="0">
              <a:lnSpc>
                <a:spcPct val="100000"/>
              </a:lnSpc>
              <a:spcBef>
                <a:spcPts val="850"/>
              </a:spcBef>
              <a:spcAft>
                <a:spcPts val="0"/>
              </a:spcAft>
              <a:buClr>
                <a:schemeClr val="accent2"/>
              </a:buClr>
              <a:buSzPts val="1600"/>
              <a:buFont typeface="Arial"/>
              <a:buNone/>
              <a:defRPr sz="1600" b="0" i="0" u="none" strike="noStrike" cap="none">
                <a:solidFill>
                  <a:schemeClr val="dk2"/>
                </a:solidFill>
                <a:latin typeface="Arial"/>
                <a:ea typeface="Arial"/>
                <a:cs typeface="Arial"/>
                <a:sym typeface="Arial"/>
              </a:defRPr>
            </a:lvl5pPr>
            <a:lvl6pPr marL="2743200" marR="0" lvl="5" indent="-342900" algn="ctr" rtl="0">
              <a:lnSpc>
                <a:spcPct val="90000"/>
              </a:lnSpc>
              <a:spcBef>
                <a:spcPts val="85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5000"/>
              </a:lnSpc>
              <a:spcBef>
                <a:spcPts val="0"/>
              </a:spcBef>
              <a:spcAft>
                <a:spcPts val="0"/>
              </a:spcAft>
              <a:buClr>
                <a:prstClr val="black"/>
              </a:buClr>
              <a:buSzPts val="1100"/>
              <a:buFont typeface="Arial"/>
              <a:buNone/>
              <a:tabLst/>
              <a:defRPr/>
            </a:pPr>
            <a:r>
              <a:rPr kumimoji="0" lang="en-GB" sz="1800" b="1" i="0" u="none" strike="noStrike" kern="1200" cap="none" spc="0" normalizeH="0" baseline="0" noProof="0" dirty="0">
                <a:ln>
                  <a:noFill/>
                </a:ln>
                <a:solidFill>
                  <a:prstClr val="white"/>
                </a:solidFill>
                <a:effectLst/>
                <a:uLnTx/>
                <a:uFillTx/>
                <a:latin typeface="Arial"/>
                <a:cs typeface="Arial"/>
                <a:sym typeface="Arial"/>
              </a:rPr>
              <a:t>OCG-15 Session, 13-17 May, 2024</a:t>
            </a:r>
            <a:endParaRPr kumimoji="0" sz="1800" b="1"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105000"/>
              </a:lnSpc>
              <a:spcBef>
                <a:spcPts val="1000"/>
              </a:spcBef>
              <a:spcAft>
                <a:spcPts val="0"/>
              </a:spcAft>
              <a:buClr>
                <a:prstClr val="black"/>
              </a:buClr>
              <a:buSzPts val="1100"/>
              <a:buFont typeface="Arial"/>
              <a:buNone/>
              <a:tabLst/>
              <a:defRPr/>
            </a:pPr>
            <a:r>
              <a:rPr kumimoji="0" lang="en-GB" sz="1800" b="1" i="0" u="none" strike="noStrike" kern="1200" cap="none" spc="0" normalizeH="0" baseline="0" noProof="0" dirty="0">
                <a:ln>
                  <a:noFill/>
                </a:ln>
                <a:solidFill>
                  <a:prstClr val="white"/>
                </a:solidFill>
                <a:effectLst/>
                <a:uLnTx/>
                <a:uFillTx/>
                <a:latin typeface="Arial"/>
                <a:cs typeface="Arial"/>
                <a:sym typeface="Arial"/>
              </a:rPr>
              <a:t>ONC, Victoria, British Columbia, Canada</a:t>
            </a:r>
            <a:endParaRPr kumimoji="0" sz="1800" b="1" i="0" u="none" strike="noStrike" kern="1200" cap="none" spc="0" normalizeH="0" baseline="0" noProof="0" dirty="0">
              <a:ln>
                <a:noFill/>
              </a:ln>
              <a:solidFill>
                <a:prstClr val="white"/>
              </a:solidFill>
              <a:effectLst/>
              <a:uLnTx/>
              <a:uFillTx/>
              <a:latin typeface="Arial"/>
              <a:cs typeface="Arial"/>
              <a:sym typeface="Arial"/>
            </a:endParaRPr>
          </a:p>
        </p:txBody>
      </p:sp>
      <p:sp>
        <p:nvSpPr>
          <p:cNvPr id="6" name="Google Shape;172;g24e328dc025_0_0">
            <a:extLst>
              <a:ext uri="{FF2B5EF4-FFF2-40B4-BE49-F238E27FC236}">
                <a16:creationId xmlns:a16="http://schemas.microsoft.com/office/drawing/2014/main" id="{6E3EFF01-F8BD-D8D7-B3B4-EB4F92D9830F}"/>
              </a:ext>
            </a:extLst>
          </p:cNvPr>
          <p:cNvSpPr txBox="1">
            <a:spLocks noGrp="1"/>
          </p:cNvSpPr>
          <p:nvPr/>
        </p:nvSpPr>
        <p:spPr>
          <a:xfrm>
            <a:off x="1367999" y="5612504"/>
            <a:ext cx="10054500" cy="767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5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105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ctr" rtl="0">
              <a:lnSpc>
                <a:spcPct val="100000"/>
              </a:lnSpc>
              <a:spcBef>
                <a:spcPts val="0"/>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ctr" rtl="0">
              <a:lnSpc>
                <a:spcPct val="100000"/>
              </a:lnSpc>
              <a:spcBef>
                <a:spcPts val="2835"/>
              </a:spcBef>
              <a:spcAft>
                <a:spcPts val="0"/>
              </a:spcAft>
              <a:buClr>
                <a:schemeClr val="accent2"/>
              </a:buClr>
              <a:buSzPts val="1600"/>
              <a:buFont typeface="Arial"/>
              <a:buNone/>
              <a:defRPr sz="1600" b="0" i="0" u="none" strike="noStrike" cap="none">
                <a:solidFill>
                  <a:schemeClr val="dk2"/>
                </a:solidFill>
                <a:latin typeface="Arial"/>
                <a:ea typeface="Arial"/>
                <a:cs typeface="Arial"/>
                <a:sym typeface="Arial"/>
              </a:defRPr>
            </a:lvl4pPr>
            <a:lvl5pPr marL="2286000" marR="0" lvl="4" indent="-330200" algn="ctr" rtl="0">
              <a:lnSpc>
                <a:spcPct val="100000"/>
              </a:lnSpc>
              <a:spcBef>
                <a:spcPts val="850"/>
              </a:spcBef>
              <a:spcAft>
                <a:spcPts val="0"/>
              </a:spcAft>
              <a:buClr>
                <a:schemeClr val="accent2"/>
              </a:buClr>
              <a:buSzPts val="1600"/>
              <a:buFont typeface="Arial"/>
              <a:buNone/>
              <a:defRPr sz="1600" b="0" i="0" u="none" strike="noStrike" cap="none">
                <a:solidFill>
                  <a:schemeClr val="dk2"/>
                </a:solidFill>
                <a:latin typeface="Arial"/>
                <a:ea typeface="Arial"/>
                <a:cs typeface="Arial"/>
                <a:sym typeface="Arial"/>
              </a:defRPr>
            </a:lvl5pPr>
            <a:lvl6pPr marL="2743200" marR="0" lvl="5" indent="-342900" algn="ctr" rtl="0">
              <a:lnSpc>
                <a:spcPct val="90000"/>
              </a:lnSpc>
              <a:spcBef>
                <a:spcPts val="85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5000"/>
              </a:lnSpc>
              <a:spcBef>
                <a:spcPts val="0"/>
              </a:spcBef>
              <a:spcAft>
                <a:spcPts val="0"/>
              </a:spcAft>
              <a:buClr>
                <a:prstClr val="black"/>
              </a:buClr>
              <a:buSzPts val="1100"/>
              <a:buFont typeface="Arial"/>
              <a:buNone/>
              <a:tabLst/>
              <a:defRPr/>
            </a:pPr>
            <a:r>
              <a:rPr kumimoji="0" lang="en-GB" sz="1800" b="1" i="0" u="none" strike="noStrike" kern="1200" cap="none" spc="0" normalizeH="0" baseline="0" noProof="0" dirty="0">
                <a:ln>
                  <a:noFill/>
                </a:ln>
                <a:solidFill>
                  <a:prstClr val="white"/>
                </a:solidFill>
                <a:effectLst/>
                <a:uLnTx/>
                <a:uFillTx/>
                <a:latin typeface="Arial"/>
                <a:cs typeface="Arial"/>
                <a:sym typeface="Arial"/>
              </a:rPr>
              <a:t>OCG-15 Session, 13-17 May, 2024</a:t>
            </a:r>
            <a:endParaRPr kumimoji="0" sz="1800" b="1"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105000"/>
              </a:lnSpc>
              <a:spcBef>
                <a:spcPts val="1000"/>
              </a:spcBef>
              <a:spcAft>
                <a:spcPts val="0"/>
              </a:spcAft>
              <a:buClr>
                <a:prstClr val="black"/>
              </a:buClr>
              <a:buSzPts val="1100"/>
              <a:buFont typeface="Arial"/>
              <a:buNone/>
              <a:tabLst/>
              <a:defRPr/>
            </a:pPr>
            <a:r>
              <a:rPr kumimoji="0" lang="en-GB" sz="1800" b="1" i="0" u="none" strike="noStrike" kern="1200" cap="none" spc="0" normalizeH="0" baseline="0" noProof="0" dirty="0">
                <a:ln>
                  <a:noFill/>
                </a:ln>
                <a:solidFill>
                  <a:prstClr val="white"/>
                </a:solidFill>
                <a:effectLst/>
                <a:uLnTx/>
                <a:uFillTx/>
                <a:latin typeface="Arial"/>
                <a:cs typeface="Arial"/>
                <a:sym typeface="Arial"/>
              </a:rPr>
              <a:t>ONC, Victoria, British Columbia, Canada</a:t>
            </a:r>
            <a:endParaRPr kumimoji="0" sz="1800" b="1" i="0" u="none" strike="noStrike" kern="1200" cap="none" spc="0" normalizeH="0" baseline="0" noProof="0" dirty="0">
              <a:ln>
                <a:noFill/>
              </a:ln>
              <a:solidFill>
                <a:prstClr val="white"/>
              </a:solidFill>
              <a:effectLst/>
              <a:uLnTx/>
              <a:uFillTx/>
              <a:latin typeface="Arial"/>
              <a:cs typeface="Arial"/>
              <a:sym typeface="Arial"/>
            </a:endParaRPr>
          </a:p>
        </p:txBody>
      </p:sp>
      <p:pic>
        <p:nvPicPr>
          <p:cNvPr id="7" name="Picture 6" descr="A blue dotted sphere with triangles&#10;&#10;Description automatically generated with medium confidence">
            <a:extLst>
              <a:ext uri="{FF2B5EF4-FFF2-40B4-BE49-F238E27FC236}">
                <a16:creationId xmlns:a16="http://schemas.microsoft.com/office/drawing/2014/main" id="{29495A34-8CB9-9A57-5598-1412FC7660FC}"/>
              </a:ext>
            </a:extLst>
          </p:cNvPr>
          <p:cNvPicPr>
            <a:picLocks noChangeAspect="1"/>
          </p:cNvPicPr>
          <p:nvPr/>
        </p:nvPicPr>
        <p:blipFill rotWithShape="1">
          <a:blip r:embed="rId3">
            <a:extLst>
              <a:ext uri="{28A0092B-C50C-407E-A947-70E740481C1C}">
                <a14:useLocalDpi xmlns:a14="http://schemas.microsoft.com/office/drawing/2010/main" val="0"/>
              </a:ext>
            </a:extLst>
          </a:blip>
          <a:srcRect r="30605"/>
          <a:stretch/>
        </p:blipFill>
        <p:spPr>
          <a:xfrm>
            <a:off x="7297319" y="99000"/>
            <a:ext cx="4894682" cy="6858000"/>
          </a:xfrm>
          <a:prstGeom prst="rect">
            <a:avLst/>
          </a:prstGeom>
        </p:spPr>
      </p:pic>
    </p:spTree>
    <p:extLst>
      <p:ext uri="{BB962C8B-B14F-4D97-AF65-F5344CB8AC3E}">
        <p14:creationId xmlns:p14="http://schemas.microsoft.com/office/powerpoint/2010/main" val="35933727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7EFE4D-AF56-866F-C6C5-CEE8312F2385}"/>
              </a:ext>
            </a:extLst>
          </p:cNvPr>
          <p:cNvSpPr>
            <a:spLocks noGrp="1"/>
          </p:cNvSpPr>
          <p:nvPr>
            <p:ph idx="1"/>
          </p:nvPr>
        </p:nvSpPr>
        <p:spPr>
          <a:xfrm>
            <a:off x="720726" y="1880963"/>
            <a:ext cx="10714298" cy="3731026"/>
          </a:xfrm>
        </p:spPr>
        <p:txBody>
          <a:bodyPr/>
          <a:lstStyle/>
          <a:p>
            <a:pPr marL="285750" indent="-285750">
              <a:buClr>
                <a:schemeClr val="accent2"/>
              </a:buClr>
              <a:buFont typeface="Arial" panose="020B0604020202020204" pitchFamily="34" charset="0"/>
              <a:buChar char="•"/>
            </a:pPr>
            <a:r>
              <a:rPr lang="fr-FR" sz="2000" dirty="0" err="1">
                <a:solidFill>
                  <a:srgbClr val="00B0F0"/>
                </a:solidFill>
              </a:rPr>
              <a:t>Core</a:t>
            </a:r>
            <a:r>
              <a:rPr lang="fr-FR" sz="2000" dirty="0">
                <a:solidFill>
                  <a:srgbClr val="00B0F0"/>
                </a:solidFill>
              </a:rPr>
              <a:t> P</a:t>
            </a:r>
            <a:r>
              <a:rPr lang="en-US" sz="2000" dirty="0" err="1">
                <a:solidFill>
                  <a:srgbClr val="00B0F0"/>
                </a:solidFill>
              </a:rPr>
              <a:t>roducts</a:t>
            </a:r>
            <a:r>
              <a:rPr lang="en-US" sz="2000" dirty="0">
                <a:solidFill>
                  <a:srgbClr val="00B0F0"/>
                </a:solidFill>
              </a:rPr>
              <a:t> included in SLAs requires meticulous planning, continuous monitoring, and collaborative efforts from OceanOPS team for optimal production and delivery:</a:t>
            </a:r>
          </a:p>
          <a:p>
            <a:pPr marL="647700" lvl="4" indent="-323850"/>
            <a:r>
              <a:rPr lang="en-US" dirty="0"/>
              <a:t>Web-based monitoring dashboard(s)</a:t>
            </a:r>
            <a:endParaRPr lang="en-US" dirty="0">
              <a:cs typeface="Arial"/>
            </a:endParaRPr>
          </a:p>
          <a:p>
            <a:pPr marL="647700" lvl="4" indent="-323850"/>
            <a:r>
              <a:rPr lang="en-US" dirty="0"/>
              <a:t>Routine maps, statistics, performance indicators</a:t>
            </a:r>
            <a:endParaRPr lang="en-US" dirty="0">
              <a:cs typeface="Arial"/>
            </a:endParaRPr>
          </a:p>
          <a:p>
            <a:pPr marL="647700" lvl="4" indent="-323850"/>
            <a:r>
              <a:rPr lang="en-US" dirty="0"/>
              <a:t>WIGOS compliant metadata API</a:t>
            </a:r>
            <a:endParaRPr lang="en-US" dirty="0">
              <a:cs typeface="Arial"/>
            </a:endParaRPr>
          </a:p>
          <a:p>
            <a:pPr marL="647700" lvl="4" indent="-323850"/>
            <a:r>
              <a:rPr lang="en-US" dirty="0"/>
              <a:t>Yearly reports for Networks</a:t>
            </a:r>
            <a:endParaRPr lang="en-US" dirty="0">
              <a:cs typeface="Arial"/>
            </a:endParaRPr>
          </a:p>
          <a:p>
            <a:pPr marL="647700" lvl="4" indent="-323850"/>
            <a:r>
              <a:rPr lang="en-US" dirty="0"/>
              <a:t>Yearly financial report to OCG</a:t>
            </a:r>
            <a:endParaRPr lang="en-US" dirty="0">
              <a:cs typeface="Arial"/>
            </a:endParaRPr>
          </a:p>
          <a:p>
            <a:pPr marL="647700" lvl="4" indent="-323850"/>
            <a:r>
              <a:rPr lang="en-US" dirty="0"/>
              <a:t>Yearly work plan report to OCG</a:t>
            </a:r>
            <a:endParaRPr lang="en-US" dirty="0">
              <a:cs typeface="Arial"/>
            </a:endParaRPr>
          </a:p>
          <a:p>
            <a:pPr marL="647700" lvl="4" indent="-323850"/>
            <a:r>
              <a:rPr lang="en-US" dirty="0"/>
              <a:t>Yearly report for GOOS (on national contributions) - proposal from GOOS SC feedback)</a:t>
            </a:r>
          </a:p>
          <a:p>
            <a:pPr marL="647700" lvl="4" indent="-323850"/>
            <a:r>
              <a:rPr lang="en-US" dirty="0"/>
              <a:t>Semestrial Technical Bulletin</a:t>
            </a:r>
            <a:endParaRPr lang="en-US" dirty="0">
              <a:cs typeface="Arial"/>
            </a:endParaRPr>
          </a:p>
          <a:p>
            <a:pPr marL="647700" lvl="4" indent="-323850"/>
            <a:r>
              <a:rPr lang="en-US" dirty="0"/>
              <a:t>Yearly Report Card</a:t>
            </a:r>
            <a:endParaRPr lang="en-US" dirty="0">
              <a:cs typeface="Arial"/>
            </a:endParaRPr>
          </a:p>
          <a:p>
            <a:pPr marL="647700" lvl="4" indent="-323850"/>
            <a:r>
              <a:rPr lang="en-US" dirty="0"/>
              <a:t>Quarterly basin-based coordination report</a:t>
            </a:r>
            <a:endParaRPr lang="en-US" dirty="0">
              <a:cs typeface="Arial"/>
            </a:endParaRPr>
          </a:p>
          <a:p>
            <a:pPr marL="285750" indent="-285750">
              <a:buFont typeface="Arial" panose="020B0604020202020204" pitchFamily="34" charset="0"/>
              <a:buChar char="•"/>
            </a:pPr>
            <a:endParaRPr lang="en-US" dirty="0">
              <a:solidFill>
                <a:schemeClr val="accent3"/>
              </a:solidFill>
            </a:endParaRPr>
          </a:p>
          <a:p>
            <a:endParaRPr lang="en-US" dirty="0"/>
          </a:p>
        </p:txBody>
      </p:sp>
      <p:sp>
        <p:nvSpPr>
          <p:cNvPr id="3" name="Slide Number Placeholder 2">
            <a:extLst>
              <a:ext uri="{FF2B5EF4-FFF2-40B4-BE49-F238E27FC236}">
                <a16:creationId xmlns:a16="http://schemas.microsoft.com/office/drawing/2014/main" id="{071A88D1-8F02-00A4-E4BB-3173469C65F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4" name="Title 3">
            <a:extLst>
              <a:ext uri="{FF2B5EF4-FFF2-40B4-BE49-F238E27FC236}">
                <a16:creationId xmlns:a16="http://schemas.microsoft.com/office/drawing/2014/main" id="{C4EDDB4B-812A-A826-DBEE-3FB98AE004D2}"/>
              </a:ext>
            </a:extLst>
          </p:cNvPr>
          <p:cNvSpPr>
            <a:spLocks noGrp="1"/>
          </p:cNvSpPr>
          <p:nvPr>
            <p:ph type="title"/>
          </p:nvPr>
        </p:nvSpPr>
        <p:spPr/>
        <p:txBody>
          <a:bodyPr/>
          <a:lstStyle/>
          <a:p>
            <a:r>
              <a:rPr lang="fr-FR" dirty="0" err="1"/>
              <a:t>Level</a:t>
            </a:r>
            <a:r>
              <a:rPr lang="fr-FR" dirty="0"/>
              <a:t> 5</a:t>
            </a:r>
            <a:r>
              <a:rPr lang="en-US" dirty="0"/>
              <a:t> – Services Overview</a:t>
            </a:r>
          </a:p>
        </p:txBody>
      </p:sp>
      <p:sp>
        <p:nvSpPr>
          <p:cNvPr id="5" name="Text Placeholder 3">
            <a:extLst>
              <a:ext uri="{FF2B5EF4-FFF2-40B4-BE49-F238E27FC236}">
                <a16:creationId xmlns:a16="http://schemas.microsoft.com/office/drawing/2014/main" id="{E1A8339F-57EF-C865-C28F-B7C8C8EFB0D7}"/>
              </a:ext>
            </a:extLst>
          </p:cNvPr>
          <p:cNvSpPr txBox="1">
            <a:spLocks/>
          </p:cNvSpPr>
          <p:nvPr/>
        </p:nvSpPr>
        <p:spPr>
          <a:xfrm>
            <a:off x="720725" y="1256796"/>
            <a:ext cx="7830422" cy="391134"/>
          </a:xfrm>
          <a:prstGeom prst="rect">
            <a:avLst/>
          </a:prstGeom>
          <a:solidFill>
            <a:schemeClr val="bg1">
              <a:lumMod val="85000"/>
            </a:schemeClr>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701"/>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Includes</a:t>
            </a:r>
            <a:r>
              <a:rPr kumimoji="0" lang="fr-FR" sz="1600" b="0" i="0" u="none" strike="noStrike" kern="1200" cap="none" spc="0" normalizeH="0" baseline="0" noProof="0" dirty="0">
                <a:ln>
                  <a:noFill/>
                </a:ln>
                <a:solidFill>
                  <a:srgbClr val="333333"/>
                </a:solidFill>
                <a:effectLst/>
                <a:uLnTx/>
                <a:uFillTx/>
                <a:latin typeface="Arial"/>
                <a:ea typeface="+mn-ea"/>
                <a:cs typeface="+mn-cs"/>
              </a:rPr>
              <a:t> all </a:t>
            </a:r>
            <a:r>
              <a:rPr kumimoji="0" lang="fr-FR" sz="1600" b="0" i="0" u="none" strike="noStrike" kern="1200" cap="none" spc="0" normalizeH="0" baseline="0" noProof="0" dirty="0" err="1">
                <a:ln>
                  <a:noFill/>
                </a:ln>
                <a:solidFill>
                  <a:srgbClr val="333333"/>
                </a:solidFill>
                <a:effectLst/>
                <a:uLnTx/>
                <a:uFillTx/>
                <a:latin typeface="Arial"/>
                <a:ea typeface="+mn-ea"/>
                <a:cs typeface="+mn-cs"/>
              </a:rPr>
              <a:t>Level</a:t>
            </a:r>
            <a:r>
              <a:rPr kumimoji="0" lang="fr-FR" sz="1600" b="0" i="0" u="none" strike="noStrike" kern="1200" cap="none" spc="0" normalizeH="0" baseline="0" noProof="0" dirty="0">
                <a:ln>
                  <a:noFill/>
                </a:ln>
                <a:solidFill>
                  <a:srgbClr val="333333"/>
                </a:solidFill>
                <a:effectLst/>
                <a:uLnTx/>
                <a:uFillTx/>
                <a:latin typeface="Arial"/>
                <a:ea typeface="+mn-ea"/>
                <a:cs typeface="+mn-cs"/>
              </a:rPr>
              <a:t> 4 services </a:t>
            </a:r>
            <a:r>
              <a:rPr kumimoji="0" lang="fr-FR" sz="1600" b="1" i="0" u="none" strike="noStrike" kern="1200" cap="none" spc="0" normalizeH="0" baseline="0" noProof="0" dirty="0">
                <a:ln>
                  <a:noFill/>
                </a:ln>
                <a:solidFill>
                  <a:srgbClr val="00B0F0"/>
                </a:solidFill>
                <a:effectLst/>
                <a:uLnTx/>
                <a:uFillTx/>
                <a:latin typeface="Arial"/>
                <a:ea typeface="+mn-ea"/>
                <a:cs typeface="+mn-cs"/>
              </a:rPr>
              <a:t>+ </a:t>
            </a:r>
            <a:r>
              <a:rPr kumimoji="0" lang="fr-FR" sz="1600" b="1" i="0" u="none" strike="noStrike" kern="1200" cap="none" spc="0" normalizeH="0" baseline="0" noProof="0" dirty="0" err="1">
                <a:ln>
                  <a:noFill/>
                </a:ln>
                <a:solidFill>
                  <a:srgbClr val="00B0F0"/>
                </a:solidFill>
                <a:effectLst/>
                <a:uLnTx/>
                <a:uFillTx/>
                <a:latin typeface="Arial"/>
                <a:ea typeface="+mn-ea"/>
                <a:cs typeface="+mn-cs"/>
              </a:rPr>
              <a:t>additional</a:t>
            </a:r>
            <a:r>
              <a:rPr kumimoji="0" lang="fr-FR" sz="1600" b="1" i="0" u="none" strike="noStrike" kern="1200" cap="none" spc="0" normalizeH="0" baseline="0" noProof="0" dirty="0">
                <a:ln>
                  <a:noFill/>
                </a:ln>
                <a:solidFill>
                  <a:srgbClr val="00B0F0"/>
                </a:solidFill>
                <a:effectLst/>
                <a:uLnTx/>
                <a:uFillTx/>
                <a:latin typeface="Arial"/>
                <a:ea typeface="+mn-ea"/>
                <a:cs typeface="+mn-cs"/>
              </a:rPr>
              <a:t> FTE </a:t>
            </a:r>
            <a:r>
              <a:rPr kumimoji="0" lang="fr-FR" sz="1600" b="1" i="0" u="none" strike="noStrike" kern="1200" cap="none" spc="0" normalizeH="0" baseline="0" noProof="0" dirty="0" err="1">
                <a:ln>
                  <a:noFill/>
                </a:ln>
                <a:solidFill>
                  <a:srgbClr val="00B0F0"/>
                </a:solidFill>
                <a:effectLst/>
                <a:uLnTx/>
                <a:uFillTx/>
                <a:latin typeface="Arial"/>
                <a:ea typeface="+mn-ea"/>
                <a:cs typeface="+mn-cs"/>
              </a:rPr>
              <a:t>delivered</a:t>
            </a:r>
            <a:r>
              <a:rPr kumimoji="0" lang="fr-FR" sz="1600" b="1" i="0" u="none" strike="noStrike" kern="1200" cap="none" spc="0" normalizeH="0" baseline="0" noProof="0" dirty="0">
                <a:ln>
                  <a:noFill/>
                </a:ln>
                <a:solidFill>
                  <a:srgbClr val="00B0F0"/>
                </a:solidFill>
                <a:effectLst/>
                <a:uLnTx/>
                <a:uFillTx/>
                <a:latin typeface="Arial"/>
                <a:ea typeface="+mn-ea"/>
                <a:cs typeface="+mn-cs"/>
              </a:rPr>
              <a:t> </a:t>
            </a:r>
            <a:r>
              <a:rPr kumimoji="0" lang="fr-FR" sz="1600" b="1" i="0" u="none" strike="noStrike" kern="1200" cap="none" spc="0" normalizeH="0" baseline="0" noProof="0" dirty="0" err="1">
                <a:ln>
                  <a:noFill/>
                </a:ln>
                <a:solidFill>
                  <a:srgbClr val="00B0F0"/>
                </a:solidFill>
                <a:effectLst/>
                <a:uLnTx/>
                <a:uFillTx/>
                <a:latin typeface="Arial"/>
                <a:ea typeface="+mn-ea"/>
                <a:cs typeface="+mn-cs"/>
              </a:rPr>
              <a:t>according</a:t>
            </a:r>
            <a:r>
              <a:rPr kumimoji="0" lang="fr-FR" sz="1600" b="1" i="0" u="none" strike="noStrike" kern="1200" cap="none" spc="0" normalizeH="0" baseline="0" noProof="0" dirty="0">
                <a:ln>
                  <a:noFill/>
                </a:ln>
                <a:solidFill>
                  <a:srgbClr val="00B0F0"/>
                </a:solidFill>
                <a:effectLst/>
                <a:uLnTx/>
                <a:uFillTx/>
                <a:latin typeface="Arial"/>
                <a:ea typeface="+mn-ea"/>
                <a:cs typeface="+mn-cs"/>
              </a:rPr>
              <a:t> to </a:t>
            </a:r>
            <a:r>
              <a:rPr kumimoji="0" lang="fr-FR" sz="1600" b="1" i="0" u="none" strike="noStrike" kern="1200" cap="none" spc="0" normalizeH="0" baseline="0" noProof="0" dirty="0" err="1">
                <a:ln>
                  <a:noFill/>
                </a:ln>
                <a:solidFill>
                  <a:srgbClr val="00B0F0"/>
                </a:solidFill>
                <a:effectLst/>
                <a:uLnTx/>
                <a:uFillTx/>
                <a:latin typeface="Arial"/>
                <a:ea typeface="+mn-ea"/>
                <a:cs typeface="+mn-cs"/>
              </a:rPr>
              <a:t>means</a:t>
            </a:r>
            <a:r>
              <a:rPr kumimoji="0" lang="fr-FR" sz="1600" b="1" i="0" u="none" strike="noStrike" kern="1200" cap="none" spc="0" normalizeH="0" baseline="0" noProof="0" dirty="0">
                <a:ln>
                  <a:noFill/>
                </a:ln>
                <a:solidFill>
                  <a:srgbClr val="00B0F0"/>
                </a:solidFill>
                <a:effectLst/>
                <a:uLnTx/>
                <a:uFillTx/>
                <a:latin typeface="Arial"/>
                <a:ea typeface="+mn-ea"/>
                <a:cs typeface="+mn-cs"/>
              </a:rPr>
              <a:t>.</a:t>
            </a:r>
            <a:endParaRPr kumimoji="0" lang="en-US" sz="16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38110827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F41E-0503-F791-F8CE-24665CA282AD}"/>
              </a:ext>
            </a:extLst>
          </p:cNvPr>
          <p:cNvSpPr>
            <a:spLocks noGrp="1"/>
          </p:cNvSpPr>
          <p:nvPr>
            <p:ph type="title"/>
          </p:nvPr>
        </p:nvSpPr>
        <p:spPr/>
        <p:txBody>
          <a:bodyPr/>
          <a:lstStyle/>
          <a:p>
            <a:r>
              <a:rPr lang="en-US" dirty="0"/>
              <a:t>Services for IOC, WMO, GOOS, WIGOS, OCG ...</a:t>
            </a:r>
          </a:p>
        </p:txBody>
      </p:sp>
      <p:sp>
        <p:nvSpPr>
          <p:cNvPr id="3" name="Slide Number Placeholder 2">
            <a:extLst>
              <a:ext uri="{FF2B5EF4-FFF2-40B4-BE49-F238E27FC236}">
                <a16:creationId xmlns:a16="http://schemas.microsoft.com/office/drawing/2014/main" id="{B23A1DBF-B6D6-AE13-A07A-5E93BC00E9A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2226E6A0-7BAC-470D-0ABC-585F5EC7FA55}"/>
              </a:ext>
            </a:extLst>
          </p:cNvPr>
          <p:cNvSpPr>
            <a:spLocks noGrp="1"/>
          </p:cNvSpPr>
          <p:nvPr>
            <p:ph type="body" sz="quarter" idx="18"/>
          </p:nvPr>
        </p:nvSpPr>
        <p:spPr>
          <a:xfrm>
            <a:off x="8038219" y="3251590"/>
            <a:ext cx="3463200" cy="3431006"/>
          </a:xfrm>
        </p:spPr>
        <p:txBody>
          <a:bodyPr/>
          <a:lstStyle/>
          <a:p>
            <a:r>
              <a:rPr lang="fr-FR" sz="1200" b="1" dirty="0" err="1"/>
              <a:t>Technical</a:t>
            </a:r>
            <a:r>
              <a:rPr lang="fr-FR" sz="1200" b="1" dirty="0"/>
              <a:t> Support</a:t>
            </a:r>
          </a:p>
          <a:p>
            <a:pPr marL="323850" lvl="3" indent="-323850"/>
            <a:r>
              <a:rPr lang="en-US" sz="1200" dirty="0"/>
              <a:t>Expertise "in the fields" on networks &amp; GOOS</a:t>
            </a:r>
            <a:endParaRPr lang="en-US" sz="1200" dirty="0">
              <a:cs typeface="Arial"/>
            </a:endParaRPr>
          </a:p>
          <a:p>
            <a:pPr marL="323850" lvl="3" indent="-323850"/>
            <a:r>
              <a:rPr lang="en-US" sz="1200" dirty="0"/>
              <a:t>Participation in GOOS-SC, OCG, and related meetings</a:t>
            </a:r>
            <a:endParaRPr lang="en-US" sz="1200" dirty="0">
              <a:cs typeface="Arial"/>
            </a:endParaRPr>
          </a:p>
          <a:p>
            <a:pPr marL="323850" lvl="3" indent="-323850"/>
            <a:r>
              <a:rPr lang="en-US" sz="1200" dirty="0"/>
              <a:t>Participation in many WMO TT, SC, and WG (GBON, WIGOS, OSCAR/</a:t>
            </a:r>
            <a:r>
              <a:rPr lang="en-US" sz="1200" dirty="0" err="1"/>
              <a:t>nextGen</a:t>
            </a:r>
            <a:r>
              <a:rPr lang="en-US" sz="1200" dirty="0"/>
              <a:t>)</a:t>
            </a:r>
            <a:endParaRPr lang="en-US" sz="1200" dirty="0">
              <a:cs typeface="Arial"/>
            </a:endParaRPr>
          </a:p>
          <a:p>
            <a:pPr marL="323850" lvl="3" indent="-323850"/>
            <a:r>
              <a:rPr lang="en-US" sz="1200" dirty="0"/>
              <a:t>Development of international cooperation and partnerships</a:t>
            </a:r>
            <a:endParaRPr lang="en-US" sz="1200" dirty="0">
              <a:cs typeface="Arial"/>
            </a:endParaRPr>
          </a:p>
          <a:p>
            <a:pPr marL="323850" lvl="3" indent="-323850"/>
            <a:r>
              <a:rPr lang="en-US" sz="1200" dirty="0"/>
              <a:t>Implementation of EC IOC XLI-4 requirements and </a:t>
            </a:r>
            <a:r>
              <a:rPr lang="en-US" sz="1200" dirty="0" err="1"/>
              <a:t>LoS</a:t>
            </a:r>
            <a:r>
              <a:rPr lang="en-US" sz="1200" dirty="0"/>
              <a:t> expertise</a:t>
            </a:r>
            <a:endParaRPr lang="en-US" sz="1200" dirty="0">
              <a:cs typeface="Arial"/>
            </a:endParaRPr>
          </a:p>
          <a:p>
            <a:pPr marL="323850" lvl="3" indent="-323850"/>
            <a:r>
              <a:rPr lang="en-US" sz="1200" dirty="0"/>
              <a:t>Support to IOC and WMO secretariats</a:t>
            </a:r>
            <a:endParaRPr lang="en-US" sz="1200" dirty="0">
              <a:cs typeface="Arial"/>
            </a:endParaRPr>
          </a:p>
          <a:p>
            <a:pPr marL="323850" lvl="3" indent="-323850"/>
            <a:r>
              <a:rPr lang="en-US" sz="1200" dirty="0"/>
              <a:t>"Secretariat support" to Networks/OCG/GOOS</a:t>
            </a:r>
            <a:endParaRPr lang="en-US" sz="1200" dirty="0">
              <a:cs typeface="Arial"/>
            </a:endParaRPr>
          </a:p>
          <a:p>
            <a:pPr marL="323850" lvl="3" indent="-323850"/>
            <a:r>
              <a:rPr lang="en-US" sz="1200" dirty="0"/>
              <a:t>Communication on GOOS, IOC, WMO</a:t>
            </a:r>
            <a:endParaRPr lang="en-US" sz="1200" dirty="0">
              <a:cs typeface="Arial"/>
            </a:endParaRPr>
          </a:p>
          <a:p>
            <a:pPr marL="323850" lvl="3" indent="-323850"/>
            <a:r>
              <a:rPr lang="en-US" sz="1200" dirty="0"/>
              <a:t>Direct access to GOOS implementers</a:t>
            </a:r>
            <a:endParaRPr lang="en-US" sz="1200" dirty="0">
              <a:cs typeface="Arial"/>
            </a:endParaRPr>
          </a:p>
          <a:p>
            <a:endParaRPr lang="en-US" b="1" dirty="0">
              <a:solidFill>
                <a:srgbClr val="00B0F0"/>
              </a:solidFill>
            </a:endParaRPr>
          </a:p>
        </p:txBody>
      </p:sp>
      <p:sp>
        <p:nvSpPr>
          <p:cNvPr id="12" name="Picture Placeholder 11">
            <a:extLst>
              <a:ext uri="{FF2B5EF4-FFF2-40B4-BE49-F238E27FC236}">
                <a16:creationId xmlns:a16="http://schemas.microsoft.com/office/drawing/2014/main" id="{1C5592BB-45F9-A41E-593C-AB622407BD46}"/>
              </a:ext>
            </a:extLst>
          </p:cNvPr>
          <p:cNvSpPr>
            <a:spLocks noGrp="1"/>
          </p:cNvSpPr>
          <p:nvPr>
            <p:ph type="pic" sz="quarter" idx="15"/>
          </p:nvPr>
        </p:nvSpPr>
        <p:spPr/>
        <p:txBody>
          <a:bodyPr/>
          <a:lstStyle/>
          <a:p>
            <a:endParaRPr lang="en-US" dirty="0"/>
          </a:p>
        </p:txBody>
      </p:sp>
      <p:grpSp>
        <p:nvGrpSpPr>
          <p:cNvPr id="28" name="Group 27">
            <a:extLst>
              <a:ext uri="{FF2B5EF4-FFF2-40B4-BE49-F238E27FC236}">
                <a16:creationId xmlns:a16="http://schemas.microsoft.com/office/drawing/2014/main" id="{2A760B6D-3D45-42D5-592F-60C973F77D70}"/>
              </a:ext>
            </a:extLst>
          </p:cNvPr>
          <p:cNvGrpSpPr/>
          <p:nvPr/>
        </p:nvGrpSpPr>
        <p:grpSpPr>
          <a:xfrm>
            <a:off x="4344680" y="1366583"/>
            <a:ext cx="3522736" cy="1966155"/>
            <a:chOff x="4344680" y="1557495"/>
            <a:chExt cx="3522736" cy="1966155"/>
          </a:xfrm>
        </p:grpSpPr>
        <p:pic>
          <p:nvPicPr>
            <p:cNvPr id="13" name="Image 2" descr="Une image contenant capture d’écran, cercle, diagramme, Caractère coloré&#10;&#10;Description générée automatiquement">
              <a:extLst>
                <a:ext uri="{FF2B5EF4-FFF2-40B4-BE49-F238E27FC236}">
                  <a16:creationId xmlns:a16="http://schemas.microsoft.com/office/drawing/2014/main" id="{C48B27F1-8B00-6ACE-1205-7C80845815FC}"/>
                </a:ext>
              </a:extLst>
            </p:cNvPr>
            <p:cNvPicPr>
              <a:picLocks noChangeAspect="1"/>
            </p:cNvPicPr>
            <p:nvPr/>
          </p:nvPicPr>
          <p:blipFill rotWithShape="1">
            <a:blip r:embed="rId2"/>
            <a:srcRect l="9593" r="16332" b="11440"/>
            <a:stretch/>
          </p:blipFill>
          <p:spPr>
            <a:xfrm>
              <a:off x="5885652" y="1681459"/>
              <a:ext cx="1981764" cy="1842191"/>
            </a:xfrm>
            <a:prstGeom prst="rect">
              <a:avLst/>
            </a:prstGeom>
          </p:spPr>
        </p:pic>
        <p:sp>
          <p:nvSpPr>
            <p:cNvPr id="14" name="Rectangle 13">
              <a:extLst>
                <a:ext uri="{FF2B5EF4-FFF2-40B4-BE49-F238E27FC236}">
                  <a16:creationId xmlns:a16="http://schemas.microsoft.com/office/drawing/2014/main" id="{A854FC39-C21E-5FD6-76B3-580207D3141F}"/>
                </a:ext>
              </a:extLst>
            </p:cNvPr>
            <p:cNvSpPr/>
            <p:nvPr/>
          </p:nvSpPr>
          <p:spPr>
            <a:xfrm>
              <a:off x="4344680" y="1557495"/>
              <a:ext cx="1530198" cy="195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ZoneTexte 6">
              <a:extLst>
                <a:ext uri="{FF2B5EF4-FFF2-40B4-BE49-F238E27FC236}">
                  <a16:creationId xmlns:a16="http://schemas.microsoft.com/office/drawing/2014/main" id="{A6EBF376-03C0-D390-25A3-E5F2AFE39393}"/>
                </a:ext>
              </a:extLst>
            </p:cNvPr>
            <p:cNvSpPr txBox="1"/>
            <p:nvPr/>
          </p:nvSpPr>
          <p:spPr>
            <a:xfrm>
              <a:off x="4374448" y="2119254"/>
              <a:ext cx="1531027"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153A"/>
                  </a:solidFill>
                  <a:effectLst/>
                  <a:uLnTx/>
                  <a:uFillTx/>
                  <a:latin typeface="Arial"/>
                  <a:ea typeface="+mn-ea"/>
                  <a:cs typeface="Calibri"/>
                </a:rPr>
                <a:t>WMO/OSCAR full database </a:t>
              </a:r>
              <a:r>
                <a:rPr kumimoji="0" lang="en-US" sz="900" b="0" i="1" u="sng" strike="noStrike" kern="1200" cap="none" spc="0" normalizeH="0" baseline="0" noProof="0" dirty="0">
                  <a:ln>
                    <a:noFill/>
                  </a:ln>
                  <a:solidFill>
                    <a:srgbClr val="00153A"/>
                  </a:solidFill>
                  <a:effectLst/>
                  <a:uLnTx/>
                  <a:uFillTx/>
                  <a:latin typeface="Arial"/>
                  <a:ea typeface="+mn-ea"/>
                  <a:cs typeface="Calibri"/>
                  <a:hlinkClick r:id="rId3"/>
                </a:rPr>
                <a:t>distribution</a:t>
              </a:r>
              <a:r>
                <a:rPr kumimoji="0" lang="en-US" sz="900" b="0" i="1" u="none" strike="noStrike" kern="1200" cap="none" spc="0" normalizeH="0" baseline="0" noProof="0" dirty="0">
                  <a:ln>
                    <a:noFill/>
                  </a:ln>
                  <a:solidFill>
                    <a:srgbClr val="00153A"/>
                  </a:solidFill>
                  <a:effectLst/>
                  <a:uLnTx/>
                  <a:uFillTx/>
                  <a:latin typeface="Arial"/>
                  <a:ea typeface="+mn-ea"/>
                  <a:cs typeface="Calibri"/>
                </a:rPr>
                <a:t> across all Earth monitoring system domains – +22,000 (blue) is coming from OceanOPS.</a:t>
              </a:r>
            </a:p>
          </p:txBody>
        </p:sp>
      </p:grpSp>
      <p:sp>
        <p:nvSpPr>
          <p:cNvPr id="7" name="Text Placeholder 6">
            <a:extLst>
              <a:ext uri="{FF2B5EF4-FFF2-40B4-BE49-F238E27FC236}">
                <a16:creationId xmlns:a16="http://schemas.microsoft.com/office/drawing/2014/main" id="{F6AE7338-2D0F-D6DB-99F3-C81AC985543D}"/>
              </a:ext>
            </a:extLst>
          </p:cNvPr>
          <p:cNvSpPr>
            <a:spLocks noGrp="1"/>
          </p:cNvSpPr>
          <p:nvPr>
            <p:ph type="body" sz="quarter" idx="16"/>
          </p:nvPr>
        </p:nvSpPr>
        <p:spPr>
          <a:xfrm>
            <a:off x="4374448" y="3336051"/>
            <a:ext cx="3463200" cy="3346545"/>
          </a:xfrm>
        </p:spPr>
        <p:txBody>
          <a:bodyPr/>
          <a:lstStyle/>
          <a:p>
            <a:r>
              <a:rPr lang="fr-FR" sz="1200" b="1" dirty="0"/>
              <a:t>Data &amp; </a:t>
            </a:r>
            <a:r>
              <a:rPr lang="fr-FR" sz="1200" b="1" dirty="0" err="1"/>
              <a:t>Metadata</a:t>
            </a:r>
            <a:endParaRPr lang="fr-FR" sz="1200" b="1" dirty="0"/>
          </a:p>
          <a:p>
            <a:pPr lvl="3"/>
            <a:r>
              <a:rPr lang="en-US" sz="1200" dirty="0"/>
              <a:t>Harmonization/integration/quality control function.</a:t>
            </a:r>
          </a:p>
          <a:p>
            <a:pPr lvl="3"/>
            <a:r>
              <a:rPr lang="en-US" sz="1200" dirty="0"/>
              <a:t>Unique ID allocation API, GUI, documentation.</a:t>
            </a:r>
          </a:p>
          <a:p>
            <a:pPr lvl="3"/>
            <a:r>
              <a:rPr lang="en-US" sz="1200" dirty="0"/>
              <a:t>Contribution to WIGOS/OSCAR (and potentially to ODIS).</a:t>
            </a:r>
          </a:p>
          <a:p>
            <a:pPr lvl="3"/>
            <a:r>
              <a:rPr lang="en-US" sz="1200" dirty="0"/>
              <a:t>Monitoring and increase of data availability (quantity, quality) for users.</a:t>
            </a:r>
          </a:p>
          <a:p>
            <a:pPr lvl="3"/>
            <a:r>
              <a:rPr lang="en-US" sz="1200" dirty="0"/>
              <a:t>Support for Member States data processing capacity development.</a:t>
            </a:r>
          </a:p>
          <a:p>
            <a:br>
              <a:rPr lang="en-US" dirty="0"/>
            </a:br>
            <a:endParaRPr lang="en-US" b="1" dirty="0">
              <a:solidFill>
                <a:srgbClr val="00B0F0"/>
              </a:solidFill>
            </a:endParaRPr>
          </a:p>
        </p:txBody>
      </p:sp>
      <p:pic>
        <p:nvPicPr>
          <p:cNvPr id="19" name="Picture Placeholder 9" descr="A map of the world&#10;&#10;Description automatically generated">
            <a:extLst>
              <a:ext uri="{FF2B5EF4-FFF2-40B4-BE49-F238E27FC236}">
                <a16:creationId xmlns:a16="http://schemas.microsoft.com/office/drawing/2014/main" id="{A4825624-A6C1-0CD1-C2AE-8DF033FF288C}"/>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21492" b="21492"/>
          <a:stretch>
            <a:fillRect/>
          </a:stretch>
        </p:blipFill>
        <p:spPr>
          <a:xfrm>
            <a:off x="8027447" y="1490283"/>
            <a:ext cx="3463925" cy="1761307"/>
          </a:xfrm>
        </p:spPr>
      </p:pic>
      <p:sp>
        <p:nvSpPr>
          <p:cNvPr id="5" name="Text Placeholder 4">
            <a:extLst>
              <a:ext uri="{FF2B5EF4-FFF2-40B4-BE49-F238E27FC236}">
                <a16:creationId xmlns:a16="http://schemas.microsoft.com/office/drawing/2014/main" id="{DA3ACB7C-E4C4-7EC2-E453-516379779DA1}"/>
              </a:ext>
            </a:extLst>
          </p:cNvPr>
          <p:cNvSpPr>
            <a:spLocks noGrp="1"/>
          </p:cNvSpPr>
          <p:nvPr>
            <p:ph type="body" sz="quarter" idx="14"/>
          </p:nvPr>
        </p:nvSpPr>
        <p:spPr>
          <a:xfrm>
            <a:off x="710677" y="3252352"/>
            <a:ext cx="3463200" cy="3430243"/>
          </a:xfrm>
        </p:spPr>
        <p:txBody>
          <a:bodyPr/>
          <a:lstStyle/>
          <a:p>
            <a:r>
              <a:rPr lang="en-US" sz="1200" b="1" dirty="0"/>
              <a:t>Monitoring &amp; Reporting</a:t>
            </a:r>
          </a:p>
          <a:p>
            <a:pPr lvl="3"/>
            <a:r>
              <a:rPr lang="en-US" sz="1200" dirty="0"/>
              <a:t>Unique integrated view on GOOS.</a:t>
            </a:r>
          </a:p>
          <a:p>
            <a:pPr lvl="3"/>
            <a:r>
              <a:rPr lang="en-US" sz="1200" dirty="0"/>
              <a:t>Capability to report on Member/Region. contributions to GOOS/WIGOS.</a:t>
            </a:r>
          </a:p>
          <a:p>
            <a:pPr lvl="3"/>
            <a:r>
              <a:rPr lang="en-US" sz="1200" dirty="0"/>
              <a:t>Contribution to reports within IOC/WMO, UN framework. </a:t>
            </a:r>
          </a:p>
          <a:p>
            <a:pPr lvl="3"/>
            <a:r>
              <a:rPr lang="en-US" sz="1200" dirty="0"/>
              <a:t>Contribution to national reports.</a:t>
            </a:r>
          </a:p>
          <a:p>
            <a:pPr lvl="3"/>
            <a:r>
              <a:rPr lang="en-US" sz="1200" dirty="0"/>
              <a:t>Gap analysis in context of co-design, RRR (EOV).</a:t>
            </a:r>
          </a:p>
          <a:p>
            <a:pPr lvl="3"/>
            <a:r>
              <a:rPr lang="en-US" sz="1200" dirty="0"/>
              <a:t>Production of GOOS Report Card.</a:t>
            </a:r>
          </a:p>
          <a:p>
            <a:pPr lvl="3"/>
            <a:r>
              <a:rPr lang="en-US" sz="1200" dirty="0"/>
              <a:t>Web-based dashboard with comprehensive features.</a:t>
            </a:r>
          </a:p>
        </p:txBody>
      </p:sp>
      <p:pic>
        <p:nvPicPr>
          <p:cNvPr id="20" name="Image 5" descr="Une image contenant texte, nuage, éclair, ciel&#10;&#10;Description générée automatiquement">
            <a:extLst>
              <a:ext uri="{FF2B5EF4-FFF2-40B4-BE49-F238E27FC236}">
                <a16:creationId xmlns:a16="http://schemas.microsoft.com/office/drawing/2014/main" id="{76C73BA7-DADF-02AD-0E7F-E3F0A760BA73}"/>
              </a:ext>
            </a:extLst>
          </p:cNvPr>
          <p:cNvPicPr>
            <a:picLocks noGrp="1" noChangeAspect="1"/>
          </p:cNvPicPr>
          <p:nvPr>
            <p:ph type="pic" sz="quarter" idx="13"/>
          </p:nvPr>
        </p:nvPicPr>
        <p:blipFill rotWithShape="1">
          <a:blip r:embed="rId5"/>
          <a:srcRect t="38219" b="41218"/>
          <a:stretch/>
        </p:blipFill>
        <p:spPr>
          <a:xfrm>
            <a:off x="710677" y="2331220"/>
            <a:ext cx="3463925" cy="994785"/>
          </a:xfrm>
          <a:prstGeom prst="rect">
            <a:avLst/>
          </a:prstGeom>
        </p:spPr>
      </p:pic>
      <p:pic>
        <p:nvPicPr>
          <p:cNvPr id="21" name="Image 5" descr="Une image contenant texte, nuage, éclair, ciel&#10;&#10;Description générée automatiquement">
            <a:extLst>
              <a:ext uri="{FF2B5EF4-FFF2-40B4-BE49-F238E27FC236}">
                <a16:creationId xmlns:a16="http://schemas.microsoft.com/office/drawing/2014/main" id="{AFEA2CD7-3CB2-EC83-C3FF-0142BFEE2A86}"/>
              </a:ext>
            </a:extLst>
          </p:cNvPr>
          <p:cNvPicPr>
            <a:picLocks noChangeAspect="1"/>
          </p:cNvPicPr>
          <p:nvPr/>
        </p:nvPicPr>
        <p:blipFill rotWithShape="1">
          <a:blip r:embed="rId5"/>
          <a:srcRect l="-1" t="4120" r="451" b="78678"/>
          <a:stretch/>
        </p:blipFill>
        <p:spPr>
          <a:xfrm>
            <a:off x="715513" y="1490547"/>
            <a:ext cx="3448315" cy="832147"/>
          </a:xfrm>
          <a:prstGeom prst="rect">
            <a:avLst/>
          </a:prstGeom>
          <a:solidFill>
            <a:schemeClr val="bg1">
              <a:lumMod val="85000"/>
            </a:schemeClr>
          </a:solidFill>
          <a:ln>
            <a:solidFill>
              <a:schemeClr val="tx1"/>
            </a:solidFill>
          </a:ln>
        </p:spPr>
      </p:pic>
    </p:spTree>
    <p:extLst>
      <p:ext uri="{BB962C8B-B14F-4D97-AF65-F5344CB8AC3E}">
        <p14:creationId xmlns:p14="http://schemas.microsoft.com/office/powerpoint/2010/main" val="34599612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2A078D-FD7E-DE64-F590-E81F0A6AB119}"/>
              </a:ext>
            </a:extLst>
          </p:cNvPr>
          <p:cNvSpPr>
            <a:spLocks noGrp="1"/>
          </p:cNvSpPr>
          <p:nvPr>
            <p:ph idx="1"/>
          </p:nvPr>
        </p:nvSpPr>
        <p:spPr>
          <a:xfrm>
            <a:off x="8527178" y="1634054"/>
            <a:ext cx="3560990" cy="4350937"/>
          </a:xfrm>
        </p:spPr>
        <p:txBody>
          <a:bodyPr/>
          <a:lstStyle/>
          <a:p>
            <a:pPr marL="647700" lvl="4" indent="-323850"/>
            <a:r>
              <a:rPr lang="en-US" dirty="0">
                <a:solidFill>
                  <a:srgbClr val="00B0F0"/>
                </a:solidFill>
              </a:rPr>
              <a:t>Dedicated PM amount Y, for a contribution of X USD:</a:t>
            </a:r>
            <a:endParaRPr lang="en-US" dirty="0"/>
          </a:p>
          <a:p>
            <a:pPr marL="323850" lvl="4" indent="0">
              <a:buNone/>
            </a:pPr>
            <a:r>
              <a:rPr lang="en-US" b="1" dirty="0"/>
              <a:t>Y = 12((X/1.1) - 10,000) / 160,000</a:t>
            </a:r>
            <a:endParaRPr lang="en-US" b="1" dirty="0">
              <a:cs typeface="Arial"/>
            </a:endParaRPr>
          </a:p>
          <a:p>
            <a:pPr marL="647700" lvl="4" indent="-323850"/>
            <a:r>
              <a:rPr lang="en-US" dirty="0">
                <a:solidFill>
                  <a:srgbClr val="00B0F0"/>
                </a:solidFill>
              </a:rPr>
              <a:t>Customization: </a:t>
            </a:r>
            <a:r>
              <a:rPr lang="en-US" dirty="0"/>
              <a:t>Service levels may vary based on network differences in platform numbers, data nodes, and integration needs.</a:t>
            </a:r>
            <a:endParaRPr lang="en-US" dirty="0">
              <a:cs typeface="Arial"/>
            </a:endParaRPr>
          </a:p>
          <a:p>
            <a:pPr marL="647700" lvl="4" indent="-323850"/>
            <a:r>
              <a:rPr lang="en-US" dirty="0">
                <a:solidFill>
                  <a:srgbClr val="00B0F0"/>
                </a:solidFill>
              </a:rPr>
              <a:t>Adaptability:</a:t>
            </a:r>
            <a:r>
              <a:rPr lang="en-US" dirty="0"/>
              <a:t> The list of services in SLAs can vary, and additional deliverables may be included.</a:t>
            </a:r>
            <a:endParaRPr lang="en-US" dirty="0">
              <a:cs typeface="Arial"/>
            </a:endParaRPr>
          </a:p>
          <a:p>
            <a:pPr marL="647700" lvl="4" indent="-323850"/>
            <a:r>
              <a:rPr lang="en-US" dirty="0">
                <a:solidFill>
                  <a:srgbClr val="00B0F0"/>
                </a:solidFill>
              </a:rPr>
              <a:t>Refinement:</a:t>
            </a:r>
            <a:r>
              <a:rPr lang="en-US" dirty="0"/>
              <a:t> Each SLA will undergo refinement tailored to the specific network's requirements. Can include in-kind remote staff, projects boost...</a:t>
            </a:r>
            <a:endParaRPr lang="en-US" dirty="0">
              <a:cs typeface="Arial"/>
            </a:endParaRPr>
          </a:p>
          <a:p>
            <a:endParaRPr lang="en-US" dirty="0"/>
          </a:p>
        </p:txBody>
      </p:sp>
      <p:sp>
        <p:nvSpPr>
          <p:cNvPr id="3" name="Slide Number Placeholder 2">
            <a:extLst>
              <a:ext uri="{FF2B5EF4-FFF2-40B4-BE49-F238E27FC236}">
                <a16:creationId xmlns:a16="http://schemas.microsoft.com/office/drawing/2014/main" id="{00002025-F74C-8472-32BE-C7ECAFC9FC24}"/>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4" name="Title 3">
            <a:extLst>
              <a:ext uri="{FF2B5EF4-FFF2-40B4-BE49-F238E27FC236}">
                <a16:creationId xmlns:a16="http://schemas.microsoft.com/office/drawing/2014/main" id="{3D852199-E54E-3AFE-CC7D-4E2DEE6B2C6D}"/>
              </a:ext>
            </a:extLst>
          </p:cNvPr>
          <p:cNvSpPr>
            <a:spLocks noGrp="1"/>
          </p:cNvSpPr>
          <p:nvPr>
            <p:ph type="title"/>
          </p:nvPr>
        </p:nvSpPr>
        <p:spPr/>
        <p:txBody>
          <a:bodyPr/>
          <a:lstStyle/>
          <a:p>
            <a:r>
              <a:rPr lang="fr-FR" dirty="0" err="1"/>
              <a:t>Cost</a:t>
            </a:r>
            <a:r>
              <a:rPr lang="fr-FR" dirty="0"/>
              <a:t> Estimation &amp; </a:t>
            </a:r>
            <a:r>
              <a:rPr lang="fr-FR" dirty="0" err="1"/>
              <a:t>Flexibility</a:t>
            </a:r>
            <a:r>
              <a:rPr lang="fr-FR" dirty="0"/>
              <a:t> </a:t>
            </a:r>
            <a:endParaRPr lang="en-US" dirty="0"/>
          </a:p>
        </p:txBody>
      </p:sp>
      <p:graphicFrame>
        <p:nvGraphicFramePr>
          <p:cNvPr id="5" name="Table 4">
            <a:extLst>
              <a:ext uri="{FF2B5EF4-FFF2-40B4-BE49-F238E27FC236}">
                <a16:creationId xmlns:a16="http://schemas.microsoft.com/office/drawing/2014/main" id="{5789F5C6-428B-7C85-E33A-F4351156BB04}"/>
              </a:ext>
            </a:extLst>
          </p:cNvPr>
          <p:cNvGraphicFramePr>
            <a:graphicFrameLocks noGrp="1"/>
          </p:cNvGraphicFramePr>
          <p:nvPr/>
        </p:nvGraphicFramePr>
        <p:xfrm>
          <a:off x="399179" y="2385730"/>
          <a:ext cx="8127999" cy="3510280"/>
        </p:xfrm>
        <a:graphic>
          <a:graphicData uri="http://schemas.openxmlformats.org/drawingml/2006/table">
            <a:tbl>
              <a:tblPr firstRow="1" bandRow="1">
                <a:tableStyleId>{5C22544A-7EE6-4342-B048-85BDC9FD1C3A}</a:tableStyleId>
              </a:tblPr>
              <a:tblGrid>
                <a:gridCol w="1550201">
                  <a:extLst>
                    <a:ext uri="{9D8B030D-6E8A-4147-A177-3AD203B41FA5}">
                      <a16:colId xmlns:a16="http://schemas.microsoft.com/office/drawing/2014/main" val="2374403940"/>
                    </a:ext>
                  </a:extLst>
                </a:gridCol>
                <a:gridCol w="964642">
                  <a:extLst>
                    <a:ext uri="{9D8B030D-6E8A-4147-A177-3AD203B41FA5}">
                      <a16:colId xmlns:a16="http://schemas.microsoft.com/office/drawing/2014/main" val="1381428869"/>
                    </a:ext>
                  </a:extLst>
                </a:gridCol>
                <a:gridCol w="864158">
                  <a:extLst>
                    <a:ext uri="{9D8B030D-6E8A-4147-A177-3AD203B41FA5}">
                      <a16:colId xmlns:a16="http://schemas.microsoft.com/office/drawing/2014/main" val="3205810866"/>
                    </a:ext>
                  </a:extLst>
                </a:gridCol>
                <a:gridCol w="924449">
                  <a:extLst>
                    <a:ext uri="{9D8B030D-6E8A-4147-A177-3AD203B41FA5}">
                      <a16:colId xmlns:a16="http://schemas.microsoft.com/office/drawing/2014/main" val="2481454940"/>
                    </a:ext>
                  </a:extLst>
                </a:gridCol>
                <a:gridCol w="733529">
                  <a:extLst>
                    <a:ext uri="{9D8B030D-6E8A-4147-A177-3AD203B41FA5}">
                      <a16:colId xmlns:a16="http://schemas.microsoft.com/office/drawing/2014/main" val="1622396310"/>
                    </a:ext>
                  </a:extLst>
                </a:gridCol>
                <a:gridCol w="743579">
                  <a:extLst>
                    <a:ext uri="{9D8B030D-6E8A-4147-A177-3AD203B41FA5}">
                      <a16:colId xmlns:a16="http://schemas.microsoft.com/office/drawing/2014/main" val="2685041757"/>
                    </a:ext>
                  </a:extLst>
                </a:gridCol>
                <a:gridCol w="823964">
                  <a:extLst>
                    <a:ext uri="{9D8B030D-6E8A-4147-A177-3AD203B41FA5}">
                      <a16:colId xmlns:a16="http://schemas.microsoft.com/office/drawing/2014/main" val="3516088978"/>
                    </a:ext>
                  </a:extLst>
                </a:gridCol>
                <a:gridCol w="783772">
                  <a:extLst>
                    <a:ext uri="{9D8B030D-6E8A-4147-A177-3AD203B41FA5}">
                      <a16:colId xmlns:a16="http://schemas.microsoft.com/office/drawing/2014/main" val="3046001837"/>
                    </a:ext>
                  </a:extLst>
                </a:gridCol>
                <a:gridCol w="739705">
                  <a:extLst>
                    <a:ext uri="{9D8B030D-6E8A-4147-A177-3AD203B41FA5}">
                      <a16:colId xmlns:a16="http://schemas.microsoft.com/office/drawing/2014/main" val="1545888402"/>
                    </a:ext>
                  </a:extLst>
                </a:gridCol>
              </a:tblGrid>
              <a:tr h="370840">
                <a:tc>
                  <a:txBody>
                    <a:bodyPr/>
                    <a:lstStyle/>
                    <a:p>
                      <a:r>
                        <a:rPr lang="fr-FR" sz="1800" dirty="0">
                          <a:solidFill>
                            <a:srgbClr val="00B0F0"/>
                          </a:solidFill>
                        </a:rPr>
                        <a:t>SLAs</a:t>
                      </a:r>
                      <a:endParaRPr lang="en-US" sz="1800" dirty="0">
                        <a:solidFill>
                          <a:srgbClr val="00B0F0"/>
                        </a:solidFill>
                      </a:endParaRPr>
                    </a:p>
                  </a:txBody>
                  <a:tcPr/>
                </a:tc>
                <a:tc>
                  <a:txBody>
                    <a:bodyPr/>
                    <a:lstStyle/>
                    <a:p>
                      <a:r>
                        <a:rPr lang="fr-FR" dirty="0">
                          <a:solidFill>
                            <a:srgbClr val="00B0F0"/>
                          </a:solidFill>
                        </a:rPr>
                        <a:t>1</a:t>
                      </a:r>
                      <a:endParaRPr lang="en-US" dirty="0">
                        <a:solidFill>
                          <a:srgbClr val="00B0F0"/>
                        </a:solidFill>
                      </a:endParaRPr>
                    </a:p>
                  </a:txBody>
                  <a:tcPr/>
                </a:tc>
                <a:tc>
                  <a:txBody>
                    <a:bodyPr/>
                    <a:lstStyle/>
                    <a:p>
                      <a:endParaRPr lang="en-US" dirty="0"/>
                    </a:p>
                  </a:txBody>
                  <a:tcPr/>
                </a:tc>
                <a:tc>
                  <a:txBody>
                    <a:bodyPr/>
                    <a:lstStyle/>
                    <a:p>
                      <a:r>
                        <a:rPr lang="fr-FR" dirty="0">
                          <a:solidFill>
                            <a:srgbClr val="00B0F0"/>
                          </a:solidFill>
                        </a:rPr>
                        <a:t>2</a:t>
                      </a:r>
                      <a:endParaRPr lang="en-US" dirty="0">
                        <a:solidFill>
                          <a:srgbClr val="00B0F0"/>
                        </a:solidFill>
                      </a:endParaRPr>
                    </a:p>
                  </a:txBody>
                  <a:tcPr/>
                </a:tc>
                <a:tc>
                  <a:txBody>
                    <a:bodyPr/>
                    <a:lstStyle/>
                    <a:p>
                      <a:r>
                        <a:rPr lang="fr-FR" dirty="0">
                          <a:solidFill>
                            <a:srgbClr val="00B0F0"/>
                          </a:solidFill>
                        </a:rPr>
                        <a:t>3</a:t>
                      </a:r>
                      <a:endParaRPr lang="en-US" dirty="0">
                        <a:solidFill>
                          <a:srgbClr val="00B0F0"/>
                        </a:solidFill>
                      </a:endParaRPr>
                    </a:p>
                  </a:txBody>
                  <a:tcPr/>
                </a:tc>
                <a:tc>
                  <a:txBody>
                    <a:bodyPr/>
                    <a:lstStyle/>
                    <a:p>
                      <a:r>
                        <a:rPr lang="fr-FR" dirty="0">
                          <a:solidFill>
                            <a:srgbClr val="00B0F0"/>
                          </a:solidFill>
                        </a:rPr>
                        <a:t>4</a:t>
                      </a:r>
                      <a:endParaRPr lang="en-US" dirty="0">
                        <a:solidFill>
                          <a:srgbClr val="00B0F0"/>
                        </a:solidFill>
                      </a:endParaRPr>
                    </a:p>
                  </a:txBody>
                  <a:tcPr/>
                </a:tc>
                <a:tc>
                  <a:txBody>
                    <a:bodyPr/>
                    <a:lstStyle/>
                    <a:p>
                      <a:r>
                        <a:rPr lang="fr-FR" dirty="0">
                          <a:solidFill>
                            <a:srgbClr val="00B0F0"/>
                          </a:solidFill>
                        </a:rPr>
                        <a:t>5</a:t>
                      </a:r>
                      <a:endParaRPr lang="en-US" dirty="0">
                        <a:solidFill>
                          <a:srgbClr val="00B0F0"/>
                        </a:solidFill>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49063242"/>
                  </a:ext>
                </a:extLst>
              </a:tr>
              <a:tr h="370840">
                <a:tc>
                  <a:txBody>
                    <a:bodyPr/>
                    <a:lstStyle/>
                    <a:p>
                      <a:r>
                        <a:rPr lang="fr-FR" sz="1200" b="1" dirty="0"/>
                        <a:t>FTE</a:t>
                      </a:r>
                      <a:endParaRPr lang="en-US" sz="1200" b="1" dirty="0"/>
                    </a:p>
                  </a:txBody>
                  <a:tcPr/>
                </a:tc>
                <a:tc>
                  <a:txBody>
                    <a:bodyPr/>
                    <a:lstStyle/>
                    <a:p>
                      <a:r>
                        <a:rPr lang="fr-FR" sz="1200" dirty="0"/>
                        <a:t>0</a:t>
                      </a:r>
                      <a:endParaRPr lang="en-US" sz="1200" dirty="0"/>
                    </a:p>
                  </a:txBody>
                  <a:tcPr/>
                </a:tc>
                <a:tc>
                  <a:txBody>
                    <a:bodyPr/>
                    <a:lstStyle/>
                    <a:p>
                      <a:r>
                        <a:rPr lang="fr-FR" sz="1200" dirty="0"/>
                        <a:t>0.125</a:t>
                      </a:r>
                      <a:endParaRPr lang="en-US" sz="1200" dirty="0"/>
                    </a:p>
                  </a:txBody>
                  <a:tcPr/>
                </a:tc>
                <a:tc>
                  <a:txBody>
                    <a:bodyPr/>
                    <a:lstStyle/>
                    <a:p>
                      <a:r>
                        <a:rPr lang="fr-FR" sz="1200" dirty="0"/>
                        <a:t>0.25</a:t>
                      </a:r>
                      <a:endParaRPr lang="en-US" sz="1200" dirty="0"/>
                    </a:p>
                  </a:txBody>
                  <a:tcPr/>
                </a:tc>
                <a:tc>
                  <a:txBody>
                    <a:bodyPr/>
                    <a:lstStyle/>
                    <a:p>
                      <a:r>
                        <a:rPr lang="fr-FR" sz="1200" dirty="0"/>
                        <a:t>0.5</a:t>
                      </a:r>
                      <a:endParaRPr lang="en-US" sz="1200" dirty="0"/>
                    </a:p>
                  </a:txBody>
                  <a:tcPr/>
                </a:tc>
                <a:tc>
                  <a:txBody>
                    <a:bodyPr/>
                    <a:lstStyle/>
                    <a:p>
                      <a:r>
                        <a:rPr lang="fr-FR" sz="1200" dirty="0"/>
                        <a:t>0.75</a:t>
                      </a:r>
                      <a:endParaRPr lang="en-US" sz="1200" dirty="0"/>
                    </a:p>
                  </a:txBody>
                  <a:tcPr/>
                </a:tc>
                <a:tc>
                  <a:txBody>
                    <a:bodyPr/>
                    <a:lstStyle/>
                    <a:p>
                      <a:r>
                        <a:rPr lang="fr-FR" sz="1200" dirty="0"/>
                        <a:t>1</a:t>
                      </a:r>
                      <a:endParaRPr lang="en-US" sz="1200" dirty="0"/>
                    </a:p>
                  </a:txBody>
                  <a:tcPr/>
                </a:tc>
                <a:tc>
                  <a:txBody>
                    <a:bodyPr/>
                    <a:lstStyle/>
                    <a:p>
                      <a:r>
                        <a:rPr lang="fr-FR" sz="1200" dirty="0"/>
                        <a:t>1.25</a:t>
                      </a:r>
                      <a:endParaRPr lang="en-US" sz="1200" dirty="0"/>
                    </a:p>
                  </a:txBody>
                  <a:tcPr/>
                </a:tc>
                <a:tc>
                  <a:txBody>
                    <a:bodyPr/>
                    <a:lstStyle/>
                    <a:p>
                      <a:r>
                        <a:rPr lang="fr-FR" sz="1200" dirty="0"/>
                        <a:t>1.5</a:t>
                      </a:r>
                      <a:endParaRPr lang="en-US" sz="1200" dirty="0"/>
                    </a:p>
                  </a:txBody>
                  <a:tcPr/>
                </a:tc>
                <a:extLst>
                  <a:ext uri="{0D108BD9-81ED-4DB2-BD59-A6C34878D82A}">
                    <a16:rowId xmlns:a16="http://schemas.microsoft.com/office/drawing/2014/main" val="2409771427"/>
                  </a:ext>
                </a:extLst>
              </a:tr>
              <a:tr h="370840">
                <a:tc>
                  <a:txBody>
                    <a:bodyPr/>
                    <a:lstStyle/>
                    <a:p>
                      <a:r>
                        <a:rPr lang="fr-FR" sz="1200" b="1" dirty="0"/>
                        <a:t>PM</a:t>
                      </a:r>
                      <a:endParaRPr lang="en-US" sz="1200" b="1" dirty="0"/>
                    </a:p>
                  </a:txBody>
                  <a:tcPr/>
                </a:tc>
                <a:tc>
                  <a:txBody>
                    <a:bodyPr/>
                    <a:lstStyle/>
                    <a:p>
                      <a:r>
                        <a:rPr lang="fr-FR" sz="1200" dirty="0"/>
                        <a:t>0</a:t>
                      </a:r>
                      <a:endParaRPr lang="en-US" sz="1200" dirty="0"/>
                    </a:p>
                  </a:txBody>
                  <a:tcPr/>
                </a:tc>
                <a:tc>
                  <a:txBody>
                    <a:bodyPr/>
                    <a:lstStyle/>
                    <a:p>
                      <a:r>
                        <a:rPr lang="fr-FR" sz="1200" dirty="0"/>
                        <a:t>1.5</a:t>
                      </a:r>
                      <a:endParaRPr lang="en-US" sz="1200" dirty="0"/>
                    </a:p>
                  </a:txBody>
                  <a:tcPr/>
                </a:tc>
                <a:tc>
                  <a:txBody>
                    <a:bodyPr/>
                    <a:lstStyle/>
                    <a:p>
                      <a:r>
                        <a:rPr lang="fr-FR" sz="1200" dirty="0"/>
                        <a:t>3</a:t>
                      </a:r>
                      <a:endParaRPr lang="en-US" sz="1200" dirty="0"/>
                    </a:p>
                  </a:txBody>
                  <a:tcPr/>
                </a:tc>
                <a:tc>
                  <a:txBody>
                    <a:bodyPr/>
                    <a:lstStyle/>
                    <a:p>
                      <a:r>
                        <a:rPr lang="fr-FR" sz="1200" dirty="0"/>
                        <a:t>6</a:t>
                      </a:r>
                      <a:endParaRPr lang="en-US" sz="1200" dirty="0"/>
                    </a:p>
                  </a:txBody>
                  <a:tcPr/>
                </a:tc>
                <a:tc>
                  <a:txBody>
                    <a:bodyPr/>
                    <a:lstStyle/>
                    <a:p>
                      <a:r>
                        <a:rPr lang="fr-FR" sz="1200" dirty="0"/>
                        <a:t>9</a:t>
                      </a:r>
                      <a:endParaRPr lang="en-US" sz="1200" dirty="0"/>
                    </a:p>
                  </a:txBody>
                  <a:tcPr/>
                </a:tc>
                <a:tc>
                  <a:txBody>
                    <a:bodyPr/>
                    <a:lstStyle/>
                    <a:p>
                      <a:r>
                        <a:rPr lang="fr-FR" sz="1200" dirty="0"/>
                        <a:t>12</a:t>
                      </a:r>
                      <a:endParaRPr lang="en-US" sz="1200" dirty="0"/>
                    </a:p>
                  </a:txBody>
                  <a:tcPr/>
                </a:tc>
                <a:tc>
                  <a:txBody>
                    <a:bodyPr/>
                    <a:lstStyle/>
                    <a:p>
                      <a:r>
                        <a:rPr lang="fr-FR" sz="1200" dirty="0"/>
                        <a:t>15</a:t>
                      </a:r>
                      <a:endParaRPr lang="en-US" sz="1200" dirty="0"/>
                    </a:p>
                  </a:txBody>
                  <a:tcPr/>
                </a:tc>
                <a:tc>
                  <a:txBody>
                    <a:bodyPr/>
                    <a:lstStyle/>
                    <a:p>
                      <a:r>
                        <a:rPr lang="fr-FR" sz="1200" dirty="0"/>
                        <a:t>20</a:t>
                      </a:r>
                      <a:endParaRPr lang="en-US" sz="1200" dirty="0"/>
                    </a:p>
                  </a:txBody>
                  <a:tcPr/>
                </a:tc>
                <a:extLst>
                  <a:ext uri="{0D108BD9-81ED-4DB2-BD59-A6C34878D82A}">
                    <a16:rowId xmlns:a16="http://schemas.microsoft.com/office/drawing/2014/main" val="951924250"/>
                  </a:ext>
                </a:extLst>
              </a:tr>
              <a:tr h="370840">
                <a:tc>
                  <a:txBody>
                    <a:bodyPr/>
                    <a:lstStyle/>
                    <a:p>
                      <a:r>
                        <a:rPr lang="fr-FR" sz="1200" b="1" dirty="0"/>
                        <a:t>FTE (USD)</a:t>
                      </a:r>
                      <a:endParaRPr lang="en-US" sz="1200" b="1" dirty="0"/>
                    </a:p>
                  </a:txBody>
                  <a:tcPr/>
                </a:tc>
                <a:tc>
                  <a:txBody>
                    <a:bodyPr/>
                    <a:lstStyle/>
                    <a:p>
                      <a:r>
                        <a:rPr lang="fr-FR" sz="1200" dirty="0"/>
                        <a:t>0</a:t>
                      </a:r>
                      <a:endParaRPr lang="en-US" sz="1200" dirty="0"/>
                    </a:p>
                  </a:txBody>
                  <a:tcPr/>
                </a:tc>
                <a:tc>
                  <a:txBody>
                    <a:bodyPr/>
                    <a:lstStyle/>
                    <a:p>
                      <a:r>
                        <a:rPr lang="fr-FR" sz="1200" dirty="0"/>
                        <a:t>15,625</a:t>
                      </a:r>
                      <a:endParaRPr lang="en-US" sz="1200" dirty="0"/>
                    </a:p>
                  </a:txBody>
                  <a:tcPr/>
                </a:tc>
                <a:tc>
                  <a:txBody>
                    <a:bodyPr/>
                    <a:lstStyle/>
                    <a:p>
                      <a:r>
                        <a:rPr lang="fr-FR" sz="1200" dirty="0"/>
                        <a:t>31,250</a:t>
                      </a:r>
                      <a:endParaRPr lang="en-US" sz="1200" dirty="0"/>
                    </a:p>
                  </a:txBody>
                  <a:tcPr/>
                </a:tc>
                <a:tc>
                  <a:txBody>
                    <a:bodyPr/>
                    <a:lstStyle/>
                    <a:p>
                      <a:r>
                        <a:rPr lang="fr-FR" sz="1200" dirty="0"/>
                        <a:t>62,500</a:t>
                      </a:r>
                      <a:endParaRPr lang="en-US" sz="1200" dirty="0"/>
                    </a:p>
                  </a:txBody>
                  <a:tcPr/>
                </a:tc>
                <a:tc>
                  <a:txBody>
                    <a:bodyPr/>
                    <a:lstStyle/>
                    <a:p>
                      <a:r>
                        <a:rPr lang="fr-FR" sz="1200" dirty="0"/>
                        <a:t>93,750</a:t>
                      </a:r>
                      <a:endParaRPr lang="en-US" sz="1200" dirty="0"/>
                    </a:p>
                  </a:txBody>
                  <a:tcPr/>
                </a:tc>
                <a:tc>
                  <a:txBody>
                    <a:bodyPr/>
                    <a:lstStyle/>
                    <a:p>
                      <a:r>
                        <a:rPr lang="fr-FR" sz="1200" dirty="0"/>
                        <a:t>125,000</a:t>
                      </a:r>
                      <a:endParaRPr lang="en-US" sz="1200" dirty="0"/>
                    </a:p>
                  </a:txBody>
                  <a:tcPr/>
                </a:tc>
                <a:tc>
                  <a:txBody>
                    <a:bodyPr/>
                    <a:lstStyle/>
                    <a:p>
                      <a:r>
                        <a:rPr lang="fr-FR" sz="1200" dirty="0"/>
                        <a:t>156,250</a:t>
                      </a:r>
                      <a:endParaRPr lang="en-US" sz="1200" dirty="0"/>
                    </a:p>
                  </a:txBody>
                  <a:tcPr/>
                </a:tc>
                <a:tc>
                  <a:txBody>
                    <a:bodyPr/>
                    <a:lstStyle/>
                    <a:p>
                      <a:r>
                        <a:rPr lang="fr-FR" sz="1200" dirty="0"/>
                        <a:t>187,500</a:t>
                      </a:r>
                      <a:endParaRPr lang="en-US" sz="1200" dirty="0"/>
                    </a:p>
                  </a:txBody>
                  <a:tcPr/>
                </a:tc>
                <a:extLst>
                  <a:ext uri="{0D108BD9-81ED-4DB2-BD59-A6C34878D82A}">
                    <a16:rowId xmlns:a16="http://schemas.microsoft.com/office/drawing/2014/main" val="3385374028"/>
                  </a:ext>
                </a:extLst>
              </a:tr>
              <a:tr h="370840">
                <a:tc>
                  <a:txBody>
                    <a:bodyPr/>
                    <a:lstStyle/>
                    <a:p>
                      <a:r>
                        <a:rPr lang="fr-FR" sz="1200" b="1" dirty="0"/>
                        <a:t>TRAVEL (USD)</a:t>
                      </a:r>
                      <a:endParaRPr lang="en-US" sz="1200" b="1" dirty="0"/>
                    </a:p>
                  </a:txBody>
                  <a:tcPr/>
                </a:tc>
                <a:tc>
                  <a:txBody>
                    <a:bodyPr/>
                    <a:lstStyle/>
                    <a:p>
                      <a:r>
                        <a:rPr lang="fr-FR" sz="1200" dirty="0"/>
                        <a:t>0</a:t>
                      </a:r>
                      <a:endParaRPr lang="en-US" sz="1200" dirty="0"/>
                    </a:p>
                  </a:txBody>
                  <a:tcPr/>
                </a:tc>
                <a:tc>
                  <a:txBody>
                    <a:bodyPr/>
                    <a:lstStyle/>
                    <a:p>
                      <a:r>
                        <a:rPr lang="fr-FR" sz="1200" dirty="0"/>
                        <a:t>2,500</a:t>
                      </a:r>
                      <a:endParaRPr lang="en-US" sz="1200" dirty="0"/>
                    </a:p>
                  </a:txBody>
                  <a:tcPr/>
                </a:tc>
                <a:tc>
                  <a:txBody>
                    <a:bodyPr/>
                    <a:lstStyle/>
                    <a:p>
                      <a:r>
                        <a:rPr lang="fr-FR" sz="1200" dirty="0"/>
                        <a:t>5,000</a:t>
                      </a:r>
                      <a:endParaRPr lang="en-US" sz="1200" dirty="0"/>
                    </a:p>
                  </a:txBody>
                  <a:tcPr/>
                </a:tc>
                <a:tc>
                  <a:txBody>
                    <a:bodyPr/>
                    <a:lstStyle/>
                    <a:p>
                      <a:r>
                        <a:rPr lang="fr-FR" sz="1200" dirty="0"/>
                        <a:t>10,000</a:t>
                      </a:r>
                      <a:endParaRPr lang="en-US" sz="1200" dirty="0"/>
                    </a:p>
                  </a:txBody>
                  <a:tcPr/>
                </a:tc>
                <a:tc>
                  <a:txBody>
                    <a:bodyPr/>
                    <a:lstStyle/>
                    <a:p>
                      <a:r>
                        <a:rPr lang="fr-FR" sz="1200" dirty="0"/>
                        <a:t>15,000</a:t>
                      </a:r>
                      <a:endParaRPr lang="en-US" sz="1200" dirty="0"/>
                    </a:p>
                  </a:txBody>
                  <a:tcPr/>
                </a:tc>
                <a:tc>
                  <a:txBody>
                    <a:bodyPr/>
                    <a:lstStyle/>
                    <a:p>
                      <a:r>
                        <a:rPr lang="fr-FR" sz="1200" dirty="0"/>
                        <a:t>20,000</a:t>
                      </a:r>
                      <a:endParaRPr lang="en-US" sz="1200" dirty="0"/>
                    </a:p>
                  </a:txBody>
                  <a:tcPr/>
                </a:tc>
                <a:tc>
                  <a:txBody>
                    <a:bodyPr/>
                    <a:lstStyle/>
                    <a:p>
                      <a:r>
                        <a:rPr lang="fr-FR" sz="1200" dirty="0"/>
                        <a:t>25,000</a:t>
                      </a:r>
                      <a:endParaRPr lang="en-US" sz="1200" dirty="0"/>
                    </a:p>
                  </a:txBody>
                  <a:tcPr/>
                </a:tc>
                <a:tc>
                  <a:txBody>
                    <a:bodyPr/>
                    <a:lstStyle/>
                    <a:p>
                      <a:r>
                        <a:rPr lang="fr-FR" sz="1200" dirty="0"/>
                        <a:t>30,000</a:t>
                      </a:r>
                      <a:endParaRPr lang="en-US" sz="1200" dirty="0"/>
                    </a:p>
                  </a:txBody>
                  <a:tcPr/>
                </a:tc>
                <a:extLst>
                  <a:ext uri="{0D108BD9-81ED-4DB2-BD59-A6C34878D82A}">
                    <a16:rowId xmlns:a16="http://schemas.microsoft.com/office/drawing/2014/main" val="272785134"/>
                  </a:ext>
                </a:extLst>
              </a:tr>
              <a:tr h="370840">
                <a:tc>
                  <a:txBody>
                    <a:bodyPr/>
                    <a:lstStyle/>
                    <a:p>
                      <a:r>
                        <a:rPr lang="fr-FR" sz="1200" b="1" dirty="0"/>
                        <a:t>INFRA (USD)</a:t>
                      </a:r>
                      <a:endParaRPr lang="en-US" sz="1200" b="1" dirty="0"/>
                    </a:p>
                  </a:txBody>
                  <a:tcPr/>
                </a:tc>
                <a:tc>
                  <a:txBody>
                    <a:bodyPr/>
                    <a:lstStyle/>
                    <a:p>
                      <a:r>
                        <a:rPr lang="fr-FR" sz="1200" dirty="0"/>
                        <a:t>0</a:t>
                      </a:r>
                      <a:endParaRPr lang="en-US" sz="1200" dirty="0"/>
                    </a:p>
                  </a:txBody>
                  <a:tcPr/>
                </a:tc>
                <a:tc>
                  <a:txBody>
                    <a:bodyPr/>
                    <a:lstStyle/>
                    <a:p>
                      <a:r>
                        <a:rPr lang="fr-FR" sz="1200" dirty="0"/>
                        <a:t>1,875</a:t>
                      </a:r>
                      <a:endParaRPr lang="en-US" sz="1200" dirty="0"/>
                    </a:p>
                  </a:txBody>
                  <a:tcPr/>
                </a:tc>
                <a:tc>
                  <a:txBody>
                    <a:bodyPr/>
                    <a:lstStyle/>
                    <a:p>
                      <a:r>
                        <a:rPr lang="fr-FR" sz="1200" dirty="0"/>
                        <a:t>3,750</a:t>
                      </a:r>
                      <a:endParaRPr lang="en-US" sz="1200" dirty="0"/>
                    </a:p>
                  </a:txBody>
                  <a:tcPr/>
                </a:tc>
                <a:tc>
                  <a:txBody>
                    <a:bodyPr/>
                    <a:lstStyle/>
                    <a:p>
                      <a:r>
                        <a:rPr lang="fr-FR" sz="1200" dirty="0"/>
                        <a:t>7,500</a:t>
                      </a:r>
                      <a:endParaRPr lang="en-US" sz="1200" dirty="0"/>
                    </a:p>
                  </a:txBody>
                  <a:tcPr/>
                </a:tc>
                <a:tc>
                  <a:txBody>
                    <a:bodyPr/>
                    <a:lstStyle/>
                    <a:p>
                      <a:r>
                        <a:rPr lang="fr-FR" sz="1200" dirty="0"/>
                        <a:t>11,250</a:t>
                      </a:r>
                      <a:endParaRPr lang="en-US" sz="1200" dirty="0"/>
                    </a:p>
                  </a:txBody>
                  <a:tcPr/>
                </a:tc>
                <a:tc>
                  <a:txBody>
                    <a:bodyPr/>
                    <a:lstStyle/>
                    <a:p>
                      <a:r>
                        <a:rPr lang="fr-FR" sz="1200" dirty="0"/>
                        <a:t>15,000</a:t>
                      </a:r>
                      <a:endParaRPr lang="en-US" sz="1200" dirty="0"/>
                    </a:p>
                  </a:txBody>
                  <a:tcPr/>
                </a:tc>
                <a:tc>
                  <a:txBody>
                    <a:bodyPr/>
                    <a:lstStyle/>
                    <a:p>
                      <a:r>
                        <a:rPr lang="fr-FR" sz="1200" dirty="0"/>
                        <a:t>18,750</a:t>
                      </a:r>
                      <a:endParaRPr lang="en-US" sz="1200" dirty="0"/>
                    </a:p>
                  </a:txBody>
                  <a:tcPr/>
                </a:tc>
                <a:tc>
                  <a:txBody>
                    <a:bodyPr/>
                    <a:lstStyle/>
                    <a:p>
                      <a:r>
                        <a:rPr lang="fr-FR" sz="1200" dirty="0"/>
                        <a:t>22,500</a:t>
                      </a:r>
                      <a:endParaRPr lang="en-US" sz="1200" dirty="0"/>
                    </a:p>
                  </a:txBody>
                  <a:tcPr/>
                </a:tc>
                <a:extLst>
                  <a:ext uri="{0D108BD9-81ED-4DB2-BD59-A6C34878D82A}">
                    <a16:rowId xmlns:a16="http://schemas.microsoft.com/office/drawing/2014/main" val="286913126"/>
                  </a:ext>
                </a:extLst>
              </a:tr>
              <a:tr h="370840">
                <a:tc>
                  <a:txBody>
                    <a:bodyPr/>
                    <a:lstStyle/>
                    <a:p>
                      <a:r>
                        <a:rPr lang="fr-FR" sz="1200" b="1"/>
                        <a:t>SUBSCRIPTION </a:t>
                      </a:r>
                    </a:p>
                    <a:p>
                      <a:r>
                        <a:rPr lang="fr-FR" sz="1200" b="1"/>
                        <a:t>(USD)</a:t>
                      </a:r>
                      <a:endParaRPr lang="en-US" sz="1200" b="1"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tc>
                  <a:txBody>
                    <a:bodyPr/>
                    <a:lstStyle/>
                    <a:p>
                      <a:r>
                        <a:rPr lang="fr-FR" sz="1200" dirty="0"/>
                        <a:t>10,000</a:t>
                      </a:r>
                      <a:endParaRPr lang="en-US" sz="1200" dirty="0"/>
                    </a:p>
                  </a:txBody>
                  <a:tcPr/>
                </a:tc>
                <a:extLst>
                  <a:ext uri="{0D108BD9-81ED-4DB2-BD59-A6C34878D82A}">
                    <a16:rowId xmlns:a16="http://schemas.microsoft.com/office/drawing/2014/main" val="1340069518"/>
                  </a:ext>
                </a:extLst>
              </a:tr>
              <a:tr h="370840">
                <a:tc>
                  <a:txBody>
                    <a:bodyPr/>
                    <a:lstStyle/>
                    <a:p>
                      <a:r>
                        <a:rPr lang="fr-FR" sz="1200" b="1" dirty="0"/>
                        <a:t>OVERHEADS</a:t>
                      </a:r>
                    </a:p>
                    <a:p>
                      <a:r>
                        <a:rPr lang="fr-FR" sz="1200" b="1" dirty="0"/>
                        <a:t>(USD)</a:t>
                      </a:r>
                      <a:endParaRPr lang="en-US" sz="1200" b="1" dirty="0"/>
                    </a:p>
                  </a:txBody>
                  <a:tcPr/>
                </a:tc>
                <a:tc>
                  <a:txBody>
                    <a:bodyPr/>
                    <a:lstStyle/>
                    <a:p>
                      <a:r>
                        <a:rPr lang="fr-FR" sz="1200" dirty="0"/>
                        <a:t>1,000</a:t>
                      </a:r>
                      <a:endParaRPr lang="en-US" sz="1200" dirty="0"/>
                    </a:p>
                  </a:txBody>
                  <a:tcPr/>
                </a:tc>
                <a:tc>
                  <a:txBody>
                    <a:bodyPr/>
                    <a:lstStyle/>
                    <a:p>
                      <a:r>
                        <a:rPr lang="fr-FR" sz="1200" dirty="0"/>
                        <a:t>3,000</a:t>
                      </a:r>
                      <a:endParaRPr lang="en-US" sz="1200" dirty="0"/>
                    </a:p>
                  </a:txBody>
                  <a:tcPr/>
                </a:tc>
                <a:tc>
                  <a:txBody>
                    <a:bodyPr/>
                    <a:lstStyle/>
                    <a:p>
                      <a:r>
                        <a:rPr lang="fr-FR" sz="1200" dirty="0"/>
                        <a:t>5,000</a:t>
                      </a:r>
                      <a:endParaRPr lang="en-US" sz="1200" dirty="0"/>
                    </a:p>
                  </a:txBody>
                  <a:tcPr/>
                </a:tc>
                <a:tc>
                  <a:txBody>
                    <a:bodyPr/>
                    <a:lstStyle/>
                    <a:p>
                      <a:r>
                        <a:rPr lang="fr-FR" sz="1200" dirty="0"/>
                        <a:t>9,000</a:t>
                      </a:r>
                      <a:endParaRPr lang="en-US" sz="1200" dirty="0"/>
                    </a:p>
                  </a:txBody>
                  <a:tcPr/>
                </a:tc>
                <a:tc>
                  <a:txBody>
                    <a:bodyPr/>
                    <a:lstStyle/>
                    <a:p>
                      <a:r>
                        <a:rPr lang="fr-FR" sz="1200" dirty="0"/>
                        <a:t>13,000</a:t>
                      </a:r>
                      <a:endParaRPr lang="en-US" sz="1200" dirty="0"/>
                    </a:p>
                  </a:txBody>
                  <a:tcPr/>
                </a:tc>
                <a:tc>
                  <a:txBody>
                    <a:bodyPr/>
                    <a:lstStyle/>
                    <a:p>
                      <a:r>
                        <a:rPr lang="fr-FR" sz="1200" dirty="0"/>
                        <a:t>17,000</a:t>
                      </a:r>
                      <a:endParaRPr lang="en-US" sz="1200" dirty="0"/>
                    </a:p>
                  </a:txBody>
                  <a:tcPr/>
                </a:tc>
                <a:tc>
                  <a:txBody>
                    <a:bodyPr/>
                    <a:lstStyle/>
                    <a:p>
                      <a:r>
                        <a:rPr lang="fr-FR" sz="1200" dirty="0"/>
                        <a:t>21,000</a:t>
                      </a:r>
                      <a:endParaRPr lang="en-US" sz="1200" dirty="0"/>
                    </a:p>
                  </a:txBody>
                  <a:tcPr/>
                </a:tc>
                <a:tc>
                  <a:txBody>
                    <a:bodyPr/>
                    <a:lstStyle/>
                    <a:p>
                      <a:r>
                        <a:rPr lang="fr-FR" sz="1200" dirty="0"/>
                        <a:t>25,000</a:t>
                      </a:r>
                      <a:endParaRPr lang="en-US" sz="1200" dirty="0"/>
                    </a:p>
                  </a:txBody>
                  <a:tcPr/>
                </a:tc>
                <a:extLst>
                  <a:ext uri="{0D108BD9-81ED-4DB2-BD59-A6C34878D82A}">
                    <a16:rowId xmlns:a16="http://schemas.microsoft.com/office/drawing/2014/main" val="3476684545"/>
                  </a:ext>
                </a:extLst>
              </a:tr>
              <a:tr h="370840">
                <a:tc>
                  <a:txBody>
                    <a:bodyPr/>
                    <a:lstStyle/>
                    <a:p>
                      <a:r>
                        <a:rPr lang="fr-FR" sz="1200" b="1" dirty="0"/>
                        <a:t>TOTAL (USD)</a:t>
                      </a:r>
                      <a:endParaRPr lang="en-US" sz="1200" b="1" dirty="0"/>
                    </a:p>
                  </a:txBody>
                  <a:tcPr/>
                </a:tc>
                <a:tc>
                  <a:txBody>
                    <a:bodyPr/>
                    <a:lstStyle/>
                    <a:p>
                      <a:r>
                        <a:rPr lang="fr-FR" sz="1200" b="1">
                          <a:solidFill>
                            <a:srgbClr val="FF0000"/>
                          </a:solidFill>
                        </a:rPr>
                        <a:t>11,000</a:t>
                      </a:r>
                      <a:endParaRPr lang="en-US" sz="1200" b="1">
                        <a:solidFill>
                          <a:srgbClr val="FF0000"/>
                        </a:solidFill>
                      </a:endParaRPr>
                    </a:p>
                  </a:txBody>
                  <a:tcPr/>
                </a:tc>
                <a:tc>
                  <a:txBody>
                    <a:bodyPr/>
                    <a:lstStyle/>
                    <a:p>
                      <a:r>
                        <a:rPr lang="fr-FR" sz="1200" b="1">
                          <a:solidFill>
                            <a:srgbClr val="FF0000"/>
                          </a:solidFill>
                        </a:rPr>
                        <a:t>33,000</a:t>
                      </a:r>
                      <a:endParaRPr lang="en-US" sz="1200" b="1">
                        <a:solidFill>
                          <a:srgbClr val="FF0000"/>
                        </a:solidFill>
                      </a:endParaRPr>
                    </a:p>
                  </a:txBody>
                  <a:tcPr/>
                </a:tc>
                <a:tc>
                  <a:txBody>
                    <a:bodyPr/>
                    <a:lstStyle/>
                    <a:p>
                      <a:r>
                        <a:rPr lang="fr-FR" sz="1200" b="1">
                          <a:solidFill>
                            <a:srgbClr val="FF0000"/>
                          </a:solidFill>
                        </a:rPr>
                        <a:t>55,000</a:t>
                      </a:r>
                      <a:endParaRPr lang="en-US" sz="1200" b="1">
                        <a:solidFill>
                          <a:srgbClr val="FF0000"/>
                        </a:solidFill>
                      </a:endParaRPr>
                    </a:p>
                  </a:txBody>
                  <a:tcPr/>
                </a:tc>
                <a:tc>
                  <a:txBody>
                    <a:bodyPr/>
                    <a:lstStyle/>
                    <a:p>
                      <a:r>
                        <a:rPr lang="fr-FR" sz="1200" b="1">
                          <a:solidFill>
                            <a:srgbClr val="FF0000"/>
                          </a:solidFill>
                        </a:rPr>
                        <a:t>99,000</a:t>
                      </a:r>
                      <a:endParaRPr lang="en-US" sz="1200" b="1">
                        <a:solidFill>
                          <a:srgbClr val="FF0000"/>
                        </a:solidFill>
                      </a:endParaRPr>
                    </a:p>
                  </a:txBody>
                  <a:tcPr/>
                </a:tc>
                <a:tc>
                  <a:txBody>
                    <a:bodyPr/>
                    <a:lstStyle/>
                    <a:p>
                      <a:r>
                        <a:rPr lang="fr-FR" sz="1200" b="1">
                          <a:solidFill>
                            <a:srgbClr val="FF0000"/>
                          </a:solidFill>
                        </a:rPr>
                        <a:t>143,000</a:t>
                      </a:r>
                      <a:endParaRPr lang="en-US" sz="1200" b="1">
                        <a:solidFill>
                          <a:srgbClr val="FF0000"/>
                        </a:solidFill>
                      </a:endParaRPr>
                    </a:p>
                  </a:txBody>
                  <a:tcPr/>
                </a:tc>
                <a:tc>
                  <a:txBody>
                    <a:bodyPr/>
                    <a:lstStyle/>
                    <a:p>
                      <a:r>
                        <a:rPr lang="fr-FR" sz="1200" b="1">
                          <a:solidFill>
                            <a:srgbClr val="FF0000"/>
                          </a:solidFill>
                        </a:rPr>
                        <a:t>187,000</a:t>
                      </a:r>
                      <a:endParaRPr lang="en-US" sz="1200" b="1">
                        <a:solidFill>
                          <a:srgbClr val="FF0000"/>
                        </a:solidFill>
                      </a:endParaRPr>
                    </a:p>
                  </a:txBody>
                  <a:tcPr/>
                </a:tc>
                <a:tc>
                  <a:txBody>
                    <a:bodyPr/>
                    <a:lstStyle/>
                    <a:p>
                      <a:r>
                        <a:rPr lang="fr-FR" sz="1200" b="1">
                          <a:solidFill>
                            <a:srgbClr val="FF0000"/>
                          </a:solidFill>
                        </a:rPr>
                        <a:t>231,000</a:t>
                      </a:r>
                      <a:endParaRPr lang="en-US" sz="1200" b="1">
                        <a:solidFill>
                          <a:srgbClr val="FF0000"/>
                        </a:solidFill>
                      </a:endParaRPr>
                    </a:p>
                  </a:txBody>
                  <a:tcPr/>
                </a:tc>
                <a:tc>
                  <a:txBody>
                    <a:bodyPr/>
                    <a:lstStyle/>
                    <a:p>
                      <a:r>
                        <a:rPr lang="fr-FR" sz="1200" b="1">
                          <a:solidFill>
                            <a:srgbClr val="FF0000"/>
                          </a:solidFill>
                        </a:rPr>
                        <a:t>275,000</a:t>
                      </a:r>
                      <a:endParaRPr lang="en-US" sz="1200" b="1">
                        <a:solidFill>
                          <a:srgbClr val="FF0000"/>
                        </a:solidFill>
                      </a:endParaRPr>
                    </a:p>
                  </a:txBody>
                  <a:tcPr/>
                </a:tc>
                <a:extLst>
                  <a:ext uri="{0D108BD9-81ED-4DB2-BD59-A6C34878D82A}">
                    <a16:rowId xmlns:a16="http://schemas.microsoft.com/office/drawing/2014/main" val="2374031766"/>
                  </a:ext>
                </a:extLst>
              </a:tr>
            </a:tbl>
          </a:graphicData>
        </a:graphic>
      </p:graphicFrame>
      <p:sp>
        <p:nvSpPr>
          <p:cNvPr id="6" name="Content Placeholder 1">
            <a:extLst>
              <a:ext uri="{FF2B5EF4-FFF2-40B4-BE49-F238E27FC236}">
                <a16:creationId xmlns:a16="http://schemas.microsoft.com/office/drawing/2014/main" id="{27B6963F-4F45-54E5-9FE5-9B43884065B8}"/>
              </a:ext>
            </a:extLst>
          </p:cNvPr>
          <p:cNvSpPr txBox="1">
            <a:spLocks/>
          </p:cNvSpPr>
          <p:nvPr/>
        </p:nvSpPr>
        <p:spPr>
          <a:xfrm>
            <a:off x="720726" y="1296989"/>
            <a:ext cx="7659599" cy="93374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701"/>
              </a:spcAft>
              <a:buClr>
                <a:srgbClr val="F38417"/>
              </a:buClr>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highlight>
                  <a:srgbClr val="FFFFFF"/>
                </a:highlight>
                <a:uLnTx/>
                <a:uFillTx/>
                <a:latin typeface="Arial"/>
                <a:ea typeface="+mn-ea"/>
                <a:cs typeface="Arial"/>
              </a:rPr>
              <a:t>OceanOPS essentially relies on networks to provide support for dedicated resources, including travels, and participation in infrastructure and overhead costs.</a:t>
            </a:r>
            <a:endParaRPr kumimoji="0" lang="en-US" sz="2000" b="0" i="0" u="none" strike="noStrike" kern="1200" cap="none" spc="0" normalizeH="0" baseline="0" noProof="0" dirty="0">
              <a:ln>
                <a:noFill/>
              </a:ln>
              <a:solidFill>
                <a:srgbClr val="00B0F0"/>
              </a:solidFill>
              <a:effectLst/>
              <a:uLnTx/>
              <a:uFillTx/>
              <a:latin typeface="Arial"/>
              <a:ea typeface="+mn-ea"/>
              <a:cs typeface="Arial"/>
            </a:endParaRPr>
          </a:p>
        </p:txBody>
      </p:sp>
    </p:spTree>
    <p:extLst>
      <p:ext uri="{BB962C8B-B14F-4D97-AF65-F5344CB8AC3E}">
        <p14:creationId xmlns:p14="http://schemas.microsoft.com/office/powerpoint/2010/main" val="16098002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E087EAC-0A31-3FC6-83C8-B9AA8DC92BBE}"/>
              </a:ext>
            </a:extLst>
          </p:cNvPr>
          <p:cNvGraphicFramePr>
            <a:graphicFrameLocks noGrp="1"/>
          </p:cNvGraphicFramePr>
          <p:nvPr>
            <p:ph idx="1"/>
          </p:nvPr>
        </p:nvGraphicFramePr>
        <p:xfrm>
          <a:off x="204316" y="1296988"/>
          <a:ext cx="11775189" cy="4790440"/>
        </p:xfrm>
        <a:graphic>
          <a:graphicData uri="http://schemas.openxmlformats.org/drawingml/2006/table">
            <a:tbl>
              <a:tblPr firstRow="1" bandRow="1">
                <a:tableStyleId>{5C22544A-7EE6-4342-B048-85BDC9FD1C3A}</a:tableStyleId>
              </a:tblPr>
              <a:tblGrid>
                <a:gridCol w="1655900">
                  <a:extLst>
                    <a:ext uri="{9D8B030D-6E8A-4147-A177-3AD203B41FA5}">
                      <a16:colId xmlns:a16="http://schemas.microsoft.com/office/drawing/2014/main" val="1169903300"/>
                    </a:ext>
                  </a:extLst>
                </a:gridCol>
                <a:gridCol w="2225183">
                  <a:extLst>
                    <a:ext uri="{9D8B030D-6E8A-4147-A177-3AD203B41FA5}">
                      <a16:colId xmlns:a16="http://schemas.microsoft.com/office/drawing/2014/main" val="2951672979"/>
                    </a:ext>
                  </a:extLst>
                </a:gridCol>
                <a:gridCol w="1822532">
                  <a:extLst>
                    <a:ext uri="{9D8B030D-6E8A-4147-A177-3AD203B41FA5}">
                      <a16:colId xmlns:a16="http://schemas.microsoft.com/office/drawing/2014/main" val="4270022428"/>
                    </a:ext>
                  </a:extLst>
                </a:gridCol>
                <a:gridCol w="6071574">
                  <a:extLst>
                    <a:ext uri="{9D8B030D-6E8A-4147-A177-3AD203B41FA5}">
                      <a16:colId xmlns:a16="http://schemas.microsoft.com/office/drawing/2014/main" val="3366322708"/>
                    </a:ext>
                  </a:extLst>
                </a:gridCol>
              </a:tblGrid>
              <a:tr h="370840">
                <a:tc>
                  <a:txBody>
                    <a:bodyPr/>
                    <a:lstStyle/>
                    <a:p>
                      <a:r>
                        <a:rPr lang="fr-FR" sz="1200" dirty="0">
                          <a:latin typeface="+mn-lt"/>
                        </a:rPr>
                        <a:t>Networks</a:t>
                      </a:r>
                      <a:endParaRPr lang="en-US" sz="1200" dirty="0">
                        <a:latin typeface="+mn-lt"/>
                      </a:endParaRPr>
                    </a:p>
                  </a:txBody>
                  <a:tcPr/>
                </a:tc>
                <a:tc>
                  <a:txBody>
                    <a:bodyPr/>
                    <a:lstStyle/>
                    <a:p>
                      <a:r>
                        <a:rPr lang="fr-FR" sz="1200" dirty="0">
                          <a:latin typeface="+mn-lt"/>
                        </a:rPr>
                        <a:t>2022-24 Average contribution </a:t>
                      </a:r>
                      <a:r>
                        <a:rPr lang="fr-FR" sz="1200" dirty="0" err="1">
                          <a:latin typeface="+mn-lt"/>
                        </a:rPr>
                        <a:t>including</a:t>
                      </a:r>
                      <a:r>
                        <a:rPr lang="fr-FR" sz="1200" dirty="0">
                          <a:latin typeface="+mn-lt"/>
                        </a:rPr>
                        <a:t> </a:t>
                      </a:r>
                    </a:p>
                    <a:p>
                      <a:r>
                        <a:rPr lang="fr-FR" sz="1200" dirty="0">
                          <a:latin typeface="+mn-lt"/>
                        </a:rPr>
                        <a:t>EU </a:t>
                      </a:r>
                      <a:r>
                        <a:rPr lang="fr-FR" sz="1200" dirty="0" err="1">
                          <a:latin typeface="+mn-lt"/>
                        </a:rPr>
                        <a:t>Projects</a:t>
                      </a:r>
                      <a:endParaRPr lang="en-US" sz="1200" dirty="0">
                        <a:latin typeface="+mn-lt"/>
                      </a:endParaRPr>
                    </a:p>
                  </a:txBody>
                  <a:tcPr/>
                </a:tc>
                <a:tc>
                  <a:txBody>
                    <a:bodyPr/>
                    <a:lstStyle/>
                    <a:p>
                      <a:r>
                        <a:rPr lang="fr-FR" sz="1200" dirty="0">
                          <a:latin typeface="+mn-lt"/>
                        </a:rPr>
                        <a:t>2022-24 Average contribution</a:t>
                      </a:r>
                      <a:endParaRPr lang="en-US" sz="1200" dirty="0">
                        <a:latin typeface="+mn-lt"/>
                      </a:endParaRPr>
                    </a:p>
                  </a:txBody>
                  <a:tcPr/>
                </a:tc>
                <a:tc>
                  <a:txBody>
                    <a:bodyPr/>
                    <a:lstStyle/>
                    <a:p>
                      <a:r>
                        <a:rPr lang="fr-FR" sz="1200" dirty="0" err="1">
                          <a:latin typeface="+mn-lt"/>
                        </a:rPr>
                        <a:t>Contributors</a:t>
                      </a:r>
                      <a:endParaRPr lang="en-US" sz="1200" dirty="0">
                        <a:latin typeface="+mn-lt"/>
                      </a:endParaRPr>
                    </a:p>
                  </a:txBody>
                  <a:tcPr/>
                </a:tc>
                <a:extLst>
                  <a:ext uri="{0D108BD9-81ED-4DB2-BD59-A6C34878D82A}">
                    <a16:rowId xmlns:a16="http://schemas.microsoft.com/office/drawing/2014/main" val="396289704"/>
                  </a:ext>
                </a:extLst>
              </a:tr>
              <a:tr h="370840">
                <a:tc>
                  <a:txBody>
                    <a:bodyPr/>
                    <a:lstStyle/>
                    <a:p>
                      <a:r>
                        <a:rPr lang="fr-FR" sz="1200" dirty="0">
                          <a:latin typeface="+mn-lt"/>
                        </a:rPr>
                        <a:t>DBCP</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$91,211</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$91,211</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Australia, Canada, EUMETNET, India, US</a:t>
                      </a:r>
                      <a:endParaRPr lang="en-US" sz="1200" dirty="0">
                        <a:effectLst/>
                        <a:latin typeface="+mn-lt"/>
                      </a:endParaRPr>
                    </a:p>
                  </a:txBody>
                  <a:tcPr marL="25400" marR="25400" anchor="b"/>
                </a:tc>
                <a:extLst>
                  <a:ext uri="{0D108BD9-81ED-4DB2-BD59-A6C34878D82A}">
                    <a16:rowId xmlns:a16="http://schemas.microsoft.com/office/drawing/2014/main" val="1678880179"/>
                  </a:ext>
                </a:extLst>
              </a:tr>
              <a:tr h="370840">
                <a:tc>
                  <a:txBody>
                    <a:bodyPr/>
                    <a:lstStyle/>
                    <a:p>
                      <a:r>
                        <a:rPr lang="fr-FR" sz="1200" dirty="0" err="1">
                          <a:latin typeface="+mn-lt"/>
                        </a:rPr>
                        <a:t>Argo</a:t>
                      </a:r>
                      <a:r>
                        <a:rPr lang="fr-FR" sz="1200" dirty="0">
                          <a:latin typeface="+mn-lt"/>
                        </a:rPr>
                        <a:t>**</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$179,999</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$178,145</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Australia, China, Euro-Argo, </a:t>
                      </a:r>
                      <a:r>
                        <a:rPr lang="en-US" sz="1200" b="0" i="0" u="none" strike="noStrike" dirty="0" err="1">
                          <a:solidFill>
                            <a:srgbClr val="000000"/>
                          </a:solidFill>
                          <a:effectLst/>
                          <a:latin typeface="+mn-lt"/>
                        </a:rPr>
                        <a:t>EuroArgo</a:t>
                      </a:r>
                      <a:r>
                        <a:rPr lang="en-US" sz="1200" b="0" i="0" u="none" strike="noStrike" dirty="0">
                          <a:solidFill>
                            <a:srgbClr val="000000"/>
                          </a:solidFill>
                          <a:effectLst/>
                          <a:latin typeface="+mn-lt"/>
                        </a:rPr>
                        <a:t> RISE Project, France, Germany, India, Italy, Japan, Monaco, UK, US …</a:t>
                      </a:r>
                      <a:endParaRPr lang="en-US" sz="1200" dirty="0">
                        <a:effectLst/>
                        <a:latin typeface="+mn-lt"/>
                      </a:endParaRPr>
                    </a:p>
                  </a:txBody>
                  <a:tcPr marL="25400" marR="25400" anchor="b"/>
                </a:tc>
                <a:extLst>
                  <a:ext uri="{0D108BD9-81ED-4DB2-BD59-A6C34878D82A}">
                    <a16:rowId xmlns:a16="http://schemas.microsoft.com/office/drawing/2014/main" val="2201547535"/>
                  </a:ext>
                </a:extLst>
              </a:tr>
              <a:tr h="370840">
                <a:tc>
                  <a:txBody>
                    <a:bodyPr/>
                    <a:lstStyle/>
                    <a:p>
                      <a:r>
                        <a:rPr lang="fr-FR" sz="1200" dirty="0">
                          <a:latin typeface="+mn-lt"/>
                        </a:rPr>
                        <a:t>SOT</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$79,910</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$79,910</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Australia, Germany, EUMETNET, US</a:t>
                      </a:r>
                      <a:endParaRPr lang="en-US" sz="1200" dirty="0">
                        <a:effectLst/>
                        <a:latin typeface="+mn-lt"/>
                      </a:endParaRPr>
                    </a:p>
                  </a:txBody>
                  <a:tcPr marL="25400" marR="25400" anchor="b"/>
                </a:tc>
                <a:extLst>
                  <a:ext uri="{0D108BD9-81ED-4DB2-BD59-A6C34878D82A}">
                    <a16:rowId xmlns:a16="http://schemas.microsoft.com/office/drawing/2014/main" val="4107588285"/>
                  </a:ext>
                </a:extLst>
              </a:tr>
              <a:tr h="370840">
                <a:tc>
                  <a:txBody>
                    <a:bodyPr/>
                    <a:lstStyle/>
                    <a:p>
                      <a:r>
                        <a:rPr lang="fr-FR" sz="1200" dirty="0" err="1">
                          <a:latin typeface="+mn-lt"/>
                        </a:rPr>
                        <a:t>OceanSITES</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$33,795</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$32,189</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Australia, </a:t>
                      </a:r>
                      <a:r>
                        <a:rPr lang="en-US" sz="1200" b="0" i="0" u="none" strike="noStrike" dirty="0" err="1">
                          <a:solidFill>
                            <a:srgbClr val="000000"/>
                          </a:solidFill>
                          <a:effectLst/>
                          <a:latin typeface="+mn-lt"/>
                        </a:rPr>
                        <a:t>EuroSea</a:t>
                      </a:r>
                      <a:r>
                        <a:rPr lang="en-US" sz="1200" b="0" i="0" u="none" strike="noStrike" dirty="0">
                          <a:solidFill>
                            <a:srgbClr val="000000"/>
                          </a:solidFill>
                          <a:effectLst/>
                          <a:latin typeface="+mn-lt"/>
                        </a:rPr>
                        <a:t>, France, US</a:t>
                      </a:r>
                      <a:endParaRPr lang="en-US" sz="1200" dirty="0">
                        <a:effectLst/>
                        <a:latin typeface="+mn-lt"/>
                      </a:endParaRPr>
                    </a:p>
                  </a:txBody>
                  <a:tcPr marL="25400" marR="25400" anchor="b"/>
                </a:tc>
                <a:extLst>
                  <a:ext uri="{0D108BD9-81ED-4DB2-BD59-A6C34878D82A}">
                    <a16:rowId xmlns:a16="http://schemas.microsoft.com/office/drawing/2014/main" val="2676407333"/>
                  </a:ext>
                </a:extLst>
              </a:tr>
              <a:tr h="370840">
                <a:tc>
                  <a:txBody>
                    <a:bodyPr/>
                    <a:lstStyle/>
                    <a:p>
                      <a:r>
                        <a:rPr lang="fr-FR" sz="1200" dirty="0">
                          <a:latin typeface="+mn-lt"/>
                        </a:rPr>
                        <a:t>GO-SHIP</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$50,920</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$24,709</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Australia, </a:t>
                      </a:r>
                      <a:r>
                        <a:rPr lang="en-US" sz="1200" b="0" i="0" u="none" strike="noStrike" dirty="0" err="1">
                          <a:solidFill>
                            <a:srgbClr val="000000"/>
                          </a:solidFill>
                          <a:effectLst/>
                          <a:latin typeface="+mn-lt"/>
                        </a:rPr>
                        <a:t>EuroGOSHIP</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EuroSea</a:t>
                      </a:r>
                      <a:r>
                        <a:rPr lang="en-US" sz="1200" b="0" i="0" u="none" strike="noStrike" dirty="0">
                          <a:solidFill>
                            <a:srgbClr val="000000"/>
                          </a:solidFill>
                          <a:effectLst/>
                          <a:latin typeface="+mn-lt"/>
                        </a:rPr>
                        <a:t>, US</a:t>
                      </a:r>
                      <a:endParaRPr lang="en-US" sz="1200" dirty="0">
                        <a:effectLst/>
                        <a:latin typeface="+mn-lt"/>
                      </a:endParaRPr>
                    </a:p>
                  </a:txBody>
                  <a:tcPr marL="25400" marR="25400" anchor="b"/>
                </a:tc>
                <a:extLst>
                  <a:ext uri="{0D108BD9-81ED-4DB2-BD59-A6C34878D82A}">
                    <a16:rowId xmlns:a16="http://schemas.microsoft.com/office/drawing/2014/main" val="1752198411"/>
                  </a:ext>
                </a:extLst>
              </a:tr>
              <a:tr h="370840">
                <a:tc>
                  <a:txBody>
                    <a:bodyPr/>
                    <a:lstStyle/>
                    <a:p>
                      <a:r>
                        <a:rPr lang="fr-FR" sz="1200" dirty="0" err="1">
                          <a:latin typeface="+mn-lt"/>
                        </a:rPr>
                        <a:t>OceanGliders</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$46,734</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$25,425</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err="1">
                          <a:solidFill>
                            <a:srgbClr val="000000"/>
                          </a:solidFill>
                          <a:effectLst/>
                          <a:latin typeface="+mn-lt"/>
                        </a:rPr>
                        <a:t>EuroSea</a:t>
                      </a:r>
                      <a:r>
                        <a:rPr lang="en-US" sz="1200" b="0" i="0" u="none" strike="noStrike" dirty="0">
                          <a:solidFill>
                            <a:srgbClr val="000000"/>
                          </a:solidFill>
                          <a:effectLst/>
                          <a:latin typeface="+mn-lt"/>
                        </a:rPr>
                        <a:t>, GROOM, US</a:t>
                      </a:r>
                      <a:endParaRPr lang="en-US" sz="1200" dirty="0">
                        <a:effectLst/>
                        <a:latin typeface="+mn-lt"/>
                      </a:endParaRPr>
                    </a:p>
                  </a:txBody>
                  <a:tcPr marL="25400" marR="25400" anchor="b"/>
                </a:tc>
                <a:extLst>
                  <a:ext uri="{0D108BD9-81ED-4DB2-BD59-A6C34878D82A}">
                    <a16:rowId xmlns:a16="http://schemas.microsoft.com/office/drawing/2014/main" val="2045948122"/>
                  </a:ext>
                </a:extLst>
              </a:tr>
              <a:tr h="370840">
                <a:tc>
                  <a:txBody>
                    <a:bodyPr/>
                    <a:lstStyle/>
                    <a:p>
                      <a:r>
                        <a:rPr lang="fr-FR" sz="1200" dirty="0">
                          <a:latin typeface="+mn-lt"/>
                        </a:rPr>
                        <a:t>SOCONET*</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$30,000</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$30,000</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US, EU project submitted (TRICUSO)</a:t>
                      </a:r>
                      <a:endParaRPr lang="en-US" sz="1200" dirty="0">
                        <a:effectLst/>
                        <a:latin typeface="+mn-lt"/>
                      </a:endParaRPr>
                    </a:p>
                  </a:txBody>
                  <a:tcPr marL="25400" marR="25400" anchor="b"/>
                </a:tc>
                <a:extLst>
                  <a:ext uri="{0D108BD9-81ED-4DB2-BD59-A6C34878D82A}">
                    <a16:rowId xmlns:a16="http://schemas.microsoft.com/office/drawing/2014/main" val="3028739027"/>
                  </a:ext>
                </a:extLst>
              </a:tr>
              <a:tr h="0">
                <a:tc>
                  <a:txBody>
                    <a:bodyPr/>
                    <a:lstStyle/>
                    <a:p>
                      <a:r>
                        <a:rPr lang="fr-FR" sz="1200" b="1" dirty="0">
                          <a:latin typeface="+mn-lt"/>
                        </a:rPr>
                        <a:t>Total Networks</a:t>
                      </a:r>
                      <a:endParaRPr lang="en-US" sz="1200" b="1" dirty="0">
                        <a:latin typeface="+mn-lt"/>
                      </a:endParaRPr>
                    </a:p>
                  </a:txBody>
                  <a:tcPr/>
                </a:tc>
                <a:tc>
                  <a:txBody>
                    <a:bodyPr/>
                    <a:lstStyle/>
                    <a:p>
                      <a:pPr algn="r" rtl="0" fontAlgn="b">
                        <a:spcBef>
                          <a:spcPts val="0"/>
                        </a:spcBef>
                        <a:spcAft>
                          <a:spcPts val="0"/>
                        </a:spcAft>
                      </a:pPr>
                      <a:r>
                        <a:rPr lang="en-US" sz="1200" b="1" i="0" u="none" strike="noStrike" dirty="0">
                          <a:solidFill>
                            <a:srgbClr val="000000"/>
                          </a:solidFill>
                          <a:effectLst/>
                          <a:latin typeface="+mn-lt"/>
                        </a:rPr>
                        <a:t>$512,569</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1" i="0" u="none" strike="noStrike" dirty="0">
                          <a:solidFill>
                            <a:srgbClr val="000000"/>
                          </a:solidFill>
                          <a:effectLst/>
                          <a:latin typeface="+mn-lt"/>
                        </a:rPr>
                        <a:t>$461,588</a:t>
                      </a:r>
                      <a:endParaRPr lang="en-US" sz="1200" dirty="0">
                        <a:effectLst/>
                        <a:latin typeface="+mn-lt"/>
                      </a:endParaRPr>
                    </a:p>
                  </a:txBody>
                  <a:tcPr marL="25400" marR="25400" anchor="b"/>
                </a:tc>
                <a:tc>
                  <a:txBody>
                    <a:bodyPr/>
                    <a:lstStyle/>
                    <a:p>
                      <a:pPr fontAlgn="b"/>
                      <a:br>
                        <a:rPr lang="en-US" sz="1200" dirty="0">
                          <a:effectLst/>
                          <a:latin typeface="+mn-lt"/>
                        </a:rPr>
                      </a:br>
                      <a:endParaRPr lang="en-US" sz="1200" dirty="0">
                        <a:effectLst/>
                        <a:latin typeface="+mn-lt"/>
                      </a:endParaRPr>
                    </a:p>
                  </a:txBody>
                  <a:tcPr marL="25400" marR="25400" anchor="b"/>
                </a:tc>
                <a:extLst>
                  <a:ext uri="{0D108BD9-81ED-4DB2-BD59-A6C34878D82A}">
                    <a16:rowId xmlns:a16="http://schemas.microsoft.com/office/drawing/2014/main" val="2271252387"/>
                  </a:ext>
                </a:extLst>
              </a:tr>
              <a:tr h="370840">
                <a:tc>
                  <a:txBody>
                    <a:bodyPr/>
                    <a:lstStyle/>
                    <a:p>
                      <a:r>
                        <a:rPr lang="fr-FR" sz="1200" dirty="0">
                          <a:latin typeface="+mn-lt"/>
                        </a:rPr>
                        <a:t>OceanOPS</a:t>
                      </a:r>
                      <a:endParaRPr lang="en-US" sz="1200" dirty="0">
                        <a:latin typeface="+mn-lt"/>
                      </a:endParaRPr>
                    </a:p>
                  </a:txBody>
                  <a:tcPr/>
                </a:tc>
                <a:tc>
                  <a:txBody>
                    <a:bodyPr/>
                    <a:lstStyle/>
                    <a:p>
                      <a:pPr algn="r" rtl="0" fontAlgn="b">
                        <a:spcBef>
                          <a:spcPts val="0"/>
                        </a:spcBef>
                        <a:spcAft>
                          <a:spcPts val="0"/>
                        </a:spcAft>
                      </a:pPr>
                      <a:r>
                        <a:rPr lang="en-US" sz="1200" b="0" i="0" u="none" strike="noStrike" dirty="0">
                          <a:solidFill>
                            <a:srgbClr val="000000"/>
                          </a:solidFill>
                          <a:effectLst/>
                          <a:latin typeface="+mn-lt"/>
                        </a:rPr>
                        <a:t>$538,958</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0" i="0" u="none" strike="noStrike" dirty="0">
                          <a:solidFill>
                            <a:srgbClr val="000000"/>
                          </a:solidFill>
                          <a:effectLst/>
                          <a:latin typeface="+mn-lt"/>
                        </a:rPr>
                        <a:t>$465,096</a:t>
                      </a:r>
                      <a:endParaRPr lang="en-US" sz="1200" dirty="0">
                        <a:effectLst/>
                        <a:latin typeface="+mn-lt"/>
                      </a:endParaRPr>
                    </a:p>
                  </a:txBody>
                  <a:tcPr marL="25400" marR="25400" anchor="b"/>
                </a:tc>
                <a:tc>
                  <a:txBody>
                    <a:bodyPr/>
                    <a:lstStyle/>
                    <a:p>
                      <a:pPr rtl="0" fontAlgn="b">
                        <a:spcBef>
                          <a:spcPts val="0"/>
                        </a:spcBef>
                        <a:spcAft>
                          <a:spcPts val="0"/>
                        </a:spcAft>
                      </a:pPr>
                      <a:r>
                        <a:rPr lang="en-US" sz="1200" b="0" i="0" u="none" strike="noStrike" dirty="0">
                          <a:solidFill>
                            <a:srgbClr val="000000"/>
                          </a:solidFill>
                          <a:effectLst/>
                          <a:latin typeface="+mn-lt"/>
                        </a:rPr>
                        <a:t>AMRIT Project, </a:t>
                      </a:r>
                      <a:r>
                        <a:rPr lang="en-US" sz="1200" b="0" i="0" u="none" strike="noStrike" dirty="0" err="1">
                          <a:solidFill>
                            <a:srgbClr val="000000"/>
                          </a:solidFill>
                          <a:effectLst/>
                          <a:latin typeface="+mn-lt"/>
                        </a:rPr>
                        <a:t>EmodNET</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EuroSea</a:t>
                      </a:r>
                      <a:r>
                        <a:rPr lang="en-US" sz="1200" b="0" i="0" u="none" strike="noStrike" dirty="0">
                          <a:solidFill>
                            <a:srgbClr val="000000"/>
                          </a:solidFill>
                          <a:effectLst/>
                          <a:latin typeface="+mn-lt"/>
                        </a:rPr>
                        <a:t> Project, France, Monaco, TRUSTED Project, US, WMO</a:t>
                      </a:r>
                      <a:br>
                        <a:rPr lang="en-US" sz="1200" b="0" i="0" u="none" strike="noStrike" dirty="0">
                          <a:solidFill>
                            <a:srgbClr val="000000"/>
                          </a:solidFill>
                          <a:effectLst/>
                          <a:latin typeface="+mn-lt"/>
                        </a:rPr>
                      </a:br>
                      <a:r>
                        <a:rPr lang="en-US" sz="1200" b="0" i="0" u="none" strike="noStrike" dirty="0">
                          <a:solidFill>
                            <a:srgbClr val="000000"/>
                          </a:solidFill>
                          <a:effectLst/>
                          <a:latin typeface="+mn-lt"/>
                        </a:rPr>
                        <a:t>EU project submitted (AMRIT C2)</a:t>
                      </a:r>
                      <a:endParaRPr lang="en-US" sz="1200" dirty="0">
                        <a:effectLst/>
                        <a:latin typeface="+mn-lt"/>
                      </a:endParaRPr>
                    </a:p>
                  </a:txBody>
                  <a:tcPr marL="25400" marR="25400" anchor="b"/>
                </a:tc>
                <a:extLst>
                  <a:ext uri="{0D108BD9-81ED-4DB2-BD59-A6C34878D82A}">
                    <a16:rowId xmlns:a16="http://schemas.microsoft.com/office/drawing/2014/main" val="1179037044"/>
                  </a:ext>
                </a:extLst>
              </a:tr>
              <a:tr h="370840">
                <a:tc>
                  <a:txBody>
                    <a:bodyPr/>
                    <a:lstStyle/>
                    <a:p>
                      <a:r>
                        <a:rPr lang="fr-FR" sz="1200" b="1" dirty="0">
                          <a:latin typeface="+mn-lt"/>
                        </a:rPr>
                        <a:t>TOTAL</a:t>
                      </a:r>
                      <a:endParaRPr lang="en-US" sz="1200" b="1" dirty="0">
                        <a:latin typeface="+mn-lt"/>
                      </a:endParaRPr>
                    </a:p>
                  </a:txBody>
                  <a:tcPr/>
                </a:tc>
                <a:tc>
                  <a:txBody>
                    <a:bodyPr/>
                    <a:lstStyle/>
                    <a:p>
                      <a:pPr algn="r" rtl="0" fontAlgn="b">
                        <a:spcBef>
                          <a:spcPts val="0"/>
                        </a:spcBef>
                        <a:spcAft>
                          <a:spcPts val="0"/>
                        </a:spcAft>
                      </a:pPr>
                      <a:r>
                        <a:rPr lang="en-US" sz="1200" b="1" i="0" u="none" strike="noStrike" dirty="0">
                          <a:solidFill>
                            <a:srgbClr val="000000"/>
                          </a:solidFill>
                          <a:effectLst/>
                          <a:latin typeface="+mn-lt"/>
                        </a:rPr>
                        <a:t>$1,051,527</a:t>
                      </a:r>
                      <a:endParaRPr lang="en-US" sz="1200" dirty="0">
                        <a:effectLst/>
                        <a:latin typeface="+mn-lt"/>
                      </a:endParaRPr>
                    </a:p>
                  </a:txBody>
                  <a:tcPr marL="25400" marR="25400" anchor="b"/>
                </a:tc>
                <a:tc>
                  <a:txBody>
                    <a:bodyPr/>
                    <a:lstStyle/>
                    <a:p>
                      <a:pPr algn="r" rtl="0" fontAlgn="b">
                        <a:spcBef>
                          <a:spcPts val="0"/>
                        </a:spcBef>
                        <a:spcAft>
                          <a:spcPts val="0"/>
                        </a:spcAft>
                      </a:pPr>
                      <a:r>
                        <a:rPr lang="en-US" sz="1200" b="1" i="0" u="none" strike="noStrike" dirty="0">
                          <a:solidFill>
                            <a:srgbClr val="000000"/>
                          </a:solidFill>
                          <a:effectLst/>
                          <a:latin typeface="+mn-lt"/>
                        </a:rPr>
                        <a:t>$926,684</a:t>
                      </a:r>
                      <a:endParaRPr lang="en-US" sz="1200" dirty="0">
                        <a:effectLst/>
                        <a:latin typeface="+mn-lt"/>
                      </a:endParaRPr>
                    </a:p>
                  </a:txBody>
                  <a:tcPr marL="25400" marR="25400" anchor="b"/>
                </a:tc>
                <a:tc>
                  <a:txBody>
                    <a:bodyPr/>
                    <a:lstStyle/>
                    <a:p>
                      <a:pPr rtl="0" fontAlgn="b">
                        <a:spcBef>
                          <a:spcPts val="0"/>
                        </a:spcBef>
                        <a:spcAft>
                          <a:spcPts val="0"/>
                        </a:spcAft>
                      </a:pPr>
                      <a:endParaRPr lang="en-US" sz="1200" dirty="0">
                        <a:effectLst/>
                        <a:latin typeface="+mn-lt"/>
                      </a:endParaRPr>
                    </a:p>
                  </a:txBody>
                  <a:tcPr marL="25400" marR="25400" anchor="b"/>
                </a:tc>
                <a:extLst>
                  <a:ext uri="{0D108BD9-81ED-4DB2-BD59-A6C34878D82A}">
                    <a16:rowId xmlns:a16="http://schemas.microsoft.com/office/drawing/2014/main" val="4147077121"/>
                  </a:ext>
                </a:extLst>
              </a:tr>
            </a:tbl>
          </a:graphicData>
        </a:graphic>
      </p:graphicFrame>
      <p:sp>
        <p:nvSpPr>
          <p:cNvPr id="4" name="Title 3">
            <a:extLst>
              <a:ext uri="{FF2B5EF4-FFF2-40B4-BE49-F238E27FC236}">
                <a16:creationId xmlns:a16="http://schemas.microsoft.com/office/drawing/2014/main" id="{A7299289-1ADD-81A6-79BE-69B567251097}"/>
              </a:ext>
            </a:extLst>
          </p:cNvPr>
          <p:cNvSpPr>
            <a:spLocks noGrp="1"/>
          </p:cNvSpPr>
          <p:nvPr>
            <p:ph type="title"/>
          </p:nvPr>
        </p:nvSpPr>
        <p:spPr>
          <a:xfrm>
            <a:off x="720725" y="722313"/>
            <a:ext cx="11146377" cy="574675"/>
          </a:xfrm>
        </p:spPr>
        <p:txBody>
          <a:bodyPr/>
          <a:lstStyle/>
          <a:p>
            <a:r>
              <a:rPr lang="fr-FR" dirty="0"/>
              <a:t>Average contributions by Networks over 2022-2024</a:t>
            </a:r>
            <a:endParaRPr lang="en-US" b="0" dirty="0">
              <a:cs typeface="Arial"/>
            </a:endParaRPr>
          </a:p>
        </p:txBody>
      </p:sp>
      <p:sp>
        <p:nvSpPr>
          <p:cNvPr id="7" name="TextBox 6">
            <a:extLst>
              <a:ext uri="{FF2B5EF4-FFF2-40B4-BE49-F238E27FC236}">
                <a16:creationId xmlns:a16="http://schemas.microsoft.com/office/drawing/2014/main" id="{58F74D91-1BA1-9B07-0900-93579E650957}"/>
              </a:ext>
            </a:extLst>
          </p:cNvPr>
          <p:cNvSpPr txBox="1"/>
          <p:nvPr/>
        </p:nvSpPr>
        <p:spPr>
          <a:xfrm>
            <a:off x="1698466" y="6087428"/>
            <a:ext cx="9190893" cy="5770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Calibri"/>
              </a:rPr>
              <a:t>*In 2024, a new contribution of 30 k$ towards SOCONET is expected</a:t>
            </a:r>
            <a:r>
              <a:rPr kumimoji="0" lang="en-US" sz="1050" b="0" i="0" u="none" strike="noStrike" kern="1200" cap="none" spc="0" normalizeH="0" baseline="0" noProof="0" dirty="0">
                <a:ln>
                  <a:noFill/>
                </a:ln>
                <a:solidFill>
                  <a:prstClr val="black"/>
                </a:solidFill>
                <a:effectLst/>
                <a:uLnTx/>
                <a:uFillTx/>
                <a:latin typeface="Calibri"/>
                <a:ea typeface="+mn-ea"/>
                <a:cs typeface="Calibri"/>
              </a:rPr>
              <a:t>                                                   ** in 2024 a new contribution of 30 k$ towards Argo (BGC) expected</a:t>
            </a:r>
            <a:br>
              <a:rPr kumimoji="0" lang="en-US" sz="1050" b="0" i="0" u="none" strike="noStrike" kern="1200" cap="none" spc="0" normalizeH="0" baseline="0" noProof="0" dirty="0">
                <a:ln>
                  <a:noFill/>
                </a:ln>
                <a:solidFill>
                  <a:srgbClr val="000000"/>
                </a:solidFill>
                <a:effectLst/>
                <a:uLnTx/>
                <a:uFillTx/>
                <a:latin typeface="Calibri"/>
                <a:ea typeface="+mn-ea"/>
                <a:cs typeface="Calibri"/>
              </a:rPr>
            </a:br>
            <a:br>
              <a:rPr kumimoji="0" lang="en-US" sz="1050" b="0" i="0" u="none" strike="noStrike" kern="1200" cap="none" spc="0" normalizeH="0" baseline="0" noProof="0" dirty="0">
                <a:ln>
                  <a:noFill/>
                </a:ln>
                <a:solidFill>
                  <a:prstClr val="black"/>
                </a:solidFill>
                <a:effectLst/>
                <a:uLnTx/>
                <a:uFillTx/>
                <a:latin typeface="Calibri"/>
                <a:ea typeface="+mn-ea"/>
                <a:cs typeface="Calibri"/>
              </a:rPr>
            </a:br>
            <a:r>
              <a:rPr kumimoji="0" lang="en-US" sz="1050" b="0" i="0" u="none" strike="noStrike" kern="1200" cap="none" spc="0" normalizeH="0" baseline="0" noProof="0" dirty="0">
                <a:ln>
                  <a:noFill/>
                </a:ln>
                <a:solidFill>
                  <a:prstClr val="black"/>
                </a:solidFill>
                <a:effectLst/>
                <a:uLnTx/>
                <a:uFillTx/>
                <a:latin typeface="Calibri"/>
                <a:ea typeface="+mn-ea"/>
                <a:cs typeface="Calibri"/>
              </a:rPr>
              <a:t>see Financial report (item 17)</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7662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DAC323-22BB-2709-21EC-1B9985922FE4}"/>
              </a:ext>
            </a:extLst>
          </p:cNvPr>
          <p:cNvSpPr>
            <a:spLocks noGrp="1"/>
          </p:cNvSpPr>
          <p:nvPr>
            <p:ph idx="1"/>
          </p:nvPr>
        </p:nvSpPr>
        <p:spPr>
          <a:xfrm>
            <a:off x="720725" y="1296988"/>
            <a:ext cx="11035845" cy="4616451"/>
          </a:xfrm>
        </p:spPr>
        <p:txBody>
          <a:bodyPr/>
          <a:lstStyle/>
          <a:p>
            <a:pPr marL="323850" lvl="3" indent="-323850"/>
            <a:r>
              <a:rPr lang="en-US" sz="2000" dirty="0">
                <a:solidFill>
                  <a:srgbClr val="00B0F0"/>
                </a:solidFill>
              </a:rPr>
              <a:t>SLAs implementation timeline:</a:t>
            </a:r>
            <a:endParaRPr lang="en-US" dirty="0"/>
          </a:p>
          <a:p>
            <a:pPr marL="647700" lvl="4" indent="-323850"/>
            <a:r>
              <a:rPr lang="en-US" dirty="0"/>
              <a:t>During the annual OCG session at year N, identify candidates, establish an SLA baseline for year N+1 based on contributions received at year N and/or N-1.</a:t>
            </a:r>
            <a:endParaRPr lang="en-US" dirty="0">
              <a:cs typeface="Arial"/>
            </a:endParaRPr>
          </a:p>
          <a:p>
            <a:pPr marL="647700" lvl="4" indent="-323850"/>
            <a:r>
              <a:rPr lang="en-US" dirty="0"/>
              <a:t>Once both parties are satisfied with the SLA, it can be signed for implementation at year N+1.</a:t>
            </a:r>
            <a:endParaRPr lang="en-US" dirty="0">
              <a:cs typeface="Arial"/>
            </a:endParaRPr>
          </a:p>
          <a:p>
            <a:pPr marL="647700" lvl="4" indent="-323850"/>
            <a:r>
              <a:rPr lang="en-US" dirty="0">
                <a:solidFill>
                  <a:srgbClr val="333333"/>
                </a:solidFill>
                <a:cs typeface="Arial"/>
              </a:rPr>
              <a:t>A critical mass might be needed to see substantial changes happening. Implementation might be delayed.</a:t>
            </a:r>
          </a:p>
          <a:p>
            <a:pPr marL="647700" lvl="4" indent="-323850"/>
            <a:endParaRPr lang="en-US" dirty="0">
              <a:solidFill>
                <a:srgbClr val="333333"/>
              </a:solidFill>
              <a:cs typeface="Arial"/>
            </a:endParaRPr>
          </a:p>
          <a:p>
            <a:pPr marL="323850" lvl="3" indent="-323850"/>
            <a:r>
              <a:rPr lang="en-US" sz="2000" dirty="0">
                <a:solidFill>
                  <a:srgbClr val="00B0F0"/>
                </a:solidFill>
                <a:cs typeface="Arial"/>
              </a:rPr>
              <a:t>Planning/Executing/Monitoring/Reporting</a:t>
            </a:r>
            <a:endParaRPr lang="en-US" sz="2000" dirty="0">
              <a:solidFill>
                <a:srgbClr val="000000"/>
              </a:solidFill>
              <a:cs typeface="Arial"/>
            </a:endParaRPr>
          </a:p>
          <a:p>
            <a:pPr marL="647700" lvl="4" indent="-323850"/>
            <a:r>
              <a:rPr lang="en-US" dirty="0"/>
              <a:t>OceanOPS will implement project management tools to effectively plan, monitor, and report on the development of its strategic plan, core services and products included in SLAs, and project development, ensuring transparency throughout the process.</a:t>
            </a:r>
            <a:endParaRPr lang="en-US" dirty="0">
              <a:cs typeface="Arial"/>
            </a:endParaRPr>
          </a:p>
          <a:p>
            <a:pPr marL="647700" lvl="4" indent="-323850"/>
            <a:r>
              <a:rPr lang="en-US" dirty="0">
                <a:cs typeface="Arial"/>
              </a:rPr>
              <a:t>Use the identified list of products as milestones for delivery (KPIs), complemented by a report on the staff time and feedback ("customer satisfaction") from each network.</a:t>
            </a:r>
          </a:p>
          <a:p>
            <a:pPr marL="647700" lvl="4" indent="-323850"/>
            <a:endParaRPr lang="en-US" dirty="0">
              <a:cs typeface="Arial"/>
            </a:endParaRPr>
          </a:p>
          <a:p>
            <a:pPr marL="0" lvl="3" indent="0">
              <a:buNone/>
            </a:pPr>
            <a:endParaRPr lang="en-US" sz="1800" dirty="0">
              <a:cs typeface="Arial"/>
            </a:endParaRPr>
          </a:p>
          <a:p>
            <a:pPr marL="647700" lvl="4" indent="-323850">
              <a:buClr>
                <a:srgbClr val="F38417"/>
              </a:buClr>
            </a:pPr>
            <a:endParaRPr lang="en-US" b="1" dirty="0">
              <a:cs typeface="Arial"/>
            </a:endParaRPr>
          </a:p>
          <a:p>
            <a:endParaRPr lang="en-US" dirty="0">
              <a:cs typeface="Arial"/>
            </a:endParaRPr>
          </a:p>
        </p:txBody>
      </p:sp>
      <p:sp>
        <p:nvSpPr>
          <p:cNvPr id="3" name="Slide Number Placeholder 2">
            <a:extLst>
              <a:ext uri="{FF2B5EF4-FFF2-40B4-BE49-F238E27FC236}">
                <a16:creationId xmlns:a16="http://schemas.microsoft.com/office/drawing/2014/main" id="{2DB40043-18CD-2923-26A9-55E51250041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4" name="Title 3">
            <a:extLst>
              <a:ext uri="{FF2B5EF4-FFF2-40B4-BE49-F238E27FC236}">
                <a16:creationId xmlns:a16="http://schemas.microsoft.com/office/drawing/2014/main" id="{2A058695-B3BB-5F1A-E29A-5911F0808A71}"/>
              </a:ext>
            </a:extLst>
          </p:cNvPr>
          <p:cNvSpPr>
            <a:spLocks noGrp="1"/>
          </p:cNvSpPr>
          <p:nvPr>
            <p:ph type="title"/>
          </p:nvPr>
        </p:nvSpPr>
        <p:spPr/>
        <p:txBody>
          <a:bodyPr/>
          <a:lstStyle/>
          <a:p>
            <a:r>
              <a:rPr lang="en-US" dirty="0"/>
              <a:t>Implementation Plan &amp; Reporting</a:t>
            </a:r>
          </a:p>
        </p:txBody>
      </p:sp>
    </p:spTree>
    <p:extLst>
      <p:ext uri="{BB962C8B-B14F-4D97-AF65-F5344CB8AC3E}">
        <p14:creationId xmlns:p14="http://schemas.microsoft.com/office/powerpoint/2010/main" val="19264679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B36352-D91B-CD4A-B1BC-B59311C433B3}"/>
              </a:ext>
            </a:extLst>
          </p:cNvPr>
          <p:cNvSpPr>
            <a:spLocks noGrp="1"/>
          </p:cNvSpPr>
          <p:nvPr>
            <p:ph idx="1"/>
          </p:nvPr>
        </p:nvSpPr>
        <p:spPr>
          <a:xfrm>
            <a:off x="720725" y="1296988"/>
            <a:ext cx="11246862" cy="4616451"/>
          </a:xfrm>
        </p:spPr>
        <p:txBody>
          <a:bodyPr/>
          <a:lstStyle/>
          <a:p>
            <a:pPr marL="323850" lvl="3" indent="-323850"/>
            <a:r>
              <a:rPr lang="en-US" sz="2000" dirty="0">
                <a:solidFill>
                  <a:srgbClr val="00B0F0"/>
                </a:solidFill>
              </a:rPr>
              <a:t>Principles of SLAs: </a:t>
            </a:r>
            <a:endParaRPr lang="en-US" dirty="0"/>
          </a:p>
          <a:p>
            <a:pPr marL="647700" lvl="4" indent="-323850"/>
            <a:r>
              <a:rPr lang="en-US" dirty="0"/>
              <a:t>Simple and adaptable, based on flexibility, transparency, service quality, equity, and integration. </a:t>
            </a:r>
            <a:endParaRPr lang="en-US" dirty="0">
              <a:cs typeface="Arial"/>
            </a:endParaRPr>
          </a:p>
          <a:p>
            <a:pPr marL="323850" lvl="3" indent="-323850"/>
            <a:r>
              <a:rPr lang="en-US" sz="2000" dirty="0">
                <a:solidFill>
                  <a:srgbClr val="00B0F0"/>
                </a:solidFill>
              </a:rPr>
              <a:t>Benefits:</a:t>
            </a:r>
            <a:endParaRPr lang="en-US" sz="2000" dirty="0">
              <a:solidFill>
                <a:srgbClr val="00B0F0"/>
              </a:solidFill>
              <a:cs typeface="Arial"/>
            </a:endParaRPr>
          </a:p>
          <a:p>
            <a:pPr marL="647700" lvl="4" indent="-323850"/>
            <a:r>
              <a:rPr lang="en-US" dirty="0"/>
              <a:t>Clearly defined responsibilities and expectations for both OceanOPS and its stakeholders.</a:t>
            </a:r>
            <a:endParaRPr lang="en-US" dirty="0">
              <a:cs typeface="Arial"/>
            </a:endParaRPr>
          </a:p>
          <a:p>
            <a:pPr marL="647700" lvl="4" indent="-323850"/>
            <a:r>
              <a:rPr lang="en-US" dirty="0"/>
              <a:t>Fostered communication, collaboration and transparency. </a:t>
            </a:r>
            <a:endParaRPr lang="en-US" dirty="0">
              <a:cs typeface="Arial"/>
            </a:endParaRPr>
          </a:p>
          <a:p>
            <a:pPr marL="647700" lvl="4" indent="-323850"/>
            <a:r>
              <a:rPr lang="en-US" dirty="0"/>
              <a:t>Enhanced service quality.</a:t>
            </a:r>
            <a:endParaRPr lang="en-US" dirty="0">
              <a:cs typeface="Arial"/>
            </a:endParaRPr>
          </a:p>
          <a:p>
            <a:pPr marL="647700" lvl="4" indent="-323850"/>
            <a:r>
              <a:rPr lang="en-US" dirty="0"/>
              <a:t>Efficient resource allocation.</a:t>
            </a:r>
            <a:endParaRPr lang="en-US" dirty="0">
              <a:cs typeface="Arial"/>
            </a:endParaRPr>
          </a:p>
          <a:p>
            <a:pPr marL="647700" lvl="4" indent="-323850"/>
            <a:r>
              <a:rPr lang="en-US" dirty="0"/>
              <a:t>Continuous improvement in service delivery, ensuring that the evolving needs of networks are effectively addressed.</a:t>
            </a:r>
            <a:endParaRPr lang="en-US" dirty="0">
              <a:cs typeface="Arial"/>
            </a:endParaRPr>
          </a:p>
          <a:p>
            <a:pPr marL="323850" lvl="3" indent="-323850"/>
            <a:r>
              <a:rPr lang="en-US" sz="2000" dirty="0">
                <a:solidFill>
                  <a:srgbClr val="00B0F0"/>
                </a:solidFill>
              </a:rPr>
              <a:t>Next steps &amp; questions for OCG:</a:t>
            </a:r>
            <a:endParaRPr lang="en-US" sz="2000" dirty="0">
              <a:solidFill>
                <a:srgbClr val="00B0F0"/>
              </a:solidFill>
              <a:cs typeface="Arial"/>
            </a:endParaRPr>
          </a:p>
          <a:p>
            <a:pPr marL="647700" lvl="4" indent="-323850"/>
            <a:r>
              <a:rPr lang="en-US" dirty="0"/>
              <a:t>Gather feedback from OCG, Networks, IOC/WMO on the draft document, on services, priorities</a:t>
            </a:r>
            <a:endParaRPr lang="en-US" dirty="0">
              <a:cs typeface="Arial"/>
            </a:endParaRPr>
          </a:p>
          <a:p>
            <a:pPr marL="647700" lvl="4" indent="-323850"/>
            <a:r>
              <a:rPr lang="en-US" dirty="0"/>
              <a:t>OceanOPS and each Network to collaborate in the second semester of 2024 to refine SLAs and highlight network-specific requirements.</a:t>
            </a:r>
            <a:endParaRPr lang="en-US" dirty="0">
              <a:cs typeface="Arial"/>
            </a:endParaRPr>
          </a:p>
          <a:p>
            <a:pPr marL="647700" lvl="4" indent="-323850"/>
            <a:r>
              <a:rPr lang="en-US" dirty="0">
                <a:cs typeface="Arial"/>
              </a:rPr>
              <a:t>No SLA with </a:t>
            </a:r>
            <a:r>
              <a:rPr lang="en-US" dirty="0" err="1">
                <a:cs typeface="Arial"/>
              </a:rPr>
              <a:t>OceanOPS</a:t>
            </a:r>
            <a:r>
              <a:rPr lang="en-US" dirty="0">
                <a:cs typeface="Arial"/>
              </a:rPr>
              <a:t> means no support to Network – yes but ? (projects, ad hoc, in-kind, etc. Creativity!)</a:t>
            </a:r>
          </a:p>
          <a:p>
            <a:endParaRPr lang="en-US" dirty="0">
              <a:cs typeface="Arial"/>
            </a:endParaRPr>
          </a:p>
        </p:txBody>
      </p:sp>
      <p:sp>
        <p:nvSpPr>
          <p:cNvPr id="3" name="Slide Number Placeholder 2">
            <a:extLst>
              <a:ext uri="{FF2B5EF4-FFF2-40B4-BE49-F238E27FC236}">
                <a16:creationId xmlns:a16="http://schemas.microsoft.com/office/drawing/2014/main" id="{AA4FDACC-3DE0-AA99-2BEE-D067571FFDB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4" name="Title 3">
            <a:extLst>
              <a:ext uri="{FF2B5EF4-FFF2-40B4-BE49-F238E27FC236}">
                <a16:creationId xmlns:a16="http://schemas.microsoft.com/office/drawing/2014/main" id="{BF1FCCDE-158B-DBEC-41FA-C6A7CFBAB1B4}"/>
              </a:ext>
            </a:extLst>
          </p:cNvPr>
          <p:cNvSpPr>
            <a:spLocks noGrp="1"/>
          </p:cNvSpPr>
          <p:nvPr>
            <p:ph type="title"/>
          </p:nvPr>
        </p:nvSpPr>
        <p:spPr/>
        <p:txBody>
          <a:bodyPr/>
          <a:lstStyle/>
          <a:p>
            <a:r>
              <a:rPr lang="fr-FR" dirty="0"/>
              <a:t>Conclusion</a:t>
            </a:r>
            <a:endParaRPr lang="en-US" dirty="0"/>
          </a:p>
        </p:txBody>
      </p:sp>
    </p:spTree>
    <p:extLst>
      <p:ext uri="{BB962C8B-B14F-4D97-AF65-F5344CB8AC3E}">
        <p14:creationId xmlns:p14="http://schemas.microsoft.com/office/powerpoint/2010/main" val="21688044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B36352-D91B-CD4A-B1BC-B59311C433B3}"/>
              </a:ext>
            </a:extLst>
          </p:cNvPr>
          <p:cNvSpPr>
            <a:spLocks noGrp="1"/>
          </p:cNvSpPr>
          <p:nvPr>
            <p:ph idx="1"/>
          </p:nvPr>
        </p:nvSpPr>
        <p:spPr>
          <a:xfrm>
            <a:off x="720725" y="1296988"/>
            <a:ext cx="11246862" cy="4616451"/>
          </a:xfrm>
        </p:spPr>
        <p:txBody>
          <a:bodyPr/>
          <a:lstStyle/>
          <a:p>
            <a:pPr marL="323850" lvl="3" indent="-323850"/>
            <a:r>
              <a:rPr lang="en-US" sz="1800" dirty="0">
                <a:solidFill>
                  <a:srgbClr val="00B0F0"/>
                </a:solidFill>
                <a:cs typeface="Arial"/>
              </a:rPr>
              <a:t>Some challenges/risks identified for </a:t>
            </a:r>
            <a:r>
              <a:rPr lang="en-US" sz="1800" dirty="0" err="1">
                <a:solidFill>
                  <a:srgbClr val="00B0F0"/>
                </a:solidFill>
                <a:cs typeface="Arial"/>
              </a:rPr>
              <a:t>OceanOPS</a:t>
            </a:r>
            <a:r>
              <a:rPr lang="en-US" sz="1800" dirty="0">
                <a:solidFill>
                  <a:srgbClr val="00B0F0"/>
                </a:solidFill>
                <a:cs typeface="Arial"/>
              </a:rPr>
              <a:t> are OCG and GOOS challenges</a:t>
            </a:r>
          </a:p>
          <a:p>
            <a:pPr marL="323850" lvl="3" indent="-323850"/>
            <a:endParaRPr lang="en-US" sz="1800" dirty="0">
              <a:solidFill>
                <a:srgbClr val="00B0F0"/>
              </a:solidFill>
              <a:cs typeface="Arial"/>
            </a:endParaRPr>
          </a:p>
          <a:p>
            <a:pPr marL="323850" lvl="3" indent="-323850"/>
            <a:r>
              <a:rPr lang="en-US" sz="1800" dirty="0">
                <a:solidFill>
                  <a:srgbClr val="00B0F0"/>
                </a:solidFill>
                <a:cs typeface="Arial"/>
              </a:rPr>
              <a:t>Growth without resources</a:t>
            </a:r>
          </a:p>
          <a:p>
            <a:pPr marL="323850" lvl="3" indent="-323850"/>
            <a:r>
              <a:rPr lang="en-US" sz="1800" dirty="0">
                <a:solidFill>
                  <a:srgbClr val="00B0F0"/>
                </a:solidFill>
                <a:cs typeface="Arial"/>
              </a:rPr>
              <a:t>Degrowth</a:t>
            </a:r>
          </a:p>
          <a:p>
            <a:pPr marL="323850" lvl="3" indent="-323850">
              <a:buClr>
                <a:srgbClr val="F38417"/>
              </a:buClr>
            </a:pPr>
            <a:r>
              <a:rPr lang="en-US" sz="1800" dirty="0">
                <a:solidFill>
                  <a:srgbClr val="00B0F0"/>
                </a:solidFill>
                <a:cs typeface="Arial"/>
              </a:rPr>
              <a:t>Lack of equity</a:t>
            </a:r>
          </a:p>
          <a:p>
            <a:pPr marL="323850" lvl="3" indent="-323850">
              <a:buClr>
                <a:srgbClr val="F38417"/>
              </a:buClr>
            </a:pPr>
            <a:r>
              <a:rPr lang="en-US" sz="1800" dirty="0">
                <a:solidFill>
                  <a:srgbClr val="00B0F0"/>
                </a:solidFill>
                <a:cs typeface="Arial"/>
              </a:rPr>
              <a:t>Lack of prioritization</a:t>
            </a:r>
          </a:p>
          <a:p>
            <a:pPr marL="323850" lvl="3" indent="-323850">
              <a:buClr>
                <a:srgbClr val="F38417"/>
              </a:buClr>
            </a:pPr>
            <a:r>
              <a:rPr lang="en-US" sz="1800" dirty="0">
                <a:solidFill>
                  <a:srgbClr val="00B0F0"/>
                </a:solidFill>
                <a:cs typeface="Arial"/>
              </a:rPr>
              <a:t>Lack of solidarity</a:t>
            </a:r>
          </a:p>
          <a:p>
            <a:pPr marL="323850" lvl="3" indent="-323850">
              <a:buClr>
                <a:srgbClr val="F38417"/>
              </a:buClr>
            </a:pPr>
            <a:endParaRPr lang="en-US" sz="1800" dirty="0">
              <a:solidFill>
                <a:srgbClr val="00B0F0"/>
              </a:solidFill>
              <a:cs typeface="Arial"/>
            </a:endParaRPr>
          </a:p>
          <a:p>
            <a:pPr marL="323850" lvl="3" indent="-323850">
              <a:buClr>
                <a:srgbClr val="F38417"/>
              </a:buClr>
            </a:pPr>
            <a:r>
              <a:rPr lang="en-US" sz="1800" dirty="0">
                <a:solidFill>
                  <a:srgbClr val="00B0F0"/>
                </a:solidFill>
                <a:cs typeface="Arial"/>
              </a:rPr>
              <a:t>Where is the right equilibrium point ?</a:t>
            </a:r>
          </a:p>
          <a:p>
            <a:pPr marL="647700" lvl="4" indent="-323850">
              <a:buClr>
                <a:srgbClr val="F38417"/>
              </a:buClr>
            </a:pPr>
            <a:r>
              <a:rPr lang="en-US" sz="1800" dirty="0">
                <a:solidFill>
                  <a:srgbClr val="00B0F0"/>
                </a:solidFill>
                <a:cs typeface="Arial"/>
              </a:rPr>
              <a:t>Secure core services (and cut where needed) and when done </a:t>
            </a:r>
          </a:p>
          <a:p>
            <a:pPr marL="647700" lvl="4" indent="-323850">
              <a:buClr>
                <a:srgbClr val="F38417"/>
              </a:buClr>
            </a:pPr>
            <a:r>
              <a:rPr lang="en-US" sz="1800" dirty="0">
                <a:solidFill>
                  <a:srgbClr val="00B0F0"/>
                </a:solidFill>
                <a:cs typeface="Arial"/>
              </a:rPr>
              <a:t>Re-establish quickly but carefully some kind of incremental growth  - where there is potential, appetite.</a:t>
            </a:r>
          </a:p>
          <a:p>
            <a:endParaRPr lang="en-US" sz="1400" dirty="0">
              <a:cs typeface="Arial"/>
            </a:endParaRPr>
          </a:p>
        </p:txBody>
      </p:sp>
      <p:sp>
        <p:nvSpPr>
          <p:cNvPr id="3" name="Slide Number Placeholder 2">
            <a:extLst>
              <a:ext uri="{FF2B5EF4-FFF2-40B4-BE49-F238E27FC236}">
                <a16:creationId xmlns:a16="http://schemas.microsoft.com/office/drawing/2014/main" id="{AA4FDACC-3DE0-AA99-2BEE-D067571FFDB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4" name="Title 3">
            <a:extLst>
              <a:ext uri="{FF2B5EF4-FFF2-40B4-BE49-F238E27FC236}">
                <a16:creationId xmlns:a16="http://schemas.microsoft.com/office/drawing/2014/main" id="{BF1FCCDE-158B-DBEC-41FA-C6A7CFBAB1B4}"/>
              </a:ext>
            </a:extLst>
          </p:cNvPr>
          <p:cNvSpPr>
            <a:spLocks noGrp="1"/>
          </p:cNvSpPr>
          <p:nvPr>
            <p:ph type="title"/>
          </p:nvPr>
        </p:nvSpPr>
        <p:spPr/>
        <p:txBody>
          <a:bodyPr/>
          <a:lstStyle/>
          <a:p>
            <a:r>
              <a:rPr lang="fr-FR" dirty="0"/>
              <a:t>Risks</a:t>
            </a:r>
            <a:endParaRPr lang="en-US" dirty="0"/>
          </a:p>
        </p:txBody>
      </p:sp>
    </p:spTree>
    <p:extLst>
      <p:ext uri="{BB962C8B-B14F-4D97-AF65-F5344CB8AC3E}">
        <p14:creationId xmlns:p14="http://schemas.microsoft.com/office/powerpoint/2010/main" val="5795260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1ECE32-6348-9CB2-F682-91AE7878447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2E3CC190-4D1A-8383-9AB3-4A64CE17053C}"/>
              </a:ext>
            </a:extLst>
          </p:cNvPr>
          <p:cNvSpPr txBox="1"/>
          <p:nvPr/>
        </p:nvSpPr>
        <p:spPr>
          <a:xfrm>
            <a:off x="720725" y="698794"/>
            <a:ext cx="106687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Review &amp; Discussion</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a:extLst>
              <a:ext uri="{FF2B5EF4-FFF2-40B4-BE49-F238E27FC236}">
                <a16:creationId xmlns:a16="http://schemas.microsoft.com/office/drawing/2014/main" id="{D8072B43-3234-D5E5-F4DD-89413A39F158}"/>
              </a:ext>
            </a:extLst>
          </p:cNvPr>
          <p:cNvPicPr>
            <a:picLocks noChangeAspect="1"/>
          </p:cNvPicPr>
          <p:nvPr/>
        </p:nvPicPr>
        <p:blipFill>
          <a:blip r:embed="rId3"/>
          <a:stretch>
            <a:fillRect/>
          </a:stretch>
        </p:blipFill>
        <p:spPr>
          <a:xfrm>
            <a:off x="-85" y="2022103"/>
            <a:ext cx="10787062" cy="4832099"/>
          </a:xfrm>
          <a:prstGeom prst="rect">
            <a:avLst/>
          </a:prstGeom>
        </p:spPr>
      </p:pic>
      <p:sp>
        <p:nvSpPr>
          <p:cNvPr id="12" name="Text Placeholder 3">
            <a:extLst>
              <a:ext uri="{FF2B5EF4-FFF2-40B4-BE49-F238E27FC236}">
                <a16:creationId xmlns:a16="http://schemas.microsoft.com/office/drawing/2014/main" id="{97D31B19-D30F-A530-095A-D2FE600BD585}"/>
              </a:ext>
            </a:extLst>
          </p:cNvPr>
          <p:cNvSpPr txBox="1">
            <a:spLocks/>
          </p:cNvSpPr>
          <p:nvPr/>
        </p:nvSpPr>
        <p:spPr>
          <a:xfrm>
            <a:off x="720724" y="1296988"/>
            <a:ext cx="10885122" cy="5842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
                <a:srgbClr val="F3841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B0F0"/>
                </a:solidFill>
                <a:effectLst/>
                <a:uLnTx/>
                <a:uFillTx/>
                <a:latin typeface="Arial"/>
                <a:ea typeface="+mn-ea"/>
                <a:cs typeface="+mn-cs"/>
              </a:rPr>
              <a:t>Principles of SLAs: </a:t>
            </a:r>
            <a:r>
              <a:rPr kumimoji="0" lang="en-US" sz="1600" b="0" i="0" u="none" strike="noStrike" kern="1200" cap="none" spc="0" normalizeH="0" baseline="0" noProof="0" dirty="0">
                <a:ln>
                  <a:noFill/>
                </a:ln>
                <a:solidFill>
                  <a:prstClr val="white"/>
                </a:solidFill>
                <a:effectLst/>
                <a:uLnTx/>
                <a:uFillTx/>
                <a:latin typeface="Arial"/>
                <a:ea typeface="+mn-ea"/>
                <a:cs typeface="+mn-cs"/>
              </a:rPr>
              <a:t>Simple and adaptable, based on flexibility, transparency, service quality, equity, and integration</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1200"/>
              </a:spcAft>
              <a:buClr>
                <a:srgbClr val="F3841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B0F0"/>
                </a:solidFill>
                <a:effectLst/>
                <a:uLnTx/>
                <a:uFillTx/>
                <a:latin typeface="Arial"/>
                <a:ea typeface="+mn-ea"/>
                <a:cs typeface="Arial"/>
              </a:rPr>
              <a:t>Candidates  ?  </a:t>
            </a:r>
            <a:r>
              <a:rPr kumimoji="0" lang="en-US" sz="1600" b="0" i="0" u="none" strike="noStrike" kern="1200" cap="none" spc="0" normalizeH="0" baseline="0" noProof="0" dirty="0">
                <a:ln>
                  <a:noFill/>
                </a:ln>
                <a:solidFill>
                  <a:prstClr val="white"/>
                </a:solidFill>
                <a:effectLst/>
                <a:uLnTx/>
                <a:uFillTx/>
                <a:latin typeface="Arial"/>
                <a:ea typeface="+mn-ea"/>
                <a:cs typeface="Arial"/>
              </a:rPr>
              <a:t>Argo, DBCP (4), SOT (3), </a:t>
            </a:r>
            <a:r>
              <a:rPr kumimoji="0" lang="en-US" sz="1600" b="0" i="0" u="none" strike="noStrike" kern="1200" cap="none" spc="0" normalizeH="0" baseline="0" noProof="0" dirty="0" err="1">
                <a:ln>
                  <a:noFill/>
                </a:ln>
                <a:solidFill>
                  <a:prstClr val="white"/>
                </a:solidFill>
                <a:effectLst/>
                <a:uLnTx/>
                <a:uFillTx/>
                <a:latin typeface="Arial"/>
                <a:ea typeface="+mn-ea"/>
                <a:cs typeface="Arial"/>
              </a:rPr>
              <a:t>OceanSITES</a:t>
            </a:r>
            <a:r>
              <a:rPr kumimoji="0" lang="en-US" sz="1600" b="0" i="0" u="none" strike="noStrike" kern="1200" cap="none" spc="0" normalizeH="0" baseline="0" noProof="0" dirty="0">
                <a:ln>
                  <a:noFill/>
                </a:ln>
                <a:solidFill>
                  <a:prstClr val="white"/>
                </a:solidFill>
                <a:effectLst/>
                <a:uLnTx/>
                <a:uFillTx/>
                <a:latin typeface="Arial"/>
                <a:ea typeface="+mn-ea"/>
                <a:cs typeface="Arial"/>
              </a:rPr>
              <a:t>, </a:t>
            </a:r>
            <a:r>
              <a:rPr kumimoji="0" lang="en-US" sz="1600" b="0" i="0" u="none" strike="noStrike" kern="1200" cap="none" spc="0" normalizeH="0" baseline="0" noProof="0" dirty="0" err="1">
                <a:ln>
                  <a:noFill/>
                </a:ln>
                <a:solidFill>
                  <a:prstClr val="white"/>
                </a:solidFill>
                <a:effectLst/>
                <a:uLnTx/>
                <a:uFillTx/>
                <a:latin typeface="Arial"/>
                <a:ea typeface="+mn-ea"/>
                <a:cs typeface="Arial"/>
              </a:rPr>
              <a:t>OceanGliders</a:t>
            </a:r>
            <a:r>
              <a:rPr kumimoji="0" lang="en-US" sz="1600" b="0" i="0" u="none" strike="noStrike" kern="1200" cap="none" spc="0" normalizeH="0" baseline="0" noProof="0" dirty="0">
                <a:ln>
                  <a:noFill/>
                </a:ln>
                <a:solidFill>
                  <a:prstClr val="white"/>
                </a:solidFill>
                <a:effectLst/>
                <a:uLnTx/>
                <a:uFillTx/>
                <a:latin typeface="Arial"/>
                <a:ea typeface="+mn-ea"/>
                <a:cs typeface="Arial"/>
              </a:rPr>
              <a:t>, GO-SHIP,  SOCONET, any other ?</a:t>
            </a:r>
          </a:p>
        </p:txBody>
      </p:sp>
    </p:spTree>
    <p:extLst>
      <p:ext uri="{BB962C8B-B14F-4D97-AF65-F5344CB8AC3E}">
        <p14:creationId xmlns:p14="http://schemas.microsoft.com/office/powerpoint/2010/main" val="17360940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175FC6-3BFF-4733-3942-EB82814BF008}"/>
              </a:ext>
            </a:extLst>
          </p:cNvPr>
          <p:cNvSpPr>
            <a:spLocks noGrp="1"/>
          </p:cNvSpPr>
          <p:nvPr>
            <p:ph type="ctrTitle"/>
          </p:nvPr>
        </p:nvSpPr>
        <p:spPr>
          <a:xfrm>
            <a:off x="273958" y="2681172"/>
            <a:ext cx="4073912" cy="1018800"/>
          </a:xfrm>
        </p:spPr>
        <p:txBody>
          <a:bodyPr/>
          <a:lstStyle/>
          <a:p>
            <a:r>
              <a:rPr lang="fr-FR" sz="4400" dirty="0" err="1"/>
              <a:t>Thank</a:t>
            </a:r>
            <a:r>
              <a:rPr lang="fr-FR" sz="4400" dirty="0"/>
              <a:t> </a:t>
            </a:r>
            <a:r>
              <a:rPr lang="fr-FR" sz="4400" dirty="0" err="1"/>
              <a:t>you</a:t>
            </a:r>
            <a:br>
              <a:rPr lang="fr-FR" sz="4400" dirty="0">
                <a:cs typeface="Arial"/>
              </a:rPr>
            </a:br>
            <a:br>
              <a:rPr lang="fr-FR" dirty="0"/>
            </a:br>
            <a:r>
              <a:rPr lang="en-US" sz="1600" i="1" dirty="0" err="1">
                <a:cs typeface="Arial"/>
              </a:rPr>
              <a:t>OceanOPS</a:t>
            </a:r>
            <a:r>
              <a:rPr lang="en-US" sz="1600" i="1" dirty="0">
                <a:cs typeface="Arial"/>
              </a:rPr>
              <a:t> metadata are just information needed for international and technical coordination,</a:t>
            </a:r>
            <a:br>
              <a:rPr lang="en-US" sz="1600" i="1" dirty="0">
                <a:cs typeface="Arial"/>
              </a:rPr>
            </a:br>
            <a:r>
              <a:rPr lang="en-US" sz="1600" i="1" dirty="0">
                <a:cs typeface="Arial"/>
              </a:rPr>
              <a:t>i.e. for developing services and decision-making tools useful to operators and governance, for an efficient, transparent and integrated GOOS.</a:t>
            </a:r>
          </a:p>
        </p:txBody>
      </p:sp>
      <p:pic>
        <p:nvPicPr>
          <p:cNvPr id="14" name="Picture Placeholder 13" descr="A map of the world&#10;&#10;Description automatically generated">
            <a:extLst>
              <a:ext uri="{FF2B5EF4-FFF2-40B4-BE49-F238E27FC236}">
                <a16:creationId xmlns:a16="http://schemas.microsoft.com/office/drawing/2014/main" id="{D8AEF62B-7A15-A0DF-49CE-1DC39A6DB2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041" r="8041"/>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36236013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720727" y="722313"/>
            <a:ext cx="10750400" cy="574800"/>
          </a:xfrm>
          <a:prstGeom prst="rect">
            <a:avLst/>
          </a:prstGeom>
        </p:spPr>
        <p:txBody>
          <a:bodyPr spcFirstLastPara="1" vert="horz" wrap="square" lIns="0" tIns="0" rIns="0" bIns="0" rtlCol="0" anchor="t" anchorCtr="0">
            <a:noAutofit/>
          </a:bodyPr>
          <a:lstStyle/>
          <a:p>
            <a:r>
              <a:rPr lang="en"/>
              <a:t>Session goals:</a:t>
            </a:r>
            <a:endParaRPr/>
          </a:p>
        </p:txBody>
      </p:sp>
      <p:sp>
        <p:nvSpPr>
          <p:cNvPr id="147" name="Google Shape;147;p21"/>
          <p:cNvSpPr txBox="1">
            <a:spLocks noGrp="1"/>
          </p:cNvSpPr>
          <p:nvPr>
            <p:ph type="body" idx="1"/>
          </p:nvPr>
        </p:nvSpPr>
        <p:spPr>
          <a:xfrm>
            <a:off x="720733" y="1297000"/>
            <a:ext cx="9160800" cy="4616400"/>
          </a:xfrm>
          <a:prstGeom prst="rect">
            <a:avLst/>
          </a:prstGeom>
        </p:spPr>
        <p:txBody>
          <a:bodyPr spcFirstLastPara="1" vert="horz" wrap="square" lIns="0" tIns="0" rIns="0" bIns="0" rtlCol="0" anchor="t" anchorCtr="0">
            <a:noAutofit/>
          </a:bodyPr>
          <a:lstStyle/>
          <a:p>
            <a:pPr>
              <a:spcAft>
                <a:spcPts val="0"/>
              </a:spcAft>
            </a:pPr>
            <a:endParaRPr sz="2000" dirty="0"/>
          </a:p>
          <a:p>
            <a:pPr marL="608965" indent="-405765">
              <a:spcBef>
                <a:spcPts val="1733"/>
              </a:spcBef>
              <a:spcAft>
                <a:spcPts val="0"/>
              </a:spcAft>
              <a:buClr>
                <a:schemeClr val="accent2"/>
              </a:buClr>
              <a:buSzPts val="1200"/>
              <a:buChar char="●"/>
            </a:pPr>
            <a:r>
              <a:rPr lang="fr-FR" dirty="0" err="1"/>
              <a:t>Define</a:t>
            </a:r>
            <a:r>
              <a:rPr lang="fr-FR" dirty="0"/>
              <a:t> the </a:t>
            </a:r>
            <a:r>
              <a:rPr lang="fr-FR" b="1" dirty="0" err="1"/>
              <a:t>purpose</a:t>
            </a:r>
            <a:r>
              <a:rPr lang="fr-FR" b="1" dirty="0"/>
              <a:t> and scope of SLAs </a:t>
            </a:r>
            <a:r>
              <a:rPr lang="fr-FR" dirty="0" err="1"/>
              <a:t>between</a:t>
            </a:r>
            <a:r>
              <a:rPr lang="fr-FR" dirty="0"/>
              <a:t> </a:t>
            </a:r>
            <a:r>
              <a:rPr lang="fr-FR" dirty="0" err="1"/>
              <a:t>OceanOPS</a:t>
            </a:r>
            <a:r>
              <a:rPr lang="fr-FR" dirty="0"/>
              <a:t> and </a:t>
            </a:r>
            <a:r>
              <a:rPr lang="fr-FR" dirty="0" err="1"/>
              <a:t>its</a:t>
            </a:r>
            <a:r>
              <a:rPr lang="fr-FR" dirty="0"/>
              <a:t> stakeholders.</a:t>
            </a:r>
            <a:endParaRPr lang="en-US" dirty="0">
              <a:cs typeface="Arial"/>
            </a:endParaRPr>
          </a:p>
          <a:p>
            <a:pPr marL="608965" indent="-405765">
              <a:spcBef>
                <a:spcPts val="1733"/>
              </a:spcBef>
              <a:spcAft>
                <a:spcPts val="0"/>
              </a:spcAft>
              <a:buClr>
                <a:schemeClr val="accent2"/>
              </a:buClr>
              <a:buSzPts val="1200"/>
              <a:buChar char="●"/>
            </a:pPr>
            <a:r>
              <a:rPr lang="en-US" dirty="0"/>
              <a:t>Present the </a:t>
            </a:r>
            <a:r>
              <a:rPr lang="en-US" b="1" dirty="0"/>
              <a:t>classification of services</a:t>
            </a:r>
            <a:r>
              <a:rPr lang="en-US" dirty="0"/>
              <a:t> offered by OceanOPS at different levels.</a:t>
            </a:r>
            <a:endParaRPr lang="en-US" dirty="0">
              <a:cs typeface="Arial"/>
            </a:endParaRPr>
          </a:p>
          <a:p>
            <a:pPr marL="608965" indent="-405765">
              <a:spcBef>
                <a:spcPts val="1733"/>
              </a:spcBef>
              <a:spcAft>
                <a:spcPts val="0"/>
              </a:spcAft>
              <a:buClr>
                <a:schemeClr val="accent2"/>
              </a:buClr>
              <a:buSzPts val="1200"/>
              <a:buChar char="●"/>
            </a:pPr>
            <a:r>
              <a:rPr lang="en-US" dirty="0"/>
              <a:t>Discuss the </a:t>
            </a:r>
            <a:r>
              <a:rPr lang="en-US" b="1" dirty="0"/>
              <a:t>potential impact of SLAs on resource allocation and budget planning.</a:t>
            </a:r>
            <a:endParaRPr lang="en-US" b="1" dirty="0">
              <a:cs typeface="Arial"/>
            </a:endParaRPr>
          </a:p>
          <a:p>
            <a:pPr marL="608965" indent="-405765">
              <a:spcBef>
                <a:spcPts val="1733"/>
              </a:spcBef>
              <a:spcAft>
                <a:spcPts val="0"/>
              </a:spcAft>
              <a:buClr>
                <a:schemeClr val="accent2"/>
              </a:buClr>
              <a:buSzPts val="1200"/>
              <a:buChar char="●"/>
            </a:pPr>
            <a:r>
              <a:rPr lang="en-US" dirty="0"/>
              <a:t>Outline the </a:t>
            </a:r>
            <a:r>
              <a:rPr lang="en-US" b="1" dirty="0"/>
              <a:t>implementation plan for establishing and reviewing SLAs </a:t>
            </a:r>
            <a:r>
              <a:rPr lang="en-US" dirty="0"/>
              <a:t>with OCG networks.</a:t>
            </a:r>
            <a:r>
              <a:rPr lang="en" sz="2000" dirty="0">
                <a:solidFill>
                  <a:schemeClr val="accent3"/>
                </a:solidFill>
              </a:rPr>
              <a:t> </a:t>
            </a:r>
            <a:endParaRPr lang="en" sz="2000" dirty="0">
              <a:solidFill>
                <a:schemeClr val="accent3"/>
              </a:solidFill>
              <a:cs typeface="Arial"/>
            </a:endParaRPr>
          </a:p>
          <a:p>
            <a:pPr marL="608965" indent="-405765">
              <a:spcBef>
                <a:spcPts val="1733"/>
              </a:spcBef>
              <a:spcAft>
                <a:spcPts val="0"/>
              </a:spcAft>
              <a:buClr>
                <a:schemeClr val="accent2"/>
              </a:buClr>
              <a:buSzPts val="1200"/>
              <a:buChar char="●"/>
            </a:pPr>
            <a:r>
              <a:rPr lang="en" sz="2000" dirty="0">
                <a:solidFill>
                  <a:schemeClr val="accent3"/>
                </a:solidFill>
              </a:rPr>
              <a:t>Encourage active participation and feedback from OCG for successful SLAs development and execution.</a:t>
            </a:r>
            <a:br>
              <a:rPr lang="en" sz="2000" dirty="0"/>
            </a:br>
            <a:endParaRPr lang="en-US" sz="2000" dirty="0">
              <a:cs typeface="Arial"/>
            </a:endParaRPr>
          </a:p>
          <a:p>
            <a:pPr marL="202565">
              <a:spcAft>
                <a:spcPts val="0"/>
              </a:spcAft>
              <a:buClr>
                <a:schemeClr val="accent2"/>
              </a:buClr>
              <a:buSzPts val="1200"/>
            </a:pPr>
            <a:r>
              <a:rPr lang="en-US" sz="2000" b="1" i="1" dirty="0"/>
              <a:t>Note: </a:t>
            </a:r>
            <a:endParaRPr lang="en-US" sz="2000" dirty="0"/>
          </a:p>
          <a:p>
            <a:pPr marL="202565">
              <a:spcAft>
                <a:spcPts val="0"/>
              </a:spcAft>
              <a:buSzPts val="1200"/>
            </a:pPr>
            <a:r>
              <a:rPr lang="en-US" sz="2000" i="1" dirty="0"/>
              <a:t>Check the background doc, posters and add suggestions</a:t>
            </a:r>
            <a:br>
              <a:rPr lang="en" sz="2000" dirty="0"/>
            </a:br>
            <a:endParaRPr lang="en-US" sz="2000">
              <a:cs typeface="Arial"/>
            </a:endParaRPr>
          </a:p>
        </p:txBody>
      </p:sp>
      <p:sp>
        <p:nvSpPr>
          <p:cNvPr id="148" name="Google Shape;148;p21"/>
          <p:cNvSpPr txBox="1">
            <a:spLocks noGrp="1"/>
          </p:cNvSpPr>
          <p:nvPr>
            <p:ph type="sldNum" idx="12"/>
          </p:nvPr>
        </p:nvSpPr>
        <p:spPr>
          <a:xfrm>
            <a:off x="11250151" y="6492875"/>
            <a:ext cx="257600" cy="189600"/>
          </a:xfrm>
          <a:prstGeom prst="rect">
            <a:avLst/>
          </a:prstGeom>
        </p:spPr>
        <p:txBody>
          <a:bodyPr spcFirstLastPara="1" vert="horz" wrap="square" lIns="0" tIns="0" rIns="0" bIns="0" rtlCol="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Tx/>
              <a:buFontTx/>
              <a:buNone/>
              <a:tabLst/>
              <a:defRPr/>
            </a:pPr>
            <a:fld id="{00000000-1234-1234-1234-123412341234}" type="slidenum">
              <a:rPr kumimoji="0" lang="en" sz="1000" b="0" i="0" u="none" strike="noStrike" kern="1200" cap="none" spc="0" normalizeH="0" baseline="0" noProof="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
                  <a:srgbClr val="000000"/>
                </a:buClr>
                <a:buSzTx/>
                <a:buFontTx/>
                <a:buNone/>
                <a:tabLst/>
                <a:defRPr/>
              </a:pPr>
              <a:t>2</a:t>
            </a:fld>
            <a:endParaRPr kumimoji="0" sz="1000" b="0" i="0" u="none" strike="noStrike" kern="1200" cap="none" spc="0" normalizeH="0" baseline="0" noProof="0">
              <a:ln>
                <a:noFill/>
              </a:ln>
              <a:solidFill>
                <a:srgbClr val="184596"/>
              </a:solidFill>
              <a:effectLst/>
              <a:uLnTx/>
              <a:uFillTx/>
              <a:latin typeface="Arial"/>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A0D12-C8FB-6FD3-4738-EBC2BA681FD4}"/>
              </a:ext>
            </a:extLst>
          </p:cNvPr>
          <p:cNvSpPr>
            <a:spLocks noGrp="1"/>
          </p:cNvSpPr>
          <p:nvPr>
            <p:ph type="sldNum" sz="quarter" idx="12"/>
          </p:nvPr>
        </p:nvSpPr>
        <p:spPr>
          <a:xfrm>
            <a:off x="11250150" y="6492875"/>
            <a:ext cx="257637" cy="189721"/>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89C16DFC-0734-60B5-14BE-BBB0789EDE9D}"/>
              </a:ext>
            </a:extLst>
          </p:cNvPr>
          <p:cNvSpPr>
            <a:spLocks noGrp="1"/>
          </p:cNvSpPr>
          <p:nvPr>
            <p:ph idx="1"/>
          </p:nvPr>
        </p:nvSpPr>
        <p:spPr>
          <a:xfrm>
            <a:off x="720726" y="1296988"/>
            <a:ext cx="5957866" cy="4838699"/>
          </a:xfrm>
        </p:spPr>
        <p:txBody>
          <a:bodyPr anchor="t">
            <a:normAutofit lnSpcReduction="10000"/>
          </a:bodyPr>
          <a:lstStyle/>
          <a:p>
            <a:pPr lvl="3"/>
            <a:r>
              <a:rPr lang="en-US" sz="2000" dirty="0">
                <a:solidFill>
                  <a:schemeClr val="accent3"/>
                </a:solidFill>
              </a:rPr>
              <a:t>Why do we need SLAs ?</a:t>
            </a:r>
          </a:p>
          <a:p>
            <a:pPr lvl="4"/>
            <a:r>
              <a:rPr lang="en-US" dirty="0"/>
              <a:t>Recommendation from the </a:t>
            </a:r>
            <a:r>
              <a:rPr lang="en-US" b="1" dirty="0"/>
              <a:t>2018 JCOMMOPS Review</a:t>
            </a:r>
          </a:p>
          <a:p>
            <a:pPr lvl="4"/>
            <a:r>
              <a:rPr lang="en-US" dirty="0"/>
              <a:t>Alignment with </a:t>
            </a:r>
            <a:r>
              <a:rPr lang="en-US" b="1" dirty="0"/>
              <a:t>OceanOPS 2021-2025 Strategic Plan</a:t>
            </a:r>
          </a:p>
          <a:p>
            <a:pPr lvl="4"/>
            <a:r>
              <a:rPr lang="en-US" dirty="0"/>
              <a:t>Emphasized in the 2024 </a:t>
            </a:r>
            <a:r>
              <a:rPr lang="en-US" b="1" dirty="0"/>
              <a:t>OceanOPS restructuring</a:t>
            </a:r>
          </a:p>
          <a:p>
            <a:pPr lvl="3"/>
            <a:r>
              <a:rPr lang="en-US" sz="2000" dirty="0">
                <a:solidFill>
                  <a:schemeClr val="accent3"/>
                </a:solidFill>
              </a:rPr>
              <a:t>SLAs objectives &amp; benefits: </a:t>
            </a:r>
          </a:p>
          <a:p>
            <a:pPr lvl="4"/>
            <a:r>
              <a:rPr lang="en-US" dirty="0"/>
              <a:t>Define core services and network specific activities.</a:t>
            </a:r>
          </a:p>
          <a:p>
            <a:pPr lvl="4"/>
            <a:r>
              <a:rPr lang="en-US" dirty="0"/>
              <a:t>Specify timelines and requirements for both parties.</a:t>
            </a:r>
          </a:p>
          <a:p>
            <a:pPr lvl="4"/>
            <a:r>
              <a:rPr lang="en-US" dirty="0"/>
              <a:t>Ensure transparency and collaboration across networks.</a:t>
            </a:r>
          </a:p>
          <a:p>
            <a:pPr lvl="4"/>
            <a:r>
              <a:rPr lang="en-US" dirty="0"/>
              <a:t>Essential for fundraising and attracting sponsorships.</a:t>
            </a:r>
          </a:p>
          <a:p>
            <a:pPr lvl="4"/>
            <a:r>
              <a:rPr lang="en-US" dirty="0"/>
              <a:t>Enhances delivery efficiency and resource allocation.</a:t>
            </a:r>
          </a:p>
          <a:p>
            <a:pPr lvl="3"/>
            <a:r>
              <a:rPr lang="en-US" sz="2000" dirty="0">
                <a:solidFill>
                  <a:schemeClr val="accent3"/>
                </a:solidFill>
              </a:rPr>
              <a:t>Beneficiaries:</a:t>
            </a:r>
          </a:p>
          <a:p>
            <a:pPr lvl="4"/>
            <a:r>
              <a:rPr lang="en-US" dirty="0"/>
              <a:t>Observing platforms operators, Networks, GOOS governing bodies, data users, Members States, EU, industry, civil society, and all new GOOS implementers.</a:t>
            </a:r>
          </a:p>
          <a:p>
            <a:pPr lvl="4"/>
            <a:endParaRPr lang="en-US" dirty="0"/>
          </a:p>
          <a:p>
            <a:pPr lvl="4"/>
            <a:endParaRPr lang="en-US" sz="2000" dirty="0">
              <a:solidFill>
                <a:schemeClr val="accent3"/>
              </a:solidFill>
            </a:endParaRPr>
          </a:p>
          <a:p>
            <a:pPr lvl="4"/>
            <a:endParaRPr lang="en-US" sz="2000" dirty="0">
              <a:solidFill>
                <a:schemeClr val="accent3"/>
              </a:solidFill>
            </a:endParaRPr>
          </a:p>
          <a:p>
            <a:pPr lvl="3"/>
            <a:endParaRPr lang="en-US" b="1" dirty="0"/>
          </a:p>
          <a:p>
            <a:endParaRPr lang="en-US" dirty="0"/>
          </a:p>
        </p:txBody>
      </p:sp>
      <p:sp>
        <p:nvSpPr>
          <p:cNvPr id="13" name="Title 3">
            <a:extLst>
              <a:ext uri="{FF2B5EF4-FFF2-40B4-BE49-F238E27FC236}">
                <a16:creationId xmlns:a16="http://schemas.microsoft.com/office/drawing/2014/main" id="{21DA3F6C-D444-9EBF-875D-3C101666E580}"/>
              </a:ext>
            </a:extLst>
          </p:cNvPr>
          <p:cNvSpPr>
            <a:spLocks noGrp="1"/>
          </p:cNvSpPr>
          <p:nvPr>
            <p:ph type="title"/>
          </p:nvPr>
        </p:nvSpPr>
        <p:spPr>
          <a:xfrm>
            <a:off x="720726" y="722313"/>
            <a:ext cx="5518800" cy="574675"/>
          </a:xfrm>
        </p:spPr>
        <p:txBody>
          <a:bodyPr anchor="t">
            <a:normAutofit/>
          </a:bodyPr>
          <a:lstStyle/>
          <a:p>
            <a:r>
              <a:rPr lang="en-US" dirty="0"/>
              <a:t>Background</a:t>
            </a:r>
          </a:p>
        </p:txBody>
      </p:sp>
      <p:pic>
        <p:nvPicPr>
          <p:cNvPr id="8" name="Picture 7" descr="A person looking through a window of a boat&#10;&#10;Description automatically generated">
            <a:extLst>
              <a:ext uri="{FF2B5EF4-FFF2-40B4-BE49-F238E27FC236}">
                <a16:creationId xmlns:a16="http://schemas.microsoft.com/office/drawing/2014/main" id="{6A6DF030-E5BF-EB1F-42E5-88D5B8456DC7}"/>
              </a:ext>
            </a:extLst>
          </p:cNvPr>
          <p:cNvPicPr>
            <a:picLocks noChangeAspect="1"/>
          </p:cNvPicPr>
          <p:nvPr/>
        </p:nvPicPr>
        <p:blipFill rotWithShape="1">
          <a:blip r:embed="rId3">
            <a:extLst>
              <a:ext uri="{28A0092B-C50C-407E-A947-70E740481C1C}">
                <a14:useLocalDpi xmlns:a14="http://schemas.microsoft.com/office/drawing/2010/main" val="0"/>
              </a:ext>
            </a:extLst>
          </a:blip>
          <a:srcRect t="2806"/>
          <a:stretch/>
        </p:blipFill>
        <p:spPr>
          <a:xfrm>
            <a:off x="6900000" y="10"/>
            <a:ext cx="5292000" cy="6857990"/>
          </a:xfrm>
          <a:prstGeom prst="rect">
            <a:avLst/>
          </a:prstGeom>
          <a:noFill/>
        </p:spPr>
      </p:pic>
      <p:sp>
        <p:nvSpPr>
          <p:cNvPr id="6" name="TextBox 5">
            <a:extLst>
              <a:ext uri="{FF2B5EF4-FFF2-40B4-BE49-F238E27FC236}">
                <a16:creationId xmlns:a16="http://schemas.microsoft.com/office/drawing/2014/main" id="{61F16540-9B8A-CCB5-6528-0D722B5E6B00}"/>
              </a:ext>
            </a:extLst>
          </p:cNvPr>
          <p:cNvSpPr txBox="1"/>
          <p:nvPr/>
        </p:nvSpPr>
        <p:spPr>
          <a:xfrm>
            <a:off x="9003322" y="88148"/>
            <a:ext cx="3004458" cy="249299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F0"/>
                </a:solidFill>
                <a:effectLst/>
                <a:uLnTx/>
                <a:uFillTx/>
                <a:latin typeface="Verdana" panose="020B0604030504040204" pitchFamily="34" charset="0"/>
                <a:ea typeface="+mn-ea"/>
                <a:cs typeface="+mn-cs"/>
              </a:rPr>
              <a:t>“Develop agreements with OCG networks, emerging networks and other end-users for the system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F0"/>
                </a:solidFill>
                <a:effectLst/>
                <a:uLnTx/>
                <a:uFillTx/>
                <a:latin typeface="Verdana" panose="020B0604030504040204" pitchFamily="34" charset="0"/>
                <a:ea typeface="+mn-ea"/>
                <a:cs typeface="+mn-cs"/>
              </a:rPr>
              <a:t>to set boundaries and expectations for OceanOPS”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OceanOPS 5-year Strategic Plan</a:t>
            </a:r>
            <a:endParaRPr kumimoji="0" lang="en-US" sz="1200" b="1"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55094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5F68A-3B56-5B92-9808-3E8D83E1151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79EBE-5C9B-6815-E58B-21774289E63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F44E4E0F-6F31-68CF-E37E-F016FD90897E}"/>
              </a:ext>
            </a:extLst>
          </p:cNvPr>
          <p:cNvSpPr>
            <a:spLocks noGrp="1"/>
          </p:cNvSpPr>
          <p:nvPr>
            <p:ph idx="1"/>
          </p:nvPr>
        </p:nvSpPr>
        <p:spPr>
          <a:xfrm>
            <a:off x="720725" y="1296988"/>
            <a:ext cx="9291375" cy="3968038"/>
          </a:xfrm>
        </p:spPr>
        <p:txBody>
          <a:bodyPr/>
          <a:lstStyle/>
          <a:p>
            <a:pPr lvl="3"/>
            <a:r>
              <a:rPr lang="en-US" sz="2000" dirty="0">
                <a:solidFill>
                  <a:schemeClr val="accent3"/>
                </a:solidFill>
              </a:rPr>
              <a:t>Service levels:</a:t>
            </a:r>
          </a:p>
          <a:p>
            <a:pPr lvl="4"/>
            <a:r>
              <a:rPr lang="en-US" b="0" i="0" dirty="0">
                <a:solidFill>
                  <a:srgbClr val="0D0D0D"/>
                </a:solidFill>
                <a:effectLst/>
                <a:highlight>
                  <a:srgbClr val="FFFFFF"/>
                </a:highlight>
              </a:rPr>
              <a:t>Level 1: Basic monitoring.</a:t>
            </a:r>
          </a:p>
          <a:p>
            <a:pPr lvl="4"/>
            <a:r>
              <a:rPr lang="en-US" b="0" i="0" dirty="0">
                <a:solidFill>
                  <a:srgbClr val="0D0D0D"/>
                </a:solidFill>
                <a:effectLst/>
                <a:highlight>
                  <a:srgbClr val="FFFFFF"/>
                </a:highlight>
              </a:rPr>
              <a:t>Level 2: Routine monitoring and technical support (dedicated ¼ FTE).</a:t>
            </a:r>
          </a:p>
          <a:p>
            <a:pPr lvl="4"/>
            <a:r>
              <a:rPr lang="en-US" b="0" i="0" dirty="0">
                <a:solidFill>
                  <a:srgbClr val="0D0D0D"/>
                </a:solidFill>
                <a:effectLst/>
                <a:highlight>
                  <a:srgbClr val="FFFFFF"/>
                </a:highlight>
              </a:rPr>
              <a:t>Level 3: Routine monitoring, technical, and operational support (dedicated ½ FTE).</a:t>
            </a:r>
          </a:p>
          <a:p>
            <a:pPr lvl="4"/>
            <a:r>
              <a:rPr lang="en-US" b="0" i="0" dirty="0">
                <a:solidFill>
                  <a:srgbClr val="0D0D0D"/>
                </a:solidFill>
                <a:effectLst/>
                <a:highlight>
                  <a:srgbClr val="FFFFFF"/>
                </a:highlight>
              </a:rPr>
              <a:t>Level 4: Advanced routine monitoring, technical, and operational support (dedicated ¾ FTE).</a:t>
            </a:r>
          </a:p>
          <a:p>
            <a:pPr lvl="4"/>
            <a:r>
              <a:rPr lang="en-US" b="0" i="0" dirty="0">
                <a:solidFill>
                  <a:srgbClr val="0D0D0D"/>
                </a:solidFill>
                <a:effectLst/>
                <a:highlight>
                  <a:srgbClr val="FFFFFF"/>
                </a:highlight>
              </a:rPr>
              <a:t>Level 5: Advanced operational monitoring and technical support (dedicated FTE).</a:t>
            </a:r>
          </a:p>
          <a:p>
            <a:pPr lvl="3"/>
            <a:r>
              <a:rPr lang="en-US" sz="2000" dirty="0">
                <a:solidFill>
                  <a:schemeClr val="accent3"/>
                </a:solidFill>
              </a:rPr>
              <a:t>Service categories - aligned with OceanOPS 5-year strategy:</a:t>
            </a:r>
          </a:p>
          <a:p>
            <a:pPr lvl="4"/>
            <a:r>
              <a:rPr lang="en-US" dirty="0">
                <a:solidFill>
                  <a:srgbClr val="0D0D0D"/>
                </a:solidFill>
                <a:highlight>
                  <a:srgbClr val="FFFFFF"/>
                </a:highlight>
              </a:rPr>
              <a:t>Monitoring &amp; Reporting.</a:t>
            </a:r>
          </a:p>
          <a:p>
            <a:pPr lvl="4"/>
            <a:r>
              <a:rPr lang="en-US" dirty="0">
                <a:solidFill>
                  <a:srgbClr val="0D0D0D"/>
                </a:solidFill>
                <a:highlight>
                  <a:srgbClr val="FFFFFF"/>
                </a:highlight>
              </a:rPr>
              <a:t>Data &amp; Metadata.</a:t>
            </a:r>
          </a:p>
          <a:p>
            <a:pPr lvl="4"/>
            <a:r>
              <a:rPr lang="en-US" dirty="0">
                <a:solidFill>
                  <a:srgbClr val="0D0D0D"/>
                </a:solidFill>
                <a:highlight>
                  <a:srgbClr val="FFFFFF"/>
                </a:highlight>
              </a:rPr>
              <a:t>Technical support.</a:t>
            </a:r>
          </a:p>
          <a:p>
            <a:pPr lvl="4"/>
            <a:r>
              <a:rPr lang="en-US" dirty="0">
                <a:solidFill>
                  <a:srgbClr val="0D0D0D"/>
                </a:solidFill>
                <a:highlight>
                  <a:srgbClr val="FFFFFF"/>
                </a:highlight>
              </a:rPr>
              <a:t>Operational support.</a:t>
            </a:r>
          </a:p>
          <a:p>
            <a:pPr lvl="2"/>
            <a:r>
              <a:rPr lang="en-US" dirty="0">
                <a:solidFill>
                  <a:srgbClr val="0D0D0D"/>
                </a:solidFill>
                <a:highlight>
                  <a:srgbClr val="FFFFFF"/>
                </a:highlight>
              </a:rPr>
              <a:t>These categories encompass most existing services, including network-specific activities, even if not explicitly mentioned.</a:t>
            </a:r>
          </a:p>
          <a:p>
            <a:pPr lvl="4"/>
            <a:endParaRPr lang="en-US" sz="2000" dirty="0">
              <a:solidFill>
                <a:schemeClr val="accent3"/>
              </a:solidFill>
            </a:endParaRP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BF8308CD-97DE-F655-5BAA-082D42222971}"/>
              </a:ext>
            </a:extLst>
          </p:cNvPr>
          <p:cNvSpPr>
            <a:spLocks noGrp="1"/>
          </p:cNvSpPr>
          <p:nvPr>
            <p:ph type="title"/>
          </p:nvPr>
        </p:nvSpPr>
        <p:spPr>
          <a:xfrm>
            <a:off x="720725" y="722313"/>
            <a:ext cx="8816813" cy="574675"/>
          </a:xfrm>
        </p:spPr>
        <p:txBody>
          <a:bodyPr/>
          <a:lstStyle/>
          <a:p>
            <a:r>
              <a:rPr lang="en-US" dirty="0"/>
              <a:t>Classification of Services for Networks</a:t>
            </a:r>
          </a:p>
        </p:txBody>
      </p:sp>
    </p:spTree>
    <p:extLst>
      <p:ext uri="{BB962C8B-B14F-4D97-AF65-F5344CB8AC3E}">
        <p14:creationId xmlns:p14="http://schemas.microsoft.com/office/powerpoint/2010/main" val="6934479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stone building&#10;&#10;Description automatically generated">
            <a:extLst>
              <a:ext uri="{FF2B5EF4-FFF2-40B4-BE49-F238E27FC236}">
                <a16:creationId xmlns:a16="http://schemas.microsoft.com/office/drawing/2014/main" id="{3804FB84-26F6-E941-F4A3-A4059D3D0FC2}"/>
              </a:ext>
            </a:extLst>
          </p:cNvPr>
          <p:cNvPicPr>
            <a:picLocks noChangeAspect="1"/>
          </p:cNvPicPr>
          <p:nvPr/>
        </p:nvPicPr>
        <p:blipFill>
          <a:blip r:embed="rId2"/>
          <a:stretch>
            <a:fillRect/>
          </a:stretch>
        </p:blipFill>
        <p:spPr>
          <a:xfrm>
            <a:off x="7988128" y="1841284"/>
            <a:ext cx="3465043" cy="2722349"/>
          </a:xfrm>
          <a:prstGeom prst="rect">
            <a:avLst/>
          </a:prstGeom>
        </p:spPr>
      </p:pic>
      <p:sp>
        <p:nvSpPr>
          <p:cNvPr id="2" name="Title 1">
            <a:extLst>
              <a:ext uri="{FF2B5EF4-FFF2-40B4-BE49-F238E27FC236}">
                <a16:creationId xmlns:a16="http://schemas.microsoft.com/office/drawing/2014/main" id="{FCF4F41E-0503-F791-F8CE-24665CA282AD}"/>
              </a:ext>
            </a:extLst>
          </p:cNvPr>
          <p:cNvSpPr>
            <a:spLocks noGrp="1"/>
          </p:cNvSpPr>
          <p:nvPr>
            <p:ph type="title"/>
          </p:nvPr>
        </p:nvSpPr>
        <p:spPr/>
        <p:txBody>
          <a:bodyPr/>
          <a:lstStyle/>
          <a:p>
            <a:r>
              <a:rPr lang="en-US" dirty="0"/>
              <a:t>Level 1 – Services Overview</a:t>
            </a:r>
          </a:p>
        </p:txBody>
      </p:sp>
      <p:sp>
        <p:nvSpPr>
          <p:cNvPr id="3" name="Slide Number Placeholder 2">
            <a:extLst>
              <a:ext uri="{FF2B5EF4-FFF2-40B4-BE49-F238E27FC236}">
                <a16:creationId xmlns:a16="http://schemas.microsoft.com/office/drawing/2014/main" id="{B23A1DBF-B6D6-AE13-A07A-5E93BC00E9A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DA3ACB7C-E4C4-7EC2-E453-516379779DA1}"/>
              </a:ext>
            </a:extLst>
          </p:cNvPr>
          <p:cNvSpPr>
            <a:spLocks noGrp="1"/>
          </p:cNvSpPr>
          <p:nvPr>
            <p:ph type="body" sz="quarter" idx="14"/>
          </p:nvPr>
        </p:nvSpPr>
        <p:spPr/>
        <p:txBody>
          <a:bodyPr/>
          <a:lstStyle/>
          <a:p>
            <a:r>
              <a:rPr lang="en-US" b="1" dirty="0"/>
              <a:t>Monitoring &amp; Reporting</a:t>
            </a:r>
          </a:p>
          <a:p>
            <a:pPr lvl="3"/>
            <a:r>
              <a:rPr lang="en-US" dirty="0">
                <a:solidFill>
                  <a:srgbClr val="00B0F0"/>
                </a:solidFill>
              </a:rPr>
              <a:t>Basic monitoring tools</a:t>
            </a:r>
            <a:r>
              <a:rPr lang="en-US" dirty="0"/>
              <a:t>: maps, stats (yearly update).</a:t>
            </a:r>
          </a:p>
          <a:p>
            <a:pPr lvl="3"/>
            <a:r>
              <a:rPr lang="en-US" dirty="0">
                <a:solidFill>
                  <a:srgbClr val="00B0F0"/>
                </a:solidFill>
              </a:rPr>
              <a:t>Visibility</a:t>
            </a:r>
            <a:r>
              <a:rPr lang="en-US" dirty="0"/>
              <a:t> on OceanOPS </a:t>
            </a:r>
            <a:r>
              <a:rPr lang="en-US" dirty="0">
                <a:solidFill>
                  <a:srgbClr val="00B0F0"/>
                </a:solidFill>
              </a:rPr>
              <a:t>website</a:t>
            </a:r>
            <a:r>
              <a:rPr lang="en-US" dirty="0"/>
              <a:t> and availability of </a:t>
            </a:r>
            <a:r>
              <a:rPr lang="en-US" dirty="0">
                <a:solidFill>
                  <a:srgbClr val="00B0F0"/>
                </a:solidFill>
              </a:rPr>
              <a:t>common integrated tools</a:t>
            </a:r>
            <a:r>
              <a:rPr lang="en-US" dirty="0"/>
              <a:t>.</a:t>
            </a:r>
          </a:p>
          <a:p>
            <a:pPr lvl="3"/>
            <a:r>
              <a:rPr lang="en-US" dirty="0">
                <a:solidFill>
                  <a:srgbClr val="00B0F0"/>
                </a:solidFill>
              </a:rPr>
              <a:t>Visibility</a:t>
            </a:r>
            <a:r>
              <a:rPr lang="en-US" dirty="0"/>
              <a:t> in yearly </a:t>
            </a:r>
            <a:r>
              <a:rPr lang="en-US" dirty="0">
                <a:solidFill>
                  <a:srgbClr val="00B0F0"/>
                </a:solidFill>
              </a:rPr>
              <a:t>Report Card </a:t>
            </a:r>
            <a:r>
              <a:rPr lang="en-US" dirty="0"/>
              <a:t>and OceanOPS</a:t>
            </a:r>
            <a:r>
              <a:rPr lang="en-US" dirty="0">
                <a:solidFill>
                  <a:srgbClr val="00B0F0"/>
                </a:solidFill>
              </a:rPr>
              <a:t> integrated reports</a:t>
            </a:r>
            <a:r>
              <a:rPr lang="en-US" dirty="0"/>
              <a:t>.</a:t>
            </a:r>
          </a:p>
          <a:p>
            <a:endParaRPr lang="en-US" dirty="0"/>
          </a:p>
        </p:txBody>
      </p:sp>
      <p:sp>
        <p:nvSpPr>
          <p:cNvPr id="7" name="Text Placeholder 6">
            <a:extLst>
              <a:ext uri="{FF2B5EF4-FFF2-40B4-BE49-F238E27FC236}">
                <a16:creationId xmlns:a16="http://schemas.microsoft.com/office/drawing/2014/main" id="{F6AE7338-2D0F-D6DB-99F3-C81AC985543D}"/>
              </a:ext>
            </a:extLst>
          </p:cNvPr>
          <p:cNvSpPr>
            <a:spLocks noGrp="1"/>
          </p:cNvSpPr>
          <p:nvPr>
            <p:ph type="body" sz="quarter" idx="16"/>
          </p:nvPr>
        </p:nvSpPr>
        <p:spPr/>
        <p:txBody>
          <a:bodyPr/>
          <a:lstStyle/>
          <a:p>
            <a:r>
              <a:rPr lang="fr-FR" b="1" dirty="0"/>
              <a:t>Data &amp; </a:t>
            </a:r>
            <a:r>
              <a:rPr lang="fr-FR" b="1" dirty="0" err="1"/>
              <a:t>Metadata</a:t>
            </a:r>
            <a:endParaRPr lang="fr-FR" b="1" dirty="0"/>
          </a:p>
          <a:p>
            <a:pPr lvl="3"/>
            <a:r>
              <a:rPr lang="en-US" dirty="0">
                <a:solidFill>
                  <a:srgbClr val="00B0F0"/>
                </a:solidFill>
              </a:rPr>
              <a:t>Basic metadata management </a:t>
            </a:r>
            <a:r>
              <a:rPr lang="en-US" dirty="0"/>
              <a:t>(minimum requirements: unique ID, program).</a:t>
            </a:r>
          </a:p>
          <a:p>
            <a:pPr lvl="3"/>
            <a:r>
              <a:rPr lang="en-US" dirty="0">
                <a:solidFill>
                  <a:srgbClr val="00B0F0"/>
                </a:solidFill>
              </a:rPr>
              <a:t>Yearly update from a single node </a:t>
            </a:r>
            <a:r>
              <a:rPr lang="en-US" dirty="0"/>
              <a:t>(already aggregated).</a:t>
            </a:r>
          </a:p>
          <a:p>
            <a:pPr lvl="3"/>
            <a:r>
              <a:rPr lang="en-US" dirty="0">
                <a:solidFill>
                  <a:srgbClr val="00B0F0"/>
                </a:solidFill>
              </a:rPr>
              <a:t>API/GUI </a:t>
            </a:r>
            <a:r>
              <a:rPr lang="en-US" dirty="0"/>
              <a:t>for </a:t>
            </a:r>
            <a:r>
              <a:rPr lang="en-US" dirty="0">
                <a:solidFill>
                  <a:srgbClr val="00B0F0"/>
                </a:solidFill>
              </a:rPr>
              <a:t>unique ID allocations</a:t>
            </a:r>
            <a:r>
              <a:rPr lang="en-US" dirty="0"/>
              <a:t>.</a:t>
            </a:r>
          </a:p>
          <a:p>
            <a:pPr lvl="3"/>
            <a:r>
              <a:rPr lang="en-US" dirty="0">
                <a:solidFill>
                  <a:srgbClr val="00B0F0"/>
                </a:solidFill>
              </a:rPr>
              <a:t>Metadata delivered via API</a:t>
            </a:r>
            <a:r>
              <a:rPr lang="en-US" dirty="0"/>
              <a:t>, and to </a:t>
            </a:r>
            <a:r>
              <a:rPr lang="en-US" dirty="0">
                <a:solidFill>
                  <a:srgbClr val="00B0F0"/>
                </a:solidFill>
              </a:rPr>
              <a:t>OSCAR</a:t>
            </a:r>
            <a:r>
              <a:rPr lang="en-US" dirty="0"/>
              <a:t> if quality criterion met.</a:t>
            </a:r>
          </a:p>
          <a:p>
            <a:br>
              <a:rPr lang="en-US" dirty="0"/>
            </a:br>
            <a:endParaRPr lang="en-US" b="1" dirty="0">
              <a:solidFill>
                <a:srgbClr val="00B0F0"/>
              </a:solidFill>
            </a:endParaRPr>
          </a:p>
        </p:txBody>
      </p:sp>
      <p:sp>
        <p:nvSpPr>
          <p:cNvPr id="9" name="Text Placeholder 8">
            <a:extLst>
              <a:ext uri="{FF2B5EF4-FFF2-40B4-BE49-F238E27FC236}">
                <a16:creationId xmlns:a16="http://schemas.microsoft.com/office/drawing/2014/main" id="{2226E6A0-7BAC-470D-0ABC-585F5EC7FA55}"/>
              </a:ext>
            </a:extLst>
          </p:cNvPr>
          <p:cNvSpPr>
            <a:spLocks noGrp="1"/>
          </p:cNvSpPr>
          <p:nvPr>
            <p:ph type="body" sz="quarter" idx="18"/>
          </p:nvPr>
        </p:nvSpPr>
        <p:spPr/>
        <p:txBody>
          <a:bodyPr/>
          <a:lstStyle/>
          <a:p>
            <a:r>
              <a:rPr lang="fr-FR" b="1" dirty="0" err="1"/>
              <a:t>Technical</a:t>
            </a:r>
            <a:r>
              <a:rPr lang="fr-FR" b="1" dirty="0"/>
              <a:t> Support</a:t>
            </a:r>
          </a:p>
          <a:p>
            <a:pPr lvl="3"/>
            <a:r>
              <a:rPr lang="en-US" dirty="0">
                <a:solidFill>
                  <a:srgbClr val="00B0F0"/>
                </a:solidFill>
              </a:rPr>
              <a:t>Support/guidance </a:t>
            </a:r>
            <a:r>
              <a:rPr lang="en-US" dirty="0"/>
              <a:t>for </a:t>
            </a:r>
            <a:r>
              <a:rPr lang="en-US" dirty="0">
                <a:solidFill>
                  <a:srgbClr val="00B0F0"/>
                </a:solidFill>
              </a:rPr>
              <a:t>networks integrating </a:t>
            </a:r>
            <a:r>
              <a:rPr lang="en-US" dirty="0"/>
              <a:t>GOOS (OCG) and meeting its requirements.</a:t>
            </a:r>
          </a:p>
          <a:p>
            <a:pPr lvl="3"/>
            <a:r>
              <a:rPr lang="en-US" dirty="0">
                <a:solidFill>
                  <a:srgbClr val="00B0F0"/>
                </a:solidFill>
              </a:rPr>
              <a:t>Support</a:t>
            </a:r>
            <a:r>
              <a:rPr lang="en-US" dirty="0"/>
              <a:t> for </a:t>
            </a:r>
            <a:r>
              <a:rPr lang="en-US" dirty="0">
                <a:solidFill>
                  <a:srgbClr val="00B0F0"/>
                </a:solidFill>
              </a:rPr>
              <a:t>metadata workflow</a:t>
            </a:r>
            <a:r>
              <a:rPr lang="en-US" dirty="0"/>
              <a:t>.</a:t>
            </a:r>
          </a:p>
          <a:p>
            <a:pPr lvl="3"/>
            <a:r>
              <a:rPr lang="en-US" dirty="0">
                <a:solidFill>
                  <a:srgbClr val="00B0F0"/>
                </a:solidFill>
              </a:rPr>
              <a:t>Guidance</a:t>
            </a:r>
            <a:r>
              <a:rPr lang="en-US" dirty="0"/>
              <a:t> for </a:t>
            </a:r>
            <a:r>
              <a:rPr lang="en-US" dirty="0">
                <a:solidFill>
                  <a:srgbClr val="00B0F0"/>
                </a:solidFill>
              </a:rPr>
              <a:t>data distribution</a:t>
            </a:r>
            <a:r>
              <a:rPr lang="en-US" dirty="0"/>
              <a:t>.</a:t>
            </a:r>
          </a:p>
          <a:p>
            <a:pPr lvl="3"/>
            <a:r>
              <a:rPr lang="en-US" dirty="0"/>
              <a:t>Network </a:t>
            </a:r>
            <a:r>
              <a:rPr lang="en-US" dirty="0">
                <a:solidFill>
                  <a:srgbClr val="00B0F0"/>
                </a:solidFill>
              </a:rPr>
              <a:t>promotion</a:t>
            </a:r>
            <a:r>
              <a:rPr lang="en-US" dirty="0"/>
              <a:t>, </a:t>
            </a:r>
            <a:r>
              <a:rPr lang="en-US" dirty="0">
                <a:solidFill>
                  <a:srgbClr val="00B0F0"/>
                </a:solidFill>
              </a:rPr>
              <a:t>support</a:t>
            </a:r>
            <a:r>
              <a:rPr lang="en-US" dirty="0"/>
              <a:t> to new Members, international </a:t>
            </a:r>
            <a:r>
              <a:rPr lang="en-US" dirty="0">
                <a:solidFill>
                  <a:srgbClr val="00B0F0"/>
                </a:solidFill>
              </a:rPr>
              <a:t>cooperation</a:t>
            </a:r>
            <a:r>
              <a:rPr lang="en-US" dirty="0"/>
              <a:t>.</a:t>
            </a:r>
          </a:p>
          <a:p>
            <a:endParaRPr lang="en-US" b="1" dirty="0">
              <a:solidFill>
                <a:srgbClr val="00B0F0"/>
              </a:solidFill>
            </a:endParaRPr>
          </a:p>
        </p:txBody>
      </p:sp>
      <p:pic>
        <p:nvPicPr>
          <p:cNvPr id="18" name="Picture Placeholder 17" descr="A screenshot of a computer&#10;&#10;Description automatically generated">
            <a:extLst>
              <a:ext uri="{FF2B5EF4-FFF2-40B4-BE49-F238E27FC236}">
                <a16:creationId xmlns:a16="http://schemas.microsoft.com/office/drawing/2014/main" id="{791CD5D6-F5CB-0715-0E74-0048E0904F4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1" b="1241"/>
          <a:stretch>
            <a:fillRect/>
          </a:stretch>
        </p:blipFill>
        <p:spPr/>
      </p:pic>
      <p:pic>
        <p:nvPicPr>
          <p:cNvPr id="23" name="Espace réservé du contenu 10" descr="Une image contenant texte, Police, Graphique, graphisme&#10;&#10;Description générée automatiquement">
            <a:extLst>
              <a:ext uri="{FF2B5EF4-FFF2-40B4-BE49-F238E27FC236}">
                <a16:creationId xmlns:a16="http://schemas.microsoft.com/office/drawing/2014/main" id="{7A8B22D7-658B-65B6-42B8-0939487425E0}"/>
              </a:ext>
            </a:extLst>
          </p:cNvPr>
          <p:cNvPicPr>
            <a:picLocks noGrp="1" noChangeAspect="1"/>
          </p:cNvPicPr>
          <p:nvPr>
            <p:ph type="pic" sz="quarter" idx="15"/>
          </p:nvPr>
        </p:nvPicPr>
        <p:blipFill>
          <a:blip r:embed="rId4"/>
          <a:srcRect t="26100" b="26100"/>
          <a:stretch>
            <a:fillRect/>
          </a:stretch>
        </p:blipFill>
        <p:spPr>
          <a:prstGeom prst="rect">
            <a:avLst/>
          </a:prstGeom>
        </p:spPr>
      </p:pic>
    </p:spTree>
    <p:extLst>
      <p:ext uri="{BB962C8B-B14F-4D97-AF65-F5344CB8AC3E}">
        <p14:creationId xmlns:p14="http://schemas.microsoft.com/office/powerpoint/2010/main" val="14220236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F41E-0503-F791-F8CE-24665CA282AD}"/>
              </a:ext>
            </a:extLst>
          </p:cNvPr>
          <p:cNvSpPr>
            <a:spLocks noGrp="1"/>
          </p:cNvSpPr>
          <p:nvPr>
            <p:ph type="title"/>
          </p:nvPr>
        </p:nvSpPr>
        <p:spPr/>
        <p:txBody>
          <a:bodyPr/>
          <a:lstStyle/>
          <a:p>
            <a:r>
              <a:rPr lang="en-US" dirty="0"/>
              <a:t>Level 2 – Services Overview</a:t>
            </a:r>
          </a:p>
        </p:txBody>
      </p:sp>
      <p:sp>
        <p:nvSpPr>
          <p:cNvPr id="3" name="Slide Number Placeholder 2">
            <a:extLst>
              <a:ext uri="{FF2B5EF4-FFF2-40B4-BE49-F238E27FC236}">
                <a16:creationId xmlns:a16="http://schemas.microsoft.com/office/drawing/2014/main" id="{B23A1DBF-B6D6-AE13-A07A-5E93BC00E9A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srgbClr val="18459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18459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DA3ACB7C-E4C4-7EC2-E453-516379779DA1}"/>
              </a:ext>
            </a:extLst>
          </p:cNvPr>
          <p:cNvSpPr>
            <a:spLocks noGrp="1"/>
          </p:cNvSpPr>
          <p:nvPr>
            <p:ph type="body" sz="quarter" idx="14"/>
          </p:nvPr>
        </p:nvSpPr>
        <p:spPr>
          <a:xfrm>
            <a:off x="720725" y="1857600"/>
            <a:ext cx="3463200" cy="4055838"/>
          </a:xfrm>
        </p:spPr>
        <p:txBody>
          <a:bodyPr/>
          <a:lstStyle/>
          <a:p>
            <a:r>
              <a:rPr lang="en-US" b="1" dirty="0"/>
              <a:t>Monitoring &amp; Reporting</a:t>
            </a:r>
          </a:p>
          <a:p>
            <a:pPr lvl="3"/>
            <a:r>
              <a:rPr lang="en-US" dirty="0"/>
              <a:t>Routine </a:t>
            </a:r>
            <a:r>
              <a:rPr lang="en-US" dirty="0">
                <a:solidFill>
                  <a:srgbClr val="00B0F0"/>
                </a:solidFill>
              </a:rPr>
              <a:t>(RT/monthly/yearly) </a:t>
            </a:r>
            <a:r>
              <a:rPr lang="en-US" dirty="0"/>
              <a:t>monitoring tools: maps, stats, KPIs.</a:t>
            </a:r>
          </a:p>
          <a:p>
            <a:pPr lvl="3"/>
            <a:r>
              <a:rPr lang="en-US" dirty="0"/>
              <a:t>Visibility on OceanOPS website and availability of </a:t>
            </a:r>
            <a:r>
              <a:rPr lang="en-US" dirty="0">
                <a:solidFill>
                  <a:srgbClr val="00B0F0"/>
                </a:solidFill>
              </a:rPr>
              <a:t>dedicated tools</a:t>
            </a:r>
            <a:r>
              <a:rPr lang="en-US" dirty="0"/>
              <a:t>.</a:t>
            </a:r>
          </a:p>
          <a:p>
            <a:pPr lvl="3"/>
            <a:r>
              <a:rPr lang="en-US" dirty="0"/>
              <a:t>Visibility in yearly Report Card and OceanOPS integrated reports.</a:t>
            </a:r>
          </a:p>
          <a:p>
            <a:pPr lvl="3"/>
            <a:r>
              <a:rPr lang="en-US" dirty="0">
                <a:solidFill>
                  <a:srgbClr val="00B0F0"/>
                </a:solidFill>
              </a:rPr>
              <a:t>Status report in semi-annual technical bulletins.</a:t>
            </a:r>
          </a:p>
          <a:p>
            <a:pPr lvl="3"/>
            <a:r>
              <a:rPr lang="en-US" dirty="0">
                <a:solidFill>
                  <a:srgbClr val="00B0F0"/>
                </a:solidFill>
              </a:rPr>
              <a:t>Basic yearly report to Steering Team.</a:t>
            </a:r>
          </a:p>
          <a:p>
            <a:pPr marL="0" lvl="3" indent="0">
              <a:buNone/>
            </a:pPr>
            <a:br>
              <a:rPr lang="en-US" dirty="0"/>
            </a:br>
            <a:endParaRPr lang="en-US" dirty="0"/>
          </a:p>
        </p:txBody>
      </p:sp>
      <p:sp>
        <p:nvSpPr>
          <p:cNvPr id="7" name="Text Placeholder 6">
            <a:extLst>
              <a:ext uri="{FF2B5EF4-FFF2-40B4-BE49-F238E27FC236}">
                <a16:creationId xmlns:a16="http://schemas.microsoft.com/office/drawing/2014/main" id="{F6AE7338-2D0F-D6DB-99F3-C81AC985543D}"/>
              </a:ext>
            </a:extLst>
          </p:cNvPr>
          <p:cNvSpPr>
            <a:spLocks noGrp="1"/>
          </p:cNvSpPr>
          <p:nvPr>
            <p:ph type="body" sz="quarter" idx="16"/>
          </p:nvPr>
        </p:nvSpPr>
        <p:spPr>
          <a:xfrm>
            <a:off x="4364400" y="1857600"/>
            <a:ext cx="3463200" cy="4055838"/>
          </a:xfrm>
        </p:spPr>
        <p:txBody>
          <a:bodyPr/>
          <a:lstStyle/>
          <a:p>
            <a:r>
              <a:rPr lang="fr-FR" b="1" dirty="0"/>
              <a:t>Data &amp; </a:t>
            </a:r>
            <a:r>
              <a:rPr lang="fr-FR" b="1" dirty="0" err="1"/>
              <a:t>Metadata</a:t>
            </a:r>
            <a:endParaRPr lang="fr-FR" b="1" dirty="0"/>
          </a:p>
          <a:p>
            <a:pPr lvl="3"/>
            <a:r>
              <a:rPr lang="en-US" dirty="0">
                <a:solidFill>
                  <a:srgbClr val="00B0F0"/>
                </a:solidFill>
              </a:rPr>
              <a:t>Metadata management </a:t>
            </a:r>
            <a:r>
              <a:rPr lang="en-US" dirty="0"/>
              <a:t>(standard requirements: unique ID, controlled vocabulary, mandatory attributes - </a:t>
            </a:r>
            <a:r>
              <a:rPr lang="en-US" dirty="0">
                <a:solidFill>
                  <a:srgbClr val="00B0F0"/>
                </a:solidFill>
              </a:rPr>
              <a:t>monthly update</a:t>
            </a:r>
            <a:r>
              <a:rPr lang="en-US" dirty="0"/>
              <a:t>).</a:t>
            </a:r>
          </a:p>
          <a:p>
            <a:pPr lvl="3"/>
            <a:r>
              <a:rPr lang="en-US" dirty="0">
                <a:solidFill>
                  <a:srgbClr val="00B0F0"/>
                </a:solidFill>
              </a:rPr>
              <a:t>Metadata monitoring, quality control, regular update from multiple nodes </a:t>
            </a:r>
            <a:r>
              <a:rPr lang="en-US" dirty="0"/>
              <a:t>(integration but no curation).</a:t>
            </a:r>
          </a:p>
          <a:p>
            <a:pPr lvl="3"/>
            <a:r>
              <a:rPr lang="en-US" dirty="0"/>
              <a:t>API/GUI for unique ID allocations.</a:t>
            </a:r>
          </a:p>
          <a:p>
            <a:pPr lvl="3"/>
            <a:r>
              <a:rPr lang="en-US" dirty="0"/>
              <a:t>Metadata delivered via API, and to OSCAR.</a:t>
            </a:r>
          </a:p>
          <a:p>
            <a:pPr lvl="3"/>
            <a:r>
              <a:rPr lang="en-US" dirty="0">
                <a:solidFill>
                  <a:srgbClr val="00B0F0"/>
                </a:solidFill>
              </a:rPr>
              <a:t>Monitoring of data made available on global nodes </a:t>
            </a:r>
            <a:r>
              <a:rPr lang="en-US" dirty="0"/>
              <a:t>(Web and GTS).</a:t>
            </a:r>
          </a:p>
          <a:p>
            <a:endParaRPr lang="fr-FR" b="1" dirty="0"/>
          </a:p>
        </p:txBody>
      </p:sp>
      <p:sp>
        <p:nvSpPr>
          <p:cNvPr id="9" name="Text Placeholder 8">
            <a:extLst>
              <a:ext uri="{FF2B5EF4-FFF2-40B4-BE49-F238E27FC236}">
                <a16:creationId xmlns:a16="http://schemas.microsoft.com/office/drawing/2014/main" id="{2226E6A0-7BAC-470D-0ABC-585F5EC7FA55}"/>
              </a:ext>
            </a:extLst>
          </p:cNvPr>
          <p:cNvSpPr>
            <a:spLocks noGrp="1"/>
          </p:cNvSpPr>
          <p:nvPr>
            <p:ph type="body" sz="quarter" idx="18"/>
          </p:nvPr>
        </p:nvSpPr>
        <p:spPr>
          <a:xfrm>
            <a:off x="8008075" y="1857600"/>
            <a:ext cx="3463200" cy="4055838"/>
          </a:xfrm>
        </p:spPr>
        <p:txBody>
          <a:bodyPr/>
          <a:lstStyle/>
          <a:p>
            <a:r>
              <a:rPr lang="fr-FR" b="1" dirty="0" err="1"/>
              <a:t>Technical</a:t>
            </a:r>
            <a:r>
              <a:rPr lang="fr-FR" b="1" dirty="0"/>
              <a:t> Support</a:t>
            </a:r>
          </a:p>
          <a:p>
            <a:pPr marL="323850" lvl="3" indent="-323850"/>
            <a:r>
              <a:rPr lang="en-US" dirty="0"/>
              <a:t>Support/guidance for integrating GOOS (OCG) and meeting its requirements.</a:t>
            </a:r>
            <a:endParaRPr lang="en-US" dirty="0">
              <a:cs typeface="Arial"/>
            </a:endParaRPr>
          </a:p>
          <a:p>
            <a:pPr marL="323850" lvl="3" indent="-323850"/>
            <a:r>
              <a:rPr lang="en-US" dirty="0"/>
              <a:t>Support for metadata workflow.</a:t>
            </a:r>
            <a:endParaRPr lang="en-US" dirty="0">
              <a:cs typeface="Arial"/>
            </a:endParaRPr>
          </a:p>
          <a:p>
            <a:pPr marL="323850" lvl="3" indent="-323850"/>
            <a:r>
              <a:rPr lang="en-US" dirty="0">
                <a:solidFill>
                  <a:srgbClr val="00B0F0"/>
                </a:solidFill>
              </a:rPr>
              <a:t>Support </a:t>
            </a:r>
            <a:r>
              <a:rPr lang="en-US" dirty="0"/>
              <a:t>for </a:t>
            </a:r>
            <a:r>
              <a:rPr lang="en-US" dirty="0">
                <a:solidFill>
                  <a:srgbClr val="00B0F0"/>
                </a:solidFill>
              </a:rPr>
              <a:t>data flow (brokering).</a:t>
            </a:r>
            <a:endParaRPr lang="en-US" dirty="0">
              <a:solidFill>
                <a:srgbClr val="00B0F0"/>
              </a:solidFill>
              <a:cs typeface="Arial"/>
            </a:endParaRPr>
          </a:p>
          <a:p>
            <a:pPr marL="323850" lvl="3" indent="-323850"/>
            <a:r>
              <a:rPr lang="en-US" dirty="0">
                <a:solidFill>
                  <a:srgbClr val="00B0F0"/>
                </a:solidFill>
              </a:rPr>
              <a:t>Helpdesk/clearing house </a:t>
            </a:r>
            <a:r>
              <a:rPr lang="en-US" dirty="0"/>
              <a:t>and</a:t>
            </a:r>
            <a:r>
              <a:rPr lang="en-US" dirty="0">
                <a:solidFill>
                  <a:srgbClr val="00B0F0"/>
                </a:solidFill>
              </a:rPr>
              <a:t> technical coordination/project office support, </a:t>
            </a:r>
            <a:r>
              <a:rPr lang="en-US" dirty="0"/>
              <a:t>with </a:t>
            </a:r>
            <a:r>
              <a:rPr lang="en-US" dirty="0">
                <a:solidFill>
                  <a:srgbClr val="00B0F0"/>
                </a:solidFill>
              </a:rPr>
              <a:t>dedicated focal point </a:t>
            </a:r>
            <a:r>
              <a:rPr lang="en-US" dirty="0">
                <a:solidFill>
                  <a:srgbClr val="FF0000"/>
                </a:solidFill>
              </a:rPr>
              <a:t>(¼ FTE).</a:t>
            </a:r>
            <a:endParaRPr lang="en-US" dirty="0">
              <a:solidFill>
                <a:srgbClr val="FF0000"/>
              </a:solidFill>
              <a:cs typeface="Arial"/>
            </a:endParaRPr>
          </a:p>
          <a:p>
            <a:pPr marL="323850" lvl="3" indent="-323850"/>
            <a:r>
              <a:rPr lang="en-US" dirty="0">
                <a:solidFill>
                  <a:srgbClr val="00B0F0"/>
                </a:solidFill>
              </a:rPr>
              <a:t>Participation </a:t>
            </a:r>
            <a:r>
              <a:rPr lang="en-US" dirty="0"/>
              <a:t>in </a:t>
            </a:r>
            <a:r>
              <a:rPr lang="en-US" dirty="0">
                <a:solidFill>
                  <a:srgbClr val="00B0F0"/>
                </a:solidFill>
              </a:rPr>
              <a:t>yearly sessions </a:t>
            </a:r>
            <a:r>
              <a:rPr lang="en-US" dirty="0"/>
              <a:t>(travel, reporting), </a:t>
            </a:r>
            <a:r>
              <a:rPr lang="en-US" dirty="0">
                <a:solidFill>
                  <a:srgbClr val="00B0F0"/>
                </a:solidFill>
              </a:rPr>
              <a:t>mailing lists</a:t>
            </a:r>
            <a:r>
              <a:rPr lang="en-US" dirty="0"/>
              <a:t>.</a:t>
            </a:r>
            <a:endParaRPr lang="en-US" dirty="0">
              <a:cs typeface="Arial"/>
            </a:endParaRPr>
          </a:p>
          <a:p>
            <a:pPr marL="323850" lvl="3" indent="-323850"/>
            <a:r>
              <a:rPr lang="en-US" dirty="0"/>
              <a:t>Network promotion, support to new Members, international cooperation.</a:t>
            </a:r>
            <a:endParaRPr lang="en-US" dirty="0">
              <a:cs typeface="Arial"/>
            </a:endParaRPr>
          </a:p>
          <a:p>
            <a:endParaRPr lang="en-US" b="1" dirty="0">
              <a:solidFill>
                <a:srgbClr val="00B0F0"/>
              </a:solidFill>
            </a:endParaRPr>
          </a:p>
        </p:txBody>
      </p:sp>
      <p:sp>
        <p:nvSpPr>
          <p:cNvPr id="13" name="Text Placeholder 3">
            <a:extLst>
              <a:ext uri="{FF2B5EF4-FFF2-40B4-BE49-F238E27FC236}">
                <a16:creationId xmlns:a16="http://schemas.microsoft.com/office/drawing/2014/main" id="{57F3C21A-6D94-3E12-71C5-1CD7D2856674}"/>
              </a:ext>
            </a:extLst>
          </p:cNvPr>
          <p:cNvSpPr txBox="1">
            <a:spLocks/>
          </p:cNvSpPr>
          <p:nvPr/>
        </p:nvSpPr>
        <p:spPr>
          <a:xfrm>
            <a:off x="720725" y="1256796"/>
            <a:ext cx="6681600" cy="391134"/>
          </a:xfrm>
          <a:prstGeom prst="rect">
            <a:avLst/>
          </a:prstGeom>
          <a:solidFill>
            <a:schemeClr val="bg1">
              <a:lumMod val="85000"/>
            </a:schemeClr>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701"/>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Includes</a:t>
            </a: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Level</a:t>
            </a:r>
            <a:r>
              <a:rPr kumimoji="0" lang="fr-FR" sz="1600" b="0" i="0" u="none" strike="noStrike" kern="1200" cap="none" spc="0" normalizeH="0" baseline="0" noProof="0" dirty="0">
                <a:ln>
                  <a:noFill/>
                </a:ln>
                <a:solidFill>
                  <a:srgbClr val="333333"/>
                </a:solidFill>
                <a:effectLst/>
                <a:uLnTx/>
                <a:uFillTx/>
                <a:latin typeface="Arial"/>
                <a:ea typeface="+mn-ea"/>
                <a:cs typeface="+mn-cs"/>
              </a:rPr>
              <a:t> 1 </a:t>
            </a:r>
            <a:r>
              <a:rPr kumimoji="0" lang="fr-FR" sz="1600" b="1" i="0" u="none" strike="noStrike" kern="1200" cap="none" spc="0" normalizeH="0" baseline="0" noProof="0" dirty="0">
                <a:ln>
                  <a:noFill/>
                </a:ln>
                <a:solidFill>
                  <a:srgbClr val="00B0F0"/>
                </a:solidFill>
                <a:effectLst/>
                <a:uLnTx/>
                <a:uFillTx/>
                <a:latin typeface="Arial"/>
                <a:ea typeface="+mn-ea"/>
                <a:cs typeface="+mn-cs"/>
              </a:rPr>
              <a:t>+ </a:t>
            </a:r>
            <a:r>
              <a:rPr kumimoji="0" lang="fr-FR" sz="1600" b="1" i="0" u="none" strike="noStrike" kern="1200" cap="none" spc="0" normalizeH="0" baseline="0" noProof="0" dirty="0" err="1">
                <a:ln>
                  <a:noFill/>
                </a:ln>
                <a:solidFill>
                  <a:srgbClr val="00B0F0"/>
                </a:solidFill>
                <a:effectLst/>
                <a:uLnTx/>
                <a:uFillTx/>
                <a:latin typeface="Arial"/>
                <a:ea typeface="+mn-ea"/>
                <a:cs typeface="+mn-cs"/>
              </a:rPr>
              <a:t>additional</a:t>
            </a:r>
            <a:r>
              <a:rPr kumimoji="0" lang="fr-FR" sz="1600" b="1" i="0" u="none" strike="noStrike" kern="1200" cap="none" spc="0" normalizeH="0" baseline="0" noProof="0" dirty="0">
                <a:ln>
                  <a:noFill/>
                </a:ln>
                <a:solidFill>
                  <a:srgbClr val="00B0F0"/>
                </a:solidFill>
                <a:effectLst/>
                <a:uLnTx/>
                <a:uFillTx/>
                <a:latin typeface="Arial"/>
                <a:ea typeface="+mn-ea"/>
                <a:cs typeface="+mn-cs"/>
              </a:rPr>
              <a:t> services</a:t>
            </a:r>
            <a:endParaRPr kumimoji="0" lang="en-US" sz="16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2423295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2600-A887-DC40-CD90-AB113841A2AA}"/>
              </a:ext>
            </a:extLst>
          </p:cNvPr>
          <p:cNvSpPr>
            <a:spLocks noGrp="1"/>
          </p:cNvSpPr>
          <p:nvPr>
            <p:ph type="title"/>
          </p:nvPr>
        </p:nvSpPr>
        <p:spPr/>
        <p:txBody>
          <a:bodyPr/>
          <a:lstStyle/>
          <a:p>
            <a:r>
              <a:rPr lang="fr-FR" dirty="0" err="1"/>
              <a:t>Level</a:t>
            </a:r>
            <a:r>
              <a:rPr lang="fr-FR" dirty="0"/>
              <a:t> 3</a:t>
            </a:r>
            <a:r>
              <a:rPr lang="en-US" dirty="0"/>
              <a:t> – Services Overview</a:t>
            </a:r>
          </a:p>
        </p:txBody>
      </p:sp>
      <p:sp>
        <p:nvSpPr>
          <p:cNvPr id="3" name="Slide Number Placeholder 2">
            <a:extLst>
              <a:ext uri="{FF2B5EF4-FFF2-40B4-BE49-F238E27FC236}">
                <a16:creationId xmlns:a16="http://schemas.microsoft.com/office/drawing/2014/main" id="{0C08DF5B-F718-C5C9-6E78-076D3F87911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54F4EA8A-30CF-E0E5-F3AD-AD9F2B5F9DD0}"/>
              </a:ext>
            </a:extLst>
          </p:cNvPr>
          <p:cNvSpPr>
            <a:spLocks noGrp="1"/>
          </p:cNvSpPr>
          <p:nvPr>
            <p:ph type="body" sz="quarter" idx="14"/>
          </p:nvPr>
        </p:nvSpPr>
        <p:spPr>
          <a:xfrm>
            <a:off x="175750" y="2256535"/>
            <a:ext cx="2890769" cy="3184638"/>
          </a:xfrm>
        </p:spPr>
        <p:txBody>
          <a:bodyPr/>
          <a:lstStyle/>
          <a:p>
            <a:r>
              <a:rPr lang="en-US" b="1" dirty="0"/>
              <a:t>Monitoring &amp; Reporting</a:t>
            </a:r>
          </a:p>
          <a:p>
            <a:pPr lvl="3"/>
            <a:r>
              <a:rPr lang="en-US" dirty="0"/>
              <a:t>Routine (RT/monthly/yearly) monitoring tools: maps, stats, KPIs.</a:t>
            </a:r>
          </a:p>
          <a:p>
            <a:pPr lvl="3"/>
            <a:r>
              <a:rPr lang="en-US" dirty="0"/>
              <a:t>Visibility on OceanOPS website and availability of dedicated tools.</a:t>
            </a:r>
          </a:p>
          <a:p>
            <a:pPr lvl="3"/>
            <a:r>
              <a:rPr lang="en-US" dirty="0"/>
              <a:t>Visibility in yearly Report Card and OceanOPS integrated reports.</a:t>
            </a:r>
          </a:p>
          <a:p>
            <a:pPr lvl="3"/>
            <a:r>
              <a:rPr lang="en-US" dirty="0"/>
              <a:t>Status report in semi-annual technical bulletins.</a:t>
            </a:r>
          </a:p>
          <a:p>
            <a:pPr lvl="3"/>
            <a:r>
              <a:rPr lang="en-US" dirty="0">
                <a:solidFill>
                  <a:srgbClr val="00B0F0"/>
                </a:solidFill>
              </a:rPr>
              <a:t>Detailed yearly report to Steering/Data Teams.</a:t>
            </a:r>
          </a:p>
          <a:p>
            <a:endParaRPr lang="en-US" dirty="0"/>
          </a:p>
        </p:txBody>
      </p:sp>
      <p:sp>
        <p:nvSpPr>
          <p:cNvPr id="6" name="Text Placeholder 5">
            <a:extLst>
              <a:ext uri="{FF2B5EF4-FFF2-40B4-BE49-F238E27FC236}">
                <a16:creationId xmlns:a16="http://schemas.microsoft.com/office/drawing/2014/main" id="{45A6EA8D-2CA0-5A32-2D91-4F3AC80C658C}"/>
              </a:ext>
            </a:extLst>
          </p:cNvPr>
          <p:cNvSpPr>
            <a:spLocks noGrp="1"/>
          </p:cNvSpPr>
          <p:nvPr>
            <p:ph type="body" sz="quarter" idx="18"/>
          </p:nvPr>
        </p:nvSpPr>
        <p:spPr>
          <a:xfrm>
            <a:off x="3126076" y="2256535"/>
            <a:ext cx="2890510" cy="3184638"/>
          </a:xfrm>
        </p:spPr>
        <p:txBody>
          <a:bodyPr/>
          <a:lstStyle/>
          <a:p>
            <a:r>
              <a:rPr lang="fr-FR" b="1" dirty="0"/>
              <a:t>Data &amp; </a:t>
            </a:r>
            <a:r>
              <a:rPr lang="fr-FR" b="1" dirty="0" err="1"/>
              <a:t>Metadata</a:t>
            </a:r>
            <a:endParaRPr lang="fr-FR" b="1" dirty="0"/>
          </a:p>
          <a:p>
            <a:pPr lvl="3"/>
            <a:r>
              <a:rPr lang="en-US" dirty="0"/>
              <a:t>Metadata management (standard requirements: unique ID, controlled vocabulary, mandatory attributes).</a:t>
            </a:r>
          </a:p>
          <a:p>
            <a:pPr lvl="3"/>
            <a:r>
              <a:rPr lang="en-US" dirty="0">
                <a:solidFill>
                  <a:srgbClr val="00B0F0"/>
                </a:solidFill>
              </a:rPr>
              <a:t>Metadata active monitoring</a:t>
            </a:r>
            <a:r>
              <a:rPr lang="en-US" dirty="0"/>
              <a:t>, quality control, and regular update from multiple nodes (</a:t>
            </a:r>
            <a:r>
              <a:rPr lang="en-US" dirty="0">
                <a:solidFill>
                  <a:srgbClr val="00B0F0"/>
                </a:solidFill>
              </a:rPr>
              <a:t>integration and curation</a:t>
            </a:r>
            <a:r>
              <a:rPr lang="en-US" dirty="0"/>
              <a:t>).</a:t>
            </a:r>
          </a:p>
          <a:p>
            <a:pPr lvl="3"/>
            <a:r>
              <a:rPr lang="en-US" dirty="0"/>
              <a:t>API for unique ID allocations.</a:t>
            </a:r>
          </a:p>
          <a:p>
            <a:pPr lvl="3"/>
            <a:r>
              <a:rPr lang="en-US" dirty="0"/>
              <a:t>Metadata delivered via API, and to OSCAR.</a:t>
            </a:r>
          </a:p>
          <a:p>
            <a:pPr lvl="3"/>
            <a:r>
              <a:rPr lang="en-US" dirty="0"/>
              <a:t>Monitoring of data made available on global nodes (Web and GTS).</a:t>
            </a:r>
          </a:p>
          <a:p>
            <a:endParaRPr lang="en-US" dirty="0"/>
          </a:p>
        </p:txBody>
      </p:sp>
      <p:sp>
        <p:nvSpPr>
          <p:cNvPr id="7" name="Text Placeholder 6">
            <a:extLst>
              <a:ext uri="{FF2B5EF4-FFF2-40B4-BE49-F238E27FC236}">
                <a16:creationId xmlns:a16="http://schemas.microsoft.com/office/drawing/2014/main" id="{58441925-26FA-72B7-BB97-14D4875E811D}"/>
              </a:ext>
            </a:extLst>
          </p:cNvPr>
          <p:cNvSpPr>
            <a:spLocks noGrp="1"/>
          </p:cNvSpPr>
          <p:nvPr>
            <p:ph type="body" sz="quarter" idx="19"/>
          </p:nvPr>
        </p:nvSpPr>
        <p:spPr>
          <a:xfrm>
            <a:off x="6176625" y="2272871"/>
            <a:ext cx="2890770" cy="3184638"/>
          </a:xfrm>
        </p:spPr>
        <p:txBody>
          <a:bodyPr/>
          <a:lstStyle/>
          <a:p>
            <a:r>
              <a:rPr lang="fr-FR" b="1" dirty="0" err="1"/>
              <a:t>Technical</a:t>
            </a:r>
            <a:r>
              <a:rPr lang="fr-FR" b="1" dirty="0"/>
              <a:t> Support</a:t>
            </a:r>
          </a:p>
          <a:p>
            <a:pPr marL="323850" lvl="3" indent="-323850"/>
            <a:r>
              <a:rPr lang="en-US" dirty="0"/>
              <a:t>Support/guidance for integrating GOOS (OCG) and meeting its requirements.</a:t>
            </a:r>
            <a:endParaRPr lang="en-US" dirty="0">
              <a:cs typeface="Arial"/>
            </a:endParaRPr>
          </a:p>
          <a:p>
            <a:pPr marL="323850" lvl="3" indent="-323850"/>
            <a:r>
              <a:rPr lang="en-US" dirty="0"/>
              <a:t>Support for metadata workflow.</a:t>
            </a:r>
            <a:endParaRPr lang="en-US" dirty="0">
              <a:cs typeface="Arial"/>
            </a:endParaRPr>
          </a:p>
          <a:p>
            <a:pPr marL="323850" lvl="3" indent="-323850"/>
            <a:r>
              <a:rPr lang="en-US" dirty="0">
                <a:solidFill>
                  <a:srgbClr val="00B0F0"/>
                </a:solidFill>
              </a:rPr>
              <a:t>Support for data flow </a:t>
            </a:r>
            <a:r>
              <a:rPr lang="en-US" dirty="0"/>
              <a:t>(brokering) and </a:t>
            </a:r>
            <a:r>
              <a:rPr lang="en-US" dirty="0">
                <a:solidFill>
                  <a:srgbClr val="00B0F0"/>
                </a:solidFill>
              </a:rPr>
              <a:t>processing chains </a:t>
            </a:r>
            <a:r>
              <a:rPr lang="en-US" dirty="0"/>
              <a:t>(formats, audits standardization).</a:t>
            </a:r>
            <a:endParaRPr lang="en-US" dirty="0">
              <a:cs typeface="Arial"/>
            </a:endParaRPr>
          </a:p>
          <a:p>
            <a:pPr marL="323850" lvl="3" indent="-323850"/>
            <a:r>
              <a:rPr lang="en-US" dirty="0"/>
              <a:t>Helpdesk/clearing house and technical coordination/project office support, with </a:t>
            </a:r>
            <a:r>
              <a:rPr lang="en-US" dirty="0">
                <a:solidFill>
                  <a:srgbClr val="00B0F0"/>
                </a:solidFill>
              </a:rPr>
              <a:t>dedicated focal point </a:t>
            </a:r>
            <a:r>
              <a:rPr lang="en-US" dirty="0">
                <a:solidFill>
                  <a:srgbClr val="FF0000"/>
                </a:solidFill>
              </a:rPr>
              <a:t>(½ FTE)</a:t>
            </a:r>
            <a:r>
              <a:rPr lang="en-US" dirty="0">
                <a:solidFill>
                  <a:srgbClr val="00B0F0"/>
                </a:solidFill>
              </a:rPr>
              <a:t>.</a:t>
            </a:r>
            <a:endParaRPr lang="en-US" dirty="0">
              <a:solidFill>
                <a:srgbClr val="00B0F0"/>
              </a:solidFill>
              <a:cs typeface="Arial"/>
            </a:endParaRPr>
          </a:p>
          <a:p>
            <a:pPr marL="323850" lvl="3" indent="-323850"/>
            <a:r>
              <a:rPr lang="en-US" dirty="0">
                <a:solidFill>
                  <a:srgbClr val="00B0F0"/>
                </a:solidFill>
              </a:rPr>
              <a:t>Participation in yearly sessions, exec board </a:t>
            </a:r>
            <a:r>
              <a:rPr lang="en-US" dirty="0"/>
              <a:t>(travel, reporting), mailing lists.</a:t>
            </a:r>
            <a:endParaRPr lang="en-US" dirty="0">
              <a:cs typeface="Arial"/>
            </a:endParaRPr>
          </a:p>
          <a:p>
            <a:pPr marL="323850" lvl="3" indent="-323850"/>
            <a:r>
              <a:rPr lang="en-US" dirty="0"/>
              <a:t>Network promotion, support to new Members, international cooperation, </a:t>
            </a:r>
            <a:r>
              <a:rPr lang="en-US" dirty="0">
                <a:solidFill>
                  <a:srgbClr val="00B0F0"/>
                </a:solidFill>
              </a:rPr>
              <a:t>newsletter</a:t>
            </a:r>
            <a:r>
              <a:rPr lang="en-US" dirty="0"/>
              <a:t>.</a:t>
            </a:r>
            <a:endParaRPr lang="en-US" dirty="0">
              <a:cs typeface="Arial"/>
            </a:endParaRPr>
          </a:p>
          <a:p>
            <a:endParaRPr lang="en-US" dirty="0"/>
          </a:p>
        </p:txBody>
      </p:sp>
      <p:sp>
        <p:nvSpPr>
          <p:cNvPr id="8" name="Text Placeholder 6">
            <a:extLst>
              <a:ext uri="{FF2B5EF4-FFF2-40B4-BE49-F238E27FC236}">
                <a16:creationId xmlns:a16="http://schemas.microsoft.com/office/drawing/2014/main" id="{214A81E5-1930-3A65-3DEF-D464C2E59243}"/>
              </a:ext>
            </a:extLst>
          </p:cNvPr>
          <p:cNvSpPr txBox="1">
            <a:spLocks/>
          </p:cNvSpPr>
          <p:nvPr/>
        </p:nvSpPr>
        <p:spPr>
          <a:xfrm>
            <a:off x="9225962" y="2256535"/>
            <a:ext cx="2890770" cy="3184638"/>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67"/>
              </a:spcAft>
              <a:buFont typeface="Arial" panose="020B0604020202020204" pitchFamily="34" charset="0"/>
              <a:buNone/>
              <a:defRPr sz="2000" b="1" kern="1200">
                <a:solidFill>
                  <a:schemeClr val="bg1"/>
                </a:solidFill>
                <a:latin typeface="+mn-lt"/>
                <a:ea typeface="+mn-ea"/>
                <a:cs typeface="+mn-cs"/>
              </a:defRPr>
            </a:lvl2pPr>
            <a:lvl3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sz="1800" b="1" kern="1200">
                <a:solidFill>
                  <a:schemeClr val="bg1"/>
                </a:solidFill>
                <a:latin typeface="+mn-lt"/>
                <a:ea typeface="+mn-ea"/>
                <a:cs typeface="+mn-cs"/>
              </a:defRPr>
            </a:lvl3pPr>
            <a:lvl4pPr marL="324000" indent="-324000" algn="l" defTabSz="914400" rtl="0" eaLnBrk="1" latinLnBrk="0" hangingPunct="1">
              <a:lnSpc>
                <a:spcPct val="100000"/>
              </a:lnSpc>
              <a:spcBef>
                <a:spcPts val="0"/>
              </a:spcBef>
              <a:spcAft>
                <a:spcPts val="0"/>
              </a:spcAft>
              <a:buClr>
                <a:schemeClr val="accent2"/>
              </a:buClr>
              <a:buFont typeface="Arial" panose="020B0604020202020204" pitchFamily="34" charset="0"/>
              <a:buChar char="•"/>
              <a:defRPr sz="1400" kern="1200">
                <a:solidFill>
                  <a:schemeClr val="bg1"/>
                </a:solidFill>
                <a:latin typeface="+mn-lt"/>
                <a:ea typeface="+mn-ea"/>
                <a:cs typeface="+mn-cs"/>
              </a:defRPr>
            </a:lvl4pPr>
            <a:lvl5pPr marL="648000" indent="-324000" algn="l" defTabSz="914400" rtl="0" eaLnBrk="1" latinLnBrk="0" hangingPunct="1">
              <a:lnSpc>
                <a:spcPct val="100000"/>
              </a:lnSpc>
              <a:spcBef>
                <a:spcPts val="0"/>
              </a:spcBef>
              <a:spcAft>
                <a:spcPts val="0"/>
              </a:spcAft>
              <a:buClr>
                <a:schemeClr val="accent2"/>
              </a:buClr>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err="1">
                <a:ln>
                  <a:noFill/>
                </a:ln>
                <a:solidFill>
                  <a:srgbClr val="00B0F0"/>
                </a:solidFill>
                <a:effectLst/>
                <a:uLnTx/>
                <a:uFillTx/>
                <a:latin typeface="Arial"/>
                <a:ea typeface="+mn-ea"/>
                <a:cs typeface="+mn-cs"/>
              </a:rPr>
              <a:t>Operational</a:t>
            </a:r>
            <a:r>
              <a:rPr kumimoji="0" lang="fr-FR" sz="1400" b="1" i="0" u="none" strike="noStrike" kern="1200" cap="none" spc="0" normalizeH="0" baseline="0" noProof="0" dirty="0">
                <a:ln>
                  <a:noFill/>
                </a:ln>
                <a:solidFill>
                  <a:srgbClr val="00B0F0"/>
                </a:solidFill>
                <a:effectLst/>
                <a:uLnTx/>
                <a:uFillTx/>
                <a:latin typeface="Arial"/>
                <a:ea typeface="+mn-ea"/>
                <a:cs typeface="+mn-cs"/>
              </a:rPr>
              <a:t> </a:t>
            </a:r>
            <a:r>
              <a:rPr kumimoji="0" lang="fr-FR" sz="1400" b="1" i="0" u="none" strike="noStrike" kern="1200" cap="none" spc="0" normalizeH="0" baseline="0" noProof="0" dirty="0">
                <a:ln>
                  <a:noFill/>
                </a:ln>
                <a:solidFill>
                  <a:prstClr val="white"/>
                </a:solidFill>
                <a:effectLst/>
                <a:uLnTx/>
                <a:uFillTx/>
                <a:latin typeface="Arial"/>
                <a:ea typeface="+mn-ea"/>
                <a:cs typeface="+mn-cs"/>
              </a:rPr>
              <a:t>Support</a:t>
            </a:r>
          </a:p>
          <a:p>
            <a:pPr marL="324000" marR="0" lvl="3" indent="-324000" algn="l" defTabSz="914400" rtl="0" eaLnBrk="1" fontAlgn="auto" latinLnBrk="0" hangingPunct="1">
              <a:lnSpc>
                <a:spcPct val="100000"/>
              </a:lnSpc>
              <a:spcBef>
                <a:spcPts val="0"/>
              </a:spcBef>
              <a:spcAft>
                <a:spcPts val="0"/>
              </a:spcAft>
              <a:buClr>
                <a:srgbClr val="F38417"/>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B0F0"/>
                </a:solidFill>
                <a:effectLst/>
                <a:uLnTx/>
                <a:uFillTx/>
                <a:latin typeface="Arial"/>
                <a:ea typeface="+mn-ea"/>
                <a:cs typeface="+mn-cs"/>
              </a:rPr>
              <a:t>Coordination of operations </a:t>
            </a:r>
            <a:r>
              <a:rPr kumimoji="0" lang="en-US" sz="1400" b="0" i="0" u="none" strike="noStrike" kern="1200" cap="none" spc="0" normalizeH="0" baseline="0" noProof="0" dirty="0">
                <a:ln>
                  <a:noFill/>
                </a:ln>
                <a:solidFill>
                  <a:prstClr val="white"/>
                </a:solidFill>
                <a:effectLst/>
                <a:uLnTx/>
                <a:uFillTx/>
                <a:latin typeface="Arial"/>
                <a:ea typeface="+mn-ea"/>
                <a:cs typeface="+mn-cs"/>
              </a:rPr>
              <a:t>(planning, opportunities).</a:t>
            </a:r>
          </a:p>
          <a:p>
            <a:pPr marL="324000" marR="0" lvl="3" indent="-324000" algn="l" defTabSz="914400" rtl="0" eaLnBrk="1" fontAlgn="auto" latinLnBrk="0" hangingPunct="1">
              <a:lnSpc>
                <a:spcPct val="100000"/>
              </a:lnSpc>
              <a:spcBef>
                <a:spcPts val="0"/>
              </a:spcBef>
              <a:spcAft>
                <a:spcPts val="0"/>
              </a:spcAft>
              <a:buClr>
                <a:srgbClr val="F38417"/>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B0F0"/>
                </a:solidFill>
                <a:effectLst/>
                <a:uLnTx/>
                <a:uFillTx/>
                <a:latin typeface="Arial"/>
                <a:ea typeface="+mn-ea"/>
                <a:cs typeface="+mn-cs"/>
              </a:rPr>
              <a:t>Expertise on instrumentation, training workshops </a:t>
            </a:r>
            <a:r>
              <a:rPr kumimoji="0" lang="en-US" sz="1400" b="0" i="0" u="none" strike="noStrike" kern="1200" cap="none" spc="0" normalizeH="0" baseline="0" noProof="0" dirty="0">
                <a:ln>
                  <a:noFill/>
                </a:ln>
                <a:solidFill>
                  <a:prstClr val="white"/>
                </a:solidFill>
                <a:effectLst/>
                <a:uLnTx/>
                <a:uFillTx/>
                <a:latin typeface="Arial"/>
                <a:ea typeface="+mn-ea"/>
                <a:cs typeface="+mn-cs"/>
              </a:rPr>
              <a:t>organization.</a:t>
            </a:r>
          </a:p>
          <a:p>
            <a:pPr marL="324000" marR="0" lvl="3" indent="-324000" algn="l" defTabSz="914400" rtl="0" eaLnBrk="1" fontAlgn="auto" latinLnBrk="0" hangingPunct="1">
              <a:lnSpc>
                <a:spcPct val="100000"/>
              </a:lnSpc>
              <a:spcBef>
                <a:spcPts val="0"/>
              </a:spcBef>
              <a:spcAft>
                <a:spcPts val="0"/>
              </a:spcAft>
              <a:buClr>
                <a:srgbClr val="F38417"/>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B0F0"/>
                </a:solidFill>
                <a:effectLst/>
                <a:uLnTx/>
                <a:uFillTx/>
                <a:latin typeface="Arial"/>
                <a:ea typeface="+mn-ea"/>
                <a:cs typeface="+mn-cs"/>
              </a:rPr>
              <a:t>Notifications/Alerts</a:t>
            </a:r>
            <a:r>
              <a:rPr kumimoji="0" lang="en-US" sz="1400" b="0" i="0" u="none" strike="noStrike" kern="1200" cap="none" spc="0" normalizeH="0" baseline="0" noProof="0" dirty="0">
                <a:ln>
                  <a:noFill/>
                </a:ln>
                <a:solidFill>
                  <a:prstClr val="white"/>
                </a:solidFill>
                <a:effectLst/>
                <a:uLnTx/>
                <a:uFillTx/>
                <a:latin typeface="Arial"/>
                <a:ea typeface="+mn-ea"/>
                <a:cs typeface="+mn-cs"/>
              </a:rPr>
              <a:t>: instruments beaching, icing, retrieval, data/metadata flow and quality, EEZ notifications.</a:t>
            </a:r>
          </a:p>
          <a:p>
            <a:pPr marL="324000" marR="0" lvl="3" indent="-324000" algn="l" defTabSz="914400" rtl="0" eaLnBrk="1" fontAlgn="auto" latinLnBrk="0" hangingPunct="1">
              <a:lnSpc>
                <a:spcPct val="100000"/>
              </a:lnSpc>
              <a:spcBef>
                <a:spcPts val="0"/>
              </a:spcBef>
              <a:spcAft>
                <a:spcPts val="0"/>
              </a:spcAft>
              <a:buClr>
                <a:srgbClr val="F38417"/>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B0F0"/>
                </a:solidFill>
                <a:effectLst/>
                <a:uLnTx/>
                <a:uFillTx/>
                <a:latin typeface="Arial"/>
                <a:ea typeface="+mn-ea"/>
                <a:cs typeface="+mn-cs"/>
              </a:rPr>
              <a:t>Tracking and organization of ship opportunities</a:t>
            </a:r>
            <a:r>
              <a:rPr kumimoji="0" lang="en-US" sz="1400" b="0" i="0" u="none" strike="noStrike" kern="1200" cap="none" spc="0" normalizeH="0" baseline="0" noProof="0" dirty="0">
                <a:ln>
                  <a:noFill/>
                </a:ln>
                <a:solidFill>
                  <a:prstClr val="white"/>
                </a:solidFill>
                <a:effectLst/>
                <a:uLnTx/>
                <a:uFillTx/>
                <a:latin typeface="Arial"/>
                <a:ea typeface="+mn-ea"/>
                <a:cs typeface="+mn-cs"/>
              </a:rPr>
              <a:t>, and </a:t>
            </a:r>
            <a:r>
              <a:rPr kumimoji="0" lang="en-US" sz="1400" b="0" i="0" u="none" strike="noStrike" kern="1200" cap="none" spc="0" normalizeH="0" baseline="0" noProof="0" dirty="0">
                <a:ln>
                  <a:noFill/>
                </a:ln>
                <a:solidFill>
                  <a:srgbClr val="00B0F0"/>
                </a:solidFill>
                <a:effectLst/>
                <a:uLnTx/>
                <a:uFillTx/>
                <a:latin typeface="Arial"/>
                <a:ea typeface="+mn-ea"/>
                <a:cs typeface="+mn-cs"/>
              </a:rPr>
              <a:t>partnerships </a:t>
            </a:r>
            <a:r>
              <a:rPr kumimoji="0" lang="en-US" sz="1400" b="0" i="0" u="none" strike="noStrike" kern="1200" cap="none" spc="0" normalizeH="0" baseline="0" noProof="0" dirty="0">
                <a:ln>
                  <a:noFill/>
                </a:ln>
                <a:solidFill>
                  <a:prstClr val="white"/>
                </a:solidFill>
                <a:effectLst/>
                <a:uLnTx/>
                <a:uFillTx/>
                <a:latin typeface="Arial"/>
                <a:ea typeface="+mn-ea"/>
                <a:cs typeface="+mn-cs"/>
              </a:rPr>
              <a:t>(shipping).</a:t>
            </a:r>
          </a:p>
          <a:p>
            <a:pPr marL="324000" marR="0" lvl="3" indent="-324000" algn="l" defTabSz="914400" rtl="0" eaLnBrk="1" fontAlgn="auto" latinLnBrk="0" hangingPunct="1">
              <a:lnSpc>
                <a:spcPct val="100000"/>
              </a:lnSpc>
              <a:spcBef>
                <a:spcPts val="0"/>
              </a:spcBef>
              <a:spcAft>
                <a:spcPts val="0"/>
              </a:spcAft>
              <a:buClr>
                <a:srgbClr val="F38417"/>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B0F0"/>
                </a:solidFill>
                <a:effectLst/>
                <a:uLnTx/>
                <a:uFillTx/>
                <a:latin typeface="Arial"/>
                <a:ea typeface="+mn-ea"/>
                <a:cs typeface="+mn-cs"/>
              </a:rPr>
              <a:t>Feedback loop from users to producers </a:t>
            </a:r>
            <a:r>
              <a:rPr kumimoji="0" lang="en-US" sz="1400" b="0" i="0" u="none" strike="noStrike" kern="1200" cap="none" spc="0" normalizeH="0" baseline="0" noProof="0" dirty="0">
                <a:ln>
                  <a:noFill/>
                </a:ln>
                <a:solidFill>
                  <a:prstClr val="white"/>
                </a:solidFill>
                <a:effectLst/>
                <a:uLnTx/>
                <a:uFillTx/>
                <a:latin typeface="Arial"/>
                <a:ea typeface="+mn-ea"/>
                <a:cs typeface="+mn-cs"/>
              </a:rPr>
              <a:t>(data quality, WMO WDQMS).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 Placeholder 3">
            <a:extLst>
              <a:ext uri="{FF2B5EF4-FFF2-40B4-BE49-F238E27FC236}">
                <a16:creationId xmlns:a16="http://schemas.microsoft.com/office/drawing/2014/main" id="{824799D2-6212-3756-97E7-DE257EFC88B2}"/>
              </a:ext>
            </a:extLst>
          </p:cNvPr>
          <p:cNvSpPr txBox="1">
            <a:spLocks/>
          </p:cNvSpPr>
          <p:nvPr/>
        </p:nvSpPr>
        <p:spPr>
          <a:xfrm>
            <a:off x="720725" y="1256796"/>
            <a:ext cx="6681600" cy="391134"/>
          </a:xfrm>
          <a:prstGeom prst="rect">
            <a:avLst/>
          </a:prstGeom>
          <a:solidFill>
            <a:schemeClr val="bg1">
              <a:lumMod val="85000"/>
            </a:schemeClr>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701"/>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Includes</a:t>
            </a: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Level</a:t>
            </a:r>
            <a:r>
              <a:rPr kumimoji="0" lang="fr-FR" sz="1600" b="0" i="0" u="none" strike="noStrike" kern="1200" cap="none" spc="0" normalizeH="0" baseline="0" noProof="0" dirty="0">
                <a:ln>
                  <a:noFill/>
                </a:ln>
                <a:solidFill>
                  <a:srgbClr val="333333"/>
                </a:solidFill>
                <a:effectLst/>
                <a:uLnTx/>
                <a:uFillTx/>
                <a:latin typeface="Arial"/>
                <a:ea typeface="+mn-ea"/>
                <a:cs typeface="+mn-cs"/>
              </a:rPr>
              <a:t> 2 </a:t>
            </a:r>
            <a:r>
              <a:rPr kumimoji="0" lang="fr-FR" sz="1600" b="1" i="0" u="none" strike="noStrike" kern="1200" cap="none" spc="0" normalizeH="0" baseline="0" noProof="0" dirty="0">
                <a:ln>
                  <a:noFill/>
                </a:ln>
                <a:solidFill>
                  <a:srgbClr val="00B0F0"/>
                </a:solidFill>
                <a:effectLst/>
                <a:uLnTx/>
                <a:uFillTx/>
                <a:latin typeface="Arial"/>
                <a:ea typeface="+mn-ea"/>
                <a:cs typeface="+mn-cs"/>
              </a:rPr>
              <a:t>+ </a:t>
            </a:r>
            <a:r>
              <a:rPr kumimoji="0" lang="fr-FR" sz="1600" b="1" i="0" u="none" strike="noStrike" kern="1200" cap="none" spc="0" normalizeH="0" baseline="0" noProof="0" dirty="0" err="1">
                <a:ln>
                  <a:noFill/>
                </a:ln>
                <a:solidFill>
                  <a:srgbClr val="00B0F0"/>
                </a:solidFill>
                <a:effectLst/>
                <a:uLnTx/>
                <a:uFillTx/>
                <a:latin typeface="Arial"/>
                <a:ea typeface="+mn-ea"/>
                <a:cs typeface="+mn-cs"/>
              </a:rPr>
              <a:t>additional</a:t>
            </a:r>
            <a:r>
              <a:rPr kumimoji="0" lang="fr-FR" sz="1600" b="1" i="0" u="none" strike="noStrike" kern="1200" cap="none" spc="0" normalizeH="0" baseline="0" noProof="0" dirty="0">
                <a:ln>
                  <a:noFill/>
                </a:ln>
                <a:solidFill>
                  <a:srgbClr val="00B0F0"/>
                </a:solidFill>
                <a:effectLst/>
                <a:uLnTx/>
                <a:uFillTx/>
                <a:latin typeface="Arial"/>
                <a:ea typeface="+mn-ea"/>
                <a:cs typeface="+mn-cs"/>
              </a:rPr>
              <a:t> services</a:t>
            </a:r>
            <a:endParaRPr kumimoji="0" lang="en-US" sz="16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188823652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2600-A887-DC40-CD90-AB113841A2AA}"/>
              </a:ext>
            </a:extLst>
          </p:cNvPr>
          <p:cNvSpPr>
            <a:spLocks noGrp="1"/>
          </p:cNvSpPr>
          <p:nvPr>
            <p:ph type="title"/>
          </p:nvPr>
        </p:nvSpPr>
        <p:spPr/>
        <p:txBody>
          <a:bodyPr/>
          <a:lstStyle/>
          <a:p>
            <a:r>
              <a:rPr lang="fr-FR" dirty="0" err="1"/>
              <a:t>Level</a:t>
            </a:r>
            <a:r>
              <a:rPr lang="fr-FR" dirty="0"/>
              <a:t> 4</a:t>
            </a:r>
            <a:r>
              <a:rPr lang="en-US" dirty="0"/>
              <a:t> – Services Overview</a:t>
            </a:r>
          </a:p>
        </p:txBody>
      </p:sp>
      <p:sp>
        <p:nvSpPr>
          <p:cNvPr id="3" name="Slide Number Placeholder 2">
            <a:extLst>
              <a:ext uri="{FF2B5EF4-FFF2-40B4-BE49-F238E27FC236}">
                <a16:creationId xmlns:a16="http://schemas.microsoft.com/office/drawing/2014/main" id="{0C08DF5B-F718-C5C9-6E78-076D3F87911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54F4EA8A-30CF-E0E5-F3AD-AD9F2B5F9DD0}"/>
              </a:ext>
            </a:extLst>
          </p:cNvPr>
          <p:cNvSpPr>
            <a:spLocks noGrp="1"/>
          </p:cNvSpPr>
          <p:nvPr>
            <p:ph type="body" sz="quarter" idx="14"/>
          </p:nvPr>
        </p:nvSpPr>
        <p:spPr>
          <a:xfrm>
            <a:off x="301451" y="2055570"/>
            <a:ext cx="11565652" cy="3545634"/>
          </a:xfrm>
        </p:spPr>
        <p:txBody>
          <a:bodyPr/>
          <a:lstStyle/>
          <a:p>
            <a:r>
              <a:rPr lang="en-US" b="1" dirty="0"/>
              <a:t>Monitoring &amp; Reporting</a:t>
            </a:r>
          </a:p>
          <a:p>
            <a:pPr lvl="3"/>
            <a:r>
              <a:rPr lang="en-US" dirty="0"/>
              <a:t>Routine (monthly and yearly) </a:t>
            </a:r>
            <a:r>
              <a:rPr lang="en-US" dirty="0">
                <a:solidFill>
                  <a:srgbClr val="00B0F0"/>
                </a:solidFill>
              </a:rPr>
              <a:t>advanced monitoring tools</a:t>
            </a:r>
            <a:r>
              <a:rPr lang="en-US" dirty="0"/>
              <a:t>, including </a:t>
            </a:r>
            <a:r>
              <a:rPr lang="en-US" dirty="0">
                <a:solidFill>
                  <a:srgbClr val="00B0F0"/>
                </a:solidFill>
              </a:rPr>
              <a:t>real-time tracking</a:t>
            </a:r>
            <a:r>
              <a:rPr lang="en-US" dirty="0"/>
              <a:t>: maps, stats (on implementation, instrumentation, operations, data flow), </a:t>
            </a:r>
            <a:r>
              <a:rPr lang="en-US" dirty="0">
                <a:solidFill>
                  <a:srgbClr val="00B0F0"/>
                </a:solidFill>
              </a:rPr>
              <a:t>advanced KPIs</a:t>
            </a:r>
            <a:r>
              <a:rPr lang="en-US" dirty="0"/>
              <a:t>.</a:t>
            </a:r>
          </a:p>
          <a:p>
            <a:pPr lvl="3"/>
            <a:r>
              <a:rPr lang="en-US" dirty="0"/>
              <a:t>Visibility on OceanOPS website and availability of </a:t>
            </a:r>
            <a:r>
              <a:rPr lang="en-US" dirty="0">
                <a:solidFill>
                  <a:srgbClr val="00B0F0"/>
                </a:solidFill>
              </a:rPr>
              <a:t>dedicated web-based advanced tools</a:t>
            </a:r>
            <a:r>
              <a:rPr lang="en-US" dirty="0"/>
              <a:t> (performance, planning, gap analysis, </a:t>
            </a:r>
            <a:r>
              <a:rPr lang="en-US" dirty="0" err="1"/>
              <a:t>etc</a:t>
            </a:r>
            <a:r>
              <a:rPr lang="en-US" dirty="0"/>
              <a:t>).</a:t>
            </a:r>
          </a:p>
          <a:p>
            <a:pPr lvl="3"/>
            <a:r>
              <a:rPr lang="en-US" dirty="0"/>
              <a:t>Visibility in yearly Report Card and OceanOPS integrated reports.</a:t>
            </a:r>
          </a:p>
          <a:p>
            <a:pPr lvl="3"/>
            <a:r>
              <a:rPr lang="en-US" dirty="0">
                <a:solidFill>
                  <a:srgbClr val="00B0F0"/>
                </a:solidFill>
              </a:rPr>
              <a:t>Detailed performance report </a:t>
            </a:r>
            <a:r>
              <a:rPr lang="en-US" dirty="0"/>
              <a:t>in semi-annual bulletin.</a:t>
            </a:r>
          </a:p>
          <a:p>
            <a:pPr lvl="3"/>
            <a:r>
              <a:rPr lang="en-US" dirty="0">
                <a:solidFill>
                  <a:srgbClr val="00B0F0"/>
                </a:solidFill>
              </a:rPr>
              <a:t>Yearly advanced status report to SC/DM groups </a:t>
            </a:r>
            <a:r>
              <a:rPr lang="en-US" dirty="0"/>
              <a:t>(including list of national contributions), and TT as required.</a:t>
            </a:r>
          </a:p>
          <a:p>
            <a:endParaRPr lang="fr-FR" b="1" dirty="0"/>
          </a:p>
          <a:p>
            <a:r>
              <a:rPr lang="fr-FR" b="1" dirty="0"/>
              <a:t>Data &amp; </a:t>
            </a:r>
            <a:r>
              <a:rPr lang="fr-FR" b="1" dirty="0" err="1"/>
              <a:t>Metadata</a:t>
            </a:r>
            <a:endParaRPr lang="fr-FR" b="1" dirty="0"/>
          </a:p>
          <a:p>
            <a:pPr lvl="3"/>
            <a:r>
              <a:rPr lang="en-US" dirty="0">
                <a:solidFill>
                  <a:srgbClr val="00B0F0"/>
                </a:solidFill>
              </a:rPr>
              <a:t>Advanced metadata management </a:t>
            </a:r>
            <a:r>
              <a:rPr lang="en-US" dirty="0"/>
              <a:t>(standard/mandatory requirements + network specifics) and continuous improvement (including discussion with industry).</a:t>
            </a:r>
          </a:p>
          <a:p>
            <a:pPr lvl="3"/>
            <a:r>
              <a:rPr lang="en-US" dirty="0"/>
              <a:t>Metadata active monitoring, curation, and quality control, regular updates from multiple nodes integration.</a:t>
            </a:r>
          </a:p>
          <a:p>
            <a:pPr lvl="3"/>
            <a:r>
              <a:rPr lang="en-US" dirty="0">
                <a:solidFill>
                  <a:srgbClr val="00B0F0"/>
                </a:solidFill>
              </a:rPr>
              <a:t>Metadata management tools</a:t>
            </a:r>
            <a:r>
              <a:rPr lang="en-US" dirty="0"/>
              <a:t>: GUI, web-based tools for machine-based upload in multiple formats (CSV, JSON, </a:t>
            </a:r>
            <a:r>
              <a:rPr lang="en-US" dirty="0" err="1"/>
              <a:t>netCDF</a:t>
            </a:r>
            <a:r>
              <a:rPr lang="en-US" dirty="0"/>
              <a:t>).</a:t>
            </a:r>
          </a:p>
          <a:p>
            <a:pPr lvl="3"/>
            <a:r>
              <a:rPr lang="en-US" dirty="0"/>
              <a:t>API/GUI for unique ID allocations.</a:t>
            </a:r>
          </a:p>
          <a:p>
            <a:pPr lvl="3"/>
            <a:r>
              <a:rPr lang="en-US" dirty="0"/>
              <a:t>Metadata delivered via API, and to OSCAR.</a:t>
            </a:r>
          </a:p>
          <a:p>
            <a:pPr lvl="3"/>
            <a:r>
              <a:rPr lang="en-US" dirty="0">
                <a:solidFill>
                  <a:srgbClr val="00B0F0"/>
                </a:solidFill>
              </a:rPr>
              <a:t>Operational monitoring of data flow on multiple global nodes </a:t>
            </a:r>
            <a:r>
              <a:rPr lang="en-US" dirty="0"/>
              <a:t>(GTS, GDACs, RT/DM) - availability, timeliness, quality, history.</a:t>
            </a:r>
          </a:p>
          <a:p>
            <a:endParaRPr lang="en-US" dirty="0"/>
          </a:p>
        </p:txBody>
      </p:sp>
      <p:sp>
        <p:nvSpPr>
          <p:cNvPr id="12" name="Text Placeholder 3">
            <a:extLst>
              <a:ext uri="{FF2B5EF4-FFF2-40B4-BE49-F238E27FC236}">
                <a16:creationId xmlns:a16="http://schemas.microsoft.com/office/drawing/2014/main" id="{824799D2-6212-3756-97E7-DE257EFC88B2}"/>
              </a:ext>
            </a:extLst>
          </p:cNvPr>
          <p:cNvSpPr txBox="1">
            <a:spLocks/>
          </p:cNvSpPr>
          <p:nvPr/>
        </p:nvSpPr>
        <p:spPr>
          <a:xfrm>
            <a:off x="720725" y="1256796"/>
            <a:ext cx="6681600" cy="391134"/>
          </a:xfrm>
          <a:prstGeom prst="rect">
            <a:avLst/>
          </a:prstGeom>
          <a:solidFill>
            <a:schemeClr val="bg1">
              <a:lumMod val="85000"/>
            </a:schemeClr>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701"/>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Includes</a:t>
            </a:r>
            <a:r>
              <a:rPr kumimoji="0" lang="fr-FR" sz="1600" b="0" i="0" u="none" strike="noStrike" kern="1200" cap="none" spc="0" normalizeH="0" baseline="0" noProof="0" dirty="0">
                <a:ln>
                  <a:noFill/>
                </a:ln>
                <a:solidFill>
                  <a:srgbClr val="333333"/>
                </a:solidFill>
                <a:effectLst/>
                <a:uLnTx/>
                <a:uFillTx/>
                <a:latin typeface="Arial"/>
                <a:ea typeface="+mn-ea"/>
                <a:cs typeface="+mn-cs"/>
              </a:rPr>
              <a:t> </a:t>
            </a:r>
            <a:r>
              <a:rPr kumimoji="0" lang="fr-FR" sz="1600" b="0" i="0" u="none" strike="noStrike" kern="1200" cap="none" spc="0" normalizeH="0" baseline="0" noProof="0" dirty="0" err="1">
                <a:ln>
                  <a:noFill/>
                </a:ln>
                <a:solidFill>
                  <a:srgbClr val="333333"/>
                </a:solidFill>
                <a:effectLst/>
                <a:uLnTx/>
                <a:uFillTx/>
                <a:latin typeface="Arial"/>
                <a:ea typeface="+mn-ea"/>
                <a:cs typeface="+mn-cs"/>
              </a:rPr>
              <a:t>Level</a:t>
            </a:r>
            <a:r>
              <a:rPr kumimoji="0" lang="fr-FR" sz="1600" b="0" i="0" u="none" strike="noStrike" kern="1200" cap="none" spc="0" normalizeH="0" baseline="0" noProof="0" dirty="0">
                <a:ln>
                  <a:noFill/>
                </a:ln>
                <a:solidFill>
                  <a:srgbClr val="333333"/>
                </a:solidFill>
                <a:effectLst/>
                <a:uLnTx/>
                <a:uFillTx/>
                <a:latin typeface="Arial"/>
                <a:ea typeface="+mn-ea"/>
                <a:cs typeface="+mn-cs"/>
              </a:rPr>
              <a:t> 3 </a:t>
            </a:r>
            <a:r>
              <a:rPr kumimoji="0" lang="fr-FR" sz="1600" b="1" i="0" u="none" strike="noStrike" kern="1200" cap="none" spc="0" normalizeH="0" baseline="0" noProof="0" dirty="0">
                <a:ln>
                  <a:noFill/>
                </a:ln>
                <a:solidFill>
                  <a:srgbClr val="00B0F0"/>
                </a:solidFill>
                <a:effectLst/>
                <a:uLnTx/>
                <a:uFillTx/>
                <a:latin typeface="Arial"/>
                <a:ea typeface="+mn-ea"/>
                <a:cs typeface="+mn-cs"/>
              </a:rPr>
              <a:t>+ </a:t>
            </a:r>
            <a:r>
              <a:rPr kumimoji="0" lang="fr-FR" sz="1600" b="1" i="0" u="none" strike="noStrike" kern="1200" cap="none" spc="0" normalizeH="0" baseline="0" noProof="0" dirty="0" err="1">
                <a:ln>
                  <a:noFill/>
                </a:ln>
                <a:solidFill>
                  <a:srgbClr val="00B0F0"/>
                </a:solidFill>
                <a:effectLst/>
                <a:uLnTx/>
                <a:uFillTx/>
                <a:latin typeface="Arial"/>
                <a:ea typeface="+mn-ea"/>
                <a:cs typeface="+mn-cs"/>
              </a:rPr>
              <a:t>additional</a:t>
            </a:r>
            <a:r>
              <a:rPr kumimoji="0" lang="fr-FR" sz="1600" b="1" i="0" u="none" strike="noStrike" kern="1200" cap="none" spc="0" normalizeH="0" baseline="0" noProof="0" dirty="0">
                <a:ln>
                  <a:noFill/>
                </a:ln>
                <a:solidFill>
                  <a:srgbClr val="00B0F0"/>
                </a:solidFill>
                <a:effectLst/>
                <a:uLnTx/>
                <a:uFillTx/>
                <a:latin typeface="Arial"/>
                <a:ea typeface="+mn-ea"/>
                <a:cs typeface="+mn-cs"/>
              </a:rPr>
              <a:t> services</a:t>
            </a:r>
            <a:endParaRPr kumimoji="0" lang="en-US" sz="16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11095247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2600-A887-DC40-CD90-AB113841A2AA}"/>
              </a:ext>
            </a:extLst>
          </p:cNvPr>
          <p:cNvSpPr>
            <a:spLocks noGrp="1"/>
          </p:cNvSpPr>
          <p:nvPr>
            <p:ph type="title"/>
          </p:nvPr>
        </p:nvSpPr>
        <p:spPr/>
        <p:txBody>
          <a:bodyPr/>
          <a:lstStyle/>
          <a:p>
            <a:r>
              <a:rPr lang="fr-FR" dirty="0" err="1"/>
              <a:t>Level</a:t>
            </a:r>
            <a:r>
              <a:rPr lang="fr-FR" dirty="0"/>
              <a:t> 4</a:t>
            </a:r>
            <a:r>
              <a:rPr lang="en-US" dirty="0"/>
              <a:t> – Services Overview</a:t>
            </a:r>
          </a:p>
        </p:txBody>
      </p:sp>
      <p:sp>
        <p:nvSpPr>
          <p:cNvPr id="3" name="Slide Number Placeholder 2">
            <a:extLst>
              <a:ext uri="{FF2B5EF4-FFF2-40B4-BE49-F238E27FC236}">
                <a16:creationId xmlns:a16="http://schemas.microsoft.com/office/drawing/2014/main" id="{0C08DF5B-F718-C5C9-6E78-076D3F87911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5B4A74C5-79B0-4340-9A8D-1CCBE3E8C644}"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54F4EA8A-30CF-E0E5-F3AD-AD9F2B5F9DD0}"/>
              </a:ext>
            </a:extLst>
          </p:cNvPr>
          <p:cNvSpPr>
            <a:spLocks noGrp="1"/>
          </p:cNvSpPr>
          <p:nvPr>
            <p:ph type="body" sz="quarter" idx="14"/>
          </p:nvPr>
        </p:nvSpPr>
        <p:spPr>
          <a:xfrm>
            <a:off x="321547" y="2055569"/>
            <a:ext cx="11555606" cy="3852861"/>
          </a:xfrm>
        </p:spPr>
        <p:txBody>
          <a:bodyPr/>
          <a:lstStyle/>
          <a:p>
            <a:r>
              <a:rPr lang="en-US" b="1" dirty="0"/>
              <a:t>Technical Support</a:t>
            </a:r>
          </a:p>
          <a:p>
            <a:pPr marL="323850" lvl="3" indent="-323850"/>
            <a:r>
              <a:rPr lang="en-US" dirty="0">
                <a:solidFill>
                  <a:srgbClr val="00B0F0"/>
                </a:solidFill>
              </a:rPr>
              <a:t>Active support for metadata workflow</a:t>
            </a:r>
            <a:r>
              <a:rPr lang="en-US" dirty="0"/>
              <a:t> all along platforms lifecycle, including webinars/training sessions.</a:t>
            </a:r>
            <a:endParaRPr lang="en-US" dirty="0">
              <a:cs typeface="Arial"/>
            </a:endParaRPr>
          </a:p>
          <a:p>
            <a:pPr marL="323850" lvl="3" indent="-323850"/>
            <a:r>
              <a:rPr lang="en-US" dirty="0">
                <a:solidFill>
                  <a:srgbClr val="00B0F0"/>
                </a:solidFill>
              </a:rPr>
              <a:t>Active support </a:t>
            </a:r>
            <a:r>
              <a:rPr lang="en-US" dirty="0"/>
              <a:t>for data flow (</a:t>
            </a:r>
            <a:r>
              <a:rPr lang="en-US" dirty="0">
                <a:solidFill>
                  <a:srgbClr val="00B0F0"/>
                </a:solidFill>
              </a:rPr>
              <a:t>brokering</a:t>
            </a:r>
            <a:r>
              <a:rPr lang="en-US" dirty="0"/>
              <a:t>) towards </a:t>
            </a:r>
            <a:r>
              <a:rPr lang="en-US" dirty="0">
                <a:solidFill>
                  <a:srgbClr val="00B0F0"/>
                </a:solidFill>
              </a:rPr>
              <a:t>OCG data strategy and WIS 2.0</a:t>
            </a:r>
            <a:r>
              <a:rPr lang="en-US" dirty="0"/>
              <a:t>.</a:t>
            </a:r>
            <a:endParaRPr lang="en-US" dirty="0">
              <a:cs typeface="Arial"/>
            </a:endParaRPr>
          </a:p>
          <a:p>
            <a:pPr marL="323850" lvl="3" indent="-323850"/>
            <a:r>
              <a:rPr lang="en-US" dirty="0"/>
              <a:t>Helpdesk/clearing house and project office/secretariat support, with </a:t>
            </a:r>
            <a:r>
              <a:rPr lang="en-US" dirty="0">
                <a:solidFill>
                  <a:srgbClr val="00B0F0"/>
                </a:solidFill>
              </a:rPr>
              <a:t>dedicated focal point </a:t>
            </a:r>
            <a:r>
              <a:rPr lang="en-US" dirty="0">
                <a:solidFill>
                  <a:srgbClr val="FF0000"/>
                </a:solidFill>
              </a:rPr>
              <a:t>(¾ FTE)</a:t>
            </a:r>
            <a:r>
              <a:rPr lang="en-US" dirty="0">
                <a:solidFill>
                  <a:srgbClr val="00B0F0"/>
                </a:solidFill>
              </a:rPr>
              <a:t> </a:t>
            </a:r>
            <a:r>
              <a:rPr lang="en-US" dirty="0"/>
              <a:t>- </a:t>
            </a:r>
            <a:r>
              <a:rPr lang="en-US" dirty="0">
                <a:solidFill>
                  <a:srgbClr val="00B0F0"/>
                </a:solidFill>
              </a:rPr>
              <a:t>active support to chairpersons and task teams</a:t>
            </a:r>
            <a:r>
              <a:rPr lang="en-US" dirty="0"/>
              <a:t>.</a:t>
            </a:r>
            <a:endParaRPr lang="en-US" dirty="0">
              <a:cs typeface="Arial"/>
            </a:endParaRPr>
          </a:p>
          <a:p>
            <a:pPr marL="323850" lvl="3" indent="-323850"/>
            <a:r>
              <a:rPr lang="en-US" dirty="0">
                <a:solidFill>
                  <a:srgbClr val="00B0F0"/>
                </a:solidFill>
              </a:rPr>
              <a:t>Participation in yearly sessions </a:t>
            </a:r>
            <a:r>
              <a:rPr lang="en-US" dirty="0"/>
              <a:t>(SC, DM, TT), exec boards: </a:t>
            </a:r>
            <a:r>
              <a:rPr lang="en-US" dirty="0">
                <a:solidFill>
                  <a:srgbClr val="00B0F0"/>
                </a:solidFill>
              </a:rPr>
              <a:t>agendas, reports/minutes, mailing lists, and contact points management</a:t>
            </a:r>
            <a:r>
              <a:rPr lang="en-US" dirty="0"/>
              <a:t>.</a:t>
            </a:r>
            <a:endParaRPr lang="en-US" dirty="0">
              <a:cs typeface="Arial"/>
            </a:endParaRPr>
          </a:p>
          <a:p>
            <a:pPr marL="323850" lvl="3" indent="-323850"/>
            <a:r>
              <a:rPr lang="en-US" dirty="0"/>
              <a:t>Contribution to </a:t>
            </a:r>
            <a:r>
              <a:rPr lang="en-US" dirty="0">
                <a:solidFill>
                  <a:srgbClr val="00B0F0"/>
                </a:solidFill>
              </a:rPr>
              <a:t>bibliography monitoring</a:t>
            </a:r>
            <a:r>
              <a:rPr lang="en-US" dirty="0"/>
              <a:t> (data uptake).</a:t>
            </a:r>
            <a:endParaRPr lang="en-US" dirty="0">
              <a:cs typeface="Arial"/>
            </a:endParaRPr>
          </a:p>
          <a:p>
            <a:pPr marL="323850" lvl="3" indent="-323850"/>
            <a:r>
              <a:rPr lang="en-US" dirty="0"/>
              <a:t>Network promotion, support to new Members, international cooperation (active development), </a:t>
            </a:r>
            <a:r>
              <a:rPr lang="en-US" dirty="0">
                <a:solidFill>
                  <a:srgbClr val="00B0F0"/>
                </a:solidFill>
              </a:rPr>
              <a:t>regular visits to main partners</a:t>
            </a:r>
            <a:r>
              <a:rPr lang="en-US" dirty="0"/>
              <a:t>.</a:t>
            </a:r>
            <a:endParaRPr lang="en-US" dirty="0">
              <a:cs typeface="Arial"/>
            </a:endParaRPr>
          </a:p>
          <a:p>
            <a:pPr marL="323850" lvl="3" indent="-323850"/>
            <a:r>
              <a:rPr lang="en-US" dirty="0">
                <a:solidFill>
                  <a:srgbClr val="00B0F0"/>
                </a:solidFill>
              </a:rPr>
              <a:t>Active communication, participation in brochure and newsletter production, partnerships, outreach.</a:t>
            </a:r>
            <a:endParaRPr lang="en-US" dirty="0">
              <a:solidFill>
                <a:srgbClr val="00B0F0"/>
              </a:solidFill>
              <a:cs typeface="Arial"/>
            </a:endParaRPr>
          </a:p>
          <a:p>
            <a:pPr marL="323850" lvl="3" indent="-323850"/>
            <a:r>
              <a:rPr lang="en-US" dirty="0">
                <a:solidFill>
                  <a:srgbClr val="00B0F0"/>
                </a:solidFill>
              </a:rPr>
              <a:t>Regular interactions with manufacturers (including dedicated travel).</a:t>
            </a:r>
            <a:endParaRPr lang="en-US" dirty="0">
              <a:solidFill>
                <a:srgbClr val="00B0F0"/>
              </a:solidFill>
              <a:cs typeface="Arial"/>
            </a:endParaRPr>
          </a:p>
          <a:p>
            <a:pPr marL="323850" lvl="3" indent="-323850"/>
            <a:r>
              <a:rPr lang="en-US" dirty="0">
                <a:solidFill>
                  <a:srgbClr val="00B0F0"/>
                </a:solidFill>
              </a:rPr>
              <a:t>Donor </a:t>
            </a:r>
            <a:r>
              <a:rPr lang="en-US" dirty="0" err="1">
                <a:solidFill>
                  <a:srgbClr val="00B0F0"/>
                </a:solidFill>
              </a:rPr>
              <a:t>programmes</a:t>
            </a:r>
            <a:r>
              <a:rPr lang="en-US" dirty="0">
                <a:solidFill>
                  <a:srgbClr val="00B0F0"/>
                </a:solidFill>
              </a:rPr>
              <a:t>, SOFF spec.</a:t>
            </a:r>
            <a:endParaRPr lang="en-US" dirty="0">
              <a:solidFill>
                <a:srgbClr val="00B0F0"/>
              </a:solidFill>
              <a:cs typeface="Arial"/>
            </a:endParaRPr>
          </a:p>
          <a:p>
            <a:endParaRPr lang="fr-FR" b="1" dirty="0"/>
          </a:p>
          <a:p>
            <a:r>
              <a:rPr lang="fr-FR" b="1" dirty="0" err="1"/>
              <a:t>Operational</a:t>
            </a:r>
            <a:r>
              <a:rPr lang="fr-FR" b="1" dirty="0"/>
              <a:t> Support</a:t>
            </a:r>
          </a:p>
          <a:p>
            <a:pPr marL="323850" lvl="3" indent="-323850"/>
            <a:r>
              <a:rPr lang="en-US" dirty="0"/>
              <a:t>Coordination of operations (planning), </a:t>
            </a:r>
            <a:r>
              <a:rPr lang="en-US" dirty="0">
                <a:solidFill>
                  <a:srgbClr val="00B0F0"/>
                </a:solidFill>
              </a:rPr>
              <a:t>regular roundtables on basin-based implementation, active deployments opportunities seeking from main hubs, support for logistics.</a:t>
            </a:r>
            <a:endParaRPr lang="en-US" dirty="0">
              <a:solidFill>
                <a:srgbClr val="00B0F0"/>
              </a:solidFill>
              <a:cs typeface="Arial"/>
            </a:endParaRPr>
          </a:p>
          <a:p>
            <a:pPr marL="323850" lvl="3" indent="-323850"/>
            <a:r>
              <a:rPr lang="en-US" dirty="0"/>
              <a:t>Expertise on instrumentation, training workshops organization.</a:t>
            </a:r>
            <a:endParaRPr lang="en-US" dirty="0">
              <a:cs typeface="Arial"/>
            </a:endParaRPr>
          </a:p>
          <a:p>
            <a:pPr marL="323850" lvl="3" indent="-323850"/>
            <a:r>
              <a:rPr lang="en-US" dirty="0"/>
              <a:t>Notifications/Alerts: instruments beaching/icing/retrieval, data/metadata flow and quality, EEZ notifications.</a:t>
            </a:r>
            <a:endParaRPr lang="en-US" dirty="0">
              <a:cs typeface="Arial"/>
            </a:endParaRPr>
          </a:p>
          <a:p>
            <a:pPr marL="323850" lvl="3" indent="-323850"/>
            <a:r>
              <a:rPr lang="en-US" dirty="0"/>
              <a:t>Tracking and organization of ship opportunities, including </a:t>
            </a:r>
            <a:r>
              <a:rPr lang="en-US" dirty="0">
                <a:solidFill>
                  <a:srgbClr val="00B0F0"/>
                </a:solidFill>
              </a:rPr>
              <a:t>establishing dedicated charters and consortium on an ad hoc</a:t>
            </a:r>
            <a:endParaRPr lang="en-US" dirty="0">
              <a:solidFill>
                <a:srgbClr val="00B0F0"/>
              </a:solidFill>
              <a:cs typeface="Arial"/>
            </a:endParaRPr>
          </a:p>
          <a:p>
            <a:endParaRPr lang="en-US" dirty="0"/>
          </a:p>
        </p:txBody>
      </p:sp>
      <p:sp>
        <p:nvSpPr>
          <p:cNvPr id="12" name="Text Placeholder 3">
            <a:extLst>
              <a:ext uri="{FF2B5EF4-FFF2-40B4-BE49-F238E27FC236}">
                <a16:creationId xmlns:a16="http://schemas.microsoft.com/office/drawing/2014/main" id="{824799D2-6212-3756-97E7-DE257EFC88B2}"/>
              </a:ext>
            </a:extLst>
          </p:cNvPr>
          <p:cNvSpPr txBox="1">
            <a:spLocks/>
          </p:cNvSpPr>
          <p:nvPr/>
        </p:nvSpPr>
        <p:spPr>
          <a:xfrm>
            <a:off x="720725" y="1256796"/>
            <a:ext cx="6681600" cy="391134"/>
          </a:xfrm>
          <a:prstGeom prst="rect">
            <a:avLst/>
          </a:prstGeom>
          <a:solidFill>
            <a:schemeClr val="bg1">
              <a:lumMod val="85000"/>
            </a:schemeClr>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1701"/>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567"/>
              </a:spcAft>
              <a:buFont typeface="Arial" panose="020B0604020202020204" pitchFamily="34" charset="0"/>
              <a:buNone/>
              <a:defRPr sz="2000" b="1" kern="1200">
                <a:solidFill>
                  <a:schemeClr val="accent3"/>
                </a:solidFill>
                <a:latin typeface="+mn-lt"/>
                <a:ea typeface="+mn-ea"/>
                <a:cs typeface="+mn-cs"/>
              </a:defRPr>
            </a:lvl2pPr>
            <a:lvl3pPr marL="0" indent="0" algn="l" defTabSz="914400" rtl="0" eaLnBrk="1" latinLnBrk="0" hangingPunct="1">
              <a:lnSpc>
                <a:spcPct val="100000"/>
              </a:lnSpc>
              <a:spcBef>
                <a:spcPts val="0"/>
              </a:spcBef>
              <a:spcAft>
                <a:spcPts val="2835"/>
              </a:spcAft>
              <a:buClr>
                <a:schemeClr val="accent1"/>
              </a:buClr>
              <a:buFont typeface="Arial" panose="020B0604020202020204" pitchFamily="34" charset="0"/>
              <a:buNone/>
              <a:defRPr sz="1800" b="1" kern="1200">
                <a:solidFill>
                  <a:schemeClr val="tx2"/>
                </a:solidFill>
                <a:latin typeface="+mn-lt"/>
                <a:ea typeface="+mn-ea"/>
                <a:cs typeface="+mn-cs"/>
              </a:defRPr>
            </a:lvl3pPr>
            <a:lvl4pPr marL="324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4pPr>
            <a:lvl5pPr marL="648000" indent="-324000" algn="l" defTabSz="914400" rtl="0" eaLnBrk="1" latinLnBrk="0" hangingPunct="1">
              <a:lnSpc>
                <a:spcPct val="100000"/>
              </a:lnSpc>
              <a:spcBef>
                <a:spcPts val="0"/>
              </a:spcBef>
              <a:spcAft>
                <a:spcPts val="850"/>
              </a:spcAft>
              <a:buClr>
                <a:schemeClr val="accent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701"/>
              </a:spcAft>
              <a:buClrTx/>
              <a:buSzTx/>
              <a:buFont typeface="Arial" panose="020B0604020202020204" pitchFamily="34" charset="0"/>
              <a:buNone/>
              <a:tabLst/>
              <a:defRPr/>
            </a:pPr>
            <a:r>
              <a:rPr kumimoji="0" lang="fr-FR" sz="1600" b="0" i="0" u="none" strike="noStrike" kern="1200" cap="none" spc="0" normalizeH="0" baseline="0" noProof="0">
                <a:ln>
                  <a:noFill/>
                </a:ln>
                <a:solidFill>
                  <a:srgbClr val="333333"/>
                </a:solidFill>
                <a:effectLst/>
                <a:uLnTx/>
                <a:uFillTx/>
                <a:latin typeface="Arial"/>
                <a:ea typeface="+mn-ea"/>
                <a:cs typeface="+mn-cs"/>
              </a:rPr>
              <a:t> Includes Level 3 </a:t>
            </a:r>
            <a:r>
              <a:rPr kumimoji="0" lang="fr-FR" sz="1600" b="1" i="0" u="none" strike="noStrike" kern="1200" cap="none" spc="0" normalizeH="0" baseline="0" noProof="0">
                <a:ln>
                  <a:noFill/>
                </a:ln>
                <a:solidFill>
                  <a:srgbClr val="00B0F0"/>
                </a:solidFill>
                <a:effectLst/>
                <a:uLnTx/>
                <a:uFillTx/>
                <a:latin typeface="Arial"/>
                <a:ea typeface="+mn-ea"/>
                <a:cs typeface="+mn-cs"/>
              </a:rPr>
              <a:t>+ additional services</a:t>
            </a:r>
            <a:endParaRPr kumimoji="0" lang="en-US" sz="16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3461556216"/>
      </p:ext>
    </p:extLst>
  </p:cSld>
  <p:clrMapOvr>
    <a:masterClrMapping/>
  </p:clrMapOvr>
  <p:transition>
    <p:fade/>
  </p:transition>
</p:sld>
</file>

<file path=ppt/theme/theme1.xml><?xml version="1.0" encoding="utf-8"?>
<a:theme xmlns:a="http://schemas.openxmlformats.org/drawingml/2006/main" name="GOOS PPT Theme">
  <a:themeElements>
    <a:clrScheme name="GOOS Corporate colour theme">
      <a:dk1>
        <a:sysClr val="windowText" lastClr="000000"/>
      </a:dk1>
      <a:lt1>
        <a:sysClr val="window" lastClr="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GOOS Corporate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0000" tIns="46800" rIns="90000" bIns="46800" rtlCol="0" anchor="ctr"/>
      <a:lstStyle>
        <a:defPPr algn="ctr">
          <a:lnSpc>
            <a:spcPct val="100000"/>
          </a:lnSpc>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0000"/>
          </a:lnSpc>
          <a:defRPr sz="1600" dirty="0" smtClean="0">
            <a:solidFill>
              <a:schemeClr val="tx2"/>
            </a:solidFill>
          </a:defRPr>
        </a:defPPr>
      </a:lstStyle>
    </a:txDef>
  </a:objectDefaults>
  <a:extraClrSchemeLst/>
  <a:extLst>
    <a:ext uri="{05A4C25C-085E-4340-85A3-A5531E510DB2}">
      <thm15:themeFamily xmlns:thm15="http://schemas.microsoft.com/office/thememl/2012/main" name="Presentation3" id="{B5905F0A-F98E-7B44-8BA5-448E6624C8CF}" vid="{553AF6AE-F58E-9B4C-A97E-03E8541B9B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0</TotalTime>
  <Words>2632</Words>
  <Application>Microsoft Office PowerPoint</Application>
  <PresentationFormat>Widescreen</PresentationFormat>
  <Paragraphs>377</Paragraphs>
  <Slides>18</Slides>
  <Notes>5</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Verdana</vt:lpstr>
      <vt:lpstr>GOOS PPT Theme</vt:lpstr>
      <vt:lpstr>Service Level Agreements with OceanOPS Establishing frameworks for collaborations </vt:lpstr>
      <vt:lpstr>Session goals:</vt:lpstr>
      <vt:lpstr>Background</vt:lpstr>
      <vt:lpstr>Classification of Services for Networks</vt:lpstr>
      <vt:lpstr>Level 1 – Services Overview</vt:lpstr>
      <vt:lpstr>Level 2 – Services Overview</vt:lpstr>
      <vt:lpstr>Level 3 – Services Overview</vt:lpstr>
      <vt:lpstr>Level 4 – Services Overview</vt:lpstr>
      <vt:lpstr>Level 4 – Services Overview</vt:lpstr>
      <vt:lpstr>Level 5 – Services Overview</vt:lpstr>
      <vt:lpstr>Services for IOC, WMO, GOOS, WIGOS, OCG ...</vt:lpstr>
      <vt:lpstr>Cost Estimation &amp; Flexibility </vt:lpstr>
      <vt:lpstr>Average contributions by Networks over 2022-2024</vt:lpstr>
      <vt:lpstr>Implementation Plan &amp; Reporting</vt:lpstr>
      <vt:lpstr>Conclusion</vt:lpstr>
      <vt:lpstr>Risks</vt:lpstr>
      <vt:lpstr>PowerPoint Presentation</vt:lpstr>
      <vt:lpstr>Thank you  OceanOPS metadata are just information needed for international and technical coordination, i.e. for developing services and decision-making tools useful to operators and governance, for an efficient, transparent and integrated GOOS.</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Level Agreements with OceanOPS Establishing frameworks for collaborations </dc:title>
  <dc:creator>Yu, Ting</dc:creator>
  <cp:lastModifiedBy>Yu, Ting</cp:lastModifiedBy>
  <cp:revision>1</cp:revision>
  <dcterms:created xsi:type="dcterms:W3CDTF">2024-05-15T21:14:34Z</dcterms:created>
  <dcterms:modified xsi:type="dcterms:W3CDTF">2024-05-15T21:15:05Z</dcterms:modified>
</cp:coreProperties>
</file>