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 id="2147483703" r:id="rId2"/>
  </p:sldMasterIdLst>
  <p:notesMasterIdLst>
    <p:notesMasterId r:id="rId11"/>
  </p:notesMasterIdLst>
  <p:sldIdLst>
    <p:sldId id="256" r:id="rId3"/>
    <p:sldId id="274" r:id="rId4"/>
    <p:sldId id="279" r:id="rId5"/>
    <p:sldId id="264" r:id="rId6"/>
    <p:sldId id="285" r:id="rId7"/>
    <p:sldId id="259" r:id="rId8"/>
    <p:sldId id="267" r:id="rId9"/>
    <p:sldId id="287" r:id="rId10"/>
  </p:sldIdLst>
  <p:sldSz cx="9144000" cy="5143500" type="screen16x9"/>
  <p:notesSz cx="6858000" cy="9144000"/>
  <p:embeddedFontLst>
    <p:embeddedFont>
      <p:font typeface="Barlow" pitchFamily="2" charset="77"/>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4916E-4F78-354C-9DB1-3B7CF86B451C}" v="1" dt="2024-05-15T20:40:52.784"/>
  </p1510:revLst>
</p1510:revInfo>
</file>

<file path=ppt/tableStyles.xml><?xml version="1.0" encoding="utf-8"?>
<a:tblStyleLst xmlns:a="http://schemas.openxmlformats.org/drawingml/2006/main" def="{9C8DC462-3575-4616-B436-C74988FC9C7C}">
  <a:tblStyle styleId="{9C8DC462-3575-4616-B436-C74988FC9C7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9"/>
    <p:restoredTop sz="93741"/>
  </p:normalViewPr>
  <p:slideViewPr>
    <p:cSldViewPr snapToGrid="0">
      <p:cViewPr varScale="1">
        <p:scale>
          <a:sx n="160" d="100"/>
          <a:sy n="160" d="100"/>
        </p:scale>
        <p:origin x="68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 Fischer" userId="b31de643-585d-4682-ac0d-62b3ed41efcf" providerId="ADAL" clId="{8C34916E-4F78-354C-9DB1-3B7CF86B451C}"/>
    <pc:docChg chg="custSel delSld modSld sldOrd">
      <pc:chgData name="Albert Fischer" userId="b31de643-585d-4682-ac0d-62b3ed41efcf" providerId="ADAL" clId="{8C34916E-4F78-354C-9DB1-3B7CF86B451C}" dt="2024-05-15T20:52:28.614" v="795" actId="20577"/>
      <pc:docMkLst>
        <pc:docMk/>
      </pc:docMkLst>
      <pc:sldChg chg="modSp mod">
        <pc:chgData name="Albert Fischer" userId="b31de643-585d-4682-ac0d-62b3ed41efcf" providerId="ADAL" clId="{8C34916E-4F78-354C-9DB1-3B7CF86B451C}" dt="2024-05-15T20:37:32.897" v="25" actId="20577"/>
        <pc:sldMkLst>
          <pc:docMk/>
          <pc:sldMk cId="1595528103" sldId="256"/>
        </pc:sldMkLst>
        <pc:spChg chg="mod">
          <ac:chgData name="Albert Fischer" userId="b31de643-585d-4682-ac0d-62b3ed41efcf" providerId="ADAL" clId="{8C34916E-4F78-354C-9DB1-3B7CF86B451C}" dt="2024-05-15T20:37:32.897" v="25" actId="20577"/>
          <ac:spMkLst>
            <pc:docMk/>
            <pc:sldMk cId="1595528103" sldId="256"/>
            <ac:spMk id="2" creationId="{68501E8E-8C7B-043B-7141-DE37922A5398}"/>
          </ac:spMkLst>
        </pc:spChg>
        <pc:spChg chg="mod">
          <ac:chgData name="Albert Fischer" userId="b31de643-585d-4682-ac0d-62b3ed41efcf" providerId="ADAL" clId="{8C34916E-4F78-354C-9DB1-3B7CF86B451C}" dt="2024-05-15T20:37:26.144" v="14" actId="20577"/>
          <ac:spMkLst>
            <pc:docMk/>
            <pc:sldMk cId="1595528103" sldId="256"/>
            <ac:spMk id="3" creationId="{7F4804B0-7456-05CB-FDCA-1C44A0C951BD}"/>
          </ac:spMkLst>
        </pc:spChg>
      </pc:sldChg>
      <pc:sldChg chg="modSp mod">
        <pc:chgData name="Albert Fischer" userId="b31de643-585d-4682-ac0d-62b3ed41efcf" providerId="ADAL" clId="{8C34916E-4F78-354C-9DB1-3B7CF86B451C}" dt="2024-05-15T20:50:41.278" v="673" actId="1035"/>
        <pc:sldMkLst>
          <pc:docMk/>
          <pc:sldMk cId="0" sldId="259"/>
        </pc:sldMkLst>
        <pc:spChg chg="mod">
          <ac:chgData name="Albert Fischer" userId="b31de643-585d-4682-ac0d-62b3ed41efcf" providerId="ADAL" clId="{8C34916E-4F78-354C-9DB1-3B7CF86B451C}" dt="2024-05-15T20:38:38.239" v="84" actId="20577"/>
          <ac:spMkLst>
            <pc:docMk/>
            <pc:sldMk cId="0" sldId="259"/>
            <ac:spMk id="379" creationId="{00000000-0000-0000-0000-000000000000}"/>
          </ac:spMkLst>
        </pc:spChg>
        <pc:spChg chg="mod">
          <ac:chgData name="Albert Fischer" userId="b31de643-585d-4682-ac0d-62b3ed41efcf" providerId="ADAL" clId="{8C34916E-4F78-354C-9DB1-3B7CF86B451C}" dt="2024-05-15T20:50:41.278" v="673" actId="1035"/>
          <ac:spMkLst>
            <pc:docMk/>
            <pc:sldMk cId="0" sldId="259"/>
            <ac:spMk id="382" creationId="{00000000-0000-0000-0000-000000000000}"/>
          </ac:spMkLst>
        </pc:spChg>
      </pc:sldChg>
      <pc:sldChg chg="del">
        <pc:chgData name="Albert Fischer" userId="b31de643-585d-4682-ac0d-62b3ed41efcf" providerId="ADAL" clId="{8C34916E-4F78-354C-9DB1-3B7CF86B451C}" dt="2024-05-15T20:43:12.184" v="201" actId="2696"/>
        <pc:sldMkLst>
          <pc:docMk/>
          <pc:sldMk cId="1496712542" sldId="263"/>
        </pc:sldMkLst>
      </pc:sldChg>
      <pc:sldChg chg="ord">
        <pc:chgData name="Albert Fischer" userId="b31de643-585d-4682-ac0d-62b3ed41efcf" providerId="ADAL" clId="{8C34916E-4F78-354C-9DB1-3B7CF86B451C}" dt="2024-05-15T20:40:27.714" v="92" actId="20578"/>
        <pc:sldMkLst>
          <pc:docMk/>
          <pc:sldMk cId="21859604" sldId="264"/>
        </pc:sldMkLst>
      </pc:sldChg>
      <pc:sldChg chg="del">
        <pc:chgData name="Albert Fischer" userId="b31de643-585d-4682-ac0d-62b3ed41efcf" providerId="ADAL" clId="{8C34916E-4F78-354C-9DB1-3B7CF86B451C}" dt="2024-05-15T20:43:12.179" v="197" actId="2696"/>
        <pc:sldMkLst>
          <pc:docMk/>
          <pc:sldMk cId="2513693589" sldId="266"/>
        </pc:sldMkLst>
      </pc:sldChg>
      <pc:sldChg chg="modSp mod">
        <pc:chgData name="Albert Fischer" userId="b31de643-585d-4682-ac0d-62b3ed41efcf" providerId="ADAL" clId="{8C34916E-4F78-354C-9DB1-3B7CF86B451C}" dt="2024-05-15T20:52:28.614" v="795" actId="20577"/>
        <pc:sldMkLst>
          <pc:docMk/>
          <pc:sldMk cId="627017678" sldId="267"/>
        </pc:sldMkLst>
        <pc:spChg chg="mod">
          <ac:chgData name="Albert Fischer" userId="b31de643-585d-4682-ac0d-62b3ed41efcf" providerId="ADAL" clId="{8C34916E-4F78-354C-9DB1-3B7CF86B451C}" dt="2024-05-15T20:52:28.614" v="795" actId="20577"/>
          <ac:spMkLst>
            <pc:docMk/>
            <pc:sldMk cId="627017678" sldId="267"/>
            <ac:spMk id="382" creationId="{00000000-0000-0000-0000-000000000000}"/>
          </ac:spMkLst>
        </pc:spChg>
      </pc:sldChg>
      <pc:sldChg chg="del">
        <pc:chgData name="Albert Fischer" userId="b31de643-585d-4682-ac0d-62b3ed41efcf" providerId="ADAL" clId="{8C34916E-4F78-354C-9DB1-3B7CF86B451C}" dt="2024-05-15T20:39:37.959" v="87" actId="2696"/>
        <pc:sldMkLst>
          <pc:docMk/>
          <pc:sldMk cId="1894186183" sldId="268"/>
        </pc:sldMkLst>
      </pc:sldChg>
      <pc:sldChg chg="del">
        <pc:chgData name="Albert Fischer" userId="b31de643-585d-4682-ac0d-62b3ed41efcf" providerId="ADAL" clId="{8C34916E-4F78-354C-9DB1-3B7CF86B451C}" dt="2024-05-15T20:39:37.960" v="88" actId="2696"/>
        <pc:sldMkLst>
          <pc:docMk/>
          <pc:sldMk cId="880443597" sldId="270"/>
        </pc:sldMkLst>
      </pc:sldChg>
      <pc:sldChg chg="del">
        <pc:chgData name="Albert Fischer" userId="b31de643-585d-4682-ac0d-62b3ed41efcf" providerId="ADAL" clId="{8C34916E-4F78-354C-9DB1-3B7CF86B451C}" dt="2024-05-15T20:39:37.980" v="89" actId="2696"/>
        <pc:sldMkLst>
          <pc:docMk/>
          <pc:sldMk cId="419373019" sldId="272"/>
        </pc:sldMkLst>
      </pc:sldChg>
      <pc:sldChg chg="del">
        <pc:chgData name="Albert Fischer" userId="b31de643-585d-4682-ac0d-62b3ed41efcf" providerId="ADAL" clId="{8C34916E-4F78-354C-9DB1-3B7CF86B451C}" dt="2024-05-15T20:39:37.984" v="90" actId="2696"/>
        <pc:sldMkLst>
          <pc:docMk/>
          <pc:sldMk cId="220592331" sldId="273"/>
        </pc:sldMkLst>
      </pc:sldChg>
      <pc:sldChg chg="ord">
        <pc:chgData name="Albert Fischer" userId="b31de643-585d-4682-ac0d-62b3ed41efcf" providerId="ADAL" clId="{8C34916E-4F78-354C-9DB1-3B7CF86B451C}" dt="2024-05-15T20:38:08.386" v="54" actId="20578"/>
        <pc:sldMkLst>
          <pc:docMk/>
          <pc:sldMk cId="1525224735" sldId="274"/>
        </pc:sldMkLst>
      </pc:sldChg>
      <pc:sldChg chg="modSp mod">
        <pc:chgData name="Albert Fischer" userId="b31de643-585d-4682-ac0d-62b3ed41efcf" providerId="ADAL" clId="{8C34916E-4F78-354C-9DB1-3B7CF86B451C}" dt="2024-05-15T20:47:45.565" v="588" actId="14100"/>
        <pc:sldMkLst>
          <pc:docMk/>
          <pc:sldMk cId="1860851958" sldId="279"/>
        </pc:sldMkLst>
        <pc:spChg chg="mod">
          <ac:chgData name="Albert Fischer" userId="b31de643-585d-4682-ac0d-62b3ed41efcf" providerId="ADAL" clId="{8C34916E-4F78-354C-9DB1-3B7CF86B451C}" dt="2024-05-15T20:37:44.622" v="52" actId="20577"/>
          <ac:spMkLst>
            <pc:docMk/>
            <pc:sldMk cId="1860851958" sldId="279"/>
            <ac:spMk id="379" creationId="{00000000-0000-0000-0000-000000000000}"/>
          </ac:spMkLst>
        </pc:spChg>
        <pc:spChg chg="mod">
          <ac:chgData name="Albert Fischer" userId="b31de643-585d-4682-ac0d-62b3ed41efcf" providerId="ADAL" clId="{8C34916E-4F78-354C-9DB1-3B7CF86B451C}" dt="2024-05-15T20:47:45.565" v="588" actId="14100"/>
          <ac:spMkLst>
            <pc:docMk/>
            <pc:sldMk cId="1860851958" sldId="279"/>
            <ac:spMk id="382" creationId="{00000000-0000-0000-0000-000000000000}"/>
          </ac:spMkLst>
        </pc:spChg>
      </pc:sldChg>
      <pc:sldChg chg="del">
        <pc:chgData name="Albert Fischer" userId="b31de643-585d-4682-ac0d-62b3ed41efcf" providerId="ADAL" clId="{8C34916E-4F78-354C-9DB1-3B7CF86B451C}" dt="2024-05-15T20:43:12.185" v="202" actId="2696"/>
        <pc:sldMkLst>
          <pc:docMk/>
          <pc:sldMk cId="1042605243" sldId="281"/>
        </pc:sldMkLst>
      </pc:sldChg>
      <pc:sldChg chg="del">
        <pc:chgData name="Albert Fischer" userId="b31de643-585d-4682-ac0d-62b3ed41efcf" providerId="ADAL" clId="{8C34916E-4F78-354C-9DB1-3B7CF86B451C}" dt="2024-05-15T20:43:12.182" v="199" actId="2696"/>
        <pc:sldMkLst>
          <pc:docMk/>
          <pc:sldMk cId="1406059258" sldId="282"/>
        </pc:sldMkLst>
      </pc:sldChg>
      <pc:sldChg chg="del">
        <pc:chgData name="Albert Fischer" userId="b31de643-585d-4682-ac0d-62b3ed41efcf" providerId="ADAL" clId="{8C34916E-4F78-354C-9DB1-3B7CF86B451C}" dt="2024-05-15T20:43:12.189" v="205" actId="2696"/>
        <pc:sldMkLst>
          <pc:docMk/>
          <pc:sldMk cId="3763262553" sldId="283"/>
        </pc:sldMkLst>
      </pc:sldChg>
      <pc:sldChg chg="del">
        <pc:chgData name="Albert Fischer" userId="b31de643-585d-4682-ac0d-62b3ed41efcf" providerId="ADAL" clId="{8C34916E-4F78-354C-9DB1-3B7CF86B451C}" dt="2024-05-15T20:43:12.183" v="200" actId="2696"/>
        <pc:sldMkLst>
          <pc:docMk/>
          <pc:sldMk cId="4227828703" sldId="284"/>
        </pc:sldMkLst>
      </pc:sldChg>
      <pc:sldChg chg="addSp delSp modSp mod ord">
        <pc:chgData name="Albert Fischer" userId="b31de643-585d-4682-ac0d-62b3ed41efcf" providerId="ADAL" clId="{8C34916E-4F78-354C-9DB1-3B7CF86B451C}" dt="2024-05-15T20:45:01.539" v="311" actId="20577"/>
        <pc:sldMkLst>
          <pc:docMk/>
          <pc:sldMk cId="1964361080" sldId="285"/>
        </pc:sldMkLst>
        <pc:spChg chg="add mod">
          <ac:chgData name="Albert Fischer" userId="b31de643-585d-4682-ac0d-62b3ed41efcf" providerId="ADAL" clId="{8C34916E-4F78-354C-9DB1-3B7CF86B451C}" dt="2024-05-15T20:41:16.864" v="126" actId="403"/>
          <ac:spMkLst>
            <pc:docMk/>
            <pc:sldMk cId="1964361080" sldId="285"/>
            <ac:spMk id="4" creationId="{622CB9FD-4061-5645-ECF3-FC97F0DCD9CC}"/>
          </ac:spMkLst>
        </pc:spChg>
        <pc:spChg chg="add mod">
          <ac:chgData name="Albert Fischer" userId="b31de643-585d-4682-ac0d-62b3ed41efcf" providerId="ADAL" clId="{8C34916E-4F78-354C-9DB1-3B7CF86B451C}" dt="2024-05-15T20:41:16.864" v="126" actId="403"/>
          <ac:spMkLst>
            <pc:docMk/>
            <pc:sldMk cId="1964361080" sldId="285"/>
            <ac:spMk id="5" creationId="{26A2CD97-B206-F18E-15AA-F95DEE85724E}"/>
          </ac:spMkLst>
        </pc:spChg>
        <pc:spChg chg="add mod">
          <ac:chgData name="Albert Fischer" userId="b31de643-585d-4682-ac0d-62b3ed41efcf" providerId="ADAL" clId="{8C34916E-4F78-354C-9DB1-3B7CF86B451C}" dt="2024-05-15T20:41:16.864" v="126" actId="403"/>
          <ac:spMkLst>
            <pc:docMk/>
            <pc:sldMk cId="1964361080" sldId="285"/>
            <ac:spMk id="6" creationId="{969B8F9D-278D-CDF6-2A7B-53597B545353}"/>
          </ac:spMkLst>
        </pc:spChg>
        <pc:spChg chg="add mod">
          <ac:chgData name="Albert Fischer" userId="b31de643-585d-4682-ac0d-62b3ed41efcf" providerId="ADAL" clId="{8C34916E-4F78-354C-9DB1-3B7CF86B451C}" dt="2024-05-15T20:45:01.539" v="311" actId="20577"/>
          <ac:spMkLst>
            <pc:docMk/>
            <pc:sldMk cId="1964361080" sldId="285"/>
            <ac:spMk id="8" creationId="{CEE20E55-78A2-222D-CD74-20D840EFCC39}"/>
          </ac:spMkLst>
        </pc:spChg>
        <pc:spChg chg="add mod">
          <ac:chgData name="Albert Fischer" userId="b31de643-585d-4682-ac0d-62b3ed41efcf" providerId="ADAL" clId="{8C34916E-4F78-354C-9DB1-3B7CF86B451C}" dt="2024-05-15T20:44:58.260" v="304" actId="20577"/>
          <ac:spMkLst>
            <pc:docMk/>
            <pc:sldMk cId="1964361080" sldId="285"/>
            <ac:spMk id="10" creationId="{07A1E51F-214D-523B-7E3B-FEC051335E2C}"/>
          </ac:spMkLst>
        </pc:spChg>
        <pc:spChg chg="add mod">
          <ac:chgData name="Albert Fischer" userId="b31de643-585d-4682-ac0d-62b3ed41efcf" providerId="ADAL" clId="{8C34916E-4F78-354C-9DB1-3B7CF86B451C}" dt="2024-05-15T20:41:16.864" v="126" actId="403"/>
          <ac:spMkLst>
            <pc:docMk/>
            <pc:sldMk cId="1964361080" sldId="285"/>
            <ac:spMk id="12" creationId="{A0C56839-9405-1ECD-DA7F-C0DA137C1B50}"/>
          </ac:spMkLst>
        </pc:spChg>
        <pc:spChg chg="add mod">
          <ac:chgData name="Albert Fischer" userId="b31de643-585d-4682-ac0d-62b3ed41efcf" providerId="ADAL" clId="{8C34916E-4F78-354C-9DB1-3B7CF86B451C}" dt="2024-05-15T20:41:16.864" v="126" actId="403"/>
          <ac:spMkLst>
            <pc:docMk/>
            <pc:sldMk cId="1964361080" sldId="285"/>
            <ac:spMk id="13" creationId="{B397DEC7-2688-3FF7-C8A8-676BCD19EB92}"/>
          </ac:spMkLst>
        </pc:spChg>
        <pc:spChg chg="add mod">
          <ac:chgData name="Albert Fischer" userId="b31de643-585d-4682-ac0d-62b3ed41efcf" providerId="ADAL" clId="{8C34916E-4F78-354C-9DB1-3B7CF86B451C}" dt="2024-05-15T20:41:23.374" v="127" actId="1076"/>
          <ac:spMkLst>
            <pc:docMk/>
            <pc:sldMk cId="1964361080" sldId="285"/>
            <ac:spMk id="14" creationId="{5CC64513-C96D-AEA6-4CC6-A49B9D362DC3}"/>
          </ac:spMkLst>
        </pc:spChg>
        <pc:spChg chg="mod">
          <ac:chgData name="Albert Fischer" userId="b31de643-585d-4682-ac0d-62b3ed41efcf" providerId="ADAL" clId="{8C34916E-4F78-354C-9DB1-3B7CF86B451C}" dt="2024-05-15T20:41:51.840" v="191" actId="20577"/>
          <ac:spMkLst>
            <pc:docMk/>
            <pc:sldMk cId="1964361080" sldId="285"/>
            <ac:spMk id="379" creationId="{00000000-0000-0000-0000-000000000000}"/>
          </ac:spMkLst>
        </pc:spChg>
        <pc:spChg chg="del">
          <ac:chgData name="Albert Fischer" userId="b31de643-585d-4682-ac0d-62b3ed41efcf" providerId="ADAL" clId="{8C34916E-4F78-354C-9DB1-3B7CF86B451C}" dt="2024-05-15T20:40:51.634" v="119" actId="478"/>
          <ac:spMkLst>
            <pc:docMk/>
            <pc:sldMk cId="1964361080" sldId="285"/>
            <ac:spMk id="382" creationId="{00000000-0000-0000-0000-000000000000}"/>
          </ac:spMkLst>
        </pc:spChg>
        <pc:grpChg chg="add mod">
          <ac:chgData name="Albert Fischer" userId="b31de643-585d-4682-ac0d-62b3ed41efcf" providerId="ADAL" clId="{8C34916E-4F78-354C-9DB1-3B7CF86B451C}" dt="2024-05-15T20:41:06.691" v="122" actId="1076"/>
          <ac:grpSpMkLst>
            <pc:docMk/>
            <pc:sldMk cId="1964361080" sldId="285"/>
            <ac:grpSpMk id="2" creationId="{8B5F823A-52BE-6E09-6C3C-AE4EF7267FB2}"/>
          </ac:grpSpMkLst>
        </pc:grpChg>
        <pc:grpChg chg="add mod">
          <ac:chgData name="Albert Fischer" userId="b31de643-585d-4682-ac0d-62b3ed41efcf" providerId="ADAL" clId="{8C34916E-4F78-354C-9DB1-3B7CF86B451C}" dt="2024-05-15T20:40:52.783" v="120"/>
          <ac:grpSpMkLst>
            <pc:docMk/>
            <pc:sldMk cId="1964361080" sldId="285"/>
            <ac:grpSpMk id="11" creationId="{01DB3BA3-A387-7B42-743B-C0D63B4AB2D8}"/>
          </ac:grpSpMkLst>
        </pc:grpChg>
        <pc:cxnChg chg="add mod">
          <ac:chgData name="Albert Fischer" userId="b31de643-585d-4682-ac0d-62b3ed41efcf" providerId="ADAL" clId="{8C34916E-4F78-354C-9DB1-3B7CF86B451C}" dt="2024-05-15T20:40:52.783" v="120"/>
          <ac:cxnSpMkLst>
            <pc:docMk/>
            <pc:sldMk cId="1964361080" sldId="285"/>
            <ac:cxnSpMk id="7" creationId="{A19779E8-220A-B0CB-F565-836C127DA0F7}"/>
          </ac:cxnSpMkLst>
        </pc:cxnChg>
        <pc:cxnChg chg="add mod">
          <ac:chgData name="Albert Fischer" userId="b31de643-585d-4682-ac0d-62b3ed41efcf" providerId="ADAL" clId="{8C34916E-4F78-354C-9DB1-3B7CF86B451C}" dt="2024-05-15T20:40:52.783" v="120"/>
          <ac:cxnSpMkLst>
            <pc:docMk/>
            <pc:sldMk cId="1964361080" sldId="285"/>
            <ac:cxnSpMk id="9" creationId="{6501442D-A4B1-7169-1C02-1772DA7F72F6}"/>
          </ac:cxnSpMkLst>
        </pc:cxnChg>
        <pc:cxnChg chg="add mod">
          <ac:chgData name="Albert Fischer" userId="b31de643-585d-4682-ac0d-62b3ed41efcf" providerId="ADAL" clId="{8C34916E-4F78-354C-9DB1-3B7CF86B451C}" dt="2024-05-15T20:40:52.783" v="120"/>
          <ac:cxnSpMkLst>
            <pc:docMk/>
            <pc:sldMk cId="1964361080" sldId="285"/>
            <ac:cxnSpMk id="15" creationId="{0B8ED9A4-03E2-F67F-18EC-9B0FCF444ACB}"/>
          </ac:cxnSpMkLst>
        </pc:cxnChg>
        <pc:cxnChg chg="add mod">
          <ac:chgData name="Albert Fischer" userId="b31de643-585d-4682-ac0d-62b3ed41efcf" providerId="ADAL" clId="{8C34916E-4F78-354C-9DB1-3B7CF86B451C}" dt="2024-05-15T20:40:52.783" v="120"/>
          <ac:cxnSpMkLst>
            <pc:docMk/>
            <pc:sldMk cId="1964361080" sldId="285"/>
            <ac:cxnSpMk id="16" creationId="{C12E5DC5-53EB-4DA3-9AE7-75F0985C4B19}"/>
          </ac:cxnSpMkLst>
        </pc:cxnChg>
        <pc:cxnChg chg="add mod">
          <ac:chgData name="Albert Fischer" userId="b31de643-585d-4682-ac0d-62b3ed41efcf" providerId="ADAL" clId="{8C34916E-4F78-354C-9DB1-3B7CF86B451C}" dt="2024-05-15T20:40:52.783" v="120"/>
          <ac:cxnSpMkLst>
            <pc:docMk/>
            <pc:sldMk cId="1964361080" sldId="285"/>
            <ac:cxnSpMk id="17" creationId="{CAAB2A83-F98C-EA06-2076-4EF161A50283}"/>
          </ac:cxnSpMkLst>
        </pc:cxnChg>
      </pc:sldChg>
      <pc:sldChg chg="del">
        <pc:chgData name="Albert Fischer" userId="b31de643-585d-4682-ac0d-62b3ed41efcf" providerId="ADAL" clId="{8C34916E-4F78-354C-9DB1-3B7CF86B451C}" dt="2024-05-15T20:43:12.191" v="206" actId="2696"/>
        <pc:sldMkLst>
          <pc:docMk/>
          <pc:sldMk cId="328415597" sldId="286"/>
        </pc:sldMkLst>
      </pc:sldChg>
      <pc:sldChg chg="del">
        <pc:chgData name="Albert Fischer" userId="b31de643-585d-4682-ac0d-62b3ed41efcf" providerId="ADAL" clId="{8C34916E-4F78-354C-9DB1-3B7CF86B451C}" dt="2024-05-15T20:43:12.188" v="204" actId="2696"/>
        <pc:sldMkLst>
          <pc:docMk/>
          <pc:sldMk cId="3517768450" sldId="289"/>
        </pc:sldMkLst>
      </pc:sldChg>
      <pc:sldChg chg="del">
        <pc:chgData name="Albert Fischer" userId="b31de643-585d-4682-ac0d-62b3ed41efcf" providerId="ADAL" clId="{8C34916E-4F78-354C-9DB1-3B7CF86B451C}" dt="2024-05-15T20:43:12.181" v="198" actId="2696"/>
        <pc:sldMkLst>
          <pc:docMk/>
          <pc:sldMk cId="1927222170" sldId="290"/>
        </pc:sldMkLst>
      </pc:sldChg>
      <pc:sldChg chg="del">
        <pc:chgData name="Albert Fischer" userId="b31de643-585d-4682-ac0d-62b3ed41efcf" providerId="ADAL" clId="{8C34916E-4F78-354C-9DB1-3B7CF86B451C}" dt="2024-05-15T20:43:12.187" v="203" actId="2696"/>
        <pc:sldMkLst>
          <pc:docMk/>
          <pc:sldMk cId="2166686652" sldId="291"/>
        </pc:sldMkLst>
      </pc:sldChg>
    </pc:docChg>
  </pc:docChgLst>
  <pc:docChgLst>
    <pc:chgData name="Albert Fischer" userId="b31de643-585d-4682-ac0d-62b3ed41efcf" providerId="ADAL" clId="{F50F7048-B191-9745-92F6-986B8924A588}"/>
    <pc:docChg chg="modSld">
      <pc:chgData name="Albert Fischer" userId="b31de643-585d-4682-ac0d-62b3ed41efcf" providerId="ADAL" clId="{F50F7048-B191-9745-92F6-986B8924A588}" dt="2024-04-13T11:40:48.400" v="0" actId="1036"/>
      <pc:docMkLst>
        <pc:docMk/>
      </pc:docMkLst>
      <pc:sldChg chg="modSp mod">
        <pc:chgData name="Albert Fischer" userId="b31de643-585d-4682-ac0d-62b3ed41efcf" providerId="ADAL" clId="{F50F7048-B191-9745-92F6-986B8924A588}" dt="2024-04-13T11:40:48.400" v="0" actId="1036"/>
        <pc:sldMkLst>
          <pc:docMk/>
          <pc:sldMk cId="1860851958" sldId="279"/>
        </pc:sldMkLst>
        <pc:picChg chg="mod">
          <ac:chgData name="Albert Fischer" userId="b31de643-585d-4682-ac0d-62b3ed41efcf" providerId="ADAL" clId="{F50F7048-B191-9745-92F6-986B8924A588}" dt="2024-04-13T11:40:48.400" v="0" actId="1036"/>
          <ac:picMkLst>
            <pc:docMk/>
            <pc:sldMk cId="1860851958" sldId="279"/>
            <ac:picMk id="4" creationId="{4D5330C1-CBA4-F2EC-17FC-D1A5E550662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01603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95faff24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295faff24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80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95faff24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295faff24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802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95faff24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295faff24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95faff24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295faff24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188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95faff24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295faff24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95faff24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295faff24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8"/>
        <p:cNvGrpSpPr/>
        <p:nvPr/>
      </p:nvGrpSpPr>
      <p:grpSpPr>
        <a:xfrm>
          <a:off x="0" y="0"/>
          <a:ext cx="0" cy="0"/>
          <a:chOff x="0" y="0"/>
          <a:chExt cx="0" cy="0"/>
        </a:xfrm>
      </p:grpSpPr>
      <p:sp>
        <p:nvSpPr>
          <p:cNvPr id="59" name="Google Shape;59;p14"/>
          <p:cNvSpPr/>
          <p:nvPr/>
        </p:nvSpPr>
        <p:spPr>
          <a:xfrm>
            <a:off x="0" y="1393200"/>
            <a:ext cx="9144000" cy="37503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 name="Google Shape;60;p14"/>
          <p:cNvSpPr txBox="1">
            <a:spLocks noGrp="1"/>
          </p:cNvSpPr>
          <p:nvPr>
            <p:ph type="ctrTitle"/>
          </p:nvPr>
        </p:nvSpPr>
        <p:spPr>
          <a:xfrm>
            <a:off x="1025999" y="2092500"/>
            <a:ext cx="5157600" cy="1107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800"/>
              <a:buFont typeface="Arial"/>
              <a:buNone/>
              <a:defRPr sz="38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025999" y="3447900"/>
            <a:ext cx="5157600" cy="696300"/>
          </a:xfrm>
          <a:prstGeom prst="rect">
            <a:avLst/>
          </a:prstGeom>
          <a:noFill/>
          <a:ln>
            <a:noFill/>
          </a:ln>
        </p:spPr>
        <p:txBody>
          <a:bodyPr spcFirstLastPara="1" wrap="square" lIns="0" tIns="0" rIns="0" bIns="0" anchor="t" anchorCtr="0">
            <a:noAutofit/>
          </a:bodyPr>
          <a:lstStyle>
            <a:lvl1pPr lvl="0" algn="l" rtl="0">
              <a:lnSpc>
                <a:spcPct val="105000"/>
              </a:lnSpc>
              <a:spcBef>
                <a:spcPts val="0"/>
              </a:spcBef>
              <a:spcAft>
                <a:spcPts val="0"/>
              </a:spcAft>
              <a:buClr>
                <a:schemeClr val="lt1"/>
              </a:buClr>
              <a:buSzPts val="1400"/>
              <a:buNone/>
              <a:defRPr sz="1400" b="1">
                <a:solidFill>
                  <a:schemeClr val="lt1"/>
                </a:solidFill>
              </a:defRPr>
            </a:lvl1pPr>
            <a:lvl2pPr lvl="1" algn="l" rtl="0">
              <a:lnSpc>
                <a:spcPct val="105000"/>
              </a:lnSpc>
              <a:spcBef>
                <a:spcPts val="0"/>
              </a:spcBef>
              <a:spcAft>
                <a:spcPts val="0"/>
              </a:spcAft>
              <a:buClr>
                <a:schemeClr val="lt1"/>
              </a:buClr>
              <a:buSzPts val="1400"/>
              <a:buNone/>
              <a:defRPr sz="1400" b="0">
                <a:solidFill>
                  <a:schemeClr val="lt1"/>
                </a:solidFill>
              </a:defRPr>
            </a:lvl2pPr>
            <a:lvl3pPr lvl="2" algn="ctr" rtl="0">
              <a:lnSpc>
                <a:spcPct val="100000"/>
              </a:lnSpc>
              <a:spcBef>
                <a:spcPts val="0"/>
              </a:spcBef>
              <a:spcAft>
                <a:spcPts val="0"/>
              </a:spcAft>
              <a:buSzPts val="1400"/>
              <a:buNone/>
              <a:defRPr sz="1400"/>
            </a:lvl3pPr>
            <a:lvl4pPr lvl="3" algn="ctr" rtl="0">
              <a:lnSpc>
                <a:spcPct val="100000"/>
              </a:lnSpc>
              <a:spcBef>
                <a:spcPts val="2100"/>
              </a:spcBef>
              <a:spcAft>
                <a:spcPts val="0"/>
              </a:spcAft>
              <a:buSzPts val="1200"/>
              <a:buNone/>
              <a:defRPr sz="1200"/>
            </a:lvl4pPr>
            <a:lvl5pPr lvl="4" algn="ctr" rtl="0">
              <a:lnSpc>
                <a:spcPct val="100000"/>
              </a:lnSpc>
              <a:spcBef>
                <a:spcPts val="600"/>
              </a:spcBef>
              <a:spcAft>
                <a:spcPts val="0"/>
              </a:spcAft>
              <a:buSzPts val="1200"/>
              <a:buNone/>
              <a:defRPr sz="1200"/>
            </a:lvl5pPr>
            <a:lvl6pPr lvl="5" algn="ctr" rtl="0">
              <a:lnSpc>
                <a:spcPct val="90000"/>
              </a:lnSpc>
              <a:spcBef>
                <a:spcPts val="6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2" name="Google Shape;62;p14" descr="Logo&#10;&#10;Description automatically generated"/>
          <p:cNvPicPr preferRelativeResize="0"/>
          <p:nvPr/>
        </p:nvPicPr>
        <p:blipFill rotWithShape="1">
          <a:blip r:embed="rId2">
            <a:alphaModFix/>
          </a:blip>
          <a:srcRect/>
          <a:stretch/>
        </p:blipFill>
        <p:spPr>
          <a:xfrm>
            <a:off x="1026000" y="432000"/>
            <a:ext cx="2227500" cy="62906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s with Images">
  <p:cSld name="Two Columns with Images">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540545" y="541735"/>
            <a:ext cx="80628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 name="Google Shape;125;p24"/>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 name="Google Shape;126;p24"/>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7" name="Google Shape;127;p24"/>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24"/>
          <p:cNvSpPr>
            <a:spLocks noGrp="1"/>
          </p:cNvSpPr>
          <p:nvPr>
            <p:ph type="pic" idx="2"/>
          </p:nvPr>
        </p:nvSpPr>
        <p:spPr>
          <a:xfrm>
            <a:off x="540544" y="1393200"/>
            <a:ext cx="3977100" cy="1512000"/>
          </a:xfrm>
          <a:prstGeom prst="rect">
            <a:avLst/>
          </a:prstGeom>
          <a:solidFill>
            <a:srgbClr val="D8D8D8"/>
          </a:solidFill>
          <a:ln>
            <a:noFill/>
          </a:ln>
        </p:spPr>
      </p:sp>
      <p:sp>
        <p:nvSpPr>
          <p:cNvPr id="129" name="Google Shape;129;p24"/>
          <p:cNvSpPr txBox="1">
            <a:spLocks noGrp="1"/>
          </p:cNvSpPr>
          <p:nvPr>
            <p:ph type="body" idx="1"/>
          </p:nvPr>
        </p:nvSpPr>
        <p:spPr>
          <a:xfrm>
            <a:off x="540544" y="2904179"/>
            <a:ext cx="3977100" cy="1530900"/>
          </a:xfrm>
          <a:prstGeom prst="rect">
            <a:avLst/>
          </a:prstGeom>
          <a:solidFill>
            <a:schemeClr val="accent1"/>
          </a:solidFill>
          <a:ln>
            <a:noFill/>
          </a:ln>
        </p:spPr>
        <p:txBody>
          <a:bodyPr spcFirstLastPara="1" wrap="square" lIns="162000" tIns="162000" rIns="162000" bIns="16200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0" name="Google Shape;130;p24"/>
          <p:cNvSpPr>
            <a:spLocks noGrp="1"/>
          </p:cNvSpPr>
          <p:nvPr>
            <p:ph type="pic" idx="3"/>
          </p:nvPr>
        </p:nvSpPr>
        <p:spPr>
          <a:xfrm>
            <a:off x="4625166" y="1393200"/>
            <a:ext cx="3977100" cy="1512000"/>
          </a:xfrm>
          <a:prstGeom prst="rect">
            <a:avLst/>
          </a:prstGeom>
          <a:solidFill>
            <a:srgbClr val="D8D8D8"/>
          </a:solidFill>
          <a:ln>
            <a:noFill/>
          </a:ln>
        </p:spPr>
      </p:sp>
      <p:sp>
        <p:nvSpPr>
          <p:cNvPr id="131" name="Google Shape;131;p24"/>
          <p:cNvSpPr txBox="1">
            <a:spLocks noGrp="1"/>
          </p:cNvSpPr>
          <p:nvPr>
            <p:ph type="body" idx="4"/>
          </p:nvPr>
        </p:nvSpPr>
        <p:spPr>
          <a:xfrm>
            <a:off x="4625166" y="2904179"/>
            <a:ext cx="3977100" cy="1530900"/>
          </a:xfrm>
          <a:prstGeom prst="rect">
            <a:avLst/>
          </a:prstGeom>
          <a:solidFill>
            <a:schemeClr val="accent1"/>
          </a:solidFill>
          <a:ln>
            <a:noFill/>
          </a:ln>
        </p:spPr>
        <p:txBody>
          <a:bodyPr spcFirstLastPara="1" wrap="square" lIns="162000" tIns="162000" rIns="162000" bIns="16200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lumn">
  <p:cSld name="Three Column">
    <p:bg>
      <p:bgPr>
        <a:solidFill>
          <a:schemeClr val="accent1"/>
        </a:solidFill>
        <a:effectLst/>
      </p:bgPr>
    </p:bg>
    <p:spTree>
      <p:nvGrpSpPr>
        <p:cNvPr id="1" name="Shape 132"/>
        <p:cNvGrpSpPr/>
        <p:nvPr/>
      </p:nvGrpSpPr>
      <p:grpSpPr>
        <a:xfrm>
          <a:off x="0" y="0"/>
          <a:ext cx="0" cy="0"/>
          <a:chOff x="0" y="0"/>
          <a:chExt cx="0" cy="0"/>
        </a:xfrm>
      </p:grpSpPr>
      <p:sp>
        <p:nvSpPr>
          <p:cNvPr id="133" name="Google Shape;133;p25"/>
          <p:cNvSpPr/>
          <p:nvPr/>
        </p:nvSpPr>
        <p:spPr>
          <a:xfrm>
            <a:off x="0" y="0"/>
            <a:ext cx="9144000" cy="1736100"/>
          </a:xfrm>
          <a:prstGeom prst="rect">
            <a:avLst/>
          </a:prstGeom>
          <a:solidFill>
            <a:schemeClr val="l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 name="Google Shape;134;p25"/>
          <p:cNvSpPr txBox="1">
            <a:spLocks noGrp="1"/>
          </p:cNvSpPr>
          <p:nvPr>
            <p:ph type="title"/>
          </p:nvPr>
        </p:nvSpPr>
        <p:spPr>
          <a:xfrm>
            <a:off x="540545" y="541735"/>
            <a:ext cx="80628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5" name="Google Shape;135;p25"/>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25"/>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7" name="Google Shape;137;p25"/>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8" name="Google Shape;138;p25"/>
          <p:cNvSpPr txBox="1">
            <a:spLocks noGrp="1"/>
          </p:cNvSpPr>
          <p:nvPr>
            <p:ph type="body" idx="1"/>
          </p:nvPr>
        </p:nvSpPr>
        <p:spPr>
          <a:xfrm>
            <a:off x="540544" y="972741"/>
            <a:ext cx="5011200" cy="438000"/>
          </a:xfrm>
          <a:prstGeom prst="rect">
            <a:avLst/>
          </a:prstGeom>
          <a:noFill/>
          <a:ln>
            <a:noFill/>
          </a:ln>
        </p:spPr>
        <p:txBody>
          <a:bodyPr spcFirstLastPara="1" wrap="square" lIns="0" tIns="0" rIns="0" bIns="0" anchor="t" anchorCtr="0">
            <a:noAutofit/>
          </a:bodyPr>
          <a:lstStyle>
            <a:lvl1pPr marL="457200" lvl="0" indent="-228600" algn="l" rtl="0">
              <a:lnSpc>
                <a:spcPct val="105000"/>
              </a:lnSpc>
              <a:spcBef>
                <a:spcPts val="0"/>
              </a:spcBef>
              <a:spcAft>
                <a:spcPts val="0"/>
              </a:spcAft>
              <a:buClr>
                <a:schemeClr val="dk2"/>
              </a:buClr>
              <a:buSzPts val="1400"/>
              <a:buNone/>
              <a:defRPr sz="1400">
                <a:solidFill>
                  <a:schemeClr val="dk2"/>
                </a:solidFill>
              </a:defRPr>
            </a:lvl1pPr>
            <a:lvl2pPr marL="914400" lvl="1" indent="-228600" algn="l" rtl="0">
              <a:lnSpc>
                <a:spcPct val="90000"/>
              </a:lnSpc>
              <a:spcBef>
                <a:spcPts val="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9" name="Google Shape;139;p25"/>
          <p:cNvSpPr txBox="1">
            <a:spLocks noGrp="1"/>
          </p:cNvSpPr>
          <p:nvPr>
            <p:ph type="body" idx="2"/>
          </p:nvPr>
        </p:nvSpPr>
        <p:spPr>
          <a:xfrm>
            <a:off x="540543" y="2046600"/>
            <a:ext cx="2598000" cy="2388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0" name="Google Shape;140;p25"/>
          <p:cNvSpPr txBox="1">
            <a:spLocks noGrp="1"/>
          </p:cNvSpPr>
          <p:nvPr>
            <p:ph type="body" idx="3"/>
          </p:nvPr>
        </p:nvSpPr>
        <p:spPr>
          <a:xfrm>
            <a:off x="3272399" y="2046600"/>
            <a:ext cx="2598000" cy="2388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1" name="Google Shape;141;p25"/>
          <p:cNvSpPr txBox="1">
            <a:spLocks noGrp="1"/>
          </p:cNvSpPr>
          <p:nvPr>
            <p:ph type="body" idx="4"/>
          </p:nvPr>
        </p:nvSpPr>
        <p:spPr>
          <a:xfrm>
            <a:off x="6004255" y="2046600"/>
            <a:ext cx="2598000" cy="2388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100"/>
              <a:buNone/>
              <a:defRPr sz="11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400"/>
              </a:spcBef>
              <a:spcAft>
                <a:spcPts val="0"/>
              </a:spcAft>
              <a:buSzPts val="1400"/>
              <a:buNone/>
              <a:defRPr>
                <a:solidFill>
                  <a:schemeClr val="lt1"/>
                </a:solidFill>
              </a:defRPr>
            </a:lvl3pPr>
            <a:lvl4pPr marL="1828800" lvl="3" indent="-298450" algn="l" rtl="0">
              <a:lnSpc>
                <a:spcPct val="100000"/>
              </a:lnSpc>
              <a:spcBef>
                <a:spcPts val="0"/>
              </a:spcBef>
              <a:spcAft>
                <a:spcPts val="0"/>
              </a:spcAft>
              <a:buSzPts val="1100"/>
              <a:buChar char="•"/>
              <a:defRPr sz="1100">
                <a:solidFill>
                  <a:schemeClr val="lt1"/>
                </a:solidFill>
              </a:defRPr>
            </a:lvl4pPr>
            <a:lvl5pPr marL="2286000" lvl="4" indent="-298450" algn="l" rtl="0">
              <a:lnSpc>
                <a:spcPct val="100000"/>
              </a:lnSpc>
              <a:spcBef>
                <a:spcPts val="0"/>
              </a:spcBef>
              <a:spcAft>
                <a:spcPts val="0"/>
              </a:spcAft>
              <a:buSzPts val="1100"/>
              <a:buChar char="•"/>
              <a:defRPr sz="11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142" name="Google Shape;142;p25"/>
          <p:cNvCxnSpPr/>
          <p:nvPr/>
        </p:nvCxnSpPr>
        <p:spPr>
          <a:xfrm>
            <a:off x="1324800" y="4771287"/>
            <a:ext cx="78192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Image">
  <p:cSld name="Section Header Image">
    <p:bg>
      <p:bgPr>
        <a:solidFill>
          <a:schemeClr val="lt1"/>
        </a:solidFill>
        <a:effectLst/>
      </p:bgPr>
    </p:bg>
    <p:spTree>
      <p:nvGrpSpPr>
        <p:cNvPr id="1" name="Shape 143"/>
        <p:cNvGrpSpPr/>
        <p:nvPr/>
      </p:nvGrpSpPr>
      <p:grpSpPr>
        <a:xfrm>
          <a:off x="0" y="0"/>
          <a:ext cx="0" cy="0"/>
          <a:chOff x="0" y="0"/>
          <a:chExt cx="0" cy="0"/>
        </a:xfrm>
      </p:grpSpPr>
      <p:sp>
        <p:nvSpPr>
          <p:cNvPr id="144" name="Google Shape;144;p26"/>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5" name="Google Shape;145;p26"/>
          <p:cNvSpPr>
            <a:spLocks noGrp="1"/>
          </p:cNvSpPr>
          <p:nvPr>
            <p:ph type="pic" idx="2"/>
          </p:nvPr>
        </p:nvSpPr>
        <p:spPr>
          <a:xfrm>
            <a:off x="4000500" y="0"/>
            <a:ext cx="5143500" cy="5143500"/>
          </a:xfrm>
          <a:prstGeom prst="rect">
            <a:avLst/>
          </a:prstGeom>
          <a:solidFill>
            <a:srgbClr val="D8D8D8"/>
          </a:solidFill>
          <a:ln>
            <a:noFill/>
          </a:ln>
        </p:spPr>
      </p:sp>
      <p:sp>
        <p:nvSpPr>
          <p:cNvPr id="146" name="Google Shape;146;p26"/>
          <p:cNvSpPr txBox="1">
            <a:spLocks noGrp="1"/>
          </p:cNvSpPr>
          <p:nvPr>
            <p:ph type="title"/>
          </p:nvPr>
        </p:nvSpPr>
        <p:spPr>
          <a:xfrm>
            <a:off x="540544" y="972741"/>
            <a:ext cx="3126900" cy="28902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accent1"/>
              </a:buClr>
              <a:buSzPts val="3700"/>
              <a:buFont typeface="Arial"/>
              <a:buNone/>
              <a:defRPr sz="3700">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540544" y="972741"/>
            <a:ext cx="4616700" cy="28902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1"/>
              </a:buClr>
              <a:buSzPts val="3700"/>
              <a:buFont typeface="Arial"/>
              <a:buNone/>
              <a:defRPr sz="3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9" name="Google Shape;149;p27"/>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50" name="Google Shape;150;p27"/>
          <p:cNvCxnSpPr/>
          <p:nvPr/>
        </p:nvCxnSpPr>
        <p:spPr>
          <a:xfrm>
            <a:off x="1324800" y="4771287"/>
            <a:ext cx="78192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3" name="Google Shape;153;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54" name="Google Shape;15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4120A-103D-C82C-7B4D-BCF7164CB638}"/>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C6F85D1C-F772-F7A6-D6B1-AA50242A7FD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DEE975DE-E74D-39D5-91DF-EAB7F1CF9AA8}"/>
              </a:ext>
            </a:extLst>
          </p:cNvPr>
          <p:cNvSpPr>
            <a:spLocks noGrp="1"/>
          </p:cNvSpPr>
          <p:nvPr>
            <p:ph type="dt" sz="half" idx="10"/>
          </p:nvPr>
        </p:nvSpPr>
        <p:spPr/>
        <p:txBody>
          <a:bodyPr/>
          <a:lstStyle/>
          <a:p>
            <a:fld id="{2EC0C94C-DEE3-444B-A3DA-5920B516E098}" type="datetimeFigureOut">
              <a:rPr lang="en-GB" smtClean="0"/>
              <a:t>15/05/2024</a:t>
            </a:fld>
            <a:endParaRPr lang="en-GB"/>
          </a:p>
        </p:txBody>
      </p:sp>
      <p:sp>
        <p:nvSpPr>
          <p:cNvPr id="5" name="Footer Placeholder 4">
            <a:extLst>
              <a:ext uri="{FF2B5EF4-FFF2-40B4-BE49-F238E27FC236}">
                <a16:creationId xmlns:a16="http://schemas.microsoft.com/office/drawing/2014/main" id="{9A23334A-0DFB-C9A8-AF17-30738BA2E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A311A4-9950-09F3-904D-4026ECA25210}"/>
              </a:ext>
            </a:extLst>
          </p:cNvPr>
          <p:cNvSpPr>
            <a:spLocks noGrp="1"/>
          </p:cNvSpPr>
          <p:nvPr>
            <p:ph type="sldNum" sz="quarter" idx="12"/>
          </p:nvPr>
        </p:nvSpPr>
        <p:spPr/>
        <p:txBody>
          <a:bodyPr/>
          <a:lstStyle/>
          <a:p>
            <a:fld id="{C1BFC9A4-57C4-4D42-8FDB-2A9FA1475597}" type="slidenum">
              <a:rPr lang="en-GB" smtClean="0"/>
              <a:t>‹#›</a:t>
            </a:fld>
            <a:endParaRPr lang="en-GB"/>
          </a:p>
        </p:txBody>
      </p:sp>
    </p:spTree>
    <p:extLst>
      <p:ext uri="{BB962C8B-B14F-4D97-AF65-F5344CB8AC3E}">
        <p14:creationId xmlns:p14="http://schemas.microsoft.com/office/powerpoint/2010/main" val="806502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9954-6511-FB5C-313A-609797D0F59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C5FD9EA-9E59-E39C-5999-8D034CF7B4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AE60DE-F17C-CB62-FF8F-FA3C3A50304D}"/>
              </a:ext>
            </a:extLst>
          </p:cNvPr>
          <p:cNvSpPr>
            <a:spLocks noGrp="1"/>
          </p:cNvSpPr>
          <p:nvPr>
            <p:ph type="dt" sz="half" idx="10"/>
          </p:nvPr>
        </p:nvSpPr>
        <p:spPr/>
        <p:txBody>
          <a:bodyPr/>
          <a:lstStyle/>
          <a:p>
            <a:fld id="{2EC0C94C-DEE3-444B-A3DA-5920B516E098}" type="datetimeFigureOut">
              <a:rPr lang="en-GB" smtClean="0"/>
              <a:t>15/05/2024</a:t>
            </a:fld>
            <a:endParaRPr lang="en-GB"/>
          </a:p>
        </p:txBody>
      </p:sp>
      <p:sp>
        <p:nvSpPr>
          <p:cNvPr id="5" name="Footer Placeholder 4">
            <a:extLst>
              <a:ext uri="{FF2B5EF4-FFF2-40B4-BE49-F238E27FC236}">
                <a16:creationId xmlns:a16="http://schemas.microsoft.com/office/drawing/2014/main" id="{FAF527F8-E6DF-C654-9503-2A5244F0A8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F9CECF-9D11-FD11-4137-69AFDBD4203C}"/>
              </a:ext>
            </a:extLst>
          </p:cNvPr>
          <p:cNvSpPr>
            <a:spLocks noGrp="1"/>
          </p:cNvSpPr>
          <p:nvPr>
            <p:ph type="sldNum" sz="quarter" idx="12"/>
          </p:nvPr>
        </p:nvSpPr>
        <p:spPr/>
        <p:txBody>
          <a:bodyPr/>
          <a:lstStyle/>
          <a:p>
            <a:fld id="{C1BFC9A4-57C4-4D42-8FDB-2A9FA1475597}" type="slidenum">
              <a:rPr lang="en-GB" smtClean="0"/>
              <a:t>‹#›</a:t>
            </a:fld>
            <a:endParaRPr lang="en-GB"/>
          </a:p>
        </p:txBody>
      </p:sp>
    </p:spTree>
    <p:extLst>
      <p:ext uri="{BB962C8B-B14F-4D97-AF65-F5344CB8AC3E}">
        <p14:creationId xmlns:p14="http://schemas.microsoft.com/office/powerpoint/2010/main" val="3188220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14D1-6659-C4AD-FF7A-2CE674E74866}"/>
              </a:ext>
            </a:extLst>
          </p:cNvPr>
          <p:cNvSpPr>
            <a:spLocks noGrp="1"/>
          </p:cNvSpPr>
          <p:nvPr>
            <p:ph type="title"/>
          </p:nvPr>
        </p:nvSpPr>
        <p:spPr>
          <a:xfrm>
            <a:off x="623887" y="1282304"/>
            <a:ext cx="7886700" cy="2139553"/>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B298CE0E-8C96-28EF-8DB5-F754024248DE}"/>
              </a:ext>
            </a:extLst>
          </p:cNvPr>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001245-AD29-7F11-E6A6-687500CF9A43}"/>
              </a:ext>
            </a:extLst>
          </p:cNvPr>
          <p:cNvSpPr>
            <a:spLocks noGrp="1"/>
          </p:cNvSpPr>
          <p:nvPr>
            <p:ph type="dt" sz="half" idx="10"/>
          </p:nvPr>
        </p:nvSpPr>
        <p:spPr/>
        <p:txBody>
          <a:bodyPr/>
          <a:lstStyle/>
          <a:p>
            <a:fld id="{2EC0C94C-DEE3-444B-A3DA-5920B516E098}" type="datetimeFigureOut">
              <a:rPr lang="en-GB" smtClean="0"/>
              <a:t>15/05/2024</a:t>
            </a:fld>
            <a:endParaRPr lang="en-GB"/>
          </a:p>
        </p:txBody>
      </p:sp>
      <p:sp>
        <p:nvSpPr>
          <p:cNvPr id="5" name="Footer Placeholder 4">
            <a:extLst>
              <a:ext uri="{FF2B5EF4-FFF2-40B4-BE49-F238E27FC236}">
                <a16:creationId xmlns:a16="http://schemas.microsoft.com/office/drawing/2014/main" id="{046AD336-75F2-DE27-B730-1D8F16C193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EC07F5-8220-B5A0-F3CE-E71394243197}"/>
              </a:ext>
            </a:extLst>
          </p:cNvPr>
          <p:cNvSpPr>
            <a:spLocks noGrp="1"/>
          </p:cNvSpPr>
          <p:nvPr>
            <p:ph type="sldNum" sz="quarter" idx="12"/>
          </p:nvPr>
        </p:nvSpPr>
        <p:spPr/>
        <p:txBody>
          <a:bodyPr/>
          <a:lstStyle/>
          <a:p>
            <a:fld id="{C1BFC9A4-57C4-4D42-8FDB-2A9FA1475597}" type="slidenum">
              <a:rPr lang="en-GB" smtClean="0"/>
              <a:t>‹#›</a:t>
            </a:fld>
            <a:endParaRPr lang="en-GB"/>
          </a:p>
        </p:txBody>
      </p:sp>
    </p:spTree>
    <p:extLst>
      <p:ext uri="{BB962C8B-B14F-4D97-AF65-F5344CB8AC3E}">
        <p14:creationId xmlns:p14="http://schemas.microsoft.com/office/powerpoint/2010/main" val="4198396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0CB3-913A-4EDD-69E4-0E5791444C0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6648BD9-3A20-1985-9EDB-623A42FBEA4B}"/>
              </a:ext>
            </a:extLst>
          </p:cNvPr>
          <p:cNvSpPr>
            <a:spLocks noGrp="1"/>
          </p:cNvSpPr>
          <p:nvPr>
            <p:ph sz="half" idx="1"/>
          </p:nvPr>
        </p:nvSpPr>
        <p:spPr>
          <a:xfrm>
            <a:off x="628650" y="1369218"/>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4B41E84-2A47-18FD-41BE-F633614C8832}"/>
              </a:ext>
            </a:extLst>
          </p:cNvPr>
          <p:cNvSpPr>
            <a:spLocks noGrp="1"/>
          </p:cNvSpPr>
          <p:nvPr>
            <p:ph sz="half" idx="2"/>
          </p:nvPr>
        </p:nvSpPr>
        <p:spPr>
          <a:xfrm>
            <a:off x="4629150" y="1369218"/>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D47021D-DE5B-4733-7674-90520DECA873}"/>
              </a:ext>
            </a:extLst>
          </p:cNvPr>
          <p:cNvSpPr>
            <a:spLocks noGrp="1"/>
          </p:cNvSpPr>
          <p:nvPr>
            <p:ph type="dt" sz="half" idx="10"/>
          </p:nvPr>
        </p:nvSpPr>
        <p:spPr/>
        <p:txBody>
          <a:bodyPr/>
          <a:lstStyle/>
          <a:p>
            <a:fld id="{2EC0C94C-DEE3-444B-A3DA-5920B516E098}" type="datetimeFigureOut">
              <a:rPr lang="en-GB" smtClean="0"/>
              <a:t>15/05/2024</a:t>
            </a:fld>
            <a:endParaRPr lang="en-GB"/>
          </a:p>
        </p:txBody>
      </p:sp>
      <p:sp>
        <p:nvSpPr>
          <p:cNvPr id="6" name="Footer Placeholder 5">
            <a:extLst>
              <a:ext uri="{FF2B5EF4-FFF2-40B4-BE49-F238E27FC236}">
                <a16:creationId xmlns:a16="http://schemas.microsoft.com/office/drawing/2014/main" id="{6B128A7A-53D5-946C-F77A-042E9EA8CE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D48175-FC20-6C68-48C0-AF45CBDE4C68}"/>
              </a:ext>
            </a:extLst>
          </p:cNvPr>
          <p:cNvSpPr>
            <a:spLocks noGrp="1"/>
          </p:cNvSpPr>
          <p:nvPr>
            <p:ph type="sldNum" sz="quarter" idx="12"/>
          </p:nvPr>
        </p:nvSpPr>
        <p:spPr/>
        <p:txBody>
          <a:bodyPr/>
          <a:lstStyle/>
          <a:p>
            <a:fld id="{C1BFC9A4-57C4-4D42-8FDB-2A9FA1475597}" type="slidenum">
              <a:rPr lang="en-GB" smtClean="0"/>
              <a:t>‹#›</a:t>
            </a:fld>
            <a:endParaRPr lang="en-GB"/>
          </a:p>
        </p:txBody>
      </p:sp>
    </p:spTree>
    <p:extLst>
      <p:ext uri="{BB962C8B-B14F-4D97-AF65-F5344CB8AC3E}">
        <p14:creationId xmlns:p14="http://schemas.microsoft.com/office/powerpoint/2010/main" val="1146663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A7F8-8DBF-C82E-2BC6-54E0F79F16BC}"/>
              </a:ext>
            </a:extLst>
          </p:cNvPr>
          <p:cNvSpPr>
            <a:spLocks noGrp="1"/>
          </p:cNvSpPr>
          <p:nvPr>
            <p:ph type="title"/>
          </p:nvPr>
        </p:nvSpPr>
        <p:spPr>
          <a:xfrm>
            <a:off x="629841" y="273844"/>
            <a:ext cx="7886700" cy="994172"/>
          </a:xfrm>
        </p:spPr>
        <p:txBody>
          <a:bodyPr/>
          <a:lstStyle/>
          <a:p>
            <a:r>
              <a:rPr lang="en-GB"/>
              <a:t>Click to edit Master title style</a:t>
            </a:r>
          </a:p>
        </p:txBody>
      </p:sp>
      <p:sp>
        <p:nvSpPr>
          <p:cNvPr id="3" name="Text Placeholder 2">
            <a:extLst>
              <a:ext uri="{FF2B5EF4-FFF2-40B4-BE49-F238E27FC236}">
                <a16:creationId xmlns:a16="http://schemas.microsoft.com/office/drawing/2014/main" id="{2DA3C70C-5050-C7B5-4F6D-49059AF8D0E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E333CC2A-9436-138E-F456-5CC397FF2ABC}"/>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7B496D4-BA95-BF89-A297-84E2AA6700B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000F0A8F-ECB8-E12A-8A95-3A7F6F51C1C9}"/>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07F9CD2-C2F4-C5FD-4543-1FCF3BFCBD2A}"/>
              </a:ext>
            </a:extLst>
          </p:cNvPr>
          <p:cNvSpPr>
            <a:spLocks noGrp="1"/>
          </p:cNvSpPr>
          <p:nvPr>
            <p:ph type="dt" sz="half" idx="10"/>
          </p:nvPr>
        </p:nvSpPr>
        <p:spPr/>
        <p:txBody>
          <a:bodyPr/>
          <a:lstStyle/>
          <a:p>
            <a:fld id="{2EC0C94C-DEE3-444B-A3DA-5920B516E098}" type="datetimeFigureOut">
              <a:rPr lang="en-GB" smtClean="0"/>
              <a:t>15/05/2024</a:t>
            </a:fld>
            <a:endParaRPr lang="en-GB"/>
          </a:p>
        </p:txBody>
      </p:sp>
      <p:sp>
        <p:nvSpPr>
          <p:cNvPr id="8" name="Footer Placeholder 7">
            <a:extLst>
              <a:ext uri="{FF2B5EF4-FFF2-40B4-BE49-F238E27FC236}">
                <a16:creationId xmlns:a16="http://schemas.microsoft.com/office/drawing/2014/main" id="{FC47E07E-DDBF-B5A0-3029-A0B2BAECD2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4BD99E-64AB-7D20-88CB-B6E288360511}"/>
              </a:ext>
            </a:extLst>
          </p:cNvPr>
          <p:cNvSpPr>
            <a:spLocks noGrp="1"/>
          </p:cNvSpPr>
          <p:nvPr>
            <p:ph type="sldNum" sz="quarter" idx="12"/>
          </p:nvPr>
        </p:nvSpPr>
        <p:spPr/>
        <p:txBody>
          <a:bodyPr/>
          <a:lstStyle/>
          <a:p>
            <a:fld id="{C1BFC9A4-57C4-4D42-8FDB-2A9FA1475597}" type="slidenum">
              <a:rPr lang="en-GB" smtClean="0"/>
              <a:t>‹#›</a:t>
            </a:fld>
            <a:endParaRPr lang="en-GB"/>
          </a:p>
        </p:txBody>
      </p:sp>
    </p:spTree>
    <p:extLst>
      <p:ext uri="{BB962C8B-B14F-4D97-AF65-F5344CB8AC3E}">
        <p14:creationId xmlns:p14="http://schemas.microsoft.com/office/powerpoint/2010/main" val="131642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and Large Image">
  <p:cSld name="Content and Large Image">
    <p:spTree>
      <p:nvGrpSpPr>
        <p:cNvPr id="1" name="Shape 63"/>
        <p:cNvGrpSpPr/>
        <p:nvPr/>
      </p:nvGrpSpPr>
      <p:grpSpPr>
        <a:xfrm>
          <a:off x="0" y="0"/>
          <a:ext cx="0" cy="0"/>
          <a:chOff x="0" y="0"/>
          <a:chExt cx="0" cy="0"/>
        </a:xfrm>
      </p:grpSpPr>
      <p:sp>
        <p:nvSpPr>
          <p:cNvPr id="64" name="Google Shape;64;p15"/>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5"/>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p15"/>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15"/>
          <p:cNvSpPr txBox="1">
            <a:spLocks noGrp="1"/>
          </p:cNvSpPr>
          <p:nvPr>
            <p:ph type="body" idx="1"/>
          </p:nvPr>
        </p:nvSpPr>
        <p:spPr>
          <a:xfrm>
            <a:off x="540545" y="972741"/>
            <a:ext cx="29349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90000"/>
              </a:lnSpc>
              <a:spcBef>
                <a:spcPts val="130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8" name="Google Shape;68;p15"/>
          <p:cNvSpPr txBox="1">
            <a:spLocks noGrp="1"/>
          </p:cNvSpPr>
          <p:nvPr>
            <p:ph type="title"/>
          </p:nvPr>
        </p:nvSpPr>
        <p:spPr>
          <a:xfrm>
            <a:off x="540545" y="541735"/>
            <a:ext cx="29349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 name="Google Shape;69;p15"/>
          <p:cNvSpPr>
            <a:spLocks noGrp="1"/>
          </p:cNvSpPr>
          <p:nvPr>
            <p:ph type="pic" idx="2"/>
          </p:nvPr>
        </p:nvSpPr>
        <p:spPr>
          <a:xfrm>
            <a:off x="4000500" y="0"/>
            <a:ext cx="5143500" cy="5143500"/>
          </a:xfrm>
          <a:prstGeom prst="rect">
            <a:avLst/>
          </a:prstGeom>
          <a:solidFill>
            <a:srgbClr val="D8D8D8"/>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AA2A4-7F97-6A0D-45EB-93D51BBD8D5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46C7BBF-FC36-DB3C-67D7-9E490CF0C69B}"/>
              </a:ext>
            </a:extLst>
          </p:cNvPr>
          <p:cNvSpPr>
            <a:spLocks noGrp="1"/>
          </p:cNvSpPr>
          <p:nvPr>
            <p:ph type="dt" sz="half" idx="10"/>
          </p:nvPr>
        </p:nvSpPr>
        <p:spPr/>
        <p:txBody>
          <a:bodyPr/>
          <a:lstStyle/>
          <a:p>
            <a:fld id="{2EC0C94C-DEE3-444B-A3DA-5920B516E098}" type="datetimeFigureOut">
              <a:rPr lang="en-GB" smtClean="0"/>
              <a:t>15/05/2024</a:t>
            </a:fld>
            <a:endParaRPr lang="en-GB"/>
          </a:p>
        </p:txBody>
      </p:sp>
      <p:sp>
        <p:nvSpPr>
          <p:cNvPr id="4" name="Footer Placeholder 3">
            <a:extLst>
              <a:ext uri="{FF2B5EF4-FFF2-40B4-BE49-F238E27FC236}">
                <a16:creationId xmlns:a16="http://schemas.microsoft.com/office/drawing/2014/main" id="{D23B1DA5-126F-B948-C115-C3FD3D3CCE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71D793-D577-6606-29E2-2A9D932F4773}"/>
              </a:ext>
            </a:extLst>
          </p:cNvPr>
          <p:cNvSpPr>
            <a:spLocks noGrp="1"/>
          </p:cNvSpPr>
          <p:nvPr>
            <p:ph type="sldNum" sz="quarter" idx="12"/>
          </p:nvPr>
        </p:nvSpPr>
        <p:spPr/>
        <p:txBody>
          <a:bodyPr/>
          <a:lstStyle/>
          <a:p>
            <a:fld id="{C1BFC9A4-57C4-4D42-8FDB-2A9FA1475597}" type="slidenum">
              <a:rPr lang="en-GB" smtClean="0"/>
              <a:t>‹#›</a:t>
            </a:fld>
            <a:endParaRPr lang="en-GB"/>
          </a:p>
        </p:txBody>
      </p:sp>
    </p:spTree>
    <p:extLst>
      <p:ext uri="{BB962C8B-B14F-4D97-AF65-F5344CB8AC3E}">
        <p14:creationId xmlns:p14="http://schemas.microsoft.com/office/powerpoint/2010/main" val="1255021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8A3CB9-2437-F817-AF32-33A3185D8DCA}"/>
              </a:ext>
            </a:extLst>
          </p:cNvPr>
          <p:cNvSpPr>
            <a:spLocks noGrp="1"/>
          </p:cNvSpPr>
          <p:nvPr>
            <p:ph type="dt" sz="half" idx="10"/>
          </p:nvPr>
        </p:nvSpPr>
        <p:spPr/>
        <p:txBody>
          <a:bodyPr/>
          <a:lstStyle/>
          <a:p>
            <a:fld id="{2EC0C94C-DEE3-444B-A3DA-5920B516E098}" type="datetimeFigureOut">
              <a:rPr lang="en-GB" smtClean="0"/>
              <a:t>15/05/2024</a:t>
            </a:fld>
            <a:endParaRPr lang="en-GB"/>
          </a:p>
        </p:txBody>
      </p:sp>
      <p:sp>
        <p:nvSpPr>
          <p:cNvPr id="3" name="Footer Placeholder 2">
            <a:extLst>
              <a:ext uri="{FF2B5EF4-FFF2-40B4-BE49-F238E27FC236}">
                <a16:creationId xmlns:a16="http://schemas.microsoft.com/office/drawing/2014/main" id="{C4F864F6-EEE3-78D3-CD7C-2733588B7C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CED5430-489C-17D0-6C06-56FF6166FF5D}"/>
              </a:ext>
            </a:extLst>
          </p:cNvPr>
          <p:cNvSpPr>
            <a:spLocks noGrp="1"/>
          </p:cNvSpPr>
          <p:nvPr>
            <p:ph type="sldNum" sz="quarter" idx="12"/>
          </p:nvPr>
        </p:nvSpPr>
        <p:spPr/>
        <p:txBody>
          <a:bodyPr/>
          <a:lstStyle/>
          <a:p>
            <a:fld id="{C1BFC9A4-57C4-4D42-8FDB-2A9FA1475597}" type="slidenum">
              <a:rPr lang="en-GB" smtClean="0"/>
              <a:t>‹#›</a:t>
            </a:fld>
            <a:endParaRPr lang="en-GB"/>
          </a:p>
        </p:txBody>
      </p:sp>
    </p:spTree>
    <p:extLst>
      <p:ext uri="{BB962C8B-B14F-4D97-AF65-F5344CB8AC3E}">
        <p14:creationId xmlns:p14="http://schemas.microsoft.com/office/powerpoint/2010/main" val="2966876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E553-CAB6-1445-3933-8F212BC3246F}"/>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A311F5AA-0096-0529-68C2-B01959C1515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FF3A1A1-726F-A8AD-4929-5BAB8951563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DE211A9B-5D85-A612-FBBF-810ECBE451C6}"/>
              </a:ext>
            </a:extLst>
          </p:cNvPr>
          <p:cNvSpPr>
            <a:spLocks noGrp="1"/>
          </p:cNvSpPr>
          <p:nvPr>
            <p:ph type="dt" sz="half" idx="10"/>
          </p:nvPr>
        </p:nvSpPr>
        <p:spPr/>
        <p:txBody>
          <a:bodyPr/>
          <a:lstStyle/>
          <a:p>
            <a:fld id="{2EC0C94C-DEE3-444B-A3DA-5920B516E098}" type="datetimeFigureOut">
              <a:rPr lang="en-GB" smtClean="0"/>
              <a:t>15/05/2024</a:t>
            </a:fld>
            <a:endParaRPr lang="en-GB"/>
          </a:p>
        </p:txBody>
      </p:sp>
      <p:sp>
        <p:nvSpPr>
          <p:cNvPr id="6" name="Footer Placeholder 5">
            <a:extLst>
              <a:ext uri="{FF2B5EF4-FFF2-40B4-BE49-F238E27FC236}">
                <a16:creationId xmlns:a16="http://schemas.microsoft.com/office/drawing/2014/main" id="{16F67BA2-0EC6-5651-27F0-BB9F8A1E23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18EF70-5B4D-64B5-51FC-E1369BF37E1F}"/>
              </a:ext>
            </a:extLst>
          </p:cNvPr>
          <p:cNvSpPr>
            <a:spLocks noGrp="1"/>
          </p:cNvSpPr>
          <p:nvPr>
            <p:ph type="sldNum" sz="quarter" idx="12"/>
          </p:nvPr>
        </p:nvSpPr>
        <p:spPr/>
        <p:txBody>
          <a:bodyPr/>
          <a:lstStyle/>
          <a:p>
            <a:fld id="{C1BFC9A4-57C4-4D42-8FDB-2A9FA1475597}" type="slidenum">
              <a:rPr lang="en-GB" smtClean="0"/>
              <a:t>‹#›</a:t>
            </a:fld>
            <a:endParaRPr lang="en-GB"/>
          </a:p>
        </p:txBody>
      </p:sp>
    </p:spTree>
    <p:extLst>
      <p:ext uri="{BB962C8B-B14F-4D97-AF65-F5344CB8AC3E}">
        <p14:creationId xmlns:p14="http://schemas.microsoft.com/office/powerpoint/2010/main" val="1452964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36C-9686-3B39-24D1-AB3D591EABBD}"/>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D7CDFDA1-54F6-9C7E-B111-1BF85E419CD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BECF2CD-A584-9251-A632-639D2596948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D8FC0A0A-8835-9658-3FD5-E3504185FC42}"/>
              </a:ext>
            </a:extLst>
          </p:cNvPr>
          <p:cNvSpPr>
            <a:spLocks noGrp="1"/>
          </p:cNvSpPr>
          <p:nvPr>
            <p:ph type="dt" sz="half" idx="10"/>
          </p:nvPr>
        </p:nvSpPr>
        <p:spPr/>
        <p:txBody>
          <a:bodyPr/>
          <a:lstStyle/>
          <a:p>
            <a:fld id="{2EC0C94C-DEE3-444B-A3DA-5920B516E098}" type="datetimeFigureOut">
              <a:rPr lang="en-GB" smtClean="0"/>
              <a:t>15/05/2024</a:t>
            </a:fld>
            <a:endParaRPr lang="en-GB"/>
          </a:p>
        </p:txBody>
      </p:sp>
      <p:sp>
        <p:nvSpPr>
          <p:cNvPr id="6" name="Footer Placeholder 5">
            <a:extLst>
              <a:ext uri="{FF2B5EF4-FFF2-40B4-BE49-F238E27FC236}">
                <a16:creationId xmlns:a16="http://schemas.microsoft.com/office/drawing/2014/main" id="{FDD69575-4B4A-7393-0B1B-2FCA56E429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C3BC64-4E86-8887-3F06-D1DE8C2D40D3}"/>
              </a:ext>
            </a:extLst>
          </p:cNvPr>
          <p:cNvSpPr>
            <a:spLocks noGrp="1"/>
          </p:cNvSpPr>
          <p:nvPr>
            <p:ph type="sldNum" sz="quarter" idx="12"/>
          </p:nvPr>
        </p:nvSpPr>
        <p:spPr/>
        <p:txBody>
          <a:bodyPr/>
          <a:lstStyle/>
          <a:p>
            <a:fld id="{C1BFC9A4-57C4-4D42-8FDB-2A9FA1475597}" type="slidenum">
              <a:rPr lang="en-GB" smtClean="0"/>
              <a:t>‹#›</a:t>
            </a:fld>
            <a:endParaRPr lang="en-GB"/>
          </a:p>
        </p:txBody>
      </p:sp>
    </p:spTree>
    <p:extLst>
      <p:ext uri="{BB962C8B-B14F-4D97-AF65-F5344CB8AC3E}">
        <p14:creationId xmlns:p14="http://schemas.microsoft.com/office/powerpoint/2010/main" val="1476161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4829-5508-D1DC-7FB8-6E2DEC83EAB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CD1AE75-49EB-15AB-6D02-88A27471F6E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52C48FD-559B-845E-7ADF-D5D966BB7F3C}"/>
              </a:ext>
            </a:extLst>
          </p:cNvPr>
          <p:cNvSpPr>
            <a:spLocks noGrp="1"/>
          </p:cNvSpPr>
          <p:nvPr>
            <p:ph type="dt" sz="half" idx="10"/>
          </p:nvPr>
        </p:nvSpPr>
        <p:spPr/>
        <p:txBody>
          <a:bodyPr/>
          <a:lstStyle/>
          <a:p>
            <a:fld id="{2EC0C94C-DEE3-444B-A3DA-5920B516E098}" type="datetimeFigureOut">
              <a:rPr lang="en-GB" smtClean="0"/>
              <a:t>15/05/2024</a:t>
            </a:fld>
            <a:endParaRPr lang="en-GB"/>
          </a:p>
        </p:txBody>
      </p:sp>
      <p:sp>
        <p:nvSpPr>
          <p:cNvPr id="5" name="Footer Placeholder 4">
            <a:extLst>
              <a:ext uri="{FF2B5EF4-FFF2-40B4-BE49-F238E27FC236}">
                <a16:creationId xmlns:a16="http://schemas.microsoft.com/office/drawing/2014/main" id="{8D8C8C4E-B996-0445-8DB9-01E6D252A5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9318-FA20-C671-A940-D9F738823D69}"/>
              </a:ext>
            </a:extLst>
          </p:cNvPr>
          <p:cNvSpPr>
            <a:spLocks noGrp="1"/>
          </p:cNvSpPr>
          <p:nvPr>
            <p:ph type="sldNum" sz="quarter" idx="12"/>
          </p:nvPr>
        </p:nvSpPr>
        <p:spPr/>
        <p:txBody>
          <a:bodyPr/>
          <a:lstStyle/>
          <a:p>
            <a:fld id="{C1BFC9A4-57C4-4D42-8FDB-2A9FA1475597}" type="slidenum">
              <a:rPr lang="en-GB" smtClean="0"/>
              <a:t>‹#›</a:t>
            </a:fld>
            <a:endParaRPr lang="en-GB"/>
          </a:p>
        </p:txBody>
      </p:sp>
    </p:spTree>
    <p:extLst>
      <p:ext uri="{BB962C8B-B14F-4D97-AF65-F5344CB8AC3E}">
        <p14:creationId xmlns:p14="http://schemas.microsoft.com/office/powerpoint/2010/main" val="2430326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CE4EF-6E93-984F-226D-4151D489EB56}"/>
              </a:ext>
            </a:extLst>
          </p:cNvPr>
          <p:cNvSpPr>
            <a:spLocks noGrp="1"/>
          </p:cNvSpPr>
          <p:nvPr>
            <p:ph type="title" orient="vert"/>
          </p:nvPr>
        </p:nvSpPr>
        <p:spPr>
          <a:xfrm>
            <a:off x="6543675" y="273843"/>
            <a:ext cx="1971675" cy="435887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93C57F9-7211-A4EF-049C-EE6CA6B144BA}"/>
              </a:ext>
            </a:extLst>
          </p:cNvPr>
          <p:cNvSpPr>
            <a:spLocks noGrp="1"/>
          </p:cNvSpPr>
          <p:nvPr>
            <p:ph type="body" orient="vert" idx="1"/>
          </p:nvPr>
        </p:nvSpPr>
        <p:spPr>
          <a:xfrm>
            <a:off x="628650" y="273843"/>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EA5FD99-8F1E-F29D-1A32-12340B208211}"/>
              </a:ext>
            </a:extLst>
          </p:cNvPr>
          <p:cNvSpPr>
            <a:spLocks noGrp="1"/>
          </p:cNvSpPr>
          <p:nvPr>
            <p:ph type="dt" sz="half" idx="10"/>
          </p:nvPr>
        </p:nvSpPr>
        <p:spPr/>
        <p:txBody>
          <a:bodyPr/>
          <a:lstStyle/>
          <a:p>
            <a:fld id="{2EC0C94C-DEE3-444B-A3DA-5920B516E098}" type="datetimeFigureOut">
              <a:rPr lang="en-GB" smtClean="0"/>
              <a:t>15/05/2024</a:t>
            </a:fld>
            <a:endParaRPr lang="en-GB"/>
          </a:p>
        </p:txBody>
      </p:sp>
      <p:sp>
        <p:nvSpPr>
          <p:cNvPr id="5" name="Footer Placeholder 4">
            <a:extLst>
              <a:ext uri="{FF2B5EF4-FFF2-40B4-BE49-F238E27FC236}">
                <a16:creationId xmlns:a16="http://schemas.microsoft.com/office/drawing/2014/main" id="{6AF2459C-6BE9-1E6E-8A8D-64121F12FF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384315-3AC7-68F4-ECCF-0E2FCAF5181D}"/>
              </a:ext>
            </a:extLst>
          </p:cNvPr>
          <p:cNvSpPr>
            <a:spLocks noGrp="1"/>
          </p:cNvSpPr>
          <p:nvPr>
            <p:ph type="sldNum" sz="quarter" idx="12"/>
          </p:nvPr>
        </p:nvSpPr>
        <p:spPr/>
        <p:txBody>
          <a:bodyPr/>
          <a:lstStyle/>
          <a:p>
            <a:fld id="{C1BFC9A4-57C4-4D42-8FDB-2A9FA1475597}" type="slidenum">
              <a:rPr lang="en-GB" smtClean="0"/>
              <a:t>‹#›</a:t>
            </a:fld>
            <a:endParaRPr lang="en-GB"/>
          </a:p>
        </p:txBody>
      </p:sp>
    </p:spTree>
    <p:extLst>
      <p:ext uri="{BB962C8B-B14F-4D97-AF65-F5344CB8AC3E}">
        <p14:creationId xmlns:p14="http://schemas.microsoft.com/office/powerpoint/2010/main" val="224302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70"/>
        <p:cNvGrpSpPr/>
        <p:nvPr/>
      </p:nvGrpSpPr>
      <p:grpSpPr>
        <a:xfrm>
          <a:off x="0" y="0"/>
          <a:ext cx="0" cy="0"/>
          <a:chOff x="0" y="0"/>
          <a:chExt cx="0" cy="0"/>
        </a:xfrm>
      </p:grpSpPr>
      <p:sp>
        <p:nvSpPr>
          <p:cNvPr id="71" name="Google Shape;71;p16"/>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6"/>
          <p:cNvSpPr txBox="1">
            <a:spLocks noGrp="1"/>
          </p:cNvSpPr>
          <p:nvPr>
            <p:ph type="body" idx="1"/>
          </p:nvPr>
        </p:nvSpPr>
        <p:spPr>
          <a:xfrm>
            <a:off x="540545" y="972741"/>
            <a:ext cx="41391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90000"/>
              </a:lnSpc>
              <a:spcBef>
                <a:spcPts val="130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6"/>
          <p:cNvSpPr txBox="1">
            <a:spLocks noGrp="1"/>
          </p:cNvSpPr>
          <p:nvPr>
            <p:ph type="title"/>
          </p:nvPr>
        </p:nvSpPr>
        <p:spPr>
          <a:xfrm>
            <a:off x="540545" y="541735"/>
            <a:ext cx="41391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a:spLocks noGrp="1"/>
          </p:cNvSpPr>
          <p:nvPr>
            <p:ph type="pic" idx="2"/>
          </p:nvPr>
        </p:nvSpPr>
        <p:spPr>
          <a:xfrm>
            <a:off x="5175000" y="0"/>
            <a:ext cx="3969000" cy="5143500"/>
          </a:xfrm>
          <a:prstGeom prst="rect">
            <a:avLst/>
          </a:prstGeom>
          <a:solidFill>
            <a:srgbClr val="D8D8D8"/>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Wide" type="obj">
  <p:cSld name="OBJECT">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540545" y="541735"/>
            <a:ext cx="80628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8"/>
          <p:cNvSpPr txBox="1">
            <a:spLocks noGrp="1"/>
          </p:cNvSpPr>
          <p:nvPr>
            <p:ph type="body" idx="1"/>
          </p:nvPr>
        </p:nvSpPr>
        <p:spPr>
          <a:xfrm>
            <a:off x="540544" y="972741"/>
            <a:ext cx="80628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90000"/>
              </a:lnSpc>
              <a:spcBef>
                <a:spcPts val="130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0"/>
        <p:cNvGrpSpPr/>
        <p:nvPr/>
      </p:nvGrpSpPr>
      <p:grpSpPr>
        <a:xfrm>
          <a:off x="0" y="0"/>
          <a:ext cx="0" cy="0"/>
          <a:chOff x="0" y="0"/>
          <a:chExt cx="0" cy="0"/>
        </a:xfrm>
      </p:grpSpPr>
      <p:sp>
        <p:nvSpPr>
          <p:cNvPr id="91" name="Google Shape;91;p19"/>
          <p:cNvSpPr txBox="1">
            <a:spLocks noGrp="1"/>
          </p:cNvSpPr>
          <p:nvPr>
            <p:ph type="body" idx="1"/>
          </p:nvPr>
        </p:nvSpPr>
        <p:spPr>
          <a:xfrm>
            <a:off x="540544" y="972741"/>
            <a:ext cx="60885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90000"/>
              </a:lnSpc>
              <a:spcBef>
                <a:spcPts val="130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p19"/>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9"/>
          <p:cNvSpPr txBox="1">
            <a:spLocks noGrp="1"/>
          </p:cNvSpPr>
          <p:nvPr>
            <p:ph type="title"/>
          </p:nvPr>
        </p:nvSpPr>
        <p:spPr>
          <a:xfrm>
            <a:off x="540544" y="541735"/>
            <a:ext cx="60885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540545" y="541735"/>
            <a:ext cx="8062800" cy="431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20"/>
          <p:cNvSpPr txBox="1">
            <a:spLocks noGrp="1"/>
          </p:cNvSpPr>
          <p:nvPr>
            <p:ph type="body" idx="1"/>
          </p:nvPr>
        </p:nvSpPr>
        <p:spPr>
          <a:xfrm>
            <a:off x="540542" y="972741"/>
            <a:ext cx="35469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90000"/>
              </a:lnSpc>
              <a:spcBef>
                <a:spcPts val="130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 name="Google Shape;99;p20"/>
          <p:cNvSpPr txBox="1">
            <a:spLocks noGrp="1"/>
          </p:cNvSpPr>
          <p:nvPr>
            <p:ph type="body" idx="2"/>
          </p:nvPr>
        </p:nvSpPr>
        <p:spPr>
          <a:xfrm>
            <a:off x="4572000" y="972741"/>
            <a:ext cx="3546900" cy="346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90000"/>
              </a:lnSpc>
              <a:spcBef>
                <a:spcPts val="1300"/>
              </a:spcBef>
              <a:spcAft>
                <a:spcPts val="0"/>
              </a:spcAft>
              <a:buClr>
                <a:schemeClr val="accent3"/>
              </a:buClr>
              <a:buSzPts val="1400"/>
              <a:buNone/>
              <a:defRPr/>
            </a:lvl2pPr>
            <a:lvl3pPr marL="1371600" lvl="2" indent="-228600" algn="l" rtl="0">
              <a:lnSpc>
                <a:spcPct val="100000"/>
              </a:lnSpc>
              <a:spcBef>
                <a:spcPts val="400"/>
              </a:spcBef>
              <a:spcAft>
                <a:spcPts val="0"/>
              </a:spcAft>
              <a:buSzPts val="1400"/>
              <a:buNone/>
              <a:defRPr/>
            </a:lvl3pPr>
            <a:lvl4pPr marL="1828800" lvl="3" indent="-317500" algn="l" rtl="0">
              <a:lnSpc>
                <a:spcPct val="100000"/>
              </a:lnSpc>
              <a:spcBef>
                <a:spcPts val="2100"/>
              </a:spcBef>
              <a:spcAft>
                <a:spcPts val="0"/>
              </a:spcAft>
              <a:buSzPts val="1400"/>
              <a:buChar char="•"/>
              <a:defRPr/>
            </a:lvl4pPr>
            <a:lvl5pPr marL="2286000" lvl="4" indent="-317500" algn="l" rtl="0">
              <a:lnSpc>
                <a:spcPct val="10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0" name="Google Shape;100;p20"/>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0"/>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0"/>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103"/>
        <p:cNvGrpSpPr/>
        <p:nvPr/>
      </p:nvGrpSpPr>
      <p:grpSpPr>
        <a:xfrm>
          <a:off x="0" y="0"/>
          <a:ext cx="0" cy="0"/>
          <a:chOff x="0" y="0"/>
          <a:chExt cx="0" cy="0"/>
        </a:xfrm>
      </p:grpSpPr>
      <p:sp>
        <p:nvSpPr>
          <p:cNvPr id="104" name="Google Shape;104;p21"/>
          <p:cNvSpPr txBox="1">
            <a:spLocks noGrp="1"/>
          </p:cNvSpPr>
          <p:nvPr>
            <p:ph type="ctrTitle"/>
          </p:nvPr>
        </p:nvSpPr>
        <p:spPr>
          <a:xfrm>
            <a:off x="540544" y="2141101"/>
            <a:ext cx="3055500" cy="764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4500"/>
              <a:buFont typeface="Arial"/>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 name="Google Shape;105;p21"/>
          <p:cNvSpPr txBox="1">
            <a:spLocks noGrp="1"/>
          </p:cNvSpPr>
          <p:nvPr>
            <p:ph type="subTitle" idx="1"/>
          </p:nvPr>
        </p:nvSpPr>
        <p:spPr>
          <a:xfrm>
            <a:off x="540544" y="2905200"/>
            <a:ext cx="3055500" cy="333600"/>
          </a:xfrm>
          <a:prstGeom prst="rect">
            <a:avLst/>
          </a:prstGeom>
          <a:noFill/>
          <a:ln>
            <a:noFill/>
          </a:ln>
        </p:spPr>
        <p:txBody>
          <a:bodyPr spcFirstLastPara="1" wrap="square" lIns="0" tIns="0" rIns="0" bIns="0" anchor="t" anchorCtr="0">
            <a:noAutofit/>
          </a:bodyPr>
          <a:lstStyle>
            <a:lvl1pPr lvl="0" algn="l" rtl="0">
              <a:lnSpc>
                <a:spcPct val="105000"/>
              </a:lnSpc>
              <a:spcBef>
                <a:spcPts val="0"/>
              </a:spcBef>
              <a:spcAft>
                <a:spcPts val="0"/>
              </a:spcAft>
              <a:buClr>
                <a:schemeClr val="accent2"/>
              </a:buClr>
              <a:buSzPts val="1800"/>
              <a:buNone/>
              <a:defRPr sz="1800" b="0">
                <a:solidFill>
                  <a:schemeClr val="accent2"/>
                </a:solidFill>
              </a:defRPr>
            </a:lvl1pPr>
            <a:lvl2pPr lvl="1" algn="l" rtl="0">
              <a:lnSpc>
                <a:spcPct val="105000"/>
              </a:lnSpc>
              <a:spcBef>
                <a:spcPts val="0"/>
              </a:spcBef>
              <a:spcAft>
                <a:spcPts val="0"/>
              </a:spcAft>
              <a:buClr>
                <a:schemeClr val="accent2"/>
              </a:buClr>
              <a:buSzPts val="1800"/>
              <a:buNone/>
              <a:defRPr sz="1800" b="1">
                <a:solidFill>
                  <a:schemeClr val="accent2"/>
                </a:solidFill>
              </a:defRPr>
            </a:lvl2pPr>
            <a:lvl3pPr lvl="2" algn="ctr" rtl="0">
              <a:lnSpc>
                <a:spcPct val="100000"/>
              </a:lnSpc>
              <a:spcBef>
                <a:spcPts val="0"/>
              </a:spcBef>
              <a:spcAft>
                <a:spcPts val="0"/>
              </a:spcAft>
              <a:buSzPts val="1400"/>
              <a:buNone/>
              <a:defRPr sz="1400"/>
            </a:lvl3pPr>
            <a:lvl4pPr lvl="3" algn="ctr" rtl="0">
              <a:lnSpc>
                <a:spcPct val="100000"/>
              </a:lnSpc>
              <a:spcBef>
                <a:spcPts val="2100"/>
              </a:spcBef>
              <a:spcAft>
                <a:spcPts val="0"/>
              </a:spcAft>
              <a:buSzPts val="1200"/>
              <a:buNone/>
              <a:defRPr sz="1200"/>
            </a:lvl4pPr>
            <a:lvl5pPr lvl="4" algn="ctr" rtl="0">
              <a:lnSpc>
                <a:spcPct val="100000"/>
              </a:lnSpc>
              <a:spcBef>
                <a:spcPts val="600"/>
              </a:spcBef>
              <a:spcAft>
                <a:spcPts val="0"/>
              </a:spcAft>
              <a:buSzPts val="1200"/>
              <a:buNone/>
              <a:defRPr sz="1200"/>
            </a:lvl5pPr>
            <a:lvl6pPr lvl="5" algn="ctr" rtl="0">
              <a:lnSpc>
                <a:spcPct val="90000"/>
              </a:lnSpc>
              <a:spcBef>
                <a:spcPts val="6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6" name="Google Shape;106;p21"/>
          <p:cNvSpPr>
            <a:spLocks noGrp="1"/>
          </p:cNvSpPr>
          <p:nvPr>
            <p:ph type="pic" idx="2"/>
          </p:nvPr>
        </p:nvSpPr>
        <p:spPr>
          <a:xfrm>
            <a:off x="3965400" y="0"/>
            <a:ext cx="5143500" cy="5143500"/>
          </a:xfrm>
          <a:prstGeom prst="rect">
            <a:avLst/>
          </a:prstGeom>
          <a:solidFill>
            <a:srgbClr val="D8D8D8"/>
          </a:solidFill>
          <a:ln>
            <a:noFill/>
          </a:ln>
        </p:spPr>
      </p:sp>
      <p:pic>
        <p:nvPicPr>
          <p:cNvPr id="107" name="Google Shape;107;p21" descr="Logo&#10;&#10;Description automatically generated"/>
          <p:cNvPicPr preferRelativeResize="0"/>
          <p:nvPr/>
        </p:nvPicPr>
        <p:blipFill rotWithShape="1">
          <a:blip r:embed="rId2">
            <a:alphaModFix/>
          </a:blip>
          <a:srcRect/>
          <a:stretch/>
        </p:blipFill>
        <p:spPr>
          <a:xfrm>
            <a:off x="540544" y="645300"/>
            <a:ext cx="2227500" cy="629063"/>
          </a:xfrm>
          <a:prstGeom prst="rect">
            <a:avLst/>
          </a:prstGeom>
          <a:noFill/>
          <a:ln>
            <a:noFill/>
          </a:ln>
        </p:spPr>
      </p:pic>
      <p:grpSp>
        <p:nvGrpSpPr>
          <p:cNvPr id="108" name="Google Shape;108;p21"/>
          <p:cNvGrpSpPr/>
          <p:nvPr/>
        </p:nvGrpSpPr>
        <p:grpSpPr>
          <a:xfrm>
            <a:off x="540544" y="4103998"/>
            <a:ext cx="3006951" cy="521209"/>
            <a:chOff x="720725" y="5218493"/>
            <a:chExt cx="4009268" cy="694945"/>
          </a:xfrm>
        </p:grpSpPr>
        <p:pic>
          <p:nvPicPr>
            <p:cNvPr id="109" name="Google Shape;109;p21"/>
            <p:cNvPicPr preferRelativeResize="0"/>
            <p:nvPr/>
          </p:nvPicPr>
          <p:blipFill rotWithShape="1">
            <a:blip r:embed="rId3">
              <a:alphaModFix/>
            </a:blip>
            <a:srcRect/>
            <a:stretch/>
          </p:blipFill>
          <p:spPr>
            <a:xfrm>
              <a:off x="4032000" y="5325173"/>
              <a:ext cx="697993" cy="588265"/>
            </a:xfrm>
            <a:prstGeom prst="rect">
              <a:avLst/>
            </a:prstGeom>
            <a:noFill/>
            <a:ln>
              <a:noFill/>
            </a:ln>
          </p:spPr>
        </p:pic>
        <p:pic>
          <p:nvPicPr>
            <p:cNvPr id="110" name="Google Shape;110;p21"/>
            <p:cNvPicPr preferRelativeResize="0"/>
            <p:nvPr/>
          </p:nvPicPr>
          <p:blipFill rotWithShape="1">
            <a:blip r:embed="rId4">
              <a:alphaModFix/>
            </a:blip>
            <a:srcRect/>
            <a:stretch/>
          </p:blipFill>
          <p:spPr>
            <a:xfrm>
              <a:off x="2867282" y="5309933"/>
              <a:ext cx="826010" cy="603505"/>
            </a:xfrm>
            <a:prstGeom prst="rect">
              <a:avLst/>
            </a:prstGeom>
            <a:noFill/>
            <a:ln>
              <a:noFill/>
            </a:ln>
          </p:spPr>
        </p:pic>
        <p:pic>
          <p:nvPicPr>
            <p:cNvPr id="111" name="Google Shape;111;p21"/>
            <p:cNvPicPr preferRelativeResize="0"/>
            <p:nvPr/>
          </p:nvPicPr>
          <p:blipFill rotWithShape="1">
            <a:blip r:embed="rId5">
              <a:alphaModFix/>
            </a:blip>
            <a:srcRect/>
            <a:stretch/>
          </p:blipFill>
          <p:spPr>
            <a:xfrm>
              <a:off x="720725" y="5279453"/>
              <a:ext cx="594361" cy="633985"/>
            </a:xfrm>
            <a:prstGeom prst="rect">
              <a:avLst/>
            </a:prstGeom>
            <a:noFill/>
            <a:ln>
              <a:noFill/>
            </a:ln>
          </p:spPr>
        </p:pic>
        <p:pic>
          <p:nvPicPr>
            <p:cNvPr id="112" name="Google Shape;112;p21"/>
            <p:cNvPicPr preferRelativeResize="0"/>
            <p:nvPr/>
          </p:nvPicPr>
          <p:blipFill rotWithShape="1">
            <a:blip r:embed="rId6">
              <a:alphaModFix/>
            </a:blip>
            <a:srcRect/>
            <a:stretch/>
          </p:blipFill>
          <p:spPr>
            <a:xfrm>
              <a:off x="1653795" y="5218493"/>
              <a:ext cx="874778" cy="69494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Image">
  <p:cSld name="Title Slide Image">
    <p:spTree>
      <p:nvGrpSpPr>
        <p:cNvPr id="1" name="Shape 113"/>
        <p:cNvGrpSpPr/>
        <p:nvPr/>
      </p:nvGrpSpPr>
      <p:grpSpPr>
        <a:xfrm>
          <a:off x="0" y="0"/>
          <a:ext cx="0" cy="0"/>
          <a:chOff x="0" y="0"/>
          <a:chExt cx="0" cy="0"/>
        </a:xfrm>
      </p:grpSpPr>
      <p:sp>
        <p:nvSpPr>
          <p:cNvPr id="114" name="Google Shape;114;p22"/>
          <p:cNvSpPr txBox="1">
            <a:spLocks noGrp="1"/>
          </p:cNvSpPr>
          <p:nvPr>
            <p:ph type="ctrTitle"/>
          </p:nvPr>
        </p:nvSpPr>
        <p:spPr>
          <a:xfrm>
            <a:off x="1026000" y="2241000"/>
            <a:ext cx="2795100" cy="1343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3200"/>
              <a:buFont typeface="Arial"/>
              <a:buNone/>
              <a:defRPr sz="32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2"/>
          <p:cNvSpPr txBox="1">
            <a:spLocks noGrp="1"/>
          </p:cNvSpPr>
          <p:nvPr>
            <p:ph type="subTitle" idx="1"/>
          </p:nvPr>
        </p:nvSpPr>
        <p:spPr>
          <a:xfrm>
            <a:off x="1026000" y="3736800"/>
            <a:ext cx="2795100" cy="568200"/>
          </a:xfrm>
          <a:prstGeom prst="rect">
            <a:avLst/>
          </a:prstGeom>
          <a:noFill/>
          <a:ln>
            <a:noFill/>
          </a:ln>
        </p:spPr>
        <p:txBody>
          <a:bodyPr spcFirstLastPara="1" wrap="square" lIns="0" tIns="0" rIns="0" bIns="0" anchor="b" anchorCtr="0">
            <a:noAutofit/>
          </a:bodyPr>
          <a:lstStyle>
            <a:lvl1pPr lvl="0" algn="l" rtl="0">
              <a:lnSpc>
                <a:spcPct val="105000"/>
              </a:lnSpc>
              <a:spcBef>
                <a:spcPts val="0"/>
              </a:spcBef>
              <a:spcAft>
                <a:spcPts val="0"/>
              </a:spcAft>
              <a:buClr>
                <a:schemeClr val="dk2"/>
              </a:buClr>
              <a:buSzPts val="1200"/>
              <a:buNone/>
              <a:defRPr sz="1200" b="1"/>
            </a:lvl1pPr>
            <a:lvl2pPr lvl="1" algn="l" rtl="0">
              <a:lnSpc>
                <a:spcPct val="105000"/>
              </a:lnSpc>
              <a:spcBef>
                <a:spcPts val="0"/>
              </a:spcBef>
              <a:spcAft>
                <a:spcPts val="0"/>
              </a:spcAft>
              <a:buClr>
                <a:schemeClr val="dk1"/>
              </a:buClr>
              <a:buSzPts val="1200"/>
              <a:buNone/>
              <a:defRPr sz="1200" b="0">
                <a:solidFill>
                  <a:schemeClr val="dk1"/>
                </a:solidFill>
              </a:defRPr>
            </a:lvl2pPr>
            <a:lvl3pPr lvl="2" algn="ctr" rtl="0">
              <a:lnSpc>
                <a:spcPct val="100000"/>
              </a:lnSpc>
              <a:spcBef>
                <a:spcPts val="0"/>
              </a:spcBef>
              <a:spcAft>
                <a:spcPts val="0"/>
              </a:spcAft>
              <a:buSzPts val="1400"/>
              <a:buNone/>
              <a:defRPr sz="1400"/>
            </a:lvl3pPr>
            <a:lvl4pPr lvl="3" algn="ctr" rtl="0">
              <a:lnSpc>
                <a:spcPct val="100000"/>
              </a:lnSpc>
              <a:spcBef>
                <a:spcPts val="2100"/>
              </a:spcBef>
              <a:spcAft>
                <a:spcPts val="0"/>
              </a:spcAft>
              <a:buSzPts val="1200"/>
              <a:buNone/>
              <a:defRPr sz="1200"/>
            </a:lvl4pPr>
            <a:lvl5pPr lvl="4" algn="ctr" rtl="0">
              <a:lnSpc>
                <a:spcPct val="100000"/>
              </a:lnSpc>
              <a:spcBef>
                <a:spcPts val="600"/>
              </a:spcBef>
              <a:spcAft>
                <a:spcPts val="0"/>
              </a:spcAft>
              <a:buSzPts val="1200"/>
              <a:buNone/>
              <a:defRPr sz="1200"/>
            </a:lvl5pPr>
            <a:lvl6pPr lvl="5" algn="ctr" rtl="0">
              <a:lnSpc>
                <a:spcPct val="90000"/>
              </a:lnSpc>
              <a:spcBef>
                <a:spcPts val="6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1026000" y="901800"/>
            <a:ext cx="2227500" cy="629063"/>
          </a:xfrm>
          <a:prstGeom prst="rect">
            <a:avLst/>
          </a:prstGeom>
          <a:noFill/>
          <a:ln>
            <a:noFill/>
          </a:ln>
        </p:spPr>
      </p:pic>
      <p:sp>
        <p:nvSpPr>
          <p:cNvPr id="117" name="Google Shape;117;p22"/>
          <p:cNvSpPr>
            <a:spLocks noGrp="1"/>
          </p:cNvSpPr>
          <p:nvPr>
            <p:ph type="pic" idx="2"/>
          </p:nvPr>
        </p:nvSpPr>
        <p:spPr>
          <a:xfrm>
            <a:off x="0" y="-1"/>
            <a:ext cx="9144000" cy="51435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Image Left">
  <p:cSld name="Title Slide Image Left">
    <p:spTree>
      <p:nvGrpSpPr>
        <p:cNvPr id="1" name="Shape 118"/>
        <p:cNvGrpSpPr/>
        <p:nvPr/>
      </p:nvGrpSpPr>
      <p:grpSpPr>
        <a:xfrm>
          <a:off x="0" y="0"/>
          <a:ext cx="0" cy="0"/>
          <a:chOff x="0" y="0"/>
          <a:chExt cx="0" cy="0"/>
        </a:xfrm>
      </p:grpSpPr>
      <p:sp>
        <p:nvSpPr>
          <p:cNvPr id="119" name="Google Shape;119;p23"/>
          <p:cNvSpPr>
            <a:spLocks noGrp="1"/>
          </p:cNvSpPr>
          <p:nvPr>
            <p:ph type="pic" idx="2"/>
          </p:nvPr>
        </p:nvSpPr>
        <p:spPr>
          <a:xfrm>
            <a:off x="0" y="0"/>
            <a:ext cx="5184000" cy="5143500"/>
          </a:xfrm>
          <a:prstGeom prst="rect">
            <a:avLst/>
          </a:prstGeom>
          <a:solidFill>
            <a:srgbClr val="D8D8D8"/>
          </a:solidFill>
          <a:ln>
            <a:noFill/>
          </a:ln>
        </p:spPr>
      </p:sp>
      <p:sp>
        <p:nvSpPr>
          <p:cNvPr id="120" name="Google Shape;120;p23"/>
          <p:cNvSpPr txBox="1">
            <a:spLocks noGrp="1"/>
          </p:cNvSpPr>
          <p:nvPr>
            <p:ph type="ctrTitle"/>
          </p:nvPr>
        </p:nvSpPr>
        <p:spPr>
          <a:xfrm>
            <a:off x="5670000" y="2370600"/>
            <a:ext cx="2958600" cy="1399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3200"/>
              <a:buFont typeface="Arial"/>
              <a:buNone/>
              <a:defRPr sz="32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3"/>
          <p:cNvSpPr txBox="1">
            <a:spLocks noGrp="1"/>
          </p:cNvSpPr>
          <p:nvPr>
            <p:ph type="subTitle" idx="1"/>
          </p:nvPr>
        </p:nvSpPr>
        <p:spPr>
          <a:xfrm>
            <a:off x="5670000" y="3871800"/>
            <a:ext cx="2958600" cy="568200"/>
          </a:xfrm>
          <a:prstGeom prst="rect">
            <a:avLst/>
          </a:prstGeom>
          <a:noFill/>
          <a:ln>
            <a:noFill/>
          </a:ln>
        </p:spPr>
        <p:txBody>
          <a:bodyPr spcFirstLastPara="1" wrap="square" lIns="0" tIns="0" rIns="0" bIns="0" anchor="b" anchorCtr="0">
            <a:noAutofit/>
          </a:bodyPr>
          <a:lstStyle>
            <a:lvl1pPr lvl="0" algn="l" rtl="0">
              <a:lnSpc>
                <a:spcPct val="105000"/>
              </a:lnSpc>
              <a:spcBef>
                <a:spcPts val="0"/>
              </a:spcBef>
              <a:spcAft>
                <a:spcPts val="0"/>
              </a:spcAft>
              <a:buClr>
                <a:schemeClr val="dk2"/>
              </a:buClr>
              <a:buSzPts val="1200"/>
              <a:buNone/>
              <a:defRPr sz="1200" b="1"/>
            </a:lvl1pPr>
            <a:lvl2pPr lvl="1" algn="l" rtl="0">
              <a:lnSpc>
                <a:spcPct val="105000"/>
              </a:lnSpc>
              <a:spcBef>
                <a:spcPts val="0"/>
              </a:spcBef>
              <a:spcAft>
                <a:spcPts val="0"/>
              </a:spcAft>
              <a:buClr>
                <a:schemeClr val="dk1"/>
              </a:buClr>
              <a:buSzPts val="1200"/>
              <a:buNone/>
              <a:defRPr sz="1200" b="0">
                <a:solidFill>
                  <a:schemeClr val="dk1"/>
                </a:solidFill>
              </a:defRPr>
            </a:lvl2pPr>
            <a:lvl3pPr lvl="2" algn="ctr" rtl="0">
              <a:lnSpc>
                <a:spcPct val="100000"/>
              </a:lnSpc>
              <a:spcBef>
                <a:spcPts val="0"/>
              </a:spcBef>
              <a:spcAft>
                <a:spcPts val="0"/>
              </a:spcAft>
              <a:buSzPts val="1400"/>
              <a:buNone/>
              <a:defRPr sz="1400"/>
            </a:lvl3pPr>
            <a:lvl4pPr lvl="3" algn="ctr" rtl="0">
              <a:lnSpc>
                <a:spcPct val="100000"/>
              </a:lnSpc>
              <a:spcBef>
                <a:spcPts val="2100"/>
              </a:spcBef>
              <a:spcAft>
                <a:spcPts val="0"/>
              </a:spcAft>
              <a:buSzPts val="1200"/>
              <a:buNone/>
              <a:defRPr sz="1200"/>
            </a:lvl4pPr>
            <a:lvl5pPr lvl="4" algn="ctr" rtl="0">
              <a:lnSpc>
                <a:spcPct val="100000"/>
              </a:lnSpc>
              <a:spcBef>
                <a:spcPts val="600"/>
              </a:spcBef>
              <a:spcAft>
                <a:spcPts val="0"/>
              </a:spcAft>
              <a:buSzPts val="1200"/>
              <a:buNone/>
              <a:defRPr sz="1200"/>
            </a:lvl5pPr>
            <a:lvl6pPr lvl="5" algn="ctr" rtl="0">
              <a:lnSpc>
                <a:spcPct val="90000"/>
              </a:lnSpc>
              <a:spcBef>
                <a:spcPts val="6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22" name="Google Shape;122;p23" descr="Logo&#10;&#10;Description automatically generated"/>
          <p:cNvPicPr preferRelativeResize="0"/>
          <p:nvPr/>
        </p:nvPicPr>
        <p:blipFill rotWithShape="1">
          <a:blip r:embed="rId2">
            <a:alphaModFix/>
          </a:blip>
          <a:srcRect/>
          <a:stretch/>
        </p:blipFill>
        <p:spPr>
          <a:xfrm>
            <a:off x="5670000" y="540000"/>
            <a:ext cx="2227500" cy="62906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40545" y="541735"/>
            <a:ext cx="8062800" cy="431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2700"/>
              <a:buFont typeface="Arial"/>
              <a:buNone/>
              <a:defRPr sz="27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540544" y="972741"/>
            <a:ext cx="8062800" cy="3462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90000"/>
              </a:lnSpc>
              <a:spcBef>
                <a:spcPts val="1300"/>
              </a:spcBef>
              <a:spcAft>
                <a:spcPts val="0"/>
              </a:spcAft>
              <a:buClr>
                <a:schemeClr val="accent3"/>
              </a:buClr>
              <a:buSzPts val="1500"/>
              <a:buFont typeface="Arial"/>
              <a:buNone/>
              <a:defRPr sz="1500" b="1" i="0" u="none" strike="noStrike" cap="none">
                <a:solidFill>
                  <a:schemeClr val="accent3"/>
                </a:solidFill>
                <a:latin typeface="Arial"/>
                <a:ea typeface="Arial"/>
                <a:cs typeface="Arial"/>
                <a:sym typeface="Arial"/>
              </a:defRPr>
            </a:lvl2pPr>
            <a:lvl3pPr marL="1371600" marR="0" lvl="2" indent="-228600" algn="l" rtl="0">
              <a:lnSpc>
                <a:spcPct val="100000"/>
              </a:lnSpc>
              <a:spcBef>
                <a:spcPts val="400"/>
              </a:spcBef>
              <a:spcAft>
                <a:spcPts val="0"/>
              </a:spcAft>
              <a:buClr>
                <a:schemeClr val="accent1"/>
              </a:buClr>
              <a:buSzPts val="1400"/>
              <a:buFont typeface="Arial"/>
              <a:buNone/>
              <a:defRPr sz="1400" b="1" i="0" u="none" strike="noStrike" cap="none">
                <a:solidFill>
                  <a:schemeClr val="dk2"/>
                </a:solidFill>
                <a:latin typeface="Arial"/>
                <a:ea typeface="Arial"/>
                <a:cs typeface="Arial"/>
                <a:sym typeface="Arial"/>
              </a:defRPr>
            </a:lvl3pPr>
            <a:lvl4pPr marL="1828800" marR="0" lvl="3" indent="-304800" algn="l" rtl="0">
              <a:lnSpc>
                <a:spcPct val="100000"/>
              </a:lnSpc>
              <a:spcBef>
                <a:spcPts val="2100"/>
              </a:spcBef>
              <a:spcAft>
                <a:spcPts val="0"/>
              </a:spcAft>
              <a:buClr>
                <a:schemeClr val="accent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00000"/>
              </a:lnSpc>
              <a:spcBef>
                <a:spcPts val="600"/>
              </a:spcBef>
              <a:spcAft>
                <a:spcPts val="0"/>
              </a:spcAft>
              <a:buClr>
                <a:schemeClr val="accent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061472" y="4869656"/>
            <a:ext cx="2057400" cy="142200"/>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1324800" y="4869656"/>
            <a:ext cx="3086100" cy="142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8437613" y="4869656"/>
            <a:ext cx="193200" cy="1422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56" name="Google Shape;56;p13"/>
          <p:cNvCxnSpPr/>
          <p:nvPr/>
        </p:nvCxnSpPr>
        <p:spPr>
          <a:xfrm>
            <a:off x="1324800" y="4771287"/>
            <a:ext cx="7819200" cy="0"/>
          </a:xfrm>
          <a:prstGeom prst="straightConnector1">
            <a:avLst/>
          </a:prstGeom>
          <a:noFill/>
          <a:ln w="9525" cap="flat" cmpd="sng">
            <a:solidFill>
              <a:schemeClr val="accent4"/>
            </a:solidFill>
            <a:prstDash val="solid"/>
            <a:miter lim="800000"/>
            <a:headEnd type="none" w="sm" len="sm"/>
            <a:tailEnd type="none" w="sm" len="sm"/>
          </a:ln>
        </p:spPr>
      </p:cxnSp>
      <p:pic>
        <p:nvPicPr>
          <p:cNvPr id="57" name="Google Shape;57;p13"/>
          <p:cNvPicPr preferRelativeResize="0"/>
          <p:nvPr/>
        </p:nvPicPr>
        <p:blipFill rotWithShape="1">
          <a:blip r:embed="rId16">
            <a:alphaModFix/>
          </a:blip>
          <a:srcRect/>
          <a:stretch/>
        </p:blipFill>
        <p:spPr>
          <a:xfrm>
            <a:off x="540544" y="4646699"/>
            <a:ext cx="674371" cy="249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8CBA6-683C-0618-F349-438F3747529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22D5129-3A12-7C8E-1362-0A6A7E152105}"/>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F57FC4-1D99-375F-9F50-0DCDA5E4DF0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2EC0C94C-DEE3-444B-A3DA-5920B516E098}" type="datetimeFigureOut">
              <a:rPr lang="en-GB" smtClean="0"/>
              <a:t>15/05/2024</a:t>
            </a:fld>
            <a:endParaRPr lang="en-GB"/>
          </a:p>
        </p:txBody>
      </p:sp>
      <p:sp>
        <p:nvSpPr>
          <p:cNvPr id="5" name="Footer Placeholder 4">
            <a:extLst>
              <a:ext uri="{FF2B5EF4-FFF2-40B4-BE49-F238E27FC236}">
                <a16:creationId xmlns:a16="http://schemas.microsoft.com/office/drawing/2014/main" id="{A35F385D-9F69-9213-AFDA-F4925F6B703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D34B405-B5AA-E71F-7548-0F9BA0DF4FD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C1BFC9A4-57C4-4D42-8FDB-2A9FA1475597}" type="slidenum">
              <a:rPr lang="en-GB" smtClean="0"/>
              <a:t>‹#›</a:t>
            </a:fld>
            <a:endParaRPr lang="en-GB"/>
          </a:p>
        </p:txBody>
      </p:sp>
    </p:spTree>
    <p:extLst>
      <p:ext uri="{BB962C8B-B14F-4D97-AF65-F5344CB8AC3E}">
        <p14:creationId xmlns:p14="http://schemas.microsoft.com/office/powerpoint/2010/main" val="16368539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C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1E8E-8C7B-043B-7141-DE37922A5398}"/>
              </a:ext>
            </a:extLst>
          </p:cNvPr>
          <p:cNvSpPr>
            <a:spLocks noGrp="1"/>
          </p:cNvSpPr>
          <p:nvPr>
            <p:ph type="ctrTitle"/>
          </p:nvPr>
        </p:nvSpPr>
        <p:spPr>
          <a:xfrm>
            <a:off x="1143000" y="349786"/>
            <a:ext cx="6858000" cy="1404523"/>
          </a:xfrm>
        </p:spPr>
        <p:txBody>
          <a:bodyPr>
            <a:normAutofit/>
          </a:bodyPr>
          <a:lstStyle/>
          <a:p>
            <a:r>
              <a:rPr lang="en-GB" sz="3600" b="1" dirty="0">
                <a:latin typeface="Arial" panose="020B0604020202020204" pitchFamily="34" charset="0"/>
                <a:cs typeface="Arial" panose="020B0604020202020204" pitchFamily="34" charset="0"/>
              </a:rPr>
              <a:t>OceanOPS</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Restructuring progress</a:t>
            </a:r>
          </a:p>
        </p:txBody>
      </p:sp>
      <p:sp>
        <p:nvSpPr>
          <p:cNvPr id="3" name="Subtitle 2">
            <a:extLst>
              <a:ext uri="{FF2B5EF4-FFF2-40B4-BE49-F238E27FC236}">
                <a16:creationId xmlns:a16="http://schemas.microsoft.com/office/drawing/2014/main" id="{7F4804B0-7456-05CB-FDCA-1C44A0C951BD}"/>
              </a:ext>
            </a:extLst>
          </p:cNvPr>
          <p:cNvSpPr>
            <a:spLocks noGrp="1"/>
          </p:cNvSpPr>
          <p:nvPr>
            <p:ph type="subTitle" idx="1"/>
          </p:nvPr>
        </p:nvSpPr>
        <p:spPr>
          <a:xfrm>
            <a:off x="1143000" y="2209542"/>
            <a:ext cx="6858000" cy="1241822"/>
          </a:xfrm>
        </p:spPr>
        <p:txBody>
          <a:bodyPr/>
          <a:lstStyle/>
          <a:p>
            <a:r>
              <a:rPr lang="en-GB" dirty="0">
                <a:latin typeface="Arial" panose="020B0604020202020204" pitchFamily="34" charset="0"/>
                <a:cs typeface="Arial" panose="020B0604020202020204" pitchFamily="34" charset="0"/>
              </a:rPr>
              <a:t>OceanOPS management board</a:t>
            </a:r>
          </a:p>
          <a:p>
            <a:endParaRPr lang="en-GB" sz="1350" i="1" dirty="0">
              <a:latin typeface="Arial" panose="020B0604020202020204" pitchFamily="34" charset="0"/>
              <a:cs typeface="Arial" panose="020B0604020202020204" pitchFamily="34" charset="0"/>
            </a:endParaRPr>
          </a:p>
          <a:p>
            <a:r>
              <a:rPr lang="en-GB" sz="1350" i="1" dirty="0">
                <a:latin typeface="Arial" panose="020B0604020202020204" pitchFamily="34" charset="0"/>
                <a:cs typeface="Arial" panose="020B0604020202020204" pitchFamily="34" charset="0"/>
              </a:rPr>
              <a:t>OCG-15, 15 May 2024</a:t>
            </a:r>
            <a:endParaRPr lang="en-GB" i="1" dirty="0">
              <a:latin typeface="Arial" panose="020B0604020202020204" pitchFamily="34" charset="0"/>
              <a:cs typeface="Arial" panose="020B0604020202020204" pitchFamily="34" charset="0"/>
            </a:endParaRPr>
          </a:p>
        </p:txBody>
      </p:sp>
      <p:pic>
        <p:nvPicPr>
          <p:cNvPr id="5" name="Picture 4" descr="A blue and black sign with white text&#10;&#10;Description automatically generated">
            <a:extLst>
              <a:ext uri="{FF2B5EF4-FFF2-40B4-BE49-F238E27FC236}">
                <a16:creationId xmlns:a16="http://schemas.microsoft.com/office/drawing/2014/main" id="{7933443D-81BE-13AB-BF10-E54634B71815}"/>
              </a:ext>
            </a:extLst>
          </p:cNvPr>
          <p:cNvPicPr>
            <a:picLocks noChangeAspect="1"/>
          </p:cNvPicPr>
          <p:nvPr/>
        </p:nvPicPr>
        <p:blipFill>
          <a:blip r:embed="rId2"/>
          <a:stretch>
            <a:fillRect/>
          </a:stretch>
        </p:blipFill>
        <p:spPr>
          <a:xfrm>
            <a:off x="896494" y="3983389"/>
            <a:ext cx="872636" cy="819010"/>
          </a:xfrm>
          <a:prstGeom prst="rect">
            <a:avLst/>
          </a:prstGeom>
        </p:spPr>
      </p:pic>
      <p:pic>
        <p:nvPicPr>
          <p:cNvPr id="7" name="Picture 6" descr="A logo with a colorful globe&#10;&#10;Description automatically generated">
            <a:extLst>
              <a:ext uri="{FF2B5EF4-FFF2-40B4-BE49-F238E27FC236}">
                <a16:creationId xmlns:a16="http://schemas.microsoft.com/office/drawing/2014/main" id="{7CC4F676-31E9-CF23-B3CE-CFE56A35564F}"/>
              </a:ext>
            </a:extLst>
          </p:cNvPr>
          <p:cNvPicPr>
            <a:picLocks noChangeAspect="1"/>
          </p:cNvPicPr>
          <p:nvPr/>
        </p:nvPicPr>
        <p:blipFill>
          <a:blip r:embed="rId3"/>
          <a:stretch>
            <a:fillRect/>
          </a:stretch>
        </p:blipFill>
        <p:spPr>
          <a:xfrm>
            <a:off x="5022312" y="4049598"/>
            <a:ext cx="1088471" cy="687551"/>
          </a:xfrm>
          <a:prstGeom prst="rect">
            <a:avLst/>
          </a:prstGeom>
        </p:spPr>
      </p:pic>
      <p:pic>
        <p:nvPicPr>
          <p:cNvPr id="9" name="Picture 8" descr="A logo of the world meteorological organization&#10;&#10;Description automatically generated">
            <a:extLst>
              <a:ext uri="{FF2B5EF4-FFF2-40B4-BE49-F238E27FC236}">
                <a16:creationId xmlns:a16="http://schemas.microsoft.com/office/drawing/2014/main" id="{B493299A-6CCE-82B1-DC2B-E1E6FDA12EC1}"/>
              </a:ext>
            </a:extLst>
          </p:cNvPr>
          <p:cNvPicPr>
            <a:picLocks noChangeAspect="1"/>
          </p:cNvPicPr>
          <p:nvPr/>
        </p:nvPicPr>
        <p:blipFill>
          <a:blip r:embed="rId4"/>
          <a:stretch>
            <a:fillRect/>
          </a:stretch>
        </p:blipFill>
        <p:spPr>
          <a:xfrm>
            <a:off x="7246212" y="3992073"/>
            <a:ext cx="1008286" cy="801641"/>
          </a:xfrm>
          <a:prstGeom prst="rect">
            <a:avLst/>
          </a:prstGeom>
        </p:spPr>
      </p:pic>
      <p:grpSp>
        <p:nvGrpSpPr>
          <p:cNvPr id="13" name="Group 12">
            <a:extLst>
              <a:ext uri="{FF2B5EF4-FFF2-40B4-BE49-F238E27FC236}">
                <a16:creationId xmlns:a16="http://schemas.microsoft.com/office/drawing/2014/main" id="{AFE8A70C-39DA-405B-4017-3829818FB6E0}"/>
              </a:ext>
            </a:extLst>
          </p:cNvPr>
          <p:cNvGrpSpPr/>
          <p:nvPr/>
        </p:nvGrpSpPr>
        <p:grpSpPr>
          <a:xfrm>
            <a:off x="2513208" y="3934952"/>
            <a:ext cx="1373675" cy="915882"/>
            <a:chOff x="2882214" y="5208796"/>
            <a:chExt cx="2349500" cy="1538824"/>
          </a:xfrm>
        </p:grpSpPr>
        <p:pic>
          <p:nvPicPr>
            <p:cNvPr id="11" name="Picture 10" descr="A logo with text and globe&#10;&#10;Description automatically generated with medium confidence">
              <a:extLst>
                <a:ext uri="{FF2B5EF4-FFF2-40B4-BE49-F238E27FC236}">
                  <a16:creationId xmlns:a16="http://schemas.microsoft.com/office/drawing/2014/main" id="{939F7129-8486-E6A6-F539-469EAAD52A35}"/>
                </a:ext>
              </a:extLst>
            </p:cNvPr>
            <p:cNvPicPr>
              <a:picLocks noChangeAspect="1"/>
            </p:cNvPicPr>
            <p:nvPr/>
          </p:nvPicPr>
          <p:blipFill>
            <a:blip r:embed="rId5"/>
            <a:stretch>
              <a:fillRect/>
            </a:stretch>
          </p:blipFill>
          <p:spPr>
            <a:xfrm>
              <a:off x="2882214" y="5208796"/>
              <a:ext cx="2349500" cy="1174750"/>
            </a:xfrm>
            <a:prstGeom prst="rect">
              <a:avLst/>
            </a:prstGeom>
          </p:spPr>
        </p:pic>
        <p:sp>
          <p:nvSpPr>
            <p:cNvPr id="12" name="TextBox 11">
              <a:extLst>
                <a:ext uri="{FF2B5EF4-FFF2-40B4-BE49-F238E27FC236}">
                  <a16:creationId xmlns:a16="http://schemas.microsoft.com/office/drawing/2014/main" id="{1AFE36D2-2E32-F9EB-4A35-258D8FD83338}"/>
                </a:ext>
              </a:extLst>
            </p:cNvPr>
            <p:cNvSpPr txBox="1"/>
            <p:nvPr/>
          </p:nvSpPr>
          <p:spPr>
            <a:xfrm>
              <a:off x="3172713" y="6193623"/>
              <a:ext cx="1819303" cy="553997"/>
            </a:xfrm>
            <a:prstGeom prst="rect">
              <a:avLst/>
            </a:prstGeom>
            <a:noFill/>
          </p:spPr>
          <p:txBody>
            <a:bodyPr wrap="none" rtlCol="0">
              <a:spAutoFit/>
            </a:bodyPr>
            <a:lstStyle/>
            <a:p>
              <a:pPr algn="ctr" defTabSz="685800">
                <a:buClrTx/>
              </a:pPr>
              <a:r>
                <a:rPr lang="en-GB" sz="1050" kern="1200" dirty="0">
                  <a:solidFill>
                    <a:prstClr val="black"/>
                  </a:solidFill>
                  <a:latin typeface="Arial" panose="020B0604020202020204" pitchFamily="34" charset="0"/>
                  <a:ea typeface="+mn-ea"/>
                  <a:cs typeface="Arial" panose="020B0604020202020204" pitchFamily="34" charset="0"/>
                </a:rPr>
                <a:t>Observations</a:t>
              </a:r>
            </a:p>
            <a:p>
              <a:pPr algn="ctr" defTabSz="685800">
                <a:buClrTx/>
              </a:pPr>
              <a:r>
                <a:rPr lang="en-GB" sz="1050" kern="1200" dirty="0">
                  <a:solidFill>
                    <a:prstClr val="black"/>
                  </a:solidFill>
                  <a:latin typeface="Arial" panose="020B0604020202020204" pitchFamily="34" charset="0"/>
                  <a:ea typeface="+mn-ea"/>
                  <a:cs typeface="Arial" panose="020B0604020202020204" pitchFamily="34" charset="0"/>
                </a:rPr>
                <a:t>Coordination Group</a:t>
              </a:r>
            </a:p>
          </p:txBody>
        </p:sp>
      </p:grpSp>
    </p:spTree>
    <p:extLst>
      <p:ext uri="{BB962C8B-B14F-4D97-AF65-F5344CB8AC3E}">
        <p14:creationId xmlns:p14="http://schemas.microsoft.com/office/powerpoint/2010/main" val="159552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10" name="Rectangle 9">
            <a:extLst>
              <a:ext uri="{FF2B5EF4-FFF2-40B4-BE49-F238E27FC236}">
                <a16:creationId xmlns:a16="http://schemas.microsoft.com/office/drawing/2014/main" id="{910F037E-FD27-F971-0DE9-F422D6AE0BAE}"/>
              </a:ext>
            </a:extLst>
          </p:cNvPr>
          <p:cNvSpPr/>
          <p:nvPr/>
        </p:nvSpPr>
        <p:spPr>
          <a:xfrm>
            <a:off x="2108886" y="801759"/>
            <a:ext cx="1935892" cy="3687866"/>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Google Shape;379;p61"/>
          <p:cNvSpPr txBox="1">
            <a:spLocks noGrp="1"/>
          </p:cNvSpPr>
          <p:nvPr>
            <p:ph type="title"/>
          </p:nvPr>
        </p:nvSpPr>
        <p:spPr>
          <a:xfrm>
            <a:off x="186094" y="282329"/>
            <a:ext cx="8062800" cy="431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1400"/>
              <a:buNone/>
            </a:pPr>
            <a:r>
              <a:rPr lang="en" dirty="0">
                <a:latin typeface="Barlow"/>
                <a:ea typeface="Barlow"/>
                <a:cs typeface="Barlow"/>
                <a:sym typeface="Barlow"/>
              </a:rPr>
              <a:t>Governance of OceanOPS</a:t>
            </a:r>
            <a:endParaRPr dirty="0">
              <a:latin typeface="Barlow"/>
              <a:ea typeface="Barlow"/>
              <a:cs typeface="Barlow"/>
              <a:sym typeface="Barlow"/>
            </a:endParaRPr>
          </a:p>
        </p:txBody>
      </p:sp>
      <p:pic>
        <p:nvPicPr>
          <p:cNvPr id="2" name="Picture 1" descr="A blue and black sign with white text&#10;&#10;Description automatically generated">
            <a:extLst>
              <a:ext uri="{FF2B5EF4-FFF2-40B4-BE49-F238E27FC236}">
                <a16:creationId xmlns:a16="http://schemas.microsoft.com/office/drawing/2014/main" id="{4BE76479-965C-F8F9-E2EA-17ABD2C9E84D}"/>
              </a:ext>
            </a:extLst>
          </p:cNvPr>
          <p:cNvPicPr>
            <a:picLocks noChangeAspect="1"/>
          </p:cNvPicPr>
          <p:nvPr/>
        </p:nvPicPr>
        <p:blipFill>
          <a:blip r:embed="rId3"/>
          <a:stretch>
            <a:fillRect/>
          </a:stretch>
        </p:blipFill>
        <p:spPr>
          <a:xfrm>
            <a:off x="6272086" y="2688764"/>
            <a:ext cx="878728" cy="824728"/>
          </a:xfrm>
          <a:prstGeom prst="rect">
            <a:avLst/>
          </a:prstGeom>
        </p:spPr>
      </p:pic>
      <p:pic>
        <p:nvPicPr>
          <p:cNvPr id="3" name="Picture 2" descr="A logo with a colorful globe&#10;&#10;Description automatically generated">
            <a:extLst>
              <a:ext uri="{FF2B5EF4-FFF2-40B4-BE49-F238E27FC236}">
                <a16:creationId xmlns:a16="http://schemas.microsoft.com/office/drawing/2014/main" id="{01F0A9AA-21C7-6B76-41B8-7FA6BC5ACAFE}"/>
              </a:ext>
            </a:extLst>
          </p:cNvPr>
          <p:cNvPicPr>
            <a:picLocks noChangeAspect="1"/>
          </p:cNvPicPr>
          <p:nvPr/>
        </p:nvPicPr>
        <p:blipFill>
          <a:blip r:embed="rId4"/>
          <a:stretch>
            <a:fillRect/>
          </a:stretch>
        </p:blipFill>
        <p:spPr>
          <a:xfrm>
            <a:off x="2473243" y="3210969"/>
            <a:ext cx="1371600" cy="866394"/>
          </a:xfrm>
          <a:prstGeom prst="rect">
            <a:avLst/>
          </a:prstGeom>
        </p:spPr>
      </p:pic>
      <p:pic>
        <p:nvPicPr>
          <p:cNvPr id="4" name="Picture 3" descr="A logo of the world meteorological organization&#10;&#10;Description automatically generated">
            <a:extLst>
              <a:ext uri="{FF2B5EF4-FFF2-40B4-BE49-F238E27FC236}">
                <a16:creationId xmlns:a16="http://schemas.microsoft.com/office/drawing/2014/main" id="{9B7AC7DC-FC28-10D7-89A3-F20D191557C9}"/>
              </a:ext>
            </a:extLst>
          </p:cNvPr>
          <p:cNvPicPr>
            <a:picLocks noChangeAspect="1"/>
          </p:cNvPicPr>
          <p:nvPr/>
        </p:nvPicPr>
        <p:blipFill>
          <a:blip r:embed="rId5"/>
          <a:stretch>
            <a:fillRect/>
          </a:stretch>
        </p:blipFill>
        <p:spPr>
          <a:xfrm>
            <a:off x="6272085" y="3833097"/>
            <a:ext cx="981470" cy="780321"/>
          </a:xfrm>
          <a:prstGeom prst="rect">
            <a:avLst/>
          </a:prstGeom>
        </p:spPr>
      </p:pic>
      <p:grpSp>
        <p:nvGrpSpPr>
          <p:cNvPr id="5" name="Group 4">
            <a:extLst>
              <a:ext uri="{FF2B5EF4-FFF2-40B4-BE49-F238E27FC236}">
                <a16:creationId xmlns:a16="http://schemas.microsoft.com/office/drawing/2014/main" id="{2DB29D94-EE54-4138-A8E4-6050D573A88F}"/>
              </a:ext>
            </a:extLst>
          </p:cNvPr>
          <p:cNvGrpSpPr/>
          <p:nvPr/>
        </p:nvGrpSpPr>
        <p:grpSpPr>
          <a:xfrm>
            <a:off x="2170678" y="890461"/>
            <a:ext cx="1762125" cy="1154118"/>
            <a:chOff x="2882214" y="5208796"/>
            <a:chExt cx="2349500" cy="1538824"/>
          </a:xfrm>
        </p:grpSpPr>
        <p:pic>
          <p:nvPicPr>
            <p:cNvPr id="6" name="Picture 5" descr="A logo with text and globe&#10;&#10;Description automatically generated with medium confidence">
              <a:extLst>
                <a:ext uri="{FF2B5EF4-FFF2-40B4-BE49-F238E27FC236}">
                  <a16:creationId xmlns:a16="http://schemas.microsoft.com/office/drawing/2014/main" id="{4E8F77DE-165E-4175-E0E1-A2F4F369D300}"/>
                </a:ext>
              </a:extLst>
            </p:cNvPr>
            <p:cNvPicPr>
              <a:picLocks noChangeAspect="1"/>
            </p:cNvPicPr>
            <p:nvPr/>
          </p:nvPicPr>
          <p:blipFill>
            <a:blip r:embed="rId6"/>
            <a:stretch>
              <a:fillRect/>
            </a:stretch>
          </p:blipFill>
          <p:spPr>
            <a:xfrm>
              <a:off x="2882214" y="5208796"/>
              <a:ext cx="2349500" cy="1174750"/>
            </a:xfrm>
            <a:prstGeom prst="rect">
              <a:avLst/>
            </a:prstGeom>
          </p:spPr>
        </p:pic>
        <p:sp>
          <p:nvSpPr>
            <p:cNvPr id="7" name="TextBox 6">
              <a:extLst>
                <a:ext uri="{FF2B5EF4-FFF2-40B4-BE49-F238E27FC236}">
                  <a16:creationId xmlns:a16="http://schemas.microsoft.com/office/drawing/2014/main" id="{E19EA83B-CC97-6284-FA1B-7E0070A86D97}"/>
                </a:ext>
              </a:extLst>
            </p:cNvPr>
            <p:cNvSpPr txBox="1"/>
            <p:nvPr/>
          </p:nvSpPr>
          <p:spPr>
            <a:xfrm>
              <a:off x="3172713" y="6193623"/>
              <a:ext cx="1819303" cy="553997"/>
            </a:xfrm>
            <a:prstGeom prst="rect">
              <a:avLst/>
            </a:prstGeom>
            <a:noFill/>
          </p:spPr>
          <p:txBody>
            <a:bodyPr wrap="none" rtlCol="0">
              <a:spAutoFit/>
            </a:bodyPr>
            <a:lstStyle/>
            <a:p>
              <a:pPr algn="ctr" defTabSz="685800">
                <a:buClrTx/>
              </a:pPr>
              <a:r>
                <a:rPr lang="en-GB" sz="1050" kern="1200" dirty="0">
                  <a:solidFill>
                    <a:prstClr val="black"/>
                  </a:solidFill>
                  <a:latin typeface="Arial" panose="020B0604020202020204" pitchFamily="34" charset="0"/>
                  <a:ea typeface="+mn-ea"/>
                  <a:cs typeface="Arial" panose="020B0604020202020204" pitchFamily="34" charset="0"/>
                </a:rPr>
                <a:t>Observations</a:t>
              </a:r>
            </a:p>
            <a:p>
              <a:pPr algn="ctr" defTabSz="685800">
                <a:buClrTx/>
              </a:pPr>
              <a:r>
                <a:rPr lang="en-GB" sz="1050" kern="1200" dirty="0">
                  <a:solidFill>
                    <a:prstClr val="black"/>
                  </a:solidFill>
                  <a:latin typeface="Arial" panose="020B0604020202020204" pitchFamily="34" charset="0"/>
                  <a:ea typeface="+mn-ea"/>
                  <a:cs typeface="Arial" panose="020B0604020202020204" pitchFamily="34" charset="0"/>
                </a:rPr>
                <a:t>Coordination Group</a:t>
              </a:r>
            </a:p>
          </p:txBody>
        </p:sp>
      </p:grpSp>
      <p:sp>
        <p:nvSpPr>
          <p:cNvPr id="8" name="TextBox 7">
            <a:extLst>
              <a:ext uri="{FF2B5EF4-FFF2-40B4-BE49-F238E27FC236}">
                <a16:creationId xmlns:a16="http://schemas.microsoft.com/office/drawing/2014/main" id="{1D063BBF-451E-8F40-DBB1-34DB7064D993}"/>
              </a:ext>
            </a:extLst>
          </p:cNvPr>
          <p:cNvSpPr txBox="1"/>
          <p:nvPr/>
        </p:nvSpPr>
        <p:spPr>
          <a:xfrm>
            <a:off x="2479312" y="2178880"/>
            <a:ext cx="1061509" cy="307777"/>
          </a:xfrm>
          <a:prstGeom prst="rect">
            <a:avLst/>
          </a:prstGeom>
          <a:noFill/>
          <a:ln>
            <a:noFill/>
          </a:ln>
        </p:spPr>
        <p:txBody>
          <a:bodyPr wrap="none" rtlCol="0">
            <a:spAutoFit/>
          </a:bodyPr>
          <a:lstStyle/>
          <a:p>
            <a:r>
              <a:rPr lang="en-GB" b="1" i="1" dirty="0">
                <a:solidFill>
                  <a:schemeClr val="accent3"/>
                </a:solidFill>
              </a:rPr>
              <a:t>Work Plan</a:t>
            </a:r>
          </a:p>
        </p:txBody>
      </p:sp>
      <p:sp>
        <p:nvSpPr>
          <p:cNvPr id="9" name="TextBox 8">
            <a:extLst>
              <a:ext uri="{FF2B5EF4-FFF2-40B4-BE49-F238E27FC236}">
                <a16:creationId xmlns:a16="http://schemas.microsoft.com/office/drawing/2014/main" id="{80EEFF9F-C7D0-D219-2A53-5FE1AA653EA7}"/>
              </a:ext>
            </a:extLst>
          </p:cNvPr>
          <p:cNvSpPr txBox="1"/>
          <p:nvPr/>
        </p:nvSpPr>
        <p:spPr>
          <a:xfrm>
            <a:off x="4538974" y="3123256"/>
            <a:ext cx="1428596" cy="954107"/>
          </a:xfrm>
          <a:prstGeom prst="rect">
            <a:avLst/>
          </a:prstGeom>
          <a:noFill/>
        </p:spPr>
        <p:txBody>
          <a:bodyPr wrap="none" rtlCol="0">
            <a:spAutoFit/>
          </a:bodyPr>
          <a:lstStyle/>
          <a:p>
            <a:r>
              <a:rPr lang="en-GB" b="1" i="1" dirty="0">
                <a:solidFill>
                  <a:schemeClr val="accent2"/>
                </a:solidFill>
              </a:rPr>
              <a:t>Financial</a:t>
            </a:r>
          </a:p>
          <a:p>
            <a:r>
              <a:rPr lang="en-GB" b="1" i="1" dirty="0">
                <a:solidFill>
                  <a:schemeClr val="accent2"/>
                </a:solidFill>
              </a:rPr>
              <a:t>Administrative</a:t>
            </a:r>
          </a:p>
          <a:p>
            <a:r>
              <a:rPr lang="en-GB" b="1" i="1" dirty="0">
                <a:solidFill>
                  <a:schemeClr val="accent2"/>
                </a:solidFill>
              </a:rPr>
              <a:t>Human </a:t>
            </a:r>
          </a:p>
          <a:p>
            <a:r>
              <a:rPr lang="en-GB" b="1" i="1" dirty="0">
                <a:solidFill>
                  <a:schemeClr val="accent2"/>
                </a:solidFill>
              </a:rPr>
              <a:t>  resources</a:t>
            </a:r>
          </a:p>
        </p:txBody>
      </p:sp>
      <p:sp>
        <p:nvSpPr>
          <p:cNvPr id="11" name="Rectangle 10">
            <a:extLst>
              <a:ext uri="{FF2B5EF4-FFF2-40B4-BE49-F238E27FC236}">
                <a16:creationId xmlns:a16="http://schemas.microsoft.com/office/drawing/2014/main" id="{3FBA330D-B552-E095-A696-7C8410A7FCC8}"/>
              </a:ext>
            </a:extLst>
          </p:cNvPr>
          <p:cNvSpPr/>
          <p:nvPr/>
        </p:nvSpPr>
        <p:spPr>
          <a:xfrm>
            <a:off x="2261285" y="2620957"/>
            <a:ext cx="5119817" cy="205030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5EA0219-8E6D-11FF-7893-68B1B7539A4F}"/>
              </a:ext>
            </a:extLst>
          </p:cNvPr>
          <p:cNvSpPr txBox="1"/>
          <p:nvPr/>
        </p:nvSpPr>
        <p:spPr>
          <a:xfrm>
            <a:off x="5173362" y="1345277"/>
            <a:ext cx="1734770" cy="523220"/>
          </a:xfrm>
          <a:prstGeom prst="rect">
            <a:avLst/>
          </a:prstGeom>
          <a:noFill/>
        </p:spPr>
        <p:txBody>
          <a:bodyPr wrap="none" rtlCol="0">
            <a:spAutoFit/>
          </a:bodyPr>
          <a:lstStyle/>
          <a:p>
            <a:r>
              <a:rPr lang="en-GB" i="1" dirty="0"/>
              <a:t>OceanOPS </a:t>
            </a:r>
          </a:p>
          <a:p>
            <a:r>
              <a:rPr lang="en-GB" i="1" dirty="0"/>
              <a:t>management board</a:t>
            </a:r>
          </a:p>
        </p:txBody>
      </p:sp>
    </p:spTree>
    <p:extLst>
      <p:ext uri="{BB962C8B-B14F-4D97-AF65-F5344CB8AC3E}">
        <p14:creationId xmlns:p14="http://schemas.microsoft.com/office/powerpoint/2010/main" val="152522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p:nvPr/>
        </p:nvSpPr>
        <p:spPr>
          <a:xfrm>
            <a:off x="4454820" y="2417862"/>
            <a:ext cx="234300" cy="307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9" name="Google Shape;379;p61"/>
          <p:cNvSpPr txBox="1">
            <a:spLocks noGrp="1"/>
          </p:cNvSpPr>
          <p:nvPr>
            <p:ph type="title"/>
          </p:nvPr>
        </p:nvSpPr>
        <p:spPr>
          <a:xfrm>
            <a:off x="186094" y="282329"/>
            <a:ext cx="8062800" cy="431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1400"/>
              <a:buNone/>
            </a:pPr>
            <a:r>
              <a:rPr lang="en" dirty="0">
                <a:latin typeface="Barlow"/>
                <a:ea typeface="Barlow"/>
                <a:cs typeface="Barlow"/>
                <a:sym typeface="Barlow"/>
              </a:rPr>
              <a:t>Rationale for restructuring</a:t>
            </a:r>
            <a:endParaRPr dirty="0">
              <a:latin typeface="Barlow"/>
              <a:ea typeface="Barlow"/>
              <a:cs typeface="Barlow"/>
              <a:sym typeface="Barlow"/>
            </a:endParaRPr>
          </a:p>
        </p:txBody>
      </p:sp>
      <p:sp>
        <p:nvSpPr>
          <p:cNvPr id="381" name="Google Shape;381;p61"/>
          <p:cNvSpPr txBox="1"/>
          <p:nvPr/>
        </p:nvSpPr>
        <p:spPr>
          <a:xfrm>
            <a:off x="1534825" y="4808150"/>
            <a:ext cx="1748700" cy="431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333333"/>
              </a:solidFill>
              <a:effectLst/>
              <a:highlight>
                <a:srgbClr val="FFFF00"/>
              </a:highlight>
              <a:uLnTx/>
              <a:uFillTx/>
              <a:latin typeface="Arial"/>
              <a:cs typeface="Arial"/>
              <a:sym typeface="Arial"/>
            </a:endParaRPr>
          </a:p>
        </p:txBody>
      </p:sp>
      <p:sp>
        <p:nvSpPr>
          <p:cNvPr id="382" name="Google Shape;382;p61"/>
          <p:cNvSpPr txBox="1"/>
          <p:nvPr/>
        </p:nvSpPr>
        <p:spPr>
          <a:xfrm>
            <a:off x="293908" y="713429"/>
            <a:ext cx="6637656" cy="4033500"/>
          </a:xfrm>
          <a:prstGeom prst="rect">
            <a:avLst/>
          </a:prstGeom>
          <a:noFill/>
          <a:ln>
            <a:noFill/>
          </a:ln>
        </p:spPr>
        <p:txBody>
          <a:bodyPr spcFirstLastPara="1" wrap="square" lIns="91425" tIns="91425" rIns="91425" bIns="91425" anchor="t" anchorCtr="0">
            <a:noAutofit/>
          </a:bodyPr>
          <a:lstStyle/>
          <a:p>
            <a:pPr marL="457200" marR="0" lvl="0" indent="-30480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400" b="0" i="0" u="none" strike="noStrike" kern="0" cap="none" spc="0" normalizeH="0" baseline="0" dirty="0">
                <a:ln>
                  <a:noFill/>
                </a:ln>
                <a:solidFill>
                  <a:srgbClr val="000000"/>
                </a:solidFill>
                <a:effectLst/>
                <a:uLnTx/>
                <a:uFillTx/>
                <a:latin typeface="Arial"/>
                <a:cs typeface="Arial"/>
                <a:sym typeface="Arial"/>
              </a:rPr>
              <a:t>Proposed staff restructuring of OceanOPS to match income trends and better position it for the future.</a:t>
            </a:r>
          </a:p>
          <a:p>
            <a:pPr marL="457200" marR="0" lvl="0" indent="-30480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400" b="0" i="0" u="none" strike="noStrike" kern="0" cap="none" spc="0" normalizeH="0" baseline="0" dirty="0">
                <a:ln>
                  <a:noFill/>
                </a:ln>
                <a:solidFill>
                  <a:srgbClr val="000000"/>
                </a:solidFill>
                <a:effectLst/>
                <a:uLnTx/>
                <a:uFillTx/>
                <a:latin typeface="Arial"/>
                <a:cs typeface="Arial"/>
                <a:sym typeface="Arial"/>
              </a:rPr>
              <a:t>Implications for the services that OceanOPS supports</a:t>
            </a:r>
          </a:p>
          <a:p>
            <a:pPr marL="457200" marR="0" lvl="1" indent="-304800" algn="l"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en-US" sz="1400" b="0" i="0" u="none" strike="noStrike" kern="0" cap="none" spc="0" normalizeH="0" baseline="0" dirty="0">
              <a:ln>
                <a:noFill/>
              </a:ln>
              <a:solidFill>
                <a:srgbClr val="000000"/>
              </a:solidFill>
              <a:effectLst/>
              <a:uLnTx/>
              <a:uFillTx/>
              <a:latin typeface="Arial"/>
              <a:cs typeface="Arial"/>
              <a:sym typeface="Arial"/>
            </a:endParaRPr>
          </a:p>
          <a:p>
            <a:pPr marL="457200" marR="0" lvl="1" indent="-30480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400" b="0" i="0" u="none" strike="noStrike" kern="0" cap="none" spc="0" normalizeH="0" baseline="0" dirty="0">
                <a:ln>
                  <a:noFill/>
                </a:ln>
                <a:solidFill>
                  <a:srgbClr val="000000"/>
                </a:solidFill>
                <a:effectLst/>
                <a:uLnTx/>
                <a:uFillTx/>
                <a:latin typeface="Arial"/>
                <a:cs typeface="Arial"/>
                <a:sym typeface="Arial"/>
              </a:rPr>
              <a:t>Income trends: constant level of sustained funding, with shift from network contributions to integrated contributions. </a:t>
            </a:r>
          </a:p>
          <a:p>
            <a:pPr marL="457200" marR="0" lvl="1" indent="-30480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400" b="0" i="0" u="none" strike="noStrike" kern="0" cap="none" spc="0" normalizeH="0" baseline="0" dirty="0">
                <a:ln>
                  <a:noFill/>
                </a:ln>
                <a:solidFill>
                  <a:srgbClr val="000000"/>
                </a:solidFill>
                <a:effectLst/>
                <a:uLnTx/>
                <a:uFillTx/>
                <a:latin typeface="Arial"/>
                <a:cs typeface="Arial"/>
                <a:sym typeface="Arial"/>
              </a:rPr>
              <a:t>Cost trends: core OceanOPS staff grew to stabilize IT support and build integrated capacity. </a:t>
            </a:r>
          </a:p>
          <a:p>
            <a:pPr marL="457200" marR="0" lvl="1" indent="-304800" algn="l"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en-US" sz="1400" b="0" i="0" u="none" strike="noStrike" kern="0" cap="none" spc="0" normalizeH="0" baseline="0" dirty="0">
              <a:ln>
                <a:noFill/>
              </a:ln>
              <a:solidFill>
                <a:srgbClr val="000000"/>
              </a:solidFill>
              <a:effectLst/>
              <a:uLnTx/>
              <a:uFillTx/>
              <a:latin typeface="Arial"/>
              <a:cs typeface="Arial"/>
              <a:sym typeface="Arial"/>
            </a:endParaRPr>
          </a:p>
          <a:p>
            <a:pPr marL="457200" marR="0" lvl="1" indent="-30480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dirty="0"/>
              <a:t>Cost of core staff exceeds amount of stable income.</a:t>
            </a:r>
            <a:r>
              <a:rPr kumimoji="0" lang="en-US" sz="1400" b="0" i="0" u="none" strike="noStrike" kern="0" cap="none" spc="0" normalizeH="0" baseline="0" dirty="0">
                <a:ln>
                  <a:noFill/>
                </a:ln>
                <a:solidFill>
                  <a:srgbClr val="000000"/>
                </a:solidFill>
                <a:effectLst/>
                <a:uLnTx/>
                <a:uFillTx/>
                <a:latin typeface="Arial"/>
                <a:cs typeface="Arial"/>
                <a:sym typeface="Arial"/>
              </a:rPr>
              <a:t> One-off contributions and projects have filled the gap. </a:t>
            </a:r>
            <a:r>
              <a:rPr lang="en-US" dirty="0"/>
              <a:t>Other activities have been squeezed. IT manager vacancy temporarily reduced budget pressure, creating other problems.</a:t>
            </a:r>
            <a:endParaRPr kumimoji="0" lang="en-US" sz="1400" b="0" i="0" u="none" strike="noStrike" kern="0" cap="none" spc="0" normalizeH="0" baseline="0" dirty="0">
              <a:ln>
                <a:noFill/>
              </a:ln>
              <a:solidFill>
                <a:srgbClr val="000000"/>
              </a:solidFill>
              <a:effectLst/>
              <a:uLnTx/>
              <a:uFillTx/>
              <a:latin typeface="Arial"/>
              <a:cs typeface="Arial"/>
              <a:sym typeface="Arial"/>
            </a:endParaRPr>
          </a:p>
          <a:p>
            <a:pPr marL="457200" marR="0" lvl="1" indent="-304800" algn="l"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en-US" sz="1400" b="0" i="0" u="none" strike="noStrike" kern="0" cap="none" spc="0" normalizeH="0" baseline="0" dirty="0">
              <a:ln>
                <a:noFill/>
              </a:ln>
              <a:solidFill>
                <a:srgbClr val="000000"/>
              </a:solidFill>
              <a:effectLst/>
              <a:uLnTx/>
              <a:uFillTx/>
              <a:latin typeface="Arial"/>
              <a:cs typeface="Arial"/>
              <a:sym typeface="Arial"/>
            </a:endParaRPr>
          </a:p>
          <a:p>
            <a:pPr marL="457200" marR="0" lvl="1" indent="-30480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400" b="0" i="0" u="none" strike="noStrike" kern="0" cap="none" spc="0" normalizeH="0" baseline="0" dirty="0">
                <a:ln>
                  <a:noFill/>
                </a:ln>
                <a:solidFill>
                  <a:srgbClr val="000000"/>
                </a:solidFill>
                <a:effectLst/>
                <a:uLnTx/>
                <a:uFillTx/>
                <a:latin typeface="Arial"/>
                <a:cs typeface="Arial"/>
                <a:sym typeface="Arial"/>
              </a:rPr>
              <a:t>OceanOPS management board sought enhanced contributions starting late 2023 – but in March OCG Roundtable recommended the reduction of network expert staff positions from 3 to 2.</a:t>
            </a:r>
          </a:p>
          <a:p>
            <a:pPr marL="457200" marR="0" lvl="1" indent="-30480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lang="en-US" dirty="0"/>
              <a:t>Both networks and staff concerned consulted.</a:t>
            </a:r>
            <a:endParaRPr kumimoji="0" lang="en-US" sz="1400" b="0" i="0" u="none" strike="noStrike" kern="0" cap="none" spc="0" normalizeH="0" baseline="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dirty="0">
              <a:ln>
                <a:noFill/>
              </a:ln>
              <a:solidFill>
                <a:srgbClr val="184596"/>
              </a:solidFill>
              <a:effectLst/>
              <a:uLnTx/>
              <a:uFillTx/>
              <a:latin typeface="Arial"/>
              <a:cs typeface="Arial"/>
              <a:sym typeface="Arial"/>
            </a:endParaRPr>
          </a:p>
        </p:txBody>
      </p:sp>
      <p:pic>
        <p:nvPicPr>
          <p:cNvPr id="4" name="Picture 3" descr="A close-up of a device in the water&#10;&#10;Description automatically generated">
            <a:extLst>
              <a:ext uri="{FF2B5EF4-FFF2-40B4-BE49-F238E27FC236}">
                <a16:creationId xmlns:a16="http://schemas.microsoft.com/office/drawing/2014/main" id="{4D5330C1-CBA4-F2EC-17FC-D1A5E550662A}"/>
              </a:ext>
            </a:extLst>
          </p:cNvPr>
          <p:cNvPicPr>
            <a:picLocks noChangeAspect="1"/>
          </p:cNvPicPr>
          <p:nvPr/>
        </p:nvPicPr>
        <p:blipFill>
          <a:blip r:embed="rId3"/>
          <a:stretch>
            <a:fillRect/>
          </a:stretch>
        </p:blipFill>
        <p:spPr>
          <a:xfrm>
            <a:off x="7039377" y="7200"/>
            <a:ext cx="2113767" cy="5143500"/>
          </a:xfrm>
          <a:prstGeom prst="rect">
            <a:avLst/>
          </a:prstGeom>
        </p:spPr>
      </p:pic>
    </p:spTree>
    <p:extLst>
      <p:ext uri="{BB962C8B-B14F-4D97-AF65-F5344CB8AC3E}">
        <p14:creationId xmlns:p14="http://schemas.microsoft.com/office/powerpoint/2010/main" val="186085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p:nvPr/>
        </p:nvSpPr>
        <p:spPr>
          <a:xfrm>
            <a:off x="4454820" y="241786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9" name="Google Shape;379;p61"/>
          <p:cNvSpPr txBox="1">
            <a:spLocks noGrp="1"/>
          </p:cNvSpPr>
          <p:nvPr>
            <p:ph type="title"/>
          </p:nvPr>
        </p:nvSpPr>
        <p:spPr>
          <a:xfrm>
            <a:off x="186094" y="282329"/>
            <a:ext cx="8062800" cy="431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1400"/>
              <a:buNone/>
            </a:pPr>
            <a:r>
              <a:rPr lang="fr-FR" dirty="0">
                <a:latin typeface="Barlow"/>
                <a:ea typeface="Barlow"/>
                <a:cs typeface="Barlow"/>
                <a:sym typeface="Barlow"/>
              </a:rPr>
              <a:t>P</a:t>
            </a:r>
            <a:r>
              <a:rPr lang="en" dirty="0">
                <a:latin typeface="Barlow"/>
                <a:ea typeface="Barlow"/>
                <a:cs typeface="Barlow"/>
                <a:sym typeface="Barlow"/>
              </a:rPr>
              <a:t>ositioning OceanOPS for t</a:t>
            </a:r>
            <a:r>
              <a:rPr lang="fr-FR" dirty="0" err="1">
                <a:latin typeface="Barlow"/>
                <a:ea typeface="Barlow"/>
                <a:cs typeface="Barlow"/>
                <a:sym typeface="Barlow"/>
              </a:rPr>
              <a:t>he</a:t>
            </a:r>
            <a:r>
              <a:rPr lang="en" dirty="0">
                <a:latin typeface="Barlow"/>
                <a:ea typeface="Barlow"/>
                <a:cs typeface="Barlow"/>
                <a:sym typeface="Barlow"/>
              </a:rPr>
              <a:t> future</a:t>
            </a:r>
            <a:endParaRPr dirty="0">
              <a:latin typeface="Barlow"/>
              <a:ea typeface="Barlow"/>
              <a:cs typeface="Barlow"/>
              <a:sym typeface="Barlow"/>
            </a:endParaRPr>
          </a:p>
        </p:txBody>
      </p:sp>
      <p:sp>
        <p:nvSpPr>
          <p:cNvPr id="381" name="Google Shape;381;p61"/>
          <p:cNvSpPr txBox="1"/>
          <p:nvPr/>
        </p:nvSpPr>
        <p:spPr>
          <a:xfrm>
            <a:off x="1534825" y="4808150"/>
            <a:ext cx="174870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2"/>
              </a:solidFill>
              <a:highlight>
                <a:srgbClr val="FFFF00"/>
              </a:highlight>
            </a:endParaRPr>
          </a:p>
        </p:txBody>
      </p:sp>
      <p:sp>
        <p:nvSpPr>
          <p:cNvPr id="382" name="Google Shape;382;p61"/>
          <p:cNvSpPr txBox="1"/>
          <p:nvPr/>
        </p:nvSpPr>
        <p:spPr>
          <a:xfrm>
            <a:off x="403224" y="1104700"/>
            <a:ext cx="8372913" cy="2053166"/>
          </a:xfrm>
          <a:prstGeom prst="rect">
            <a:avLst/>
          </a:prstGeom>
          <a:noFill/>
          <a:ln>
            <a:noFill/>
          </a:ln>
        </p:spPr>
        <p:txBody>
          <a:bodyPr spcFirstLastPara="1" wrap="square" lIns="91425" tIns="91425" rIns="91425" bIns="91425" anchor="t" anchorCtr="0">
            <a:noAutofit/>
          </a:bodyPr>
          <a:lstStyle/>
          <a:p>
            <a:pPr marL="152400">
              <a:buClr>
                <a:schemeClr val="dk1"/>
              </a:buClr>
              <a:buSzPts val="1200"/>
            </a:pPr>
            <a:r>
              <a:rPr lang="en-GB" dirty="0">
                <a:solidFill>
                  <a:schemeClr val="dk1"/>
                </a:solidFill>
              </a:rPr>
              <a:t>Strategic considerations within GOOS development trends</a:t>
            </a:r>
          </a:p>
          <a:p>
            <a:pPr marL="457200" lvl="0" indent="-304800" algn="l" rtl="0">
              <a:spcBef>
                <a:spcPts val="0"/>
              </a:spcBef>
              <a:spcAft>
                <a:spcPts val="0"/>
              </a:spcAft>
              <a:buClr>
                <a:schemeClr val="dk1"/>
              </a:buClr>
              <a:buSzPts val="1200"/>
              <a:buChar char="●"/>
            </a:pPr>
            <a:endParaRPr lang="en-GB" dirty="0">
              <a:solidFill>
                <a:schemeClr val="dk1"/>
              </a:solidFill>
            </a:endParaRPr>
          </a:p>
          <a:p>
            <a:pPr marL="457200" indent="-304800">
              <a:buClr>
                <a:schemeClr val="dk1"/>
              </a:buClr>
              <a:buSzPts val="1200"/>
              <a:buChar char="●"/>
            </a:pPr>
            <a:r>
              <a:rPr lang="en-GB" b="1" dirty="0">
                <a:solidFill>
                  <a:schemeClr val="dk1"/>
                </a:solidFill>
              </a:rPr>
              <a:t>Position OceanOPS for a digital future - </a:t>
            </a:r>
            <a:r>
              <a:rPr lang="en-GB" dirty="0">
                <a:solidFill>
                  <a:schemeClr val="dk1"/>
                </a:solidFill>
              </a:rPr>
              <a:t>requires a strong IT workforce</a:t>
            </a:r>
            <a:endParaRPr lang="en-GB" sz="1600" dirty="0">
              <a:solidFill>
                <a:schemeClr val="dk1"/>
              </a:solidFill>
            </a:endParaRPr>
          </a:p>
          <a:p>
            <a:pPr marL="457200" indent="-304800">
              <a:buClr>
                <a:schemeClr val="dk1"/>
              </a:buClr>
              <a:buSzPts val="1200"/>
              <a:buFont typeface="Arial"/>
              <a:buChar char="●"/>
            </a:pPr>
            <a:r>
              <a:rPr lang="en-GB" b="1" dirty="0">
                <a:solidFill>
                  <a:schemeClr val="dk1"/>
                </a:solidFill>
              </a:rPr>
              <a:t>Develop a hybrid model - </a:t>
            </a:r>
            <a:r>
              <a:rPr lang="en-GB" dirty="0">
                <a:solidFill>
                  <a:schemeClr val="dk1"/>
                </a:solidFill>
              </a:rPr>
              <a:t>with further remote in-kind support opportunities</a:t>
            </a:r>
          </a:p>
          <a:p>
            <a:pPr marL="457200" indent="-304800">
              <a:buClr>
                <a:schemeClr val="dk1"/>
              </a:buClr>
              <a:buSzPts val="1200"/>
              <a:buChar char="●"/>
            </a:pPr>
            <a:r>
              <a:rPr lang="en-GB" b="1" dirty="0">
                <a:solidFill>
                  <a:schemeClr val="dk1"/>
                </a:solidFill>
              </a:rPr>
              <a:t>Strengthen the integrated model - </a:t>
            </a:r>
            <a:r>
              <a:rPr lang="en-GB" dirty="0">
                <a:solidFill>
                  <a:schemeClr val="dk1"/>
                </a:solidFill>
              </a:rPr>
              <a:t>scale economies, delivery to global scale, more effective delivery to networks</a:t>
            </a:r>
          </a:p>
          <a:p>
            <a:pPr marL="457200" indent="-304800">
              <a:buClr>
                <a:schemeClr val="dk1"/>
              </a:buClr>
              <a:buSzPts val="1200"/>
              <a:buChar char="●"/>
            </a:pPr>
            <a:r>
              <a:rPr lang="en-GB" b="1" dirty="0">
                <a:solidFill>
                  <a:schemeClr val="dk1"/>
                </a:solidFill>
              </a:rPr>
              <a:t>Scale support to Networks -</a:t>
            </a:r>
            <a:r>
              <a:rPr lang="en-GB" dirty="0">
                <a:solidFill>
                  <a:schemeClr val="dk1"/>
                </a:solidFill>
              </a:rPr>
              <a:t> according to means, and adapt</a:t>
            </a:r>
          </a:p>
        </p:txBody>
      </p:sp>
      <p:pic>
        <p:nvPicPr>
          <p:cNvPr id="3" name="Picture 2" descr="A yellow and blue buoy in the ocean&#10;&#10;Description automatically generated">
            <a:extLst>
              <a:ext uri="{FF2B5EF4-FFF2-40B4-BE49-F238E27FC236}">
                <a16:creationId xmlns:a16="http://schemas.microsoft.com/office/drawing/2014/main" id="{3D252140-F9C9-9518-082A-0252DF066B36}"/>
              </a:ext>
            </a:extLst>
          </p:cNvPr>
          <p:cNvPicPr>
            <a:picLocks noChangeAspect="1"/>
          </p:cNvPicPr>
          <p:nvPr/>
        </p:nvPicPr>
        <p:blipFill>
          <a:blip r:embed="rId3"/>
          <a:stretch>
            <a:fillRect/>
          </a:stretch>
        </p:blipFill>
        <p:spPr>
          <a:xfrm>
            <a:off x="-1" y="3090334"/>
            <a:ext cx="9144001" cy="2053166"/>
          </a:xfrm>
          <a:prstGeom prst="rect">
            <a:avLst/>
          </a:prstGeom>
        </p:spPr>
      </p:pic>
    </p:spTree>
    <p:extLst>
      <p:ext uri="{BB962C8B-B14F-4D97-AF65-F5344CB8AC3E}">
        <p14:creationId xmlns:p14="http://schemas.microsoft.com/office/powerpoint/2010/main" val="2185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p:nvPr/>
        </p:nvSpPr>
        <p:spPr>
          <a:xfrm>
            <a:off x="4454820" y="241786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9" name="Google Shape;379;p61"/>
          <p:cNvSpPr txBox="1">
            <a:spLocks noGrp="1"/>
          </p:cNvSpPr>
          <p:nvPr>
            <p:ph type="title"/>
          </p:nvPr>
        </p:nvSpPr>
        <p:spPr>
          <a:xfrm>
            <a:off x="186094" y="282329"/>
            <a:ext cx="8062800" cy="431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1400"/>
              <a:buNone/>
            </a:pPr>
            <a:r>
              <a:rPr lang="en" dirty="0">
                <a:latin typeface="Barlow"/>
                <a:ea typeface="Barlow"/>
                <a:cs typeface="Barlow"/>
                <a:sym typeface="Barlow"/>
              </a:rPr>
              <a:t>Restructured configuration of OceanOPS</a:t>
            </a:r>
            <a:endParaRPr dirty="0">
              <a:latin typeface="Barlow"/>
              <a:ea typeface="Barlow"/>
              <a:cs typeface="Barlow"/>
              <a:sym typeface="Barlow"/>
            </a:endParaRPr>
          </a:p>
        </p:txBody>
      </p:sp>
      <p:sp>
        <p:nvSpPr>
          <p:cNvPr id="381" name="Google Shape;381;p61"/>
          <p:cNvSpPr txBox="1"/>
          <p:nvPr/>
        </p:nvSpPr>
        <p:spPr>
          <a:xfrm>
            <a:off x="1534825" y="4808150"/>
            <a:ext cx="174870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2"/>
              </a:solidFill>
              <a:highlight>
                <a:srgbClr val="FFFF00"/>
              </a:highlight>
            </a:endParaRPr>
          </a:p>
        </p:txBody>
      </p:sp>
      <p:pic>
        <p:nvPicPr>
          <p:cNvPr id="3" name="Picture 2" descr="A group of people in safety gear&#10;&#10;Description automatically generated">
            <a:extLst>
              <a:ext uri="{FF2B5EF4-FFF2-40B4-BE49-F238E27FC236}">
                <a16:creationId xmlns:a16="http://schemas.microsoft.com/office/drawing/2014/main" id="{F4799D34-367C-8A13-169B-D8F08F1A43F9}"/>
              </a:ext>
            </a:extLst>
          </p:cNvPr>
          <p:cNvPicPr>
            <a:picLocks noChangeAspect="1"/>
          </p:cNvPicPr>
          <p:nvPr/>
        </p:nvPicPr>
        <p:blipFill>
          <a:blip r:embed="rId3"/>
          <a:stretch>
            <a:fillRect/>
          </a:stretch>
        </p:blipFill>
        <p:spPr>
          <a:xfrm>
            <a:off x="6553058" y="0"/>
            <a:ext cx="2590942" cy="5143500"/>
          </a:xfrm>
          <a:prstGeom prst="rect">
            <a:avLst/>
          </a:prstGeom>
        </p:spPr>
      </p:pic>
      <p:grpSp>
        <p:nvGrpSpPr>
          <p:cNvPr id="2" name="Group 1">
            <a:extLst>
              <a:ext uri="{FF2B5EF4-FFF2-40B4-BE49-F238E27FC236}">
                <a16:creationId xmlns:a16="http://schemas.microsoft.com/office/drawing/2014/main" id="{8B5F823A-52BE-6E09-6C3C-AE4EF7267FB2}"/>
              </a:ext>
            </a:extLst>
          </p:cNvPr>
          <p:cNvGrpSpPr/>
          <p:nvPr/>
        </p:nvGrpSpPr>
        <p:grpSpPr>
          <a:xfrm>
            <a:off x="1070407" y="992536"/>
            <a:ext cx="4598339" cy="3452882"/>
            <a:chOff x="0" y="0"/>
            <a:chExt cx="2995279" cy="2249175"/>
          </a:xfrm>
        </p:grpSpPr>
        <p:sp>
          <p:nvSpPr>
            <p:cNvPr id="4" name="Google Shape;76;p3">
              <a:extLst>
                <a:ext uri="{FF2B5EF4-FFF2-40B4-BE49-F238E27FC236}">
                  <a16:creationId xmlns:a16="http://schemas.microsoft.com/office/drawing/2014/main" id="{622CB9FD-4061-5645-ECF3-FC97F0DCD9CC}"/>
                </a:ext>
              </a:extLst>
            </p:cNvPr>
            <p:cNvSpPr/>
            <p:nvPr/>
          </p:nvSpPr>
          <p:spPr>
            <a:xfrm>
              <a:off x="1522363" y="0"/>
              <a:ext cx="1016486" cy="555285"/>
            </a:xfrm>
            <a:prstGeom prst="rect">
              <a:avLst/>
            </a:prstGeom>
            <a:solidFill>
              <a:srgbClr val="DDEAF6"/>
            </a:solidFill>
            <a:ln w="9525" cap="rnd" cmpd="sng">
              <a:solidFill>
                <a:schemeClr val="dk1"/>
              </a:solidFill>
              <a:prstDash val="solid"/>
              <a:miter lim="800000"/>
              <a:headEnd type="none" w="sm" len="sm"/>
              <a:tailEnd type="none" w="sm" len="sm"/>
            </a:ln>
          </p:spPr>
          <p:txBody>
            <a:bodyPr spcFirstLastPara="1" wrap="square" lIns="182875" tIns="5700" rIns="91425" bIns="54000" anchor="ctr" anchorCtr="0">
              <a:noAutofit/>
            </a:bodyPr>
            <a:lstStyle/>
            <a:p>
              <a:pPr>
                <a:lnSpc>
                  <a:spcPct val="90000"/>
                </a:lnSpc>
              </a:pPr>
              <a:r>
                <a:rPr lang="en-US" sz="900" b="1" kern="1200">
                  <a:solidFill>
                    <a:srgbClr val="002060"/>
                  </a:solidFill>
                  <a:effectLst/>
                  <a:latin typeface="Calibri" panose="020F0502020204030204" pitchFamily="34" charset="0"/>
                  <a:ea typeface="Calibri" panose="020F0502020204030204" pitchFamily="34" charset="0"/>
                </a:rPr>
                <a:t>OceanOPS Manager </a:t>
              </a:r>
              <a:br>
                <a:rPr lang="en-US" sz="900" b="1" kern="1200">
                  <a:solidFill>
                    <a:srgbClr val="002060"/>
                  </a:solidFill>
                  <a:effectLst/>
                  <a:latin typeface="Calibri" panose="020F0502020204030204" pitchFamily="34" charset="0"/>
                  <a:ea typeface="Calibri" panose="020F0502020204030204" pitchFamily="34" charset="0"/>
                </a:rPr>
              </a:br>
              <a:r>
                <a:rPr lang="en-US" sz="900" b="1" kern="1200">
                  <a:solidFill>
                    <a:srgbClr val="002060"/>
                  </a:solidFill>
                  <a:effectLst/>
                  <a:latin typeface="Calibri" panose="020F0502020204030204" pitchFamily="34" charset="0"/>
                  <a:ea typeface="Calibri" panose="020F0502020204030204" pitchFamily="34" charset="0"/>
                </a:rPr>
                <a:t>P4 Head of unit</a:t>
              </a:r>
              <a:endParaRPr lang="en-CH" sz="1100">
                <a:effectLst/>
                <a:latin typeface="Times New Roman" panose="02020603050405020304" pitchFamily="18" charset="0"/>
                <a:ea typeface="Times New Roman" panose="02020603050405020304" pitchFamily="18" charset="0"/>
              </a:endParaRPr>
            </a:p>
            <a:p>
              <a:pPr>
                <a:lnSpc>
                  <a:spcPct val="90000"/>
                </a:lnSpc>
              </a:pPr>
              <a:r>
                <a:rPr lang="fr-FR" sz="800" i="1" kern="1200">
                  <a:solidFill>
                    <a:srgbClr val="002060"/>
                  </a:solidFill>
                  <a:effectLst/>
                  <a:latin typeface="Calibri" panose="020F0502020204030204" pitchFamily="34" charset="0"/>
                  <a:ea typeface="Calibri" panose="020F0502020204030204" pitchFamily="34" charset="0"/>
                </a:rPr>
                <a:t>M. Belbéoch</a:t>
              </a:r>
              <a:endParaRPr lang="en-CH" sz="1100">
                <a:effectLst/>
                <a:latin typeface="Times New Roman" panose="02020603050405020304" pitchFamily="18" charset="0"/>
                <a:ea typeface="Times New Roman" panose="02020603050405020304" pitchFamily="18" charset="0"/>
              </a:endParaRPr>
            </a:p>
          </p:txBody>
        </p:sp>
        <p:sp>
          <p:nvSpPr>
            <p:cNvPr id="5" name="Google Shape;77;p3">
              <a:extLst>
                <a:ext uri="{FF2B5EF4-FFF2-40B4-BE49-F238E27FC236}">
                  <a16:creationId xmlns:a16="http://schemas.microsoft.com/office/drawing/2014/main" id="{26A2CD97-B206-F18E-15AA-F95DEE85724E}"/>
                </a:ext>
              </a:extLst>
            </p:cNvPr>
            <p:cNvSpPr/>
            <p:nvPr/>
          </p:nvSpPr>
          <p:spPr>
            <a:xfrm>
              <a:off x="0" y="847036"/>
              <a:ext cx="1017722" cy="555285"/>
            </a:xfrm>
            <a:prstGeom prst="rect">
              <a:avLst/>
            </a:prstGeom>
            <a:noFill/>
            <a:ln w="9525" cap="rnd" cmpd="sng">
              <a:solidFill>
                <a:schemeClr val="dk1"/>
              </a:solidFill>
              <a:prstDash val="solid"/>
              <a:miter lim="800000"/>
              <a:headEnd type="none" w="sm" len="sm"/>
              <a:tailEnd type="none" w="sm" len="sm"/>
            </a:ln>
          </p:spPr>
          <p:txBody>
            <a:bodyPr spcFirstLastPara="1" wrap="square" lIns="182875" tIns="5700" rIns="91425" bIns="54000" anchor="ctr" anchorCtr="0">
              <a:noAutofit/>
            </a:bodyPr>
            <a:lstStyle/>
            <a:p>
              <a:pPr>
                <a:lnSpc>
                  <a:spcPct val="90000"/>
                </a:lnSpc>
              </a:pPr>
              <a:r>
                <a:rPr lang="fr-FR" sz="900" b="1" kern="1200">
                  <a:solidFill>
                    <a:srgbClr val="002060"/>
                  </a:solidFill>
                  <a:effectLst/>
                  <a:latin typeface="Calibri" panose="020F0502020204030204" pitchFamily="34" charset="0"/>
                  <a:ea typeface="Calibri" panose="020F0502020204030204" pitchFamily="34" charset="0"/>
                </a:rPr>
                <a:t>Administration &amp; Communication</a:t>
              </a:r>
              <a:endParaRPr lang="en-CH" sz="1100">
                <a:effectLst/>
                <a:latin typeface="Times New Roman" panose="02020603050405020304" pitchFamily="18" charset="0"/>
                <a:ea typeface="Times New Roman" panose="02020603050405020304" pitchFamily="18" charset="0"/>
              </a:endParaRPr>
            </a:p>
            <a:p>
              <a:pPr>
                <a:lnSpc>
                  <a:spcPct val="90000"/>
                </a:lnSpc>
                <a:spcBef>
                  <a:spcPts val="350"/>
                </a:spcBef>
              </a:pPr>
              <a:r>
                <a:rPr lang="fr-FR" sz="800" kern="1200">
                  <a:solidFill>
                    <a:srgbClr val="002060"/>
                  </a:solidFill>
                  <a:effectLst/>
                  <a:latin typeface="Calibri" panose="020F0502020204030204" pitchFamily="34" charset="0"/>
                  <a:ea typeface="Calibri" panose="020F0502020204030204" pitchFamily="34" charset="0"/>
                </a:rPr>
                <a:t>G4</a:t>
              </a:r>
              <a:br>
                <a:rPr lang="fr-FR" sz="1200" kern="1200">
                  <a:solidFill>
                    <a:srgbClr val="002060"/>
                  </a:solidFill>
                  <a:effectLst/>
                  <a:latin typeface="Calibri" panose="020F0502020204030204" pitchFamily="34" charset="0"/>
                  <a:ea typeface="Calibri" panose="020F0502020204030204" pitchFamily="34" charset="0"/>
                </a:rPr>
              </a:br>
              <a:r>
                <a:rPr lang="fr-FR" sz="800" i="1" kern="1200">
                  <a:solidFill>
                    <a:srgbClr val="002060"/>
                  </a:solidFill>
                  <a:effectLst/>
                  <a:latin typeface="Calibri" panose="020F0502020204030204" pitchFamily="34" charset="0"/>
                  <a:ea typeface="Calibri" panose="020F0502020204030204" pitchFamily="34" charset="0"/>
                </a:rPr>
                <a:t>E. Rusciano</a:t>
              </a:r>
              <a:r>
                <a:rPr lang="fr-FR" sz="800" kern="1200">
                  <a:solidFill>
                    <a:srgbClr val="002060"/>
                  </a:solidFill>
                  <a:effectLst/>
                  <a:latin typeface="Calibri" panose="020F0502020204030204" pitchFamily="34" charset="0"/>
                  <a:ea typeface="Calibri" panose="020F0502020204030204" pitchFamily="34" charset="0"/>
                </a:rPr>
                <a:t> </a:t>
              </a:r>
              <a:r>
                <a:rPr lang="fr-FR" sz="800" i="1" kern="1200">
                  <a:solidFill>
                    <a:srgbClr val="002060"/>
                  </a:solidFill>
                  <a:effectLst/>
                  <a:latin typeface="Calibri" panose="020F0502020204030204" pitchFamily="34" charset="0"/>
                  <a:ea typeface="Calibri" panose="020F0502020204030204" pitchFamily="34" charset="0"/>
                </a:rPr>
                <a:t>(IOC/UNESCO)</a:t>
              </a:r>
              <a:endParaRPr lang="en-CH" sz="1100">
                <a:effectLst/>
                <a:latin typeface="Times New Roman" panose="02020603050405020304" pitchFamily="18" charset="0"/>
                <a:ea typeface="Times New Roman" panose="02020603050405020304" pitchFamily="18" charset="0"/>
              </a:endParaRPr>
            </a:p>
          </p:txBody>
        </p:sp>
        <p:sp>
          <p:nvSpPr>
            <p:cNvPr id="6" name="Google Shape;78;p3">
              <a:extLst>
                <a:ext uri="{FF2B5EF4-FFF2-40B4-BE49-F238E27FC236}">
                  <a16:creationId xmlns:a16="http://schemas.microsoft.com/office/drawing/2014/main" id="{969B8F9D-278D-CDF6-2A7B-53597B545353}"/>
                </a:ext>
              </a:extLst>
            </p:cNvPr>
            <p:cNvSpPr/>
            <p:nvPr/>
          </p:nvSpPr>
          <p:spPr>
            <a:xfrm>
              <a:off x="1082870" y="840603"/>
              <a:ext cx="855239" cy="555285"/>
            </a:xfrm>
            <a:prstGeom prst="rect">
              <a:avLst/>
            </a:prstGeom>
            <a:solidFill>
              <a:srgbClr val="DDEAF6"/>
            </a:solidFill>
            <a:ln w="9525" cap="rnd" cmpd="sng">
              <a:solidFill>
                <a:schemeClr val="tx1"/>
              </a:solidFill>
              <a:prstDash val="solid"/>
              <a:miter lim="800000"/>
              <a:headEnd type="none" w="sm" len="sm"/>
              <a:tailEnd type="none" w="sm" len="sm"/>
            </a:ln>
          </p:spPr>
          <p:txBody>
            <a:bodyPr spcFirstLastPara="1" wrap="square" lIns="182875" tIns="5700" rIns="91425" bIns="54000" anchor="ctr" anchorCtr="0">
              <a:noAutofit/>
            </a:bodyPr>
            <a:lstStyle/>
            <a:p>
              <a:pPr>
                <a:lnSpc>
                  <a:spcPct val="90000"/>
                </a:lnSpc>
              </a:pPr>
              <a:r>
                <a:rPr lang="en-US" sz="900" b="1" kern="1200">
                  <a:solidFill>
                    <a:srgbClr val="002060"/>
                  </a:solidFill>
                  <a:effectLst/>
                  <a:latin typeface="Calibri" panose="020F0502020204030204" pitchFamily="34" charset="0"/>
                  <a:ea typeface="Calibri" panose="020F0502020204030204" pitchFamily="34" charset="0"/>
                </a:rPr>
                <a:t>I.T. Manager</a:t>
              </a:r>
              <a:endParaRPr lang="en-CH" sz="1100">
                <a:effectLst/>
                <a:latin typeface="Times New Roman" panose="02020603050405020304" pitchFamily="18" charset="0"/>
                <a:ea typeface="Times New Roman" panose="02020603050405020304" pitchFamily="18" charset="0"/>
              </a:endParaRPr>
            </a:p>
            <a:p>
              <a:pPr>
                <a:lnSpc>
                  <a:spcPct val="90000"/>
                </a:lnSpc>
              </a:pPr>
              <a:r>
                <a:rPr lang="en-US" sz="800" kern="1200">
                  <a:solidFill>
                    <a:srgbClr val="002060"/>
                  </a:solidFill>
                  <a:effectLst/>
                  <a:latin typeface="Calibri" panose="020F0502020204030204" pitchFamily="34" charset="0"/>
                  <a:ea typeface="Calibri" panose="020F0502020204030204" pitchFamily="34" charset="0"/>
                </a:rPr>
                <a:t>P2</a:t>
              </a:r>
              <a:endParaRPr lang="en-CH" sz="1100">
                <a:effectLst/>
                <a:latin typeface="Times New Roman" panose="02020603050405020304" pitchFamily="18" charset="0"/>
                <a:ea typeface="Times New Roman" panose="02020603050405020304" pitchFamily="18" charset="0"/>
              </a:endParaRPr>
            </a:p>
            <a:p>
              <a:pPr>
                <a:lnSpc>
                  <a:spcPct val="90000"/>
                </a:lnSpc>
              </a:pPr>
              <a:r>
                <a:rPr lang="en-US" sz="800" i="1" kern="1200">
                  <a:solidFill>
                    <a:srgbClr val="002060"/>
                  </a:solidFill>
                  <a:effectLst/>
                  <a:latin typeface="Calibri" panose="020F0502020204030204" pitchFamily="34" charset="0"/>
                  <a:ea typeface="Calibri" panose="020F0502020204030204" pitchFamily="34" charset="0"/>
                </a:rPr>
                <a:t>to be recruited</a:t>
              </a:r>
              <a:endParaRPr lang="en-CH" sz="1100">
                <a:effectLst/>
                <a:latin typeface="Times New Roman" panose="02020603050405020304" pitchFamily="18" charset="0"/>
                <a:ea typeface="Times New Roman" panose="02020603050405020304" pitchFamily="18" charset="0"/>
              </a:endParaRPr>
            </a:p>
          </p:txBody>
        </p:sp>
        <p:cxnSp>
          <p:nvCxnSpPr>
            <p:cNvPr id="7" name="Google Shape;79;p3">
              <a:extLst>
                <a:ext uri="{FF2B5EF4-FFF2-40B4-BE49-F238E27FC236}">
                  <a16:creationId xmlns:a16="http://schemas.microsoft.com/office/drawing/2014/main" id="{A19779E8-220A-B0CB-F565-836C127DA0F7}"/>
                </a:ext>
              </a:extLst>
            </p:cNvPr>
            <p:cNvCxnSpPr/>
            <p:nvPr/>
          </p:nvCxnSpPr>
          <p:spPr>
            <a:xfrm>
              <a:off x="1522363" y="700930"/>
              <a:ext cx="0" cy="138821"/>
            </a:xfrm>
            <a:prstGeom prst="straightConnector1">
              <a:avLst/>
            </a:prstGeom>
            <a:noFill/>
            <a:ln w="12700" cap="flat" cmpd="sng">
              <a:solidFill>
                <a:schemeClr val="dk1"/>
              </a:solidFill>
              <a:prstDash val="solid"/>
              <a:miter lim="800000"/>
              <a:headEnd type="none" w="sm" len="sm"/>
              <a:tailEnd type="none" w="sm" len="sm"/>
            </a:ln>
          </p:spPr>
        </p:cxnSp>
        <p:sp>
          <p:nvSpPr>
            <p:cNvPr id="8" name="Google Shape;82;p3">
              <a:extLst>
                <a:ext uri="{FF2B5EF4-FFF2-40B4-BE49-F238E27FC236}">
                  <a16:creationId xmlns:a16="http://schemas.microsoft.com/office/drawing/2014/main" id="{CEE20E55-78A2-222D-CD74-20D840EFCC39}"/>
                </a:ext>
              </a:extLst>
            </p:cNvPr>
            <p:cNvSpPr/>
            <p:nvPr/>
          </p:nvSpPr>
          <p:spPr>
            <a:xfrm>
              <a:off x="2029880" y="839268"/>
              <a:ext cx="964673" cy="555285"/>
            </a:xfrm>
            <a:prstGeom prst="rect">
              <a:avLst/>
            </a:prstGeom>
            <a:solidFill>
              <a:srgbClr val="DDEAF6"/>
            </a:solidFill>
            <a:ln w="9525" cap="rnd" cmpd="sng">
              <a:solidFill>
                <a:schemeClr val="dk1"/>
              </a:solidFill>
              <a:prstDash val="solid"/>
              <a:miter lim="800000"/>
              <a:headEnd type="none" w="sm" len="sm"/>
              <a:tailEnd type="none" w="sm" len="sm"/>
            </a:ln>
          </p:spPr>
          <p:txBody>
            <a:bodyPr spcFirstLastPara="1" wrap="square" lIns="182875" tIns="5700" rIns="91425" bIns="54000" anchor="ctr" anchorCtr="0">
              <a:noAutofit/>
            </a:bodyPr>
            <a:lstStyle/>
            <a:p>
              <a:pPr>
                <a:lnSpc>
                  <a:spcPct val="90000"/>
                </a:lnSpc>
              </a:pPr>
              <a:r>
                <a:rPr lang="fr-FR" sz="900" b="1" kern="1200" dirty="0">
                  <a:solidFill>
                    <a:srgbClr val="002060"/>
                  </a:solidFill>
                  <a:effectLst/>
                  <a:latin typeface="Calibri" panose="020F0502020204030204" pitchFamily="34" charset="0"/>
                  <a:ea typeface="Calibri" panose="020F0502020204030204" pitchFamily="34" charset="0"/>
                </a:rPr>
                <a:t>Networks </a:t>
              </a:r>
              <a:r>
                <a:rPr lang="fr-FR" sz="900" b="1" kern="1200" dirty="0" err="1">
                  <a:solidFill>
                    <a:srgbClr val="002060"/>
                  </a:solidFill>
                  <a:effectLst/>
                  <a:latin typeface="Calibri" panose="020F0502020204030204" pitchFamily="34" charset="0"/>
                  <a:ea typeface="Calibri" panose="020F0502020204030204" pitchFamily="34" charset="0"/>
                </a:rPr>
                <a:t>Coordinator</a:t>
              </a:r>
              <a:endParaRPr lang="en-CH" sz="1100" dirty="0">
                <a:effectLst/>
                <a:latin typeface="Times New Roman" panose="02020603050405020304" pitchFamily="18" charset="0"/>
                <a:ea typeface="Times New Roman" panose="02020603050405020304" pitchFamily="18" charset="0"/>
              </a:endParaRPr>
            </a:p>
            <a:p>
              <a:pPr>
                <a:lnSpc>
                  <a:spcPct val="90000"/>
                </a:lnSpc>
              </a:pPr>
              <a:r>
                <a:rPr lang="fr-FR" sz="800" kern="1200" dirty="0">
                  <a:solidFill>
                    <a:srgbClr val="002060"/>
                  </a:solidFill>
                  <a:effectLst/>
                  <a:latin typeface="Calibri" panose="020F0502020204030204" pitchFamily="34" charset="0"/>
                  <a:ea typeface="Times New Roman" panose="02020603050405020304" pitchFamily="18" charset="0"/>
                </a:rPr>
                <a:t>P2</a:t>
              </a:r>
              <a:endParaRPr lang="en-CH" sz="1100" dirty="0">
                <a:effectLst/>
                <a:latin typeface="Times New Roman" panose="02020603050405020304" pitchFamily="18" charset="0"/>
                <a:ea typeface="Times New Roman" panose="02020603050405020304" pitchFamily="18" charset="0"/>
              </a:endParaRPr>
            </a:p>
            <a:p>
              <a:pPr>
                <a:lnSpc>
                  <a:spcPct val="90000"/>
                </a:lnSpc>
              </a:pPr>
              <a:r>
                <a:rPr lang="fr-FR" sz="800" i="1" kern="1200" dirty="0">
                  <a:solidFill>
                    <a:srgbClr val="002060"/>
                  </a:solidFill>
                  <a:effectLst/>
                  <a:latin typeface="Calibri" panose="020F0502020204030204" pitchFamily="34" charset="0"/>
                  <a:ea typeface="Times New Roman" panose="02020603050405020304" pitchFamily="18" charset="0"/>
                </a:rPr>
                <a:t>comparative </a:t>
              </a:r>
              <a:r>
                <a:rPr lang="fr-FR" sz="800" i="1" kern="1200" dirty="0" err="1">
                  <a:solidFill>
                    <a:srgbClr val="002060"/>
                  </a:solidFill>
                  <a:effectLst/>
                  <a:latin typeface="Calibri" panose="020F0502020204030204" pitchFamily="34" charset="0"/>
                  <a:ea typeface="Times New Roman" panose="02020603050405020304" pitchFamily="18" charset="0"/>
                </a:rPr>
                <a:t>review</a:t>
              </a:r>
              <a:r>
                <a:rPr lang="fr-FR" sz="800" i="1" kern="1200" dirty="0">
                  <a:solidFill>
                    <a:srgbClr val="002060"/>
                  </a:solidFill>
                  <a:effectLst/>
                  <a:latin typeface="Calibri" panose="020F0502020204030204" pitchFamily="34" charset="0"/>
                  <a:ea typeface="Times New Roman" panose="02020603050405020304" pitchFamily="18" charset="0"/>
                </a:rPr>
                <a:t> process</a:t>
              </a:r>
              <a:br>
                <a:rPr lang="fr-FR" sz="800" i="1" kern="1200" dirty="0">
                  <a:solidFill>
                    <a:srgbClr val="002060"/>
                  </a:solidFill>
                  <a:effectLst/>
                  <a:latin typeface="Calibri" panose="020F0502020204030204" pitchFamily="34" charset="0"/>
                  <a:ea typeface="Times New Roman" panose="02020603050405020304" pitchFamily="18" charset="0"/>
                </a:rPr>
              </a:br>
              <a:r>
                <a:rPr lang="fr-FR" sz="800" i="1" kern="1200" dirty="0">
                  <a:solidFill>
                    <a:srgbClr val="002060"/>
                  </a:solidFill>
                  <a:effectLst/>
                  <a:latin typeface="Calibri" panose="020F0502020204030204" pitchFamily="34" charset="0"/>
                  <a:ea typeface="Times New Roman" panose="02020603050405020304" pitchFamily="18" charset="0"/>
                </a:rPr>
                <a:t>open to 3 </a:t>
              </a:r>
              <a:r>
                <a:rPr lang="fr-FR" sz="800" i="1" kern="1200" dirty="0" err="1">
                  <a:solidFill>
                    <a:srgbClr val="002060"/>
                  </a:solidFill>
                  <a:effectLst/>
                  <a:latin typeface="Calibri" panose="020F0502020204030204" pitchFamily="34" charset="0"/>
                  <a:ea typeface="Times New Roman" panose="02020603050405020304" pitchFamily="18" charset="0"/>
                </a:rPr>
                <a:t>present</a:t>
              </a:r>
              <a:r>
                <a:rPr lang="fr-FR" sz="800" i="1" kern="1200" dirty="0">
                  <a:solidFill>
                    <a:srgbClr val="002060"/>
                  </a:solidFill>
                  <a:effectLst/>
                  <a:latin typeface="Calibri" panose="020F0502020204030204" pitchFamily="34" charset="0"/>
                  <a:ea typeface="Times New Roman" panose="02020603050405020304" pitchFamily="18" charset="0"/>
                </a:rPr>
                <a:t> </a:t>
              </a:r>
              <a:r>
                <a:rPr lang="fr-FR" sz="800" i="1" kern="1200" dirty="0" err="1">
                  <a:solidFill>
                    <a:srgbClr val="002060"/>
                  </a:solidFill>
                  <a:effectLst/>
                  <a:latin typeface="Calibri" panose="020F0502020204030204" pitchFamily="34" charset="0"/>
                  <a:ea typeface="Times New Roman" panose="02020603050405020304" pitchFamily="18" charset="0"/>
                </a:rPr>
                <a:t>TCs</a:t>
              </a:r>
              <a:endParaRPr lang="en-CH" sz="1100" dirty="0">
                <a:effectLst/>
                <a:latin typeface="Times New Roman" panose="02020603050405020304" pitchFamily="18" charset="0"/>
                <a:ea typeface="Times New Roman" panose="02020603050405020304" pitchFamily="18" charset="0"/>
              </a:endParaRPr>
            </a:p>
          </p:txBody>
        </p:sp>
        <p:cxnSp>
          <p:nvCxnSpPr>
            <p:cNvPr id="9" name="Google Shape;86;p3">
              <a:extLst>
                <a:ext uri="{FF2B5EF4-FFF2-40B4-BE49-F238E27FC236}">
                  <a16:creationId xmlns:a16="http://schemas.microsoft.com/office/drawing/2014/main" id="{6501442D-A4B1-7169-1C02-1772DA7F72F6}"/>
                </a:ext>
              </a:extLst>
            </p:cNvPr>
            <p:cNvCxnSpPr/>
            <p:nvPr/>
          </p:nvCxnSpPr>
          <p:spPr>
            <a:xfrm rot="10800000">
              <a:off x="2029880" y="555285"/>
              <a:ext cx="0" cy="151488"/>
            </a:xfrm>
            <a:prstGeom prst="straightConnector1">
              <a:avLst/>
            </a:prstGeom>
            <a:noFill/>
            <a:ln w="12700" cap="flat" cmpd="sng">
              <a:solidFill>
                <a:schemeClr val="dk1"/>
              </a:solidFill>
              <a:prstDash val="solid"/>
              <a:miter lim="800000"/>
              <a:headEnd type="none" w="sm" len="sm"/>
              <a:tailEnd type="none" w="sm" len="sm"/>
            </a:ln>
          </p:spPr>
        </p:cxnSp>
        <p:sp>
          <p:nvSpPr>
            <p:cNvPr id="10" name="Google Shape;93;p3">
              <a:extLst>
                <a:ext uri="{FF2B5EF4-FFF2-40B4-BE49-F238E27FC236}">
                  <a16:creationId xmlns:a16="http://schemas.microsoft.com/office/drawing/2014/main" id="{07A1E51F-214D-523B-7E3B-FEC051335E2C}"/>
                </a:ext>
              </a:extLst>
            </p:cNvPr>
            <p:cNvSpPr/>
            <p:nvPr/>
          </p:nvSpPr>
          <p:spPr>
            <a:xfrm>
              <a:off x="2030606" y="1516404"/>
              <a:ext cx="964673" cy="555285"/>
            </a:xfrm>
            <a:prstGeom prst="rect">
              <a:avLst/>
            </a:prstGeom>
            <a:solidFill>
              <a:srgbClr val="DDEAF6"/>
            </a:solidFill>
            <a:ln w="9525" cap="rnd" cmpd="sng">
              <a:solidFill>
                <a:schemeClr val="dk1"/>
              </a:solidFill>
              <a:prstDash val="solid"/>
              <a:miter lim="800000"/>
              <a:headEnd type="none" w="sm" len="sm"/>
              <a:tailEnd type="none" w="sm" len="sm"/>
            </a:ln>
          </p:spPr>
          <p:txBody>
            <a:bodyPr spcFirstLastPara="1" wrap="square" lIns="182875" tIns="5700" rIns="91425" bIns="54000" anchor="ctr" anchorCtr="0">
              <a:noAutofit/>
            </a:bodyPr>
            <a:lstStyle/>
            <a:p>
              <a:pPr>
                <a:lnSpc>
                  <a:spcPct val="90000"/>
                </a:lnSpc>
              </a:pPr>
              <a:br>
                <a:rPr lang="fr-FR" sz="900" b="1" kern="1200" dirty="0">
                  <a:solidFill>
                    <a:srgbClr val="002060"/>
                  </a:solidFill>
                  <a:effectLst/>
                  <a:latin typeface="Calibri" panose="020F0502020204030204" pitchFamily="34" charset="0"/>
                  <a:ea typeface="Calibri" panose="020F0502020204030204" pitchFamily="34" charset="0"/>
                </a:rPr>
              </a:br>
              <a:r>
                <a:rPr lang="fr-FR" sz="900" b="1" kern="1200" dirty="0">
                  <a:solidFill>
                    <a:srgbClr val="002060"/>
                  </a:solidFill>
                  <a:effectLst/>
                  <a:latin typeface="Calibri" panose="020F0502020204030204" pitchFamily="34" charset="0"/>
                  <a:ea typeface="Calibri" panose="020F0502020204030204" pitchFamily="34" charset="0"/>
                </a:rPr>
                <a:t>Networks</a:t>
              </a:r>
              <a:r>
                <a:rPr lang="en-CH" sz="1100" dirty="0">
                  <a:latin typeface="Times New Roman" panose="02020603050405020304" pitchFamily="18" charset="0"/>
                  <a:ea typeface="Calibri" panose="020F0502020204030204" pitchFamily="34" charset="0"/>
                </a:rPr>
                <a:t> </a:t>
              </a:r>
              <a:r>
                <a:rPr lang="fr-FR" sz="900" b="1" kern="1200" dirty="0" err="1">
                  <a:solidFill>
                    <a:srgbClr val="002060"/>
                  </a:solidFill>
                  <a:effectLst/>
                  <a:latin typeface="Calibri" panose="020F0502020204030204" pitchFamily="34" charset="0"/>
                  <a:ea typeface="Calibri" panose="020F0502020204030204" pitchFamily="34" charset="0"/>
                </a:rPr>
                <a:t>Coordinator</a:t>
              </a:r>
              <a:endParaRPr lang="en-CH" sz="1100" dirty="0">
                <a:effectLst/>
                <a:latin typeface="Times New Roman" panose="02020603050405020304" pitchFamily="18" charset="0"/>
                <a:ea typeface="Times New Roman" panose="02020603050405020304" pitchFamily="18" charset="0"/>
              </a:endParaRPr>
            </a:p>
            <a:p>
              <a:pPr>
                <a:lnSpc>
                  <a:spcPct val="90000"/>
                </a:lnSpc>
              </a:pPr>
              <a:r>
                <a:rPr lang="fr-FR" sz="800" kern="1200" dirty="0">
                  <a:solidFill>
                    <a:srgbClr val="002060"/>
                  </a:solidFill>
                  <a:effectLst/>
                  <a:latin typeface="Calibri" panose="020F0502020204030204" pitchFamily="34" charset="0"/>
                  <a:ea typeface="Calibri" panose="020F0502020204030204" pitchFamily="34" charset="0"/>
                </a:rPr>
                <a:t>P2</a:t>
              </a:r>
              <a:endParaRPr lang="en-CH" sz="1100" dirty="0">
                <a:effectLst/>
                <a:latin typeface="Times New Roman" panose="02020603050405020304" pitchFamily="18" charset="0"/>
                <a:ea typeface="Times New Roman" panose="02020603050405020304" pitchFamily="18" charset="0"/>
              </a:endParaRPr>
            </a:p>
            <a:p>
              <a:pPr>
                <a:lnSpc>
                  <a:spcPct val="90000"/>
                </a:lnSpc>
              </a:pPr>
              <a:r>
                <a:rPr lang="fr-FR" sz="800" i="1" kern="1200" dirty="0">
                  <a:solidFill>
                    <a:srgbClr val="002060"/>
                  </a:solidFill>
                  <a:effectLst/>
                  <a:latin typeface="Calibri" panose="020F0502020204030204" pitchFamily="34" charset="0"/>
                  <a:ea typeface="Calibri" panose="020F0502020204030204" pitchFamily="34" charset="0"/>
                </a:rPr>
                <a:t>comparative </a:t>
              </a:r>
              <a:r>
                <a:rPr lang="fr-FR" sz="800" i="1" kern="1200" dirty="0" err="1">
                  <a:solidFill>
                    <a:srgbClr val="002060"/>
                  </a:solidFill>
                  <a:effectLst/>
                  <a:latin typeface="Calibri" panose="020F0502020204030204" pitchFamily="34" charset="0"/>
                  <a:ea typeface="Calibri" panose="020F0502020204030204" pitchFamily="34" charset="0"/>
                </a:rPr>
                <a:t>review</a:t>
              </a:r>
              <a:r>
                <a:rPr lang="fr-FR" sz="800" i="1" kern="1200" dirty="0">
                  <a:solidFill>
                    <a:srgbClr val="002060"/>
                  </a:solidFill>
                  <a:effectLst/>
                  <a:latin typeface="Calibri" panose="020F0502020204030204" pitchFamily="34" charset="0"/>
                  <a:ea typeface="Calibri" panose="020F0502020204030204" pitchFamily="34" charset="0"/>
                </a:rPr>
                <a:t> process</a:t>
              </a:r>
              <a:br>
                <a:rPr lang="fr-FR" sz="800" i="1" kern="1200" dirty="0">
                  <a:solidFill>
                    <a:srgbClr val="002060"/>
                  </a:solidFill>
                  <a:effectLst/>
                  <a:latin typeface="Calibri" panose="020F0502020204030204" pitchFamily="34" charset="0"/>
                  <a:ea typeface="Calibri" panose="020F0502020204030204" pitchFamily="34" charset="0"/>
                </a:rPr>
              </a:br>
              <a:r>
                <a:rPr lang="fr-FR" sz="800" i="1" kern="1200" dirty="0">
                  <a:solidFill>
                    <a:srgbClr val="002060"/>
                  </a:solidFill>
                  <a:effectLst/>
                  <a:latin typeface="Calibri" panose="020F0502020204030204" pitchFamily="34" charset="0"/>
                  <a:ea typeface="Calibri" panose="020F0502020204030204" pitchFamily="34" charset="0"/>
                </a:rPr>
                <a:t>open to 3 </a:t>
              </a:r>
              <a:r>
                <a:rPr lang="fr-FR" sz="800" i="1" kern="1200" dirty="0" err="1">
                  <a:solidFill>
                    <a:srgbClr val="002060"/>
                  </a:solidFill>
                  <a:effectLst/>
                  <a:latin typeface="Calibri" panose="020F0502020204030204" pitchFamily="34" charset="0"/>
                  <a:ea typeface="Calibri" panose="020F0502020204030204" pitchFamily="34" charset="0"/>
                </a:rPr>
                <a:t>present</a:t>
              </a:r>
              <a:r>
                <a:rPr lang="fr-FR" sz="800" i="1" kern="1200" dirty="0">
                  <a:solidFill>
                    <a:srgbClr val="002060"/>
                  </a:solidFill>
                  <a:effectLst/>
                  <a:latin typeface="Calibri" panose="020F0502020204030204" pitchFamily="34" charset="0"/>
                  <a:ea typeface="Calibri" panose="020F0502020204030204" pitchFamily="34" charset="0"/>
                </a:rPr>
                <a:t> </a:t>
              </a:r>
              <a:r>
                <a:rPr lang="fr-FR" sz="800" i="1" kern="1200" dirty="0" err="1">
                  <a:solidFill>
                    <a:srgbClr val="002060"/>
                  </a:solidFill>
                  <a:effectLst/>
                  <a:latin typeface="Calibri" panose="020F0502020204030204" pitchFamily="34" charset="0"/>
                  <a:ea typeface="Calibri" panose="020F0502020204030204" pitchFamily="34" charset="0"/>
                </a:rPr>
                <a:t>TCs</a:t>
              </a:r>
              <a:endParaRPr lang="en-CH" sz="1100" dirty="0">
                <a:effectLst/>
                <a:latin typeface="Times New Roman" panose="02020603050405020304" pitchFamily="18" charset="0"/>
                <a:ea typeface="Times New Roman" panose="02020603050405020304" pitchFamily="18" charset="0"/>
              </a:endParaRPr>
            </a:p>
          </p:txBody>
        </p:sp>
        <p:grpSp>
          <p:nvGrpSpPr>
            <p:cNvPr id="11" name="Group 10">
              <a:extLst>
                <a:ext uri="{FF2B5EF4-FFF2-40B4-BE49-F238E27FC236}">
                  <a16:creationId xmlns:a16="http://schemas.microsoft.com/office/drawing/2014/main" id="{01DB3BA3-A387-7B42-743B-C0D63B4AB2D8}"/>
                </a:ext>
              </a:extLst>
            </p:cNvPr>
            <p:cNvGrpSpPr/>
            <p:nvPr/>
          </p:nvGrpSpPr>
          <p:grpSpPr>
            <a:xfrm>
              <a:off x="535647" y="700930"/>
              <a:ext cx="2003202" cy="144764"/>
              <a:chOff x="535647" y="700930"/>
              <a:chExt cx="2003202" cy="144764"/>
            </a:xfrm>
          </p:grpSpPr>
          <p:cxnSp>
            <p:nvCxnSpPr>
              <p:cNvPr id="15" name="Google Shape;83;p3">
                <a:extLst>
                  <a:ext uri="{FF2B5EF4-FFF2-40B4-BE49-F238E27FC236}">
                    <a16:creationId xmlns:a16="http://schemas.microsoft.com/office/drawing/2014/main" id="{0B8ED9A4-03E2-F67F-18EC-9B0FCF444ACB}"/>
                  </a:ext>
                </a:extLst>
              </p:cNvPr>
              <p:cNvCxnSpPr/>
              <p:nvPr/>
            </p:nvCxnSpPr>
            <p:spPr>
              <a:xfrm>
                <a:off x="2538849" y="700930"/>
                <a:ext cx="0" cy="138821"/>
              </a:xfrm>
              <a:prstGeom prst="straightConnector1">
                <a:avLst/>
              </a:prstGeom>
              <a:noFill/>
              <a:ln w="12700" cap="flat" cmpd="sng">
                <a:solidFill>
                  <a:schemeClr val="dk1"/>
                </a:solidFill>
                <a:prstDash val="solid"/>
                <a:round/>
                <a:headEnd type="none" w="sm" len="sm"/>
                <a:tailEnd type="none" w="sm" len="sm"/>
              </a:ln>
            </p:spPr>
          </p:cxnSp>
          <p:cxnSp>
            <p:nvCxnSpPr>
              <p:cNvPr id="16" name="Google Shape;96;p3">
                <a:extLst>
                  <a:ext uri="{FF2B5EF4-FFF2-40B4-BE49-F238E27FC236}">
                    <a16:creationId xmlns:a16="http://schemas.microsoft.com/office/drawing/2014/main" id="{C12E5DC5-53EB-4DA3-9AE7-75F0985C4B19}"/>
                  </a:ext>
                </a:extLst>
              </p:cNvPr>
              <p:cNvCxnSpPr>
                <a:cxnSpLocks/>
              </p:cNvCxnSpPr>
              <p:nvPr/>
            </p:nvCxnSpPr>
            <p:spPr>
              <a:xfrm>
                <a:off x="535647" y="706774"/>
                <a:ext cx="2003202" cy="0"/>
              </a:xfrm>
              <a:prstGeom prst="straightConnector1">
                <a:avLst/>
              </a:prstGeom>
              <a:noFill/>
              <a:ln w="12700" cap="flat" cmpd="sng">
                <a:solidFill>
                  <a:schemeClr val="dk1"/>
                </a:solidFill>
                <a:prstDash val="solid"/>
                <a:round/>
                <a:headEnd type="none" w="sm" len="sm"/>
                <a:tailEnd type="none" w="sm" len="sm"/>
              </a:ln>
            </p:spPr>
          </p:cxnSp>
          <p:cxnSp>
            <p:nvCxnSpPr>
              <p:cNvPr id="17" name="Google Shape;97;p3">
                <a:extLst>
                  <a:ext uri="{FF2B5EF4-FFF2-40B4-BE49-F238E27FC236}">
                    <a16:creationId xmlns:a16="http://schemas.microsoft.com/office/drawing/2014/main" id="{CAAB2A83-F98C-EA06-2076-4EF161A50283}"/>
                  </a:ext>
                </a:extLst>
              </p:cNvPr>
              <p:cNvCxnSpPr/>
              <p:nvPr/>
            </p:nvCxnSpPr>
            <p:spPr>
              <a:xfrm>
                <a:off x="535648" y="706873"/>
                <a:ext cx="0" cy="138821"/>
              </a:xfrm>
              <a:prstGeom prst="straightConnector1">
                <a:avLst/>
              </a:prstGeom>
              <a:noFill/>
              <a:ln w="12700" cap="flat" cmpd="sng">
                <a:solidFill>
                  <a:schemeClr val="dk1"/>
                </a:solidFill>
                <a:prstDash val="solid"/>
                <a:round/>
                <a:headEnd type="none" w="sm" len="sm"/>
                <a:tailEnd type="none" w="sm" len="sm"/>
              </a:ln>
            </p:spPr>
          </p:cxnSp>
        </p:grpSp>
        <p:sp>
          <p:nvSpPr>
            <p:cNvPr id="12" name="Google Shape;80;p3">
              <a:extLst>
                <a:ext uri="{FF2B5EF4-FFF2-40B4-BE49-F238E27FC236}">
                  <a16:creationId xmlns:a16="http://schemas.microsoft.com/office/drawing/2014/main" id="{A0C56839-9405-1ECD-DA7F-C0DA137C1B50}"/>
                </a:ext>
              </a:extLst>
            </p:cNvPr>
            <p:cNvSpPr/>
            <p:nvPr/>
          </p:nvSpPr>
          <p:spPr>
            <a:xfrm>
              <a:off x="1089009" y="1516404"/>
              <a:ext cx="855240" cy="555285"/>
            </a:xfrm>
            <a:prstGeom prst="rect">
              <a:avLst/>
            </a:prstGeom>
            <a:solidFill>
              <a:srgbClr val="DDEAF6"/>
            </a:solidFill>
            <a:ln w="9525" cap="rnd" cmpd="sng">
              <a:solidFill>
                <a:schemeClr val="dk1"/>
              </a:solidFill>
              <a:prstDash val="solid"/>
              <a:miter lim="800000"/>
              <a:headEnd type="none" w="sm" len="sm"/>
              <a:tailEnd type="none" w="sm" len="sm"/>
            </a:ln>
          </p:spPr>
          <p:txBody>
            <a:bodyPr spcFirstLastPara="1" wrap="square" lIns="182875" tIns="5700" rIns="91425" bIns="54000" anchor="ctr" anchorCtr="0">
              <a:noAutofit/>
            </a:bodyPr>
            <a:lstStyle/>
            <a:p>
              <a:pPr>
                <a:lnSpc>
                  <a:spcPct val="90000"/>
                </a:lnSpc>
              </a:pPr>
              <a:r>
                <a:rPr lang="fr-FR" sz="900" b="1" kern="1200">
                  <a:solidFill>
                    <a:srgbClr val="002060"/>
                  </a:solidFill>
                  <a:effectLst/>
                  <a:latin typeface="Calibri" panose="020F0502020204030204" pitchFamily="34" charset="0"/>
                  <a:ea typeface="Calibri" panose="020F0502020204030204" pitchFamily="34" charset="0"/>
                </a:rPr>
                <a:t>Metadata Expert</a:t>
              </a:r>
              <a:br>
                <a:rPr lang="fr-FR" sz="900" b="1" kern="1200">
                  <a:solidFill>
                    <a:srgbClr val="002060"/>
                  </a:solidFill>
                  <a:effectLst/>
                  <a:latin typeface="Calibri" panose="020F0502020204030204" pitchFamily="34" charset="0"/>
                  <a:ea typeface="Calibri" panose="020F0502020204030204" pitchFamily="34" charset="0"/>
                </a:rPr>
              </a:br>
              <a:r>
                <a:rPr lang="fr-FR" sz="800" b="1" kern="1200">
                  <a:solidFill>
                    <a:srgbClr val="002060"/>
                  </a:solidFill>
                  <a:effectLst/>
                  <a:latin typeface="Calibri" panose="020F0502020204030204" pitchFamily="34" charset="0"/>
                  <a:ea typeface="Calibri" panose="020F0502020204030204" pitchFamily="34" charset="0"/>
                </a:rPr>
                <a:t>G4</a:t>
              </a:r>
              <a:endParaRPr lang="en-CH" sz="1100">
                <a:effectLst/>
                <a:latin typeface="Times New Roman" panose="02020603050405020304" pitchFamily="18" charset="0"/>
                <a:ea typeface="Times New Roman" panose="02020603050405020304" pitchFamily="18" charset="0"/>
              </a:endParaRPr>
            </a:p>
            <a:p>
              <a:pPr>
                <a:lnSpc>
                  <a:spcPct val="90000"/>
                </a:lnSpc>
              </a:pPr>
              <a:r>
                <a:rPr lang="fr-FR" sz="800" i="1" kern="1200">
                  <a:solidFill>
                    <a:srgbClr val="002060"/>
                  </a:solidFill>
                  <a:effectLst/>
                  <a:latin typeface="Calibri" panose="020F0502020204030204" pitchFamily="34" charset="0"/>
                  <a:ea typeface="Times New Roman" panose="02020603050405020304" pitchFamily="18" charset="0"/>
                </a:rPr>
                <a:t>M. Krieger</a:t>
              </a:r>
              <a:endParaRPr lang="en-CH" sz="1100">
                <a:effectLst/>
                <a:latin typeface="Times New Roman" panose="02020603050405020304" pitchFamily="18" charset="0"/>
                <a:ea typeface="Times New Roman" panose="02020603050405020304" pitchFamily="18" charset="0"/>
              </a:endParaRPr>
            </a:p>
          </p:txBody>
        </p:sp>
        <p:sp>
          <p:nvSpPr>
            <p:cNvPr id="13" name="TextBox 14">
              <a:extLst>
                <a:ext uri="{FF2B5EF4-FFF2-40B4-BE49-F238E27FC236}">
                  <a16:creationId xmlns:a16="http://schemas.microsoft.com/office/drawing/2014/main" id="{B397DEC7-2688-3FF7-C8A8-676BCD19EB92}"/>
                </a:ext>
              </a:extLst>
            </p:cNvPr>
            <p:cNvSpPr txBox="1"/>
            <p:nvPr/>
          </p:nvSpPr>
          <p:spPr>
            <a:xfrm>
              <a:off x="1285494" y="2084051"/>
              <a:ext cx="354182" cy="160386"/>
            </a:xfrm>
            <a:prstGeom prst="rect">
              <a:avLst/>
            </a:prstGeom>
            <a:noFill/>
          </p:spPr>
          <p:txBody>
            <a:bodyPr wrap="none" rtlCol="0">
              <a:spAutoFit/>
            </a:bodyPr>
            <a:lstStyle/>
            <a:p>
              <a:r>
                <a:rPr lang="en-GB" sz="1000" i="1" kern="1200">
                  <a:solidFill>
                    <a:srgbClr val="000000"/>
                  </a:solidFill>
                  <a:effectLst/>
                  <a:latin typeface="Calibri" panose="020F0502020204030204" pitchFamily="34" charset="0"/>
                  <a:ea typeface="Times New Roman" panose="02020603050405020304" pitchFamily="18" charset="0"/>
                </a:rPr>
                <a:t>IT staff</a:t>
              </a:r>
              <a:endParaRPr lang="en-CH" sz="1100">
                <a:effectLst/>
                <a:latin typeface="Times New Roman" panose="02020603050405020304" pitchFamily="18" charset="0"/>
                <a:ea typeface="Times New Roman" panose="02020603050405020304" pitchFamily="18" charset="0"/>
              </a:endParaRPr>
            </a:p>
          </p:txBody>
        </p:sp>
        <p:sp>
          <p:nvSpPr>
            <p:cNvPr id="14" name="TextBox 15">
              <a:extLst>
                <a:ext uri="{FF2B5EF4-FFF2-40B4-BE49-F238E27FC236}">
                  <a16:creationId xmlns:a16="http://schemas.microsoft.com/office/drawing/2014/main" id="{5CC64513-C96D-AEA6-4CC6-A49B9D362DC3}"/>
                </a:ext>
              </a:extLst>
            </p:cNvPr>
            <p:cNvSpPr txBox="1"/>
            <p:nvPr/>
          </p:nvSpPr>
          <p:spPr>
            <a:xfrm>
              <a:off x="2167036" y="2088789"/>
              <a:ext cx="676830" cy="160386"/>
            </a:xfrm>
            <a:prstGeom prst="rect">
              <a:avLst/>
            </a:prstGeom>
            <a:noFill/>
          </p:spPr>
          <p:txBody>
            <a:bodyPr wrap="none" rtlCol="0">
              <a:spAutoFit/>
            </a:bodyPr>
            <a:lstStyle/>
            <a:p>
              <a:r>
                <a:rPr lang="en-GB" sz="1000" i="1" kern="1200" dirty="0">
                  <a:solidFill>
                    <a:srgbClr val="000000"/>
                  </a:solidFill>
                  <a:effectLst/>
                  <a:latin typeface="Calibri" panose="020F0502020204030204" pitchFamily="34" charset="0"/>
                  <a:ea typeface="Times New Roman" panose="02020603050405020304" pitchFamily="18" charset="0"/>
                </a:rPr>
                <a:t>Network experts</a:t>
              </a:r>
              <a:endParaRPr lang="en-CH" sz="11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96436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p:nvPr/>
        </p:nvSpPr>
        <p:spPr>
          <a:xfrm>
            <a:off x="4454820" y="241786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9" name="Google Shape;379;p61"/>
          <p:cNvSpPr txBox="1">
            <a:spLocks noGrp="1"/>
          </p:cNvSpPr>
          <p:nvPr>
            <p:ph type="title"/>
          </p:nvPr>
        </p:nvSpPr>
        <p:spPr>
          <a:xfrm>
            <a:off x="186094" y="282329"/>
            <a:ext cx="8062800" cy="431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1400"/>
              <a:buNone/>
            </a:pPr>
            <a:r>
              <a:rPr lang="en" dirty="0">
                <a:latin typeface="Barlow"/>
                <a:ea typeface="Barlow"/>
                <a:cs typeface="Barlow"/>
                <a:sym typeface="Barlow"/>
              </a:rPr>
              <a:t>Feedback from the networks</a:t>
            </a:r>
            <a:endParaRPr dirty="0">
              <a:latin typeface="Barlow"/>
              <a:ea typeface="Barlow"/>
              <a:cs typeface="Barlow"/>
              <a:sym typeface="Barlow"/>
            </a:endParaRPr>
          </a:p>
        </p:txBody>
      </p:sp>
      <p:sp>
        <p:nvSpPr>
          <p:cNvPr id="381" name="Google Shape;381;p61"/>
          <p:cNvSpPr txBox="1"/>
          <p:nvPr/>
        </p:nvSpPr>
        <p:spPr>
          <a:xfrm>
            <a:off x="1534825" y="4808150"/>
            <a:ext cx="174870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2"/>
              </a:solidFill>
              <a:highlight>
                <a:srgbClr val="FFFF00"/>
              </a:highlight>
            </a:endParaRPr>
          </a:p>
        </p:txBody>
      </p:sp>
      <p:sp>
        <p:nvSpPr>
          <p:cNvPr id="382" name="Google Shape;382;p61"/>
          <p:cNvSpPr txBox="1"/>
          <p:nvPr/>
        </p:nvSpPr>
        <p:spPr>
          <a:xfrm>
            <a:off x="403224" y="897966"/>
            <a:ext cx="5050225" cy="3689938"/>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1200"/>
              </a:spcAft>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The restructuring was accepted as being necessary by all OCG networks tha</a:t>
            </a:r>
            <a:r>
              <a:rPr lang="en-GB" dirty="0">
                <a:latin typeface="Arial" panose="020B0604020202020204" pitchFamily="34" charset="0"/>
                <a:ea typeface="Times New Roman" panose="02020603050405020304" pitchFamily="18" charset="0"/>
                <a:cs typeface="Arial" panose="020B0604020202020204" pitchFamily="34" charset="0"/>
              </a:rPr>
              <a:t>t provided feedback.</a:t>
            </a: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gn="l" rtl="0">
              <a:spcBef>
                <a:spcPts val="0"/>
              </a:spcBef>
              <a:spcAft>
                <a:spcPts val="1200"/>
              </a:spcAft>
              <a:buFont typeface="Arial" panose="020B0604020202020204" pitchFamily="34" charset="0"/>
              <a:buChar char="•"/>
            </a:pPr>
            <a:r>
              <a:rPr lang="en-GB" dirty="0">
                <a:effectLst/>
                <a:latin typeface="Arial" panose="020B0604020202020204" pitchFamily="34" charset="0"/>
                <a:cs typeface="Arial" panose="020B0604020202020204" pitchFamily="34" charset="0"/>
              </a:rPr>
              <a:t>All of the networks emphasized the important role of OceanOPS; with a range of specific OceanOPS roles identified as important. </a:t>
            </a:r>
          </a:p>
          <a:p>
            <a:pPr marL="285750" lvl="0" indent="-285750" algn="l" rtl="0">
              <a:spcBef>
                <a:spcPts val="0"/>
              </a:spcBef>
              <a:spcAft>
                <a:spcPts val="1200"/>
              </a:spcAft>
              <a:buFont typeface="Arial" panose="020B0604020202020204" pitchFamily="34" charset="0"/>
              <a:buChar char="•"/>
            </a:pPr>
            <a:r>
              <a:rPr lang="en-GB" dirty="0">
                <a:effectLst/>
                <a:latin typeface="Arial" panose="020B0604020202020204" pitchFamily="34" charset="0"/>
                <a:cs typeface="Arial" panose="020B0604020202020204" pitchFamily="34" charset="0"/>
              </a:rPr>
              <a:t>Useful in developing the SLAs that spell out specific future OceanOPS support and services. Development of common OceanOPS infrastructure and services in support of OCG networks requires increased consultation and discernment by the OCG and the Management Board. </a:t>
            </a:r>
          </a:p>
          <a:p>
            <a:pPr marL="285750" lvl="0" indent="-285750" algn="l" rtl="0">
              <a:spcBef>
                <a:spcPts val="0"/>
              </a:spcBef>
              <a:spcAft>
                <a:spcPts val="1200"/>
              </a:spcAft>
              <a:buFont typeface="Arial" panose="020B0604020202020204" pitchFamily="34" charset="0"/>
              <a:buChar char="•"/>
            </a:pPr>
            <a:r>
              <a:rPr lang="en-GB" dirty="0">
                <a:effectLst/>
                <a:latin typeface="Arial" panose="020B0604020202020204" pitchFamily="34" charset="0"/>
                <a:cs typeface="Arial" panose="020B0604020202020204" pitchFamily="34" charset="0"/>
              </a:rPr>
              <a:t>Multiple networks highlighted the challenge of mobilizing needed support for OceanOPS, noting the importance of a clear value proposition for increased funding, and a coordinated approach towards potential sponsors</a:t>
            </a:r>
          </a:p>
        </p:txBody>
      </p:sp>
      <p:pic>
        <p:nvPicPr>
          <p:cNvPr id="3" name="Picture 2" descr="A map of the world with many colored dots&#10;&#10;Description automatically generated">
            <a:extLst>
              <a:ext uri="{FF2B5EF4-FFF2-40B4-BE49-F238E27FC236}">
                <a16:creationId xmlns:a16="http://schemas.microsoft.com/office/drawing/2014/main" id="{C30A6C2E-8C59-655E-9779-29A5612E223B}"/>
              </a:ext>
            </a:extLst>
          </p:cNvPr>
          <p:cNvPicPr>
            <a:picLocks noChangeAspect="1"/>
          </p:cNvPicPr>
          <p:nvPr/>
        </p:nvPicPr>
        <p:blipFill>
          <a:blip r:embed="rId3"/>
          <a:stretch>
            <a:fillRect/>
          </a:stretch>
        </p:blipFill>
        <p:spPr>
          <a:xfrm>
            <a:off x="6022123" y="0"/>
            <a:ext cx="3121877" cy="2417862"/>
          </a:xfrm>
          <a:prstGeom prst="rect">
            <a:avLst/>
          </a:prstGeom>
        </p:spPr>
      </p:pic>
      <p:pic>
        <p:nvPicPr>
          <p:cNvPr id="5" name="Picture 4" descr="A screen shot of a blue and white chart&#10;&#10;Description automatically generated">
            <a:extLst>
              <a:ext uri="{FF2B5EF4-FFF2-40B4-BE49-F238E27FC236}">
                <a16:creationId xmlns:a16="http://schemas.microsoft.com/office/drawing/2014/main" id="{26AFA00E-9853-4227-ECD6-1B7083726E49}"/>
              </a:ext>
            </a:extLst>
          </p:cNvPr>
          <p:cNvPicPr>
            <a:picLocks noChangeAspect="1"/>
          </p:cNvPicPr>
          <p:nvPr/>
        </p:nvPicPr>
        <p:blipFill>
          <a:blip r:embed="rId4"/>
          <a:stretch>
            <a:fillRect/>
          </a:stretch>
        </p:blipFill>
        <p:spPr>
          <a:xfrm>
            <a:off x="6027168" y="2417862"/>
            <a:ext cx="3116832" cy="27256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p:nvPr/>
        </p:nvSpPr>
        <p:spPr>
          <a:xfrm>
            <a:off x="4454820" y="241786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9" name="Google Shape;379;p61"/>
          <p:cNvSpPr txBox="1">
            <a:spLocks noGrp="1"/>
          </p:cNvSpPr>
          <p:nvPr>
            <p:ph type="title"/>
          </p:nvPr>
        </p:nvSpPr>
        <p:spPr>
          <a:xfrm>
            <a:off x="186094" y="282329"/>
            <a:ext cx="8062800" cy="431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1400"/>
              <a:buNone/>
            </a:pPr>
            <a:r>
              <a:rPr lang="en-GB">
                <a:latin typeface="Barlow"/>
                <a:ea typeface="Barlow"/>
                <a:cs typeface="Barlow"/>
                <a:sym typeface="Barlow"/>
              </a:rPr>
              <a:t>Staff restructuring process</a:t>
            </a:r>
          </a:p>
        </p:txBody>
      </p:sp>
      <p:sp>
        <p:nvSpPr>
          <p:cNvPr id="381" name="Google Shape;381;p61"/>
          <p:cNvSpPr txBox="1"/>
          <p:nvPr/>
        </p:nvSpPr>
        <p:spPr>
          <a:xfrm>
            <a:off x="1534825" y="4808150"/>
            <a:ext cx="174870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2"/>
              </a:solidFill>
              <a:highlight>
                <a:srgbClr val="FFFF00"/>
              </a:highlight>
            </a:endParaRPr>
          </a:p>
        </p:txBody>
      </p:sp>
      <p:sp>
        <p:nvSpPr>
          <p:cNvPr id="382" name="Google Shape;382;p61"/>
          <p:cNvSpPr txBox="1"/>
          <p:nvPr/>
        </p:nvSpPr>
        <p:spPr>
          <a:xfrm>
            <a:off x="403224" y="957414"/>
            <a:ext cx="8372913" cy="3398983"/>
          </a:xfrm>
          <a:prstGeom prst="rect">
            <a:avLst/>
          </a:prstGeom>
          <a:noFill/>
          <a:ln>
            <a:noFill/>
          </a:ln>
        </p:spPr>
        <p:txBody>
          <a:bodyPr spcFirstLastPara="1" wrap="square" lIns="91425" tIns="91425" rIns="91425" bIns="91425" anchor="t" anchorCtr="0">
            <a:noAutofit/>
          </a:bodyPr>
          <a:lstStyle/>
          <a:p>
            <a:pPr marL="152400" lvl="0" algn="l" rtl="0">
              <a:spcBef>
                <a:spcPts val="0"/>
              </a:spcBef>
              <a:spcAft>
                <a:spcPts val="0"/>
              </a:spcAft>
              <a:buClr>
                <a:schemeClr val="dk1"/>
              </a:buClr>
              <a:buSzPts val="1200"/>
            </a:pPr>
            <a:endParaRPr lang="en-GB" dirty="0">
              <a:solidFill>
                <a:schemeClr val="dk1"/>
              </a:solidFill>
            </a:endParaRPr>
          </a:p>
          <a:p>
            <a:pPr marL="152400" lvl="0" algn="l" rtl="0">
              <a:spcBef>
                <a:spcPts val="0"/>
              </a:spcBef>
              <a:spcAft>
                <a:spcPts val="0"/>
              </a:spcAft>
              <a:buClr>
                <a:schemeClr val="dk1"/>
              </a:buClr>
              <a:buSzPts val="1200"/>
            </a:pPr>
            <a:r>
              <a:rPr lang="en-GB" b="1" dirty="0">
                <a:solidFill>
                  <a:schemeClr val="dk1"/>
                </a:solidFill>
              </a:rPr>
              <a:t>May and June</a:t>
            </a:r>
          </a:p>
          <a:p>
            <a:pPr marL="457200" indent="-304800">
              <a:buClr>
                <a:schemeClr val="dk1"/>
              </a:buClr>
              <a:buSzPts val="1200"/>
              <a:buFont typeface="Arial"/>
              <a:buChar char="●"/>
            </a:pPr>
            <a:r>
              <a:rPr lang="en-GB" dirty="0">
                <a:solidFill>
                  <a:schemeClr val="dk1"/>
                </a:solidFill>
              </a:rPr>
              <a:t>Final recommendation to WMO Secretary-General by OceanOPS management board decided</a:t>
            </a:r>
          </a:p>
          <a:p>
            <a:pPr marL="457200" lvl="0" indent="-304800" algn="l" rtl="0">
              <a:spcBef>
                <a:spcPts val="0"/>
              </a:spcBef>
              <a:spcAft>
                <a:spcPts val="0"/>
              </a:spcAft>
              <a:buClr>
                <a:schemeClr val="dk1"/>
              </a:buClr>
              <a:buSzPts val="1200"/>
              <a:buChar char="●"/>
            </a:pPr>
            <a:r>
              <a:rPr lang="en-GB" dirty="0">
                <a:solidFill>
                  <a:schemeClr val="dk1"/>
                </a:solidFill>
              </a:rPr>
              <a:t>WMO Human resources-led process: Job descriptions for posts in new structure will be established, affected staff members will be asked for their interest in position. Comparative review process with fixed criteria.</a:t>
            </a:r>
          </a:p>
          <a:p>
            <a:pPr marL="457200" lvl="0" indent="-304800" algn="l" rtl="0">
              <a:spcBef>
                <a:spcPts val="0"/>
              </a:spcBef>
              <a:spcAft>
                <a:spcPts val="0"/>
              </a:spcAft>
              <a:buClr>
                <a:schemeClr val="dk1"/>
              </a:buClr>
              <a:buSzPts val="1200"/>
              <a:buChar char="●"/>
            </a:pPr>
            <a:r>
              <a:rPr lang="en-GB" dirty="0">
                <a:solidFill>
                  <a:schemeClr val="dk1"/>
                </a:solidFill>
              </a:rPr>
              <a:t>Should termination become necessary, affected staff will receive all entitlements (repatriation, termination indemnities, etc.) sourced from WMO common costs. These provide a substantial financial cushion to a terminated staff member, based on length of service.</a:t>
            </a:r>
          </a:p>
          <a:p>
            <a:pPr marL="457200" lvl="0" indent="-304800" algn="l" rtl="0">
              <a:spcBef>
                <a:spcPts val="0"/>
              </a:spcBef>
              <a:spcAft>
                <a:spcPts val="0"/>
              </a:spcAft>
              <a:buClr>
                <a:schemeClr val="dk1"/>
              </a:buClr>
              <a:buSzPts val="1200"/>
              <a:buChar char="●"/>
            </a:pPr>
            <a:r>
              <a:rPr lang="en-GB" dirty="0">
                <a:solidFill>
                  <a:schemeClr val="dk1"/>
                </a:solidFill>
              </a:rPr>
              <a:t>Process to complete by end of June 2024.</a:t>
            </a:r>
          </a:p>
          <a:p>
            <a:pPr marL="457200" lvl="0" indent="-304800" algn="l" rtl="0">
              <a:spcBef>
                <a:spcPts val="0"/>
              </a:spcBef>
              <a:spcAft>
                <a:spcPts val="0"/>
              </a:spcAft>
              <a:buClr>
                <a:schemeClr val="dk1"/>
              </a:buClr>
              <a:buSzPts val="1200"/>
              <a:buChar char="●"/>
            </a:pPr>
            <a:endParaRPr lang="en-GB" dirty="0">
              <a:solidFill>
                <a:schemeClr val="dk1"/>
              </a:solidFill>
            </a:endParaRPr>
          </a:p>
          <a:p>
            <a:pPr marL="152400" lvl="0" algn="l" rtl="0">
              <a:spcBef>
                <a:spcPts val="0"/>
              </a:spcBef>
              <a:spcAft>
                <a:spcPts val="0"/>
              </a:spcAft>
              <a:buClr>
                <a:schemeClr val="dk1"/>
              </a:buClr>
              <a:buSzPts val="1200"/>
            </a:pPr>
            <a:r>
              <a:rPr lang="en-GB" b="1" dirty="0">
                <a:solidFill>
                  <a:schemeClr val="dk1"/>
                </a:solidFill>
              </a:rPr>
              <a:t>Outlook</a:t>
            </a:r>
          </a:p>
          <a:p>
            <a:pPr marL="457200" lvl="0" indent="-304800" algn="l" rtl="0">
              <a:spcBef>
                <a:spcPts val="0"/>
              </a:spcBef>
              <a:spcAft>
                <a:spcPts val="0"/>
              </a:spcAft>
              <a:buClr>
                <a:schemeClr val="dk1"/>
              </a:buClr>
              <a:buSzPts val="1200"/>
              <a:buChar char="●"/>
            </a:pPr>
            <a:r>
              <a:rPr lang="en-GB" dirty="0">
                <a:solidFill>
                  <a:schemeClr val="dk1"/>
                </a:solidFill>
              </a:rPr>
              <a:t>Restructuring doesn’t preclude re-opening or creation of new post(s) should the financial situation improve, and the management board agrees.</a:t>
            </a:r>
            <a:endParaRPr lang="en-GB" sz="1600" dirty="0">
              <a:solidFill>
                <a:schemeClr val="dk1"/>
              </a:solidFill>
            </a:endParaRPr>
          </a:p>
        </p:txBody>
      </p:sp>
    </p:spTree>
    <p:extLst>
      <p:ext uri="{BB962C8B-B14F-4D97-AF65-F5344CB8AC3E}">
        <p14:creationId xmlns:p14="http://schemas.microsoft.com/office/powerpoint/2010/main" val="62701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A007-2073-B844-EBDD-44E062F67382}"/>
              </a:ext>
            </a:extLst>
          </p:cNvPr>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2079210420"/>
      </p:ext>
    </p:extLst>
  </p:cSld>
  <p:clrMapOvr>
    <a:masterClrMapping/>
  </p:clrMapOvr>
</p:sld>
</file>

<file path=ppt/theme/theme1.xml><?xml version="1.0" encoding="utf-8"?>
<a:theme xmlns:a="http://schemas.openxmlformats.org/drawingml/2006/main"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TotalTime>
  <Words>548</Words>
  <Application>Microsoft Macintosh PowerPoint</Application>
  <PresentationFormat>On-screen Show (16:9)</PresentationFormat>
  <Paragraphs>73</Paragraphs>
  <Slides>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Aptos Display</vt:lpstr>
      <vt:lpstr>Aptos</vt:lpstr>
      <vt:lpstr>Arial</vt:lpstr>
      <vt:lpstr>Times New Roman</vt:lpstr>
      <vt:lpstr>Barlow</vt:lpstr>
      <vt:lpstr>Calibri</vt:lpstr>
      <vt:lpstr>GOOS PPT Theme</vt:lpstr>
      <vt:lpstr>Office Theme</vt:lpstr>
      <vt:lpstr>OceanOPS Restructuring progress</vt:lpstr>
      <vt:lpstr>Governance of OceanOPS</vt:lpstr>
      <vt:lpstr>Rationale for restructuring</vt:lpstr>
      <vt:lpstr>Positioning OceanOPS for the future</vt:lpstr>
      <vt:lpstr>Restructured configuration of OceanOPS</vt:lpstr>
      <vt:lpstr>Feedback from the networks</vt:lpstr>
      <vt:lpstr>Staff restructuring process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OCG Roundtable Nov 2023</dc:title>
  <dc:creator>Mat</dc:creator>
  <cp:lastModifiedBy>Albert Fischer</cp:lastModifiedBy>
  <cp:revision>535</cp:revision>
  <cp:lastPrinted>2024-03-26T12:16:04Z</cp:lastPrinted>
  <dcterms:modified xsi:type="dcterms:W3CDTF">2024-05-15T20:52:49Z</dcterms:modified>
</cp:coreProperties>
</file>