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6" r:id="rId2"/>
    <p:sldId id="301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91" autoAdjust="0"/>
  </p:normalViewPr>
  <p:slideViewPr>
    <p:cSldViewPr snapToGrid="0">
      <p:cViewPr varScale="1">
        <p:scale>
          <a:sx n="53" d="100"/>
          <a:sy n="53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696A-B947-442E-8368-7A12B1ACB5B9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7155A-2322-4601-84DB-3A920EDB3B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9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7155A-2322-4601-84DB-3A920EDB3B4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4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7155A-2322-4601-84DB-3A920EDB3B4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53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75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69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84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82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1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14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2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87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38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51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97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E87C-B2AE-44AE-AFBF-6DA76097D081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59B09-0624-44CD-A7CB-274887B432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9943"/>
          <a:stretch/>
        </p:blipFill>
        <p:spPr>
          <a:xfrm>
            <a:off x="76200" y="820841"/>
            <a:ext cx="8896350" cy="5339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44497" y="1603320"/>
            <a:ext cx="38576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/>
              <a:t>KOERI-IRAP (2024)</a:t>
            </a:r>
          </a:p>
          <a:p>
            <a:r>
              <a:rPr lang="tr-TR" sz="1500" dirty="0"/>
              <a:t>Ataköy Marina, İstanbul</a:t>
            </a:r>
          </a:p>
          <a:p>
            <a:r>
              <a:rPr lang="tr-TR" sz="1500" dirty="0"/>
              <a:t>Caddebostan, İstanbul </a:t>
            </a:r>
          </a:p>
          <a:p>
            <a:r>
              <a:rPr lang="tr-TR" sz="1500" dirty="0"/>
              <a:t>Haydarpaşa Limanı, İstanbul</a:t>
            </a:r>
          </a:p>
          <a:p>
            <a:r>
              <a:rPr lang="tr-TR" sz="1500" dirty="0"/>
              <a:t>Kartal Belediyesi, İstanbul </a:t>
            </a:r>
          </a:p>
          <a:p>
            <a:r>
              <a:rPr lang="tr-TR" sz="1500" dirty="0"/>
              <a:t>Büyükada,  İstanbul</a:t>
            </a:r>
          </a:p>
          <a:p>
            <a:r>
              <a:rPr lang="tr-TR" sz="1500" dirty="0"/>
              <a:t>Demokrasi ve Özgürlükler Adası, İstanbul  </a:t>
            </a:r>
          </a:p>
          <a:p>
            <a:r>
              <a:rPr lang="tr-TR" sz="1500" dirty="0" err="1"/>
              <a:t>Hoşköy</a:t>
            </a:r>
            <a:r>
              <a:rPr lang="tr-TR" sz="1500" dirty="0"/>
              <a:t>, Tekirdağ</a:t>
            </a:r>
          </a:p>
          <a:p>
            <a:r>
              <a:rPr lang="tr-TR" sz="1500" dirty="0"/>
              <a:t>Gelibolu, Çanakkale </a:t>
            </a:r>
          </a:p>
          <a:p>
            <a:r>
              <a:rPr lang="tr-TR" sz="1500" dirty="0" err="1"/>
              <a:t>Değirmencik</a:t>
            </a:r>
            <a:r>
              <a:rPr lang="tr-TR" sz="1500" dirty="0"/>
              <a:t>, Biga, Çanakkale</a:t>
            </a:r>
          </a:p>
          <a:p>
            <a:r>
              <a:rPr lang="tr-TR" sz="1500" dirty="0"/>
              <a:t>Misakça Liman Balıkesir</a:t>
            </a:r>
          </a:p>
          <a:p>
            <a:r>
              <a:rPr lang="tr-TR" sz="1500" dirty="0"/>
              <a:t>Marmara Adası –</a:t>
            </a:r>
            <a:r>
              <a:rPr lang="tr-TR" sz="1500" dirty="0" err="1"/>
              <a:t>Saraylar,Balıkesir</a:t>
            </a:r>
            <a:endParaRPr lang="tr-TR" sz="1500" dirty="0"/>
          </a:p>
          <a:p>
            <a:r>
              <a:rPr lang="tr-TR" sz="1500" dirty="0"/>
              <a:t>Doğanlar, Erdek, Balıkesir</a:t>
            </a:r>
          </a:p>
          <a:p>
            <a:r>
              <a:rPr lang="tr-TR" sz="1500" dirty="0"/>
              <a:t>Çayağzı Erdek, Balıkesir </a:t>
            </a:r>
          </a:p>
          <a:p>
            <a:r>
              <a:rPr lang="tr-TR" sz="1500" dirty="0"/>
              <a:t>Yenice Köyü Bandırma, Balıkesir</a:t>
            </a:r>
          </a:p>
          <a:p>
            <a:r>
              <a:rPr lang="tr-TR" sz="1500" dirty="0" err="1"/>
              <a:t>Esenköy</a:t>
            </a:r>
            <a:r>
              <a:rPr lang="tr-TR" sz="1500" dirty="0"/>
              <a:t>, Çınarcık, Yalova</a:t>
            </a:r>
          </a:p>
          <a:p>
            <a:r>
              <a:rPr lang="tr-TR" sz="1500" dirty="0"/>
              <a:t>Armutlu, Yalova</a:t>
            </a:r>
          </a:p>
          <a:p>
            <a:r>
              <a:rPr lang="tr-TR" sz="1500" dirty="0"/>
              <a:t>Yarımca, Kocaeli</a:t>
            </a:r>
          </a:p>
          <a:p>
            <a:r>
              <a:rPr lang="tr-TR" sz="1500" dirty="0"/>
              <a:t>Gemlik Belediyesi, Bursa</a:t>
            </a:r>
          </a:p>
          <a:p>
            <a:r>
              <a:rPr lang="tr-TR" sz="1500" dirty="0"/>
              <a:t>Mudanya İDO, Bursa</a:t>
            </a:r>
          </a:p>
          <a:p>
            <a:r>
              <a:rPr lang="tr-TR" sz="1500" dirty="0">
                <a:solidFill>
                  <a:srgbClr val="C00000"/>
                </a:solidFill>
              </a:rPr>
              <a:t>İmralı Adası, Bursa</a:t>
            </a:r>
            <a:endParaRPr lang="en-US" sz="1500" dirty="0">
              <a:solidFill>
                <a:srgbClr val="C00000"/>
              </a:solidFill>
            </a:endParaRPr>
          </a:p>
          <a:p>
            <a:r>
              <a:rPr lang="en-US" sz="1500" dirty="0">
                <a:solidFill>
                  <a:srgbClr val="C00000"/>
                </a:solidFill>
              </a:rPr>
              <a:t>(will be installed at the end of May 2024) </a:t>
            </a:r>
            <a:endParaRPr lang="tr-TR" sz="15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82075" y="351170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b="1" i="1" dirty="0"/>
              <a:t>KOERI (2021-2023)</a:t>
            </a:r>
          </a:p>
          <a:p>
            <a:r>
              <a:rPr lang="en-US" sz="1500" dirty="0" err="1"/>
              <a:t>Asyaport</a:t>
            </a:r>
            <a:r>
              <a:rPr lang="en-US" sz="1500" dirty="0"/>
              <a:t>, </a:t>
            </a:r>
            <a:r>
              <a:rPr lang="en-US" sz="1500" dirty="0" err="1"/>
              <a:t>Tekirdağ</a:t>
            </a:r>
            <a:r>
              <a:rPr lang="en-US" sz="1500" dirty="0"/>
              <a:t> (2021) </a:t>
            </a:r>
          </a:p>
          <a:p>
            <a:r>
              <a:rPr lang="en-US" sz="1500" dirty="0" err="1"/>
              <a:t>Büyükçekmece</a:t>
            </a:r>
            <a:r>
              <a:rPr lang="en-US" sz="1500" dirty="0"/>
              <a:t>, İstanbul (2021) </a:t>
            </a:r>
          </a:p>
          <a:p>
            <a:r>
              <a:rPr lang="en-US" sz="1500" dirty="0"/>
              <a:t>Tuzla, İstanbul (2021)</a:t>
            </a:r>
          </a:p>
          <a:p>
            <a:r>
              <a:rPr lang="en-US" sz="1500" dirty="0" err="1"/>
              <a:t>Silivri</a:t>
            </a:r>
            <a:r>
              <a:rPr lang="en-US" sz="1500" dirty="0"/>
              <a:t>, İstanbul (2023)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0584492" y="6200384"/>
            <a:ext cx="212943" cy="26759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2455101" y="413800"/>
            <a:ext cx="455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KOERI SEA LEVEL NETWORK - MARMARA SEA 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6" y="1045111"/>
            <a:ext cx="10652339" cy="529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101" y="413800"/>
            <a:ext cx="680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KOERI (red/orange) – GDM (green) Sea Level </a:t>
            </a:r>
            <a:r>
              <a:rPr lang="en-US" b="1">
                <a:solidFill>
                  <a:srgbClr val="C00000"/>
                </a:solidFill>
              </a:rPr>
              <a:t>Stations – Marmara Sea 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4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151</Words>
  <Application>Microsoft Office PowerPoint</Application>
  <PresentationFormat>Widescreen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Chang Seng, Denis</cp:lastModifiedBy>
  <cp:revision>180</cp:revision>
  <dcterms:created xsi:type="dcterms:W3CDTF">2022-01-31T16:27:38Z</dcterms:created>
  <dcterms:modified xsi:type="dcterms:W3CDTF">2024-05-12T17:40:29Z</dcterms:modified>
</cp:coreProperties>
</file>