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62" r:id="rId3"/>
    <p:sldId id="261" r:id="rId4"/>
    <p:sldId id="267" r:id="rId5"/>
  </p:sldIdLst>
  <p:sldSz cx="12192000" cy="6858000"/>
  <p:notesSz cx="6858000" cy="9144000"/>
  <p:embeddedFontLst>
    <p:embeddedFont>
      <p:font typeface="Segoe UI" panose="020B0502040204020203" pitchFamily="3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DojCE9uMQb2IIIzY+axfAtDpH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8F81B-83CD-4654-B677-C451DFCD94A3}" v="13" dt="2024-05-10T14:21:07.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 Ting" userId="92efbe2d-e7bb-4a12-b39d-00700da331ea" providerId="ADAL" clId="{9958F81B-83CD-4654-B677-C451DFCD94A3}"/>
    <pc:docChg chg="undo redo custSel modSld">
      <pc:chgData name="Yu, Ting" userId="92efbe2d-e7bb-4a12-b39d-00700da331ea" providerId="ADAL" clId="{9958F81B-83CD-4654-B677-C451DFCD94A3}" dt="2024-05-10T14:30:28.217" v="571" actId="1076"/>
      <pc:docMkLst>
        <pc:docMk/>
      </pc:docMkLst>
      <pc:sldChg chg="modSp mod">
        <pc:chgData name="Yu, Ting" userId="92efbe2d-e7bb-4a12-b39d-00700da331ea" providerId="ADAL" clId="{9958F81B-83CD-4654-B677-C451DFCD94A3}" dt="2024-05-10T12:22:22.794" v="196" actId="20577"/>
        <pc:sldMkLst>
          <pc:docMk/>
          <pc:sldMk cId="0" sldId="256"/>
        </pc:sldMkLst>
        <pc:spChg chg="mod">
          <ac:chgData name="Yu, Ting" userId="92efbe2d-e7bb-4a12-b39d-00700da331ea" providerId="ADAL" clId="{9958F81B-83CD-4654-B677-C451DFCD94A3}" dt="2024-05-10T12:22:22.794" v="196" actId="20577"/>
          <ac:spMkLst>
            <pc:docMk/>
            <pc:sldMk cId="0" sldId="256"/>
            <ac:spMk id="132" creationId="{00000000-0000-0000-0000-000000000000}"/>
          </ac:spMkLst>
        </pc:spChg>
      </pc:sldChg>
      <pc:sldChg chg="addSp delSp modSp mod modNotesTx">
        <pc:chgData name="Yu, Ting" userId="92efbe2d-e7bb-4a12-b39d-00700da331ea" providerId="ADAL" clId="{9958F81B-83CD-4654-B677-C451DFCD94A3}" dt="2024-05-10T14:30:28.217" v="571" actId="1076"/>
        <pc:sldMkLst>
          <pc:docMk/>
          <pc:sldMk cId="0" sldId="261"/>
        </pc:sldMkLst>
        <pc:spChg chg="mod">
          <ac:chgData name="Yu, Ting" userId="92efbe2d-e7bb-4a12-b39d-00700da331ea" providerId="ADAL" clId="{9958F81B-83CD-4654-B677-C451DFCD94A3}" dt="2024-05-10T14:28:26.297" v="544" actId="14100"/>
          <ac:spMkLst>
            <pc:docMk/>
            <pc:sldMk cId="0" sldId="261"/>
            <ac:spMk id="2" creationId="{AFDB2C74-2BAF-0C25-DA84-4D9C86C09B29}"/>
          </ac:spMkLst>
        </pc:spChg>
        <pc:spChg chg="add mod">
          <ac:chgData name="Yu, Ting" userId="92efbe2d-e7bb-4a12-b39d-00700da331ea" providerId="ADAL" clId="{9958F81B-83CD-4654-B677-C451DFCD94A3}" dt="2024-05-10T14:30:28.217" v="571" actId="1076"/>
          <ac:spMkLst>
            <pc:docMk/>
            <pc:sldMk cId="0" sldId="261"/>
            <ac:spMk id="3" creationId="{A20F562E-DA96-568D-4B42-554712C46DF4}"/>
          </ac:spMkLst>
        </pc:spChg>
        <pc:spChg chg="add del mod">
          <ac:chgData name="Yu, Ting" userId="92efbe2d-e7bb-4a12-b39d-00700da331ea" providerId="ADAL" clId="{9958F81B-83CD-4654-B677-C451DFCD94A3}" dt="2024-05-10T12:13:46.450" v="114"/>
          <ac:spMkLst>
            <pc:docMk/>
            <pc:sldMk cId="0" sldId="261"/>
            <ac:spMk id="4" creationId="{6621548D-C77A-710E-43EE-D425830850D0}"/>
          </ac:spMkLst>
        </pc:spChg>
        <pc:spChg chg="mod">
          <ac:chgData name="Yu, Ting" userId="92efbe2d-e7bb-4a12-b39d-00700da331ea" providerId="ADAL" clId="{9958F81B-83CD-4654-B677-C451DFCD94A3}" dt="2024-05-10T14:29:40.750" v="567" actId="20577"/>
          <ac:spMkLst>
            <pc:docMk/>
            <pc:sldMk cId="0" sldId="261"/>
            <ac:spMk id="6" creationId="{13D8BDE5-BE7B-0391-3739-8EEE2D525556}"/>
          </ac:spMkLst>
        </pc:spChg>
        <pc:spChg chg="mod">
          <ac:chgData name="Yu, Ting" userId="92efbe2d-e7bb-4a12-b39d-00700da331ea" providerId="ADAL" clId="{9958F81B-83CD-4654-B677-C451DFCD94A3}" dt="2024-05-10T14:28:54.299" v="547" actId="1076"/>
          <ac:spMkLst>
            <pc:docMk/>
            <pc:sldMk cId="0" sldId="261"/>
            <ac:spMk id="10" creationId="{52D9AF9B-5CD6-7F4C-7C9E-2916E7D974EF}"/>
          </ac:spMkLst>
        </pc:spChg>
        <pc:spChg chg="mod">
          <ac:chgData name="Yu, Ting" userId="92efbe2d-e7bb-4a12-b39d-00700da331ea" providerId="ADAL" clId="{9958F81B-83CD-4654-B677-C451DFCD94A3}" dt="2024-05-10T14:28:51.320" v="546" actId="1076"/>
          <ac:spMkLst>
            <pc:docMk/>
            <pc:sldMk cId="0" sldId="261"/>
            <ac:spMk id="11" creationId="{DE8E5A77-269D-3EF3-560D-E6560CCF4F32}"/>
          </ac:spMkLst>
        </pc:spChg>
        <pc:spChg chg="add mod">
          <ac:chgData name="Yu, Ting" userId="92efbe2d-e7bb-4a12-b39d-00700da331ea" providerId="ADAL" clId="{9958F81B-83CD-4654-B677-C451DFCD94A3}" dt="2024-05-10T14:21:41.580" v="455" actId="1076"/>
          <ac:spMkLst>
            <pc:docMk/>
            <pc:sldMk cId="0" sldId="261"/>
            <ac:spMk id="16" creationId="{20C5C218-6838-6037-C85D-6A67F1C201B1}"/>
          </ac:spMkLst>
        </pc:spChg>
        <pc:spChg chg="add del">
          <ac:chgData name="Yu, Ting" userId="92efbe2d-e7bb-4a12-b39d-00700da331ea" providerId="ADAL" clId="{9958F81B-83CD-4654-B677-C451DFCD94A3}" dt="2024-05-10T14:22:55.220" v="473" actId="22"/>
          <ac:spMkLst>
            <pc:docMk/>
            <pc:sldMk cId="0" sldId="261"/>
            <ac:spMk id="18" creationId="{57B5EDD7-9367-CF40-00A0-1EB483466B1A}"/>
          </ac:spMkLst>
        </pc:spChg>
        <pc:spChg chg="add mod">
          <ac:chgData name="Yu, Ting" userId="92efbe2d-e7bb-4a12-b39d-00700da331ea" providerId="ADAL" clId="{9958F81B-83CD-4654-B677-C451DFCD94A3}" dt="2024-05-10T14:25:04.052" v="498" actId="1076"/>
          <ac:spMkLst>
            <pc:docMk/>
            <pc:sldMk cId="0" sldId="261"/>
            <ac:spMk id="20" creationId="{36C4629B-8B1D-E293-9AE4-888275A6E84C}"/>
          </ac:spMkLst>
        </pc:spChg>
        <pc:spChg chg="add del">
          <ac:chgData name="Yu, Ting" userId="92efbe2d-e7bb-4a12-b39d-00700da331ea" providerId="ADAL" clId="{9958F81B-83CD-4654-B677-C451DFCD94A3}" dt="2024-05-10T14:25:44.011" v="505" actId="22"/>
          <ac:spMkLst>
            <pc:docMk/>
            <pc:sldMk cId="0" sldId="261"/>
            <ac:spMk id="22" creationId="{74D27D16-1BE0-0AF4-8106-91495E1E39F2}"/>
          </ac:spMkLst>
        </pc:spChg>
        <pc:spChg chg="add mod">
          <ac:chgData name="Yu, Ting" userId="92efbe2d-e7bb-4a12-b39d-00700da331ea" providerId="ADAL" clId="{9958F81B-83CD-4654-B677-C451DFCD94A3}" dt="2024-05-10T14:25:57.865" v="511" actId="14100"/>
          <ac:spMkLst>
            <pc:docMk/>
            <pc:sldMk cId="0" sldId="261"/>
            <ac:spMk id="24" creationId="{8B9DC1FE-2500-A94A-B224-DF05CF31C108}"/>
          </ac:spMkLst>
        </pc:spChg>
        <pc:spChg chg="add del">
          <ac:chgData name="Yu, Ting" userId="92efbe2d-e7bb-4a12-b39d-00700da331ea" providerId="ADAL" clId="{9958F81B-83CD-4654-B677-C451DFCD94A3}" dt="2024-05-10T14:26:35.411" v="515" actId="22"/>
          <ac:spMkLst>
            <pc:docMk/>
            <pc:sldMk cId="0" sldId="261"/>
            <ac:spMk id="26" creationId="{FCABAA9D-D2D5-B67D-6B6D-3950B796178C}"/>
          </ac:spMkLst>
        </pc:spChg>
        <pc:spChg chg="add del mod">
          <ac:chgData name="Yu, Ting" userId="92efbe2d-e7bb-4a12-b39d-00700da331ea" providerId="ADAL" clId="{9958F81B-83CD-4654-B677-C451DFCD94A3}" dt="2024-05-10T14:26:47.174" v="519" actId="22"/>
          <ac:spMkLst>
            <pc:docMk/>
            <pc:sldMk cId="0" sldId="261"/>
            <ac:spMk id="28" creationId="{EE52AA71-E6F9-1F2D-A26D-82DA42281E8C}"/>
          </ac:spMkLst>
        </pc:spChg>
        <pc:spChg chg="add del">
          <ac:chgData name="Yu, Ting" userId="92efbe2d-e7bb-4a12-b39d-00700da331ea" providerId="ADAL" clId="{9958F81B-83CD-4654-B677-C451DFCD94A3}" dt="2024-05-10T14:26:54.577" v="524" actId="22"/>
          <ac:spMkLst>
            <pc:docMk/>
            <pc:sldMk cId="0" sldId="261"/>
            <ac:spMk id="30" creationId="{40C1740E-6089-E5C8-1D6C-980953CD4FCD}"/>
          </ac:spMkLst>
        </pc:spChg>
        <pc:spChg chg="add mod">
          <ac:chgData name="Yu, Ting" userId="92efbe2d-e7bb-4a12-b39d-00700da331ea" providerId="ADAL" clId="{9958F81B-83CD-4654-B677-C451DFCD94A3}" dt="2024-05-10T14:27:19.592" v="535" actId="1076"/>
          <ac:spMkLst>
            <pc:docMk/>
            <pc:sldMk cId="0" sldId="261"/>
            <ac:spMk id="160" creationId="{2C7FD11C-752C-5805-922E-8F5AE5FCF92D}"/>
          </ac:spMkLst>
        </pc:spChg>
        <pc:spChg chg="mod">
          <ac:chgData name="Yu, Ting" userId="92efbe2d-e7bb-4a12-b39d-00700da331ea" providerId="ADAL" clId="{9958F81B-83CD-4654-B677-C451DFCD94A3}" dt="2024-05-10T14:21:49.805" v="470" actId="1037"/>
          <ac:spMkLst>
            <pc:docMk/>
            <pc:sldMk cId="0" sldId="261"/>
            <ac:spMk id="171" creationId="{00000000-0000-0000-0000-000000000000}"/>
          </ac:spMkLst>
        </pc:spChg>
        <pc:spChg chg="del">
          <ac:chgData name="Yu, Ting" userId="92efbe2d-e7bb-4a12-b39d-00700da331ea" providerId="ADAL" clId="{9958F81B-83CD-4654-B677-C451DFCD94A3}" dt="2024-05-10T12:21:28.016" v="193" actId="478"/>
          <ac:spMkLst>
            <pc:docMk/>
            <pc:sldMk cId="0" sldId="261"/>
            <ac:spMk id="172" creationId="{00000000-0000-0000-0000-000000000000}"/>
          </ac:spMkLst>
        </pc:spChg>
        <pc:grpChg chg="mod">
          <ac:chgData name="Yu, Ting" userId="92efbe2d-e7bb-4a12-b39d-00700da331ea" providerId="ADAL" clId="{9958F81B-83CD-4654-B677-C451DFCD94A3}" dt="2024-05-10T14:00:59.782" v="339" actId="14100"/>
          <ac:grpSpMkLst>
            <pc:docMk/>
            <pc:sldMk cId="0" sldId="261"/>
            <ac:grpSpMk id="8" creationId="{2BF1CE31-6A47-F598-78EE-CF7F3D1AEEE5}"/>
          </ac:grpSpMkLst>
        </pc:grpChg>
        <pc:picChg chg="mod modCrop">
          <ac:chgData name="Yu, Ting" userId="92efbe2d-e7bb-4a12-b39d-00700da331ea" providerId="ADAL" clId="{9958F81B-83CD-4654-B677-C451DFCD94A3}" dt="2024-05-10T14:19:48.180" v="446" actId="14100"/>
          <ac:picMkLst>
            <pc:docMk/>
            <pc:sldMk cId="0" sldId="261"/>
            <ac:picMk id="5" creationId="{C9DA70FA-D12D-836A-D6CF-D2515E710B35}"/>
          </ac:picMkLst>
        </pc:picChg>
        <pc:picChg chg="add mod modCrop">
          <ac:chgData name="Yu, Ting" userId="92efbe2d-e7bb-4a12-b39d-00700da331ea" providerId="ADAL" clId="{9958F81B-83CD-4654-B677-C451DFCD94A3}" dt="2024-05-10T14:28:14.436" v="543" actId="14100"/>
          <ac:picMkLst>
            <pc:docMk/>
            <pc:sldMk cId="0" sldId="261"/>
            <ac:picMk id="7" creationId="{F604C5E0-DE81-12CF-5AF7-1EFAFB6C5A81}"/>
          </ac:picMkLst>
        </pc:picChg>
        <pc:picChg chg="add mod ord modCrop">
          <ac:chgData name="Yu, Ting" userId="92efbe2d-e7bb-4a12-b39d-00700da331ea" providerId="ADAL" clId="{9958F81B-83CD-4654-B677-C451DFCD94A3}" dt="2024-05-10T14:28:06.524" v="542" actId="14100"/>
          <ac:picMkLst>
            <pc:docMk/>
            <pc:sldMk cId="0" sldId="261"/>
            <ac:picMk id="9" creationId="{D0A7318D-939B-6A37-823D-15B76A2D6FC4}"/>
          </ac:picMkLst>
        </pc:picChg>
        <pc:picChg chg="add mod modCrop">
          <ac:chgData name="Yu, Ting" userId="92efbe2d-e7bb-4a12-b39d-00700da331ea" providerId="ADAL" clId="{9958F81B-83CD-4654-B677-C451DFCD94A3}" dt="2024-05-10T14:25:39.096" v="501" actId="732"/>
          <ac:picMkLst>
            <pc:docMk/>
            <pc:sldMk cId="0" sldId="261"/>
            <ac:picMk id="12" creationId="{A70A761F-6F61-1053-D43C-935462255BB4}"/>
          </ac:picMkLst>
        </pc:picChg>
        <pc:picChg chg="add del mod">
          <ac:chgData name="Yu, Ting" userId="92efbe2d-e7bb-4a12-b39d-00700da331ea" providerId="ADAL" clId="{9958F81B-83CD-4654-B677-C451DFCD94A3}" dt="2024-05-10T12:42:12.292" v="256" actId="21"/>
          <ac:picMkLst>
            <pc:docMk/>
            <pc:sldMk cId="0" sldId="261"/>
            <ac:picMk id="13" creationId="{290226CD-9A53-CCD1-8C49-FD5AED140B87}"/>
          </ac:picMkLst>
        </pc:picChg>
        <pc:picChg chg="add del mod modCrop">
          <ac:chgData name="Yu, Ting" userId="92efbe2d-e7bb-4a12-b39d-00700da331ea" providerId="ADAL" clId="{9958F81B-83CD-4654-B677-C451DFCD94A3}" dt="2024-05-10T13:57:17.867" v="332" actId="478"/>
          <ac:picMkLst>
            <pc:docMk/>
            <pc:sldMk cId="0" sldId="261"/>
            <ac:picMk id="14" creationId="{290226CD-9A53-CCD1-8C49-FD5AED140B87}"/>
          </ac:picMkLst>
        </pc:picChg>
        <pc:picChg chg="add del mod modCrop">
          <ac:chgData name="Yu, Ting" userId="92efbe2d-e7bb-4a12-b39d-00700da331ea" providerId="ADAL" clId="{9958F81B-83CD-4654-B677-C451DFCD94A3}" dt="2024-05-10T14:28:01.102" v="541" actId="14100"/>
          <ac:picMkLst>
            <pc:docMk/>
            <pc:sldMk cId="0" sldId="261"/>
            <ac:picMk id="15" creationId="{3DFEE6AC-4EC5-5269-AAC6-D2481CAA81D6}"/>
          </ac:picMkLst>
        </pc:picChg>
      </pc:sldChg>
      <pc:sldChg chg="modSp mod">
        <pc:chgData name="Yu, Ting" userId="92efbe2d-e7bb-4a12-b39d-00700da331ea" providerId="ADAL" clId="{9958F81B-83CD-4654-B677-C451DFCD94A3}" dt="2024-05-10T14:03:45.464" v="437" actId="1076"/>
        <pc:sldMkLst>
          <pc:docMk/>
          <pc:sldMk cId="0" sldId="262"/>
        </pc:sldMkLst>
        <pc:spChg chg="mod">
          <ac:chgData name="Yu, Ting" userId="92efbe2d-e7bb-4a12-b39d-00700da331ea" providerId="ADAL" clId="{9958F81B-83CD-4654-B677-C451DFCD94A3}" dt="2024-05-10T14:03:45.464" v="437" actId="1076"/>
          <ac:spMkLst>
            <pc:docMk/>
            <pc:sldMk cId="0" sldId="262"/>
            <ac:spMk id="3" creationId="{D0C3F6EE-D743-8A42-A0B6-976C0A989665}"/>
          </ac:spMkLst>
        </pc:spChg>
        <pc:spChg chg="mod">
          <ac:chgData name="Yu, Ting" userId="92efbe2d-e7bb-4a12-b39d-00700da331ea" providerId="ADAL" clId="{9958F81B-83CD-4654-B677-C451DFCD94A3}" dt="2024-05-10T12:23:40.981" v="207" actId="20577"/>
          <ac:spMkLst>
            <pc:docMk/>
            <pc:sldMk cId="0" sldId="262"/>
            <ac:spMk id="179" creationId="{00000000-0000-0000-0000-000000000000}"/>
          </ac:spMkLst>
        </pc:spChg>
        <pc:graphicFrameChg chg="mod modGraphic">
          <ac:chgData name="Yu, Ting" userId="92efbe2d-e7bb-4a12-b39d-00700da331ea" providerId="ADAL" clId="{9958F81B-83CD-4654-B677-C451DFCD94A3}" dt="2024-05-07T16:27:45.871" v="90" actId="20577"/>
          <ac:graphicFrameMkLst>
            <pc:docMk/>
            <pc:sldMk cId="0" sldId="262"/>
            <ac:graphicFrameMk id="2" creationId="{0670C3EC-D19A-FADA-5EB4-BACA8EDB8837}"/>
          </ac:graphicFrameMkLst>
        </pc:graphicFrameChg>
        <pc:picChg chg="mod">
          <ac:chgData name="Yu, Ting" userId="92efbe2d-e7bb-4a12-b39d-00700da331ea" providerId="ADAL" clId="{9958F81B-83CD-4654-B677-C451DFCD94A3}" dt="2024-05-10T14:03:37.781" v="435" actId="14100"/>
          <ac:picMkLst>
            <pc:docMk/>
            <pc:sldMk cId="0" sldId="262"/>
            <ac:picMk id="5" creationId="{FE30EA4B-27B6-AFDA-5A1D-A66004B6B2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latin typeface="+mn-lt"/>
              </a:rPr>
              <a:t>Total number of participants 500+,  from +++ member states/members</a:t>
            </a:r>
          </a:p>
          <a:p>
            <a:pPr marL="0" lvl="0" indent="0" algn="l" rtl="0">
              <a:lnSpc>
                <a:spcPct val="100000"/>
              </a:lnSpc>
              <a:spcBef>
                <a:spcPts val="0"/>
              </a:spcBef>
              <a:spcAft>
                <a:spcPts val="0"/>
              </a:spcAft>
              <a:buSzPts val="1400"/>
              <a:buNone/>
            </a:pPr>
            <a:r>
              <a:rPr lang="en-US" sz="1200" dirty="0">
                <a:latin typeface="+mn-lt"/>
              </a:rPr>
              <a:t>Who responded (Cameroon, China, Micronesia, Haiti, India, Indonesia, Iran, Kenya, Kiribati, Malaysia, Mauritius, Nigeria, Pakistan, Marshall Islands, Samoa, Solomon Islands, Sri Lanka, Tanzania, Thailand, Tonga, Tunisia, Vanuatu, Venezuela, Vietnam)</a:t>
            </a:r>
            <a:endParaRPr dirty="0"/>
          </a:p>
        </p:txBody>
      </p:sp>
      <p:sp>
        <p:nvSpPr>
          <p:cNvPr id="169" name="Google Shape;1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7"/>
          <p:cNvSpPr txBox="1">
            <a:spLocks noGrp="1"/>
          </p:cNvSpPr>
          <p:nvPr>
            <p:ph type="ctrTitle"/>
          </p:nvPr>
        </p:nvSpPr>
        <p:spPr>
          <a:xfrm>
            <a:off x="1367999" y="2790000"/>
            <a:ext cx="6877011"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ubTitle" idx="1"/>
          </p:nvPr>
        </p:nvSpPr>
        <p:spPr>
          <a:xfrm>
            <a:off x="1367999" y="4597200"/>
            <a:ext cx="6877012" cy="928268"/>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7" descr="Logo&#10;&#10;Description automatically generated"/>
          <p:cNvPicPr preferRelativeResize="0"/>
          <p:nvPr/>
        </p:nvPicPr>
        <p:blipFill rotWithShape="1">
          <a:blip r:embed="rId2">
            <a:alphaModFix/>
          </a:blip>
          <a:srcRect/>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
  <p:cSld name="Three Column">
    <p:bg>
      <p:bgPr>
        <a:solidFill>
          <a:schemeClr val="accent1"/>
        </a:solidFill>
        <a:effectLst/>
      </p:bgPr>
    </p:bg>
    <p:spTree>
      <p:nvGrpSpPr>
        <p:cNvPr id="1" name="Shape 101"/>
        <p:cNvGrpSpPr/>
        <p:nvPr/>
      </p:nvGrpSpPr>
      <p:grpSpPr>
        <a:xfrm>
          <a:off x="0" y="0"/>
          <a:ext cx="0" cy="0"/>
          <a:chOff x="0" y="0"/>
          <a:chExt cx="0" cy="0"/>
        </a:xfrm>
      </p:grpSpPr>
      <p:sp>
        <p:nvSpPr>
          <p:cNvPr id="102" name="Google Shape;102;p17"/>
          <p:cNvSpPr/>
          <p:nvPr/>
        </p:nvSpPr>
        <p:spPr>
          <a:xfrm>
            <a:off x="0" y="0"/>
            <a:ext cx="12192000" cy="2314800"/>
          </a:xfrm>
          <a:prstGeom prst="rect">
            <a:avLst/>
          </a:prstGeom>
          <a:solidFill>
            <a:schemeClr val="l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3" name="Google Shape;103;p17"/>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7"/>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7"/>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17"/>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body" idx="2"/>
          </p:nvPr>
        </p:nvSpPr>
        <p:spPr>
          <a:xfrm>
            <a:off x="72072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7"/>
          <p:cNvSpPr txBox="1">
            <a:spLocks noGrp="1"/>
          </p:cNvSpPr>
          <p:nvPr>
            <p:ph type="body" idx="3"/>
          </p:nvPr>
        </p:nvSpPr>
        <p:spPr>
          <a:xfrm>
            <a:off x="4363199"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7"/>
          <p:cNvSpPr txBox="1">
            <a:spLocks noGrp="1"/>
          </p:cNvSpPr>
          <p:nvPr>
            <p:ph type="body" idx="4"/>
          </p:nvPr>
        </p:nvSpPr>
        <p:spPr>
          <a:xfrm>
            <a:off x="8005674" y="2728800"/>
            <a:ext cx="3464013" cy="31846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None/>
              <a:defRPr sz="1400">
                <a:solidFill>
                  <a:schemeClr val="lt1"/>
                </a:solidFill>
              </a:defRPr>
            </a:lvl1pPr>
            <a:lvl2pPr marL="914400" lvl="1" indent="-228600" algn="l">
              <a:lnSpc>
                <a:spcPct val="100000"/>
              </a:lnSpc>
              <a:spcBef>
                <a:spcPts val="0"/>
              </a:spcBef>
              <a:spcAft>
                <a:spcPts val="0"/>
              </a:spcAft>
              <a:buClr>
                <a:schemeClr val="lt1"/>
              </a:buClr>
              <a:buSzPts val="2000"/>
              <a:buNone/>
              <a:defRPr sz="2000">
                <a:solidFill>
                  <a:schemeClr val="lt1"/>
                </a:solidFill>
              </a:defRPr>
            </a:lvl2pPr>
            <a:lvl3pPr marL="1371600" lvl="2" indent="-228600" algn="l">
              <a:lnSpc>
                <a:spcPct val="100000"/>
              </a:lnSpc>
              <a:spcBef>
                <a:spcPts val="567"/>
              </a:spcBef>
              <a:spcAft>
                <a:spcPts val="0"/>
              </a:spcAft>
              <a:buSzPts val="1800"/>
              <a:buNone/>
              <a:defRPr>
                <a:solidFill>
                  <a:schemeClr val="lt1"/>
                </a:solidFill>
              </a:defRPr>
            </a:lvl3pPr>
            <a:lvl4pPr marL="1828800" lvl="3" indent="-317500" algn="l">
              <a:lnSpc>
                <a:spcPct val="100000"/>
              </a:lnSpc>
              <a:spcBef>
                <a:spcPts val="0"/>
              </a:spcBef>
              <a:spcAft>
                <a:spcPts val="0"/>
              </a:spcAft>
              <a:buSzPts val="1400"/>
              <a:buChar char="•"/>
              <a:defRPr sz="1400">
                <a:solidFill>
                  <a:schemeClr val="lt1"/>
                </a:solidFill>
              </a:defRPr>
            </a:lvl4pPr>
            <a:lvl5pPr marL="2286000" lvl="4" indent="-317500" algn="l">
              <a:lnSpc>
                <a:spcPct val="100000"/>
              </a:lnSpc>
              <a:spcBef>
                <a:spcPts val="0"/>
              </a:spcBef>
              <a:spcAft>
                <a:spcPts val="0"/>
              </a:spcAft>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1" name="Google Shape;111;p17"/>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Image">
  <p:cSld name="Section Header Image">
    <p:bg>
      <p:bgPr>
        <a:solidFill>
          <a:schemeClr val="lt1"/>
        </a:solidFill>
        <a:effectLst/>
      </p:bgPr>
    </p:bg>
    <p:spTree>
      <p:nvGrpSpPr>
        <p:cNvPr id="1" name="Shape 112"/>
        <p:cNvGrpSpPr/>
        <p:nvPr/>
      </p:nvGrpSpPr>
      <p:grpSpPr>
        <a:xfrm>
          <a:off x="0" y="0"/>
          <a:ext cx="0" cy="0"/>
          <a:chOff x="0" y="0"/>
          <a:chExt cx="0" cy="0"/>
        </a:xfrm>
      </p:grpSpPr>
      <p:sp>
        <p:nvSpPr>
          <p:cNvPr id="113" name="Google Shape;113;p1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19"/>
          <p:cNvSpPr>
            <a:spLocks noGrp="1"/>
          </p:cNvSpPr>
          <p:nvPr>
            <p:ph type="pic" idx="2"/>
          </p:nvPr>
        </p:nvSpPr>
        <p:spPr>
          <a:xfrm>
            <a:off x="5334000" y="0"/>
            <a:ext cx="6858000" cy="6858000"/>
          </a:xfrm>
          <a:prstGeom prst="rect">
            <a:avLst/>
          </a:prstGeom>
          <a:solidFill>
            <a:srgbClr val="D8D8D8"/>
          </a:solidFill>
          <a:ln>
            <a:noFill/>
          </a:ln>
        </p:spPr>
      </p:sp>
      <p:sp>
        <p:nvSpPr>
          <p:cNvPr id="115" name="Google Shape;115;p19"/>
          <p:cNvSpPr txBox="1">
            <a:spLocks noGrp="1"/>
          </p:cNvSpPr>
          <p:nvPr>
            <p:ph type="title"/>
          </p:nvPr>
        </p:nvSpPr>
        <p:spPr>
          <a:xfrm>
            <a:off x="720725" y="1296988"/>
            <a:ext cx="4169327"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p:cSld name="Quote Slide">
    <p:bg>
      <p:bgPr>
        <a:solidFill>
          <a:schemeClr val="accent1"/>
        </a:solidFill>
        <a:effectLst/>
      </p:bgPr>
    </p:bg>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720725" y="1882800"/>
            <a:ext cx="7740000" cy="2827283"/>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1"/>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1"/>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1"/>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1" name="Google Shape;121;p21"/>
          <p:cNvSpPr txBox="1">
            <a:spLocks noGrp="1"/>
          </p:cNvSpPr>
          <p:nvPr>
            <p:ph type="body" idx="1"/>
          </p:nvPr>
        </p:nvSpPr>
        <p:spPr>
          <a:xfrm>
            <a:off x="720725" y="5065200"/>
            <a:ext cx="7740000" cy="44767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0"/>
              </a:spcBef>
              <a:spcAft>
                <a:spcPts val="0"/>
              </a:spcAft>
              <a:buClr>
                <a:schemeClr val="lt1"/>
              </a:buClr>
              <a:buSzPts val="1800"/>
              <a:buFont typeface="Arial"/>
              <a:buChar char="–"/>
              <a:defRPr sz="1800">
                <a:solidFill>
                  <a:schemeClr val="lt1"/>
                </a:solidFill>
              </a:defRPr>
            </a:lvl1pPr>
            <a:lvl2pPr marL="914400" lvl="1" indent="-228600" algn="l">
              <a:lnSpc>
                <a:spcPct val="90000"/>
              </a:lnSpc>
              <a:spcBef>
                <a:spcPts val="0"/>
              </a:spcBef>
              <a:spcAft>
                <a:spcPts val="0"/>
              </a:spcAft>
              <a:buClr>
                <a:schemeClr val="accent3"/>
              </a:buClr>
              <a:buSzPts val="1800"/>
              <a:buNone/>
              <a:defRPr sz="1800"/>
            </a:lvl2pPr>
            <a:lvl3pPr marL="1371600" lvl="2" indent="-228600" algn="l">
              <a:lnSpc>
                <a:spcPct val="100000"/>
              </a:lnSpc>
              <a:spcBef>
                <a:spcPts val="567"/>
              </a:spcBef>
              <a:spcAft>
                <a:spcPts val="0"/>
              </a:spcAft>
              <a:buSzPts val="1800"/>
              <a:buNone/>
              <a:defRPr sz="1800"/>
            </a:lvl3pPr>
            <a:lvl4pPr marL="1828800" lvl="3" indent="-342900" algn="l">
              <a:lnSpc>
                <a:spcPct val="100000"/>
              </a:lnSpc>
              <a:spcBef>
                <a:spcPts val="2835"/>
              </a:spcBef>
              <a:spcAft>
                <a:spcPts val="0"/>
              </a:spcAft>
              <a:buSzPts val="1800"/>
              <a:buChar char="•"/>
              <a:defRPr sz="1800"/>
            </a:lvl4pPr>
            <a:lvl5pPr marL="2286000" lvl="4" indent="-342900" algn="l">
              <a:lnSpc>
                <a:spcPct val="100000"/>
              </a:lnSpc>
              <a:spcBef>
                <a:spcPts val="850"/>
              </a:spcBef>
              <a:spcAft>
                <a:spcPts val="0"/>
              </a:spcAft>
              <a:buSzPts val="1800"/>
              <a:buChar char="•"/>
              <a:defRPr sz="1800"/>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2" name="Google Shape;122;p21"/>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
        <p:nvSpPr>
          <p:cNvPr id="124" name="Google Shape;124;p23"/>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3"/>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3"/>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22"/>
        <p:cNvGrpSpPr/>
        <p:nvPr/>
      </p:nvGrpSpPr>
      <p:grpSpPr>
        <a:xfrm>
          <a:off x="0" y="0"/>
          <a:ext cx="0" cy="0"/>
          <a:chOff x="0" y="0"/>
          <a:chExt cx="0" cy="0"/>
        </a:xfrm>
      </p:grpSpPr>
      <p:sp>
        <p:nvSpPr>
          <p:cNvPr id="23" name="Google Shape;23;p9"/>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9"/>
          <p:cNvSpPr txBox="1">
            <a:spLocks noGrp="1"/>
          </p:cNvSpPr>
          <p:nvPr>
            <p:ph type="body" idx="1"/>
          </p:nvPr>
        </p:nvSpPr>
        <p:spPr>
          <a:xfrm>
            <a:off x="720726" y="1296988"/>
            <a:ext cx="55188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9"/>
          <p:cNvSpPr txBox="1">
            <a:spLocks noGrp="1"/>
          </p:cNvSpPr>
          <p:nvPr>
            <p:ph type="title"/>
          </p:nvPr>
        </p:nvSpPr>
        <p:spPr>
          <a:xfrm>
            <a:off x="720726" y="722313"/>
            <a:ext cx="55188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a:spLocks noGrp="1"/>
          </p:cNvSpPr>
          <p:nvPr>
            <p:ph type="pic" idx="2"/>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2"/>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2"/>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22"/>
          <p:cNvSpPr txBox="1">
            <a:spLocks noGrp="1"/>
          </p:cNvSpPr>
          <p:nvPr>
            <p:ph type="body" idx="1"/>
          </p:nvPr>
        </p:nvSpPr>
        <p:spPr>
          <a:xfrm>
            <a:off x="720725" y="1296988"/>
            <a:ext cx="6681600" cy="584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sz="1800">
                <a:solidFill>
                  <a:schemeClr val="dk2"/>
                </a:solidFill>
              </a:defRPr>
            </a:lvl1pPr>
            <a:lvl2pPr marL="914400" lvl="1" indent="-228600" algn="l">
              <a:lnSpc>
                <a:spcPct val="90000"/>
              </a:lnSpc>
              <a:spcBef>
                <a:spcPts val="0"/>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64"/>
        <p:cNvGrpSpPr/>
        <p:nvPr/>
      </p:nvGrpSpPr>
      <p:grpSpPr>
        <a:xfrm>
          <a:off x="0" y="0"/>
          <a:ext cx="0" cy="0"/>
          <a:chOff x="0" y="0"/>
          <a:chExt cx="0" cy="0"/>
        </a:xfrm>
      </p:grpSpPr>
      <p:sp>
        <p:nvSpPr>
          <p:cNvPr id="65" name="Google Shape;65;p11"/>
          <p:cNvSpPr txBox="1">
            <a:spLocks noGrp="1"/>
          </p:cNvSpPr>
          <p:nvPr>
            <p:ph type="ctrTitle"/>
          </p:nvPr>
        </p:nvSpPr>
        <p:spPr>
          <a:xfrm>
            <a:off x="720725" y="2854801"/>
            <a:ext cx="4073912" cy="1018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subTitle" idx="1"/>
          </p:nvPr>
        </p:nvSpPr>
        <p:spPr>
          <a:xfrm>
            <a:off x="720725" y="3873600"/>
            <a:ext cx="4073912" cy="4446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accent2"/>
              </a:buClr>
              <a:buSzPts val="2400"/>
              <a:buNone/>
              <a:defRPr sz="2400" b="0">
                <a:solidFill>
                  <a:schemeClr val="accent2"/>
                </a:solidFill>
              </a:defRPr>
            </a:lvl1pPr>
            <a:lvl2pPr lvl="1" algn="l">
              <a:lnSpc>
                <a:spcPct val="105000"/>
              </a:lnSpc>
              <a:spcBef>
                <a:spcPts val="0"/>
              </a:spcBef>
              <a:spcAft>
                <a:spcPts val="0"/>
              </a:spcAft>
              <a:buClr>
                <a:schemeClr val="accent2"/>
              </a:buClr>
              <a:buSzPts val="2400"/>
              <a:buNone/>
              <a:defRPr sz="2400" b="1">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7" name="Google Shape;67;p11"/>
          <p:cNvSpPr>
            <a:spLocks noGrp="1"/>
          </p:cNvSpPr>
          <p:nvPr>
            <p:ph type="pic" idx="2"/>
          </p:nvPr>
        </p:nvSpPr>
        <p:spPr>
          <a:xfrm>
            <a:off x="5287200" y="0"/>
            <a:ext cx="6858000" cy="6858000"/>
          </a:xfrm>
          <a:prstGeom prst="rect">
            <a:avLst/>
          </a:prstGeom>
          <a:solidFill>
            <a:srgbClr val="D8D8D8"/>
          </a:solidFill>
          <a:ln>
            <a:noFill/>
          </a:ln>
        </p:spPr>
      </p:sp>
      <p:pic>
        <p:nvPicPr>
          <p:cNvPr id="68" name="Google Shape;68;p11" descr="Logo&#10;&#10;Description automatically generated"/>
          <p:cNvPicPr preferRelativeResize="0"/>
          <p:nvPr/>
        </p:nvPicPr>
        <p:blipFill rotWithShape="1">
          <a:blip r:embed="rId2">
            <a:alphaModFix/>
          </a:blip>
          <a:srcRect/>
          <a:stretch/>
        </p:blipFill>
        <p:spPr>
          <a:xfrm>
            <a:off x="720725" y="860400"/>
            <a:ext cx="2970000" cy="838750"/>
          </a:xfrm>
          <a:prstGeom prst="rect">
            <a:avLst/>
          </a:prstGeom>
          <a:noFill/>
          <a:ln>
            <a:noFill/>
          </a:ln>
        </p:spPr>
      </p:pic>
      <p:grpSp>
        <p:nvGrpSpPr>
          <p:cNvPr id="69" name="Google Shape;69;p11"/>
          <p:cNvGrpSpPr/>
          <p:nvPr/>
        </p:nvGrpSpPr>
        <p:grpSpPr>
          <a:xfrm>
            <a:off x="720725" y="5472000"/>
            <a:ext cx="4009268" cy="694945"/>
            <a:chOff x="720725" y="5218493"/>
            <a:chExt cx="4009268" cy="694945"/>
          </a:xfrm>
        </p:grpSpPr>
        <p:pic>
          <p:nvPicPr>
            <p:cNvPr id="70" name="Google Shape;70;p11"/>
            <p:cNvPicPr preferRelativeResize="0"/>
            <p:nvPr/>
          </p:nvPicPr>
          <p:blipFill rotWithShape="1">
            <a:blip r:embed="rId3">
              <a:alphaModFix/>
            </a:blip>
            <a:srcRect/>
            <a:stretch/>
          </p:blipFill>
          <p:spPr>
            <a:xfrm>
              <a:off x="4032000" y="5325173"/>
              <a:ext cx="697993" cy="588265"/>
            </a:xfrm>
            <a:prstGeom prst="rect">
              <a:avLst/>
            </a:prstGeom>
            <a:noFill/>
            <a:ln>
              <a:noFill/>
            </a:ln>
          </p:spPr>
        </p:pic>
        <p:pic>
          <p:nvPicPr>
            <p:cNvPr id="71" name="Google Shape;71;p11"/>
            <p:cNvPicPr preferRelativeResize="0"/>
            <p:nvPr/>
          </p:nvPicPr>
          <p:blipFill rotWithShape="1">
            <a:blip r:embed="rId4">
              <a:alphaModFix/>
            </a:blip>
            <a:srcRect/>
            <a:stretch/>
          </p:blipFill>
          <p:spPr>
            <a:xfrm>
              <a:off x="2867282" y="5309933"/>
              <a:ext cx="826010" cy="603505"/>
            </a:xfrm>
            <a:prstGeom prst="rect">
              <a:avLst/>
            </a:prstGeom>
            <a:noFill/>
            <a:ln>
              <a:noFill/>
            </a:ln>
          </p:spPr>
        </p:pic>
        <p:pic>
          <p:nvPicPr>
            <p:cNvPr id="72" name="Google Shape;72;p11"/>
            <p:cNvPicPr preferRelativeResize="0"/>
            <p:nvPr/>
          </p:nvPicPr>
          <p:blipFill rotWithShape="1">
            <a:blip r:embed="rId5">
              <a:alphaModFix/>
            </a:blip>
            <a:srcRect/>
            <a:stretch/>
          </p:blipFill>
          <p:spPr>
            <a:xfrm>
              <a:off x="720725" y="5279453"/>
              <a:ext cx="594361" cy="633985"/>
            </a:xfrm>
            <a:prstGeom prst="rect">
              <a:avLst/>
            </a:prstGeom>
            <a:noFill/>
            <a:ln>
              <a:noFill/>
            </a:ln>
          </p:spPr>
        </p:pic>
        <p:pic>
          <p:nvPicPr>
            <p:cNvPr id="73" name="Google Shape;73;p11"/>
            <p:cNvPicPr preferRelativeResize="0"/>
            <p:nvPr/>
          </p:nvPicPr>
          <p:blipFill rotWithShape="1">
            <a:blip r:embed="rId6">
              <a:alphaModFix/>
            </a:blip>
            <a:srcRect/>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720725" y="1296988"/>
            <a:ext cx="6155488" cy="385362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77" name="Google Shape;77;p20"/>
          <p:cNvCxnSpPr/>
          <p:nvPr/>
        </p:nvCxnSpPr>
        <p:spPr>
          <a:xfrm>
            <a:off x="1766400" y="6361716"/>
            <a:ext cx="10425600"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Google Shape;79;p8"/>
          <p:cNvSpPr txBox="1">
            <a:spLocks noGrp="1"/>
          </p:cNvSpPr>
          <p:nvPr>
            <p:ph type="body" idx="1"/>
          </p:nvPr>
        </p:nvSpPr>
        <p:spPr>
          <a:xfrm>
            <a:off x="720726" y="1296988"/>
            <a:ext cx="81180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8"/>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8"/>
          <p:cNvSpPr txBox="1">
            <a:spLocks noGrp="1"/>
          </p:cNvSpPr>
          <p:nvPr>
            <p:ph type="title"/>
          </p:nvPr>
        </p:nvSpPr>
        <p:spPr>
          <a:xfrm>
            <a:off x="720726" y="722313"/>
            <a:ext cx="81180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Image">
  <p:cSld name="Title Slide Image">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1368000" y="2988000"/>
            <a:ext cx="3726761" cy="17907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subTitle" idx="1"/>
          </p:nvPr>
        </p:nvSpPr>
        <p:spPr>
          <a:xfrm>
            <a:off x="1368000" y="4982400"/>
            <a:ext cx="3726761"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7" name="Google Shape;87;p12" descr="Logo&#10;&#10;Description automatically generated"/>
          <p:cNvPicPr preferRelativeResize="0"/>
          <p:nvPr/>
        </p:nvPicPr>
        <p:blipFill rotWithShape="1">
          <a:blip r:embed="rId2">
            <a:alphaModFix/>
          </a:blip>
          <a:srcRect/>
          <a:stretch/>
        </p:blipFill>
        <p:spPr>
          <a:xfrm>
            <a:off x="1368000" y="1202400"/>
            <a:ext cx="2970000" cy="838750"/>
          </a:xfrm>
          <a:prstGeom prst="rect">
            <a:avLst/>
          </a:prstGeom>
          <a:noFill/>
          <a:ln>
            <a:noFill/>
          </a:ln>
        </p:spPr>
      </p:pic>
      <p:sp>
        <p:nvSpPr>
          <p:cNvPr id="88" name="Google Shape;88;p12"/>
          <p:cNvSpPr>
            <a:spLocks noGrp="1"/>
          </p:cNvSpPr>
          <p:nvPr>
            <p:ph type="pic" idx="2"/>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Image Left">
  <p:cSld name="Title Slide Image Left">
    <p:spTree>
      <p:nvGrpSpPr>
        <p:cNvPr id="1" name="Shape 89"/>
        <p:cNvGrpSpPr/>
        <p:nvPr/>
      </p:nvGrpSpPr>
      <p:grpSpPr>
        <a:xfrm>
          <a:off x="0" y="0"/>
          <a:ext cx="0" cy="0"/>
          <a:chOff x="0" y="0"/>
          <a:chExt cx="0" cy="0"/>
        </a:xfrm>
      </p:grpSpPr>
      <p:sp>
        <p:nvSpPr>
          <p:cNvPr id="90" name="Google Shape;90;p13"/>
          <p:cNvSpPr>
            <a:spLocks noGrp="1"/>
          </p:cNvSpPr>
          <p:nvPr>
            <p:ph type="pic" idx="2"/>
          </p:nvPr>
        </p:nvSpPr>
        <p:spPr>
          <a:xfrm>
            <a:off x="0" y="0"/>
            <a:ext cx="6912000" cy="6858000"/>
          </a:xfrm>
          <a:prstGeom prst="rect">
            <a:avLst/>
          </a:prstGeom>
          <a:solidFill>
            <a:srgbClr val="D8D8D8"/>
          </a:solidFill>
          <a:ln>
            <a:noFill/>
          </a:ln>
        </p:spPr>
      </p:sp>
      <p:sp>
        <p:nvSpPr>
          <p:cNvPr id="91" name="Google Shape;91;p13"/>
          <p:cNvSpPr txBox="1">
            <a:spLocks noGrp="1"/>
          </p:cNvSpPr>
          <p:nvPr>
            <p:ph type="ctrTitle"/>
          </p:nvPr>
        </p:nvSpPr>
        <p:spPr>
          <a:xfrm>
            <a:off x="7560000" y="3160800"/>
            <a:ext cx="3944613" cy="186615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ubTitle" idx="1"/>
          </p:nvPr>
        </p:nvSpPr>
        <p:spPr>
          <a:xfrm>
            <a:off x="7560000" y="5162400"/>
            <a:ext cx="3944613" cy="757643"/>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dk2"/>
              </a:buClr>
              <a:buSzPts val="1600"/>
              <a:buNone/>
              <a:defRPr sz="1600" b="1"/>
            </a:lvl1pPr>
            <a:lvl2pPr lvl="1" algn="l">
              <a:lnSpc>
                <a:spcPct val="105000"/>
              </a:lnSpc>
              <a:spcBef>
                <a:spcPts val="0"/>
              </a:spcBef>
              <a:spcAft>
                <a:spcPts val="0"/>
              </a:spcAft>
              <a:buClr>
                <a:schemeClr val="dk1"/>
              </a:buClr>
              <a:buSzPts val="1600"/>
              <a:buNone/>
              <a:defRPr sz="1600" b="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93" name="Google Shape;93;p13" descr="Logo&#10;&#10;Description automatically generated"/>
          <p:cNvPicPr preferRelativeResize="0"/>
          <p:nvPr/>
        </p:nvPicPr>
        <p:blipFill rotWithShape="1">
          <a:blip r:embed="rId2">
            <a:alphaModFix/>
          </a:blip>
          <a:srcRect/>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and Large Image">
  <p:cSld name="Content and Large Image">
    <p:spTree>
      <p:nvGrpSpPr>
        <p:cNvPr id="1" name="Shape 94"/>
        <p:cNvGrpSpPr/>
        <p:nvPr/>
      </p:nvGrpSpPr>
      <p:grpSpPr>
        <a:xfrm>
          <a:off x="0" y="0"/>
          <a:ext cx="0" cy="0"/>
          <a:chOff x="0" y="0"/>
          <a:chExt cx="0" cy="0"/>
        </a:xfrm>
      </p:grpSpPr>
      <p:sp>
        <p:nvSpPr>
          <p:cNvPr id="95" name="Google Shape;95;p15"/>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15"/>
          <p:cNvSpPr txBox="1">
            <a:spLocks noGrp="1"/>
          </p:cNvSpPr>
          <p:nvPr>
            <p:ph type="body" idx="1"/>
          </p:nvPr>
        </p:nvSpPr>
        <p:spPr>
          <a:xfrm>
            <a:off x="720726" y="1296988"/>
            <a:ext cx="3913200" cy="461645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a:lvl1pPr>
            <a:lvl2pPr marL="914400" lvl="1" indent="-228600" algn="l">
              <a:lnSpc>
                <a:spcPct val="90000"/>
              </a:lnSpc>
              <a:spcBef>
                <a:spcPts val="1701"/>
              </a:spcBef>
              <a:spcAft>
                <a:spcPts val="0"/>
              </a:spcAft>
              <a:buClr>
                <a:schemeClr val="accent3"/>
              </a:buClr>
              <a:buSzPts val="1800"/>
              <a:buNone/>
              <a:defRPr/>
            </a:lvl2pPr>
            <a:lvl3pPr marL="1371600" lvl="2" indent="-228600" algn="l">
              <a:lnSpc>
                <a:spcPct val="100000"/>
              </a:lnSpc>
              <a:spcBef>
                <a:spcPts val="567"/>
              </a:spcBef>
              <a:spcAft>
                <a:spcPts val="0"/>
              </a:spcAft>
              <a:buSzPts val="1800"/>
              <a:buNone/>
              <a:defRPr/>
            </a:lvl3pPr>
            <a:lvl4pPr marL="1828800" lvl="3" indent="-342900" algn="l">
              <a:lnSpc>
                <a:spcPct val="100000"/>
              </a:lnSpc>
              <a:spcBef>
                <a:spcPts val="2835"/>
              </a:spcBef>
              <a:spcAft>
                <a:spcPts val="0"/>
              </a:spcAft>
              <a:buSzPts val="1800"/>
              <a:buChar char="•"/>
              <a:defRPr/>
            </a:lvl4pPr>
            <a:lvl5pPr marL="2286000" lvl="4" indent="-342900" algn="l">
              <a:lnSpc>
                <a:spcPct val="100000"/>
              </a:lnSpc>
              <a:spcBef>
                <a:spcPts val="850"/>
              </a:spcBef>
              <a:spcAft>
                <a:spcPts val="0"/>
              </a:spcAft>
              <a:buSzPts val="1800"/>
              <a:buChar char="•"/>
              <a:defRPr/>
            </a:lvl5pPr>
            <a:lvl6pPr marL="2743200" lvl="5" indent="-342900" algn="l">
              <a:lnSpc>
                <a:spcPct val="90000"/>
              </a:lnSpc>
              <a:spcBef>
                <a:spcPts val="85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title"/>
          </p:nvPr>
        </p:nvSpPr>
        <p:spPr>
          <a:xfrm>
            <a:off x="720726" y="722313"/>
            <a:ext cx="3913200" cy="57467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a:spLocks noGrp="1"/>
          </p:cNvSpPr>
          <p:nvPr>
            <p:ph type="pic" idx="2"/>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720726" y="722313"/>
            <a:ext cx="10750550" cy="574675"/>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720725" y="1296988"/>
            <a:ext cx="10750549" cy="461644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L="914400" marR="0" lvl="1" indent="-228600" algn="l" rtl="0">
              <a:lnSpc>
                <a:spcPct val="90000"/>
              </a:lnSpc>
              <a:spcBef>
                <a:spcPts val="1701"/>
              </a:spcBef>
              <a:spcAft>
                <a:spcPts val="0"/>
              </a:spcAft>
              <a:buClr>
                <a:schemeClr val="accent3"/>
              </a:buClr>
              <a:buSzPts val="20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30200" algn="l" rtl="0">
              <a:lnSpc>
                <a:spcPct val="100000"/>
              </a:lnSpc>
              <a:spcBef>
                <a:spcPts val="2835"/>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850"/>
              </a:spcBef>
              <a:spcAft>
                <a:spcPts val="0"/>
              </a:spcAft>
              <a:buClr>
                <a:schemeClr val="accent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8081962" y="6492875"/>
            <a:ext cx="2743200" cy="189721"/>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1766400" y="6492875"/>
            <a:ext cx="4114800" cy="189721"/>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lvl1pPr marL="0" marR="0" lvl="0"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rtl="0">
              <a:lnSpc>
                <a:spcPct val="9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w="9525" cap="flat" cmpd="sng">
            <a:solidFill>
              <a:schemeClr val="accent4"/>
            </a:solidFill>
            <a:prstDash val="solid"/>
            <a:miter lim="800000"/>
            <a:headEnd type="none" w="sm" len="sm"/>
            <a:tailEnd type="none" w="sm" len="sm"/>
          </a:ln>
        </p:spPr>
      </p:cxnSp>
      <p:pic>
        <p:nvPicPr>
          <p:cNvPr id="16" name="Google Shape;16;p6"/>
          <p:cNvPicPr preferRelativeResize="0"/>
          <p:nvPr/>
        </p:nvPicPr>
        <p:blipFill rotWithShape="1">
          <a:blip r:embed="rId15">
            <a:alphaModFix/>
          </a:blip>
          <a:srcRect/>
          <a:stretch/>
        </p:blipFill>
        <p:spPr>
          <a:xfrm>
            <a:off x="720725" y="6195599"/>
            <a:ext cx="899162" cy="33223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occp.org/2023-training-cours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ceanexpert.org/event/4053" TargetMode="External"/><Relationship Id="rId5" Type="http://schemas.openxmlformats.org/officeDocument/2006/relationships/image" Target="../media/image10.png"/><Relationship Id="rId4" Type="http://schemas.openxmlformats.org/officeDocument/2006/relationships/hyperlink" Target="https://forms.office.com/e/8JXbFvs4N3"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1368000" y="2790000"/>
            <a:ext cx="10460700" cy="147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5000"/>
              <a:buFont typeface="Arial"/>
              <a:buNone/>
            </a:pPr>
            <a:r>
              <a:rPr lang="en-US" sz="4600" dirty="0"/>
              <a:t>Session 6 Capacity Development</a:t>
            </a:r>
            <a:br>
              <a:rPr lang="en-GB" dirty="0"/>
            </a:br>
            <a:endParaRPr dirty="0"/>
          </a:p>
        </p:txBody>
      </p:sp>
      <p:sp>
        <p:nvSpPr>
          <p:cNvPr id="132" name="Google Shape;132;p1"/>
          <p:cNvSpPr txBox="1">
            <a:spLocks noGrp="1"/>
          </p:cNvSpPr>
          <p:nvPr>
            <p:ph type="subTitle" idx="1"/>
          </p:nvPr>
        </p:nvSpPr>
        <p:spPr>
          <a:xfrm>
            <a:off x="1368000" y="4597200"/>
            <a:ext cx="8690400" cy="9282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dk1"/>
              </a:buClr>
              <a:buSzPts val="1100"/>
              <a:buFont typeface="Arial"/>
              <a:buNone/>
            </a:pPr>
            <a:r>
              <a:rPr lang="en-US" dirty="0"/>
              <a:t>Ting YU,  and DBCP TT-CB</a:t>
            </a:r>
          </a:p>
          <a:p>
            <a:pPr marL="0" lvl="0" indent="0" algn="l" rtl="0">
              <a:lnSpc>
                <a:spcPct val="105000"/>
              </a:lnSpc>
              <a:spcBef>
                <a:spcPts val="0"/>
              </a:spcBef>
              <a:spcAft>
                <a:spcPts val="0"/>
              </a:spcAft>
              <a:buClr>
                <a:schemeClr val="dk1"/>
              </a:buClr>
              <a:buSzPts val="1100"/>
              <a:buFont typeface="Arial"/>
              <a:buNone/>
            </a:pPr>
            <a:r>
              <a:rPr lang="en-US" dirty="0"/>
              <a:t>OCG-15 Session </a:t>
            </a:r>
            <a:r>
              <a:rPr lang="en-US" b="0" dirty="0"/>
              <a:t>(13-17 May 2024, ONC, Victoria, British Columbia, Canada)</a:t>
            </a:r>
          </a:p>
          <a:p>
            <a:pPr marL="0" lvl="0" indent="0" algn="l" rtl="0">
              <a:lnSpc>
                <a:spcPct val="105000"/>
              </a:lnSpc>
              <a:spcBef>
                <a:spcPts val="0"/>
              </a:spcBef>
              <a:spcAft>
                <a:spcPts val="0"/>
              </a:spcAft>
              <a:buClr>
                <a:schemeClr val="dk1"/>
              </a:buClr>
              <a:buSzPts val="1100"/>
              <a:buFont typeface="Arial"/>
              <a:buNone/>
            </a:pPr>
            <a:endParaRPr lang="en-US" dirty="0"/>
          </a:p>
        </p:txBody>
      </p:sp>
      <p:pic>
        <p:nvPicPr>
          <p:cNvPr id="133" name="Google Shape;133;p1"/>
          <p:cNvPicPr preferRelativeResize="0"/>
          <p:nvPr/>
        </p:nvPicPr>
        <p:blipFill rotWithShape="1">
          <a:blip r:embed="rId3">
            <a:alphaModFix/>
          </a:blip>
          <a:srcRect/>
          <a:stretch/>
        </p:blipFill>
        <p:spPr>
          <a:xfrm>
            <a:off x="6096000" y="226275"/>
            <a:ext cx="5839476" cy="14760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sldNum" idx="12"/>
          </p:nvPr>
        </p:nvSpPr>
        <p:spPr>
          <a:xfrm>
            <a:off x="11250150" y="6492875"/>
            <a:ext cx="257637" cy="189721"/>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SzPts val="1000"/>
              <a:buNone/>
            </a:pPr>
            <a:fld id="{00000000-1234-1234-1234-123412341234}" type="slidenum">
              <a:rPr lang="en-GB"/>
              <a:t>2</a:t>
            </a:fld>
            <a:endParaRPr/>
          </a:p>
        </p:txBody>
      </p:sp>
      <p:sp>
        <p:nvSpPr>
          <p:cNvPr id="179" name="Google Shape;179;p28"/>
          <p:cNvSpPr txBox="1">
            <a:spLocks noGrp="1"/>
          </p:cNvSpPr>
          <p:nvPr>
            <p:ph type="body" idx="1"/>
          </p:nvPr>
        </p:nvSpPr>
        <p:spPr>
          <a:xfrm>
            <a:off x="720726" y="1296989"/>
            <a:ext cx="4655945" cy="251606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US" b="1" dirty="0">
                <a:solidFill>
                  <a:schemeClr val="accent2"/>
                </a:solidFill>
              </a:rPr>
              <a:t>SO9 - capacity development</a:t>
            </a:r>
            <a:endParaRPr lang="en-US" sz="1200" dirty="0">
              <a:solidFill>
                <a:schemeClr val="dk1"/>
              </a:solidFill>
              <a:latin typeface="Calibri"/>
              <a:ea typeface="Calibri"/>
              <a:cs typeface="Calibri"/>
              <a:sym typeface="Calibri"/>
            </a:endParaRPr>
          </a:p>
          <a:p>
            <a:pPr marL="457200" lvl="0" indent="-317500" algn="just" rtl="0">
              <a:spcBef>
                <a:spcPts val="1200"/>
              </a:spcBef>
              <a:spcAft>
                <a:spcPts val="0"/>
              </a:spcAft>
              <a:buClr>
                <a:schemeClr val="dk1"/>
              </a:buClr>
              <a:buSzPts val="1400"/>
              <a:buChar char="●"/>
            </a:pPr>
            <a:r>
              <a:rPr lang="en-US" sz="1600" b="1" dirty="0">
                <a:solidFill>
                  <a:schemeClr val="dk1"/>
                </a:solidFill>
              </a:rPr>
              <a:t>GOOS develop partnership with IODE/OTGA - courses+</a:t>
            </a:r>
          </a:p>
          <a:p>
            <a:pPr marL="457200" lvl="0" indent="-317500" algn="just" rtl="0">
              <a:spcBef>
                <a:spcPts val="0"/>
              </a:spcBef>
              <a:spcAft>
                <a:spcPts val="0"/>
              </a:spcAft>
              <a:buClr>
                <a:schemeClr val="dk1"/>
              </a:buClr>
              <a:buSzPts val="1400"/>
              <a:buChar char="●"/>
            </a:pPr>
            <a:r>
              <a:rPr lang="en-US" sz="1600" b="1" dirty="0">
                <a:solidFill>
                  <a:schemeClr val="dk1"/>
                </a:solidFill>
              </a:rPr>
              <a:t>Enable community of practice capacity development in GOOS</a:t>
            </a:r>
          </a:p>
          <a:p>
            <a:pPr marL="457200" lvl="0" indent="-317500" algn="just" rtl="0">
              <a:spcBef>
                <a:spcPts val="0"/>
              </a:spcBef>
              <a:spcAft>
                <a:spcPts val="0"/>
              </a:spcAft>
              <a:buClr>
                <a:schemeClr val="dk1"/>
              </a:buClr>
              <a:buSzPts val="1400"/>
              <a:buChar char="●"/>
            </a:pPr>
            <a:r>
              <a:rPr lang="en-US" sz="1600" dirty="0">
                <a:solidFill>
                  <a:schemeClr val="dk1"/>
                </a:solidFill>
              </a:rPr>
              <a:t>Investigate mechanisms to support CD activities within regions through GRAs e.g. instrument donation, sharing of training materials, etc.</a:t>
            </a:r>
            <a:endParaRPr dirty="0">
              <a:highlight>
                <a:srgbClr val="FFFF00"/>
              </a:highlight>
            </a:endParaRPr>
          </a:p>
        </p:txBody>
      </p:sp>
      <p:sp>
        <p:nvSpPr>
          <p:cNvPr id="180" name="Google Shape;180;p28"/>
          <p:cNvSpPr txBox="1">
            <a:spLocks noGrp="1"/>
          </p:cNvSpPr>
          <p:nvPr>
            <p:ph type="title"/>
          </p:nvPr>
        </p:nvSpPr>
        <p:spPr>
          <a:xfrm>
            <a:off x="720726" y="722313"/>
            <a:ext cx="5049138"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dirty="0"/>
              <a:t>Cross-GOOS Progress</a:t>
            </a:r>
            <a:endParaRPr dirty="0"/>
          </a:p>
        </p:txBody>
      </p:sp>
      <p:graphicFrame>
        <p:nvGraphicFramePr>
          <p:cNvPr id="2" name="Table 1">
            <a:extLst>
              <a:ext uri="{FF2B5EF4-FFF2-40B4-BE49-F238E27FC236}">
                <a16:creationId xmlns:a16="http://schemas.microsoft.com/office/drawing/2014/main" id="{0670C3EC-D19A-FADA-5EB4-BACA8EDB8837}"/>
              </a:ext>
            </a:extLst>
          </p:cNvPr>
          <p:cNvGraphicFramePr>
            <a:graphicFrameLocks noGrp="1"/>
          </p:cNvGraphicFramePr>
          <p:nvPr>
            <p:extLst>
              <p:ext uri="{D42A27DB-BD31-4B8C-83A1-F6EECF244321}">
                <p14:modId xmlns:p14="http://schemas.microsoft.com/office/powerpoint/2010/main" val="3693489805"/>
              </p:ext>
            </p:extLst>
          </p:nvPr>
        </p:nvGraphicFramePr>
        <p:xfrm>
          <a:off x="5961888" y="75714"/>
          <a:ext cx="6166104" cy="6742437"/>
        </p:xfrm>
        <a:graphic>
          <a:graphicData uri="http://schemas.openxmlformats.org/drawingml/2006/table">
            <a:tbl>
              <a:tblPr>
                <a:tableStyleId>{5C22544A-7EE6-4342-B048-85BDC9FD1C3A}</a:tableStyleId>
              </a:tblPr>
              <a:tblGrid>
                <a:gridCol w="431365">
                  <a:extLst>
                    <a:ext uri="{9D8B030D-6E8A-4147-A177-3AD203B41FA5}">
                      <a16:colId xmlns:a16="http://schemas.microsoft.com/office/drawing/2014/main" val="3661457963"/>
                    </a:ext>
                  </a:extLst>
                </a:gridCol>
                <a:gridCol w="672420">
                  <a:extLst>
                    <a:ext uri="{9D8B030D-6E8A-4147-A177-3AD203B41FA5}">
                      <a16:colId xmlns:a16="http://schemas.microsoft.com/office/drawing/2014/main" val="2071549803"/>
                    </a:ext>
                  </a:extLst>
                </a:gridCol>
                <a:gridCol w="749561">
                  <a:extLst>
                    <a:ext uri="{9D8B030D-6E8A-4147-A177-3AD203B41FA5}">
                      <a16:colId xmlns:a16="http://schemas.microsoft.com/office/drawing/2014/main" val="2014124978"/>
                    </a:ext>
                  </a:extLst>
                </a:gridCol>
                <a:gridCol w="678577">
                  <a:extLst>
                    <a:ext uri="{9D8B030D-6E8A-4147-A177-3AD203B41FA5}">
                      <a16:colId xmlns:a16="http://schemas.microsoft.com/office/drawing/2014/main" val="2183867335"/>
                    </a:ext>
                  </a:extLst>
                </a:gridCol>
                <a:gridCol w="2443222">
                  <a:extLst>
                    <a:ext uri="{9D8B030D-6E8A-4147-A177-3AD203B41FA5}">
                      <a16:colId xmlns:a16="http://schemas.microsoft.com/office/drawing/2014/main" val="2411611108"/>
                    </a:ext>
                  </a:extLst>
                </a:gridCol>
                <a:gridCol w="1190959">
                  <a:extLst>
                    <a:ext uri="{9D8B030D-6E8A-4147-A177-3AD203B41FA5}">
                      <a16:colId xmlns:a16="http://schemas.microsoft.com/office/drawing/2014/main" val="1565974709"/>
                    </a:ext>
                  </a:extLst>
                </a:gridCol>
              </a:tblGrid>
              <a:tr h="148326">
                <a:tc>
                  <a:txBody>
                    <a:bodyPr/>
                    <a:lstStyle/>
                    <a:p>
                      <a:pPr marL="0" marR="0">
                        <a:spcBef>
                          <a:spcPts val="0"/>
                        </a:spcBef>
                        <a:spcAft>
                          <a:spcPts val="0"/>
                        </a:spcAft>
                      </a:pPr>
                      <a:r>
                        <a:rPr lang="en-GB" sz="800">
                          <a:effectLst/>
                        </a:rPr>
                        <a:t> </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Type of event</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Aimed at</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Attendees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Description</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Partners</a:t>
                      </a:r>
                      <a:endParaRPr lang="en-US" sz="80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766215541"/>
                  </a:ext>
                </a:extLst>
              </a:tr>
              <a:tr h="417269">
                <a:tc>
                  <a:txBody>
                    <a:bodyPr/>
                    <a:lstStyle/>
                    <a:p>
                      <a:pPr marL="0" marR="0">
                        <a:spcBef>
                          <a:spcPts val="0"/>
                        </a:spcBef>
                        <a:spcAft>
                          <a:spcPts val="0"/>
                        </a:spcAft>
                      </a:pPr>
                      <a:r>
                        <a:rPr lang="en-GB" sz="800">
                          <a:effectLst/>
                        </a:rPr>
                        <a:t>OCG</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Showcase / tour</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School kids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4000</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OCG-14 May 2023 in South Africa had a large outreach event organised that showcased the impact of ocean observations on society - 3 day event had participation from organisations across South Africa.</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 </a:t>
                      </a:r>
                      <a:endParaRPr lang="en-US" sz="80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2105849193"/>
                  </a:ext>
                </a:extLst>
              </a:tr>
              <a:tr h="471465">
                <a:tc>
                  <a:txBody>
                    <a:bodyPr/>
                    <a:lstStyle/>
                    <a:p>
                      <a:pPr marL="0" marR="0">
                        <a:spcBef>
                          <a:spcPts val="0"/>
                        </a:spcBef>
                        <a:spcAft>
                          <a:spcPts val="0"/>
                        </a:spcAft>
                      </a:pPr>
                      <a:r>
                        <a:rPr lang="en-GB" sz="800">
                          <a:effectLst/>
                        </a:rPr>
                        <a:t>OCG</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Webinar (series)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ocean professionals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60 - 200 per webinar</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WMO Information System 2.0 (WIS 2.0), Argo Data IOC/UNESCO information data related resources and the Ocean InfoHub Project, ASAP, Upper air profiles at sea and ERDDAP</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 </a:t>
                      </a:r>
                      <a:endParaRPr lang="en-US" sz="80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1111527157"/>
                  </a:ext>
                </a:extLst>
              </a:tr>
              <a:tr h="578635">
                <a:tc>
                  <a:txBody>
                    <a:bodyPr/>
                    <a:lstStyle/>
                    <a:p>
                      <a:pPr marL="0" marR="0">
                        <a:spcBef>
                          <a:spcPts val="0"/>
                        </a:spcBef>
                        <a:spcAft>
                          <a:spcPts val="0"/>
                        </a:spcAft>
                      </a:pPr>
                      <a:r>
                        <a:rPr lang="en-GB" sz="800">
                          <a:effectLst/>
                        </a:rPr>
                        <a:t>DBCP - OCG</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dirty="0">
                          <a:effectLst/>
                        </a:rPr>
                        <a:t>Workshop</a:t>
                      </a:r>
                    </a:p>
                    <a:p>
                      <a:pPr marL="0" marR="0">
                        <a:spcBef>
                          <a:spcPts val="0"/>
                        </a:spcBef>
                        <a:spcAft>
                          <a:spcPts val="0"/>
                        </a:spcAft>
                      </a:pPr>
                      <a:r>
                        <a:rPr lang="en-GB" sz="800" dirty="0">
                          <a:effectLst/>
                          <a:latin typeface="+mn-lt"/>
                          <a:ea typeface="Times New Roman" panose="02020603050405020304" pitchFamily="18" charset="0"/>
                        </a:rPr>
                        <a:t>and instrumentation </a:t>
                      </a:r>
                      <a:endParaRPr lang="en-US" sz="800" dirty="0">
                        <a:effectLst/>
                        <a:latin typeface="+mn-lt"/>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SIDS, Africa, LME young professionals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30 in person, 50 online Tunisia, May</a:t>
                      </a:r>
                      <a:endParaRPr lang="en-US" sz="800">
                        <a:effectLst/>
                      </a:endParaRPr>
                    </a:p>
                    <a:p>
                      <a:pPr marL="0" marR="0">
                        <a:spcBef>
                          <a:spcPts val="0"/>
                        </a:spcBef>
                        <a:spcAft>
                          <a:spcPts val="0"/>
                        </a:spcAft>
                      </a:pPr>
                      <a:r>
                        <a:rPr lang="en-GB" sz="800">
                          <a:effectLst/>
                        </a:rPr>
                        <a:t> </a:t>
                      </a:r>
                      <a:endParaRPr lang="en-US" sz="800">
                        <a:effectLst/>
                      </a:endParaRPr>
                    </a:p>
                    <a:p>
                      <a:pPr marL="0" marR="0">
                        <a:spcBef>
                          <a:spcPts val="0"/>
                        </a:spcBef>
                        <a:spcAft>
                          <a:spcPts val="0"/>
                        </a:spcAft>
                      </a:pPr>
                      <a:r>
                        <a:rPr lang="en-GB" sz="800">
                          <a:effectLst/>
                        </a:rPr>
                        <a:t>120 for online session November</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dirty="0">
                          <a:effectLst/>
                        </a:rPr>
                        <a:t>Mediterranean Training Workshop on Ocean Observations and Data Applications  May 2023, Tunisia. Plus November 2022 online session with special secession on carbon and biogeochemistry observations. Funding provided to those who had not previously engaged in DBCP/GOOS, laying the groundwork for future  initiatives. Solomon Islands were supported with 2 wave buoys (Scripps). Pacific Community has plans to further strengthen capacity through deployment of buoys.</a:t>
                      </a:r>
                      <a:endParaRPr lang="en-US" sz="800" dirty="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dirty="0">
                          <a:effectLst/>
                        </a:rPr>
                        <a:t>Tunisian National Institute of Meteorology (INM), Ministry of Transport, IOC, WMO,  LDL/SIO </a:t>
                      </a:r>
                      <a:endParaRPr lang="en-US" sz="800" dirty="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3125793913"/>
                  </a:ext>
                </a:extLst>
              </a:tr>
              <a:tr h="686213">
                <a:tc>
                  <a:txBody>
                    <a:bodyPr/>
                    <a:lstStyle/>
                    <a:p>
                      <a:pPr marL="0" marR="0">
                        <a:spcBef>
                          <a:spcPts val="0"/>
                        </a:spcBef>
                        <a:spcAft>
                          <a:spcPts val="0"/>
                        </a:spcAft>
                      </a:pPr>
                      <a:r>
                        <a:rPr lang="en-GB" sz="800" dirty="0">
                          <a:effectLst/>
                        </a:rPr>
                        <a:t>SOT - OCG</a:t>
                      </a:r>
                      <a:endParaRPr lang="en-US" sz="800" dirty="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Training workshop</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Port meteorological officers (PMOs)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37 from 24 countries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dirty="0">
                          <a:effectLst/>
                        </a:rPr>
                        <a:t>7th Port Meteorological Officer (PMO) Training workshop, in Fiji, Oct 2023. Objective to get more countries in the Pacific involved in PMO as this is a gap. Region is working on strengthening its observing capacity including VOS.</a:t>
                      </a:r>
                      <a:endParaRPr lang="en-US" sz="800" dirty="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dirty="0">
                          <a:effectLst/>
                        </a:rPr>
                        <a:t>Pacific Community (SPC), WMO</a:t>
                      </a:r>
                      <a:endParaRPr lang="en-US" sz="800" dirty="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2113581534"/>
                  </a:ext>
                </a:extLst>
              </a:tr>
              <a:tr h="740001">
                <a:tc>
                  <a:txBody>
                    <a:bodyPr/>
                    <a:lstStyle/>
                    <a:p>
                      <a:pPr marL="0" marR="0">
                        <a:spcBef>
                          <a:spcPts val="0"/>
                        </a:spcBef>
                        <a:spcAft>
                          <a:spcPts val="0"/>
                        </a:spcAft>
                      </a:pPr>
                      <a:r>
                        <a:rPr lang="en-GB" sz="800" dirty="0">
                          <a:effectLst/>
                        </a:rPr>
                        <a:t>BGC</a:t>
                      </a:r>
                      <a:endParaRPr lang="en-US" sz="800" dirty="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Summer School - training workshop</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early career scientists </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28 from different parts of the world</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3rd "</a:t>
                      </a:r>
                      <a:r>
                        <a:rPr lang="en-GB" sz="800" u="sng">
                          <a:effectLst/>
                          <a:hlinkClick r:id="rId3"/>
                        </a:rPr>
                        <a:t>Instrumenting our ocean for better observation: a training course on a suite of biogeochemical sensors</a:t>
                      </a:r>
                      <a:r>
                        <a:rPr lang="en-GB" sz="800">
                          <a:effectLst/>
                        </a:rPr>
                        <a:t>" was held in June 2023, in Sweden. Lectures and hands-on workshops, to teach best practices for biogeochemical sensors, data and critical thinking for optimum sampling strategy in the context of local, regional and global and climate, operational services, and ocean health: oxygen particulate organic carbon, pH, pCO2, nitrate. </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Kristineberg Marine Research Station in Sweden, IOCCP, Integrated Carbon Observation System Ocean Thematic Centre (ICOS OTC), NOAA, Ocean Frontier Institute, and Carbon to Sea.</a:t>
                      </a:r>
                      <a:endParaRPr lang="en-US" sz="80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2114941971"/>
                  </a:ext>
                </a:extLst>
              </a:tr>
              <a:tr h="578635">
                <a:tc>
                  <a:txBody>
                    <a:bodyPr/>
                    <a:lstStyle/>
                    <a:p>
                      <a:pPr marL="0" marR="0">
                        <a:spcBef>
                          <a:spcPts val="0"/>
                        </a:spcBef>
                        <a:spcAft>
                          <a:spcPts val="0"/>
                        </a:spcAft>
                      </a:pPr>
                      <a:r>
                        <a:rPr lang="en-GB" sz="800">
                          <a:effectLst/>
                        </a:rPr>
                        <a:t>BGC</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Summer School</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early career scientists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33 young researchers from 17 countries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GOOD-OARS-CLAP-COPAS Summer School in Chile, November 2023, 15 world experts, presentations on ocean acidification and deoxygenation as well as practical sessions on modelling, laboratory experiments, shipboard measurements and analysis, communication training and an introduction to ethics in science. </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IOC, SCOR, PICES, EGU, IAEA -OA-ICC, OARS, GOOD, IRD, OCB, CEAZA, FCM, ESMOI, COPAS COASTAL, Uni. Catolica del Norte, COROA, IOCCP (SCOR)</a:t>
                      </a:r>
                      <a:endParaRPr lang="en-US" sz="80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887167786"/>
                  </a:ext>
                </a:extLst>
              </a:tr>
              <a:tr h="578635">
                <a:tc>
                  <a:txBody>
                    <a:bodyPr/>
                    <a:lstStyle/>
                    <a:p>
                      <a:pPr marL="0" marR="0">
                        <a:spcBef>
                          <a:spcPts val="0"/>
                        </a:spcBef>
                        <a:spcAft>
                          <a:spcPts val="0"/>
                        </a:spcAft>
                      </a:pPr>
                      <a:r>
                        <a:rPr lang="en-GB" sz="800">
                          <a:effectLst/>
                        </a:rPr>
                        <a:t>BioEco</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Various workshops </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ocean professionals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 </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BioEco have contributed to and facilitated sessions, workshops and symposia at various conferences to expand our outreach into the community in building awareness, understanding and capacity in EOV implementation. Involving continued engagement directly with MBON through participation of MBON.</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MBON</a:t>
                      </a:r>
                      <a:endParaRPr lang="en-US" sz="80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2994834867"/>
                  </a:ext>
                </a:extLst>
              </a:tr>
              <a:tr h="417269">
                <a:tc>
                  <a:txBody>
                    <a:bodyPr/>
                    <a:lstStyle/>
                    <a:p>
                      <a:pPr marL="0" marR="0">
                        <a:spcBef>
                          <a:spcPts val="0"/>
                        </a:spcBef>
                        <a:spcAft>
                          <a:spcPts val="0"/>
                        </a:spcAft>
                      </a:pPr>
                      <a:r>
                        <a:rPr lang="en-GB" sz="800">
                          <a:effectLst/>
                        </a:rPr>
                        <a:t>BioEco</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Leadership</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ECOPS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a:effectLst/>
                        </a:rPr>
                        <a:t>several</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1200"/>
                        </a:spcAft>
                        <a:tabLst>
                          <a:tab pos="450215" algn="l"/>
                        </a:tabLst>
                      </a:pPr>
                      <a:r>
                        <a:rPr lang="en-GB" sz="800">
                          <a:effectLst/>
                        </a:rPr>
                        <a:t>Development of EOV co-lead roles provides an opportunity for direct engagement and capacity development of Early Career Researchers in implementing EOVs and engaging with international communities.</a:t>
                      </a:r>
                      <a:endParaRPr lang="en-US" sz="800">
                        <a:effectLst/>
                        <a:latin typeface="Times New Roman" panose="02020603050405020304" pitchFamily="18" charset="0"/>
                        <a:ea typeface="Times New Roman" panose="02020603050405020304" pitchFamily="18" charset="0"/>
                      </a:endParaRPr>
                    </a:p>
                  </a:txBody>
                  <a:tcPr marL="20374" marR="20374" marT="20374" marB="20374"/>
                </a:tc>
                <a:tc>
                  <a:txBody>
                    <a:bodyPr/>
                    <a:lstStyle/>
                    <a:p>
                      <a:pPr marL="0" marR="0">
                        <a:spcBef>
                          <a:spcPts val="0"/>
                        </a:spcBef>
                        <a:spcAft>
                          <a:spcPts val="0"/>
                        </a:spcAft>
                      </a:pPr>
                      <a:r>
                        <a:rPr lang="en-GB" sz="800" dirty="0">
                          <a:effectLst/>
                        </a:rPr>
                        <a:t> </a:t>
                      </a:r>
                      <a:endParaRPr lang="en-US" sz="800" dirty="0">
                        <a:effectLst/>
                        <a:latin typeface="Times New Roman" panose="02020603050405020304" pitchFamily="18" charset="0"/>
                        <a:ea typeface="Times New Roman" panose="02020603050405020304" pitchFamily="18" charset="0"/>
                      </a:endParaRPr>
                    </a:p>
                  </a:txBody>
                  <a:tcPr marL="20374" marR="20374" marT="20374" marB="20374"/>
                </a:tc>
                <a:extLst>
                  <a:ext uri="{0D108BD9-81ED-4DB2-BD59-A6C34878D82A}">
                    <a16:rowId xmlns:a16="http://schemas.microsoft.com/office/drawing/2014/main" val="1562391546"/>
                  </a:ext>
                </a:extLst>
              </a:tr>
            </a:tbl>
          </a:graphicData>
        </a:graphic>
      </p:graphicFrame>
      <p:sp>
        <p:nvSpPr>
          <p:cNvPr id="3" name="TextBox 2">
            <a:extLst>
              <a:ext uri="{FF2B5EF4-FFF2-40B4-BE49-F238E27FC236}">
                <a16:creationId xmlns:a16="http://schemas.microsoft.com/office/drawing/2014/main" id="{D0C3F6EE-D743-8A42-A0B6-976C0A989665}"/>
              </a:ext>
            </a:extLst>
          </p:cNvPr>
          <p:cNvSpPr txBox="1"/>
          <p:nvPr/>
        </p:nvSpPr>
        <p:spPr>
          <a:xfrm>
            <a:off x="720726" y="5858688"/>
            <a:ext cx="4655946" cy="276999"/>
          </a:xfrm>
          <a:prstGeom prst="rect">
            <a:avLst/>
          </a:prstGeom>
          <a:noFill/>
        </p:spPr>
        <p:txBody>
          <a:bodyPr wrap="square" rtlCol="0">
            <a:spAutoFit/>
          </a:bodyPr>
          <a:lstStyle/>
          <a:p>
            <a:r>
              <a:rPr lang="en-US" sz="1200" dirty="0">
                <a:solidFill>
                  <a:schemeClr val="accent1"/>
                </a:solidFill>
              </a:rPr>
              <a:t>Source: GOOS SC-13 Reporting- Strategic Objectives</a:t>
            </a:r>
          </a:p>
        </p:txBody>
      </p:sp>
      <p:pic>
        <p:nvPicPr>
          <p:cNvPr id="5" name="Picture 4">
            <a:extLst>
              <a:ext uri="{FF2B5EF4-FFF2-40B4-BE49-F238E27FC236}">
                <a16:creationId xmlns:a16="http://schemas.microsoft.com/office/drawing/2014/main" id="{FE30EA4B-27B6-AFDA-5A1D-A66004B6B24A}"/>
              </a:ext>
            </a:extLst>
          </p:cNvPr>
          <p:cNvPicPr>
            <a:picLocks noChangeAspect="1"/>
          </p:cNvPicPr>
          <p:nvPr/>
        </p:nvPicPr>
        <p:blipFill>
          <a:blip r:embed="rId4"/>
          <a:stretch>
            <a:fillRect/>
          </a:stretch>
        </p:blipFill>
        <p:spPr>
          <a:xfrm>
            <a:off x="720726" y="3906304"/>
            <a:ext cx="4866258" cy="1769969"/>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9" name="Picture 8">
            <a:extLst>
              <a:ext uri="{FF2B5EF4-FFF2-40B4-BE49-F238E27FC236}">
                <a16:creationId xmlns:a16="http://schemas.microsoft.com/office/drawing/2014/main" id="{D0A7318D-939B-6A37-823D-15B76A2D6FC4}"/>
              </a:ext>
            </a:extLst>
          </p:cNvPr>
          <p:cNvPicPr>
            <a:picLocks noChangeAspect="1"/>
          </p:cNvPicPr>
          <p:nvPr/>
        </p:nvPicPr>
        <p:blipFill rotWithShape="1">
          <a:blip r:embed="rId3"/>
          <a:srcRect l="10914" t="31415"/>
          <a:stretch/>
        </p:blipFill>
        <p:spPr>
          <a:xfrm>
            <a:off x="5973125" y="3129689"/>
            <a:ext cx="2710253" cy="1093165"/>
          </a:xfrm>
          <a:prstGeom prst="rect">
            <a:avLst/>
          </a:prstGeom>
        </p:spPr>
      </p:pic>
      <p:sp>
        <p:nvSpPr>
          <p:cNvPr id="171" name="Google Shape;171;p27"/>
          <p:cNvSpPr txBox="1">
            <a:spLocks noGrp="1"/>
          </p:cNvSpPr>
          <p:nvPr>
            <p:ph type="title"/>
          </p:nvPr>
        </p:nvSpPr>
        <p:spPr>
          <a:xfrm>
            <a:off x="556134" y="722313"/>
            <a:ext cx="5476753" cy="574675"/>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1800"/>
              <a:buNone/>
            </a:pPr>
            <a:r>
              <a:rPr lang="en-GB" dirty="0"/>
              <a:t>DBCP Capacity Building</a:t>
            </a:r>
            <a:endParaRPr dirty="0"/>
          </a:p>
        </p:txBody>
      </p:sp>
      <p:sp>
        <p:nvSpPr>
          <p:cNvPr id="2" name="Content Placeholder 2">
            <a:extLst>
              <a:ext uri="{FF2B5EF4-FFF2-40B4-BE49-F238E27FC236}">
                <a16:creationId xmlns:a16="http://schemas.microsoft.com/office/drawing/2014/main" id="{AFDB2C74-2BAF-0C25-DA84-4D9C86C09B29}"/>
              </a:ext>
            </a:extLst>
          </p:cNvPr>
          <p:cNvSpPr txBox="1">
            <a:spLocks/>
          </p:cNvSpPr>
          <p:nvPr/>
        </p:nvSpPr>
        <p:spPr>
          <a:xfrm>
            <a:off x="457200" y="1600201"/>
            <a:ext cx="5001768" cy="13533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90000"/>
              </a:lnSpc>
              <a:spcBef>
                <a:spcPts val="0"/>
              </a:spcBef>
              <a:spcAft>
                <a:spcPts val="0"/>
              </a:spcAft>
              <a:buClr>
                <a:schemeClr val="accent3"/>
              </a:buClr>
              <a:buSzPts val="1800"/>
              <a:buFont typeface="Arial"/>
              <a:buNone/>
              <a:defRPr sz="2000" b="1" i="0" u="none" strike="noStrike" cap="none">
                <a:solidFill>
                  <a:schemeClr val="accent3"/>
                </a:solidFill>
                <a:latin typeface="Arial"/>
                <a:ea typeface="Arial"/>
                <a:cs typeface="Arial"/>
                <a:sym typeface="Arial"/>
              </a:defRPr>
            </a:lvl2pPr>
            <a:lvl3pPr marL="1371600" marR="0" lvl="2" indent="-228600" algn="l" rtl="0">
              <a:lnSpc>
                <a:spcPct val="100000"/>
              </a:lnSpc>
              <a:spcBef>
                <a:spcPts val="567"/>
              </a:spcBef>
              <a:spcAft>
                <a:spcPts val="0"/>
              </a:spcAft>
              <a:buClr>
                <a:schemeClr val="accent1"/>
              </a:buClr>
              <a:buSzPts val="1800"/>
              <a:buFont typeface="Arial"/>
              <a:buNone/>
              <a:defRPr sz="1800" b="1" i="0" u="none" strike="noStrike" cap="none">
                <a:solidFill>
                  <a:schemeClr val="dk2"/>
                </a:solidFill>
                <a:latin typeface="Arial"/>
                <a:ea typeface="Arial"/>
                <a:cs typeface="Arial"/>
                <a:sym typeface="Arial"/>
              </a:defRPr>
            </a:lvl3pPr>
            <a:lvl4pPr marL="1828800" marR="0" lvl="3" indent="-342900" algn="l" rtl="0">
              <a:lnSpc>
                <a:spcPct val="100000"/>
              </a:lnSpc>
              <a:spcBef>
                <a:spcPts val="2835"/>
              </a:spcBef>
              <a:spcAft>
                <a:spcPts val="0"/>
              </a:spcAft>
              <a:buClr>
                <a:schemeClr val="accent2"/>
              </a:buClr>
              <a:buSzPts val="1800"/>
              <a:buFont typeface="Arial"/>
              <a:buChar char="•"/>
              <a:defRPr sz="1600" b="0" i="0" u="none" strike="noStrike" cap="none">
                <a:solidFill>
                  <a:schemeClr val="dk2"/>
                </a:solidFill>
                <a:latin typeface="Arial"/>
                <a:ea typeface="Arial"/>
                <a:cs typeface="Arial"/>
                <a:sym typeface="Arial"/>
              </a:defRPr>
            </a:lvl4pPr>
            <a:lvl5pPr marL="2286000" marR="0" lvl="4" indent="-342900" algn="l" rtl="0">
              <a:lnSpc>
                <a:spcPct val="100000"/>
              </a:lnSpc>
              <a:spcBef>
                <a:spcPts val="850"/>
              </a:spcBef>
              <a:spcAft>
                <a:spcPts val="0"/>
              </a:spcAft>
              <a:buClr>
                <a:schemeClr val="accent2"/>
              </a:buClr>
              <a:buSzPts val="18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36538" indent="-7938"/>
            <a:r>
              <a:rPr lang="en-US" sz="1600" b="0" i="0" u="sng" strike="noStrike" dirty="0">
                <a:solidFill>
                  <a:srgbClr val="1155CC"/>
                </a:solidFill>
                <a:effectLst/>
                <a:latin typeface="+mn-lt"/>
                <a:hlinkClick r:id="rId4"/>
              </a:rPr>
              <a:t>Questionnaire for DBCP Capacity Building Feedback and Needs</a:t>
            </a:r>
            <a:r>
              <a:rPr lang="en-US" sz="1600" b="0" i="0" u="none" strike="noStrike" dirty="0">
                <a:solidFill>
                  <a:srgbClr val="000000"/>
                </a:solidFill>
                <a:effectLst/>
                <a:latin typeface="+mn-lt"/>
              </a:rPr>
              <a:t> </a:t>
            </a:r>
            <a:endParaRPr lang="en-US" sz="1600" dirty="0">
              <a:latin typeface="+mn-lt"/>
            </a:endParaRPr>
          </a:p>
          <a:p>
            <a:endParaRPr lang="en-US" sz="1400" dirty="0">
              <a:latin typeface="+mn-lt"/>
            </a:endParaRPr>
          </a:p>
          <a:p>
            <a:pPr marL="514350" indent="-285750">
              <a:buFont typeface="Arial" panose="020B0604020202020204" pitchFamily="34" charset="0"/>
              <a:buChar char="•"/>
            </a:pPr>
            <a:r>
              <a:rPr lang="en-US" sz="1400" dirty="0">
                <a:latin typeface="+mn-lt"/>
              </a:rPr>
              <a:t>44 responses, 43 valid [TRAINEES only]</a:t>
            </a:r>
          </a:p>
          <a:p>
            <a:pPr marL="514350" indent="-285750">
              <a:buFont typeface="Arial" panose="020B0604020202020204" pitchFamily="34" charset="0"/>
              <a:buChar char="•"/>
            </a:pPr>
            <a:r>
              <a:rPr lang="en-US" sz="1400" dirty="0">
                <a:latin typeface="+mn-lt"/>
              </a:rPr>
              <a:t>24 Members/Member States</a:t>
            </a:r>
          </a:p>
        </p:txBody>
      </p:sp>
      <p:grpSp>
        <p:nvGrpSpPr>
          <p:cNvPr id="8" name="Group 7">
            <a:extLst>
              <a:ext uri="{FF2B5EF4-FFF2-40B4-BE49-F238E27FC236}">
                <a16:creationId xmlns:a16="http://schemas.microsoft.com/office/drawing/2014/main" id="{2BF1CE31-6A47-F598-78EE-CF7F3D1AEEE5}"/>
              </a:ext>
            </a:extLst>
          </p:cNvPr>
          <p:cNvGrpSpPr/>
          <p:nvPr/>
        </p:nvGrpSpPr>
        <p:grpSpPr>
          <a:xfrm>
            <a:off x="320041" y="3227831"/>
            <a:ext cx="5394960" cy="3358531"/>
            <a:chOff x="6282277" y="314108"/>
            <a:chExt cx="6080106" cy="4333989"/>
          </a:xfrm>
        </p:grpSpPr>
        <p:pic>
          <p:nvPicPr>
            <p:cNvPr id="5" name="Picture 4">
              <a:extLst>
                <a:ext uri="{FF2B5EF4-FFF2-40B4-BE49-F238E27FC236}">
                  <a16:creationId xmlns:a16="http://schemas.microsoft.com/office/drawing/2014/main" id="{C9DA70FA-D12D-836A-D6CF-D2515E710B35}"/>
                </a:ext>
              </a:extLst>
            </p:cNvPr>
            <p:cNvPicPr>
              <a:picLocks noChangeAspect="1"/>
            </p:cNvPicPr>
            <p:nvPr/>
          </p:nvPicPr>
          <p:blipFill rotWithShape="1">
            <a:blip r:embed="rId5"/>
            <a:srcRect b="4678"/>
            <a:stretch/>
          </p:blipFill>
          <p:spPr>
            <a:xfrm>
              <a:off x="6282277" y="314108"/>
              <a:ext cx="5800975" cy="4333989"/>
            </a:xfrm>
            <a:prstGeom prst="rect">
              <a:avLst/>
            </a:prstGeom>
          </p:spPr>
        </p:pic>
        <p:sp>
          <p:nvSpPr>
            <p:cNvPr id="6" name="TextBox 5">
              <a:extLst>
                <a:ext uri="{FF2B5EF4-FFF2-40B4-BE49-F238E27FC236}">
                  <a16:creationId xmlns:a16="http://schemas.microsoft.com/office/drawing/2014/main" id="{13D8BDE5-BE7B-0391-3739-8EEE2D525556}"/>
                </a:ext>
              </a:extLst>
            </p:cNvPr>
            <p:cNvSpPr txBox="1"/>
            <p:nvPr/>
          </p:nvSpPr>
          <p:spPr>
            <a:xfrm>
              <a:off x="8410612" y="3887956"/>
              <a:ext cx="3951771" cy="714902"/>
            </a:xfrm>
            <a:prstGeom prst="rect">
              <a:avLst/>
            </a:prstGeom>
            <a:solidFill>
              <a:schemeClr val="bg1"/>
            </a:solidFill>
          </p:spPr>
          <p:txBody>
            <a:bodyPr wrap="square" rtlCol="0">
              <a:spAutoFit/>
            </a:bodyPr>
            <a:lstStyle/>
            <a:p>
              <a:r>
                <a:rPr lang="en-US" sz="1000" dirty="0"/>
                <a:t>2012-2015 two workshops every year, </a:t>
              </a:r>
            </a:p>
            <a:p>
              <a:r>
                <a:rPr lang="en-US" sz="1000" dirty="0"/>
                <a:t>No CB activity in 2020, and virtual 2021&amp;2022</a:t>
              </a:r>
            </a:p>
            <a:p>
              <a:r>
                <a:rPr lang="en-US" sz="1000" dirty="0"/>
                <a:t>No response from 2012 Chennai, and 2015 Busan</a:t>
              </a:r>
            </a:p>
          </p:txBody>
        </p:sp>
      </p:grpSp>
      <p:sp>
        <p:nvSpPr>
          <p:cNvPr id="10" name="TextBox 9">
            <a:extLst>
              <a:ext uri="{FF2B5EF4-FFF2-40B4-BE49-F238E27FC236}">
                <a16:creationId xmlns:a16="http://schemas.microsoft.com/office/drawing/2014/main" id="{52D9AF9B-5CD6-7F4C-7C9E-2916E7D974EF}"/>
              </a:ext>
            </a:extLst>
          </p:cNvPr>
          <p:cNvSpPr txBox="1"/>
          <p:nvPr/>
        </p:nvSpPr>
        <p:spPr>
          <a:xfrm>
            <a:off x="5973125" y="4435364"/>
            <a:ext cx="5515923" cy="584775"/>
          </a:xfrm>
          <a:prstGeom prst="rect">
            <a:avLst/>
          </a:prstGeom>
          <a:noFill/>
        </p:spPr>
        <p:txBody>
          <a:bodyPr wrap="square">
            <a:spAutoFit/>
          </a:bodyPr>
          <a:lstStyle/>
          <a:p>
            <a:r>
              <a:rPr lang="en-US" sz="1600" b="0" i="0" u="sng" strike="noStrike" dirty="0">
                <a:solidFill>
                  <a:srgbClr val="1155CC"/>
                </a:solidFill>
                <a:effectLst/>
                <a:latin typeface="Arial" panose="020B0604020202020204" pitchFamily="34" charset="0"/>
                <a:cs typeface="Arial" panose="020B0604020202020204" pitchFamily="34" charset="0"/>
                <a:hlinkClick r:id="rId6"/>
              </a:rPr>
              <a:t>DBCP Training Workshop on Ocean Observations for Weather Forecast and Climate Prediction</a:t>
            </a:r>
            <a:r>
              <a:rPr lang="en-US" sz="1600" b="0" i="0" u="none" strike="noStrike" dirty="0">
                <a:solidFill>
                  <a:srgbClr val="000000"/>
                </a:solidFill>
                <a:effectLst/>
                <a:latin typeface="Arial" panose="020B0604020202020204" pitchFamily="34" charset="0"/>
                <a:cs typeface="Arial" panose="020B0604020202020204" pitchFamily="34" charset="0"/>
              </a:rPr>
              <a:t> (6-8 Aug 2024)</a:t>
            </a:r>
            <a:endParaRPr lang="en-US"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E8E5A77-269D-3EF3-560D-E6560CCF4F32}"/>
              </a:ext>
            </a:extLst>
          </p:cNvPr>
          <p:cNvSpPr txBox="1"/>
          <p:nvPr/>
        </p:nvSpPr>
        <p:spPr>
          <a:xfrm>
            <a:off x="6004430" y="4847824"/>
            <a:ext cx="5515923" cy="1384995"/>
          </a:xfrm>
          <a:prstGeom prst="rect">
            <a:avLst/>
          </a:prstGeom>
          <a:noFill/>
        </p:spPr>
        <p:txBody>
          <a:bodyPr wrap="square" rtlCol="0">
            <a:spAutoFit/>
          </a:bodyPr>
          <a:lstStyle/>
          <a:p>
            <a:pPr marL="285750" indent="-285750">
              <a:buFont typeface="Arial" panose="020B0604020202020204" pitchFamily="34" charset="0"/>
              <a:buChar char="•"/>
            </a:pPr>
            <a:endParaRPr lang="en-US" sz="1200" dirty="0"/>
          </a:p>
          <a:p>
            <a:r>
              <a:rPr lang="en-US" sz="1200" dirty="0"/>
              <a:t>Modules and Topics of Workshop </a:t>
            </a:r>
          </a:p>
          <a:p>
            <a:r>
              <a:rPr lang="en-US" sz="1200" dirty="0"/>
              <a:t>Session 1: Needs and Requirements of Ocean Data</a:t>
            </a:r>
          </a:p>
          <a:p>
            <a:r>
              <a:rPr lang="en-US" sz="1200" dirty="0"/>
              <a:t>Session 2: Data Management and Access</a:t>
            </a:r>
          </a:p>
          <a:p>
            <a:r>
              <a:rPr lang="en-US" sz="1200" dirty="0"/>
              <a:t>Session 3: Data Application in Forecasting </a:t>
            </a:r>
          </a:p>
          <a:p>
            <a:r>
              <a:rPr lang="en-US" sz="1200" dirty="0"/>
              <a:t>Session 4: Data Application in Climate Prediction </a:t>
            </a:r>
          </a:p>
          <a:p>
            <a:r>
              <a:rPr lang="en-US" sz="1200" dirty="0"/>
              <a:t>Session 5: Regional Requirements and Cooperation </a:t>
            </a:r>
          </a:p>
        </p:txBody>
      </p:sp>
      <p:sp>
        <p:nvSpPr>
          <p:cNvPr id="3" name="TextBox 2">
            <a:extLst>
              <a:ext uri="{FF2B5EF4-FFF2-40B4-BE49-F238E27FC236}">
                <a16:creationId xmlns:a16="http://schemas.microsoft.com/office/drawing/2014/main" id="{A20F562E-DA96-568D-4B42-554712C46DF4}"/>
              </a:ext>
            </a:extLst>
          </p:cNvPr>
          <p:cNvSpPr txBox="1"/>
          <p:nvPr/>
        </p:nvSpPr>
        <p:spPr>
          <a:xfrm>
            <a:off x="5973125" y="6386307"/>
            <a:ext cx="5515923" cy="400110"/>
          </a:xfrm>
          <a:prstGeom prst="rect">
            <a:avLst/>
          </a:prstGeom>
          <a:noFill/>
        </p:spPr>
        <p:txBody>
          <a:bodyPr wrap="square" rtlCol="0">
            <a:spAutoFit/>
          </a:bodyPr>
          <a:lstStyle/>
          <a:p>
            <a:r>
              <a:rPr lang="en-US" sz="1000" b="1" i="0" dirty="0">
                <a:solidFill>
                  <a:schemeClr val="accent1"/>
                </a:solidFill>
                <a:effectLst/>
                <a:latin typeface="Segoe UI" panose="020B0502040204020203" pitchFamily="34" charset="0"/>
              </a:rPr>
              <a:t>Please feel free to contact JIANG Qiu ( jlzxjq@163.com ), Chair of DBCP TT-CB, and JIANG Long (LJiang@wmo.int), for any questions.</a:t>
            </a:r>
            <a:endParaRPr lang="en-US" sz="1000" b="1" dirty="0">
              <a:solidFill>
                <a:schemeClr val="accent1"/>
              </a:solidFill>
            </a:endParaRPr>
          </a:p>
        </p:txBody>
      </p:sp>
      <p:pic>
        <p:nvPicPr>
          <p:cNvPr id="7" name="Picture 6">
            <a:extLst>
              <a:ext uri="{FF2B5EF4-FFF2-40B4-BE49-F238E27FC236}">
                <a16:creationId xmlns:a16="http://schemas.microsoft.com/office/drawing/2014/main" id="{F604C5E0-DE81-12CF-5AF7-1EFAFB6C5A81}"/>
              </a:ext>
            </a:extLst>
          </p:cNvPr>
          <p:cNvPicPr>
            <a:picLocks noChangeAspect="1"/>
          </p:cNvPicPr>
          <p:nvPr/>
        </p:nvPicPr>
        <p:blipFill rotWithShape="1">
          <a:blip r:embed="rId7"/>
          <a:srcRect l="11531" t="33472"/>
          <a:stretch/>
        </p:blipFill>
        <p:spPr>
          <a:xfrm>
            <a:off x="6032888" y="1414273"/>
            <a:ext cx="2847712" cy="1091564"/>
          </a:xfrm>
          <a:prstGeom prst="rect">
            <a:avLst/>
          </a:prstGeom>
        </p:spPr>
      </p:pic>
      <p:pic>
        <p:nvPicPr>
          <p:cNvPr id="12" name="Picture 11">
            <a:extLst>
              <a:ext uri="{FF2B5EF4-FFF2-40B4-BE49-F238E27FC236}">
                <a16:creationId xmlns:a16="http://schemas.microsoft.com/office/drawing/2014/main" id="{A70A761F-6F61-1053-D43C-935462255BB4}"/>
              </a:ext>
            </a:extLst>
          </p:cNvPr>
          <p:cNvPicPr>
            <a:picLocks noChangeAspect="1"/>
          </p:cNvPicPr>
          <p:nvPr/>
        </p:nvPicPr>
        <p:blipFill rotWithShape="1">
          <a:blip r:embed="rId8"/>
          <a:srcRect l="11625" t="34331"/>
          <a:stretch/>
        </p:blipFill>
        <p:spPr>
          <a:xfrm>
            <a:off x="8997408" y="1462233"/>
            <a:ext cx="2876094" cy="1043604"/>
          </a:xfrm>
          <a:prstGeom prst="rect">
            <a:avLst/>
          </a:prstGeom>
        </p:spPr>
      </p:pic>
      <p:pic>
        <p:nvPicPr>
          <p:cNvPr id="15" name="Picture 14">
            <a:extLst>
              <a:ext uri="{FF2B5EF4-FFF2-40B4-BE49-F238E27FC236}">
                <a16:creationId xmlns:a16="http://schemas.microsoft.com/office/drawing/2014/main" id="{3DFEE6AC-4EC5-5269-AAC6-D2481CAA81D6}"/>
              </a:ext>
            </a:extLst>
          </p:cNvPr>
          <p:cNvPicPr>
            <a:picLocks noChangeAspect="1"/>
          </p:cNvPicPr>
          <p:nvPr/>
        </p:nvPicPr>
        <p:blipFill rotWithShape="1">
          <a:blip r:embed="rId9"/>
          <a:srcRect t="25469" r="15089" b="8184"/>
          <a:stretch/>
        </p:blipFill>
        <p:spPr>
          <a:xfrm>
            <a:off x="8926890" y="3191103"/>
            <a:ext cx="3265109" cy="1088994"/>
          </a:xfrm>
          <a:prstGeom prst="rect">
            <a:avLst/>
          </a:prstGeom>
        </p:spPr>
      </p:pic>
      <p:sp>
        <p:nvSpPr>
          <p:cNvPr id="16" name="TextBox 15">
            <a:extLst>
              <a:ext uri="{FF2B5EF4-FFF2-40B4-BE49-F238E27FC236}">
                <a16:creationId xmlns:a16="http://schemas.microsoft.com/office/drawing/2014/main" id="{20C5C218-6838-6037-C85D-6A67F1C201B1}"/>
              </a:ext>
            </a:extLst>
          </p:cNvPr>
          <p:cNvSpPr txBox="1"/>
          <p:nvPr/>
        </p:nvSpPr>
        <p:spPr>
          <a:xfrm>
            <a:off x="6024870" y="741698"/>
            <a:ext cx="2810452" cy="600164"/>
          </a:xfrm>
          <a:prstGeom prst="rect">
            <a:avLst/>
          </a:prstGeom>
          <a:noFill/>
        </p:spPr>
        <p:txBody>
          <a:bodyPr wrap="square" rtlCol="0">
            <a:spAutoFit/>
          </a:bodyPr>
          <a:lstStyle/>
          <a:p>
            <a:r>
              <a:rPr lang="en-US" sz="1100" b="0" i="0" dirty="0">
                <a:solidFill>
                  <a:srgbClr val="212121"/>
                </a:solidFill>
                <a:effectLst/>
                <a:latin typeface="+mn-lt"/>
              </a:rPr>
              <a:t>The topics and presentations improved capacity/knowledge/technical skills in your interested subjects.</a:t>
            </a:r>
            <a:endParaRPr lang="en-US" sz="1100" dirty="0">
              <a:latin typeface="+mn-lt"/>
            </a:endParaRPr>
          </a:p>
        </p:txBody>
      </p:sp>
      <p:sp>
        <p:nvSpPr>
          <p:cNvPr id="20" name="TextBox 19">
            <a:extLst>
              <a:ext uri="{FF2B5EF4-FFF2-40B4-BE49-F238E27FC236}">
                <a16:creationId xmlns:a16="http://schemas.microsoft.com/office/drawing/2014/main" id="{36C4629B-8B1D-E293-9AE4-888275A6E84C}"/>
              </a:ext>
            </a:extLst>
          </p:cNvPr>
          <p:cNvSpPr txBox="1"/>
          <p:nvPr/>
        </p:nvSpPr>
        <p:spPr>
          <a:xfrm>
            <a:off x="6004430" y="2650355"/>
            <a:ext cx="2830892" cy="600164"/>
          </a:xfrm>
          <a:prstGeom prst="rect">
            <a:avLst/>
          </a:prstGeom>
          <a:noFill/>
        </p:spPr>
        <p:txBody>
          <a:bodyPr wrap="square">
            <a:spAutoFit/>
          </a:bodyPr>
          <a:lstStyle/>
          <a:p>
            <a:r>
              <a:rPr lang="en-US" sz="1100" dirty="0"/>
              <a:t>Improved your professional knowledge/technical skills, incl. quality control, </a:t>
            </a:r>
            <a:r>
              <a:rPr lang="en-US" sz="1100" dirty="0" err="1"/>
              <a:t>etc</a:t>
            </a:r>
            <a:r>
              <a:rPr lang="en-US" sz="1100" dirty="0"/>
              <a:t>?</a:t>
            </a:r>
          </a:p>
        </p:txBody>
      </p:sp>
      <p:sp>
        <p:nvSpPr>
          <p:cNvPr id="24" name="TextBox 23">
            <a:extLst>
              <a:ext uri="{FF2B5EF4-FFF2-40B4-BE49-F238E27FC236}">
                <a16:creationId xmlns:a16="http://schemas.microsoft.com/office/drawing/2014/main" id="{8B9DC1FE-2500-A94A-B224-DF05CF31C108}"/>
              </a:ext>
            </a:extLst>
          </p:cNvPr>
          <p:cNvSpPr txBox="1"/>
          <p:nvPr/>
        </p:nvSpPr>
        <p:spPr>
          <a:xfrm>
            <a:off x="9111996" y="753061"/>
            <a:ext cx="2876094" cy="430887"/>
          </a:xfrm>
          <a:prstGeom prst="rect">
            <a:avLst/>
          </a:prstGeom>
          <a:noFill/>
        </p:spPr>
        <p:txBody>
          <a:bodyPr wrap="square">
            <a:spAutoFit/>
          </a:bodyPr>
          <a:lstStyle/>
          <a:p>
            <a:r>
              <a:rPr lang="en-US" sz="1100" dirty="0"/>
              <a:t>Improved your knowledge of observation technology/instrumentation/sensors?</a:t>
            </a:r>
          </a:p>
        </p:txBody>
      </p:sp>
      <p:sp>
        <p:nvSpPr>
          <p:cNvPr id="160" name="TextBox 159">
            <a:extLst>
              <a:ext uri="{FF2B5EF4-FFF2-40B4-BE49-F238E27FC236}">
                <a16:creationId xmlns:a16="http://schemas.microsoft.com/office/drawing/2014/main" id="{2C7FD11C-752C-5805-922E-8F5AE5FCF92D}"/>
              </a:ext>
            </a:extLst>
          </p:cNvPr>
          <p:cNvSpPr txBox="1"/>
          <p:nvPr/>
        </p:nvSpPr>
        <p:spPr>
          <a:xfrm>
            <a:off x="9111996" y="2674059"/>
            <a:ext cx="2622804" cy="430887"/>
          </a:xfrm>
          <a:prstGeom prst="rect">
            <a:avLst/>
          </a:prstGeom>
          <a:noFill/>
        </p:spPr>
        <p:txBody>
          <a:bodyPr wrap="square">
            <a:spAutoFit/>
          </a:bodyPr>
          <a:lstStyle/>
          <a:p>
            <a:r>
              <a:rPr lang="en-US" sz="1100" dirty="0"/>
              <a:t>Can you rank the following that may be priority areas for capacity building? </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
          <p:cNvSpPr txBox="1">
            <a:spLocks noGrp="1"/>
          </p:cNvSpPr>
          <p:nvPr>
            <p:ph type="ctrTitle"/>
          </p:nvPr>
        </p:nvSpPr>
        <p:spPr>
          <a:xfrm>
            <a:off x="601456" y="2854801"/>
            <a:ext cx="4073912" cy="1018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6000"/>
              <a:buFont typeface="Arial"/>
              <a:buNone/>
            </a:pPr>
            <a:r>
              <a:rPr lang="en-GB"/>
              <a:t>Thank you</a:t>
            </a:r>
            <a:endParaRPr/>
          </a:p>
        </p:txBody>
      </p:sp>
      <p:sp>
        <p:nvSpPr>
          <p:cNvPr id="221" name="Google Shape;221;p5"/>
          <p:cNvSpPr txBox="1">
            <a:spLocks noGrp="1"/>
          </p:cNvSpPr>
          <p:nvPr>
            <p:ph type="subTitle" idx="1"/>
          </p:nvPr>
        </p:nvSpPr>
        <p:spPr>
          <a:xfrm>
            <a:off x="720725" y="3873600"/>
            <a:ext cx="4073912" cy="4446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accent2"/>
              </a:buClr>
              <a:buSzPts val="2400"/>
              <a:buNone/>
            </a:pPr>
            <a:r>
              <a:rPr lang="en-GB"/>
              <a:t>goosocean.org</a:t>
            </a:r>
            <a:endParaRPr/>
          </a:p>
        </p:txBody>
      </p:sp>
      <p:pic>
        <p:nvPicPr>
          <p:cNvPr id="2" name="Google Shape;308;g14bcfdec53c_0_1266" descr="A picture containing swimming, ocean floor&#10;&#10;Description automatically generated">
            <a:extLst>
              <a:ext uri="{FF2B5EF4-FFF2-40B4-BE49-F238E27FC236}">
                <a16:creationId xmlns:a16="http://schemas.microsoft.com/office/drawing/2014/main" id="{5C67F628-81A7-65D3-2AD9-166DA96287AF}"/>
              </a:ext>
            </a:extLst>
          </p:cNvPr>
          <p:cNvPicPr preferRelativeResize="0"/>
          <p:nvPr/>
        </p:nvPicPr>
        <p:blipFill rotWithShape="1">
          <a:blip r:embed="rId3">
            <a:alphaModFix/>
          </a:blip>
          <a:srcRect t="-80" r="9140" b="-735"/>
          <a:stretch/>
        </p:blipFill>
        <p:spPr>
          <a:xfrm>
            <a:off x="4988813" y="199767"/>
            <a:ext cx="3885337" cy="6458466"/>
          </a:xfrm>
          <a:prstGeom prst="rect">
            <a:avLst/>
          </a:prstGeom>
          <a:noFill/>
          <a:ln>
            <a:noFill/>
          </a:ln>
        </p:spPr>
      </p:pic>
      <p:pic>
        <p:nvPicPr>
          <p:cNvPr id="3" name="Google Shape;309;g14bcfdec53c_0_1266">
            <a:extLst>
              <a:ext uri="{FF2B5EF4-FFF2-40B4-BE49-F238E27FC236}">
                <a16:creationId xmlns:a16="http://schemas.microsoft.com/office/drawing/2014/main" id="{4F44587D-00ED-52FB-536B-7C274596AE69}"/>
              </a:ext>
            </a:extLst>
          </p:cNvPr>
          <p:cNvPicPr preferRelativeResize="0"/>
          <p:nvPr/>
        </p:nvPicPr>
        <p:blipFill rotWithShape="1">
          <a:blip r:embed="rId4">
            <a:alphaModFix/>
          </a:blip>
          <a:srcRect t="7426" b="8182"/>
          <a:stretch/>
        </p:blipFill>
        <p:spPr>
          <a:xfrm>
            <a:off x="8999885" y="211075"/>
            <a:ext cx="3177633" cy="2178790"/>
          </a:xfrm>
          <a:prstGeom prst="rect">
            <a:avLst/>
          </a:prstGeom>
          <a:noFill/>
          <a:ln>
            <a:noFill/>
          </a:ln>
        </p:spPr>
      </p:pic>
      <p:pic>
        <p:nvPicPr>
          <p:cNvPr id="4" name="Google Shape;310;g14bcfdec53c_0_1266" descr="A picture containing person&#10;&#10;Description automatically generated">
            <a:extLst>
              <a:ext uri="{FF2B5EF4-FFF2-40B4-BE49-F238E27FC236}">
                <a16:creationId xmlns:a16="http://schemas.microsoft.com/office/drawing/2014/main" id="{46DA386F-6497-0E19-08F3-FB1F5F493D3C}"/>
              </a:ext>
            </a:extLst>
          </p:cNvPr>
          <p:cNvPicPr preferRelativeResize="0"/>
          <p:nvPr/>
        </p:nvPicPr>
        <p:blipFill rotWithShape="1">
          <a:blip r:embed="rId5">
            <a:alphaModFix/>
          </a:blip>
          <a:srcRect t="1871" b="9016"/>
          <a:stretch/>
        </p:blipFill>
        <p:spPr>
          <a:xfrm>
            <a:off x="8999886" y="2551558"/>
            <a:ext cx="3177637" cy="1755647"/>
          </a:xfrm>
          <a:prstGeom prst="rect">
            <a:avLst/>
          </a:prstGeom>
          <a:noFill/>
          <a:ln>
            <a:noFill/>
          </a:ln>
        </p:spPr>
      </p:pic>
      <p:pic>
        <p:nvPicPr>
          <p:cNvPr id="5" name="Google Shape;311;g14bcfdec53c_0_1266" descr="A picture containing sky, outdoor, snow, seal&#10;&#10;Description automatically generated">
            <a:extLst>
              <a:ext uri="{FF2B5EF4-FFF2-40B4-BE49-F238E27FC236}">
                <a16:creationId xmlns:a16="http://schemas.microsoft.com/office/drawing/2014/main" id="{305A6A2F-4183-6F90-1545-DD02A22853B7}"/>
              </a:ext>
            </a:extLst>
          </p:cNvPr>
          <p:cNvPicPr preferRelativeResize="0"/>
          <p:nvPr/>
        </p:nvPicPr>
        <p:blipFill rotWithShape="1">
          <a:blip r:embed="rId6">
            <a:alphaModFix/>
          </a:blip>
          <a:srcRect t="9663" b="-1086"/>
          <a:stretch/>
        </p:blipFill>
        <p:spPr>
          <a:xfrm>
            <a:off x="8999885" y="4464026"/>
            <a:ext cx="3177633" cy="2178791"/>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173</TotalTime>
  <Words>938</Words>
  <Application>Microsoft Office PowerPoint</Application>
  <PresentationFormat>Widescreen</PresentationFormat>
  <Paragraphs>92</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Times New Roman</vt:lpstr>
      <vt:lpstr>Calibri</vt:lpstr>
      <vt:lpstr>Segoe UI</vt:lpstr>
      <vt:lpstr>Arial</vt:lpstr>
      <vt:lpstr>GOOS PPT Theme</vt:lpstr>
      <vt:lpstr>Session 6 Capacity Development </vt:lpstr>
      <vt:lpstr>Cross-GOOS Progress</vt:lpstr>
      <vt:lpstr>DBCP Capacity Building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15th Session of Observations Coordination Group (OCG) </dc:title>
  <dc:creator>Collins, Forest</dc:creator>
  <cp:lastModifiedBy>Yu, Ting</cp:lastModifiedBy>
  <cp:revision>5</cp:revision>
  <dcterms:modified xsi:type="dcterms:W3CDTF">2024-05-10T14:30:39Z</dcterms:modified>
</cp:coreProperties>
</file>