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7" r:id="rId2"/>
    <p:sldId id="256" r:id="rId3"/>
  </p:sldIdLst>
  <p:sldSz cx="15119350" cy="21383625"/>
  <p:notesSz cx="6858000" cy="9144000"/>
  <p:embeddedFontLst>
    <p:embeddedFont>
      <p:font typeface="Helvetica Neue" panose="02000503000000020004" pitchFamily="2" charset="0"/>
      <p:regular r:id="rId5"/>
      <p:bold r:id="rId6"/>
      <p:italic r:id="rId7"/>
      <p:boldItalic r:id="rId8"/>
    </p:embeddedFont>
    <p:embeddedFont>
      <p:font typeface="Montserrat" pitchFamily="2" charset="77"/>
      <p:regular r:id="rId9"/>
      <p:bold r:id="rId10"/>
      <p:italic r:id="rId11"/>
      <p:boldItalic r:id="rId12"/>
    </p:embeddedFont>
    <p:embeddedFont>
      <p:font typeface="Montserrat Medium"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735">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4694"/>
  </p:normalViewPr>
  <p:slideViewPr>
    <p:cSldViewPr snapToGrid="0">
      <p:cViewPr varScale="1">
        <p:scale>
          <a:sx n="38" d="100"/>
          <a:sy n="38" d="100"/>
        </p:scale>
        <p:origin x="3592" y="264"/>
      </p:cViewPr>
      <p:guideLst>
        <p:guide orient="horz" pos="6735"/>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795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15423" y="3095556"/>
            <a:ext cx="14089200" cy="8533500"/>
          </a:xfrm>
          <a:prstGeom prst="rect">
            <a:avLst/>
          </a:prstGeom>
        </p:spPr>
        <p:txBody>
          <a:bodyPr spcFirstLastPara="1" wrap="square" lIns="227475" tIns="227475" rIns="227475" bIns="227475" anchor="b" anchorCtr="0">
            <a:normAutofit/>
          </a:bodyPr>
          <a:lstStyle>
            <a:lvl1pPr lvl="0" algn="ctr">
              <a:spcBef>
                <a:spcPts val="0"/>
              </a:spcBef>
              <a:spcAft>
                <a:spcPts val="0"/>
              </a:spcAft>
              <a:buSzPts val="12900"/>
              <a:buNone/>
              <a:defRPr sz="12900"/>
            </a:lvl1pPr>
            <a:lvl2pPr lvl="1" algn="ctr">
              <a:spcBef>
                <a:spcPts val="0"/>
              </a:spcBef>
              <a:spcAft>
                <a:spcPts val="0"/>
              </a:spcAft>
              <a:buSzPts val="12900"/>
              <a:buNone/>
              <a:defRPr sz="12900"/>
            </a:lvl2pPr>
            <a:lvl3pPr lvl="2" algn="ctr">
              <a:spcBef>
                <a:spcPts val="0"/>
              </a:spcBef>
              <a:spcAft>
                <a:spcPts val="0"/>
              </a:spcAft>
              <a:buSzPts val="12900"/>
              <a:buNone/>
              <a:defRPr sz="12900"/>
            </a:lvl3pPr>
            <a:lvl4pPr lvl="3" algn="ctr">
              <a:spcBef>
                <a:spcPts val="0"/>
              </a:spcBef>
              <a:spcAft>
                <a:spcPts val="0"/>
              </a:spcAft>
              <a:buSzPts val="12900"/>
              <a:buNone/>
              <a:defRPr sz="12900"/>
            </a:lvl4pPr>
            <a:lvl5pPr lvl="4" algn="ctr">
              <a:spcBef>
                <a:spcPts val="0"/>
              </a:spcBef>
              <a:spcAft>
                <a:spcPts val="0"/>
              </a:spcAft>
              <a:buSzPts val="12900"/>
              <a:buNone/>
              <a:defRPr sz="12900"/>
            </a:lvl5pPr>
            <a:lvl6pPr lvl="5" algn="ctr">
              <a:spcBef>
                <a:spcPts val="0"/>
              </a:spcBef>
              <a:spcAft>
                <a:spcPts val="0"/>
              </a:spcAft>
              <a:buSzPts val="12900"/>
              <a:buNone/>
              <a:defRPr sz="12900"/>
            </a:lvl6pPr>
            <a:lvl7pPr lvl="6" algn="ctr">
              <a:spcBef>
                <a:spcPts val="0"/>
              </a:spcBef>
              <a:spcAft>
                <a:spcPts val="0"/>
              </a:spcAft>
              <a:buSzPts val="12900"/>
              <a:buNone/>
              <a:defRPr sz="12900"/>
            </a:lvl7pPr>
            <a:lvl8pPr lvl="7" algn="ctr">
              <a:spcBef>
                <a:spcPts val="0"/>
              </a:spcBef>
              <a:spcAft>
                <a:spcPts val="0"/>
              </a:spcAft>
              <a:buSzPts val="12900"/>
              <a:buNone/>
              <a:defRPr sz="12900"/>
            </a:lvl8pPr>
            <a:lvl9pPr lvl="8" algn="ctr">
              <a:spcBef>
                <a:spcPts val="0"/>
              </a:spcBef>
              <a:spcAft>
                <a:spcPts val="0"/>
              </a:spcAft>
              <a:buSzPts val="12900"/>
              <a:buNone/>
              <a:defRPr sz="12900"/>
            </a:lvl9pPr>
          </a:lstStyle>
          <a:p>
            <a:endParaRPr/>
          </a:p>
        </p:txBody>
      </p:sp>
      <p:sp>
        <p:nvSpPr>
          <p:cNvPr id="11" name="Google Shape;11;p2"/>
          <p:cNvSpPr txBox="1">
            <a:spLocks noGrp="1"/>
          </p:cNvSpPr>
          <p:nvPr>
            <p:ph type="subTitle" idx="1"/>
          </p:nvPr>
        </p:nvSpPr>
        <p:spPr>
          <a:xfrm>
            <a:off x="515409" y="11782819"/>
            <a:ext cx="14089200" cy="3295200"/>
          </a:xfrm>
          <a:prstGeom prst="rect">
            <a:avLst/>
          </a:prstGeom>
        </p:spPr>
        <p:txBody>
          <a:bodyPr spcFirstLastPara="1" wrap="square" lIns="227475" tIns="227475" rIns="227475" bIns="227475" anchor="t" anchorCtr="0">
            <a:norm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2" name="Google Shape;12;p2"/>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15409" y="4598693"/>
            <a:ext cx="14089200" cy="8163300"/>
          </a:xfrm>
          <a:prstGeom prst="rect">
            <a:avLst/>
          </a:prstGeom>
        </p:spPr>
        <p:txBody>
          <a:bodyPr spcFirstLastPara="1" wrap="square" lIns="227475" tIns="227475" rIns="227475" bIns="227475" anchor="b" anchorCtr="0">
            <a:normAutofit/>
          </a:bodyPr>
          <a:lstStyle>
            <a:lvl1pPr lvl="0" algn="ctr">
              <a:spcBef>
                <a:spcPts val="0"/>
              </a:spcBef>
              <a:spcAft>
                <a:spcPts val="0"/>
              </a:spcAft>
              <a:buSzPts val="29900"/>
              <a:buNone/>
              <a:defRPr sz="29900"/>
            </a:lvl1pPr>
            <a:lvl2pPr lvl="1" algn="ctr">
              <a:spcBef>
                <a:spcPts val="0"/>
              </a:spcBef>
              <a:spcAft>
                <a:spcPts val="0"/>
              </a:spcAft>
              <a:buSzPts val="29900"/>
              <a:buNone/>
              <a:defRPr sz="29900"/>
            </a:lvl2pPr>
            <a:lvl3pPr lvl="2" algn="ctr">
              <a:spcBef>
                <a:spcPts val="0"/>
              </a:spcBef>
              <a:spcAft>
                <a:spcPts val="0"/>
              </a:spcAft>
              <a:buSzPts val="29900"/>
              <a:buNone/>
              <a:defRPr sz="29900"/>
            </a:lvl3pPr>
            <a:lvl4pPr lvl="3" algn="ctr">
              <a:spcBef>
                <a:spcPts val="0"/>
              </a:spcBef>
              <a:spcAft>
                <a:spcPts val="0"/>
              </a:spcAft>
              <a:buSzPts val="29900"/>
              <a:buNone/>
              <a:defRPr sz="29900"/>
            </a:lvl4pPr>
            <a:lvl5pPr lvl="4" algn="ctr">
              <a:spcBef>
                <a:spcPts val="0"/>
              </a:spcBef>
              <a:spcAft>
                <a:spcPts val="0"/>
              </a:spcAft>
              <a:buSzPts val="29900"/>
              <a:buNone/>
              <a:defRPr sz="29900"/>
            </a:lvl5pPr>
            <a:lvl6pPr lvl="5" algn="ctr">
              <a:spcBef>
                <a:spcPts val="0"/>
              </a:spcBef>
              <a:spcAft>
                <a:spcPts val="0"/>
              </a:spcAft>
              <a:buSzPts val="29900"/>
              <a:buNone/>
              <a:defRPr sz="29900"/>
            </a:lvl6pPr>
            <a:lvl7pPr lvl="6" algn="ctr">
              <a:spcBef>
                <a:spcPts val="0"/>
              </a:spcBef>
              <a:spcAft>
                <a:spcPts val="0"/>
              </a:spcAft>
              <a:buSzPts val="29900"/>
              <a:buNone/>
              <a:defRPr sz="29900"/>
            </a:lvl7pPr>
            <a:lvl8pPr lvl="7" algn="ctr">
              <a:spcBef>
                <a:spcPts val="0"/>
              </a:spcBef>
              <a:spcAft>
                <a:spcPts val="0"/>
              </a:spcAft>
              <a:buSzPts val="29900"/>
              <a:buNone/>
              <a:defRPr sz="29900"/>
            </a:lvl8pPr>
            <a:lvl9pPr lvl="8" algn="ctr">
              <a:spcBef>
                <a:spcPts val="0"/>
              </a:spcBef>
              <a:spcAft>
                <a:spcPts val="0"/>
              </a:spcAft>
              <a:buSzPts val="29900"/>
              <a:buNone/>
              <a:defRPr sz="29900"/>
            </a:lvl9pPr>
          </a:lstStyle>
          <a:p>
            <a:r>
              <a:t>xx%</a:t>
            </a:r>
          </a:p>
        </p:txBody>
      </p:sp>
      <p:sp>
        <p:nvSpPr>
          <p:cNvPr id="46" name="Google Shape;46;p11"/>
          <p:cNvSpPr txBox="1">
            <a:spLocks noGrp="1"/>
          </p:cNvSpPr>
          <p:nvPr>
            <p:ph type="body" idx="1"/>
          </p:nvPr>
        </p:nvSpPr>
        <p:spPr>
          <a:xfrm>
            <a:off x="515409" y="13105313"/>
            <a:ext cx="14089200" cy="5408100"/>
          </a:xfrm>
          <a:prstGeom prst="rect">
            <a:avLst/>
          </a:prstGeom>
        </p:spPr>
        <p:txBody>
          <a:bodyPr spcFirstLastPara="1" wrap="square" lIns="227475" tIns="227475" rIns="227475" bIns="227475" anchor="t" anchorCtr="0">
            <a:normAutofit/>
          </a:bodyPr>
          <a:lstStyle>
            <a:lvl1pPr marL="457200" lvl="0" indent="-514350" algn="ctr">
              <a:spcBef>
                <a:spcPts val="0"/>
              </a:spcBef>
              <a:spcAft>
                <a:spcPts val="0"/>
              </a:spcAft>
              <a:buSzPts val="4500"/>
              <a:buChar char="●"/>
              <a:defRPr/>
            </a:lvl1pPr>
            <a:lvl2pPr marL="914400" lvl="1" indent="-450850" algn="ctr">
              <a:spcBef>
                <a:spcPts val="0"/>
              </a:spcBef>
              <a:spcAft>
                <a:spcPts val="0"/>
              </a:spcAft>
              <a:buSzPts val="3500"/>
              <a:buChar char="○"/>
              <a:defRPr/>
            </a:lvl2pPr>
            <a:lvl3pPr marL="1371600" lvl="2" indent="-450850" algn="ctr">
              <a:spcBef>
                <a:spcPts val="0"/>
              </a:spcBef>
              <a:spcAft>
                <a:spcPts val="0"/>
              </a:spcAft>
              <a:buSzPts val="3500"/>
              <a:buChar char="■"/>
              <a:defRPr/>
            </a:lvl3pPr>
            <a:lvl4pPr marL="1828800" lvl="3" indent="-450850" algn="ctr">
              <a:spcBef>
                <a:spcPts val="0"/>
              </a:spcBef>
              <a:spcAft>
                <a:spcPts val="0"/>
              </a:spcAft>
              <a:buSzPts val="3500"/>
              <a:buChar char="●"/>
              <a:defRPr/>
            </a:lvl4pPr>
            <a:lvl5pPr marL="2286000" lvl="4" indent="-450850" algn="ctr">
              <a:spcBef>
                <a:spcPts val="0"/>
              </a:spcBef>
              <a:spcAft>
                <a:spcPts val="0"/>
              </a:spcAft>
              <a:buSzPts val="3500"/>
              <a:buChar char="○"/>
              <a:defRPr/>
            </a:lvl5pPr>
            <a:lvl6pPr marL="2743200" lvl="5" indent="-450850" algn="ctr">
              <a:spcBef>
                <a:spcPts val="0"/>
              </a:spcBef>
              <a:spcAft>
                <a:spcPts val="0"/>
              </a:spcAft>
              <a:buSzPts val="3500"/>
              <a:buChar char="■"/>
              <a:defRPr/>
            </a:lvl6pPr>
            <a:lvl7pPr marL="3200400" lvl="6" indent="-450850" algn="ctr">
              <a:spcBef>
                <a:spcPts val="0"/>
              </a:spcBef>
              <a:spcAft>
                <a:spcPts val="0"/>
              </a:spcAft>
              <a:buSzPts val="3500"/>
              <a:buChar char="●"/>
              <a:defRPr/>
            </a:lvl7pPr>
            <a:lvl8pPr marL="3657600" lvl="7" indent="-450850" algn="ctr">
              <a:spcBef>
                <a:spcPts val="0"/>
              </a:spcBef>
              <a:spcAft>
                <a:spcPts val="0"/>
              </a:spcAft>
              <a:buSzPts val="3500"/>
              <a:buChar char="○"/>
              <a:defRPr/>
            </a:lvl8pPr>
            <a:lvl9pPr marL="4114800" lvl="8" indent="-450850" algn="ctr">
              <a:spcBef>
                <a:spcPts val="0"/>
              </a:spcBef>
              <a:spcAft>
                <a:spcPts val="0"/>
              </a:spcAft>
              <a:buSzPts val="3500"/>
              <a:buChar char="■"/>
              <a:defRPr/>
            </a:lvl9pPr>
          </a:lstStyle>
          <a:p>
            <a:endParaRPr/>
          </a:p>
        </p:txBody>
      </p:sp>
      <p:sp>
        <p:nvSpPr>
          <p:cNvPr id="47" name="Google Shape;47;p11"/>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15409" y="8942117"/>
            <a:ext cx="14089200" cy="3499800"/>
          </a:xfrm>
          <a:prstGeom prst="rect">
            <a:avLst/>
          </a:prstGeom>
        </p:spPr>
        <p:txBody>
          <a:bodyPr spcFirstLastPara="1" wrap="square" lIns="227475" tIns="227475" rIns="227475" bIns="227475" anchor="ctr" anchorCtr="0">
            <a:norm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endParaRPr/>
          </a:p>
        </p:txBody>
      </p:sp>
      <p:sp>
        <p:nvSpPr>
          <p:cNvPr id="15" name="Google Shape;15;p3"/>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15409" y="1850183"/>
            <a:ext cx="14089200" cy="2381100"/>
          </a:xfrm>
          <a:prstGeom prst="rect">
            <a:avLst/>
          </a:prstGeom>
        </p:spPr>
        <p:txBody>
          <a:bodyPr spcFirstLastPara="1" wrap="square" lIns="227475" tIns="227475" rIns="227475" bIns="227475" anchor="t" anchorCtr="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a:endParaRPr/>
          </a:p>
        </p:txBody>
      </p:sp>
      <p:sp>
        <p:nvSpPr>
          <p:cNvPr id="18" name="Google Shape;18;p4"/>
          <p:cNvSpPr txBox="1">
            <a:spLocks noGrp="1"/>
          </p:cNvSpPr>
          <p:nvPr>
            <p:ph type="body" idx="1"/>
          </p:nvPr>
        </p:nvSpPr>
        <p:spPr>
          <a:xfrm>
            <a:off x="515409" y="4791392"/>
            <a:ext cx="14089200" cy="14203500"/>
          </a:xfrm>
          <a:prstGeom prst="rect">
            <a:avLst/>
          </a:prstGeom>
        </p:spPr>
        <p:txBody>
          <a:bodyPr spcFirstLastPara="1" wrap="square" lIns="227475" tIns="227475" rIns="227475" bIns="227475" anchor="t" anchorCtr="0">
            <a:normAutofit/>
          </a:bodyPr>
          <a:lstStyle>
            <a:lvl1pPr marL="457200" lvl="0" indent="-514350">
              <a:spcBef>
                <a:spcPts val="0"/>
              </a:spcBef>
              <a:spcAft>
                <a:spcPts val="0"/>
              </a:spcAft>
              <a:buSzPts val="4500"/>
              <a:buChar char="●"/>
              <a:defRPr/>
            </a:lvl1pPr>
            <a:lvl2pPr marL="914400" lvl="1" indent="-450850">
              <a:spcBef>
                <a:spcPts val="0"/>
              </a:spcBef>
              <a:spcAft>
                <a:spcPts val="0"/>
              </a:spcAft>
              <a:buSzPts val="3500"/>
              <a:buChar char="○"/>
              <a:defRPr/>
            </a:lvl2pPr>
            <a:lvl3pPr marL="1371600" lvl="2" indent="-450850">
              <a:spcBef>
                <a:spcPts val="0"/>
              </a:spcBef>
              <a:spcAft>
                <a:spcPts val="0"/>
              </a:spcAft>
              <a:buSzPts val="3500"/>
              <a:buChar char="■"/>
              <a:defRPr/>
            </a:lvl3pPr>
            <a:lvl4pPr marL="1828800" lvl="3" indent="-450850">
              <a:spcBef>
                <a:spcPts val="0"/>
              </a:spcBef>
              <a:spcAft>
                <a:spcPts val="0"/>
              </a:spcAft>
              <a:buSzPts val="3500"/>
              <a:buChar char="●"/>
              <a:defRPr/>
            </a:lvl4pPr>
            <a:lvl5pPr marL="2286000" lvl="4" indent="-450850">
              <a:spcBef>
                <a:spcPts val="0"/>
              </a:spcBef>
              <a:spcAft>
                <a:spcPts val="0"/>
              </a:spcAft>
              <a:buSzPts val="3500"/>
              <a:buChar char="○"/>
              <a:defRPr/>
            </a:lvl5pPr>
            <a:lvl6pPr marL="2743200" lvl="5" indent="-450850">
              <a:spcBef>
                <a:spcPts val="0"/>
              </a:spcBef>
              <a:spcAft>
                <a:spcPts val="0"/>
              </a:spcAft>
              <a:buSzPts val="3500"/>
              <a:buChar char="■"/>
              <a:defRPr/>
            </a:lvl6pPr>
            <a:lvl7pPr marL="3200400" lvl="6" indent="-450850">
              <a:spcBef>
                <a:spcPts val="0"/>
              </a:spcBef>
              <a:spcAft>
                <a:spcPts val="0"/>
              </a:spcAft>
              <a:buSzPts val="3500"/>
              <a:buChar char="●"/>
              <a:defRPr/>
            </a:lvl7pPr>
            <a:lvl8pPr marL="3657600" lvl="7" indent="-450850">
              <a:spcBef>
                <a:spcPts val="0"/>
              </a:spcBef>
              <a:spcAft>
                <a:spcPts val="0"/>
              </a:spcAft>
              <a:buSzPts val="3500"/>
              <a:buChar char="○"/>
              <a:defRPr/>
            </a:lvl8pPr>
            <a:lvl9pPr marL="4114800" lvl="8" indent="-450850">
              <a:spcBef>
                <a:spcPts val="0"/>
              </a:spcBef>
              <a:spcAft>
                <a:spcPts val="0"/>
              </a:spcAft>
              <a:buSzPts val="3500"/>
              <a:buChar char="■"/>
              <a:defRPr/>
            </a:lvl9pPr>
          </a:lstStyle>
          <a:p>
            <a:endParaRPr/>
          </a:p>
        </p:txBody>
      </p:sp>
      <p:sp>
        <p:nvSpPr>
          <p:cNvPr id="19" name="Google Shape;19;p4"/>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15409" y="1850183"/>
            <a:ext cx="14089200" cy="2381100"/>
          </a:xfrm>
          <a:prstGeom prst="rect">
            <a:avLst/>
          </a:prstGeom>
        </p:spPr>
        <p:txBody>
          <a:bodyPr spcFirstLastPara="1" wrap="square" lIns="227475" tIns="227475" rIns="227475" bIns="227475" anchor="t" anchorCtr="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a:endParaRPr/>
          </a:p>
        </p:txBody>
      </p:sp>
      <p:sp>
        <p:nvSpPr>
          <p:cNvPr id="22" name="Google Shape;22;p5"/>
          <p:cNvSpPr txBox="1">
            <a:spLocks noGrp="1"/>
          </p:cNvSpPr>
          <p:nvPr>
            <p:ph type="body" idx="1"/>
          </p:nvPr>
        </p:nvSpPr>
        <p:spPr>
          <a:xfrm>
            <a:off x="515409" y="4791392"/>
            <a:ext cx="6614100" cy="14203500"/>
          </a:xfrm>
          <a:prstGeom prst="rect">
            <a:avLst/>
          </a:prstGeom>
        </p:spPr>
        <p:txBody>
          <a:bodyPr spcFirstLastPara="1" wrap="square" lIns="227475" tIns="227475" rIns="227475" bIns="227475" anchor="t" anchorCtr="0">
            <a:normAutofit/>
          </a:bodyPr>
          <a:lstStyle>
            <a:lvl1pPr marL="457200" lvl="0" indent="-450850">
              <a:spcBef>
                <a:spcPts val="0"/>
              </a:spcBef>
              <a:spcAft>
                <a:spcPts val="0"/>
              </a:spcAft>
              <a:buSzPts val="3500"/>
              <a:buChar char="●"/>
              <a:defRPr sz="3500"/>
            </a:lvl1pPr>
            <a:lvl2pPr marL="914400" lvl="1" indent="-419100">
              <a:spcBef>
                <a:spcPts val="0"/>
              </a:spcBef>
              <a:spcAft>
                <a:spcPts val="0"/>
              </a:spcAft>
              <a:buSzPts val="3000"/>
              <a:buChar char="○"/>
              <a:defRPr sz="3000"/>
            </a:lvl2pPr>
            <a:lvl3pPr marL="1371600" lvl="2" indent="-419100">
              <a:spcBef>
                <a:spcPts val="0"/>
              </a:spcBef>
              <a:spcAft>
                <a:spcPts val="0"/>
              </a:spcAft>
              <a:buSzPts val="3000"/>
              <a:buChar char="■"/>
              <a:defRPr sz="3000"/>
            </a:lvl3pPr>
            <a:lvl4pPr marL="1828800" lvl="3" indent="-419100">
              <a:spcBef>
                <a:spcPts val="0"/>
              </a:spcBef>
              <a:spcAft>
                <a:spcPts val="0"/>
              </a:spcAft>
              <a:buSzPts val="3000"/>
              <a:buChar char="●"/>
              <a:defRPr sz="3000"/>
            </a:lvl4pPr>
            <a:lvl5pPr marL="2286000" lvl="4" indent="-419100">
              <a:spcBef>
                <a:spcPts val="0"/>
              </a:spcBef>
              <a:spcAft>
                <a:spcPts val="0"/>
              </a:spcAft>
              <a:buSzPts val="3000"/>
              <a:buChar char="○"/>
              <a:defRPr sz="3000"/>
            </a:lvl5pPr>
            <a:lvl6pPr marL="2743200" lvl="5" indent="-419100">
              <a:spcBef>
                <a:spcPts val="0"/>
              </a:spcBef>
              <a:spcAft>
                <a:spcPts val="0"/>
              </a:spcAft>
              <a:buSzPts val="3000"/>
              <a:buChar char="■"/>
              <a:defRPr sz="3000"/>
            </a:lvl6pPr>
            <a:lvl7pPr marL="3200400" lvl="6" indent="-419100">
              <a:spcBef>
                <a:spcPts val="0"/>
              </a:spcBef>
              <a:spcAft>
                <a:spcPts val="0"/>
              </a:spcAft>
              <a:buSzPts val="3000"/>
              <a:buChar char="●"/>
              <a:defRPr sz="3000"/>
            </a:lvl7pPr>
            <a:lvl8pPr marL="3657600" lvl="7" indent="-41910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23" name="Google Shape;23;p5"/>
          <p:cNvSpPr txBox="1">
            <a:spLocks noGrp="1"/>
          </p:cNvSpPr>
          <p:nvPr>
            <p:ph type="body" idx="2"/>
          </p:nvPr>
        </p:nvSpPr>
        <p:spPr>
          <a:xfrm>
            <a:off x="7990583" y="4791392"/>
            <a:ext cx="6614100" cy="14203500"/>
          </a:xfrm>
          <a:prstGeom prst="rect">
            <a:avLst/>
          </a:prstGeom>
        </p:spPr>
        <p:txBody>
          <a:bodyPr spcFirstLastPara="1" wrap="square" lIns="227475" tIns="227475" rIns="227475" bIns="227475" anchor="t" anchorCtr="0">
            <a:normAutofit/>
          </a:bodyPr>
          <a:lstStyle>
            <a:lvl1pPr marL="457200" lvl="0" indent="-450850">
              <a:spcBef>
                <a:spcPts val="0"/>
              </a:spcBef>
              <a:spcAft>
                <a:spcPts val="0"/>
              </a:spcAft>
              <a:buSzPts val="3500"/>
              <a:buChar char="●"/>
              <a:defRPr sz="3500"/>
            </a:lvl1pPr>
            <a:lvl2pPr marL="914400" lvl="1" indent="-419100">
              <a:spcBef>
                <a:spcPts val="0"/>
              </a:spcBef>
              <a:spcAft>
                <a:spcPts val="0"/>
              </a:spcAft>
              <a:buSzPts val="3000"/>
              <a:buChar char="○"/>
              <a:defRPr sz="3000"/>
            </a:lvl2pPr>
            <a:lvl3pPr marL="1371600" lvl="2" indent="-419100">
              <a:spcBef>
                <a:spcPts val="0"/>
              </a:spcBef>
              <a:spcAft>
                <a:spcPts val="0"/>
              </a:spcAft>
              <a:buSzPts val="3000"/>
              <a:buChar char="■"/>
              <a:defRPr sz="3000"/>
            </a:lvl3pPr>
            <a:lvl4pPr marL="1828800" lvl="3" indent="-419100">
              <a:spcBef>
                <a:spcPts val="0"/>
              </a:spcBef>
              <a:spcAft>
                <a:spcPts val="0"/>
              </a:spcAft>
              <a:buSzPts val="3000"/>
              <a:buChar char="●"/>
              <a:defRPr sz="3000"/>
            </a:lvl4pPr>
            <a:lvl5pPr marL="2286000" lvl="4" indent="-419100">
              <a:spcBef>
                <a:spcPts val="0"/>
              </a:spcBef>
              <a:spcAft>
                <a:spcPts val="0"/>
              </a:spcAft>
              <a:buSzPts val="3000"/>
              <a:buChar char="○"/>
              <a:defRPr sz="3000"/>
            </a:lvl5pPr>
            <a:lvl6pPr marL="2743200" lvl="5" indent="-419100">
              <a:spcBef>
                <a:spcPts val="0"/>
              </a:spcBef>
              <a:spcAft>
                <a:spcPts val="0"/>
              </a:spcAft>
              <a:buSzPts val="3000"/>
              <a:buChar char="■"/>
              <a:defRPr sz="3000"/>
            </a:lvl6pPr>
            <a:lvl7pPr marL="3200400" lvl="6" indent="-419100">
              <a:spcBef>
                <a:spcPts val="0"/>
              </a:spcBef>
              <a:spcAft>
                <a:spcPts val="0"/>
              </a:spcAft>
              <a:buSzPts val="3000"/>
              <a:buChar char="●"/>
              <a:defRPr sz="3000"/>
            </a:lvl7pPr>
            <a:lvl8pPr marL="3657600" lvl="7" indent="-41910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24" name="Google Shape;24;p5"/>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15409" y="1850183"/>
            <a:ext cx="14089200" cy="2381100"/>
          </a:xfrm>
          <a:prstGeom prst="rect">
            <a:avLst/>
          </a:prstGeom>
        </p:spPr>
        <p:txBody>
          <a:bodyPr spcFirstLastPara="1" wrap="square" lIns="227475" tIns="227475" rIns="227475" bIns="227475" anchor="t" anchorCtr="0">
            <a:normAutofit/>
          </a:bodyPr>
          <a:lstStyle>
            <a:lvl1pPr lvl="0">
              <a:spcBef>
                <a:spcPts val="0"/>
              </a:spcBef>
              <a:spcAft>
                <a:spcPts val="0"/>
              </a:spcAft>
              <a:buSzPts val="7000"/>
              <a:buNone/>
              <a:defRPr/>
            </a:lvl1pPr>
            <a:lvl2pPr lvl="1">
              <a:spcBef>
                <a:spcPts val="0"/>
              </a:spcBef>
              <a:spcAft>
                <a:spcPts val="0"/>
              </a:spcAft>
              <a:buSzPts val="7000"/>
              <a:buNone/>
              <a:defRPr/>
            </a:lvl2pPr>
            <a:lvl3pPr lvl="2">
              <a:spcBef>
                <a:spcPts val="0"/>
              </a:spcBef>
              <a:spcAft>
                <a:spcPts val="0"/>
              </a:spcAft>
              <a:buSzPts val="7000"/>
              <a:buNone/>
              <a:defRPr/>
            </a:lvl3pPr>
            <a:lvl4pPr lvl="3">
              <a:spcBef>
                <a:spcPts val="0"/>
              </a:spcBef>
              <a:spcAft>
                <a:spcPts val="0"/>
              </a:spcAft>
              <a:buSzPts val="7000"/>
              <a:buNone/>
              <a:defRPr/>
            </a:lvl4pPr>
            <a:lvl5pPr lvl="4">
              <a:spcBef>
                <a:spcPts val="0"/>
              </a:spcBef>
              <a:spcAft>
                <a:spcPts val="0"/>
              </a:spcAft>
              <a:buSzPts val="7000"/>
              <a:buNone/>
              <a:defRPr/>
            </a:lvl5pPr>
            <a:lvl6pPr lvl="5">
              <a:spcBef>
                <a:spcPts val="0"/>
              </a:spcBef>
              <a:spcAft>
                <a:spcPts val="0"/>
              </a:spcAft>
              <a:buSzPts val="7000"/>
              <a:buNone/>
              <a:defRPr/>
            </a:lvl6pPr>
            <a:lvl7pPr lvl="6">
              <a:spcBef>
                <a:spcPts val="0"/>
              </a:spcBef>
              <a:spcAft>
                <a:spcPts val="0"/>
              </a:spcAft>
              <a:buSzPts val="7000"/>
              <a:buNone/>
              <a:defRPr/>
            </a:lvl7pPr>
            <a:lvl8pPr lvl="7">
              <a:spcBef>
                <a:spcPts val="0"/>
              </a:spcBef>
              <a:spcAft>
                <a:spcPts val="0"/>
              </a:spcAft>
              <a:buSzPts val="7000"/>
              <a:buNone/>
              <a:defRPr/>
            </a:lvl8pPr>
            <a:lvl9pPr lvl="8">
              <a:spcBef>
                <a:spcPts val="0"/>
              </a:spcBef>
              <a:spcAft>
                <a:spcPts val="0"/>
              </a:spcAft>
              <a:buSzPts val="7000"/>
              <a:buNone/>
              <a:defRPr/>
            </a:lvl9pPr>
          </a:lstStyle>
          <a:p>
            <a:endParaRPr/>
          </a:p>
        </p:txBody>
      </p:sp>
      <p:sp>
        <p:nvSpPr>
          <p:cNvPr id="27" name="Google Shape;27;p6"/>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15409" y="2309896"/>
            <a:ext cx="4643100" cy="3141900"/>
          </a:xfrm>
          <a:prstGeom prst="rect">
            <a:avLst/>
          </a:prstGeom>
        </p:spPr>
        <p:txBody>
          <a:bodyPr spcFirstLastPara="1" wrap="square" lIns="227475" tIns="227475" rIns="227475" bIns="227475" anchor="b"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30" name="Google Shape;30;p7"/>
          <p:cNvSpPr txBox="1">
            <a:spLocks noGrp="1"/>
          </p:cNvSpPr>
          <p:nvPr>
            <p:ph type="body" idx="1"/>
          </p:nvPr>
        </p:nvSpPr>
        <p:spPr>
          <a:xfrm>
            <a:off x="515409" y="5777235"/>
            <a:ext cx="4643100" cy="13218300"/>
          </a:xfrm>
          <a:prstGeom prst="rect">
            <a:avLst/>
          </a:prstGeom>
        </p:spPr>
        <p:txBody>
          <a:bodyPr spcFirstLastPara="1" wrap="square" lIns="227475" tIns="227475" rIns="227475" bIns="227475" anchor="t" anchorCtr="0">
            <a:normAutofit/>
          </a:bodyPr>
          <a:lstStyle>
            <a:lvl1pPr marL="457200" lvl="0" indent="-419100">
              <a:spcBef>
                <a:spcPts val="0"/>
              </a:spcBef>
              <a:spcAft>
                <a:spcPts val="0"/>
              </a:spcAft>
              <a:buSzPts val="3000"/>
              <a:buChar char="●"/>
              <a:defRPr sz="3000"/>
            </a:lvl1pPr>
            <a:lvl2pPr marL="914400" lvl="1" indent="-419100">
              <a:spcBef>
                <a:spcPts val="0"/>
              </a:spcBef>
              <a:spcAft>
                <a:spcPts val="0"/>
              </a:spcAft>
              <a:buSzPts val="3000"/>
              <a:buChar char="○"/>
              <a:defRPr sz="3000"/>
            </a:lvl2pPr>
            <a:lvl3pPr marL="1371600" lvl="2" indent="-419100">
              <a:spcBef>
                <a:spcPts val="0"/>
              </a:spcBef>
              <a:spcAft>
                <a:spcPts val="0"/>
              </a:spcAft>
              <a:buSzPts val="3000"/>
              <a:buChar char="■"/>
              <a:defRPr sz="3000"/>
            </a:lvl3pPr>
            <a:lvl4pPr marL="1828800" lvl="3" indent="-419100">
              <a:spcBef>
                <a:spcPts val="0"/>
              </a:spcBef>
              <a:spcAft>
                <a:spcPts val="0"/>
              </a:spcAft>
              <a:buSzPts val="3000"/>
              <a:buChar char="●"/>
              <a:defRPr sz="3000"/>
            </a:lvl4pPr>
            <a:lvl5pPr marL="2286000" lvl="4" indent="-419100">
              <a:spcBef>
                <a:spcPts val="0"/>
              </a:spcBef>
              <a:spcAft>
                <a:spcPts val="0"/>
              </a:spcAft>
              <a:buSzPts val="3000"/>
              <a:buChar char="○"/>
              <a:defRPr sz="3000"/>
            </a:lvl5pPr>
            <a:lvl6pPr marL="2743200" lvl="5" indent="-419100">
              <a:spcBef>
                <a:spcPts val="0"/>
              </a:spcBef>
              <a:spcAft>
                <a:spcPts val="0"/>
              </a:spcAft>
              <a:buSzPts val="3000"/>
              <a:buChar char="■"/>
              <a:defRPr sz="3000"/>
            </a:lvl6pPr>
            <a:lvl7pPr marL="3200400" lvl="6" indent="-419100">
              <a:spcBef>
                <a:spcPts val="0"/>
              </a:spcBef>
              <a:spcAft>
                <a:spcPts val="0"/>
              </a:spcAft>
              <a:buSzPts val="3000"/>
              <a:buChar char="●"/>
              <a:defRPr sz="3000"/>
            </a:lvl7pPr>
            <a:lvl8pPr marL="3657600" lvl="7" indent="-41910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31" name="Google Shape;31;p7"/>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10650" y="1871490"/>
            <a:ext cx="10529400" cy="17007300"/>
          </a:xfrm>
          <a:prstGeom prst="rect">
            <a:avLst/>
          </a:prstGeom>
        </p:spPr>
        <p:txBody>
          <a:bodyPr spcFirstLastPara="1" wrap="square" lIns="227475" tIns="227475" rIns="227475" bIns="227475" anchor="ctr" anchorCtr="0">
            <a:normAutofit/>
          </a:bodyPr>
          <a:lstStyle>
            <a:lvl1pPr lvl="0">
              <a:spcBef>
                <a:spcPts val="0"/>
              </a:spcBef>
              <a:spcAft>
                <a:spcPts val="0"/>
              </a:spcAft>
              <a:buSzPts val="11900"/>
              <a:buNone/>
              <a:defRPr sz="11900"/>
            </a:lvl1pPr>
            <a:lvl2pPr lvl="1">
              <a:spcBef>
                <a:spcPts val="0"/>
              </a:spcBef>
              <a:spcAft>
                <a:spcPts val="0"/>
              </a:spcAft>
              <a:buSzPts val="11900"/>
              <a:buNone/>
              <a:defRPr sz="11900"/>
            </a:lvl2pPr>
            <a:lvl3pPr lvl="2">
              <a:spcBef>
                <a:spcPts val="0"/>
              </a:spcBef>
              <a:spcAft>
                <a:spcPts val="0"/>
              </a:spcAft>
              <a:buSzPts val="11900"/>
              <a:buNone/>
              <a:defRPr sz="11900"/>
            </a:lvl3pPr>
            <a:lvl4pPr lvl="3">
              <a:spcBef>
                <a:spcPts val="0"/>
              </a:spcBef>
              <a:spcAft>
                <a:spcPts val="0"/>
              </a:spcAft>
              <a:buSzPts val="11900"/>
              <a:buNone/>
              <a:defRPr sz="11900"/>
            </a:lvl4pPr>
            <a:lvl5pPr lvl="4">
              <a:spcBef>
                <a:spcPts val="0"/>
              </a:spcBef>
              <a:spcAft>
                <a:spcPts val="0"/>
              </a:spcAft>
              <a:buSzPts val="11900"/>
              <a:buNone/>
              <a:defRPr sz="11900"/>
            </a:lvl5pPr>
            <a:lvl6pPr lvl="5">
              <a:spcBef>
                <a:spcPts val="0"/>
              </a:spcBef>
              <a:spcAft>
                <a:spcPts val="0"/>
              </a:spcAft>
              <a:buSzPts val="11900"/>
              <a:buNone/>
              <a:defRPr sz="11900"/>
            </a:lvl6pPr>
            <a:lvl7pPr lvl="6">
              <a:spcBef>
                <a:spcPts val="0"/>
              </a:spcBef>
              <a:spcAft>
                <a:spcPts val="0"/>
              </a:spcAft>
              <a:buSzPts val="11900"/>
              <a:buNone/>
              <a:defRPr sz="11900"/>
            </a:lvl7pPr>
            <a:lvl8pPr lvl="7">
              <a:spcBef>
                <a:spcPts val="0"/>
              </a:spcBef>
              <a:spcAft>
                <a:spcPts val="0"/>
              </a:spcAft>
              <a:buSzPts val="11900"/>
              <a:buNone/>
              <a:defRPr sz="11900"/>
            </a:lvl8pPr>
            <a:lvl9pPr lvl="8">
              <a:spcBef>
                <a:spcPts val="0"/>
              </a:spcBef>
              <a:spcAft>
                <a:spcPts val="0"/>
              </a:spcAft>
              <a:buSzPts val="11900"/>
              <a:buNone/>
              <a:defRPr sz="11900"/>
            </a:lvl9pPr>
          </a:lstStyle>
          <a:p>
            <a:endParaRPr/>
          </a:p>
        </p:txBody>
      </p:sp>
      <p:sp>
        <p:nvSpPr>
          <p:cNvPr id="34" name="Google Shape;34;p8"/>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560000" y="-520"/>
            <a:ext cx="7560000" cy="21384000"/>
          </a:xfrm>
          <a:prstGeom prst="rect">
            <a:avLst/>
          </a:prstGeom>
          <a:solidFill>
            <a:schemeClr val="lt2"/>
          </a:solidFill>
          <a:ln>
            <a:noFill/>
          </a:ln>
        </p:spPr>
        <p:txBody>
          <a:bodyPr spcFirstLastPara="1" wrap="square" lIns="227475" tIns="227475" rIns="227475" bIns="2274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439016" y="5126901"/>
            <a:ext cx="6688800" cy="6162600"/>
          </a:xfrm>
          <a:prstGeom prst="rect">
            <a:avLst/>
          </a:prstGeom>
        </p:spPr>
        <p:txBody>
          <a:bodyPr spcFirstLastPara="1" wrap="square" lIns="227475" tIns="227475" rIns="227475" bIns="227475" anchor="b" anchorCtr="0">
            <a:norm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endParaRPr/>
          </a:p>
        </p:txBody>
      </p:sp>
      <p:sp>
        <p:nvSpPr>
          <p:cNvPr id="38" name="Google Shape;38;p9"/>
          <p:cNvSpPr txBox="1">
            <a:spLocks noGrp="1"/>
          </p:cNvSpPr>
          <p:nvPr>
            <p:ph type="subTitle" idx="1"/>
          </p:nvPr>
        </p:nvSpPr>
        <p:spPr>
          <a:xfrm>
            <a:off x="439016" y="11653729"/>
            <a:ext cx="6688800" cy="5134800"/>
          </a:xfrm>
          <a:prstGeom prst="rect">
            <a:avLst/>
          </a:prstGeom>
        </p:spPr>
        <p:txBody>
          <a:bodyPr spcFirstLastPara="1" wrap="square" lIns="227475" tIns="227475" rIns="227475" bIns="227475" anchor="t"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9" name="Google Shape;39;p9"/>
          <p:cNvSpPr txBox="1">
            <a:spLocks noGrp="1"/>
          </p:cNvSpPr>
          <p:nvPr>
            <p:ph type="body" idx="2"/>
          </p:nvPr>
        </p:nvSpPr>
        <p:spPr>
          <a:xfrm>
            <a:off x="8167677" y="3010328"/>
            <a:ext cx="6344700" cy="15362400"/>
          </a:xfrm>
          <a:prstGeom prst="rect">
            <a:avLst/>
          </a:prstGeom>
        </p:spPr>
        <p:txBody>
          <a:bodyPr spcFirstLastPara="1" wrap="square" lIns="227475" tIns="227475" rIns="227475" bIns="227475" anchor="ctr" anchorCtr="0">
            <a:normAutofit/>
          </a:bodyPr>
          <a:lstStyle>
            <a:lvl1pPr marL="457200" lvl="0" indent="-514350">
              <a:spcBef>
                <a:spcPts val="0"/>
              </a:spcBef>
              <a:spcAft>
                <a:spcPts val="0"/>
              </a:spcAft>
              <a:buSzPts val="4500"/>
              <a:buChar char="●"/>
              <a:defRPr/>
            </a:lvl1pPr>
            <a:lvl2pPr marL="914400" lvl="1" indent="-450850">
              <a:spcBef>
                <a:spcPts val="0"/>
              </a:spcBef>
              <a:spcAft>
                <a:spcPts val="0"/>
              </a:spcAft>
              <a:buSzPts val="3500"/>
              <a:buChar char="○"/>
              <a:defRPr/>
            </a:lvl2pPr>
            <a:lvl3pPr marL="1371600" lvl="2" indent="-450850">
              <a:spcBef>
                <a:spcPts val="0"/>
              </a:spcBef>
              <a:spcAft>
                <a:spcPts val="0"/>
              </a:spcAft>
              <a:buSzPts val="3500"/>
              <a:buChar char="■"/>
              <a:defRPr/>
            </a:lvl3pPr>
            <a:lvl4pPr marL="1828800" lvl="3" indent="-450850">
              <a:spcBef>
                <a:spcPts val="0"/>
              </a:spcBef>
              <a:spcAft>
                <a:spcPts val="0"/>
              </a:spcAft>
              <a:buSzPts val="3500"/>
              <a:buChar char="●"/>
              <a:defRPr/>
            </a:lvl4pPr>
            <a:lvl5pPr marL="2286000" lvl="4" indent="-450850">
              <a:spcBef>
                <a:spcPts val="0"/>
              </a:spcBef>
              <a:spcAft>
                <a:spcPts val="0"/>
              </a:spcAft>
              <a:buSzPts val="3500"/>
              <a:buChar char="○"/>
              <a:defRPr/>
            </a:lvl5pPr>
            <a:lvl6pPr marL="2743200" lvl="5" indent="-450850">
              <a:spcBef>
                <a:spcPts val="0"/>
              </a:spcBef>
              <a:spcAft>
                <a:spcPts val="0"/>
              </a:spcAft>
              <a:buSzPts val="3500"/>
              <a:buChar char="■"/>
              <a:defRPr/>
            </a:lvl6pPr>
            <a:lvl7pPr marL="3200400" lvl="6" indent="-450850">
              <a:spcBef>
                <a:spcPts val="0"/>
              </a:spcBef>
              <a:spcAft>
                <a:spcPts val="0"/>
              </a:spcAft>
              <a:buSzPts val="3500"/>
              <a:buChar char="●"/>
              <a:defRPr/>
            </a:lvl7pPr>
            <a:lvl8pPr marL="3657600" lvl="7" indent="-450850">
              <a:spcBef>
                <a:spcPts val="0"/>
              </a:spcBef>
              <a:spcAft>
                <a:spcPts val="0"/>
              </a:spcAft>
              <a:buSzPts val="3500"/>
              <a:buChar char="○"/>
              <a:defRPr/>
            </a:lvl8pPr>
            <a:lvl9pPr marL="4114800" lvl="8" indent="-450850">
              <a:spcBef>
                <a:spcPts val="0"/>
              </a:spcBef>
              <a:spcAft>
                <a:spcPts val="0"/>
              </a:spcAft>
              <a:buSzPts val="3500"/>
              <a:buChar char="■"/>
              <a:defRPr/>
            </a:lvl9pPr>
          </a:lstStyle>
          <a:p>
            <a:endParaRPr/>
          </a:p>
        </p:txBody>
      </p:sp>
      <p:sp>
        <p:nvSpPr>
          <p:cNvPr id="40" name="Google Shape;40;p9"/>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15409" y="17588532"/>
            <a:ext cx="9919200" cy="2515800"/>
          </a:xfrm>
          <a:prstGeom prst="rect">
            <a:avLst/>
          </a:prstGeom>
        </p:spPr>
        <p:txBody>
          <a:bodyPr spcFirstLastPara="1" wrap="square" lIns="227475" tIns="227475" rIns="227475" bIns="227475" anchor="ctr" anchorCtr="0">
            <a:normAutofit/>
          </a:bodyPr>
          <a:lstStyle>
            <a:lvl1pPr marL="457200" lvl="0" indent="-228600">
              <a:lnSpc>
                <a:spcPct val="100000"/>
              </a:lnSpc>
              <a:spcBef>
                <a:spcPts val="0"/>
              </a:spcBef>
              <a:spcAft>
                <a:spcPts val="0"/>
              </a:spcAft>
              <a:buSzPts val="4500"/>
              <a:buNone/>
              <a:defRPr/>
            </a:lvl1pPr>
          </a:lstStyle>
          <a:p>
            <a:endParaRPr/>
          </a:p>
        </p:txBody>
      </p:sp>
      <p:sp>
        <p:nvSpPr>
          <p:cNvPr id="43" name="Google Shape;43;p10"/>
          <p:cNvSpPr txBox="1">
            <a:spLocks noGrp="1"/>
          </p:cNvSpPr>
          <p:nvPr>
            <p:ph type="sldNum" idx="12"/>
          </p:nvPr>
        </p:nvSpPr>
        <p:spPr>
          <a:xfrm>
            <a:off x="14009576" y="19387232"/>
            <a:ext cx="907200" cy="1636500"/>
          </a:xfrm>
          <a:prstGeom prst="rect">
            <a:avLst/>
          </a:prstGeom>
        </p:spPr>
        <p:txBody>
          <a:bodyPr spcFirstLastPara="1" wrap="square" lIns="227475" tIns="227475" rIns="227475" bIns="2274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5409" y="1850183"/>
            <a:ext cx="14089200" cy="2381100"/>
          </a:xfrm>
          <a:prstGeom prst="rect">
            <a:avLst/>
          </a:prstGeom>
          <a:noFill/>
          <a:ln>
            <a:noFill/>
          </a:ln>
        </p:spPr>
        <p:txBody>
          <a:bodyPr spcFirstLastPara="1" wrap="square" lIns="227475" tIns="227475" rIns="227475" bIns="227475" anchor="t" anchorCtr="0">
            <a:normAutofit/>
          </a:bodyPr>
          <a:lstStyle>
            <a:lvl1pPr lvl="0">
              <a:spcBef>
                <a:spcPts val="0"/>
              </a:spcBef>
              <a:spcAft>
                <a:spcPts val="0"/>
              </a:spcAft>
              <a:buClr>
                <a:schemeClr val="dk1"/>
              </a:buClr>
              <a:buSzPts val="7000"/>
              <a:buNone/>
              <a:defRPr sz="7000">
                <a:solidFill>
                  <a:schemeClr val="dk1"/>
                </a:solidFill>
              </a:defRPr>
            </a:lvl1pPr>
            <a:lvl2pPr lvl="1">
              <a:spcBef>
                <a:spcPts val="0"/>
              </a:spcBef>
              <a:spcAft>
                <a:spcPts val="0"/>
              </a:spcAft>
              <a:buClr>
                <a:schemeClr val="dk1"/>
              </a:buClr>
              <a:buSzPts val="7000"/>
              <a:buNone/>
              <a:defRPr sz="7000">
                <a:solidFill>
                  <a:schemeClr val="dk1"/>
                </a:solidFill>
              </a:defRPr>
            </a:lvl2pPr>
            <a:lvl3pPr lvl="2">
              <a:spcBef>
                <a:spcPts val="0"/>
              </a:spcBef>
              <a:spcAft>
                <a:spcPts val="0"/>
              </a:spcAft>
              <a:buClr>
                <a:schemeClr val="dk1"/>
              </a:buClr>
              <a:buSzPts val="7000"/>
              <a:buNone/>
              <a:defRPr sz="7000">
                <a:solidFill>
                  <a:schemeClr val="dk1"/>
                </a:solidFill>
              </a:defRPr>
            </a:lvl3pPr>
            <a:lvl4pPr lvl="3">
              <a:spcBef>
                <a:spcPts val="0"/>
              </a:spcBef>
              <a:spcAft>
                <a:spcPts val="0"/>
              </a:spcAft>
              <a:buClr>
                <a:schemeClr val="dk1"/>
              </a:buClr>
              <a:buSzPts val="7000"/>
              <a:buNone/>
              <a:defRPr sz="7000">
                <a:solidFill>
                  <a:schemeClr val="dk1"/>
                </a:solidFill>
              </a:defRPr>
            </a:lvl4pPr>
            <a:lvl5pPr lvl="4">
              <a:spcBef>
                <a:spcPts val="0"/>
              </a:spcBef>
              <a:spcAft>
                <a:spcPts val="0"/>
              </a:spcAft>
              <a:buClr>
                <a:schemeClr val="dk1"/>
              </a:buClr>
              <a:buSzPts val="7000"/>
              <a:buNone/>
              <a:defRPr sz="7000">
                <a:solidFill>
                  <a:schemeClr val="dk1"/>
                </a:solidFill>
              </a:defRPr>
            </a:lvl5pPr>
            <a:lvl6pPr lvl="5">
              <a:spcBef>
                <a:spcPts val="0"/>
              </a:spcBef>
              <a:spcAft>
                <a:spcPts val="0"/>
              </a:spcAft>
              <a:buClr>
                <a:schemeClr val="dk1"/>
              </a:buClr>
              <a:buSzPts val="7000"/>
              <a:buNone/>
              <a:defRPr sz="7000">
                <a:solidFill>
                  <a:schemeClr val="dk1"/>
                </a:solidFill>
              </a:defRPr>
            </a:lvl6pPr>
            <a:lvl7pPr lvl="6">
              <a:spcBef>
                <a:spcPts val="0"/>
              </a:spcBef>
              <a:spcAft>
                <a:spcPts val="0"/>
              </a:spcAft>
              <a:buClr>
                <a:schemeClr val="dk1"/>
              </a:buClr>
              <a:buSzPts val="7000"/>
              <a:buNone/>
              <a:defRPr sz="7000">
                <a:solidFill>
                  <a:schemeClr val="dk1"/>
                </a:solidFill>
              </a:defRPr>
            </a:lvl7pPr>
            <a:lvl8pPr lvl="7">
              <a:spcBef>
                <a:spcPts val="0"/>
              </a:spcBef>
              <a:spcAft>
                <a:spcPts val="0"/>
              </a:spcAft>
              <a:buClr>
                <a:schemeClr val="dk1"/>
              </a:buClr>
              <a:buSzPts val="7000"/>
              <a:buNone/>
              <a:defRPr sz="7000">
                <a:solidFill>
                  <a:schemeClr val="dk1"/>
                </a:solidFill>
              </a:defRPr>
            </a:lvl8pPr>
            <a:lvl9pPr lvl="8">
              <a:spcBef>
                <a:spcPts val="0"/>
              </a:spcBef>
              <a:spcAft>
                <a:spcPts val="0"/>
              </a:spcAft>
              <a:buClr>
                <a:schemeClr val="dk1"/>
              </a:buClr>
              <a:buSzPts val="7000"/>
              <a:buNone/>
              <a:defRPr sz="7000">
                <a:solidFill>
                  <a:schemeClr val="dk1"/>
                </a:solidFill>
              </a:defRPr>
            </a:lvl9pPr>
          </a:lstStyle>
          <a:p>
            <a:endParaRPr/>
          </a:p>
        </p:txBody>
      </p:sp>
      <p:sp>
        <p:nvSpPr>
          <p:cNvPr id="7" name="Google Shape;7;p1"/>
          <p:cNvSpPr txBox="1">
            <a:spLocks noGrp="1"/>
          </p:cNvSpPr>
          <p:nvPr>
            <p:ph type="body" idx="1"/>
          </p:nvPr>
        </p:nvSpPr>
        <p:spPr>
          <a:xfrm>
            <a:off x="515409" y="4791392"/>
            <a:ext cx="14089200" cy="14203500"/>
          </a:xfrm>
          <a:prstGeom prst="rect">
            <a:avLst/>
          </a:prstGeom>
          <a:noFill/>
          <a:ln>
            <a:noFill/>
          </a:ln>
        </p:spPr>
        <p:txBody>
          <a:bodyPr spcFirstLastPara="1" wrap="square" lIns="227475" tIns="227475" rIns="227475" bIns="227475" anchor="t" anchorCtr="0">
            <a:normAutofit/>
          </a:bodyPr>
          <a:lstStyle>
            <a:lvl1pPr marL="457200" lvl="0" indent="-514350">
              <a:lnSpc>
                <a:spcPct val="115000"/>
              </a:lnSpc>
              <a:spcBef>
                <a:spcPts val="0"/>
              </a:spcBef>
              <a:spcAft>
                <a:spcPts val="0"/>
              </a:spcAft>
              <a:buClr>
                <a:schemeClr val="dk2"/>
              </a:buClr>
              <a:buSzPts val="4500"/>
              <a:buChar char="●"/>
              <a:defRPr sz="4500">
                <a:solidFill>
                  <a:schemeClr val="dk2"/>
                </a:solidFill>
              </a:defRPr>
            </a:lvl1pPr>
            <a:lvl2pPr marL="914400" lvl="1" indent="-450850">
              <a:lnSpc>
                <a:spcPct val="115000"/>
              </a:lnSpc>
              <a:spcBef>
                <a:spcPts val="0"/>
              </a:spcBef>
              <a:spcAft>
                <a:spcPts val="0"/>
              </a:spcAft>
              <a:buClr>
                <a:schemeClr val="dk2"/>
              </a:buClr>
              <a:buSzPts val="3500"/>
              <a:buChar char="○"/>
              <a:defRPr sz="3500">
                <a:solidFill>
                  <a:schemeClr val="dk2"/>
                </a:solidFill>
              </a:defRPr>
            </a:lvl2pPr>
            <a:lvl3pPr marL="1371600" lvl="2" indent="-450850">
              <a:lnSpc>
                <a:spcPct val="115000"/>
              </a:lnSpc>
              <a:spcBef>
                <a:spcPts val="0"/>
              </a:spcBef>
              <a:spcAft>
                <a:spcPts val="0"/>
              </a:spcAft>
              <a:buClr>
                <a:schemeClr val="dk2"/>
              </a:buClr>
              <a:buSzPts val="3500"/>
              <a:buChar char="■"/>
              <a:defRPr sz="3500">
                <a:solidFill>
                  <a:schemeClr val="dk2"/>
                </a:solidFill>
              </a:defRPr>
            </a:lvl3pPr>
            <a:lvl4pPr marL="1828800" lvl="3" indent="-450850">
              <a:lnSpc>
                <a:spcPct val="115000"/>
              </a:lnSpc>
              <a:spcBef>
                <a:spcPts val="0"/>
              </a:spcBef>
              <a:spcAft>
                <a:spcPts val="0"/>
              </a:spcAft>
              <a:buClr>
                <a:schemeClr val="dk2"/>
              </a:buClr>
              <a:buSzPts val="3500"/>
              <a:buChar char="●"/>
              <a:defRPr sz="3500">
                <a:solidFill>
                  <a:schemeClr val="dk2"/>
                </a:solidFill>
              </a:defRPr>
            </a:lvl4pPr>
            <a:lvl5pPr marL="2286000" lvl="4" indent="-450850">
              <a:lnSpc>
                <a:spcPct val="115000"/>
              </a:lnSpc>
              <a:spcBef>
                <a:spcPts val="0"/>
              </a:spcBef>
              <a:spcAft>
                <a:spcPts val="0"/>
              </a:spcAft>
              <a:buClr>
                <a:schemeClr val="dk2"/>
              </a:buClr>
              <a:buSzPts val="3500"/>
              <a:buChar char="○"/>
              <a:defRPr sz="3500">
                <a:solidFill>
                  <a:schemeClr val="dk2"/>
                </a:solidFill>
              </a:defRPr>
            </a:lvl5pPr>
            <a:lvl6pPr marL="2743200" lvl="5" indent="-450850">
              <a:lnSpc>
                <a:spcPct val="115000"/>
              </a:lnSpc>
              <a:spcBef>
                <a:spcPts val="0"/>
              </a:spcBef>
              <a:spcAft>
                <a:spcPts val="0"/>
              </a:spcAft>
              <a:buClr>
                <a:schemeClr val="dk2"/>
              </a:buClr>
              <a:buSzPts val="3500"/>
              <a:buChar char="■"/>
              <a:defRPr sz="3500">
                <a:solidFill>
                  <a:schemeClr val="dk2"/>
                </a:solidFill>
              </a:defRPr>
            </a:lvl6pPr>
            <a:lvl7pPr marL="3200400" lvl="6" indent="-450850">
              <a:lnSpc>
                <a:spcPct val="115000"/>
              </a:lnSpc>
              <a:spcBef>
                <a:spcPts val="0"/>
              </a:spcBef>
              <a:spcAft>
                <a:spcPts val="0"/>
              </a:spcAft>
              <a:buClr>
                <a:schemeClr val="dk2"/>
              </a:buClr>
              <a:buSzPts val="3500"/>
              <a:buChar char="●"/>
              <a:defRPr sz="3500">
                <a:solidFill>
                  <a:schemeClr val="dk2"/>
                </a:solidFill>
              </a:defRPr>
            </a:lvl7pPr>
            <a:lvl8pPr marL="3657600" lvl="7" indent="-450850">
              <a:lnSpc>
                <a:spcPct val="115000"/>
              </a:lnSpc>
              <a:spcBef>
                <a:spcPts val="0"/>
              </a:spcBef>
              <a:spcAft>
                <a:spcPts val="0"/>
              </a:spcAft>
              <a:buClr>
                <a:schemeClr val="dk2"/>
              </a:buClr>
              <a:buSzPts val="3500"/>
              <a:buChar char="○"/>
              <a:defRPr sz="3500">
                <a:solidFill>
                  <a:schemeClr val="dk2"/>
                </a:solidFill>
              </a:defRPr>
            </a:lvl8pPr>
            <a:lvl9pPr marL="4114800" lvl="8" indent="-450850">
              <a:lnSpc>
                <a:spcPct val="115000"/>
              </a:lnSpc>
              <a:spcBef>
                <a:spcPts val="0"/>
              </a:spcBef>
              <a:spcAft>
                <a:spcPts val="0"/>
              </a:spcAft>
              <a:buClr>
                <a:schemeClr val="dk2"/>
              </a:buClr>
              <a:buSzPts val="3500"/>
              <a:buChar char="■"/>
              <a:defRPr sz="3500">
                <a:solidFill>
                  <a:schemeClr val="dk2"/>
                </a:solidFill>
              </a:defRPr>
            </a:lvl9pPr>
          </a:lstStyle>
          <a:p>
            <a:endParaRPr/>
          </a:p>
        </p:txBody>
      </p:sp>
      <p:sp>
        <p:nvSpPr>
          <p:cNvPr id="8" name="Google Shape;8;p1"/>
          <p:cNvSpPr txBox="1">
            <a:spLocks noGrp="1"/>
          </p:cNvSpPr>
          <p:nvPr>
            <p:ph type="sldNum" idx="12"/>
          </p:nvPr>
        </p:nvSpPr>
        <p:spPr>
          <a:xfrm>
            <a:off x="14009576" y="19387232"/>
            <a:ext cx="907200" cy="1636500"/>
          </a:xfrm>
          <a:prstGeom prst="rect">
            <a:avLst/>
          </a:prstGeom>
          <a:noFill/>
          <a:ln>
            <a:noFill/>
          </a:ln>
        </p:spPr>
        <p:txBody>
          <a:bodyPr spcFirstLastPara="1" wrap="square" lIns="227475" tIns="227475" rIns="227475" bIns="227475" anchor="ctr" anchorCtr="0">
            <a:normAutofit/>
          </a:bodyPr>
          <a:lstStyle>
            <a:lvl1pPr lvl="0" algn="r">
              <a:buNone/>
              <a:defRPr sz="2500">
                <a:solidFill>
                  <a:schemeClr val="dk2"/>
                </a:solidFill>
              </a:defRPr>
            </a:lvl1pPr>
            <a:lvl2pPr lvl="1" algn="r">
              <a:buNone/>
              <a:defRPr sz="2500">
                <a:solidFill>
                  <a:schemeClr val="dk2"/>
                </a:solidFill>
              </a:defRPr>
            </a:lvl2pPr>
            <a:lvl3pPr lvl="2" algn="r">
              <a:buNone/>
              <a:defRPr sz="2500">
                <a:solidFill>
                  <a:schemeClr val="dk2"/>
                </a:solidFill>
              </a:defRPr>
            </a:lvl3pPr>
            <a:lvl4pPr lvl="3" algn="r">
              <a:buNone/>
              <a:defRPr sz="2500">
                <a:solidFill>
                  <a:schemeClr val="dk2"/>
                </a:solidFill>
              </a:defRPr>
            </a:lvl4pPr>
            <a:lvl5pPr lvl="4" algn="r">
              <a:buNone/>
              <a:defRPr sz="2500">
                <a:solidFill>
                  <a:schemeClr val="dk2"/>
                </a:solidFill>
              </a:defRPr>
            </a:lvl5pPr>
            <a:lvl6pPr lvl="5" algn="r">
              <a:buNone/>
              <a:defRPr sz="2500">
                <a:solidFill>
                  <a:schemeClr val="dk2"/>
                </a:solidFill>
              </a:defRPr>
            </a:lvl6pPr>
            <a:lvl7pPr lvl="6" algn="r">
              <a:buNone/>
              <a:defRPr sz="2500">
                <a:solidFill>
                  <a:schemeClr val="dk2"/>
                </a:solidFill>
              </a:defRPr>
            </a:lvl7pPr>
            <a:lvl8pPr lvl="7" algn="r">
              <a:buNone/>
              <a:defRPr sz="2500">
                <a:solidFill>
                  <a:schemeClr val="dk2"/>
                </a:solidFill>
              </a:defRPr>
            </a:lvl8pPr>
            <a:lvl9pPr lvl="8" algn="r">
              <a:buNone/>
              <a:defRPr sz="25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26" Type="http://schemas.openxmlformats.org/officeDocument/2006/relationships/image" Target="../media/image20.jpeg"/><Relationship Id="rId3" Type="http://schemas.openxmlformats.org/officeDocument/2006/relationships/image" Target="../media/image1.png"/><Relationship Id="rId21" Type="http://schemas.openxmlformats.org/officeDocument/2006/relationships/image" Target="../media/image15.png"/><Relationship Id="rId7" Type="http://schemas.openxmlformats.org/officeDocument/2006/relationships/hyperlink" Target="https://www.smartcables.org/" TargetMode="External"/><Relationship Id="rId12" Type="http://schemas.openxmlformats.org/officeDocument/2006/relationships/image" Target="../media/image6.pn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hyperlink" Target="https://www.itu.int/en/ITU-T/climatechange/task-force-sc/Pages/default.aspx" TargetMode="External"/><Relationship Id="rId11" Type="http://schemas.openxmlformats.org/officeDocument/2006/relationships/image" Target="../media/image5.svg"/><Relationship Id="rId24" Type="http://schemas.openxmlformats.org/officeDocument/2006/relationships/image" Target="../media/image18.png"/><Relationship Id="rId5" Type="http://schemas.openxmlformats.org/officeDocument/2006/relationships/hyperlink" Target="mailto:2ann-christine.zinkann@noaa.gov" TargetMode="External"/><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2.jp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hyperlink" Target="mailto:1Tamaryn.Morris@weathersa.co.za" TargetMode="External"/><Relationship Id="rId9" Type="http://schemas.openxmlformats.org/officeDocument/2006/relationships/image" Target="../media/image3.png"/><Relationship Id="rId14" Type="http://schemas.openxmlformats.org/officeDocument/2006/relationships/image" Target="../media/image8.png"/><Relationship Id="rId22" Type="http://schemas.openxmlformats.org/officeDocument/2006/relationships/image" Target="../media/image16.png"/><Relationship Id="rId27"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mailto:1Tamaryn.Morris@weathersa.co.za"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hyperlink" Target="mailto:2ann-christine.zinkann@noa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82" name="Picture 81" descr="A map of the islands&#10;&#10;Description automatically generated">
            <a:extLst>
              <a:ext uri="{FF2B5EF4-FFF2-40B4-BE49-F238E27FC236}">
                <a16:creationId xmlns:a16="http://schemas.microsoft.com/office/drawing/2014/main" id="{F424AFF7-1508-C3FF-FF68-A305D05F81DE}"/>
              </a:ext>
            </a:extLst>
          </p:cNvPr>
          <p:cNvPicPr>
            <a:picLocks noChangeAspect="1"/>
          </p:cNvPicPr>
          <p:nvPr/>
        </p:nvPicPr>
        <p:blipFill>
          <a:blip r:embed="rId3"/>
          <a:stretch>
            <a:fillRect/>
          </a:stretch>
        </p:blipFill>
        <p:spPr>
          <a:xfrm>
            <a:off x="8014008" y="15121101"/>
            <a:ext cx="3013750" cy="2373226"/>
          </a:xfrm>
          <a:prstGeom prst="rect">
            <a:avLst/>
          </a:prstGeom>
          <a:noFill/>
        </p:spPr>
      </p:pic>
      <p:sp>
        <p:nvSpPr>
          <p:cNvPr id="54" name="Google Shape;54;p13"/>
          <p:cNvSpPr txBox="1"/>
          <p:nvPr/>
        </p:nvSpPr>
        <p:spPr>
          <a:xfrm>
            <a:off x="-45895" y="948125"/>
            <a:ext cx="15218125" cy="2995662"/>
          </a:xfrm>
          <a:prstGeom prst="rect">
            <a:avLst/>
          </a:prstGeom>
          <a:solidFill>
            <a:srgbClr val="18459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300" dirty="0">
              <a:solidFill>
                <a:srgbClr val="F38417"/>
              </a:solidFill>
              <a:latin typeface="Montserrat"/>
              <a:ea typeface="Montserrat"/>
              <a:cs typeface="Montserrat"/>
              <a:sym typeface="Montserrat"/>
            </a:endParaRPr>
          </a:p>
          <a:p>
            <a:pPr marL="0" lvl="0" indent="0" algn="ctr" rtl="0">
              <a:spcBef>
                <a:spcPts val="1000"/>
              </a:spcBef>
              <a:spcAft>
                <a:spcPts val="0"/>
              </a:spcAft>
              <a:buNone/>
            </a:pPr>
            <a:r>
              <a:rPr lang="en-GB" sz="4000" b="1" dirty="0">
                <a:solidFill>
                  <a:srgbClr val="F38417"/>
                </a:solidFill>
                <a:latin typeface="Montserrat"/>
                <a:ea typeface="Montserrat"/>
                <a:cs typeface="Montserrat"/>
                <a:sym typeface="Montserrat"/>
              </a:rPr>
              <a:t>SMART Cables Network </a:t>
            </a:r>
          </a:p>
          <a:p>
            <a:pPr marL="457200" lvl="0" indent="-457200" algn="ctr" rtl="0">
              <a:spcBef>
                <a:spcPts val="1000"/>
              </a:spcBef>
              <a:spcAft>
                <a:spcPts val="0"/>
              </a:spcAft>
              <a:buClr>
                <a:srgbClr val="F38417"/>
              </a:buClr>
              <a:buSzPts val="3600"/>
              <a:buFont typeface="Montserrat"/>
              <a:buChar char="-"/>
            </a:pPr>
            <a:r>
              <a:rPr lang="en-GB" sz="3600" dirty="0">
                <a:solidFill>
                  <a:srgbClr val="F38417"/>
                </a:solidFill>
                <a:latin typeface="Montserrat"/>
                <a:ea typeface="Montserrat"/>
                <a:cs typeface="Montserrat"/>
                <a:sym typeface="Montserrat"/>
              </a:rPr>
              <a:t>GOOS Emerging Network -</a:t>
            </a:r>
            <a:endParaRPr sz="3600" dirty="0">
              <a:solidFill>
                <a:srgbClr val="F38417"/>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1200" b="1" dirty="0">
              <a:solidFill>
                <a:schemeClr val="dk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GB" sz="1600" b="1" dirty="0">
                <a:solidFill>
                  <a:schemeClr val="lt1"/>
                </a:solidFill>
                <a:latin typeface="Montserrat"/>
                <a:ea typeface="Montserrat"/>
                <a:cs typeface="Montserrat"/>
                <a:sym typeface="Montserrat"/>
              </a:rPr>
              <a:t>Bruce Howe </a:t>
            </a:r>
            <a:r>
              <a:rPr lang="en-GB" sz="1600" dirty="0">
                <a:solidFill>
                  <a:schemeClr val="lt1"/>
                </a:solidFill>
                <a:latin typeface="Montserrat"/>
                <a:ea typeface="Montserrat"/>
                <a:cs typeface="Montserrat"/>
                <a:sym typeface="Montserrat"/>
              </a:rPr>
              <a:t>(</a:t>
            </a:r>
            <a:r>
              <a:rPr lang="en-GB" sz="1600" dirty="0" err="1">
                <a:solidFill>
                  <a:schemeClr val="lt1"/>
                </a:solidFill>
                <a:latin typeface="Montserrat"/>
                <a:ea typeface="Montserrat"/>
                <a:cs typeface="Montserrat"/>
                <a:sym typeface="Montserrat"/>
              </a:rPr>
              <a:t>bhowe@hawaii.edu</a:t>
            </a:r>
            <a:r>
              <a:rPr lang="en-GB" sz="1600" dirty="0">
                <a:solidFill>
                  <a:schemeClr val="lt1"/>
                </a:solidFill>
                <a:latin typeface="Montserrat"/>
                <a:ea typeface="Montserrat"/>
                <a:cs typeface="Montserrat"/>
                <a:sym typeface="Montserrat"/>
              </a:rPr>
              <a:t>)</a:t>
            </a:r>
            <a:r>
              <a:rPr lang="en-GB" sz="1600" b="1" baseline="30000" dirty="0">
                <a:solidFill>
                  <a:schemeClr val="lt1"/>
                </a:solidFill>
                <a:latin typeface="Montserrat"/>
                <a:ea typeface="Montserrat"/>
                <a:cs typeface="Montserrat"/>
                <a:sym typeface="Montserrat"/>
              </a:rPr>
              <a:t>1</a:t>
            </a:r>
            <a:r>
              <a:rPr lang="en-GB" sz="1600" dirty="0">
                <a:solidFill>
                  <a:schemeClr val="lt1"/>
                </a:solidFill>
                <a:latin typeface="Montserrat"/>
                <a:ea typeface="Montserrat"/>
                <a:cs typeface="Montserrat"/>
                <a:sym typeface="Montserrat"/>
              </a:rPr>
              <a:t>;</a:t>
            </a:r>
            <a:r>
              <a:rPr lang="en-GB" sz="1600" b="1" dirty="0">
                <a:solidFill>
                  <a:schemeClr val="lt1"/>
                </a:solidFill>
                <a:latin typeface="Montserrat"/>
                <a:ea typeface="Montserrat"/>
                <a:cs typeface="Montserrat"/>
                <a:sym typeface="Montserrat"/>
              </a:rPr>
              <a:t> Chris Barnes</a:t>
            </a:r>
            <a:r>
              <a:rPr lang="en-GB" sz="1600" b="1" baseline="30000" dirty="0">
                <a:solidFill>
                  <a:schemeClr val="lt1"/>
                </a:solidFill>
                <a:latin typeface="Montserrat"/>
                <a:ea typeface="Montserrat"/>
                <a:cs typeface="Montserrat"/>
                <a:sym typeface="Montserrat"/>
              </a:rPr>
              <a:t>2</a:t>
            </a:r>
            <a:r>
              <a:rPr lang="en-GB" sz="1600" b="1" dirty="0">
                <a:solidFill>
                  <a:schemeClr val="lt1"/>
                </a:solidFill>
                <a:latin typeface="Montserrat"/>
                <a:ea typeface="Montserrat"/>
                <a:cs typeface="Montserrat"/>
                <a:sym typeface="Montserrat"/>
              </a:rPr>
              <a:t> </a:t>
            </a:r>
            <a:r>
              <a:rPr lang="en-GB" sz="1600" dirty="0">
                <a:solidFill>
                  <a:schemeClr val="lt1"/>
                </a:solidFill>
                <a:latin typeface="Montserrat"/>
                <a:ea typeface="Montserrat"/>
                <a:cs typeface="Montserrat"/>
                <a:sym typeface="Montserrat"/>
              </a:rPr>
              <a:t>(</a:t>
            </a:r>
            <a:r>
              <a:rPr lang="en-GB" sz="1600" dirty="0" err="1">
                <a:solidFill>
                  <a:schemeClr val="lt1"/>
                </a:solidFill>
                <a:latin typeface="Montserrat"/>
                <a:ea typeface="Montserrat"/>
                <a:cs typeface="Montserrat"/>
                <a:sym typeface="Montserrat"/>
              </a:rPr>
              <a:t>crbarnes@uvic.ca</a:t>
            </a:r>
            <a:r>
              <a:rPr lang="en-GB" sz="1600" dirty="0">
                <a:solidFill>
                  <a:schemeClr val="lt1"/>
                </a:solidFill>
                <a:latin typeface="Montserrat"/>
                <a:ea typeface="Montserrat"/>
                <a:cs typeface="Montserrat"/>
                <a:sym typeface="Montserrat"/>
              </a:rPr>
              <a:t> ) </a:t>
            </a:r>
            <a:r>
              <a:rPr lang="en-GB" sz="1600" b="1" dirty="0">
                <a:solidFill>
                  <a:schemeClr val="lt1"/>
                </a:solidFill>
                <a:latin typeface="Montserrat"/>
                <a:ea typeface="Montserrat"/>
                <a:cs typeface="Montserrat"/>
                <a:sym typeface="Montserrat"/>
              </a:rPr>
              <a:t>William Wilcock </a:t>
            </a:r>
            <a:r>
              <a:rPr lang="en-GB" sz="1600" dirty="0">
                <a:solidFill>
                  <a:schemeClr val="lt1"/>
                </a:solidFill>
                <a:latin typeface="Montserrat"/>
                <a:ea typeface="Montserrat"/>
                <a:cs typeface="Montserrat"/>
                <a:sym typeface="Montserrat"/>
              </a:rPr>
              <a:t>(</a:t>
            </a:r>
            <a:r>
              <a:rPr lang="en-GB" sz="1600" dirty="0" err="1">
                <a:solidFill>
                  <a:schemeClr val="lt1"/>
                </a:solidFill>
                <a:latin typeface="Montserrat"/>
                <a:ea typeface="Montserrat"/>
                <a:cs typeface="Montserrat"/>
                <a:sym typeface="Montserrat"/>
              </a:rPr>
              <a:t>wilcock@uw.edu</a:t>
            </a:r>
            <a:r>
              <a:rPr lang="en-GB" sz="1600" dirty="0">
                <a:solidFill>
                  <a:schemeClr val="lt1"/>
                </a:solidFill>
                <a:latin typeface="Montserrat"/>
                <a:ea typeface="Montserrat"/>
                <a:cs typeface="Montserrat"/>
                <a:sym typeface="Montserrat"/>
              </a:rPr>
              <a:t> )</a:t>
            </a:r>
            <a:r>
              <a:rPr lang="en-GB" sz="1600" b="1" baseline="30000" dirty="0">
                <a:solidFill>
                  <a:schemeClr val="lt1"/>
                </a:solidFill>
                <a:latin typeface="Montserrat"/>
                <a:ea typeface="Montserrat"/>
                <a:cs typeface="Montserrat"/>
                <a:sym typeface="Montserrat"/>
              </a:rPr>
              <a:t>3</a:t>
            </a:r>
            <a:r>
              <a:rPr lang="en-GB" sz="1600" b="1" dirty="0">
                <a:solidFill>
                  <a:schemeClr val="lt1"/>
                </a:solidFill>
                <a:latin typeface="Montserrat"/>
                <a:ea typeface="Montserrat"/>
                <a:cs typeface="Montserrat"/>
                <a:sym typeface="Montserrat"/>
              </a:rPr>
              <a:t> Ceci Rodriguez Cruz </a:t>
            </a:r>
            <a:r>
              <a:rPr lang="en-GB" sz="1600" dirty="0">
                <a:solidFill>
                  <a:schemeClr val="lt1"/>
                </a:solidFill>
                <a:latin typeface="Montserrat"/>
                <a:ea typeface="Montserrat"/>
                <a:cs typeface="Montserrat"/>
                <a:sym typeface="Montserrat"/>
              </a:rPr>
              <a:t>(</a:t>
            </a:r>
            <a:r>
              <a:rPr lang="en-GB" sz="1600" dirty="0" err="1">
                <a:solidFill>
                  <a:schemeClr val="lt1"/>
                </a:solidFill>
                <a:latin typeface="Montserrat"/>
                <a:ea typeface="Montserrat"/>
                <a:cs typeface="Montserrat"/>
                <a:sym typeface="Montserrat"/>
              </a:rPr>
              <a:t>cecirc@hawaii.edu</a:t>
            </a:r>
            <a:r>
              <a:rPr lang="en-GB" sz="1600" dirty="0">
                <a:solidFill>
                  <a:schemeClr val="lt1"/>
                </a:solidFill>
                <a:latin typeface="Montserrat"/>
                <a:ea typeface="Montserrat"/>
                <a:cs typeface="Montserrat"/>
                <a:sym typeface="Montserrat"/>
              </a:rPr>
              <a:t>)</a:t>
            </a:r>
            <a:r>
              <a:rPr lang="en-GB" sz="1600" b="1" baseline="30000" dirty="0">
                <a:solidFill>
                  <a:schemeClr val="lt1"/>
                </a:solidFill>
                <a:latin typeface="Montserrat"/>
                <a:ea typeface="Montserrat"/>
                <a:cs typeface="Montserrat"/>
                <a:sym typeface="Montserrat"/>
              </a:rPr>
              <a:t>4</a:t>
            </a:r>
            <a:endParaRPr sz="1600" dirty="0">
              <a:solidFill>
                <a:schemeClr val="lt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GB" sz="1600" u="sng" baseline="30000" dirty="0">
                <a:solidFill>
                  <a:schemeClr val="lt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1</a:t>
            </a:r>
            <a:r>
              <a:rPr lang="en-GB" sz="1600" u="sng" baseline="30000" dirty="0">
                <a:solidFill>
                  <a:schemeClr val="lt1"/>
                </a:solidFill>
                <a:latin typeface="Montserrat"/>
                <a:ea typeface="Montserrat"/>
                <a:cs typeface="Montserrat"/>
                <a:sym typeface="Montserrat"/>
              </a:rPr>
              <a:t>,4</a:t>
            </a:r>
            <a:r>
              <a:rPr lang="en-GB" sz="1600" dirty="0">
                <a:solidFill>
                  <a:schemeClr val="lt1"/>
                </a:solidFill>
                <a:latin typeface="Montserrat"/>
                <a:ea typeface="Montserrat"/>
                <a:cs typeface="Montserrat"/>
                <a:sym typeface="Montserrat"/>
              </a:rPr>
              <a:t>University of Hawaii    |    </a:t>
            </a:r>
            <a:r>
              <a:rPr lang="en-GB" sz="1600" u="sng" baseline="30000" dirty="0">
                <a:solidFill>
                  <a:schemeClr val="lt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2</a:t>
            </a:r>
            <a:r>
              <a:rPr lang="en-GB" sz="1600" dirty="0">
                <a:solidFill>
                  <a:schemeClr val="lt1"/>
                </a:solidFill>
                <a:latin typeface="Montserrat"/>
                <a:ea typeface="Montserrat"/>
                <a:cs typeface="Montserrat"/>
                <a:sym typeface="Montserrat"/>
              </a:rPr>
              <a:t>University of Victoria  |    </a:t>
            </a:r>
            <a:r>
              <a:rPr lang="en-GB" sz="1600" u="sng" baseline="30000" dirty="0">
                <a:solidFill>
                  <a:schemeClr val="lt1"/>
                </a:solidFill>
                <a:latin typeface="Montserrat"/>
                <a:ea typeface="Montserrat"/>
                <a:cs typeface="Montserrat"/>
                <a:sym typeface="Montserrat"/>
              </a:rPr>
              <a:t>3</a:t>
            </a:r>
            <a:r>
              <a:rPr lang="en-GB" sz="1600" dirty="0">
                <a:solidFill>
                  <a:schemeClr val="lt1"/>
                </a:solidFill>
                <a:latin typeface="Montserrat"/>
                <a:ea typeface="Montserrat"/>
                <a:cs typeface="Montserrat"/>
                <a:sym typeface="Montserrat"/>
              </a:rPr>
              <a:t>University of Washington </a:t>
            </a:r>
            <a:endParaRPr sz="1600" dirty="0">
              <a:solidFill>
                <a:schemeClr val="lt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endParaRPr sz="200" dirty="0">
              <a:solidFill>
                <a:schemeClr val="lt1"/>
              </a:solidFill>
              <a:latin typeface="Montserrat"/>
              <a:ea typeface="Montserrat"/>
              <a:cs typeface="Montserrat"/>
              <a:sym typeface="Montserrat"/>
            </a:endParaRPr>
          </a:p>
        </p:txBody>
      </p:sp>
      <p:sp>
        <p:nvSpPr>
          <p:cNvPr id="55" name="Google Shape;55;p13"/>
          <p:cNvSpPr txBox="1"/>
          <p:nvPr/>
        </p:nvSpPr>
        <p:spPr>
          <a:xfrm>
            <a:off x="-10350" y="20939500"/>
            <a:ext cx="147507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solidFill>
                  <a:srgbClr val="1F3864"/>
                </a:solidFill>
                <a:latin typeface="Montserrat Medium"/>
                <a:ea typeface="Montserrat Medium"/>
                <a:cs typeface="Montserrat Medium"/>
                <a:sym typeface="Montserrat Medium"/>
              </a:rPr>
              <a:t>References: </a:t>
            </a:r>
            <a:r>
              <a:rPr lang="en-GB" sz="1200" dirty="0">
                <a:solidFill>
                  <a:srgbClr val="1F3864"/>
                </a:solidFill>
                <a:latin typeface="Montserrat Medium"/>
                <a:ea typeface="Montserrat Medium"/>
                <a:cs typeface="Montserrat Medium"/>
                <a:sym typeface="Montserrat Medium"/>
                <a:hlinkClick r:id="rId6"/>
              </a:rPr>
              <a:t>https://www.itu.int/en/ITU-T/climatechange/task-force-sc/Pages/default.aspx</a:t>
            </a:r>
            <a:endParaRPr lang="en-GB" sz="1200" dirty="0">
              <a:solidFill>
                <a:srgbClr val="1F3864"/>
              </a:solidFill>
              <a:latin typeface="Montserrat Medium"/>
              <a:ea typeface="Montserrat Medium"/>
              <a:cs typeface="Montserrat Medium"/>
              <a:sym typeface="Montserrat Medium"/>
            </a:endParaRPr>
          </a:p>
          <a:p>
            <a:pPr marL="0" lvl="0" indent="0" algn="l" rtl="0">
              <a:spcBef>
                <a:spcPts val="0"/>
              </a:spcBef>
              <a:spcAft>
                <a:spcPts val="0"/>
              </a:spcAft>
              <a:buNone/>
            </a:pPr>
            <a:r>
              <a:rPr lang="en-GB" sz="1200" dirty="0">
                <a:solidFill>
                  <a:srgbClr val="1F3864"/>
                </a:solidFill>
                <a:latin typeface="Montserrat Medium"/>
                <a:ea typeface="Montserrat Medium"/>
                <a:cs typeface="Montserrat Medium"/>
                <a:sym typeface="Montserrat Medium"/>
              </a:rPr>
              <a:t>	</a:t>
            </a:r>
            <a:r>
              <a:rPr lang="en-GB" sz="1200" dirty="0">
                <a:solidFill>
                  <a:srgbClr val="1F3864"/>
                </a:solidFill>
                <a:latin typeface="Montserrat Medium"/>
                <a:ea typeface="Montserrat Medium"/>
                <a:cs typeface="Montserrat Medium"/>
                <a:sym typeface="Montserrat Medium"/>
                <a:hlinkClick r:id="rId7"/>
              </a:rPr>
              <a:t>https://www.smartcables.org/</a:t>
            </a:r>
            <a:endParaRPr sz="1200" dirty="0">
              <a:solidFill>
                <a:srgbClr val="1F3864"/>
              </a:solidFill>
              <a:latin typeface="Montserrat Medium"/>
              <a:ea typeface="Montserrat Medium"/>
              <a:cs typeface="Montserrat Medium"/>
              <a:sym typeface="Montserrat Medium"/>
            </a:endParaRPr>
          </a:p>
        </p:txBody>
      </p:sp>
      <p:pic>
        <p:nvPicPr>
          <p:cNvPr id="57" name="Google Shape;57;p13"/>
          <p:cNvPicPr preferRelativeResize="0"/>
          <p:nvPr/>
        </p:nvPicPr>
        <p:blipFill rotWithShape="1">
          <a:blip r:embed="rId8">
            <a:alphaModFix/>
          </a:blip>
          <a:srcRect b="37311"/>
          <a:stretch/>
        </p:blipFill>
        <p:spPr>
          <a:xfrm>
            <a:off x="161570" y="24015"/>
            <a:ext cx="2591201" cy="913200"/>
          </a:xfrm>
          <a:prstGeom prst="rect">
            <a:avLst/>
          </a:prstGeom>
          <a:noFill/>
          <a:ln>
            <a:noFill/>
          </a:ln>
        </p:spPr>
      </p:pic>
      <p:sp>
        <p:nvSpPr>
          <p:cNvPr id="58" name="Google Shape;58;p13"/>
          <p:cNvSpPr txBox="1"/>
          <p:nvPr/>
        </p:nvSpPr>
        <p:spPr>
          <a:xfrm>
            <a:off x="3675180" y="212691"/>
            <a:ext cx="7730700" cy="584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a:solidFill>
                  <a:srgbClr val="1F3864"/>
                </a:solidFill>
                <a:latin typeface="Helvetica Neue"/>
                <a:ea typeface="Helvetica Neue"/>
                <a:cs typeface="Helvetica Neue"/>
                <a:sym typeface="Helvetica Neue"/>
              </a:rPr>
              <a:t>Observations Coordination Group (OCG)</a:t>
            </a:r>
            <a:endParaRPr sz="3200" dirty="0">
              <a:solidFill>
                <a:srgbClr val="1F3864"/>
              </a:solidFill>
              <a:latin typeface="Helvetica Neue"/>
              <a:ea typeface="Helvetica Neue"/>
              <a:cs typeface="Helvetica Neue"/>
              <a:sym typeface="Helvetica Neue"/>
            </a:endParaRPr>
          </a:p>
        </p:txBody>
      </p:sp>
      <p:sp>
        <p:nvSpPr>
          <p:cNvPr id="61" name="Google Shape;61;p13"/>
          <p:cNvSpPr txBox="1"/>
          <p:nvPr/>
        </p:nvSpPr>
        <p:spPr>
          <a:xfrm>
            <a:off x="409059" y="10818457"/>
            <a:ext cx="6977700" cy="2862292"/>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b="1" dirty="0">
                <a:solidFill>
                  <a:srgbClr val="1F3864"/>
                </a:solidFill>
                <a:latin typeface="Montserrat"/>
                <a:ea typeface="Montserrat"/>
                <a:cs typeface="Montserrat"/>
                <a:sym typeface="Montserrat"/>
              </a:rPr>
              <a:t>SMART Cables in the Ocean Decade</a:t>
            </a:r>
            <a:endParaRPr sz="2200" b="1" dirty="0">
              <a:solidFill>
                <a:srgbClr val="1F3864"/>
              </a:solidFill>
              <a:latin typeface="Montserrat"/>
              <a:ea typeface="Montserrat"/>
              <a:cs typeface="Montserrat"/>
              <a:sym typeface="Montserrat"/>
            </a:endParaRPr>
          </a:p>
          <a:p>
            <a:pPr>
              <a:buSzPts val="2400"/>
            </a:pPr>
            <a:r>
              <a:rPr lang="en-US" sz="1900" dirty="0">
                <a:solidFill>
                  <a:srgbClr val="1F3864"/>
                </a:solidFill>
                <a:latin typeface="Montserrat"/>
              </a:rPr>
              <a:t>SMART Cables is an endorsed project of the UN Decade of Ocean Science for Sustainable Development 2021-2030, entitled “Science Monitoring And Reliable Telecommunications (SMART) Subsea Cables: Observing the Global Ocean for Climate Monitoring and Disaster Risk Reduction, ID 94”; it is affiliated with “UN1. Ocean Observing Co-Design — Evolving ocean observing for a sustainable future.”</a:t>
            </a:r>
            <a:endParaRPr sz="2000" dirty="0">
              <a:solidFill>
                <a:srgbClr val="1F3864"/>
              </a:solidFill>
              <a:latin typeface="Montserrat"/>
              <a:ea typeface="Montserrat"/>
              <a:cs typeface="Montserrat"/>
              <a:sym typeface="Montserrat"/>
            </a:endParaRPr>
          </a:p>
        </p:txBody>
      </p:sp>
      <p:sp>
        <p:nvSpPr>
          <p:cNvPr id="62" name="Google Shape;62;p13"/>
          <p:cNvSpPr txBox="1"/>
          <p:nvPr/>
        </p:nvSpPr>
        <p:spPr>
          <a:xfrm>
            <a:off x="445375" y="14988773"/>
            <a:ext cx="6977700" cy="1200298"/>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2200" b="1" dirty="0">
              <a:solidFill>
                <a:srgbClr val="1F3864"/>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200" b="1" dirty="0">
              <a:solidFill>
                <a:srgbClr val="1F3864"/>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200" b="1" dirty="0">
              <a:solidFill>
                <a:srgbClr val="1F3864"/>
              </a:solidFill>
              <a:latin typeface="Montserrat"/>
              <a:ea typeface="Montserrat"/>
              <a:cs typeface="Montserrat"/>
              <a:sym typeface="Montserrat"/>
            </a:endParaRPr>
          </a:p>
        </p:txBody>
      </p:sp>
      <p:sp>
        <p:nvSpPr>
          <p:cNvPr id="63" name="Google Shape;63;p13"/>
          <p:cNvSpPr txBox="1"/>
          <p:nvPr/>
        </p:nvSpPr>
        <p:spPr>
          <a:xfrm>
            <a:off x="445375" y="17901707"/>
            <a:ext cx="6977700" cy="2795607"/>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000" b="1" dirty="0">
                <a:solidFill>
                  <a:srgbClr val="1F3864"/>
                </a:solidFill>
                <a:latin typeface="Montserrat"/>
                <a:ea typeface="Montserrat"/>
                <a:cs typeface="Montserrat"/>
                <a:sym typeface="Montserrat"/>
              </a:rPr>
              <a:t>Future Plans and Opportunities</a:t>
            </a:r>
          </a:p>
          <a:p>
            <a:pPr marL="342900" indent="-342900">
              <a:spcBef>
                <a:spcPts val="1000"/>
              </a:spcBef>
              <a:buClr>
                <a:schemeClr val="dk1"/>
              </a:buClr>
              <a:buSzPts val="1100"/>
              <a:buFont typeface="Arial" panose="020B0604020202020204" pitchFamily="34" charset="0"/>
              <a:buChar char="•"/>
            </a:pPr>
            <a:r>
              <a:rPr lang="en-GB" sz="1900" dirty="0">
                <a:solidFill>
                  <a:srgbClr val="1F3864"/>
                </a:solidFill>
                <a:latin typeface="Montserrat"/>
                <a:ea typeface="Montserrat"/>
                <a:cs typeface="Montserrat"/>
                <a:sym typeface="Montserrat"/>
              </a:rPr>
              <a:t>Strengthen coordination with ITU, WMO and UNESCO-IOC to develop SMART cables in an organized way globally.</a:t>
            </a:r>
          </a:p>
          <a:p>
            <a:pPr marL="342900" indent="-342900">
              <a:spcBef>
                <a:spcPts val="1000"/>
              </a:spcBef>
              <a:buClr>
                <a:schemeClr val="dk1"/>
              </a:buClr>
              <a:buSzPts val="1100"/>
              <a:buFont typeface="Arial" panose="020B0604020202020204" pitchFamily="34" charset="0"/>
              <a:buChar char="•"/>
            </a:pPr>
            <a:r>
              <a:rPr lang="en-GB" sz="1900" dirty="0">
                <a:solidFill>
                  <a:srgbClr val="1F3864"/>
                </a:solidFill>
                <a:latin typeface="Montserrat"/>
                <a:ea typeface="Montserrat"/>
                <a:cs typeface="Montserrat"/>
                <a:sym typeface="Montserrat"/>
              </a:rPr>
              <a:t>Improve access to World Bank, Inter-American Development Bank, Asian Development Bank, etc.,  to suggest business models to member states, to obtain capital costs from them.</a:t>
            </a:r>
            <a:endParaRPr lang="en-US" sz="1900" dirty="0">
              <a:solidFill>
                <a:srgbClr val="1F3864"/>
              </a:solidFill>
              <a:latin typeface="Montserrat"/>
            </a:endParaRPr>
          </a:p>
        </p:txBody>
      </p:sp>
      <p:sp>
        <p:nvSpPr>
          <p:cNvPr id="18" name="TextBox 17">
            <a:extLst>
              <a:ext uri="{FF2B5EF4-FFF2-40B4-BE49-F238E27FC236}">
                <a16:creationId xmlns:a16="http://schemas.microsoft.com/office/drawing/2014/main" id="{2236FDD0-5CDE-DD3A-FAF3-D23A6697D4B8}"/>
              </a:ext>
            </a:extLst>
          </p:cNvPr>
          <p:cNvSpPr txBox="1"/>
          <p:nvPr/>
        </p:nvSpPr>
        <p:spPr>
          <a:xfrm>
            <a:off x="7764793" y="9098993"/>
            <a:ext cx="7305008" cy="1815882"/>
          </a:xfrm>
          <a:prstGeom prst="rect">
            <a:avLst/>
          </a:prstGeom>
          <a:noFill/>
        </p:spPr>
        <p:txBody>
          <a:bodyPr wrap="square">
            <a:spAutoFit/>
          </a:bodyPr>
          <a:lstStyle/>
          <a:p>
            <a:pPr algn="just">
              <a:buSzPts val="2400"/>
            </a:pPr>
            <a:r>
              <a:rPr lang="en-US" dirty="0">
                <a:solidFill>
                  <a:srgbClr val="1F3864"/>
                </a:solidFill>
                <a:latin typeface="Montserrat"/>
                <a:sym typeface="Calibri"/>
              </a:rPr>
              <a:t>Current and planned cables span the oceans (&gt; 1 Gm, 500 systems). As they are replaced and expanded over their 10–25-year refresh cycle, environmental sensors can be added to every ~100 km, gradually achieving real time global coverage. Symbols show systems under consideration. The Portugal SMART Atlantic CAM and Vanuatu-New Caledonia will be ready for service 2026.</a:t>
            </a:r>
          </a:p>
          <a:p>
            <a:pPr algn="just">
              <a:buSzPts val="2400"/>
            </a:pPr>
            <a:endParaRPr lang="en-US" dirty="0">
              <a:solidFill>
                <a:srgbClr val="1F3864"/>
              </a:solidFill>
              <a:latin typeface="Montserrat"/>
              <a:sym typeface="Calibri"/>
            </a:endParaRPr>
          </a:p>
          <a:p>
            <a:pPr algn="just">
              <a:buSzPts val="2400"/>
            </a:pPr>
            <a:r>
              <a:rPr lang="en-US" dirty="0">
                <a:solidFill>
                  <a:srgbClr val="1F3864"/>
                </a:solidFill>
                <a:latin typeface="Montserrat"/>
                <a:sym typeface="Calibri"/>
              </a:rPr>
              <a:t>Below: Possible implementation of SMART sensors into the telecom system. Seismic sensors are in the housing; the water sensors are external.</a:t>
            </a:r>
          </a:p>
        </p:txBody>
      </p:sp>
      <p:sp>
        <p:nvSpPr>
          <p:cNvPr id="20" name="TextBox 19">
            <a:extLst>
              <a:ext uri="{FF2B5EF4-FFF2-40B4-BE49-F238E27FC236}">
                <a16:creationId xmlns:a16="http://schemas.microsoft.com/office/drawing/2014/main" id="{513F8BA3-5860-AEA0-42BB-91404B6A3652}"/>
              </a:ext>
            </a:extLst>
          </p:cNvPr>
          <p:cNvSpPr txBox="1"/>
          <p:nvPr/>
        </p:nvSpPr>
        <p:spPr>
          <a:xfrm>
            <a:off x="433468" y="4907792"/>
            <a:ext cx="6953291" cy="5940088"/>
          </a:xfrm>
          <a:prstGeom prst="rect">
            <a:avLst/>
          </a:prstGeom>
          <a:noFill/>
        </p:spPr>
        <p:txBody>
          <a:bodyPr wrap="square">
            <a:spAutoFit/>
          </a:bodyPr>
          <a:lstStyle/>
          <a:p>
            <a:pPr>
              <a:buSzPts val="2400"/>
            </a:pPr>
            <a:r>
              <a:rPr lang="en-US" sz="1900" dirty="0">
                <a:solidFill>
                  <a:srgbClr val="1F3864"/>
                </a:solidFill>
                <a:latin typeface="Montserrat"/>
              </a:rPr>
              <a:t>The SMART (Science Monitoring And Reliable Telecommunications) Cables Initiative is led by the ITU/WMO/UNESCO-IOC Joint Task Force (JTF) comprised of volunteers from government agencies, research and academic institutions, and the private sector.</a:t>
            </a:r>
          </a:p>
          <a:p>
            <a:pPr>
              <a:buSzPts val="2400"/>
            </a:pPr>
            <a:r>
              <a:rPr lang="en-US" sz="1900" dirty="0">
                <a:solidFill>
                  <a:srgbClr val="1F3864"/>
                </a:solidFill>
                <a:latin typeface="Montserrat"/>
              </a:rPr>
              <a:t>SMART Cables is working to integrate sensors (temperature, pressure, and seismic motion) into undersea telecommunications cables. These sensors share the power and communications infrastructure of millions of kilometers of undersea fiber optic cable, enabling seafloor-based global ocean observing at modest incremental cost. They will provide climate and ocean data and improve global tsunami and earthquake warning networks.</a:t>
            </a:r>
          </a:p>
          <a:p>
            <a:pPr>
              <a:buSzPts val="2400"/>
            </a:pPr>
            <a:r>
              <a:rPr lang="en-US" sz="1900" dirty="0">
                <a:solidFill>
                  <a:srgbClr val="1F3864"/>
                </a:solidFill>
                <a:latin typeface="Montserrat"/>
              </a:rPr>
              <a:t>By investing now, we can build a global ocean network of long-lived SMART cable sensors and realize transformative additions to the global ocean observing system to adequately model, understand, and address climate change and disaster risk reduction</a:t>
            </a:r>
            <a:r>
              <a:rPr lang="en-US" sz="1400" dirty="0"/>
              <a:t>.</a:t>
            </a:r>
          </a:p>
        </p:txBody>
      </p:sp>
      <p:grpSp>
        <p:nvGrpSpPr>
          <p:cNvPr id="73" name="Group 72">
            <a:extLst>
              <a:ext uri="{FF2B5EF4-FFF2-40B4-BE49-F238E27FC236}">
                <a16:creationId xmlns:a16="http://schemas.microsoft.com/office/drawing/2014/main" id="{738C7106-2E29-477F-A213-5FD4914D21E9}"/>
              </a:ext>
            </a:extLst>
          </p:cNvPr>
          <p:cNvGrpSpPr/>
          <p:nvPr/>
        </p:nvGrpSpPr>
        <p:grpSpPr>
          <a:xfrm>
            <a:off x="10279272" y="14621484"/>
            <a:ext cx="715355" cy="673173"/>
            <a:chOff x="6710437" y="-1551482"/>
            <a:chExt cx="1280160" cy="1463040"/>
          </a:xfrm>
        </p:grpSpPr>
        <p:sp>
          <p:nvSpPr>
            <p:cNvPr id="74" name="Rectangle 73">
              <a:extLst>
                <a:ext uri="{FF2B5EF4-FFF2-40B4-BE49-F238E27FC236}">
                  <a16:creationId xmlns:a16="http://schemas.microsoft.com/office/drawing/2014/main" id="{4E31078A-1AED-C36E-55F1-75867860125D}"/>
                </a:ext>
              </a:extLst>
            </p:cNvPr>
            <p:cNvSpPr>
              <a:spLocks/>
            </p:cNvSpPr>
            <p:nvPr/>
          </p:nvSpPr>
          <p:spPr>
            <a:xfrm>
              <a:off x="6710437" y="-1551482"/>
              <a:ext cx="1280160" cy="1463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F03E3BD-7910-9C2B-8AC8-0CE29FB2D3EF}"/>
                </a:ext>
              </a:extLst>
            </p:cNvPr>
            <p:cNvGrpSpPr/>
            <p:nvPr/>
          </p:nvGrpSpPr>
          <p:grpSpPr>
            <a:xfrm>
              <a:off x="6850996" y="-1438678"/>
              <a:ext cx="1051560" cy="1288490"/>
              <a:chOff x="6850996" y="-1438678"/>
              <a:chExt cx="1051560" cy="1288490"/>
            </a:xfrm>
          </p:grpSpPr>
          <p:pic>
            <p:nvPicPr>
              <p:cNvPr id="76" name="Picture 8" descr="Flag of New Caledonia">
                <a:extLst>
                  <a:ext uri="{FF2B5EF4-FFF2-40B4-BE49-F238E27FC236}">
                    <a16:creationId xmlns:a16="http://schemas.microsoft.com/office/drawing/2014/main" id="{489DDF21-28CF-5A0C-9EA5-22CEA05CF9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0996" y="-675061"/>
                <a:ext cx="1049746" cy="524873"/>
              </a:xfrm>
              <a:prstGeom prst="rect">
                <a:avLst/>
              </a:prstGeom>
              <a:noFill/>
              <a:extLst>
                <a:ext uri="{909E8E84-426E-40DD-AFC4-6F175D3DCCD1}">
                  <a14:hiddenFill xmlns:a14="http://schemas.microsoft.com/office/drawing/2010/main">
                    <a:solidFill>
                      <a:srgbClr val="FFFFFF"/>
                    </a:solidFill>
                  </a14:hiddenFill>
                </a:ext>
              </a:extLst>
            </p:spPr>
          </p:pic>
          <p:pic>
            <p:nvPicPr>
              <p:cNvPr id="77" name="Graphic 76">
                <a:extLst>
                  <a:ext uri="{FF2B5EF4-FFF2-40B4-BE49-F238E27FC236}">
                    <a16:creationId xmlns:a16="http://schemas.microsoft.com/office/drawing/2014/main" id="{57283D3F-5C95-0F2A-A9DA-0A70877906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50996" y="-1438678"/>
                <a:ext cx="1051560" cy="701040"/>
              </a:xfrm>
              <a:prstGeom prst="rect">
                <a:avLst/>
              </a:prstGeom>
            </p:spPr>
          </p:pic>
        </p:grpSp>
      </p:grpSp>
      <p:sp>
        <p:nvSpPr>
          <p:cNvPr id="79" name="Google Shape;143;p1">
            <a:extLst>
              <a:ext uri="{FF2B5EF4-FFF2-40B4-BE49-F238E27FC236}">
                <a16:creationId xmlns:a16="http://schemas.microsoft.com/office/drawing/2014/main" id="{E651D95B-8961-9A78-AF0D-840E42C4CDBE}"/>
              </a:ext>
            </a:extLst>
          </p:cNvPr>
          <p:cNvSpPr txBox="1"/>
          <p:nvPr/>
        </p:nvSpPr>
        <p:spPr>
          <a:xfrm>
            <a:off x="7711068" y="13664274"/>
            <a:ext cx="6721187" cy="52319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buClr>
                <a:schemeClr val="dk1"/>
              </a:buClr>
              <a:buSzPts val="1100"/>
              <a:buNone/>
              <a:defRPr sz="2200" b="1">
                <a:solidFill>
                  <a:srgbClr val="1F3864"/>
                </a:solidFill>
                <a:latin typeface="Montserrat"/>
                <a:ea typeface="Montserrat"/>
                <a:cs typeface="Montserrat"/>
              </a:defRPr>
            </a:lvl1pPr>
          </a:lstStyle>
          <a:p>
            <a:pPr algn="ctr"/>
            <a:r>
              <a:rPr lang="en-US" dirty="0"/>
              <a:t>First SMART Cable Systems in the world</a:t>
            </a:r>
            <a:endParaRPr dirty="0"/>
          </a:p>
        </p:txBody>
      </p:sp>
      <p:pic>
        <p:nvPicPr>
          <p:cNvPr id="81" name="Picture 6" descr="Flag of Vanuatu - Wikipedia">
            <a:extLst>
              <a:ext uri="{FF2B5EF4-FFF2-40B4-BE49-F238E27FC236}">
                <a16:creationId xmlns:a16="http://schemas.microsoft.com/office/drawing/2014/main" id="{D00F854A-08E3-DA07-E819-6B757B2B0B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8031459" y="14668119"/>
            <a:ext cx="660857" cy="396514"/>
          </a:xfrm>
          <a:prstGeom prst="rect">
            <a:avLst/>
          </a:prstGeom>
          <a:noFill/>
          <a:extLst>
            <a:ext uri="{909E8E84-426E-40DD-AFC4-6F175D3DCCD1}">
              <a14:hiddenFill xmlns:a14="http://schemas.microsoft.com/office/drawing/2010/main">
                <a:solidFill>
                  <a:srgbClr val="FFFFFF"/>
                </a:solidFill>
              </a14:hiddenFill>
            </a:ext>
          </a:extLst>
        </p:spPr>
      </p:pic>
      <p:sp>
        <p:nvSpPr>
          <p:cNvPr id="83" name="Google Shape;143;p1">
            <a:extLst>
              <a:ext uri="{FF2B5EF4-FFF2-40B4-BE49-F238E27FC236}">
                <a16:creationId xmlns:a16="http://schemas.microsoft.com/office/drawing/2014/main" id="{5A1C6952-0EE4-41F8-9A84-1CB735D5EAF7}"/>
              </a:ext>
            </a:extLst>
          </p:cNvPr>
          <p:cNvSpPr txBox="1"/>
          <p:nvPr/>
        </p:nvSpPr>
        <p:spPr>
          <a:xfrm>
            <a:off x="11534205" y="17502108"/>
            <a:ext cx="3222311" cy="3893374"/>
          </a:xfrm>
          <a:prstGeom prst="rect">
            <a:avLst/>
          </a:prstGeom>
          <a:noFill/>
        </p:spPr>
        <p:txBody>
          <a:bodyPr wrap="square">
            <a:spAutoFit/>
          </a:bodyPr>
          <a:lstStyle>
            <a:defPPr marR="0" lvl="0" algn="l" rtl="0">
              <a:lnSpc>
                <a:spcPct val="100000"/>
              </a:lnSpc>
              <a:spcBef>
                <a:spcPts val="0"/>
              </a:spcBef>
              <a:spcAft>
                <a:spcPts val="0"/>
              </a:spcAft>
              <a:defRPr/>
            </a:defPPr>
            <a:lvl1pPr algn="just">
              <a:buSzPts val="2400"/>
              <a:defRPr>
                <a:solidFill>
                  <a:srgbClr val="1F3864"/>
                </a:solidFill>
                <a:latin typeface="Montserrat"/>
              </a:defRPr>
            </a:lvl1pPr>
          </a:lstStyle>
          <a:p>
            <a:r>
              <a:rPr lang="en-US" sz="1900" dirty="0"/>
              <a:t>Motivated by the great earthquake and tsunami of 1755, the government of Portugal is investing in the Atlantic CAM SMART Cable System. This system will connect Lisbon, Azores and Madeira in a ring allowing environmental sensing for ocean, climate and disaster risk reduction.</a:t>
            </a:r>
          </a:p>
        </p:txBody>
      </p:sp>
      <p:grpSp>
        <p:nvGrpSpPr>
          <p:cNvPr id="84" name="Group 83">
            <a:extLst>
              <a:ext uri="{FF2B5EF4-FFF2-40B4-BE49-F238E27FC236}">
                <a16:creationId xmlns:a16="http://schemas.microsoft.com/office/drawing/2014/main" id="{EFAA9FEB-E400-A142-C047-889955CD2449}"/>
              </a:ext>
            </a:extLst>
          </p:cNvPr>
          <p:cNvGrpSpPr/>
          <p:nvPr/>
        </p:nvGrpSpPr>
        <p:grpSpPr>
          <a:xfrm>
            <a:off x="11649868" y="15112764"/>
            <a:ext cx="2816993" cy="2373227"/>
            <a:chOff x="5365222" y="8975924"/>
            <a:chExt cx="8413233" cy="6190285"/>
          </a:xfrm>
        </p:grpSpPr>
        <p:pic>
          <p:nvPicPr>
            <p:cNvPr id="85" name="Picture 84">
              <a:extLst>
                <a:ext uri="{FF2B5EF4-FFF2-40B4-BE49-F238E27FC236}">
                  <a16:creationId xmlns:a16="http://schemas.microsoft.com/office/drawing/2014/main" id="{DD936023-B43B-616F-4EAC-F5A6A5A8E12A}"/>
                </a:ext>
              </a:extLst>
            </p:cNvPr>
            <p:cNvPicPr>
              <a:picLocks noChangeAspect="1"/>
            </p:cNvPicPr>
            <p:nvPr/>
          </p:nvPicPr>
          <p:blipFill rotWithShape="1">
            <a:blip r:embed="rId13"/>
            <a:srcRect r="10969"/>
            <a:stretch/>
          </p:blipFill>
          <p:spPr>
            <a:xfrm>
              <a:off x="5365222" y="8975924"/>
              <a:ext cx="8413233" cy="6190285"/>
            </a:xfrm>
            <a:prstGeom prst="rect">
              <a:avLst/>
            </a:prstGeom>
          </p:spPr>
        </p:pic>
        <p:sp>
          <p:nvSpPr>
            <p:cNvPr id="86" name="Freeform: Shape 44">
              <a:extLst>
                <a:ext uri="{FF2B5EF4-FFF2-40B4-BE49-F238E27FC236}">
                  <a16:creationId xmlns:a16="http://schemas.microsoft.com/office/drawing/2014/main" id="{7DEE1FBA-CEB6-D292-21C9-32279838DA35}"/>
                </a:ext>
              </a:extLst>
            </p:cNvPr>
            <p:cNvSpPr/>
            <p:nvPr/>
          </p:nvSpPr>
          <p:spPr>
            <a:xfrm rot="21396618">
              <a:off x="6618716" y="10851532"/>
              <a:ext cx="6360159" cy="512474"/>
            </a:xfrm>
            <a:custGeom>
              <a:avLst/>
              <a:gdLst>
                <a:gd name="connsiteX0" fmla="*/ 7132320 w 7132320"/>
                <a:gd name="connsiteY0" fmla="*/ 360095 h 434688"/>
                <a:gd name="connsiteX1" fmla="*/ 5479869 w 7132320"/>
                <a:gd name="connsiteY1" fmla="*/ 431941 h 434688"/>
                <a:gd name="connsiteX2" fmla="*/ 3487783 w 7132320"/>
                <a:gd name="connsiteY2" fmla="*/ 275187 h 434688"/>
                <a:gd name="connsiteX3" fmla="*/ 1756955 w 7132320"/>
                <a:gd name="connsiteY3" fmla="*/ 867 h 434688"/>
                <a:gd name="connsiteX4" fmla="*/ 0 w 7132320"/>
                <a:gd name="connsiteY4" fmla="*/ 373158 h 43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2320" h="434688">
                  <a:moveTo>
                    <a:pt x="7132320" y="360095"/>
                  </a:moveTo>
                  <a:cubicBezTo>
                    <a:pt x="6609806" y="403093"/>
                    <a:pt x="6087292" y="446092"/>
                    <a:pt x="5479869" y="431941"/>
                  </a:cubicBezTo>
                  <a:cubicBezTo>
                    <a:pt x="4872446" y="417790"/>
                    <a:pt x="4108268" y="347033"/>
                    <a:pt x="3487783" y="275187"/>
                  </a:cubicBezTo>
                  <a:cubicBezTo>
                    <a:pt x="2867298" y="203341"/>
                    <a:pt x="2338252" y="-15461"/>
                    <a:pt x="1756955" y="867"/>
                  </a:cubicBezTo>
                  <a:cubicBezTo>
                    <a:pt x="1175658" y="17195"/>
                    <a:pt x="587829" y="195176"/>
                    <a:pt x="0" y="373158"/>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7" name="Freeform: Shape 45">
              <a:extLst>
                <a:ext uri="{FF2B5EF4-FFF2-40B4-BE49-F238E27FC236}">
                  <a16:creationId xmlns:a16="http://schemas.microsoft.com/office/drawing/2014/main" id="{4EDC4E2B-D026-7521-0133-E39F20158B0F}"/>
                </a:ext>
              </a:extLst>
            </p:cNvPr>
            <p:cNvSpPr/>
            <p:nvPr/>
          </p:nvSpPr>
          <p:spPr>
            <a:xfrm rot="10800000">
              <a:off x="6609129" y="11605818"/>
              <a:ext cx="548794" cy="372377"/>
            </a:xfrm>
            <a:custGeom>
              <a:avLst/>
              <a:gdLst>
                <a:gd name="connsiteX0" fmla="*/ 0 w 561703"/>
                <a:gd name="connsiteY0" fmla="*/ 0 h 633549"/>
                <a:gd name="connsiteX1" fmla="*/ 418011 w 561703"/>
                <a:gd name="connsiteY1" fmla="*/ 306977 h 633549"/>
                <a:gd name="connsiteX2" fmla="*/ 561703 w 561703"/>
                <a:gd name="connsiteY2" fmla="*/ 633549 h 633549"/>
              </a:gdLst>
              <a:ahLst/>
              <a:cxnLst>
                <a:cxn ang="0">
                  <a:pos x="connsiteX0" y="connsiteY0"/>
                </a:cxn>
                <a:cxn ang="0">
                  <a:pos x="connsiteX1" y="connsiteY1"/>
                </a:cxn>
                <a:cxn ang="0">
                  <a:pos x="connsiteX2" y="connsiteY2"/>
                </a:cxn>
              </a:cxnLst>
              <a:rect l="l" t="t" r="r" b="b"/>
              <a:pathLst>
                <a:path w="561703" h="633549">
                  <a:moveTo>
                    <a:pt x="0" y="0"/>
                  </a:moveTo>
                  <a:cubicBezTo>
                    <a:pt x="162197" y="100693"/>
                    <a:pt x="324394" y="201386"/>
                    <a:pt x="418011" y="306977"/>
                  </a:cubicBezTo>
                  <a:cubicBezTo>
                    <a:pt x="511628" y="412568"/>
                    <a:pt x="536665" y="523058"/>
                    <a:pt x="561703" y="633549"/>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Freeform: Shape 40">
              <a:extLst>
                <a:ext uri="{FF2B5EF4-FFF2-40B4-BE49-F238E27FC236}">
                  <a16:creationId xmlns:a16="http://schemas.microsoft.com/office/drawing/2014/main" id="{95D6E6A5-4ADD-6F32-BE7C-223EBF822150}"/>
                </a:ext>
              </a:extLst>
            </p:cNvPr>
            <p:cNvSpPr/>
            <p:nvPr/>
          </p:nvSpPr>
          <p:spPr>
            <a:xfrm>
              <a:off x="7157923" y="12032426"/>
              <a:ext cx="3409240" cy="2364831"/>
            </a:xfrm>
            <a:custGeom>
              <a:avLst/>
              <a:gdLst>
                <a:gd name="connsiteX0" fmla="*/ 0 w 3044858"/>
                <a:gd name="connsiteY0" fmla="*/ 0 h 2582141"/>
                <a:gd name="connsiteX1" fmla="*/ 1244338 w 3044858"/>
                <a:gd name="connsiteY1" fmla="*/ 980387 h 2582141"/>
                <a:gd name="connsiteX2" fmla="*/ 2083324 w 3044858"/>
                <a:gd name="connsiteY2" fmla="*/ 2441542 h 2582141"/>
                <a:gd name="connsiteX3" fmla="*/ 3044858 w 3044858"/>
                <a:gd name="connsiteY3" fmla="*/ 2441542 h 2582141"/>
              </a:gdLst>
              <a:ahLst/>
              <a:cxnLst>
                <a:cxn ang="0">
                  <a:pos x="connsiteX0" y="connsiteY0"/>
                </a:cxn>
                <a:cxn ang="0">
                  <a:pos x="connsiteX1" y="connsiteY1"/>
                </a:cxn>
                <a:cxn ang="0">
                  <a:pos x="connsiteX2" y="connsiteY2"/>
                </a:cxn>
                <a:cxn ang="0">
                  <a:pos x="connsiteX3" y="connsiteY3"/>
                </a:cxn>
              </a:cxnLst>
              <a:rect l="l" t="t" r="r" b="b"/>
              <a:pathLst>
                <a:path w="3044858" h="2582141">
                  <a:moveTo>
                    <a:pt x="0" y="0"/>
                  </a:moveTo>
                  <a:cubicBezTo>
                    <a:pt x="448558" y="286731"/>
                    <a:pt x="897117" y="573463"/>
                    <a:pt x="1244338" y="980387"/>
                  </a:cubicBezTo>
                  <a:cubicBezTo>
                    <a:pt x="1591559" y="1387311"/>
                    <a:pt x="1783237" y="2198016"/>
                    <a:pt x="2083324" y="2441542"/>
                  </a:cubicBezTo>
                  <a:cubicBezTo>
                    <a:pt x="2383411" y="2685068"/>
                    <a:pt x="2714134" y="2563305"/>
                    <a:pt x="3044858" y="244154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9" name="Freeform: Shape 46">
              <a:extLst>
                <a:ext uri="{FF2B5EF4-FFF2-40B4-BE49-F238E27FC236}">
                  <a16:creationId xmlns:a16="http://schemas.microsoft.com/office/drawing/2014/main" id="{6B9AC2F7-11FA-3B9A-E89B-D610E4ADD2B8}"/>
                </a:ext>
              </a:extLst>
            </p:cNvPr>
            <p:cNvSpPr/>
            <p:nvPr/>
          </p:nvSpPr>
          <p:spPr>
            <a:xfrm>
              <a:off x="10567163" y="11263474"/>
              <a:ext cx="2421299" cy="2951103"/>
            </a:xfrm>
            <a:custGeom>
              <a:avLst/>
              <a:gdLst>
                <a:gd name="connsiteX0" fmla="*/ 3281755 w 3281755"/>
                <a:gd name="connsiteY0" fmla="*/ 0 h 3068746"/>
                <a:gd name="connsiteX1" fmla="*/ 2497984 w 3281755"/>
                <a:gd name="connsiteY1" fmla="*/ 1286691 h 3068746"/>
                <a:gd name="connsiteX2" fmla="*/ 2177944 w 3281755"/>
                <a:gd name="connsiteY2" fmla="*/ 2116183 h 3068746"/>
                <a:gd name="connsiteX3" fmla="*/ 1230887 w 3281755"/>
                <a:gd name="connsiteY3" fmla="*/ 2867297 h 3068746"/>
                <a:gd name="connsiteX4" fmla="*/ 87887 w 3281755"/>
                <a:gd name="connsiteY4" fmla="*/ 3056708 h 3068746"/>
                <a:gd name="connsiteX5" fmla="*/ 81355 w 3281755"/>
                <a:gd name="connsiteY5" fmla="*/ 3050177 h 3068746"/>
                <a:gd name="connsiteX6" fmla="*/ 114012 w 3281755"/>
                <a:gd name="connsiteY6" fmla="*/ 3056708 h 306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1755" h="3068746">
                  <a:moveTo>
                    <a:pt x="3281755" y="0"/>
                  </a:moveTo>
                  <a:cubicBezTo>
                    <a:pt x="2981853" y="466997"/>
                    <a:pt x="2681952" y="933994"/>
                    <a:pt x="2497984" y="1286691"/>
                  </a:cubicBezTo>
                  <a:cubicBezTo>
                    <a:pt x="2314015" y="1639388"/>
                    <a:pt x="2389127" y="1852749"/>
                    <a:pt x="2177944" y="2116183"/>
                  </a:cubicBezTo>
                  <a:cubicBezTo>
                    <a:pt x="1966761" y="2379617"/>
                    <a:pt x="1579230" y="2710543"/>
                    <a:pt x="1230887" y="2867297"/>
                  </a:cubicBezTo>
                  <a:cubicBezTo>
                    <a:pt x="882544" y="3024051"/>
                    <a:pt x="87887" y="3056708"/>
                    <a:pt x="87887" y="3056708"/>
                  </a:cubicBezTo>
                  <a:cubicBezTo>
                    <a:pt x="-103701" y="3087188"/>
                    <a:pt x="77001" y="3050177"/>
                    <a:pt x="81355" y="3050177"/>
                  </a:cubicBezTo>
                  <a:cubicBezTo>
                    <a:pt x="85709" y="3050177"/>
                    <a:pt x="99860" y="3053442"/>
                    <a:pt x="114012" y="3056708"/>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90" name="Picture 10" descr="Flag of Portugal - Wikipedia">
            <a:extLst>
              <a:ext uri="{FF2B5EF4-FFF2-40B4-BE49-F238E27FC236}">
                <a16:creationId xmlns:a16="http://schemas.microsoft.com/office/drawing/2014/main" id="{460D1BF6-97DE-CD72-78DC-FF53D912E6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23114" y="14629695"/>
            <a:ext cx="710485" cy="473361"/>
          </a:xfrm>
          <a:prstGeom prst="rect">
            <a:avLst/>
          </a:prstGeom>
          <a:noFill/>
          <a:extLst>
            <a:ext uri="{909E8E84-426E-40DD-AFC4-6F175D3DCCD1}">
              <a14:hiddenFill xmlns:a14="http://schemas.microsoft.com/office/drawing/2010/main">
                <a:solidFill>
                  <a:srgbClr val="FFFFFF"/>
                </a:solidFill>
              </a14:hiddenFill>
            </a:ext>
          </a:extLst>
        </p:spPr>
      </p:pic>
      <p:sp>
        <p:nvSpPr>
          <p:cNvPr id="92" name="Google Shape;61;p13">
            <a:extLst>
              <a:ext uri="{FF2B5EF4-FFF2-40B4-BE49-F238E27FC236}">
                <a16:creationId xmlns:a16="http://schemas.microsoft.com/office/drawing/2014/main" id="{166ACADF-60B2-CCD3-B72E-20587CC6E190}"/>
              </a:ext>
            </a:extLst>
          </p:cNvPr>
          <p:cNvSpPr txBox="1"/>
          <p:nvPr/>
        </p:nvSpPr>
        <p:spPr>
          <a:xfrm>
            <a:off x="8636050" y="14079014"/>
            <a:ext cx="1769665" cy="52319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b="1" dirty="0">
                <a:solidFill>
                  <a:srgbClr val="1F3864"/>
                </a:solidFill>
                <a:latin typeface="Montserrat"/>
                <a:ea typeface="Montserrat"/>
                <a:cs typeface="Montserrat"/>
                <a:sym typeface="Montserrat"/>
              </a:rPr>
              <a:t>TAMTAM </a:t>
            </a:r>
            <a:endParaRPr sz="2200" b="1" dirty="0">
              <a:solidFill>
                <a:srgbClr val="1F3864"/>
              </a:solidFill>
              <a:latin typeface="Montserrat"/>
              <a:ea typeface="Montserrat"/>
              <a:cs typeface="Montserrat"/>
              <a:sym typeface="Montserrat"/>
            </a:endParaRPr>
          </a:p>
        </p:txBody>
      </p:sp>
      <p:sp>
        <p:nvSpPr>
          <p:cNvPr id="93" name="Google Shape;61;p13">
            <a:extLst>
              <a:ext uri="{FF2B5EF4-FFF2-40B4-BE49-F238E27FC236}">
                <a16:creationId xmlns:a16="http://schemas.microsoft.com/office/drawing/2014/main" id="{59082992-85A3-18F8-246F-6874A1242522}"/>
              </a:ext>
            </a:extLst>
          </p:cNvPr>
          <p:cNvSpPr txBox="1"/>
          <p:nvPr/>
        </p:nvSpPr>
        <p:spPr>
          <a:xfrm>
            <a:off x="11753469" y="14068639"/>
            <a:ext cx="2975257" cy="523190"/>
          </a:xfrm>
          <a:prstGeom prst="rect">
            <a:avLst/>
          </a:prstGeom>
          <a:solidFill>
            <a:srgbClr val="FFFFFF">
              <a:alpha val="69050"/>
            </a:srgbClr>
          </a:solid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b="1" dirty="0">
                <a:solidFill>
                  <a:srgbClr val="1F3864"/>
                </a:solidFill>
                <a:latin typeface="Montserrat"/>
                <a:ea typeface="Montserrat"/>
                <a:cs typeface="Montserrat"/>
                <a:sym typeface="Montserrat"/>
              </a:rPr>
              <a:t>ATLANTIC CAM </a:t>
            </a:r>
            <a:endParaRPr sz="2200" b="1" dirty="0">
              <a:solidFill>
                <a:srgbClr val="1F3864"/>
              </a:solidFill>
              <a:latin typeface="Montserrat"/>
              <a:ea typeface="Montserrat"/>
              <a:cs typeface="Montserrat"/>
              <a:sym typeface="Montserrat"/>
            </a:endParaRPr>
          </a:p>
        </p:txBody>
      </p:sp>
      <p:sp>
        <p:nvSpPr>
          <p:cNvPr id="95" name="TextBox 94">
            <a:extLst>
              <a:ext uri="{FF2B5EF4-FFF2-40B4-BE49-F238E27FC236}">
                <a16:creationId xmlns:a16="http://schemas.microsoft.com/office/drawing/2014/main" id="{97D10885-D95C-DF8E-2C30-3B1AD5E4CE64}"/>
              </a:ext>
            </a:extLst>
          </p:cNvPr>
          <p:cNvSpPr txBox="1"/>
          <p:nvPr/>
        </p:nvSpPr>
        <p:spPr>
          <a:xfrm>
            <a:off x="7923131" y="17523362"/>
            <a:ext cx="3214625" cy="3308598"/>
          </a:xfrm>
          <a:prstGeom prst="rect">
            <a:avLst/>
          </a:prstGeom>
          <a:noFill/>
        </p:spPr>
        <p:txBody>
          <a:bodyPr wrap="square">
            <a:spAutoFit/>
          </a:bodyPr>
          <a:lstStyle>
            <a:defPPr marR="0" lvl="0" algn="l" rtl="0">
              <a:lnSpc>
                <a:spcPct val="100000"/>
              </a:lnSpc>
              <a:spcBef>
                <a:spcPts val="0"/>
              </a:spcBef>
              <a:spcAft>
                <a:spcPts val="0"/>
              </a:spcAft>
            </a:defPPr>
            <a:lvl1pPr algn="just">
              <a:buSzPts val="2400"/>
              <a:defRPr>
                <a:solidFill>
                  <a:srgbClr val="1F3864"/>
                </a:solidFill>
                <a:latin typeface="Montserrat"/>
              </a:defRPr>
            </a:lvl1pPr>
          </a:lstStyle>
          <a:p>
            <a:r>
              <a:rPr lang="en-US" sz="1900" dirty="0"/>
              <a:t>With the support of the French Government, the world’s first Science Monitoring And Reliable Telecommunications (SMART) cable </a:t>
            </a:r>
            <a:r>
              <a:rPr lang="en-US" sz="1900" dirty="0" err="1"/>
              <a:t>Tamtam</a:t>
            </a:r>
            <a:r>
              <a:rPr lang="en-US" sz="1900" dirty="0"/>
              <a:t> connecting Vanuatu and New Caledonia will be installed in 2026. This system will have 4 SMART modules.</a:t>
            </a:r>
          </a:p>
        </p:txBody>
      </p:sp>
      <p:sp>
        <p:nvSpPr>
          <p:cNvPr id="98" name="Google Shape;61;p13">
            <a:extLst>
              <a:ext uri="{FF2B5EF4-FFF2-40B4-BE49-F238E27FC236}">
                <a16:creationId xmlns:a16="http://schemas.microsoft.com/office/drawing/2014/main" id="{D538EF35-D96C-A5FE-C13A-8E509CADBBF0}"/>
              </a:ext>
            </a:extLst>
          </p:cNvPr>
          <p:cNvSpPr txBox="1"/>
          <p:nvPr/>
        </p:nvSpPr>
        <p:spPr>
          <a:xfrm>
            <a:off x="409059" y="13816236"/>
            <a:ext cx="6977700" cy="3960028"/>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200" b="1" dirty="0">
                <a:solidFill>
                  <a:srgbClr val="1F3864"/>
                </a:solidFill>
                <a:latin typeface="Montserrat"/>
                <a:ea typeface="Montserrat"/>
                <a:cs typeface="Montserrat"/>
                <a:sym typeface="Montserrat"/>
              </a:rPr>
              <a:t>Challenges and Concerns</a:t>
            </a:r>
            <a:endParaRPr sz="2200" b="1" dirty="0">
              <a:solidFill>
                <a:srgbClr val="1F3864"/>
              </a:solidFill>
              <a:latin typeface="Montserrat"/>
              <a:ea typeface="Montserrat"/>
              <a:cs typeface="Montserrat"/>
              <a:sym typeface="Montserrat"/>
            </a:endParaRPr>
          </a:p>
          <a:p>
            <a:pPr marL="342900" lvl="0" indent="-342900" algn="l" rtl="0">
              <a:spcBef>
                <a:spcPts val="1000"/>
              </a:spcBef>
              <a:spcAft>
                <a:spcPts val="0"/>
              </a:spcAft>
              <a:buClr>
                <a:schemeClr val="dk1"/>
              </a:buClr>
              <a:buSzPts val="1100"/>
              <a:buFont typeface="Arial" panose="020B0604020202020204" pitchFamily="34" charset="0"/>
              <a:buChar char="•"/>
            </a:pPr>
            <a:r>
              <a:rPr lang="en-US" sz="1900" dirty="0">
                <a:solidFill>
                  <a:srgbClr val="1F3864"/>
                </a:solidFill>
                <a:latin typeface="Montserrat"/>
                <a:ea typeface="Montserrat"/>
                <a:cs typeface="Montserrat"/>
                <a:sym typeface="Montserrat"/>
              </a:rPr>
              <a:t>Standardize Data Management for SMART Data</a:t>
            </a:r>
          </a:p>
          <a:p>
            <a:pPr marL="342900" lvl="0" indent="-342900" algn="l" rtl="0">
              <a:spcBef>
                <a:spcPts val="1000"/>
              </a:spcBef>
              <a:spcAft>
                <a:spcPts val="0"/>
              </a:spcAft>
              <a:buClr>
                <a:schemeClr val="dk1"/>
              </a:buClr>
              <a:buSzPts val="1100"/>
              <a:buFont typeface="Arial" panose="020B0604020202020204" pitchFamily="34" charset="0"/>
              <a:buChar char="•"/>
            </a:pPr>
            <a:r>
              <a:rPr lang="en-US" sz="1900" dirty="0">
                <a:solidFill>
                  <a:srgbClr val="1F3864"/>
                </a:solidFill>
                <a:latin typeface="Montserrat"/>
                <a:ea typeface="Montserrat"/>
                <a:cs typeface="Montserrat"/>
                <a:sym typeface="Montserrat"/>
              </a:rPr>
              <a:t>Opportune knowledge of Subsea Telecom Systems Projects to be deployed in the ocean. </a:t>
            </a:r>
          </a:p>
          <a:p>
            <a:pPr marL="342900" lvl="0" indent="-342900" algn="l" rtl="0">
              <a:spcBef>
                <a:spcPts val="1000"/>
              </a:spcBef>
              <a:spcAft>
                <a:spcPts val="0"/>
              </a:spcAft>
              <a:buClr>
                <a:schemeClr val="dk1"/>
              </a:buClr>
              <a:buSzPts val="1100"/>
              <a:buFont typeface="Arial" panose="020B0604020202020204" pitchFamily="34" charset="0"/>
              <a:buChar char="•"/>
            </a:pPr>
            <a:r>
              <a:rPr lang="en-US" sz="1900" dirty="0">
                <a:solidFill>
                  <a:srgbClr val="1F3864"/>
                </a:solidFill>
                <a:latin typeface="Montserrat"/>
                <a:ea typeface="Montserrat"/>
                <a:cs typeface="Montserrat"/>
                <a:sym typeface="Montserrat"/>
              </a:rPr>
              <a:t>Access to member states to educate their local science community, telecom industry and stakeholders that will support decision making for SMART Cable systems connecting respective countries.</a:t>
            </a:r>
          </a:p>
          <a:p>
            <a:pPr marL="342900" indent="-342900">
              <a:spcBef>
                <a:spcPts val="1000"/>
              </a:spcBef>
              <a:buClr>
                <a:schemeClr val="dk1"/>
              </a:buClr>
              <a:buSzPts val="1100"/>
              <a:buFont typeface="Arial" panose="020B0604020202020204" pitchFamily="34" charset="0"/>
              <a:buChar char="•"/>
            </a:pPr>
            <a:r>
              <a:rPr lang="en-US" sz="1900" dirty="0">
                <a:solidFill>
                  <a:srgbClr val="1F3864"/>
                </a:solidFill>
                <a:latin typeface="Montserrat"/>
              </a:rPr>
              <a:t>Process to set up the SMART Cable Observing Network as an emerging and mature network.</a:t>
            </a:r>
          </a:p>
        </p:txBody>
      </p:sp>
      <p:sp>
        <p:nvSpPr>
          <p:cNvPr id="99" name="Google Shape;63;p13">
            <a:extLst>
              <a:ext uri="{FF2B5EF4-FFF2-40B4-BE49-F238E27FC236}">
                <a16:creationId xmlns:a16="http://schemas.microsoft.com/office/drawing/2014/main" id="{4466CF87-5DCB-D93A-5F5F-12D2ADD175EF}"/>
              </a:ext>
            </a:extLst>
          </p:cNvPr>
          <p:cNvSpPr txBox="1"/>
          <p:nvPr/>
        </p:nvSpPr>
        <p:spPr>
          <a:xfrm>
            <a:off x="19682873" y="18102460"/>
            <a:ext cx="6941384" cy="3544530"/>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lang="en-US" sz="2000" b="1" dirty="0">
              <a:solidFill>
                <a:srgbClr val="1F3864"/>
              </a:solidFill>
              <a:latin typeface="Montserrat"/>
              <a:ea typeface="Montserrat"/>
              <a:cs typeface="Montserrat"/>
              <a:sym typeface="Montserrat"/>
            </a:endParaRPr>
          </a:p>
          <a:p>
            <a:pPr>
              <a:spcBef>
                <a:spcPts val="1000"/>
              </a:spcBef>
              <a:buClr>
                <a:schemeClr val="dk1"/>
              </a:buClr>
              <a:buSzPts val="1100"/>
            </a:pPr>
            <a:endParaRPr lang="en-US" sz="2000" b="1" dirty="0">
              <a:solidFill>
                <a:srgbClr val="1F3864"/>
              </a:solidFill>
              <a:latin typeface="Montserrat"/>
              <a:ea typeface="Montserrat"/>
              <a:cs typeface="Montserrat"/>
              <a:sym typeface="Montserrat"/>
            </a:endParaRPr>
          </a:p>
          <a:p>
            <a:pPr>
              <a:spcBef>
                <a:spcPts val="1000"/>
              </a:spcBef>
              <a:buClr>
                <a:schemeClr val="dk1"/>
              </a:buClr>
              <a:buSzPts val="1100"/>
            </a:pPr>
            <a:endParaRPr lang="en-US" sz="2000" b="1" dirty="0">
              <a:solidFill>
                <a:srgbClr val="1F3864"/>
              </a:solidFill>
              <a:latin typeface="Montserrat"/>
              <a:ea typeface="Montserrat"/>
              <a:cs typeface="Montserrat"/>
              <a:sym typeface="Montserrat"/>
            </a:endParaRPr>
          </a:p>
          <a:p>
            <a:pPr>
              <a:spcBef>
                <a:spcPts val="1000"/>
              </a:spcBef>
              <a:buClr>
                <a:schemeClr val="dk1"/>
              </a:buClr>
              <a:buSzPts val="1100"/>
            </a:pPr>
            <a:endParaRPr lang="en-US" sz="2000" b="1" dirty="0">
              <a:solidFill>
                <a:srgbClr val="1F3864"/>
              </a:solidFill>
              <a:latin typeface="Montserrat"/>
              <a:ea typeface="Montserrat"/>
              <a:cs typeface="Montserrat"/>
              <a:sym typeface="Montserrat"/>
            </a:endParaRPr>
          </a:p>
          <a:p>
            <a:pPr>
              <a:spcBef>
                <a:spcPts val="1000"/>
              </a:spcBef>
              <a:buClr>
                <a:schemeClr val="dk1"/>
              </a:buClr>
              <a:buSzPts val="1100"/>
            </a:pPr>
            <a:endParaRPr lang="en-US" sz="2000" b="1" dirty="0">
              <a:solidFill>
                <a:srgbClr val="1F3864"/>
              </a:solidFill>
              <a:latin typeface="Montserrat"/>
              <a:ea typeface="Montserrat"/>
              <a:cs typeface="Montserrat"/>
              <a:sym typeface="Montserrat"/>
            </a:endParaRPr>
          </a:p>
          <a:p>
            <a:pPr>
              <a:spcBef>
                <a:spcPts val="1000"/>
              </a:spcBef>
              <a:buClr>
                <a:schemeClr val="dk1"/>
              </a:buClr>
              <a:buSzPts val="1100"/>
            </a:pPr>
            <a:endParaRPr lang="en-US" sz="2000" b="1" dirty="0">
              <a:solidFill>
                <a:srgbClr val="1F3864"/>
              </a:solidFill>
              <a:latin typeface="Montserrat"/>
              <a:ea typeface="Montserrat"/>
              <a:cs typeface="Montserrat"/>
              <a:sym typeface="Montserrat"/>
            </a:endParaRPr>
          </a:p>
          <a:p>
            <a:pPr>
              <a:spcBef>
                <a:spcPts val="1000"/>
              </a:spcBef>
              <a:buClr>
                <a:schemeClr val="dk1"/>
              </a:buClr>
              <a:buSzPts val="1100"/>
            </a:pPr>
            <a:endParaRPr lang="en-US" sz="2000" b="1" dirty="0">
              <a:solidFill>
                <a:srgbClr val="1F3864"/>
              </a:solidFill>
              <a:latin typeface="Montserrat"/>
              <a:ea typeface="Montserrat"/>
              <a:cs typeface="Montserrat"/>
              <a:sym typeface="Montserrat"/>
            </a:endParaRPr>
          </a:p>
          <a:p>
            <a:pPr>
              <a:spcBef>
                <a:spcPts val="1000"/>
              </a:spcBef>
              <a:buClr>
                <a:schemeClr val="dk1"/>
              </a:buClr>
              <a:buSzPts val="1100"/>
            </a:pPr>
            <a:endParaRPr lang="en-US" sz="2000" b="1" dirty="0">
              <a:solidFill>
                <a:srgbClr val="1F3864"/>
              </a:solidFill>
              <a:latin typeface="Montserrat"/>
              <a:ea typeface="Montserrat"/>
              <a:cs typeface="Montserrat"/>
              <a:sym typeface="Montserrat"/>
            </a:endParaRPr>
          </a:p>
        </p:txBody>
      </p:sp>
      <p:pic>
        <p:nvPicPr>
          <p:cNvPr id="2" name="Google Shape;58;p19">
            <a:extLst>
              <a:ext uri="{FF2B5EF4-FFF2-40B4-BE49-F238E27FC236}">
                <a16:creationId xmlns:a16="http://schemas.microsoft.com/office/drawing/2014/main" id="{6F6BA77C-E5CD-7466-8059-48A6A8AE0E29}"/>
              </a:ext>
            </a:extLst>
          </p:cNvPr>
          <p:cNvPicPr preferRelativeResize="0"/>
          <p:nvPr/>
        </p:nvPicPr>
        <p:blipFill rotWithShape="1">
          <a:blip r:embed="rId15">
            <a:alphaModFix/>
          </a:blip>
          <a:srcRect/>
          <a:stretch/>
        </p:blipFill>
        <p:spPr>
          <a:xfrm>
            <a:off x="12214580" y="70310"/>
            <a:ext cx="2743200" cy="914400"/>
          </a:xfrm>
          <a:prstGeom prst="rect">
            <a:avLst/>
          </a:prstGeom>
          <a:noFill/>
          <a:ln>
            <a:noFill/>
          </a:ln>
        </p:spPr>
      </p:pic>
      <p:grpSp>
        <p:nvGrpSpPr>
          <p:cNvPr id="17" name="Group 16">
            <a:extLst>
              <a:ext uri="{FF2B5EF4-FFF2-40B4-BE49-F238E27FC236}">
                <a16:creationId xmlns:a16="http://schemas.microsoft.com/office/drawing/2014/main" id="{C2DBEA8F-9557-C324-CECC-5995FC765050}"/>
              </a:ext>
            </a:extLst>
          </p:cNvPr>
          <p:cNvGrpSpPr/>
          <p:nvPr/>
        </p:nvGrpSpPr>
        <p:grpSpPr>
          <a:xfrm>
            <a:off x="1158535" y="3979173"/>
            <a:ext cx="11521440" cy="914400"/>
            <a:chOff x="6107205" y="2658471"/>
            <a:chExt cx="15501000" cy="1290452"/>
          </a:xfrm>
        </p:grpSpPr>
        <p:pic>
          <p:nvPicPr>
            <p:cNvPr id="19" name="Picture 18" descr="A blue circle with white text and waves&#10;&#10;Description automatically generated">
              <a:extLst>
                <a:ext uri="{FF2B5EF4-FFF2-40B4-BE49-F238E27FC236}">
                  <a16:creationId xmlns:a16="http://schemas.microsoft.com/office/drawing/2014/main" id="{082F018D-8883-807A-D185-C9149054CDBF}"/>
                </a:ext>
              </a:extLst>
            </p:cNvPr>
            <p:cNvPicPr>
              <a:picLocks noChangeAspect="1"/>
            </p:cNvPicPr>
            <p:nvPr/>
          </p:nvPicPr>
          <p:blipFill>
            <a:blip r:embed="rId16"/>
            <a:stretch>
              <a:fillRect/>
            </a:stretch>
          </p:blipFill>
          <p:spPr>
            <a:xfrm>
              <a:off x="15707352" y="2873077"/>
              <a:ext cx="900164" cy="900164"/>
            </a:xfrm>
            <a:prstGeom prst="rect">
              <a:avLst/>
            </a:prstGeom>
          </p:spPr>
        </p:pic>
        <p:pic>
          <p:nvPicPr>
            <p:cNvPr id="21" name="Picture 20" descr="A logo of a united nations organization&#10;&#10;Description automatically generated">
              <a:extLst>
                <a:ext uri="{FF2B5EF4-FFF2-40B4-BE49-F238E27FC236}">
                  <a16:creationId xmlns:a16="http://schemas.microsoft.com/office/drawing/2014/main" id="{87A16C78-E0BB-AF4F-3690-143717D7D97A}"/>
                </a:ext>
              </a:extLst>
            </p:cNvPr>
            <p:cNvPicPr>
              <a:picLocks noChangeAspect="1"/>
            </p:cNvPicPr>
            <p:nvPr/>
          </p:nvPicPr>
          <p:blipFill>
            <a:blip r:embed="rId17"/>
            <a:stretch>
              <a:fillRect/>
            </a:stretch>
          </p:blipFill>
          <p:spPr>
            <a:xfrm>
              <a:off x="6107205" y="2795621"/>
              <a:ext cx="1204459" cy="1022992"/>
            </a:xfrm>
            <a:prstGeom prst="rect">
              <a:avLst/>
            </a:prstGeom>
          </p:spPr>
        </p:pic>
        <p:pic>
          <p:nvPicPr>
            <p:cNvPr id="22" name="Picture 21" descr="A blue logo with a black background&#10;&#10;Description automatically generated">
              <a:extLst>
                <a:ext uri="{FF2B5EF4-FFF2-40B4-BE49-F238E27FC236}">
                  <a16:creationId xmlns:a16="http://schemas.microsoft.com/office/drawing/2014/main" id="{470B4FFF-47BC-39F1-7ACA-23F0BBB3E9D4}"/>
                </a:ext>
              </a:extLst>
            </p:cNvPr>
            <p:cNvPicPr>
              <a:picLocks noChangeAspect="1"/>
            </p:cNvPicPr>
            <p:nvPr/>
          </p:nvPicPr>
          <p:blipFill>
            <a:blip r:embed="rId18"/>
            <a:stretch>
              <a:fillRect/>
            </a:stretch>
          </p:blipFill>
          <p:spPr>
            <a:xfrm>
              <a:off x="7550868" y="2702393"/>
              <a:ext cx="1128688" cy="1148489"/>
            </a:xfrm>
            <a:prstGeom prst="rect">
              <a:avLst/>
            </a:prstGeom>
          </p:spPr>
        </p:pic>
        <p:pic>
          <p:nvPicPr>
            <p:cNvPr id="23" name="Picture 22" descr="A logo of a world map&#10;&#10;Description automatically generated">
              <a:extLst>
                <a:ext uri="{FF2B5EF4-FFF2-40B4-BE49-F238E27FC236}">
                  <a16:creationId xmlns:a16="http://schemas.microsoft.com/office/drawing/2014/main" id="{0E5525CD-2655-7946-4E48-BB12AF6EA5D6}"/>
                </a:ext>
              </a:extLst>
            </p:cNvPr>
            <p:cNvPicPr>
              <a:picLocks noChangeAspect="1"/>
            </p:cNvPicPr>
            <p:nvPr/>
          </p:nvPicPr>
          <p:blipFill>
            <a:blip r:embed="rId19"/>
            <a:stretch>
              <a:fillRect/>
            </a:stretch>
          </p:blipFill>
          <p:spPr>
            <a:xfrm>
              <a:off x="8918760" y="2658471"/>
              <a:ext cx="900808" cy="1236332"/>
            </a:xfrm>
            <a:prstGeom prst="rect">
              <a:avLst/>
            </a:prstGeom>
          </p:spPr>
        </p:pic>
        <p:pic>
          <p:nvPicPr>
            <p:cNvPr id="24" name="Picture 23" descr="A blue and black sign with white text&#10;&#10;Description automatically generated">
              <a:extLst>
                <a:ext uri="{FF2B5EF4-FFF2-40B4-BE49-F238E27FC236}">
                  <a16:creationId xmlns:a16="http://schemas.microsoft.com/office/drawing/2014/main" id="{E985B851-0755-6003-2964-BE3A2871B684}"/>
                </a:ext>
              </a:extLst>
            </p:cNvPr>
            <p:cNvPicPr>
              <a:picLocks noChangeAspect="1"/>
            </p:cNvPicPr>
            <p:nvPr/>
          </p:nvPicPr>
          <p:blipFill>
            <a:blip r:embed="rId20"/>
            <a:stretch>
              <a:fillRect/>
            </a:stretch>
          </p:blipFill>
          <p:spPr>
            <a:xfrm>
              <a:off x="10058772" y="2665311"/>
              <a:ext cx="1367658" cy="1283612"/>
            </a:xfrm>
            <a:prstGeom prst="rect">
              <a:avLst/>
            </a:prstGeom>
          </p:spPr>
        </p:pic>
        <p:pic>
          <p:nvPicPr>
            <p:cNvPr id="25" name="Picture 24" descr="A close-up of the earth&#10;&#10;Description automatically generated">
              <a:extLst>
                <a:ext uri="{FF2B5EF4-FFF2-40B4-BE49-F238E27FC236}">
                  <a16:creationId xmlns:a16="http://schemas.microsoft.com/office/drawing/2014/main" id="{FDDFDBC9-D54A-F545-1BD1-3C30BDDCEFC7}"/>
                </a:ext>
              </a:extLst>
            </p:cNvPr>
            <p:cNvPicPr>
              <a:picLocks noChangeAspect="1"/>
            </p:cNvPicPr>
            <p:nvPr/>
          </p:nvPicPr>
          <p:blipFill rotWithShape="1">
            <a:blip r:embed="rId21"/>
            <a:srcRect t="15805"/>
            <a:stretch/>
          </p:blipFill>
          <p:spPr>
            <a:xfrm>
              <a:off x="11665634" y="3010414"/>
              <a:ext cx="1623885" cy="593406"/>
            </a:xfrm>
            <a:prstGeom prst="rect">
              <a:avLst/>
            </a:prstGeom>
          </p:spPr>
        </p:pic>
        <p:pic>
          <p:nvPicPr>
            <p:cNvPr id="26" name="Picture 25" descr="Blue and brown text on a black background&#10;&#10;Description automatically generated">
              <a:extLst>
                <a:ext uri="{FF2B5EF4-FFF2-40B4-BE49-F238E27FC236}">
                  <a16:creationId xmlns:a16="http://schemas.microsoft.com/office/drawing/2014/main" id="{CB84EA9E-430C-31A0-6CAA-D43AAFA100F1}"/>
                </a:ext>
              </a:extLst>
            </p:cNvPr>
            <p:cNvPicPr>
              <a:picLocks noChangeAspect="1"/>
            </p:cNvPicPr>
            <p:nvPr/>
          </p:nvPicPr>
          <p:blipFill>
            <a:blip r:embed="rId22"/>
            <a:stretch>
              <a:fillRect/>
            </a:stretch>
          </p:blipFill>
          <p:spPr>
            <a:xfrm>
              <a:off x="13528723" y="3010414"/>
              <a:ext cx="1939425" cy="593406"/>
            </a:xfrm>
            <a:prstGeom prst="rect">
              <a:avLst/>
            </a:prstGeom>
          </p:spPr>
        </p:pic>
        <p:pic>
          <p:nvPicPr>
            <p:cNvPr id="27" name="Picture 26" descr="A blue and black logo&#10;&#10;Description automatically generated">
              <a:extLst>
                <a:ext uri="{FF2B5EF4-FFF2-40B4-BE49-F238E27FC236}">
                  <a16:creationId xmlns:a16="http://schemas.microsoft.com/office/drawing/2014/main" id="{D36A2220-FE9C-59AB-E684-F4BA4AD660A6}"/>
                </a:ext>
              </a:extLst>
            </p:cNvPr>
            <p:cNvPicPr>
              <a:picLocks noChangeAspect="1"/>
            </p:cNvPicPr>
            <p:nvPr/>
          </p:nvPicPr>
          <p:blipFill>
            <a:blip r:embed="rId23"/>
            <a:stretch>
              <a:fillRect/>
            </a:stretch>
          </p:blipFill>
          <p:spPr>
            <a:xfrm>
              <a:off x="16846720" y="2975577"/>
              <a:ext cx="1170786" cy="663080"/>
            </a:xfrm>
            <a:prstGeom prst="rect">
              <a:avLst/>
            </a:prstGeom>
          </p:spPr>
        </p:pic>
        <p:pic>
          <p:nvPicPr>
            <p:cNvPr id="28" name="Picture 27" descr="A black background with blue text&#10;&#10;Description automatically generated">
              <a:extLst>
                <a:ext uri="{FF2B5EF4-FFF2-40B4-BE49-F238E27FC236}">
                  <a16:creationId xmlns:a16="http://schemas.microsoft.com/office/drawing/2014/main" id="{782D8093-D87E-5610-B85B-C4D6DA7281A3}"/>
                </a:ext>
              </a:extLst>
            </p:cNvPr>
            <p:cNvPicPr>
              <a:picLocks noChangeAspect="1"/>
            </p:cNvPicPr>
            <p:nvPr/>
          </p:nvPicPr>
          <p:blipFill rotWithShape="1">
            <a:blip r:embed="rId24"/>
            <a:srcRect t="21895" b="21792"/>
            <a:stretch/>
          </p:blipFill>
          <p:spPr>
            <a:xfrm>
              <a:off x="18256710" y="2962353"/>
              <a:ext cx="1637815" cy="689529"/>
            </a:xfrm>
            <a:prstGeom prst="rect">
              <a:avLst/>
            </a:prstGeom>
          </p:spPr>
        </p:pic>
        <p:pic>
          <p:nvPicPr>
            <p:cNvPr id="29" name="Picture 28" descr="A logo with blue and yellow colors&#10;&#10;Description automatically generated">
              <a:extLst>
                <a:ext uri="{FF2B5EF4-FFF2-40B4-BE49-F238E27FC236}">
                  <a16:creationId xmlns:a16="http://schemas.microsoft.com/office/drawing/2014/main" id="{F11D6475-F823-9901-E483-006530B1F8FF}"/>
                </a:ext>
              </a:extLst>
            </p:cNvPr>
            <p:cNvPicPr>
              <a:picLocks noChangeAspect="1"/>
            </p:cNvPicPr>
            <p:nvPr/>
          </p:nvPicPr>
          <p:blipFill>
            <a:blip r:embed="rId25"/>
            <a:stretch>
              <a:fillRect/>
            </a:stretch>
          </p:blipFill>
          <p:spPr>
            <a:xfrm>
              <a:off x="20133728" y="2977594"/>
              <a:ext cx="1474477" cy="659047"/>
            </a:xfrm>
            <a:prstGeom prst="rect">
              <a:avLst/>
            </a:prstGeom>
          </p:spPr>
        </p:pic>
      </p:grpSp>
      <p:pic>
        <p:nvPicPr>
          <p:cNvPr id="1026" name="Picture 2" descr="United Nations Decade of Ocean Science for Sustainable Development  (2021-2030) | UNESCO">
            <a:extLst>
              <a:ext uri="{FF2B5EF4-FFF2-40B4-BE49-F238E27FC236}">
                <a16:creationId xmlns:a16="http://schemas.microsoft.com/office/drawing/2014/main" id="{280EC840-3520-516D-264F-3F8AC9861196}"/>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10818" b="1"/>
          <a:stretch/>
        </p:blipFill>
        <p:spPr bwMode="auto">
          <a:xfrm>
            <a:off x="12818345" y="3963130"/>
            <a:ext cx="1375249" cy="876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5845A4-3FA3-3578-AA05-CB29B7653551}"/>
              </a:ext>
            </a:extLst>
          </p:cNvPr>
          <p:cNvSpPr txBox="1"/>
          <p:nvPr/>
        </p:nvSpPr>
        <p:spPr>
          <a:xfrm>
            <a:off x="8094133" y="8714366"/>
            <a:ext cx="6426759" cy="307777"/>
          </a:xfrm>
          <a:prstGeom prst="rect">
            <a:avLst/>
          </a:prstGeom>
          <a:noFill/>
        </p:spPr>
        <p:txBody>
          <a:bodyPr wrap="none" rtlCol="0">
            <a:spAutoFit/>
          </a:bodyPr>
          <a:lstStyle/>
          <a:p>
            <a:r>
              <a:rPr lang="en-US" b="1" dirty="0"/>
              <a:t>Green circles, systems funded. Orange and teal circles under discussion.</a:t>
            </a:r>
          </a:p>
        </p:txBody>
      </p:sp>
      <p:grpSp>
        <p:nvGrpSpPr>
          <p:cNvPr id="3" name="Group 2">
            <a:extLst>
              <a:ext uri="{FF2B5EF4-FFF2-40B4-BE49-F238E27FC236}">
                <a16:creationId xmlns:a16="http://schemas.microsoft.com/office/drawing/2014/main" id="{09A07F7C-A08D-3940-4E8B-BFEC38627079}"/>
              </a:ext>
            </a:extLst>
          </p:cNvPr>
          <p:cNvGrpSpPr>
            <a:grpSpLocks noChangeAspect="1"/>
          </p:cNvGrpSpPr>
          <p:nvPr/>
        </p:nvGrpSpPr>
        <p:grpSpPr>
          <a:xfrm>
            <a:off x="7691892" y="4895081"/>
            <a:ext cx="7315200" cy="3789348"/>
            <a:chOff x="0" y="1246703"/>
            <a:chExt cx="5394960" cy="2794644"/>
          </a:xfrm>
        </p:grpSpPr>
        <p:pic>
          <p:nvPicPr>
            <p:cNvPr id="5" name="Google Shape;70;p3" descr="Map&#10;&#10;Description automatically generated">
              <a:extLst>
                <a:ext uri="{FF2B5EF4-FFF2-40B4-BE49-F238E27FC236}">
                  <a16:creationId xmlns:a16="http://schemas.microsoft.com/office/drawing/2014/main" id="{E4F45F70-B445-598A-CDC1-3416B30AAFDC}"/>
                </a:ext>
              </a:extLst>
            </p:cNvPr>
            <p:cNvPicPr preferRelativeResize="0"/>
            <p:nvPr/>
          </p:nvPicPr>
          <p:blipFill rotWithShape="1">
            <a:blip r:embed="rId27">
              <a:alphaModFix/>
            </a:blip>
            <a:srcRect/>
            <a:stretch/>
          </p:blipFill>
          <p:spPr>
            <a:xfrm>
              <a:off x="0" y="1246703"/>
              <a:ext cx="5394960" cy="2572676"/>
            </a:xfrm>
            <a:prstGeom prst="rect">
              <a:avLst/>
            </a:prstGeom>
            <a:noFill/>
            <a:ln>
              <a:noFill/>
            </a:ln>
          </p:spPr>
        </p:pic>
        <p:pic>
          <p:nvPicPr>
            <p:cNvPr id="6" name="Google Shape;77;p3">
              <a:extLst>
                <a:ext uri="{FF2B5EF4-FFF2-40B4-BE49-F238E27FC236}">
                  <a16:creationId xmlns:a16="http://schemas.microsoft.com/office/drawing/2014/main" id="{29869CEF-1450-75E8-665D-9EB2A842554B}"/>
                </a:ext>
              </a:extLst>
            </p:cNvPr>
            <p:cNvPicPr preferRelativeResize="0"/>
            <p:nvPr/>
          </p:nvPicPr>
          <p:blipFill rotWithShape="1">
            <a:blip r:embed="rId28">
              <a:alphaModFix/>
            </a:blip>
            <a:srcRect/>
            <a:stretch/>
          </p:blipFill>
          <p:spPr>
            <a:xfrm>
              <a:off x="4213174" y="3271065"/>
              <a:ext cx="1133548" cy="770282"/>
            </a:xfrm>
            <a:prstGeom prst="ellipse">
              <a:avLst/>
            </a:prstGeom>
            <a:noFill/>
            <a:ln w="38100" cap="flat" cmpd="sng">
              <a:solidFill>
                <a:srgbClr val="22B3E8"/>
              </a:solidFill>
              <a:prstDash val="solid"/>
              <a:round/>
              <a:headEnd type="none" w="sm" len="sm"/>
              <a:tailEnd type="none" w="sm" len="sm"/>
            </a:ln>
          </p:spPr>
        </p:pic>
        <p:sp>
          <p:nvSpPr>
            <p:cNvPr id="7" name="Google Shape;80;p3">
              <a:extLst>
                <a:ext uri="{FF2B5EF4-FFF2-40B4-BE49-F238E27FC236}">
                  <a16:creationId xmlns:a16="http://schemas.microsoft.com/office/drawing/2014/main" id="{1161C2D7-715C-4D71-3CCA-E84C321F50AA}"/>
                </a:ext>
              </a:extLst>
            </p:cNvPr>
            <p:cNvSpPr/>
            <p:nvPr/>
          </p:nvSpPr>
          <p:spPr>
            <a:xfrm>
              <a:off x="4426131" y="1737769"/>
              <a:ext cx="269452" cy="270097"/>
            </a:xfrm>
            <a:prstGeom prst="ellipse">
              <a:avLst/>
            </a:prstGeom>
            <a:noFill/>
            <a:ln w="76200" cap="flat" cmpd="sng">
              <a:solidFill>
                <a:srgbClr val="FFC000"/>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8" name="Google Shape;81;p3">
              <a:extLst>
                <a:ext uri="{FF2B5EF4-FFF2-40B4-BE49-F238E27FC236}">
                  <a16:creationId xmlns:a16="http://schemas.microsoft.com/office/drawing/2014/main" id="{4688A6B5-D16D-6437-A086-7B3550EE4D86}"/>
                </a:ext>
              </a:extLst>
            </p:cNvPr>
            <p:cNvSpPr/>
            <p:nvPr/>
          </p:nvSpPr>
          <p:spPr>
            <a:xfrm>
              <a:off x="3999851" y="1788289"/>
              <a:ext cx="269452" cy="270097"/>
            </a:xfrm>
            <a:prstGeom prst="ellipse">
              <a:avLst/>
            </a:prstGeom>
            <a:noFill/>
            <a:ln w="76200" cap="flat" cmpd="sng">
              <a:solidFill>
                <a:srgbClr val="A8F65E"/>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9" name="Google Shape;82;p3">
              <a:extLst>
                <a:ext uri="{FF2B5EF4-FFF2-40B4-BE49-F238E27FC236}">
                  <a16:creationId xmlns:a16="http://schemas.microsoft.com/office/drawing/2014/main" id="{9E1CE2A1-2346-A4F4-2110-E2791992A484}"/>
                </a:ext>
              </a:extLst>
            </p:cNvPr>
            <p:cNvSpPr/>
            <p:nvPr/>
          </p:nvSpPr>
          <p:spPr>
            <a:xfrm>
              <a:off x="1821986" y="3091969"/>
              <a:ext cx="269452" cy="270097"/>
            </a:xfrm>
            <a:prstGeom prst="ellipse">
              <a:avLst/>
            </a:prstGeom>
            <a:noFill/>
            <a:ln w="76200" cap="flat" cmpd="sng">
              <a:solidFill>
                <a:srgbClr val="00FD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0" name="Google Shape;83;p3">
              <a:extLst>
                <a:ext uri="{FF2B5EF4-FFF2-40B4-BE49-F238E27FC236}">
                  <a16:creationId xmlns:a16="http://schemas.microsoft.com/office/drawing/2014/main" id="{EC384A79-CE09-315B-AB37-652E75527856}"/>
                </a:ext>
              </a:extLst>
            </p:cNvPr>
            <p:cNvSpPr/>
            <p:nvPr/>
          </p:nvSpPr>
          <p:spPr>
            <a:xfrm>
              <a:off x="638571" y="2539822"/>
              <a:ext cx="269452" cy="270097"/>
            </a:xfrm>
            <a:prstGeom prst="ellipse">
              <a:avLst/>
            </a:prstGeom>
            <a:noFill/>
            <a:ln w="76200" cap="flat" cmpd="sng">
              <a:solidFill>
                <a:srgbClr val="FFC000"/>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1" name="Google Shape;84;p3">
              <a:extLst>
                <a:ext uri="{FF2B5EF4-FFF2-40B4-BE49-F238E27FC236}">
                  <a16:creationId xmlns:a16="http://schemas.microsoft.com/office/drawing/2014/main" id="{A256AE55-26E0-8F4D-21D3-61A91A1580E2}"/>
                </a:ext>
              </a:extLst>
            </p:cNvPr>
            <p:cNvSpPr/>
            <p:nvPr/>
          </p:nvSpPr>
          <p:spPr>
            <a:xfrm>
              <a:off x="1651479" y="3320391"/>
              <a:ext cx="269452" cy="270097"/>
            </a:xfrm>
            <a:prstGeom prst="ellipse">
              <a:avLst/>
            </a:prstGeom>
            <a:noFill/>
            <a:ln w="76200" cap="flat" cmpd="sng">
              <a:solidFill>
                <a:srgbClr val="00FD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2" name="Google Shape;86;p3">
              <a:extLst>
                <a:ext uri="{FF2B5EF4-FFF2-40B4-BE49-F238E27FC236}">
                  <a16:creationId xmlns:a16="http://schemas.microsoft.com/office/drawing/2014/main" id="{8C771993-8584-D305-D2A3-883F242A76C5}"/>
                </a:ext>
              </a:extLst>
            </p:cNvPr>
            <p:cNvSpPr/>
            <p:nvPr/>
          </p:nvSpPr>
          <p:spPr>
            <a:xfrm>
              <a:off x="3307488" y="3292256"/>
              <a:ext cx="269452" cy="270097"/>
            </a:xfrm>
            <a:prstGeom prst="ellipse">
              <a:avLst/>
            </a:prstGeom>
            <a:noFill/>
            <a:ln w="76200" cap="flat" cmpd="sng">
              <a:solidFill>
                <a:srgbClr val="00FDFF"/>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3" name="Google Shape;87;p3">
              <a:extLst>
                <a:ext uri="{FF2B5EF4-FFF2-40B4-BE49-F238E27FC236}">
                  <a16:creationId xmlns:a16="http://schemas.microsoft.com/office/drawing/2014/main" id="{B1C30DDD-DD93-2767-DE4C-25BF34BF800F}"/>
                </a:ext>
              </a:extLst>
            </p:cNvPr>
            <p:cNvSpPr/>
            <p:nvPr/>
          </p:nvSpPr>
          <p:spPr>
            <a:xfrm>
              <a:off x="1663526" y="2790435"/>
              <a:ext cx="269452" cy="270097"/>
            </a:xfrm>
            <a:prstGeom prst="ellipse">
              <a:avLst/>
            </a:prstGeom>
            <a:solidFill>
              <a:srgbClr val="00B050"/>
            </a:solidFill>
            <a:ln w="76200" cap="flat" cmpd="sng">
              <a:solidFill>
                <a:srgbClr val="A8F65E"/>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4" name="Google Shape;91;p3">
              <a:extLst>
                <a:ext uri="{FF2B5EF4-FFF2-40B4-BE49-F238E27FC236}">
                  <a16:creationId xmlns:a16="http://schemas.microsoft.com/office/drawing/2014/main" id="{BFC07C57-F370-894C-7539-5709AE4246A0}"/>
                </a:ext>
              </a:extLst>
            </p:cNvPr>
            <p:cNvSpPr/>
            <p:nvPr/>
          </p:nvSpPr>
          <p:spPr>
            <a:xfrm>
              <a:off x="2050358" y="2038894"/>
              <a:ext cx="269452" cy="270097"/>
            </a:xfrm>
            <a:prstGeom prst="ellipse">
              <a:avLst/>
            </a:prstGeom>
            <a:noFill/>
            <a:ln w="76200" cap="flat" cmpd="sng">
              <a:solidFill>
                <a:srgbClr val="FFC000"/>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5" name="Google Shape;92;p3">
              <a:extLst>
                <a:ext uri="{FF2B5EF4-FFF2-40B4-BE49-F238E27FC236}">
                  <a16:creationId xmlns:a16="http://schemas.microsoft.com/office/drawing/2014/main" id="{EFAEBB99-240D-7978-4487-D041F3B6697F}"/>
                </a:ext>
              </a:extLst>
            </p:cNvPr>
            <p:cNvSpPr/>
            <p:nvPr/>
          </p:nvSpPr>
          <p:spPr>
            <a:xfrm>
              <a:off x="1456235" y="1357081"/>
              <a:ext cx="2741304" cy="613770"/>
            </a:xfrm>
            <a:custGeom>
              <a:avLst/>
              <a:gdLst/>
              <a:ahLst/>
              <a:cxnLst/>
              <a:rect l="l" t="t" r="r" b="b"/>
              <a:pathLst>
                <a:path w="3721100" h="831155" extrusionOk="0">
                  <a:moveTo>
                    <a:pt x="0" y="831155"/>
                  </a:moveTo>
                  <a:cubicBezTo>
                    <a:pt x="318558" y="504130"/>
                    <a:pt x="637117" y="177105"/>
                    <a:pt x="1079500" y="56455"/>
                  </a:cubicBezTo>
                  <a:cubicBezTo>
                    <a:pt x="1521883" y="-64195"/>
                    <a:pt x="2341033" y="35288"/>
                    <a:pt x="2654300" y="107255"/>
                  </a:cubicBezTo>
                  <a:cubicBezTo>
                    <a:pt x="2967567" y="179222"/>
                    <a:pt x="2781300" y="486138"/>
                    <a:pt x="2959100" y="488255"/>
                  </a:cubicBezTo>
                  <a:cubicBezTo>
                    <a:pt x="3136900" y="490372"/>
                    <a:pt x="3587750" y="187688"/>
                    <a:pt x="3721100" y="119955"/>
                  </a:cubicBezTo>
                </a:path>
              </a:pathLst>
            </a:custGeom>
            <a:noFill/>
            <a:ln w="50800" cap="flat" cmpd="sng">
              <a:solidFill>
                <a:srgbClr val="00F5F0"/>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Google Shape;87;p3">
              <a:extLst>
                <a:ext uri="{FF2B5EF4-FFF2-40B4-BE49-F238E27FC236}">
                  <a16:creationId xmlns:a16="http://schemas.microsoft.com/office/drawing/2014/main" id="{7A8B3F2E-25FD-16ED-CA94-52B1D9AD401E}"/>
                </a:ext>
              </a:extLst>
            </p:cNvPr>
            <p:cNvSpPr/>
            <p:nvPr/>
          </p:nvSpPr>
          <p:spPr>
            <a:xfrm>
              <a:off x="3998319" y="1788289"/>
              <a:ext cx="269452" cy="270097"/>
            </a:xfrm>
            <a:prstGeom prst="ellipse">
              <a:avLst/>
            </a:prstGeom>
            <a:solidFill>
              <a:srgbClr val="00B050"/>
            </a:solidFill>
            <a:ln w="76200" cap="flat" cmpd="sng">
              <a:solidFill>
                <a:srgbClr val="A8F65E"/>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pic>
        <p:nvPicPr>
          <p:cNvPr id="44" name="Google Shape;128;p21">
            <a:extLst>
              <a:ext uri="{FF2B5EF4-FFF2-40B4-BE49-F238E27FC236}">
                <a16:creationId xmlns:a16="http://schemas.microsoft.com/office/drawing/2014/main" id="{76A55E86-87D9-1813-C7EE-34EBAA744871}"/>
              </a:ext>
            </a:extLst>
          </p:cNvPr>
          <p:cNvPicPr preferRelativeResize="0">
            <a:picLocks noChangeAspect="1"/>
          </p:cNvPicPr>
          <p:nvPr/>
        </p:nvPicPr>
        <p:blipFill rotWithShape="1">
          <a:blip r:embed="rId29">
            <a:alphaModFix/>
          </a:blip>
          <a:srcRect/>
          <a:stretch/>
        </p:blipFill>
        <p:spPr>
          <a:xfrm>
            <a:off x="8361887" y="11053593"/>
            <a:ext cx="5486400" cy="2529599"/>
          </a:xfrm>
          <a:prstGeom prst="rect">
            <a:avLst/>
          </a:prstGeom>
          <a:noFill/>
          <a:ln>
            <a:noFill/>
          </a:ln>
        </p:spPr>
      </p:pic>
    </p:spTree>
    <p:extLst>
      <p:ext uri="{BB962C8B-B14F-4D97-AF65-F5344CB8AC3E}">
        <p14:creationId xmlns:p14="http://schemas.microsoft.com/office/powerpoint/2010/main" val="269248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53825" y="1448725"/>
            <a:ext cx="15261600" cy="2754000"/>
          </a:xfrm>
          <a:prstGeom prst="rect">
            <a:avLst/>
          </a:prstGeom>
          <a:solidFill>
            <a:srgbClr val="18459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300" dirty="0">
              <a:solidFill>
                <a:srgbClr val="F38417"/>
              </a:solidFill>
              <a:latin typeface="Montserrat"/>
              <a:ea typeface="Montserrat"/>
              <a:cs typeface="Montserrat"/>
              <a:sym typeface="Montserrat"/>
            </a:endParaRPr>
          </a:p>
          <a:p>
            <a:pPr marL="0" lvl="0" indent="0" algn="ctr" rtl="0">
              <a:spcBef>
                <a:spcPts val="1000"/>
              </a:spcBef>
              <a:spcAft>
                <a:spcPts val="0"/>
              </a:spcAft>
              <a:buNone/>
            </a:pPr>
            <a:r>
              <a:rPr lang="en-GB" sz="4000" b="1" dirty="0">
                <a:solidFill>
                  <a:srgbClr val="F38417"/>
                </a:solidFill>
                <a:latin typeface="Montserrat"/>
                <a:ea typeface="Montserrat"/>
                <a:cs typeface="Montserrat"/>
                <a:sym typeface="Montserrat"/>
              </a:rPr>
              <a:t>Network Title</a:t>
            </a:r>
            <a:endParaRPr sz="4000" b="1" dirty="0">
              <a:solidFill>
                <a:srgbClr val="F38417"/>
              </a:solidFill>
              <a:latin typeface="Montserrat"/>
              <a:ea typeface="Montserrat"/>
              <a:cs typeface="Montserrat"/>
              <a:sym typeface="Montserrat"/>
            </a:endParaRPr>
          </a:p>
          <a:p>
            <a:pPr marL="457200" lvl="0" indent="-457200" algn="ctr" rtl="0">
              <a:spcBef>
                <a:spcPts val="1000"/>
              </a:spcBef>
              <a:spcAft>
                <a:spcPts val="0"/>
              </a:spcAft>
              <a:buClr>
                <a:srgbClr val="F38417"/>
              </a:buClr>
              <a:buSzPts val="3600"/>
              <a:buFont typeface="Montserrat"/>
              <a:buChar char="-"/>
            </a:pPr>
            <a:r>
              <a:rPr lang="en-GB" sz="3600" dirty="0">
                <a:solidFill>
                  <a:srgbClr val="F38417"/>
                </a:solidFill>
                <a:latin typeface="Montserrat"/>
                <a:ea typeface="Montserrat"/>
                <a:cs typeface="Montserrat"/>
                <a:sym typeface="Montserrat"/>
              </a:rPr>
              <a:t>Subtitle -</a:t>
            </a:r>
            <a:endParaRPr sz="3600" dirty="0">
              <a:solidFill>
                <a:srgbClr val="F38417"/>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1200" b="1" dirty="0">
              <a:solidFill>
                <a:schemeClr val="dk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GB" sz="1600" b="1" dirty="0">
                <a:solidFill>
                  <a:schemeClr val="lt1"/>
                </a:solidFill>
                <a:latin typeface="Montserrat"/>
                <a:ea typeface="Montserrat"/>
                <a:cs typeface="Montserrat"/>
                <a:sym typeface="Montserrat"/>
              </a:rPr>
              <a:t>Name </a:t>
            </a:r>
            <a:r>
              <a:rPr lang="en-GB" sz="1600" dirty="0">
                <a:solidFill>
                  <a:schemeClr val="lt1"/>
                </a:solidFill>
                <a:latin typeface="Montserrat"/>
                <a:ea typeface="Montserrat"/>
                <a:cs typeface="Montserrat"/>
                <a:sym typeface="Montserrat"/>
              </a:rPr>
              <a:t>(email)</a:t>
            </a:r>
            <a:r>
              <a:rPr lang="en-GB" sz="1600" b="1" baseline="30000" dirty="0">
                <a:solidFill>
                  <a:schemeClr val="lt1"/>
                </a:solidFill>
                <a:latin typeface="Montserrat"/>
                <a:ea typeface="Montserrat"/>
                <a:cs typeface="Montserrat"/>
                <a:sym typeface="Montserrat"/>
              </a:rPr>
              <a:t>1</a:t>
            </a:r>
            <a:r>
              <a:rPr lang="en-GB" sz="1600" dirty="0">
                <a:solidFill>
                  <a:schemeClr val="lt1"/>
                </a:solidFill>
                <a:latin typeface="Montserrat"/>
                <a:ea typeface="Montserrat"/>
                <a:cs typeface="Montserrat"/>
                <a:sym typeface="Montserrat"/>
              </a:rPr>
              <a:t>;</a:t>
            </a:r>
            <a:r>
              <a:rPr lang="en-GB" sz="1600" b="1" dirty="0">
                <a:solidFill>
                  <a:schemeClr val="lt1"/>
                </a:solidFill>
                <a:latin typeface="Montserrat"/>
                <a:ea typeface="Montserrat"/>
                <a:cs typeface="Montserrat"/>
                <a:sym typeface="Montserrat"/>
              </a:rPr>
              <a:t> Name</a:t>
            </a:r>
            <a:r>
              <a:rPr lang="en-GB" sz="1600" b="1" baseline="30000" dirty="0">
                <a:solidFill>
                  <a:schemeClr val="lt1"/>
                </a:solidFill>
                <a:latin typeface="Montserrat"/>
                <a:ea typeface="Montserrat"/>
                <a:cs typeface="Montserrat"/>
                <a:sym typeface="Montserrat"/>
              </a:rPr>
              <a:t>2</a:t>
            </a:r>
            <a:r>
              <a:rPr lang="en-GB" sz="1600" b="1" dirty="0">
                <a:solidFill>
                  <a:schemeClr val="lt1"/>
                </a:solidFill>
                <a:latin typeface="Montserrat"/>
                <a:ea typeface="Montserrat"/>
                <a:cs typeface="Montserrat"/>
                <a:sym typeface="Montserrat"/>
              </a:rPr>
              <a:t> </a:t>
            </a:r>
            <a:r>
              <a:rPr lang="en-GB" sz="1600" dirty="0">
                <a:solidFill>
                  <a:schemeClr val="lt1"/>
                </a:solidFill>
                <a:latin typeface="Montserrat"/>
                <a:ea typeface="Montserrat"/>
                <a:cs typeface="Montserrat"/>
                <a:sym typeface="Montserrat"/>
              </a:rPr>
              <a:t>(email)</a:t>
            </a:r>
            <a:endParaRPr sz="1600" dirty="0">
              <a:solidFill>
                <a:schemeClr val="lt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GB" sz="1600" u="sng" baseline="30000" dirty="0">
                <a:solidFill>
                  <a:schemeClr val="l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1</a:t>
            </a:r>
            <a:r>
              <a:rPr lang="en-GB" sz="1600" dirty="0">
                <a:solidFill>
                  <a:schemeClr val="lt1"/>
                </a:solidFill>
                <a:latin typeface="Montserrat"/>
                <a:ea typeface="Montserrat"/>
                <a:cs typeface="Montserrat"/>
                <a:sym typeface="Montserrat"/>
              </a:rPr>
              <a:t>Affiliation    |    </a:t>
            </a:r>
            <a:r>
              <a:rPr lang="en-GB" sz="1600" u="sng" baseline="30000" dirty="0">
                <a:solidFill>
                  <a:schemeClr val="lt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2</a:t>
            </a:r>
            <a:r>
              <a:rPr lang="en-GB" sz="1600" dirty="0">
                <a:solidFill>
                  <a:schemeClr val="lt1"/>
                </a:solidFill>
                <a:latin typeface="Montserrat"/>
                <a:ea typeface="Montserrat"/>
                <a:cs typeface="Montserrat"/>
                <a:sym typeface="Montserrat"/>
              </a:rPr>
              <a:t>Affiliation</a:t>
            </a:r>
            <a:endParaRPr sz="1600" dirty="0">
              <a:solidFill>
                <a:schemeClr val="lt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endParaRPr sz="200" dirty="0">
              <a:solidFill>
                <a:schemeClr val="lt1"/>
              </a:solidFill>
              <a:latin typeface="Montserrat"/>
              <a:ea typeface="Montserrat"/>
              <a:cs typeface="Montserrat"/>
              <a:sym typeface="Montserrat"/>
            </a:endParaRPr>
          </a:p>
        </p:txBody>
      </p:sp>
      <p:sp>
        <p:nvSpPr>
          <p:cNvPr id="55" name="Google Shape;55;p13"/>
          <p:cNvSpPr txBox="1"/>
          <p:nvPr/>
        </p:nvSpPr>
        <p:spPr>
          <a:xfrm>
            <a:off x="-10350" y="20939500"/>
            <a:ext cx="14750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1F3864"/>
                </a:solidFill>
                <a:latin typeface="Montserrat Medium"/>
                <a:ea typeface="Montserrat Medium"/>
                <a:cs typeface="Montserrat Medium"/>
                <a:sym typeface="Montserrat Medium"/>
              </a:rPr>
              <a:t>References: </a:t>
            </a:r>
            <a:endParaRPr sz="1200">
              <a:solidFill>
                <a:srgbClr val="1F3864"/>
              </a:solidFill>
              <a:latin typeface="Montserrat Medium"/>
              <a:ea typeface="Montserrat Medium"/>
              <a:cs typeface="Montserrat Medium"/>
              <a:sym typeface="Montserrat Medium"/>
            </a:endParaRPr>
          </a:p>
          <a:p>
            <a:pPr marL="0" lvl="0" indent="0" algn="l" rtl="0">
              <a:spcBef>
                <a:spcPts val="0"/>
              </a:spcBef>
              <a:spcAft>
                <a:spcPts val="0"/>
              </a:spcAft>
              <a:buNone/>
            </a:pPr>
            <a:endParaRPr sz="1000">
              <a:solidFill>
                <a:srgbClr val="1F3864"/>
              </a:solidFill>
              <a:latin typeface="Montserrat Medium"/>
              <a:ea typeface="Montserrat Medium"/>
              <a:cs typeface="Montserrat Medium"/>
              <a:sym typeface="Montserrat Medium"/>
            </a:endParaRPr>
          </a:p>
        </p:txBody>
      </p:sp>
      <p:sp>
        <p:nvSpPr>
          <p:cNvPr id="56" name="Google Shape;56;p13"/>
          <p:cNvSpPr txBox="1"/>
          <p:nvPr/>
        </p:nvSpPr>
        <p:spPr>
          <a:xfrm>
            <a:off x="13067075" y="219275"/>
            <a:ext cx="1816800" cy="9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i="1">
                <a:solidFill>
                  <a:schemeClr val="dk2"/>
                </a:solidFill>
              </a:rPr>
              <a:t>Network LOGO</a:t>
            </a:r>
            <a:endParaRPr sz="3100" i="1">
              <a:solidFill>
                <a:schemeClr val="dk2"/>
              </a:solidFill>
            </a:endParaRPr>
          </a:p>
        </p:txBody>
      </p:sp>
      <p:pic>
        <p:nvPicPr>
          <p:cNvPr id="57" name="Google Shape;57;p13"/>
          <p:cNvPicPr preferRelativeResize="0"/>
          <p:nvPr/>
        </p:nvPicPr>
        <p:blipFill rotWithShape="1">
          <a:blip r:embed="rId5">
            <a:alphaModFix/>
          </a:blip>
          <a:srcRect b="37311"/>
          <a:stretch/>
        </p:blipFill>
        <p:spPr>
          <a:xfrm>
            <a:off x="243925" y="260525"/>
            <a:ext cx="2591201" cy="913200"/>
          </a:xfrm>
          <a:prstGeom prst="rect">
            <a:avLst/>
          </a:prstGeom>
          <a:noFill/>
          <a:ln>
            <a:noFill/>
          </a:ln>
        </p:spPr>
      </p:pic>
      <p:sp>
        <p:nvSpPr>
          <p:cNvPr id="58" name="Google Shape;58;p13"/>
          <p:cNvSpPr txBox="1"/>
          <p:nvPr/>
        </p:nvSpPr>
        <p:spPr>
          <a:xfrm>
            <a:off x="3711613" y="415425"/>
            <a:ext cx="7730700" cy="584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a:solidFill>
                  <a:srgbClr val="1F3864"/>
                </a:solidFill>
                <a:latin typeface="Helvetica Neue"/>
                <a:ea typeface="Helvetica Neue"/>
                <a:cs typeface="Helvetica Neue"/>
                <a:sym typeface="Helvetica Neue"/>
              </a:rPr>
              <a:t>Observations Coordination Group (OCG)</a:t>
            </a:r>
            <a:endParaRPr sz="3200">
              <a:solidFill>
                <a:srgbClr val="1F3864"/>
              </a:solidFill>
              <a:latin typeface="Helvetica Neue"/>
              <a:ea typeface="Helvetica Neue"/>
              <a:cs typeface="Helvetica Neue"/>
              <a:sym typeface="Helvetica Neue"/>
            </a:endParaRPr>
          </a:p>
        </p:txBody>
      </p:sp>
      <p:sp>
        <p:nvSpPr>
          <p:cNvPr id="59" name="Google Shape;59;p13"/>
          <p:cNvSpPr txBox="1"/>
          <p:nvPr/>
        </p:nvSpPr>
        <p:spPr>
          <a:xfrm>
            <a:off x="369175" y="4514300"/>
            <a:ext cx="14324700" cy="5505300"/>
          </a:xfrm>
          <a:prstGeom prst="rect">
            <a:avLst/>
          </a:prstGeom>
          <a:no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200" b="1" dirty="0">
                <a:solidFill>
                  <a:srgbClr val="1F3864"/>
                </a:solidFill>
                <a:latin typeface="Montserrat"/>
                <a:ea typeface="Montserrat"/>
                <a:cs typeface="Montserrat"/>
                <a:sym typeface="Montserrat"/>
              </a:rPr>
              <a:t>Please include the following information:</a:t>
            </a:r>
            <a:endParaRPr sz="2200" b="1" dirty="0">
              <a:solidFill>
                <a:srgbClr val="1F3864"/>
              </a:solidFill>
              <a:latin typeface="Montserrat"/>
              <a:ea typeface="Montserrat"/>
              <a:cs typeface="Montserrat"/>
              <a:sym typeface="Montserrat"/>
            </a:endParaRPr>
          </a:p>
          <a:p>
            <a:pPr marL="457200" lvl="0" indent="-355600" algn="l" rtl="0">
              <a:spcBef>
                <a:spcPts val="100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Status map</a:t>
            </a:r>
            <a:endParaRPr sz="2000" dirty="0">
              <a:solidFill>
                <a:srgbClr val="1F3864"/>
              </a:solidFill>
              <a:latin typeface="Montserrat"/>
              <a:ea typeface="Montserrat"/>
              <a:cs typeface="Montserrat"/>
              <a:sym typeface="Montserrat"/>
            </a:endParaRPr>
          </a:p>
          <a:p>
            <a:pPr marL="457200" lvl="0" indent="-355600" algn="l" rtl="0">
              <a:spcBef>
                <a:spcPts val="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Future Plans and Opportunities</a:t>
            </a:r>
            <a:endParaRPr sz="2000" dirty="0">
              <a:solidFill>
                <a:srgbClr val="1F3864"/>
              </a:solidFill>
              <a:latin typeface="Montserrat"/>
              <a:ea typeface="Montserrat"/>
              <a:cs typeface="Montserrat"/>
              <a:sym typeface="Montserrat"/>
            </a:endParaRPr>
          </a:p>
          <a:p>
            <a:pPr marL="457200" lvl="0" indent="-355600" algn="l" rtl="0">
              <a:spcBef>
                <a:spcPts val="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Challenges and Concerns</a:t>
            </a:r>
            <a:endParaRPr sz="2000" dirty="0">
              <a:solidFill>
                <a:srgbClr val="1F3864"/>
              </a:solidFill>
              <a:latin typeface="Montserrat"/>
              <a:ea typeface="Montserrat"/>
              <a:cs typeface="Montserrat"/>
              <a:sym typeface="Montserrat"/>
            </a:endParaRPr>
          </a:p>
          <a:p>
            <a:pPr marL="457200" lvl="0" indent="-355600" algn="l" rtl="0">
              <a:spcBef>
                <a:spcPts val="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What are your links to the Ocean Decade? (List programs etc. you are involved in)</a:t>
            </a:r>
            <a:endParaRPr sz="2000" dirty="0">
              <a:solidFill>
                <a:srgbClr val="1F3864"/>
              </a:solidFill>
              <a:latin typeface="Montserrat"/>
              <a:ea typeface="Montserrat"/>
              <a:cs typeface="Montserrat"/>
              <a:sym typeface="Montserrat"/>
            </a:endParaRPr>
          </a:p>
          <a:p>
            <a:pPr marL="457200" lvl="0" indent="-355600" algn="l" rtl="0">
              <a:spcBef>
                <a:spcPts val="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Plus highlight other elements that you want to share or discuss with OCG - for example new technology, capacity development, data….</a:t>
            </a:r>
            <a:endParaRPr sz="2000" dirty="0">
              <a:solidFill>
                <a:srgbClr val="1F3864"/>
              </a:solidFill>
              <a:latin typeface="Montserrat"/>
              <a:ea typeface="Montserrat"/>
              <a:cs typeface="Montserrat"/>
              <a:sym typeface="Montserrat"/>
            </a:endParaRPr>
          </a:p>
          <a:p>
            <a:pPr marL="0" lvl="0" indent="0" algn="l" rtl="0">
              <a:spcBef>
                <a:spcPts val="1000"/>
              </a:spcBef>
              <a:spcAft>
                <a:spcPts val="0"/>
              </a:spcAft>
              <a:buNone/>
            </a:pPr>
            <a:r>
              <a:rPr lang="en-GB" sz="2200" b="1" dirty="0">
                <a:solidFill>
                  <a:srgbClr val="1F3864"/>
                </a:solidFill>
                <a:latin typeface="Montserrat"/>
                <a:ea typeface="Montserrat"/>
                <a:cs typeface="Montserrat"/>
                <a:sym typeface="Montserrat"/>
              </a:rPr>
              <a:t>Questions</a:t>
            </a:r>
            <a:r>
              <a:rPr lang="en-GB" sz="2000" dirty="0">
                <a:solidFill>
                  <a:srgbClr val="1F3864"/>
                </a:solidFill>
                <a:latin typeface="Montserrat"/>
                <a:ea typeface="Montserrat"/>
                <a:cs typeface="Montserrat"/>
                <a:sym typeface="Montserrat"/>
              </a:rPr>
              <a:t> - Please reserve space on the poster to respond to and ask questions to be discussed at the poster session or in the networks session:</a:t>
            </a:r>
            <a:endParaRPr sz="2000" dirty="0">
              <a:solidFill>
                <a:srgbClr val="1F3864"/>
              </a:solidFill>
              <a:latin typeface="Montserrat"/>
              <a:ea typeface="Montserrat"/>
              <a:cs typeface="Montserrat"/>
              <a:sym typeface="Montserrat"/>
            </a:endParaRPr>
          </a:p>
          <a:p>
            <a:pPr marL="457200" lvl="0" indent="-355600" algn="l" rtl="0">
              <a:spcBef>
                <a:spcPts val="100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Requirements: Are you utilizing / are responsive to any requirements from e.g., GCOS? If yes, how?</a:t>
            </a:r>
            <a:endParaRPr sz="2000" dirty="0">
              <a:solidFill>
                <a:srgbClr val="1F3864"/>
              </a:solidFill>
              <a:latin typeface="Montserrat"/>
              <a:ea typeface="Montserrat"/>
              <a:cs typeface="Montserrat"/>
              <a:sym typeface="Montserrat"/>
            </a:endParaRPr>
          </a:p>
          <a:p>
            <a:pPr marL="457200" lvl="0" indent="-355600" algn="l" rtl="0">
              <a:spcBef>
                <a:spcPts val="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Data: What are your data access URLs? How are you exchanging metadata with </a:t>
            </a:r>
            <a:r>
              <a:rPr lang="en-GB" sz="2000" dirty="0" err="1">
                <a:solidFill>
                  <a:srgbClr val="1F3864"/>
                </a:solidFill>
                <a:latin typeface="Montserrat"/>
                <a:ea typeface="Montserrat"/>
                <a:cs typeface="Montserrat"/>
                <a:sym typeface="Montserrat"/>
              </a:rPr>
              <a:t>OceanOPS</a:t>
            </a:r>
            <a:r>
              <a:rPr lang="en-GB" sz="2000" dirty="0">
                <a:solidFill>
                  <a:srgbClr val="1F3864"/>
                </a:solidFill>
                <a:latin typeface="Montserrat"/>
                <a:ea typeface="Montserrat"/>
                <a:cs typeface="Montserrat"/>
                <a:sym typeface="Montserrat"/>
              </a:rPr>
              <a:t>?</a:t>
            </a:r>
            <a:endParaRPr sz="2000" dirty="0">
              <a:solidFill>
                <a:srgbClr val="1F3864"/>
              </a:solidFill>
              <a:latin typeface="Montserrat"/>
              <a:ea typeface="Montserrat"/>
              <a:cs typeface="Montserrat"/>
              <a:sym typeface="Montserrat"/>
            </a:endParaRPr>
          </a:p>
          <a:p>
            <a:pPr marL="457200" lvl="0" indent="-355600" algn="l" rtl="0">
              <a:spcBef>
                <a:spcPts val="0"/>
              </a:spcBef>
              <a:spcAft>
                <a:spcPts val="0"/>
              </a:spcAft>
              <a:buClr>
                <a:srgbClr val="1F3864"/>
              </a:buClr>
              <a:buSzPts val="2000"/>
              <a:buFont typeface="Montserrat"/>
              <a:buChar char="-"/>
            </a:pPr>
            <a:r>
              <a:rPr lang="en-GB" sz="2000" dirty="0">
                <a:solidFill>
                  <a:srgbClr val="1F3864"/>
                </a:solidFill>
                <a:latin typeface="Montserrat"/>
                <a:ea typeface="Montserrat"/>
                <a:cs typeface="Montserrat"/>
                <a:sym typeface="Montserrat"/>
              </a:rPr>
              <a:t>Questions for other networks, networks specific questions for discussion at the session, and highlight cross OCG questions for discussion next day session</a:t>
            </a:r>
            <a:endParaRPr sz="2000" dirty="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dirty="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dirty="0">
              <a:solidFill>
                <a:srgbClr val="1F3864"/>
              </a:solidFill>
              <a:latin typeface="Montserrat"/>
              <a:ea typeface="Montserrat"/>
              <a:cs typeface="Montserrat"/>
              <a:sym typeface="Montserrat"/>
            </a:endParaRPr>
          </a:p>
        </p:txBody>
      </p:sp>
      <p:sp>
        <p:nvSpPr>
          <p:cNvPr id="60" name="Google Shape;60;p13"/>
          <p:cNvSpPr txBox="1"/>
          <p:nvPr/>
        </p:nvSpPr>
        <p:spPr>
          <a:xfrm>
            <a:off x="7944625" y="11644551"/>
            <a:ext cx="6977700" cy="4884600"/>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200" b="1">
                <a:solidFill>
                  <a:srgbClr val="1F3864"/>
                </a:solidFill>
                <a:latin typeface="Montserrat"/>
                <a:ea typeface="Montserrat"/>
                <a:cs typeface="Montserrat"/>
                <a:sym typeface="Montserrat"/>
              </a:rPr>
              <a:t>Text/Picture</a:t>
            </a:r>
            <a:endParaRPr sz="2200" b="1">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en-GB" sz="2000">
                <a:solidFill>
                  <a:srgbClr val="1F3864"/>
                </a:solidFill>
                <a:latin typeface="Montserrat"/>
                <a:ea typeface="Montserrat"/>
                <a:cs typeface="Montserrat"/>
                <a:sym typeface="Montserrat"/>
              </a:rPr>
              <a:t>Text</a:t>
            </a: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p:txBody>
      </p:sp>
      <p:sp>
        <p:nvSpPr>
          <p:cNvPr id="61" name="Google Shape;61;p13"/>
          <p:cNvSpPr txBox="1"/>
          <p:nvPr/>
        </p:nvSpPr>
        <p:spPr>
          <a:xfrm>
            <a:off x="445375" y="11644551"/>
            <a:ext cx="6977700" cy="2703900"/>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200" b="1">
                <a:solidFill>
                  <a:srgbClr val="1F3864"/>
                </a:solidFill>
                <a:latin typeface="Montserrat"/>
                <a:ea typeface="Montserrat"/>
                <a:cs typeface="Montserrat"/>
                <a:sym typeface="Montserrat"/>
              </a:rPr>
              <a:t>Text/Picture</a:t>
            </a:r>
            <a:endParaRPr sz="2200" b="1">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2000">
              <a:solidFill>
                <a:srgbClr val="1F3864"/>
              </a:solidFill>
              <a:latin typeface="Montserrat"/>
              <a:ea typeface="Montserrat"/>
              <a:cs typeface="Montserrat"/>
              <a:sym typeface="Montserrat"/>
            </a:endParaRPr>
          </a:p>
        </p:txBody>
      </p:sp>
      <p:sp>
        <p:nvSpPr>
          <p:cNvPr id="62" name="Google Shape;62;p13"/>
          <p:cNvSpPr txBox="1"/>
          <p:nvPr/>
        </p:nvSpPr>
        <p:spPr>
          <a:xfrm>
            <a:off x="445375" y="14988773"/>
            <a:ext cx="6977700" cy="1539300"/>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200" b="1">
                <a:solidFill>
                  <a:srgbClr val="1F3864"/>
                </a:solidFill>
                <a:latin typeface="Montserrat"/>
                <a:ea typeface="Montserrat"/>
                <a:cs typeface="Montserrat"/>
                <a:sym typeface="Montserrat"/>
              </a:rPr>
              <a:t>Text/Picture</a:t>
            </a:r>
            <a:endParaRPr sz="2200" b="1">
              <a:solidFill>
                <a:srgbClr val="1F3864"/>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200" b="1">
              <a:solidFill>
                <a:srgbClr val="1F3864"/>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200" b="1">
              <a:solidFill>
                <a:srgbClr val="1F3864"/>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2200" b="1">
              <a:solidFill>
                <a:srgbClr val="1F3864"/>
              </a:solidFill>
              <a:latin typeface="Montserrat"/>
              <a:ea typeface="Montserrat"/>
              <a:cs typeface="Montserrat"/>
              <a:sym typeface="Montserrat"/>
            </a:endParaRPr>
          </a:p>
        </p:txBody>
      </p:sp>
      <p:sp>
        <p:nvSpPr>
          <p:cNvPr id="63" name="Google Shape;63;p13"/>
          <p:cNvSpPr txBox="1"/>
          <p:nvPr/>
        </p:nvSpPr>
        <p:spPr>
          <a:xfrm>
            <a:off x="445375" y="17027175"/>
            <a:ext cx="14526000" cy="913200"/>
          </a:xfrm>
          <a:prstGeom prst="rect">
            <a:avLst/>
          </a:prstGeom>
          <a:solidFill>
            <a:srgbClr val="FFFFFF">
              <a:alpha val="69050"/>
            </a:srgbClr>
          </a:solidFill>
          <a:ln w="9525" cap="flat" cmpd="sng">
            <a:solidFill>
              <a:srgbClr val="CFE2F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2000" b="1">
                <a:solidFill>
                  <a:srgbClr val="1F3864"/>
                </a:solidFill>
                <a:latin typeface="Montserrat"/>
                <a:ea typeface="Montserrat"/>
                <a:cs typeface="Montserrat"/>
                <a:sym typeface="Montserrat"/>
              </a:rPr>
              <a:t>More…</a:t>
            </a:r>
            <a:endParaRPr sz="1600">
              <a:solidFill>
                <a:srgbClr val="1F3864"/>
              </a:solidFill>
            </a:endParaRPr>
          </a:p>
          <a:p>
            <a:pPr marL="0" lvl="0" indent="0" algn="l" rtl="0">
              <a:spcBef>
                <a:spcPts val="1000"/>
              </a:spcBef>
              <a:spcAft>
                <a:spcPts val="0"/>
              </a:spcAft>
              <a:buClr>
                <a:schemeClr val="dk1"/>
              </a:buClr>
              <a:buSzPts val="1100"/>
              <a:buFont typeface="Arial"/>
              <a:buNone/>
            </a:pPr>
            <a:r>
              <a:rPr lang="en-GB" sz="1900">
                <a:solidFill>
                  <a:srgbClr val="1F3864"/>
                </a:solidFill>
                <a:latin typeface="Montserrat"/>
                <a:ea typeface="Montserrat"/>
                <a:cs typeface="Montserrat"/>
                <a:sym typeface="Montserrat"/>
              </a:rPr>
              <a:t>Text</a:t>
            </a:r>
            <a:endParaRPr sz="1900">
              <a:solidFill>
                <a:srgbClr val="1F3864"/>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6048</TotalTime>
  <Words>827</Words>
  <Application>Microsoft Macintosh PowerPoint</Application>
  <PresentationFormat>Custom</PresentationFormat>
  <Paragraphs>74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Open Sans</vt:lpstr>
      <vt:lpstr>Montserrat</vt:lpstr>
      <vt:lpstr>Montserrat Medium</vt:lpstr>
      <vt:lpstr>Helvetica Neue</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Ceci Rodriguez Cruz</cp:lastModifiedBy>
  <cp:revision>16</cp:revision>
  <cp:lastPrinted>2024-05-01T22:00:28Z</cp:lastPrinted>
  <dcterms:modified xsi:type="dcterms:W3CDTF">2024-05-07T02:16:23Z</dcterms:modified>
</cp:coreProperties>
</file>