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DojCE9uMQb2IIIzY+axfAtDp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6bb1a2444_4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16bb1a2444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8789223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b8789223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b87892233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6bb1a2444_4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16bb1a2444_4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>
            <a:spLocks noGrp="1"/>
          </p:cNvSpPr>
          <p:nvPr>
            <p:ph type="pic" idx="2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3" name="Google Shape;93;p1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2" name="Google Shape;122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6bb1a2444_4_14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216bb1a2444_4_14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216bb1a2444_4_14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16bb1a2444_4_14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g216bb1a2444_4_146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4" name="Google Shape;54;g216bb1a2444_4_146"/>
          <p:cNvSpPr txBox="1">
            <a:spLocks noGrp="1"/>
          </p:cNvSpPr>
          <p:nvPr>
            <p:ph type="body" idx="1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216bb1a2444_4_146"/>
          <p:cNvSpPr>
            <a:spLocks noGrp="1"/>
          </p:cNvSpPr>
          <p:nvPr>
            <p:ph type="pic" idx="3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6" name="Google Shape;56;g216bb1a2444_4_146"/>
          <p:cNvSpPr txBox="1">
            <a:spLocks noGrp="1"/>
          </p:cNvSpPr>
          <p:nvPr>
            <p:ph type="body" idx="4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68" name="Google Shape;68;p1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70" name="Google Shape;7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7" name="Google Shape;77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7" name="Google Shape;87;p1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4600" dirty="0"/>
              <a:t>15th Session of Observations Coordination Group (OCG)</a:t>
            </a:r>
            <a:br>
              <a:rPr lang="en-GB" dirty="0"/>
            </a:br>
            <a:endParaRPr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68000" y="4597200"/>
            <a:ext cx="75522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OCG-15 Session, 13-17 May 2024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ONC, Victoria, British Columbia, Canada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Please add a relevant photo on the right side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Progress/Achievements</a:t>
            </a:r>
            <a:endParaRPr/>
          </a:p>
        </p:txBody>
      </p:sp>
      <p:sp>
        <p:nvSpPr>
          <p:cNvPr id="181" name="Google Shape;181;p2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Actions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720724" y="1296988"/>
            <a:ext cx="969718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Strengthen partnerships to improve delivery of forecasts, services, and scientific assessments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6bb1a2444_4_1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Outcomes</a:t>
            </a:r>
            <a:endParaRPr/>
          </a:p>
        </p:txBody>
      </p:sp>
      <p:sp>
        <p:nvSpPr>
          <p:cNvPr id="187" name="Google Shape;187;g216bb1a2444_4_1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88" name="Google Shape;188;g216bb1a2444_4_15"/>
          <p:cNvSpPr txBox="1">
            <a:spLocks noGrp="1"/>
          </p:cNvSpPr>
          <p:nvPr>
            <p:ph type="body" idx="1"/>
          </p:nvPr>
        </p:nvSpPr>
        <p:spPr>
          <a:xfrm>
            <a:off x="720725" y="1392400"/>
            <a:ext cx="5302200" cy="452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Goal1 Outcomes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600"/>
              <a:t>Outcomes layed out by HQ</a:t>
            </a:r>
            <a:endParaRPr sz="160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878922338_0_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Assessment of progress and gaps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b878922338_0_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96" name="Google Shape;196;g2b878922338_0_0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7" name="Google Shape;197;g2b878922338_0_0"/>
          <p:cNvSpPr txBox="1">
            <a:spLocks noGrp="1"/>
          </p:cNvSpPr>
          <p:nvPr>
            <p:ph type="body" idx="1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Assessment</a:t>
            </a:r>
            <a:endParaRPr/>
          </a:p>
        </p:txBody>
      </p:sp>
      <p:sp>
        <p:nvSpPr>
          <p:cNvPr id="198" name="Google Shape;198;g2b878922338_0_0"/>
          <p:cNvSpPr>
            <a:spLocks noGrp="1"/>
          </p:cNvSpPr>
          <p:nvPr>
            <p:ph type="pic" idx="3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9" name="Google Shape;199;g2b878922338_0_0"/>
          <p:cNvSpPr txBox="1">
            <a:spLocks noGrp="1"/>
          </p:cNvSpPr>
          <p:nvPr>
            <p:ph type="body" idx="4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Gaps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Recommendations and Next Steps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 (collectively) </a:t>
            </a:r>
            <a:endParaRPr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Are we missing elements that will take us to the outcomes?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- Are we missing partners or actions?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- Need to identifying societal needs in regional and national level?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6bb1a2444_4_30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12" name="Google Shape;212;g216bb1a2444_4_305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(Collectively)</a:t>
            </a:r>
            <a:endParaRPr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Identify resource needs and priorities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- What can be done with existing resources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- What additional resources needed - where</a:t>
            </a:r>
            <a:endParaRPr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>
                <a:highlight>
                  <a:srgbClr val="FFFF00"/>
                </a:highlight>
              </a:rPr>
              <a:t>Potential sources for funding?</a:t>
            </a:r>
            <a:endParaRPr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13" name="Google Shape;213;g216bb1a2444_4_30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Resource required - new</a:t>
            </a:r>
            <a:endParaRPr/>
          </a:p>
        </p:txBody>
      </p:sp>
      <p:sp>
        <p:nvSpPr>
          <p:cNvPr id="214" name="Google Shape;214;g216bb1a2444_4_305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" name="Google Shape;308;g14bcfdec53c_0_1266" descr="A picture containing swimming, ocean floor&#10;&#10;Description automatically generated">
            <a:extLst>
              <a:ext uri="{FF2B5EF4-FFF2-40B4-BE49-F238E27FC236}">
                <a16:creationId xmlns:a16="http://schemas.microsoft.com/office/drawing/2014/main" id="{5C67F628-81A7-65D3-2AD9-166DA96287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4988813" y="199767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09;g14bcfdec53c_0_1266">
            <a:extLst>
              <a:ext uri="{FF2B5EF4-FFF2-40B4-BE49-F238E27FC236}">
                <a16:creationId xmlns:a16="http://schemas.microsoft.com/office/drawing/2014/main" id="{4F44587D-00ED-52FB-536B-7C274596AE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7426" b="8182"/>
          <a:stretch/>
        </p:blipFill>
        <p:spPr>
          <a:xfrm>
            <a:off x="8999885" y="211075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10;g14bcfdec53c_0_1266" descr="A picture containing person&#10;&#10;Description automatically generated">
            <a:extLst>
              <a:ext uri="{FF2B5EF4-FFF2-40B4-BE49-F238E27FC236}">
                <a16:creationId xmlns:a16="http://schemas.microsoft.com/office/drawing/2014/main" id="{46DA386F-6497-0E19-08F3-FB1F5F493D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8999886" y="2551558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1;g14bcfdec53c_0_1266" descr="A picture containing sky, outdoor, snow, seal&#10;&#10;Description automatically generated">
            <a:extLst>
              <a:ext uri="{FF2B5EF4-FFF2-40B4-BE49-F238E27FC236}">
                <a16:creationId xmlns:a16="http://schemas.microsoft.com/office/drawing/2014/main" id="{305A6A2F-4183-6F90-1545-DD02A22853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8999885" y="4464026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GOOS PPT Theme</vt:lpstr>
      <vt:lpstr>15th Session of Observations Coordination Group (OCG) </vt:lpstr>
      <vt:lpstr>Progress/Achievements</vt:lpstr>
      <vt:lpstr>Actions</vt:lpstr>
      <vt:lpstr>Outcomes</vt:lpstr>
      <vt:lpstr>Assessment of progress and gaps  </vt:lpstr>
      <vt:lpstr>Recommendations and Next Steps</vt:lpstr>
      <vt:lpstr>Resource required - new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15th Session of Observations Coordination Group (OCG) </dc:title>
  <dc:creator>Collins, Forest</dc:creator>
  <cp:lastModifiedBy>Yu, Ting</cp:lastModifiedBy>
  <cp:revision>1</cp:revision>
  <dcterms:modified xsi:type="dcterms:W3CDTF">2024-05-07T11:36:25Z</dcterms:modified>
</cp:coreProperties>
</file>