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Lst>
  <p:notesMasterIdLst>
    <p:notesMasterId r:id="rId27"/>
  </p:notesMasterIdLst>
  <p:sldIdLst>
    <p:sldId id="279" r:id="rId4"/>
    <p:sldId id="257" r:id="rId5"/>
    <p:sldId id="4257" r:id="rId6"/>
    <p:sldId id="4197" r:id="rId7"/>
    <p:sldId id="4260" r:id="rId8"/>
    <p:sldId id="4259" r:id="rId9"/>
    <p:sldId id="4268" r:id="rId10"/>
    <p:sldId id="4283" r:id="rId11"/>
    <p:sldId id="4284" r:id="rId12"/>
    <p:sldId id="4278" r:id="rId13"/>
    <p:sldId id="4287" r:id="rId14"/>
    <p:sldId id="4269" r:id="rId15"/>
    <p:sldId id="4277" r:id="rId16"/>
    <p:sldId id="4271" r:id="rId17"/>
    <p:sldId id="4275" r:id="rId18"/>
    <p:sldId id="4276" r:id="rId19"/>
    <p:sldId id="4288" r:id="rId20"/>
    <p:sldId id="4273" r:id="rId21"/>
    <p:sldId id="263" r:id="rId22"/>
    <p:sldId id="4285" r:id="rId23"/>
    <p:sldId id="4286" r:id="rId24"/>
    <p:sldId id="4282" r:id="rId25"/>
    <p:sldId id="4281"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907" autoAdjust="0"/>
  </p:normalViewPr>
  <p:slideViewPr>
    <p:cSldViewPr snapToGrid="0">
      <p:cViewPr varScale="1">
        <p:scale>
          <a:sx n="64" d="100"/>
          <a:sy n="64" d="100"/>
        </p:scale>
        <p:origin x="71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82FD2D-6A49-4621-B640-FD9316182B3A}"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5F423523-2BF5-45D1-A7AA-CA23169C5647}">
      <dgm:prSet custT="1"/>
      <dgm:spPr/>
      <dgm:t>
        <a:bodyPr/>
        <a:lstStyle/>
        <a:p>
          <a:r>
            <a:rPr lang="en-US" sz="1400" b="1" dirty="0"/>
            <a:t>Component 1</a:t>
          </a:r>
          <a:r>
            <a:rPr lang="en-US" sz="1400" dirty="0"/>
            <a:t>: Build and strengthen tsunami hazard assessments and evacuation mapping, risk knowledge, risk communication, and decision-making capacities</a:t>
          </a:r>
          <a:r>
            <a:rPr lang="en-US" sz="1200" dirty="0"/>
            <a:t>.</a:t>
          </a:r>
        </a:p>
      </dgm:t>
    </dgm:pt>
    <dgm:pt modelId="{574142EF-F15D-41BA-BEE1-21DC9140F566}" type="parTrans" cxnId="{C101FA8B-9141-4FC7-BF1E-35A2B3F0B3E3}">
      <dgm:prSet/>
      <dgm:spPr/>
      <dgm:t>
        <a:bodyPr/>
        <a:lstStyle/>
        <a:p>
          <a:endParaRPr lang="en-US"/>
        </a:p>
      </dgm:t>
    </dgm:pt>
    <dgm:pt modelId="{2E684EE0-2DD2-43D3-9658-E03944EBE0A4}" type="sibTrans" cxnId="{C101FA8B-9141-4FC7-BF1E-35A2B3F0B3E3}">
      <dgm:prSet phldrT="1" phldr="0"/>
      <dgm:spPr/>
      <dgm:t>
        <a:bodyPr/>
        <a:lstStyle/>
        <a:p>
          <a:r>
            <a:rPr lang="en-US"/>
            <a:t>1</a:t>
          </a:r>
        </a:p>
      </dgm:t>
    </dgm:pt>
    <dgm:pt modelId="{550B25EF-F85A-4821-9F34-E852B554B90C}">
      <dgm:prSet custT="1"/>
      <dgm:spPr/>
      <dgm:t>
        <a:bodyPr/>
        <a:lstStyle/>
        <a:p>
          <a:r>
            <a:rPr lang="en-US" sz="1400" b="1" dirty="0"/>
            <a:t>Component 2</a:t>
          </a:r>
          <a:r>
            <a:rPr lang="en-US" sz="1400" dirty="0"/>
            <a:t>: Scale-up and expand Tsunami Ready in selected NEAM countries.</a:t>
          </a:r>
        </a:p>
      </dgm:t>
    </dgm:pt>
    <dgm:pt modelId="{F6487053-8532-4CBE-A261-770F82B84743}" type="parTrans" cxnId="{0523F0BC-B4E2-4EF4-BFA2-FA5068105522}">
      <dgm:prSet/>
      <dgm:spPr/>
      <dgm:t>
        <a:bodyPr/>
        <a:lstStyle/>
        <a:p>
          <a:endParaRPr lang="en-US"/>
        </a:p>
      </dgm:t>
    </dgm:pt>
    <dgm:pt modelId="{CD1BEC7A-3528-4531-BFA0-A07CC7C813EE}" type="sibTrans" cxnId="{0523F0BC-B4E2-4EF4-BFA2-FA5068105522}">
      <dgm:prSet phldrT="2" phldr="0"/>
      <dgm:spPr/>
      <dgm:t>
        <a:bodyPr/>
        <a:lstStyle/>
        <a:p>
          <a:r>
            <a:rPr lang="en-US"/>
            <a:t>2</a:t>
          </a:r>
        </a:p>
      </dgm:t>
    </dgm:pt>
    <dgm:pt modelId="{C187F06E-ABBD-461D-8DE7-59FD31389149}">
      <dgm:prSet custT="1"/>
      <dgm:spPr/>
      <dgm:t>
        <a:bodyPr/>
        <a:lstStyle/>
        <a:p>
          <a:r>
            <a:rPr lang="en-US" sz="1400" b="1" dirty="0"/>
            <a:t>Component 3</a:t>
          </a:r>
          <a:r>
            <a:rPr lang="en-US" sz="1400" dirty="0"/>
            <a:t>: Enhance and densify detection, monitoring, and alerting systems.</a:t>
          </a:r>
        </a:p>
      </dgm:t>
    </dgm:pt>
    <dgm:pt modelId="{E4F4D5DE-FE5E-4E6A-B801-20DE1773FBA0}" type="parTrans" cxnId="{FD675BB2-83AC-491A-B4DC-395610EBADE0}">
      <dgm:prSet/>
      <dgm:spPr/>
      <dgm:t>
        <a:bodyPr/>
        <a:lstStyle/>
        <a:p>
          <a:endParaRPr lang="en-US"/>
        </a:p>
      </dgm:t>
    </dgm:pt>
    <dgm:pt modelId="{47F782B3-EB36-4038-AEF5-CBCE19972918}" type="sibTrans" cxnId="{FD675BB2-83AC-491A-B4DC-395610EBADE0}">
      <dgm:prSet phldrT="3" phldr="0"/>
      <dgm:spPr/>
      <dgm:t>
        <a:bodyPr/>
        <a:lstStyle/>
        <a:p>
          <a:r>
            <a:rPr lang="en-US"/>
            <a:t>3</a:t>
          </a:r>
        </a:p>
      </dgm:t>
    </dgm:pt>
    <dgm:pt modelId="{72EA7184-5C9C-4748-901E-D600C102F2A4}">
      <dgm:prSet custT="1"/>
      <dgm:spPr/>
      <dgm:t>
        <a:bodyPr/>
        <a:lstStyle/>
        <a:p>
          <a:r>
            <a:rPr lang="en-US" sz="1400" b="1" dirty="0"/>
            <a:t>Component 4: </a:t>
          </a:r>
          <a:r>
            <a:rPr lang="en-US" sz="1400" dirty="0"/>
            <a:t>Enhance Dialogues  on HILP (Tsunami) events within a multi-hazard context to improve strategies and effective decision-making capabilities.</a:t>
          </a:r>
        </a:p>
      </dgm:t>
    </dgm:pt>
    <dgm:pt modelId="{4B9E09FB-BDC0-4329-9016-2D8054D990F9}" type="parTrans" cxnId="{FC7C16B4-5120-4812-A279-291F85761214}">
      <dgm:prSet/>
      <dgm:spPr/>
      <dgm:t>
        <a:bodyPr/>
        <a:lstStyle/>
        <a:p>
          <a:endParaRPr lang="en-US"/>
        </a:p>
      </dgm:t>
    </dgm:pt>
    <dgm:pt modelId="{EC55B628-8036-4D8C-8E89-7D672D292C5F}" type="sibTrans" cxnId="{FC7C16B4-5120-4812-A279-291F85761214}">
      <dgm:prSet phldrT="4" phldr="0"/>
      <dgm:spPr/>
      <dgm:t>
        <a:bodyPr/>
        <a:lstStyle/>
        <a:p>
          <a:r>
            <a:rPr lang="en-US"/>
            <a:t>4</a:t>
          </a:r>
        </a:p>
      </dgm:t>
    </dgm:pt>
    <dgm:pt modelId="{D7C7B872-550B-4A5A-9E41-AF49374CA4AC}" type="pres">
      <dgm:prSet presAssocID="{BE82FD2D-6A49-4621-B640-FD9316182B3A}" presName="Name0" presStyleCnt="0">
        <dgm:presLayoutVars>
          <dgm:animLvl val="lvl"/>
          <dgm:resizeHandles val="exact"/>
        </dgm:presLayoutVars>
      </dgm:prSet>
      <dgm:spPr/>
    </dgm:pt>
    <dgm:pt modelId="{931B0008-BB10-4BD9-B2E8-B83FFF6E7453}" type="pres">
      <dgm:prSet presAssocID="{5F423523-2BF5-45D1-A7AA-CA23169C5647}" presName="compositeNode" presStyleCnt="0">
        <dgm:presLayoutVars>
          <dgm:bulletEnabled val="1"/>
        </dgm:presLayoutVars>
      </dgm:prSet>
      <dgm:spPr/>
    </dgm:pt>
    <dgm:pt modelId="{BA814F71-2AC2-4C05-8124-AE32CA9697C6}" type="pres">
      <dgm:prSet presAssocID="{5F423523-2BF5-45D1-A7AA-CA23169C5647}" presName="bgRect" presStyleLbl="bgAccFollowNode1" presStyleIdx="0" presStyleCnt="4"/>
      <dgm:spPr/>
    </dgm:pt>
    <dgm:pt modelId="{D9DCB352-0220-4F13-B6B0-7A61B2DBDD88}" type="pres">
      <dgm:prSet presAssocID="{2E684EE0-2DD2-43D3-9658-E03944EBE0A4}" presName="sibTransNodeCircle" presStyleLbl="alignNode1" presStyleIdx="0" presStyleCnt="8">
        <dgm:presLayoutVars>
          <dgm:chMax val="0"/>
          <dgm:bulletEnabled/>
        </dgm:presLayoutVars>
      </dgm:prSet>
      <dgm:spPr/>
    </dgm:pt>
    <dgm:pt modelId="{54977325-5927-4D03-992E-03E5DDB10C44}" type="pres">
      <dgm:prSet presAssocID="{5F423523-2BF5-45D1-A7AA-CA23169C5647}" presName="bottomLine" presStyleLbl="alignNode1" presStyleIdx="1" presStyleCnt="8">
        <dgm:presLayoutVars/>
      </dgm:prSet>
      <dgm:spPr/>
    </dgm:pt>
    <dgm:pt modelId="{305D34B9-F48D-4CA1-8649-097FB462BDE6}" type="pres">
      <dgm:prSet presAssocID="{5F423523-2BF5-45D1-A7AA-CA23169C5647}" presName="nodeText" presStyleLbl="bgAccFollowNode1" presStyleIdx="0" presStyleCnt="4">
        <dgm:presLayoutVars>
          <dgm:bulletEnabled val="1"/>
        </dgm:presLayoutVars>
      </dgm:prSet>
      <dgm:spPr/>
    </dgm:pt>
    <dgm:pt modelId="{1E8EDE7E-DC27-453B-866F-D082BBF949F3}" type="pres">
      <dgm:prSet presAssocID="{2E684EE0-2DD2-43D3-9658-E03944EBE0A4}" presName="sibTrans" presStyleCnt="0"/>
      <dgm:spPr/>
    </dgm:pt>
    <dgm:pt modelId="{A1966F63-8281-4E18-A8C1-6BEA27236401}" type="pres">
      <dgm:prSet presAssocID="{550B25EF-F85A-4821-9F34-E852B554B90C}" presName="compositeNode" presStyleCnt="0">
        <dgm:presLayoutVars>
          <dgm:bulletEnabled val="1"/>
        </dgm:presLayoutVars>
      </dgm:prSet>
      <dgm:spPr/>
    </dgm:pt>
    <dgm:pt modelId="{CD6B0C42-4329-4A7B-94B8-9DF1DCC30BBC}" type="pres">
      <dgm:prSet presAssocID="{550B25EF-F85A-4821-9F34-E852B554B90C}" presName="bgRect" presStyleLbl="bgAccFollowNode1" presStyleIdx="1" presStyleCnt="4"/>
      <dgm:spPr/>
    </dgm:pt>
    <dgm:pt modelId="{B808129A-FD1D-46B1-A4C4-51816A190933}" type="pres">
      <dgm:prSet presAssocID="{CD1BEC7A-3528-4531-BFA0-A07CC7C813EE}" presName="sibTransNodeCircle" presStyleLbl="alignNode1" presStyleIdx="2" presStyleCnt="8">
        <dgm:presLayoutVars>
          <dgm:chMax val="0"/>
          <dgm:bulletEnabled/>
        </dgm:presLayoutVars>
      </dgm:prSet>
      <dgm:spPr/>
    </dgm:pt>
    <dgm:pt modelId="{5BBDFBEC-1F6F-4A48-BC5E-2F4A47A229CC}" type="pres">
      <dgm:prSet presAssocID="{550B25EF-F85A-4821-9F34-E852B554B90C}" presName="bottomLine" presStyleLbl="alignNode1" presStyleIdx="3" presStyleCnt="8">
        <dgm:presLayoutVars/>
      </dgm:prSet>
      <dgm:spPr/>
    </dgm:pt>
    <dgm:pt modelId="{F35F0046-085C-453F-A123-EB574E20E931}" type="pres">
      <dgm:prSet presAssocID="{550B25EF-F85A-4821-9F34-E852B554B90C}" presName="nodeText" presStyleLbl="bgAccFollowNode1" presStyleIdx="1" presStyleCnt="4">
        <dgm:presLayoutVars>
          <dgm:bulletEnabled val="1"/>
        </dgm:presLayoutVars>
      </dgm:prSet>
      <dgm:spPr/>
    </dgm:pt>
    <dgm:pt modelId="{DFE27D92-B3BD-4597-BB1E-4FCB503025AA}" type="pres">
      <dgm:prSet presAssocID="{CD1BEC7A-3528-4531-BFA0-A07CC7C813EE}" presName="sibTrans" presStyleCnt="0"/>
      <dgm:spPr/>
    </dgm:pt>
    <dgm:pt modelId="{E3A19991-255A-47CB-9228-D778D1C3632D}" type="pres">
      <dgm:prSet presAssocID="{C187F06E-ABBD-461D-8DE7-59FD31389149}" presName="compositeNode" presStyleCnt="0">
        <dgm:presLayoutVars>
          <dgm:bulletEnabled val="1"/>
        </dgm:presLayoutVars>
      </dgm:prSet>
      <dgm:spPr/>
    </dgm:pt>
    <dgm:pt modelId="{0D48A1B0-0A71-43F4-8C09-079741D04067}" type="pres">
      <dgm:prSet presAssocID="{C187F06E-ABBD-461D-8DE7-59FD31389149}" presName="bgRect" presStyleLbl="bgAccFollowNode1" presStyleIdx="2" presStyleCnt="4"/>
      <dgm:spPr/>
    </dgm:pt>
    <dgm:pt modelId="{65E891AC-8A34-47BE-B59F-323CF43C2A6C}" type="pres">
      <dgm:prSet presAssocID="{47F782B3-EB36-4038-AEF5-CBCE19972918}" presName="sibTransNodeCircle" presStyleLbl="alignNode1" presStyleIdx="4" presStyleCnt="8">
        <dgm:presLayoutVars>
          <dgm:chMax val="0"/>
          <dgm:bulletEnabled/>
        </dgm:presLayoutVars>
      </dgm:prSet>
      <dgm:spPr/>
    </dgm:pt>
    <dgm:pt modelId="{CFA6C54E-35F3-40F8-8B0F-E9CFB96F617C}" type="pres">
      <dgm:prSet presAssocID="{C187F06E-ABBD-461D-8DE7-59FD31389149}" presName="bottomLine" presStyleLbl="alignNode1" presStyleIdx="5" presStyleCnt="8">
        <dgm:presLayoutVars/>
      </dgm:prSet>
      <dgm:spPr/>
    </dgm:pt>
    <dgm:pt modelId="{490A2CA2-4C33-423D-BEE8-C7B39B8C53D4}" type="pres">
      <dgm:prSet presAssocID="{C187F06E-ABBD-461D-8DE7-59FD31389149}" presName="nodeText" presStyleLbl="bgAccFollowNode1" presStyleIdx="2" presStyleCnt="4">
        <dgm:presLayoutVars>
          <dgm:bulletEnabled val="1"/>
        </dgm:presLayoutVars>
      </dgm:prSet>
      <dgm:spPr/>
    </dgm:pt>
    <dgm:pt modelId="{C4182D39-D386-4EC6-AA0B-8FBB9ABE8C50}" type="pres">
      <dgm:prSet presAssocID="{47F782B3-EB36-4038-AEF5-CBCE19972918}" presName="sibTrans" presStyleCnt="0"/>
      <dgm:spPr/>
    </dgm:pt>
    <dgm:pt modelId="{2B4A8E12-0A1E-408C-8E18-27A22CE02A46}" type="pres">
      <dgm:prSet presAssocID="{72EA7184-5C9C-4748-901E-D600C102F2A4}" presName="compositeNode" presStyleCnt="0">
        <dgm:presLayoutVars>
          <dgm:bulletEnabled val="1"/>
        </dgm:presLayoutVars>
      </dgm:prSet>
      <dgm:spPr/>
    </dgm:pt>
    <dgm:pt modelId="{A3550E5C-FC57-4F8B-BC3B-8343C421EDC7}" type="pres">
      <dgm:prSet presAssocID="{72EA7184-5C9C-4748-901E-D600C102F2A4}" presName="bgRect" presStyleLbl="bgAccFollowNode1" presStyleIdx="3" presStyleCnt="4"/>
      <dgm:spPr/>
    </dgm:pt>
    <dgm:pt modelId="{C3888EA8-6421-4C4D-902A-FF3E8B4CF5AE}" type="pres">
      <dgm:prSet presAssocID="{EC55B628-8036-4D8C-8E89-7D672D292C5F}" presName="sibTransNodeCircle" presStyleLbl="alignNode1" presStyleIdx="6" presStyleCnt="8">
        <dgm:presLayoutVars>
          <dgm:chMax val="0"/>
          <dgm:bulletEnabled/>
        </dgm:presLayoutVars>
      </dgm:prSet>
      <dgm:spPr/>
    </dgm:pt>
    <dgm:pt modelId="{FBBED754-C54F-48DC-9739-60EDA175459E}" type="pres">
      <dgm:prSet presAssocID="{72EA7184-5C9C-4748-901E-D600C102F2A4}" presName="bottomLine" presStyleLbl="alignNode1" presStyleIdx="7" presStyleCnt="8">
        <dgm:presLayoutVars/>
      </dgm:prSet>
      <dgm:spPr/>
    </dgm:pt>
    <dgm:pt modelId="{B84C301A-9023-49E5-916E-A57116B5FD14}" type="pres">
      <dgm:prSet presAssocID="{72EA7184-5C9C-4748-901E-D600C102F2A4}" presName="nodeText" presStyleLbl="bgAccFollowNode1" presStyleIdx="3" presStyleCnt="4">
        <dgm:presLayoutVars>
          <dgm:bulletEnabled val="1"/>
        </dgm:presLayoutVars>
      </dgm:prSet>
      <dgm:spPr/>
    </dgm:pt>
  </dgm:ptLst>
  <dgm:cxnLst>
    <dgm:cxn modelId="{879EE525-1EF1-46C5-829E-EFBA762D4A56}" type="presOf" srcId="{CD1BEC7A-3528-4531-BFA0-A07CC7C813EE}" destId="{B808129A-FD1D-46B1-A4C4-51816A190933}" srcOrd="0" destOrd="0" presId="urn:microsoft.com/office/officeart/2016/7/layout/BasicLinearProcessNumbered"/>
    <dgm:cxn modelId="{AB19EA5B-A87D-4B9E-BD8A-36BA3F5DA979}" type="presOf" srcId="{550B25EF-F85A-4821-9F34-E852B554B90C}" destId="{F35F0046-085C-453F-A123-EB574E20E931}" srcOrd="1" destOrd="0" presId="urn:microsoft.com/office/officeart/2016/7/layout/BasicLinearProcessNumbered"/>
    <dgm:cxn modelId="{447F8C5E-B1A0-4B36-874A-2BDB8A359778}" type="presOf" srcId="{5F423523-2BF5-45D1-A7AA-CA23169C5647}" destId="{305D34B9-F48D-4CA1-8649-097FB462BDE6}" srcOrd="1" destOrd="0" presId="urn:microsoft.com/office/officeart/2016/7/layout/BasicLinearProcessNumbered"/>
    <dgm:cxn modelId="{BD4CD962-9B6A-4CB9-9741-605BB5CB0C4E}" type="presOf" srcId="{EC55B628-8036-4D8C-8E89-7D672D292C5F}" destId="{C3888EA8-6421-4C4D-902A-FF3E8B4CF5AE}" srcOrd="0" destOrd="0" presId="urn:microsoft.com/office/officeart/2016/7/layout/BasicLinearProcessNumbered"/>
    <dgm:cxn modelId="{AA74F64D-08A7-4195-BAC0-BE680DAE2445}" type="presOf" srcId="{72EA7184-5C9C-4748-901E-D600C102F2A4}" destId="{A3550E5C-FC57-4F8B-BC3B-8343C421EDC7}" srcOrd="0" destOrd="0" presId="urn:microsoft.com/office/officeart/2016/7/layout/BasicLinearProcessNumbered"/>
    <dgm:cxn modelId="{8D91E880-0EDD-4AAE-9F56-7113DD0565F3}" type="presOf" srcId="{C187F06E-ABBD-461D-8DE7-59FD31389149}" destId="{490A2CA2-4C33-423D-BEE8-C7B39B8C53D4}" srcOrd="1" destOrd="0" presId="urn:microsoft.com/office/officeart/2016/7/layout/BasicLinearProcessNumbered"/>
    <dgm:cxn modelId="{0BC23284-E91F-401D-8ACC-47A62BA25DEF}" type="presOf" srcId="{2E684EE0-2DD2-43D3-9658-E03944EBE0A4}" destId="{D9DCB352-0220-4F13-B6B0-7A61B2DBDD88}" srcOrd="0" destOrd="0" presId="urn:microsoft.com/office/officeart/2016/7/layout/BasicLinearProcessNumbered"/>
    <dgm:cxn modelId="{C101FA8B-9141-4FC7-BF1E-35A2B3F0B3E3}" srcId="{BE82FD2D-6A49-4621-B640-FD9316182B3A}" destId="{5F423523-2BF5-45D1-A7AA-CA23169C5647}" srcOrd="0" destOrd="0" parTransId="{574142EF-F15D-41BA-BEE1-21DC9140F566}" sibTransId="{2E684EE0-2DD2-43D3-9658-E03944EBE0A4}"/>
    <dgm:cxn modelId="{CD554F93-DCB3-4FE5-BEDD-93F101D018C1}" type="presOf" srcId="{72EA7184-5C9C-4748-901E-D600C102F2A4}" destId="{B84C301A-9023-49E5-916E-A57116B5FD14}" srcOrd="1" destOrd="0" presId="urn:microsoft.com/office/officeart/2016/7/layout/BasicLinearProcessNumbered"/>
    <dgm:cxn modelId="{4AA8E9AF-B8F8-4AF0-8C68-234A4ED7B2EF}" type="presOf" srcId="{47F782B3-EB36-4038-AEF5-CBCE19972918}" destId="{65E891AC-8A34-47BE-B59F-323CF43C2A6C}" srcOrd="0" destOrd="0" presId="urn:microsoft.com/office/officeart/2016/7/layout/BasicLinearProcessNumbered"/>
    <dgm:cxn modelId="{FD675BB2-83AC-491A-B4DC-395610EBADE0}" srcId="{BE82FD2D-6A49-4621-B640-FD9316182B3A}" destId="{C187F06E-ABBD-461D-8DE7-59FD31389149}" srcOrd="2" destOrd="0" parTransId="{E4F4D5DE-FE5E-4E6A-B801-20DE1773FBA0}" sibTransId="{47F782B3-EB36-4038-AEF5-CBCE19972918}"/>
    <dgm:cxn modelId="{85E388B2-8FDD-4B73-BB30-61D8A75C5C8D}" type="presOf" srcId="{BE82FD2D-6A49-4621-B640-FD9316182B3A}" destId="{D7C7B872-550B-4A5A-9E41-AF49374CA4AC}" srcOrd="0" destOrd="0" presId="urn:microsoft.com/office/officeart/2016/7/layout/BasicLinearProcessNumbered"/>
    <dgm:cxn modelId="{FC7C16B4-5120-4812-A279-291F85761214}" srcId="{BE82FD2D-6A49-4621-B640-FD9316182B3A}" destId="{72EA7184-5C9C-4748-901E-D600C102F2A4}" srcOrd="3" destOrd="0" parTransId="{4B9E09FB-BDC0-4329-9016-2D8054D990F9}" sibTransId="{EC55B628-8036-4D8C-8E89-7D672D292C5F}"/>
    <dgm:cxn modelId="{E87FD7B5-0A66-44C3-81F8-DFE0BD08735A}" type="presOf" srcId="{C187F06E-ABBD-461D-8DE7-59FD31389149}" destId="{0D48A1B0-0A71-43F4-8C09-079741D04067}" srcOrd="0" destOrd="0" presId="urn:microsoft.com/office/officeart/2016/7/layout/BasicLinearProcessNumbered"/>
    <dgm:cxn modelId="{0523F0BC-B4E2-4EF4-BFA2-FA5068105522}" srcId="{BE82FD2D-6A49-4621-B640-FD9316182B3A}" destId="{550B25EF-F85A-4821-9F34-E852B554B90C}" srcOrd="1" destOrd="0" parTransId="{F6487053-8532-4CBE-A261-770F82B84743}" sibTransId="{CD1BEC7A-3528-4531-BFA0-A07CC7C813EE}"/>
    <dgm:cxn modelId="{7482C9E1-5F8A-4077-92FF-51095B660D5F}" type="presOf" srcId="{550B25EF-F85A-4821-9F34-E852B554B90C}" destId="{CD6B0C42-4329-4A7B-94B8-9DF1DCC30BBC}" srcOrd="0" destOrd="0" presId="urn:microsoft.com/office/officeart/2016/7/layout/BasicLinearProcessNumbered"/>
    <dgm:cxn modelId="{DDE487EE-271D-46A7-8AB4-F2DAFEB5C8B3}" type="presOf" srcId="{5F423523-2BF5-45D1-A7AA-CA23169C5647}" destId="{BA814F71-2AC2-4C05-8124-AE32CA9697C6}" srcOrd="0" destOrd="0" presId="urn:microsoft.com/office/officeart/2016/7/layout/BasicLinearProcessNumbered"/>
    <dgm:cxn modelId="{36F560AF-06A8-433C-82CA-B894C09F4FBA}" type="presParOf" srcId="{D7C7B872-550B-4A5A-9E41-AF49374CA4AC}" destId="{931B0008-BB10-4BD9-B2E8-B83FFF6E7453}" srcOrd="0" destOrd="0" presId="urn:microsoft.com/office/officeart/2016/7/layout/BasicLinearProcessNumbered"/>
    <dgm:cxn modelId="{CEE66D70-D355-470B-AD9C-BCC5196F806D}" type="presParOf" srcId="{931B0008-BB10-4BD9-B2E8-B83FFF6E7453}" destId="{BA814F71-2AC2-4C05-8124-AE32CA9697C6}" srcOrd="0" destOrd="0" presId="urn:microsoft.com/office/officeart/2016/7/layout/BasicLinearProcessNumbered"/>
    <dgm:cxn modelId="{2DD53E87-641E-44DA-B67D-85CAE225B6F3}" type="presParOf" srcId="{931B0008-BB10-4BD9-B2E8-B83FFF6E7453}" destId="{D9DCB352-0220-4F13-B6B0-7A61B2DBDD88}" srcOrd="1" destOrd="0" presId="urn:microsoft.com/office/officeart/2016/7/layout/BasicLinearProcessNumbered"/>
    <dgm:cxn modelId="{93EECC96-08AF-46D9-B961-8111A378F5FB}" type="presParOf" srcId="{931B0008-BB10-4BD9-B2E8-B83FFF6E7453}" destId="{54977325-5927-4D03-992E-03E5DDB10C44}" srcOrd="2" destOrd="0" presId="urn:microsoft.com/office/officeart/2016/7/layout/BasicLinearProcessNumbered"/>
    <dgm:cxn modelId="{53F7DCB3-9E6D-4A65-9996-9A0D2C1BD4D8}" type="presParOf" srcId="{931B0008-BB10-4BD9-B2E8-B83FFF6E7453}" destId="{305D34B9-F48D-4CA1-8649-097FB462BDE6}" srcOrd="3" destOrd="0" presId="urn:microsoft.com/office/officeart/2016/7/layout/BasicLinearProcessNumbered"/>
    <dgm:cxn modelId="{D30F32F0-1F13-4ED3-A7A8-A327DD5FC97C}" type="presParOf" srcId="{D7C7B872-550B-4A5A-9E41-AF49374CA4AC}" destId="{1E8EDE7E-DC27-453B-866F-D082BBF949F3}" srcOrd="1" destOrd="0" presId="urn:microsoft.com/office/officeart/2016/7/layout/BasicLinearProcessNumbered"/>
    <dgm:cxn modelId="{028C4947-A851-4E89-8993-B8102BE5429F}" type="presParOf" srcId="{D7C7B872-550B-4A5A-9E41-AF49374CA4AC}" destId="{A1966F63-8281-4E18-A8C1-6BEA27236401}" srcOrd="2" destOrd="0" presId="urn:microsoft.com/office/officeart/2016/7/layout/BasicLinearProcessNumbered"/>
    <dgm:cxn modelId="{66428C21-0817-4870-98EE-5D04B2791AC1}" type="presParOf" srcId="{A1966F63-8281-4E18-A8C1-6BEA27236401}" destId="{CD6B0C42-4329-4A7B-94B8-9DF1DCC30BBC}" srcOrd="0" destOrd="0" presId="urn:microsoft.com/office/officeart/2016/7/layout/BasicLinearProcessNumbered"/>
    <dgm:cxn modelId="{8AB72310-153D-4706-9455-2739AB4C2154}" type="presParOf" srcId="{A1966F63-8281-4E18-A8C1-6BEA27236401}" destId="{B808129A-FD1D-46B1-A4C4-51816A190933}" srcOrd="1" destOrd="0" presId="urn:microsoft.com/office/officeart/2016/7/layout/BasicLinearProcessNumbered"/>
    <dgm:cxn modelId="{0112AD5D-2820-4D44-8D74-6AC298FC6FB9}" type="presParOf" srcId="{A1966F63-8281-4E18-A8C1-6BEA27236401}" destId="{5BBDFBEC-1F6F-4A48-BC5E-2F4A47A229CC}" srcOrd="2" destOrd="0" presId="urn:microsoft.com/office/officeart/2016/7/layout/BasicLinearProcessNumbered"/>
    <dgm:cxn modelId="{38649FB4-0093-4361-BA55-8FD3FDE7624C}" type="presParOf" srcId="{A1966F63-8281-4E18-A8C1-6BEA27236401}" destId="{F35F0046-085C-453F-A123-EB574E20E931}" srcOrd="3" destOrd="0" presId="urn:microsoft.com/office/officeart/2016/7/layout/BasicLinearProcessNumbered"/>
    <dgm:cxn modelId="{58A494E1-4053-4FA2-BEDD-2C99F05EDC29}" type="presParOf" srcId="{D7C7B872-550B-4A5A-9E41-AF49374CA4AC}" destId="{DFE27D92-B3BD-4597-BB1E-4FCB503025AA}" srcOrd="3" destOrd="0" presId="urn:microsoft.com/office/officeart/2016/7/layout/BasicLinearProcessNumbered"/>
    <dgm:cxn modelId="{0ECA2158-7C43-42C4-B453-2135DB42FCF9}" type="presParOf" srcId="{D7C7B872-550B-4A5A-9E41-AF49374CA4AC}" destId="{E3A19991-255A-47CB-9228-D778D1C3632D}" srcOrd="4" destOrd="0" presId="urn:microsoft.com/office/officeart/2016/7/layout/BasicLinearProcessNumbered"/>
    <dgm:cxn modelId="{85CA7251-012C-41F0-84BE-1CBA1A331D43}" type="presParOf" srcId="{E3A19991-255A-47CB-9228-D778D1C3632D}" destId="{0D48A1B0-0A71-43F4-8C09-079741D04067}" srcOrd="0" destOrd="0" presId="urn:microsoft.com/office/officeart/2016/7/layout/BasicLinearProcessNumbered"/>
    <dgm:cxn modelId="{063AF75E-7F3D-4072-8238-2A23B4733CFE}" type="presParOf" srcId="{E3A19991-255A-47CB-9228-D778D1C3632D}" destId="{65E891AC-8A34-47BE-B59F-323CF43C2A6C}" srcOrd="1" destOrd="0" presId="urn:microsoft.com/office/officeart/2016/7/layout/BasicLinearProcessNumbered"/>
    <dgm:cxn modelId="{1298D6E7-E0A1-40BC-84BC-DD64C9D5C291}" type="presParOf" srcId="{E3A19991-255A-47CB-9228-D778D1C3632D}" destId="{CFA6C54E-35F3-40F8-8B0F-E9CFB96F617C}" srcOrd="2" destOrd="0" presId="urn:microsoft.com/office/officeart/2016/7/layout/BasicLinearProcessNumbered"/>
    <dgm:cxn modelId="{4DADC32C-EE0D-4FF5-AAFA-BE9D1BFABB4F}" type="presParOf" srcId="{E3A19991-255A-47CB-9228-D778D1C3632D}" destId="{490A2CA2-4C33-423D-BEE8-C7B39B8C53D4}" srcOrd="3" destOrd="0" presId="urn:microsoft.com/office/officeart/2016/7/layout/BasicLinearProcessNumbered"/>
    <dgm:cxn modelId="{910D29B9-EF62-4CE8-BBBB-F7FEEFA1250F}" type="presParOf" srcId="{D7C7B872-550B-4A5A-9E41-AF49374CA4AC}" destId="{C4182D39-D386-4EC6-AA0B-8FBB9ABE8C50}" srcOrd="5" destOrd="0" presId="urn:microsoft.com/office/officeart/2016/7/layout/BasicLinearProcessNumbered"/>
    <dgm:cxn modelId="{80524FA7-B1AC-4746-96E6-3DA07645FAD7}" type="presParOf" srcId="{D7C7B872-550B-4A5A-9E41-AF49374CA4AC}" destId="{2B4A8E12-0A1E-408C-8E18-27A22CE02A46}" srcOrd="6" destOrd="0" presId="urn:microsoft.com/office/officeart/2016/7/layout/BasicLinearProcessNumbered"/>
    <dgm:cxn modelId="{293F1E18-886B-418A-85AD-EA437993E0B7}" type="presParOf" srcId="{2B4A8E12-0A1E-408C-8E18-27A22CE02A46}" destId="{A3550E5C-FC57-4F8B-BC3B-8343C421EDC7}" srcOrd="0" destOrd="0" presId="urn:microsoft.com/office/officeart/2016/7/layout/BasicLinearProcessNumbered"/>
    <dgm:cxn modelId="{2FFEA1CA-E430-4C74-9B98-43E2BB38C5F6}" type="presParOf" srcId="{2B4A8E12-0A1E-408C-8E18-27A22CE02A46}" destId="{C3888EA8-6421-4C4D-902A-FF3E8B4CF5AE}" srcOrd="1" destOrd="0" presId="urn:microsoft.com/office/officeart/2016/7/layout/BasicLinearProcessNumbered"/>
    <dgm:cxn modelId="{6876C0E7-D76A-4487-95B2-72FE15BC7082}" type="presParOf" srcId="{2B4A8E12-0A1E-408C-8E18-27A22CE02A46}" destId="{FBBED754-C54F-48DC-9739-60EDA175459E}" srcOrd="2" destOrd="0" presId="urn:microsoft.com/office/officeart/2016/7/layout/BasicLinearProcessNumbered"/>
    <dgm:cxn modelId="{8B37FC77-C24C-46CF-B232-510F5DF70FE2}" type="presParOf" srcId="{2B4A8E12-0A1E-408C-8E18-27A22CE02A46}" destId="{B84C301A-9023-49E5-916E-A57116B5FD14}"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211C8D-9A1C-478A-A5F3-BE84D955B1BD}" type="doc">
      <dgm:prSet loTypeId="urn:microsoft.com/office/officeart/2016/7/layout/LinearArrowProcessNumbered" loCatId="process" qsTypeId="urn:microsoft.com/office/officeart/2005/8/quickstyle/simple1" qsCatId="simple" csTypeId="urn:microsoft.com/office/officeart/2005/8/colors/colorful1" csCatId="colorful" phldr="1"/>
      <dgm:spPr/>
      <dgm:t>
        <a:bodyPr/>
        <a:lstStyle/>
        <a:p>
          <a:endParaRPr lang="en-US"/>
        </a:p>
      </dgm:t>
    </dgm:pt>
    <dgm:pt modelId="{BB266243-5393-4A85-83FA-D3D27F2A09A5}">
      <dgm:prSet custT="1"/>
      <dgm:spPr/>
      <dgm:t>
        <a:bodyPr/>
        <a:lstStyle/>
        <a:p>
          <a:r>
            <a:rPr lang="en-US" sz="1600" b="1" dirty="0">
              <a:solidFill>
                <a:srgbClr val="0070C0"/>
              </a:solidFill>
            </a:rPr>
            <a:t>Outcome 1: </a:t>
          </a:r>
        </a:p>
        <a:p>
          <a:r>
            <a:rPr lang="en-US" sz="1200" dirty="0"/>
            <a:t>Standard and improved tsunami hazard assessments and evacuation mapping based on probabilistic  and or non-probabilistic  approaches for better planning, decision making at national to local level</a:t>
          </a:r>
          <a:r>
            <a:rPr lang="en-US" sz="1100" dirty="0"/>
            <a:t>.</a:t>
          </a:r>
        </a:p>
      </dgm:t>
    </dgm:pt>
    <dgm:pt modelId="{32F6CF4F-BCCA-422D-9E07-A560048542B4}" type="parTrans" cxnId="{4833142B-69C0-494E-AD5E-D5E5246BA024}">
      <dgm:prSet/>
      <dgm:spPr/>
      <dgm:t>
        <a:bodyPr/>
        <a:lstStyle/>
        <a:p>
          <a:endParaRPr lang="en-US"/>
        </a:p>
      </dgm:t>
    </dgm:pt>
    <dgm:pt modelId="{6AE21E26-9EE3-4806-AF8F-044272C804A1}" type="sibTrans" cxnId="{4833142B-69C0-494E-AD5E-D5E5246BA024}">
      <dgm:prSet phldrT="1" phldr="0"/>
      <dgm:spPr/>
      <dgm:t>
        <a:bodyPr/>
        <a:lstStyle/>
        <a:p>
          <a:r>
            <a:rPr lang="en-US"/>
            <a:t>1</a:t>
          </a:r>
        </a:p>
      </dgm:t>
    </dgm:pt>
    <dgm:pt modelId="{8847E96F-4E20-4AA2-9FBB-D0553B3120B6}">
      <dgm:prSet custT="1"/>
      <dgm:spPr/>
      <dgm:t>
        <a:bodyPr/>
        <a:lstStyle/>
        <a:p>
          <a:r>
            <a:rPr lang="en-US" sz="1800" b="1" dirty="0">
              <a:solidFill>
                <a:srgbClr val="0070C0"/>
              </a:solidFill>
            </a:rPr>
            <a:t>Outcome 2: </a:t>
          </a:r>
          <a:r>
            <a:rPr lang="en-US" sz="1400" dirty="0"/>
            <a:t>Enhanced understanding and communication of tsunami and other sea­ level-related risk in selected communities in NEAM countries.</a:t>
          </a:r>
        </a:p>
      </dgm:t>
    </dgm:pt>
    <dgm:pt modelId="{A99E05AC-7B87-435C-9C2D-E67B5BC68814}" type="parTrans" cxnId="{A53BE850-0EE2-4DD2-9E63-92459941AE00}">
      <dgm:prSet/>
      <dgm:spPr/>
      <dgm:t>
        <a:bodyPr/>
        <a:lstStyle/>
        <a:p>
          <a:endParaRPr lang="en-US"/>
        </a:p>
      </dgm:t>
    </dgm:pt>
    <dgm:pt modelId="{0C1B0881-4E90-4D31-9CC5-D42983805C80}" type="sibTrans" cxnId="{A53BE850-0EE2-4DD2-9E63-92459941AE00}">
      <dgm:prSet phldrT="2" phldr="0"/>
      <dgm:spPr/>
      <dgm:t>
        <a:bodyPr/>
        <a:lstStyle/>
        <a:p>
          <a:r>
            <a:rPr lang="en-US"/>
            <a:t>2</a:t>
          </a:r>
        </a:p>
      </dgm:t>
    </dgm:pt>
    <dgm:pt modelId="{D0230DCB-C1E4-4FF5-9019-CAB27B14B545}">
      <dgm:prSet custT="1"/>
      <dgm:spPr/>
      <dgm:t>
        <a:bodyPr/>
        <a:lstStyle/>
        <a:p>
          <a:r>
            <a:rPr lang="en-US" sz="1800" b="1" dirty="0">
              <a:solidFill>
                <a:srgbClr val="0070C0"/>
              </a:solidFill>
            </a:rPr>
            <a:t>Outcome 3: </a:t>
          </a:r>
        </a:p>
        <a:p>
          <a:r>
            <a:rPr lang="en-US" sz="1400" dirty="0"/>
            <a:t>More coastal communities and countries in the NEAM region joining the UNESCO-IOC Tsunami Ready Programme to be better prepared to respond to sea-level­ related hazards.</a:t>
          </a:r>
        </a:p>
      </dgm:t>
    </dgm:pt>
    <dgm:pt modelId="{C5FCA5A6-1C72-4B6D-8325-FB8167FA7AB0}" type="parTrans" cxnId="{A4A16C41-FE10-4EFC-8050-8BBE1B1DA2B0}">
      <dgm:prSet/>
      <dgm:spPr/>
      <dgm:t>
        <a:bodyPr/>
        <a:lstStyle/>
        <a:p>
          <a:endParaRPr lang="en-US"/>
        </a:p>
      </dgm:t>
    </dgm:pt>
    <dgm:pt modelId="{5B4EF939-EED0-4A86-A1CD-CCDB55FCFDEB}" type="sibTrans" cxnId="{A4A16C41-FE10-4EFC-8050-8BBE1B1DA2B0}">
      <dgm:prSet phldrT="3" phldr="0"/>
      <dgm:spPr/>
      <dgm:t>
        <a:bodyPr/>
        <a:lstStyle/>
        <a:p>
          <a:r>
            <a:rPr lang="en-US"/>
            <a:t>3</a:t>
          </a:r>
        </a:p>
      </dgm:t>
    </dgm:pt>
    <dgm:pt modelId="{20323DCC-6941-49B2-B133-583D76BF8216}">
      <dgm:prSet custT="1"/>
      <dgm:spPr/>
      <dgm:t>
        <a:bodyPr/>
        <a:lstStyle/>
        <a:p>
          <a:r>
            <a:rPr lang="en-US" sz="1800" b="1" dirty="0">
              <a:solidFill>
                <a:srgbClr val="0070C0"/>
              </a:solidFill>
            </a:rPr>
            <a:t>Outcome 4: </a:t>
          </a:r>
          <a:r>
            <a:rPr lang="en-US" sz="1400" dirty="0"/>
            <a:t>Increased/improved access to near real-time seismic and/or sea level detection and alert technology to provide early warning of rapid onset sea level-related hazards.</a:t>
          </a:r>
        </a:p>
      </dgm:t>
    </dgm:pt>
    <dgm:pt modelId="{15C18A74-0805-45A6-BC76-9183604D5525}" type="parTrans" cxnId="{E1D3D1C1-0C94-417A-82DA-D7BEBE90038B}">
      <dgm:prSet/>
      <dgm:spPr/>
      <dgm:t>
        <a:bodyPr/>
        <a:lstStyle/>
        <a:p>
          <a:endParaRPr lang="en-US"/>
        </a:p>
      </dgm:t>
    </dgm:pt>
    <dgm:pt modelId="{A06D4C69-2405-4B9D-B564-F33857BAB092}" type="sibTrans" cxnId="{E1D3D1C1-0C94-417A-82DA-D7BEBE90038B}">
      <dgm:prSet phldrT="4" phldr="0"/>
      <dgm:spPr/>
      <dgm:t>
        <a:bodyPr/>
        <a:lstStyle/>
        <a:p>
          <a:r>
            <a:rPr lang="en-US"/>
            <a:t>4</a:t>
          </a:r>
        </a:p>
      </dgm:t>
    </dgm:pt>
    <dgm:pt modelId="{60DA0021-97A5-49B0-BE03-B787FD721309}">
      <dgm:prSet custT="1"/>
      <dgm:spPr/>
      <dgm:t>
        <a:bodyPr/>
        <a:lstStyle/>
        <a:p>
          <a:r>
            <a:rPr lang="en-US" sz="1800" b="1" dirty="0">
              <a:solidFill>
                <a:srgbClr val="0070C0"/>
              </a:solidFill>
            </a:rPr>
            <a:t>Outcome 5: </a:t>
          </a:r>
          <a:r>
            <a:rPr lang="en-US" sz="1200" dirty="0"/>
            <a:t>Improved understanding and knowledge of how to address HILP (Tsunami), highlighting strategies and procedures to better factor and integrate tsunamis in MHEWS approaches, and enhance real time decision making and long-term planning</a:t>
          </a:r>
        </a:p>
      </dgm:t>
    </dgm:pt>
    <dgm:pt modelId="{4E9D1955-9F86-4CEC-8052-60D95A2F33F8}" type="parTrans" cxnId="{40FEDB80-6C38-4B22-AA11-58D4EF131A98}">
      <dgm:prSet/>
      <dgm:spPr/>
      <dgm:t>
        <a:bodyPr/>
        <a:lstStyle/>
        <a:p>
          <a:endParaRPr lang="en-US"/>
        </a:p>
      </dgm:t>
    </dgm:pt>
    <dgm:pt modelId="{F8A4B1B4-2E56-4EDB-8BB8-9F6D0263C3F7}" type="sibTrans" cxnId="{40FEDB80-6C38-4B22-AA11-58D4EF131A98}">
      <dgm:prSet phldrT="5" phldr="0"/>
      <dgm:spPr/>
      <dgm:t>
        <a:bodyPr/>
        <a:lstStyle/>
        <a:p>
          <a:r>
            <a:rPr lang="en-US"/>
            <a:t>5</a:t>
          </a:r>
        </a:p>
      </dgm:t>
    </dgm:pt>
    <dgm:pt modelId="{B63126B7-BAC7-4865-A5E2-C5461D9034FF}" type="pres">
      <dgm:prSet presAssocID="{EF211C8D-9A1C-478A-A5F3-BE84D955B1BD}" presName="linearFlow" presStyleCnt="0">
        <dgm:presLayoutVars>
          <dgm:dir/>
          <dgm:animLvl val="lvl"/>
          <dgm:resizeHandles val="exact"/>
        </dgm:presLayoutVars>
      </dgm:prSet>
      <dgm:spPr/>
    </dgm:pt>
    <dgm:pt modelId="{FEDBB199-DF56-4E16-B380-14EE084460AC}" type="pres">
      <dgm:prSet presAssocID="{BB266243-5393-4A85-83FA-D3D27F2A09A5}" presName="compositeNode" presStyleCnt="0"/>
      <dgm:spPr/>
    </dgm:pt>
    <dgm:pt modelId="{925AD483-0C51-4D85-94EF-B118F6B10C5F}" type="pres">
      <dgm:prSet presAssocID="{BB266243-5393-4A85-83FA-D3D27F2A09A5}" presName="parTx" presStyleLbl="node1" presStyleIdx="0" presStyleCnt="0">
        <dgm:presLayoutVars>
          <dgm:chMax val="0"/>
          <dgm:chPref val="0"/>
          <dgm:bulletEnabled val="1"/>
        </dgm:presLayoutVars>
      </dgm:prSet>
      <dgm:spPr/>
    </dgm:pt>
    <dgm:pt modelId="{FCA176B8-2265-4D39-9C5E-05C731089E62}" type="pres">
      <dgm:prSet presAssocID="{BB266243-5393-4A85-83FA-D3D27F2A09A5}" presName="parSh" presStyleCnt="0"/>
      <dgm:spPr/>
    </dgm:pt>
    <dgm:pt modelId="{B061E152-472F-439C-BBF3-D2ED6C86F2CC}" type="pres">
      <dgm:prSet presAssocID="{BB266243-5393-4A85-83FA-D3D27F2A09A5}" presName="lineNode" presStyleLbl="alignAccFollowNode1" presStyleIdx="0" presStyleCnt="15"/>
      <dgm:spPr/>
    </dgm:pt>
    <dgm:pt modelId="{C63E93A5-6B1C-4116-A072-6ECB803579B8}" type="pres">
      <dgm:prSet presAssocID="{BB266243-5393-4A85-83FA-D3D27F2A09A5}" presName="lineArrowNode" presStyleLbl="alignAccFollowNode1" presStyleIdx="1" presStyleCnt="15"/>
      <dgm:spPr/>
    </dgm:pt>
    <dgm:pt modelId="{E613FB73-6780-4DE1-B98C-F4724D5E8DF6}" type="pres">
      <dgm:prSet presAssocID="{6AE21E26-9EE3-4806-AF8F-044272C804A1}" presName="sibTransNodeCircle" presStyleLbl="alignNode1" presStyleIdx="0" presStyleCnt="5">
        <dgm:presLayoutVars>
          <dgm:chMax val="0"/>
          <dgm:bulletEnabled/>
        </dgm:presLayoutVars>
      </dgm:prSet>
      <dgm:spPr/>
    </dgm:pt>
    <dgm:pt modelId="{62455F69-67A4-4A0D-8B64-73F1010DFA81}" type="pres">
      <dgm:prSet presAssocID="{6AE21E26-9EE3-4806-AF8F-044272C804A1}" presName="spacerBetweenCircleAndCallout" presStyleCnt="0">
        <dgm:presLayoutVars/>
      </dgm:prSet>
      <dgm:spPr/>
    </dgm:pt>
    <dgm:pt modelId="{2D24D63C-5BB6-4B04-AAB1-59FDE064A442}" type="pres">
      <dgm:prSet presAssocID="{BB266243-5393-4A85-83FA-D3D27F2A09A5}" presName="nodeText" presStyleLbl="alignAccFollowNode1" presStyleIdx="2" presStyleCnt="15" custLinFactNeighborX="1913" custLinFactNeighborY="-2026">
        <dgm:presLayoutVars>
          <dgm:bulletEnabled val="1"/>
        </dgm:presLayoutVars>
      </dgm:prSet>
      <dgm:spPr/>
    </dgm:pt>
    <dgm:pt modelId="{9B55F2CD-4FAF-4E39-8544-5BF7FB0FECC7}" type="pres">
      <dgm:prSet presAssocID="{6AE21E26-9EE3-4806-AF8F-044272C804A1}" presName="sibTransComposite" presStyleCnt="0"/>
      <dgm:spPr/>
    </dgm:pt>
    <dgm:pt modelId="{F1EE6D0D-D80B-4A55-A680-BC19914B0C9E}" type="pres">
      <dgm:prSet presAssocID="{8847E96F-4E20-4AA2-9FBB-D0553B3120B6}" presName="compositeNode" presStyleCnt="0"/>
      <dgm:spPr/>
    </dgm:pt>
    <dgm:pt modelId="{D1FFD864-66CA-4874-8079-CC7E79E23D1C}" type="pres">
      <dgm:prSet presAssocID="{8847E96F-4E20-4AA2-9FBB-D0553B3120B6}" presName="parTx" presStyleLbl="node1" presStyleIdx="0" presStyleCnt="0">
        <dgm:presLayoutVars>
          <dgm:chMax val="0"/>
          <dgm:chPref val="0"/>
          <dgm:bulletEnabled val="1"/>
        </dgm:presLayoutVars>
      </dgm:prSet>
      <dgm:spPr/>
    </dgm:pt>
    <dgm:pt modelId="{B77AD142-37C6-45BF-91F8-CAC0995EE833}" type="pres">
      <dgm:prSet presAssocID="{8847E96F-4E20-4AA2-9FBB-D0553B3120B6}" presName="parSh" presStyleCnt="0"/>
      <dgm:spPr/>
    </dgm:pt>
    <dgm:pt modelId="{292A0F1F-327E-4BA9-8E4B-33C783EAE7A2}" type="pres">
      <dgm:prSet presAssocID="{8847E96F-4E20-4AA2-9FBB-D0553B3120B6}" presName="lineNode" presStyleLbl="alignAccFollowNode1" presStyleIdx="3" presStyleCnt="15"/>
      <dgm:spPr/>
    </dgm:pt>
    <dgm:pt modelId="{FE8F554B-70EC-468F-B2B2-9ED4D9F4ED25}" type="pres">
      <dgm:prSet presAssocID="{8847E96F-4E20-4AA2-9FBB-D0553B3120B6}" presName="lineArrowNode" presStyleLbl="alignAccFollowNode1" presStyleIdx="4" presStyleCnt="15"/>
      <dgm:spPr/>
    </dgm:pt>
    <dgm:pt modelId="{C1D750BF-F00F-42D0-83CE-E5E0D02BA848}" type="pres">
      <dgm:prSet presAssocID="{0C1B0881-4E90-4D31-9CC5-D42983805C80}" presName="sibTransNodeCircle" presStyleLbl="alignNode1" presStyleIdx="1" presStyleCnt="5">
        <dgm:presLayoutVars>
          <dgm:chMax val="0"/>
          <dgm:bulletEnabled/>
        </dgm:presLayoutVars>
      </dgm:prSet>
      <dgm:spPr/>
    </dgm:pt>
    <dgm:pt modelId="{69368196-9FFA-4ED0-B521-BDF52FE1C010}" type="pres">
      <dgm:prSet presAssocID="{0C1B0881-4E90-4D31-9CC5-D42983805C80}" presName="spacerBetweenCircleAndCallout" presStyleCnt="0">
        <dgm:presLayoutVars/>
      </dgm:prSet>
      <dgm:spPr/>
    </dgm:pt>
    <dgm:pt modelId="{B37F8470-6ABF-4152-BC25-0991E84E537B}" type="pres">
      <dgm:prSet presAssocID="{8847E96F-4E20-4AA2-9FBB-D0553B3120B6}" presName="nodeText" presStyleLbl="alignAccFollowNode1" presStyleIdx="5" presStyleCnt="15">
        <dgm:presLayoutVars>
          <dgm:bulletEnabled val="1"/>
        </dgm:presLayoutVars>
      </dgm:prSet>
      <dgm:spPr/>
    </dgm:pt>
    <dgm:pt modelId="{EA07D78B-22DC-433F-85F3-1690E52776C8}" type="pres">
      <dgm:prSet presAssocID="{0C1B0881-4E90-4D31-9CC5-D42983805C80}" presName="sibTransComposite" presStyleCnt="0"/>
      <dgm:spPr/>
    </dgm:pt>
    <dgm:pt modelId="{9A701F18-BAA0-4D14-B9DC-E2F7604E3310}" type="pres">
      <dgm:prSet presAssocID="{D0230DCB-C1E4-4FF5-9019-CAB27B14B545}" presName="compositeNode" presStyleCnt="0"/>
      <dgm:spPr/>
    </dgm:pt>
    <dgm:pt modelId="{77D96328-DD62-407B-B3D1-12D89DD8973E}" type="pres">
      <dgm:prSet presAssocID="{D0230DCB-C1E4-4FF5-9019-CAB27B14B545}" presName="parTx" presStyleLbl="node1" presStyleIdx="0" presStyleCnt="0">
        <dgm:presLayoutVars>
          <dgm:chMax val="0"/>
          <dgm:chPref val="0"/>
          <dgm:bulletEnabled val="1"/>
        </dgm:presLayoutVars>
      </dgm:prSet>
      <dgm:spPr/>
    </dgm:pt>
    <dgm:pt modelId="{7E84ECE5-5562-447C-82FA-D345303D016D}" type="pres">
      <dgm:prSet presAssocID="{D0230DCB-C1E4-4FF5-9019-CAB27B14B545}" presName="parSh" presStyleCnt="0"/>
      <dgm:spPr/>
    </dgm:pt>
    <dgm:pt modelId="{719D1A43-A08A-4F1B-A879-FD927CEEF9E4}" type="pres">
      <dgm:prSet presAssocID="{D0230DCB-C1E4-4FF5-9019-CAB27B14B545}" presName="lineNode" presStyleLbl="alignAccFollowNode1" presStyleIdx="6" presStyleCnt="15"/>
      <dgm:spPr/>
    </dgm:pt>
    <dgm:pt modelId="{303FE65D-A48B-4ACE-940D-169F3606B0B4}" type="pres">
      <dgm:prSet presAssocID="{D0230DCB-C1E4-4FF5-9019-CAB27B14B545}" presName="lineArrowNode" presStyleLbl="alignAccFollowNode1" presStyleIdx="7" presStyleCnt="15"/>
      <dgm:spPr/>
    </dgm:pt>
    <dgm:pt modelId="{BF056AC1-E6EE-4086-AE5D-5C84DB157342}" type="pres">
      <dgm:prSet presAssocID="{5B4EF939-EED0-4A86-A1CD-CCDB55FCFDEB}" presName="sibTransNodeCircle" presStyleLbl="alignNode1" presStyleIdx="2" presStyleCnt="5">
        <dgm:presLayoutVars>
          <dgm:chMax val="0"/>
          <dgm:bulletEnabled/>
        </dgm:presLayoutVars>
      </dgm:prSet>
      <dgm:spPr/>
    </dgm:pt>
    <dgm:pt modelId="{728400A0-A692-4C86-89C0-B2080BFAA302}" type="pres">
      <dgm:prSet presAssocID="{5B4EF939-EED0-4A86-A1CD-CCDB55FCFDEB}" presName="spacerBetweenCircleAndCallout" presStyleCnt="0">
        <dgm:presLayoutVars/>
      </dgm:prSet>
      <dgm:spPr/>
    </dgm:pt>
    <dgm:pt modelId="{A2974804-6E7D-41E4-8A1E-DC5A03BC02A8}" type="pres">
      <dgm:prSet presAssocID="{D0230DCB-C1E4-4FF5-9019-CAB27B14B545}" presName="nodeText" presStyleLbl="alignAccFollowNode1" presStyleIdx="8" presStyleCnt="15">
        <dgm:presLayoutVars>
          <dgm:bulletEnabled val="1"/>
        </dgm:presLayoutVars>
      </dgm:prSet>
      <dgm:spPr/>
    </dgm:pt>
    <dgm:pt modelId="{5B7A72AB-B7EE-4CC6-90B8-1E07BF516143}" type="pres">
      <dgm:prSet presAssocID="{5B4EF939-EED0-4A86-A1CD-CCDB55FCFDEB}" presName="sibTransComposite" presStyleCnt="0"/>
      <dgm:spPr/>
    </dgm:pt>
    <dgm:pt modelId="{3DD07A7B-5FB4-41B0-9FFF-4B93F0DD1DCB}" type="pres">
      <dgm:prSet presAssocID="{20323DCC-6941-49B2-B133-583D76BF8216}" presName="compositeNode" presStyleCnt="0"/>
      <dgm:spPr/>
    </dgm:pt>
    <dgm:pt modelId="{2B2884A8-6C35-4944-9DEB-EFAAF13AD877}" type="pres">
      <dgm:prSet presAssocID="{20323DCC-6941-49B2-B133-583D76BF8216}" presName="parTx" presStyleLbl="node1" presStyleIdx="0" presStyleCnt="0">
        <dgm:presLayoutVars>
          <dgm:chMax val="0"/>
          <dgm:chPref val="0"/>
          <dgm:bulletEnabled val="1"/>
        </dgm:presLayoutVars>
      </dgm:prSet>
      <dgm:spPr/>
    </dgm:pt>
    <dgm:pt modelId="{83B698FF-740F-4F21-BD04-80EF5047297A}" type="pres">
      <dgm:prSet presAssocID="{20323DCC-6941-49B2-B133-583D76BF8216}" presName="parSh" presStyleCnt="0"/>
      <dgm:spPr/>
    </dgm:pt>
    <dgm:pt modelId="{CFD86DDC-940A-413E-B186-BFA8BA03E3E8}" type="pres">
      <dgm:prSet presAssocID="{20323DCC-6941-49B2-B133-583D76BF8216}" presName="lineNode" presStyleLbl="alignAccFollowNode1" presStyleIdx="9" presStyleCnt="15"/>
      <dgm:spPr/>
    </dgm:pt>
    <dgm:pt modelId="{5A85A4DD-8DC0-4107-96DE-AC10217C6777}" type="pres">
      <dgm:prSet presAssocID="{20323DCC-6941-49B2-B133-583D76BF8216}" presName="lineArrowNode" presStyleLbl="alignAccFollowNode1" presStyleIdx="10" presStyleCnt="15"/>
      <dgm:spPr/>
    </dgm:pt>
    <dgm:pt modelId="{125754A3-E7EE-4DAF-88FB-448C1C958CD3}" type="pres">
      <dgm:prSet presAssocID="{A06D4C69-2405-4B9D-B564-F33857BAB092}" presName="sibTransNodeCircle" presStyleLbl="alignNode1" presStyleIdx="3" presStyleCnt="5">
        <dgm:presLayoutVars>
          <dgm:chMax val="0"/>
          <dgm:bulletEnabled/>
        </dgm:presLayoutVars>
      </dgm:prSet>
      <dgm:spPr/>
    </dgm:pt>
    <dgm:pt modelId="{DBE675A8-D953-426C-B0C6-CCDA7B188D8C}" type="pres">
      <dgm:prSet presAssocID="{A06D4C69-2405-4B9D-B564-F33857BAB092}" presName="spacerBetweenCircleAndCallout" presStyleCnt="0">
        <dgm:presLayoutVars/>
      </dgm:prSet>
      <dgm:spPr/>
    </dgm:pt>
    <dgm:pt modelId="{56A9CBC9-C5E7-4618-9A47-021201ADA430}" type="pres">
      <dgm:prSet presAssocID="{20323DCC-6941-49B2-B133-583D76BF8216}" presName="nodeText" presStyleLbl="alignAccFollowNode1" presStyleIdx="11" presStyleCnt="15" custLinFactNeighborX="-383" custLinFactNeighborY="1593">
        <dgm:presLayoutVars>
          <dgm:bulletEnabled val="1"/>
        </dgm:presLayoutVars>
      </dgm:prSet>
      <dgm:spPr/>
    </dgm:pt>
    <dgm:pt modelId="{16A1DA09-A4A9-45E7-8346-D55FA315BD4A}" type="pres">
      <dgm:prSet presAssocID="{A06D4C69-2405-4B9D-B564-F33857BAB092}" presName="sibTransComposite" presStyleCnt="0"/>
      <dgm:spPr/>
    </dgm:pt>
    <dgm:pt modelId="{7F3260D7-5892-4518-B0D9-112C775B240A}" type="pres">
      <dgm:prSet presAssocID="{60DA0021-97A5-49B0-BE03-B787FD721309}" presName="compositeNode" presStyleCnt="0"/>
      <dgm:spPr/>
    </dgm:pt>
    <dgm:pt modelId="{D314CF54-00A1-40CF-BB02-A98C7C5A1462}" type="pres">
      <dgm:prSet presAssocID="{60DA0021-97A5-49B0-BE03-B787FD721309}" presName="parTx" presStyleLbl="node1" presStyleIdx="0" presStyleCnt="0">
        <dgm:presLayoutVars>
          <dgm:chMax val="0"/>
          <dgm:chPref val="0"/>
          <dgm:bulletEnabled val="1"/>
        </dgm:presLayoutVars>
      </dgm:prSet>
      <dgm:spPr/>
    </dgm:pt>
    <dgm:pt modelId="{F6303833-93E6-4569-94B9-941C4ABB001B}" type="pres">
      <dgm:prSet presAssocID="{60DA0021-97A5-49B0-BE03-B787FD721309}" presName="parSh" presStyleCnt="0"/>
      <dgm:spPr/>
    </dgm:pt>
    <dgm:pt modelId="{F77A23D7-33D6-40E6-8273-D034A50D125C}" type="pres">
      <dgm:prSet presAssocID="{60DA0021-97A5-49B0-BE03-B787FD721309}" presName="lineNode" presStyleLbl="alignAccFollowNode1" presStyleIdx="12" presStyleCnt="15"/>
      <dgm:spPr/>
    </dgm:pt>
    <dgm:pt modelId="{D32B834F-F79F-4010-B6C5-3DF4364CF114}" type="pres">
      <dgm:prSet presAssocID="{60DA0021-97A5-49B0-BE03-B787FD721309}" presName="lineArrowNode" presStyleLbl="alignAccFollowNode1" presStyleIdx="13" presStyleCnt="15"/>
      <dgm:spPr/>
    </dgm:pt>
    <dgm:pt modelId="{6F6122B8-F6B7-45B3-A5C8-4FC2B20D082D}" type="pres">
      <dgm:prSet presAssocID="{F8A4B1B4-2E56-4EDB-8BB8-9F6D0263C3F7}" presName="sibTransNodeCircle" presStyleLbl="alignNode1" presStyleIdx="4" presStyleCnt="5">
        <dgm:presLayoutVars>
          <dgm:chMax val="0"/>
          <dgm:bulletEnabled/>
        </dgm:presLayoutVars>
      </dgm:prSet>
      <dgm:spPr/>
    </dgm:pt>
    <dgm:pt modelId="{F7B37B35-E62E-4A06-B486-99AA2910EDCF}" type="pres">
      <dgm:prSet presAssocID="{F8A4B1B4-2E56-4EDB-8BB8-9F6D0263C3F7}" presName="spacerBetweenCircleAndCallout" presStyleCnt="0">
        <dgm:presLayoutVars/>
      </dgm:prSet>
      <dgm:spPr/>
    </dgm:pt>
    <dgm:pt modelId="{1C7A398F-DE2E-41B7-B379-68DC5EB18CEA}" type="pres">
      <dgm:prSet presAssocID="{60DA0021-97A5-49B0-BE03-B787FD721309}" presName="nodeText" presStyleLbl="alignAccFollowNode1" presStyleIdx="14" presStyleCnt="15" custScaleY="118430" custLinFactNeighborX="-1435" custLinFactNeighborY="10103">
        <dgm:presLayoutVars>
          <dgm:bulletEnabled val="1"/>
        </dgm:presLayoutVars>
      </dgm:prSet>
      <dgm:spPr/>
    </dgm:pt>
  </dgm:ptLst>
  <dgm:cxnLst>
    <dgm:cxn modelId="{01970A1A-4F7F-4CF0-B4D3-A2551E52F7C7}" type="presOf" srcId="{60DA0021-97A5-49B0-BE03-B787FD721309}" destId="{1C7A398F-DE2E-41B7-B379-68DC5EB18CEA}" srcOrd="0" destOrd="0" presId="urn:microsoft.com/office/officeart/2016/7/layout/LinearArrowProcessNumbered"/>
    <dgm:cxn modelId="{419A4426-6040-421D-9B73-EECE6FC2C9C7}" type="presOf" srcId="{D0230DCB-C1E4-4FF5-9019-CAB27B14B545}" destId="{A2974804-6E7D-41E4-8A1E-DC5A03BC02A8}" srcOrd="0" destOrd="0" presId="urn:microsoft.com/office/officeart/2016/7/layout/LinearArrowProcessNumbered"/>
    <dgm:cxn modelId="{4833142B-69C0-494E-AD5E-D5E5246BA024}" srcId="{EF211C8D-9A1C-478A-A5F3-BE84D955B1BD}" destId="{BB266243-5393-4A85-83FA-D3D27F2A09A5}" srcOrd="0" destOrd="0" parTransId="{32F6CF4F-BCCA-422D-9E07-A560048542B4}" sibTransId="{6AE21E26-9EE3-4806-AF8F-044272C804A1}"/>
    <dgm:cxn modelId="{1937F22B-BD72-4E15-9827-75D431C0497F}" type="presOf" srcId="{8847E96F-4E20-4AA2-9FBB-D0553B3120B6}" destId="{B37F8470-6ABF-4152-BC25-0991E84E537B}" srcOrd="0" destOrd="0" presId="urn:microsoft.com/office/officeart/2016/7/layout/LinearArrowProcessNumbered"/>
    <dgm:cxn modelId="{A4A16C41-FE10-4EFC-8050-8BBE1B1DA2B0}" srcId="{EF211C8D-9A1C-478A-A5F3-BE84D955B1BD}" destId="{D0230DCB-C1E4-4FF5-9019-CAB27B14B545}" srcOrd="2" destOrd="0" parTransId="{C5FCA5A6-1C72-4B6D-8325-FB8167FA7AB0}" sibTransId="{5B4EF939-EED0-4A86-A1CD-CCDB55FCFDEB}"/>
    <dgm:cxn modelId="{A53BE850-0EE2-4DD2-9E63-92459941AE00}" srcId="{EF211C8D-9A1C-478A-A5F3-BE84D955B1BD}" destId="{8847E96F-4E20-4AA2-9FBB-D0553B3120B6}" srcOrd="1" destOrd="0" parTransId="{A99E05AC-7B87-435C-9C2D-E67B5BC68814}" sibTransId="{0C1B0881-4E90-4D31-9CC5-D42983805C80}"/>
    <dgm:cxn modelId="{40FEDB80-6C38-4B22-AA11-58D4EF131A98}" srcId="{EF211C8D-9A1C-478A-A5F3-BE84D955B1BD}" destId="{60DA0021-97A5-49B0-BE03-B787FD721309}" srcOrd="4" destOrd="0" parTransId="{4E9D1955-9F86-4CEC-8052-60D95A2F33F8}" sibTransId="{F8A4B1B4-2E56-4EDB-8BB8-9F6D0263C3F7}"/>
    <dgm:cxn modelId="{A9EDC88D-1F10-4993-9FD3-D363956DFBC3}" type="presOf" srcId="{EF211C8D-9A1C-478A-A5F3-BE84D955B1BD}" destId="{B63126B7-BAC7-4865-A5E2-C5461D9034FF}" srcOrd="0" destOrd="0" presId="urn:microsoft.com/office/officeart/2016/7/layout/LinearArrowProcessNumbered"/>
    <dgm:cxn modelId="{C808B79B-EBC0-4114-9662-813EF94D8EC3}" type="presOf" srcId="{F8A4B1B4-2E56-4EDB-8BB8-9F6D0263C3F7}" destId="{6F6122B8-F6B7-45B3-A5C8-4FC2B20D082D}" srcOrd="0" destOrd="0" presId="urn:microsoft.com/office/officeart/2016/7/layout/LinearArrowProcessNumbered"/>
    <dgm:cxn modelId="{9C998BA3-CD22-4B5F-90C3-7BCDF8196192}" type="presOf" srcId="{0C1B0881-4E90-4D31-9CC5-D42983805C80}" destId="{C1D750BF-F00F-42D0-83CE-E5E0D02BA848}" srcOrd="0" destOrd="0" presId="urn:microsoft.com/office/officeart/2016/7/layout/LinearArrowProcessNumbered"/>
    <dgm:cxn modelId="{A821C8B4-DB2F-45F1-9E8A-61A7A31B886A}" type="presOf" srcId="{A06D4C69-2405-4B9D-B564-F33857BAB092}" destId="{125754A3-E7EE-4DAF-88FB-448C1C958CD3}" srcOrd="0" destOrd="0" presId="urn:microsoft.com/office/officeart/2016/7/layout/LinearArrowProcessNumbered"/>
    <dgm:cxn modelId="{86C769BB-6A43-4FB6-B99E-749DB61408FD}" type="presOf" srcId="{6AE21E26-9EE3-4806-AF8F-044272C804A1}" destId="{E613FB73-6780-4DE1-B98C-F4724D5E8DF6}" srcOrd="0" destOrd="0" presId="urn:microsoft.com/office/officeart/2016/7/layout/LinearArrowProcessNumbered"/>
    <dgm:cxn modelId="{E1D3D1C1-0C94-417A-82DA-D7BEBE90038B}" srcId="{EF211C8D-9A1C-478A-A5F3-BE84D955B1BD}" destId="{20323DCC-6941-49B2-B133-583D76BF8216}" srcOrd="3" destOrd="0" parTransId="{15C18A74-0805-45A6-BC76-9183604D5525}" sibTransId="{A06D4C69-2405-4B9D-B564-F33857BAB092}"/>
    <dgm:cxn modelId="{2BFCB9D6-B112-4646-BD35-2FA873C6E3EF}" type="presOf" srcId="{5B4EF939-EED0-4A86-A1CD-CCDB55FCFDEB}" destId="{BF056AC1-E6EE-4086-AE5D-5C84DB157342}" srcOrd="0" destOrd="0" presId="urn:microsoft.com/office/officeart/2016/7/layout/LinearArrowProcessNumbered"/>
    <dgm:cxn modelId="{EF67F7E8-8AD9-4104-A234-D81C3584D5A3}" type="presOf" srcId="{20323DCC-6941-49B2-B133-583D76BF8216}" destId="{56A9CBC9-C5E7-4618-9A47-021201ADA430}" srcOrd="0" destOrd="0" presId="urn:microsoft.com/office/officeart/2016/7/layout/LinearArrowProcessNumbered"/>
    <dgm:cxn modelId="{5893E5F5-20A0-4447-B4B3-0A64CED0AD46}" type="presOf" srcId="{BB266243-5393-4A85-83FA-D3D27F2A09A5}" destId="{2D24D63C-5BB6-4B04-AAB1-59FDE064A442}" srcOrd="0" destOrd="0" presId="urn:microsoft.com/office/officeart/2016/7/layout/LinearArrowProcessNumbered"/>
    <dgm:cxn modelId="{E14FC2A3-6317-4810-8B19-D503EF50F1EE}" type="presParOf" srcId="{B63126B7-BAC7-4865-A5E2-C5461D9034FF}" destId="{FEDBB199-DF56-4E16-B380-14EE084460AC}" srcOrd="0" destOrd="0" presId="urn:microsoft.com/office/officeart/2016/7/layout/LinearArrowProcessNumbered"/>
    <dgm:cxn modelId="{A48D7D7C-9D15-4CD4-B49C-25226EBC77EA}" type="presParOf" srcId="{FEDBB199-DF56-4E16-B380-14EE084460AC}" destId="{925AD483-0C51-4D85-94EF-B118F6B10C5F}" srcOrd="0" destOrd="0" presId="urn:microsoft.com/office/officeart/2016/7/layout/LinearArrowProcessNumbered"/>
    <dgm:cxn modelId="{04FF0C49-540B-432B-A250-47B9DE3D2E83}" type="presParOf" srcId="{FEDBB199-DF56-4E16-B380-14EE084460AC}" destId="{FCA176B8-2265-4D39-9C5E-05C731089E62}" srcOrd="1" destOrd="0" presId="urn:microsoft.com/office/officeart/2016/7/layout/LinearArrowProcessNumbered"/>
    <dgm:cxn modelId="{CAE949CD-CFF5-4241-899E-BF1BE3104F7B}" type="presParOf" srcId="{FCA176B8-2265-4D39-9C5E-05C731089E62}" destId="{B061E152-472F-439C-BBF3-D2ED6C86F2CC}" srcOrd="0" destOrd="0" presId="urn:microsoft.com/office/officeart/2016/7/layout/LinearArrowProcessNumbered"/>
    <dgm:cxn modelId="{AC398B26-85F4-4799-B011-2B1E36A1562C}" type="presParOf" srcId="{FCA176B8-2265-4D39-9C5E-05C731089E62}" destId="{C63E93A5-6B1C-4116-A072-6ECB803579B8}" srcOrd="1" destOrd="0" presId="urn:microsoft.com/office/officeart/2016/7/layout/LinearArrowProcessNumbered"/>
    <dgm:cxn modelId="{B671AA14-934A-4EB5-BEB1-67B632313F9C}" type="presParOf" srcId="{FCA176B8-2265-4D39-9C5E-05C731089E62}" destId="{E613FB73-6780-4DE1-B98C-F4724D5E8DF6}" srcOrd="2" destOrd="0" presId="urn:microsoft.com/office/officeart/2016/7/layout/LinearArrowProcessNumbered"/>
    <dgm:cxn modelId="{1AF12662-6406-41A1-AC74-2C08C91B0F7E}" type="presParOf" srcId="{FCA176B8-2265-4D39-9C5E-05C731089E62}" destId="{62455F69-67A4-4A0D-8B64-73F1010DFA81}" srcOrd="3" destOrd="0" presId="urn:microsoft.com/office/officeart/2016/7/layout/LinearArrowProcessNumbered"/>
    <dgm:cxn modelId="{E378531F-B31C-4395-880A-2278C3376D91}" type="presParOf" srcId="{FEDBB199-DF56-4E16-B380-14EE084460AC}" destId="{2D24D63C-5BB6-4B04-AAB1-59FDE064A442}" srcOrd="2" destOrd="0" presId="urn:microsoft.com/office/officeart/2016/7/layout/LinearArrowProcessNumbered"/>
    <dgm:cxn modelId="{D063F61A-484C-452A-B17C-F81B6684A509}" type="presParOf" srcId="{B63126B7-BAC7-4865-A5E2-C5461D9034FF}" destId="{9B55F2CD-4FAF-4E39-8544-5BF7FB0FECC7}" srcOrd="1" destOrd="0" presId="urn:microsoft.com/office/officeart/2016/7/layout/LinearArrowProcessNumbered"/>
    <dgm:cxn modelId="{1F2F7C10-5095-47C7-A788-CC083DC7D3D4}" type="presParOf" srcId="{B63126B7-BAC7-4865-A5E2-C5461D9034FF}" destId="{F1EE6D0D-D80B-4A55-A680-BC19914B0C9E}" srcOrd="2" destOrd="0" presId="urn:microsoft.com/office/officeart/2016/7/layout/LinearArrowProcessNumbered"/>
    <dgm:cxn modelId="{E57D95B2-864C-4A67-9240-92EE47724851}" type="presParOf" srcId="{F1EE6D0D-D80B-4A55-A680-BC19914B0C9E}" destId="{D1FFD864-66CA-4874-8079-CC7E79E23D1C}" srcOrd="0" destOrd="0" presId="urn:microsoft.com/office/officeart/2016/7/layout/LinearArrowProcessNumbered"/>
    <dgm:cxn modelId="{33949A42-5285-426D-92B0-DC160F06A504}" type="presParOf" srcId="{F1EE6D0D-D80B-4A55-A680-BC19914B0C9E}" destId="{B77AD142-37C6-45BF-91F8-CAC0995EE833}" srcOrd="1" destOrd="0" presId="urn:microsoft.com/office/officeart/2016/7/layout/LinearArrowProcessNumbered"/>
    <dgm:cxn modelId="{39EA4260-F697-4789-8262-B5007C75138E}" type="presParOf" srcId="{B77AD142-37C6-45BF-91F8-CAC0995EE833}" destId="{292A0F1F-327E-4BA9-8E4B-33C783EAE7A2}" srcOrd="0" destOrd="0" presId="urn:microsoft.com/office/officeart/2016/7/layout/LinearArrowProcessNumbered"/>
    <dgm:cxn modelId="{293DA4BF-4B26-4073-AD0C-63ECC157EF2A}" type="presParOf" srcId="{B77AD142-37C6-45BF-91F8-CAC0995EE833}" destId="{FE8F554B-70EC-468F-B2B2-9ED4D9F4ED25}" srcOrd="1" destOrd="0" presId="urn:microsoft.com/office/officeart/2016/7/layout/LinearArrowProcessNumbered"/>
    <dgm:cxn modelId="{0DC4A07F-CD79-4D8D-9F20-B92201BC0F51}" type="presParOf" srcId="{B77AD142-37C6-45BF-91F8-CAC0995EE833}" destId="{C1D750BF-F00F-42D0-83CE-E5E0D02BA848}" srcOrd="2" destOrd="0" presId="urn:microsoft.com/office/officeart/2016/7/layout/LinearArrowProcessNumbered"/>
    <dgm:cxn modelId="{9C00AA17-7688-46F0-A89C-86DACF3E4964}" type="presParOf" srcId="{B77AD142-37C6-45BF-91F8-CAC0995EE833}" destId="{69368196-9FFA-4ED0-B521-BDF52FE1C010}" srcOrd="3" destOrd="0" presId="urn:microsoft.com/office/officeart/2016/7/layout/LinearArrowProcessNumbered"/>
    <dgm:cxn modelId="{981D8F76-4D04-4536-A156-E9E218078933}" type="presParOf" srcId="{F1EE6D0D-D80B-4A55-A680-BC19914B0C9E}" destId="{B37F8470-6ABF-4152-BC25-0991E84E537B}" srcOrd="2" destOrd="0" presId="urn:microsoft.com/office/officeart/2016/7/layout/LinearArrowProcessNumbered"/>
    <dgm:cxn modelId="{44D0D312-4A9F-4950-981F-E5B4CDC274A4}" type="presParOf" srcId="{B63126B7-BAC7-4865-A5E2-C5461D9034FF}" destId="{EA07D78B-22DC-433F-85F3-1690E52776C8}" srcOrd="3" destOrd="0" presId="urn:microsoft.com/office/officeart/2016/7/layout/LinearArrowProcessNumbered"/>
    <dgm:cxn modelId="{FF093894-2354-4A2A-BF69-B4827AFA958F}" type="presParOf" srcId="{B63126B7-BAC7-4865-A5E2-C5461D9034FF}" destId="{9A701F18-BAA0-4D14-B9DC-E2F7604E3310}" srcOrd="4" destOrd="0" presId="urn:microsoft.com/office/officeart/2016/7/layout/LinearArrowProcessNumbered"/>
    <dgm:cxn modelId="{4ED37244-38E3-46B8-A177-FF2AEFCDB8C2}" type="presParOf" srcId="{9A701F18-BAA0-4D14-B9DC-E2F7604E3310}" destId="{77D96328-DD62-407B-B3D1-12D89DD8973E}" srcOrd="0" destOrd="0" presId="urn:microsoft.com/office/officeart/2016/7/layout/LinearArrowProcessNumbered"/>
    <dgm:cxn modelId="{364BE5E3-0465-41F9-9980-072946841325}" type="presParOf" srcId="{9A701F18-BAA0-4D14-B9DC-E2F7604E3310}" destId="{7E84ECE5-5562-447C-82FA-D345303D016D}" srcOrd="1" destOrd="0" presId="urn:microsoft.com/office/officeart/2016/7/layout/LinearArrowProcessNumbered"/>
    <dgm:cxn modelId="{E37FD644-FF5C-462C-BA66-499559B0F14C}" type="presParOf" srcId="{7E84ECE5-5562-447C-82FA-D345303D016D}" destId="{719D1A43-A08A-4F1B-A879-FD927CEEF9E4}" srcOrd="0" destOrd="0" presId="urn:microsoft.com/office/officeart/2016/7/layout/LinearArrowProcessNumbered"/>
    <dgm:cxn modelId="{527CE1E9-78DA-4DFB-A5D8-C93E912E793E}" type="presParOf" srcId="{7E84ECE5-5562-447C-82FA-D345303D016D}" destId="{303FE65D-A48B-4ACE-940D-169F3606B0B4}" srcOrd="1" destOrd="0" presId="urn:microsoft.com/office/officeart/2016/7/layout/LinearArrowProcessNumbered"/>
    <dgm:cxn modelId="{7BB2FACE-E61F-4129-9132-3A662D157F6F}" type="presParOf" srcId="{7E84ECE5-5562-447C-82FA-D345303D016D}" destId="{BF056AC1-E6EE-4086-AE5D-5C84DB157342}" srcOrd="2" destOrd="0" presId="urn:microsoft.com/office/officeart/2016/7/layout/LinearArrowProcessNumbered"/>
    <dgm:cxn modelId="{0FB8867F-CDA8-4F86-81BE-C4FB94A587A0}" type="presParOf" srcId="{7E84ECE5-5562-447C-82FA-D345303D016D}" destId="{728400A0-A692-4C86-89C0-B2080BFAA302}" srcOrd="3" destOrd="0" presId="urn:microsoft.com/office/officeart/2016/7/layout/LinearArrowProcessNumbered"/>
    <dgm:cxn modelId="{B0FDA7B3-0C2C-44AA-840A-0B17957172B6}" type="presParOf" srcId="{9A701F18-BAA0-4D14-B9DC-E2F7604E3310}" destId="{A2974804-6E7D-41E4-8A1E-DC5A03BC02A8}" srcOrd="2" destOrd="0" presId="urn:microsoft.com/office/officeart/2016/7/layout/LinearArrowProcessNumbered"/>
    <dgm:cxn modelId="{C0C6E2AF-9038-47F3-9098-0E5968FC61DD}" type="presParOf" srcId="{B63126B7-BAC7-4865-A5E2-C5461D9034FF}" destId="{5B7A72AB-B7EE-4CC6-90B8-1E07BF516143}" srcOrd="5" destOrd="0" presId="urn:microsoft.com/office/officeart/2016/7/layout/LinearArrowProcessNumbered"/>
    <dgm:cxn modelId="{8016F2A5-0893-424E-9CDB-86963FF4248F}" type="presParOf" srcId="{B63126B7-BAC7-4865-A5E2-C5461D9034FF}" destId="{3DD07A7B-5FB4-41B0-9FFF-4B93F0DD1DCB}" srcOrd="6" destOrd="0" presId="urn:microsoft.com/office/officeart/2016/7/layout/LinearArrowProcessNumbered"/>
    <dgm:cxn modelId="{C03286BC-4D68-48BC-A35C-E78662B60D02}" type="presParOf" srcId="{3DD07A7B-5FB4-41B0-9FFF-4B93F0DD1DCB}" destId="{2B2884A8-6C35-4944-9DEB-EFAAF13AD877}" srcOrd="0" destOrd="0" presId="urn:microsoft.com/office/officeart/2016/7/layout/LinearArrowProcessNumbered"/>
    <dgm:cxn modelId="{F5D6A193-F7C4-494C-8E56-66CD58AB0470}" type="presParOf" srcId="{3DD07A7B-5FB4-41B0-9FFF-4B93F0DD1DCB}" destId="{83B698FF-740F-4F21-BD04-80EF5047297A}" srcOrd="1" destOrd="0" presId="urn:microsoft.com/office/officeart/2016/7/layout/LinearArrowProcessNumbered"/>
    <dgm:cxn modelId="{E09E5D97-4F70-478A-B80F-DA02257598D7}" type="presParOf" srcId="{83B698FF-740F-4F21-BD04-80EF5047297A}" destId="{CFD86DDC-940A-413E-B186-BFA8BA03E3E8}" srcOrd="0" destOrd="0" presId="urn:microsoft.com/office/officeart/2016/7/layout/LinearArrowProcessNumbered"/>
    <dgm:cxn modelId="{9DF5A9AE-ACB7-4B5F-A755-6FDA41EDE3EF}" type="presParOf" srcId="{83B698FF-740F-4F21-BD04-80EF5047297A}" destId="{5A85A4DD-8DC0-4107-96DE-AC10217C6777}" srcOrd="1" destOrd="0" presId="urn:microsoft.com/office/officeart/2016/7/layout/LinearArrowProcessNumbered"/>
    <dgm:cxn modelId="{C04E574D-940D-411D-BD86-BD50B723A72F}" type="presParOf" srcId="{83B698FF-740F-4F21-BD04-80EF5047297A}" destId="{125754A3-E7EE-4DAF-88FB-448C1C958CD3}" srcOrd="2" destOrd="0" presId="urn:microsoft.com/office/officeart/2016/7/layout/LinearArrowProcessNumbered"/>
    <dgm:cxn modelId="{652914A9-357C-4250-BA19-23CAC96C7C49}" type="presParOf" srcId="{83B698FF-740F-4F21-BD04-80EF5047297A}" destId="{DBE675A8-D953-426C-B0C6-CCDA7B188D8C}" srcOrd="3" destOrd="0" presId="urn:microsoft.com/office/officeart/2016/7/layout/LinearArrowProcessNumbered"/>
    <dgm:cxn modelId="{97772654-F536-46DE-B462-18C517950E14}" type="presParOf" srcId="{3DD07A7B-5FB4-41B0-9FFF-4B93F0DD1DCB}" destId="{56A9CBC9-C5E7-4618-9A47-021201ADA430}" srcOrd="2" destOrd="0" presId="urn:microsoft.com/office/officeart/2016/7/layout/LinearArrowProcessNumbered"/>
    <dgm:cxn modelId="{57F60C9A-2B78-4708-A151-98A641742955}" type="presParOf" srcId="{B63126B7-BAC7-4865-A5E2-C5461D9034FF}" destId="{16A1DA09-A4A9-45E7-8346-D55FA315BD4A}" srcOrd="7" destOrd="0" presId="urn:microsoft.com/office/officeart/2016/7/layout/LinearArrowProcessNumbered"/>
    <dgm:cxn modelId="{BCEEDCBF-1016-401E-AE4E-7B839E36D220}" type="presParOf" srcId="{B63126B7-BAC7-4865-A5E2-C5461D9034FF}" destId="{7F3260D7-5892-4518-B0D9-112C775B240A}" srcOrd="8" destOrd="0" presId="urn:microsoft.com/office/officeart/2016/7/layout/LinearArrowProcessNumbered"/>
    <dgm:cxn modelId="{60CFF8B4-E3C6-49DC-98AA-39D0BE346AEE}" type="presParOf" srcId="{7F3260D7-5892-4518-B0D9-112C775B240A}" destId="{D314CF54-00A1-40CF-BB02-A98C7C5A1462}" srcOrd="0" destOrd="0" presId="urn:microsoft.com/office/officeart/2016/7/layout/LinearArrowProcessNumbered"/>
    <dgm:cxn modelId="{A1F6C6D0-0FA9-4F29-8DE4-CB7DE2D5A9F0}" type="presParOf" srcId="{7F3260D7-5892-4518-B0D9-112C775B240A}" destId="{F6303833-93E6-4569-94B9-941C4ABB001B}" srcOrd="1" destOrd="0" presId="urn:microsoft.com/office/officeart/2016/7/layout/LinearArrowProcessNumbered"/>
    <dgm:cxn modelId="{326202F5-6090-4443-AEC4-C7CFA4EB44B3}" type="presParOf" srcId="{F6303833-93E6-4569-94B9-941C4ABB001B}" destId="{F77A23D7-33D6-40E6-8273-D034A50D125C}" srcOrd="0" destOrd="0" presId="urn:microsoft.com/office/officeart/2016/7/layout/LinearArrowProcessNumbered"/>
    <dgm:cxn modelId="{ADB74674-9C6A-4D17-9D26-E1A3D9B3FEA7}" type="presParOf" srcId="{F6303833-93E6-4569-94B9-941C4ABB001B}" destId="{D32B834F-F79F-4010-B6C5-3DF4364CF114}" srcOrd="1" destOrd="0" presId="urn:microsoft.com/office/officeart/2016/7/layout/LinearArrowProcessNumbered"/>
    <dgm:cxn modelId="{4D303592-4EDB-42CE-A874-4E30661C12FF}" type="presParOf" srcId="{F6303833-93E6-4569-94B9-941C4ABB001B}" destId="{6F6122B8-F6B7-45B3-A5C8-4FC2B20D082D}" srcOrd="2" destOrd="0" presId="urn:microsoft.com/office/officeart/2016/7/layout/LinearArrowProcessNumbered"/>
    <dgm:cxn modelId="{69796BC8-27A7-42CE-A408-3BF95B191981}" type="presParOf" srcId="{F6303833-93E6-4569-94B9-941C4ABB001B}" destId="{F7B37B35-E62E-4A06-B486-99AA2910EDCF}" srcOrd="3" destOrd="0" presId="urn:microsoft.com/office/officeart/2016/7/layout/LinearArrowProcessNumbered"/>
    <dgm:cxn modelId="{94F78C00-AC0A-4994-BE35-9D1F2D7B5901}" type="presParOf" srcId="{7F3260D7-5892-4518-B0D9-112C775B240A}" destId="{1C7A398F-DE2E-41B7-B379-68DC5EB18CEA}"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39285F-E317-4012-920C-9B097C080416}"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37D5AE9E-E706-4178-B79C-B605A34B75FB}">
      <dgm:prSet custT="1"/>
      <dgm:spPr>
        <a:solidFill>
          <a:srgbClr val="00B0F0"/>
        </a:solidFill>
      </dgm:spPr>
      <dgm:t>
        <a:bodyPr/>
        <a:lstStyle/>
        <a:p>
          <a:r>
            <a:rPr lang="en-US" sz="1100" b="1" i="0" dirty="0"/>
            <a:t>OUTCOME 3</a:t>
          </a:r>
          <a:endParaRPr lang="en-US" sz="1100" dirty="0"/>
        </a:p>
      </dgm:t>
    </dgm:pt>
    <dgm:pt modelId="{C9453E99-B799-4FC8-8EA9-F127713DBAF1}" type="parTrans" cxnId="{8A8827B6-F999-464A-AC44-E69F77BEE8DC}">
      <dgm:prSet/>
      <dgm:spPr/>
      <dgm:t>
        <a:bodyPr/>
        <a:lstStyle/>
        <a:p>
          <a:endParaRPr lang="en-US"/>
        </a:p>
      </dgm:t>
    </dgm:pt>
    <dgm:pt modelId="{F5316F55-15B1-43D4-9927-245FAB71FC06}" type="sibTrans" cxnId="{8A8827B6-F999-464A-AC44-E69F77BEE8DC}">
      <dgm:prSet/>
      <dgm:spPr/>
      <dgm:t>
        <a:bodyPr/>
        <a:lstStyle/>
        <a:p>
          <a:endParaRPr lang="en-US"/>
        </a:p>
      </dgm:t>
    </dgm:pt>
    <dgm:pt modelId="{40D2709E-95E6-449A-AF8C-137D94FDC917}">
      <dgm:prSet custT="1"/>
      <dgm:spPr>
        <a:solidFill>
          <a:srgbClr val="00B0F0"/>
        </a:solidFill>
      </dgm:spPr>
      <dgm:t>
        <a:bodyPr/>
        <a:lstStyle/>
        <a:p>
          <a:r>
            <a:rPr lang="en-US" sz="1100" b="0" i="0"/>
            <a:t>More coastal communities in NEAM countries joining Tsunami Ready Programme to better prepare to respond to sea level related hazards.</a:t>
          </a:r>
          <a:endParaRPr lang="en-US" sz="1100" dirty="0"/>
        </a:p>
      </dgm:t>
    </dgm:pt>
    <dgm:pt modelId="{6C5D0CAA-7848-425F-BF58-1B3F4CFD0F08}" type="parTrans" cxnId="{342695F1-FCC4-4E99-8146-274626DA42AA}">
      <dgm:prSet/>
      <dgm:spPr/>
      <dgm:t>
        <a:bodyPr/>
        <a:lstStyle/>
        <a:p>
          <a:endParaRPr lang="en-US"/>
        </a:p>
      </dgm:t>
    </dgm:pt>
    <dgm:pt modelId="{A2F5F686-A683-45CE-8CAA-8C772CE5726C}" type="sibTrans" cxnId="{342695F1-FCC4-4E99-8146-274626DA42AA}">
      <dgm:prSet/>
      <dgm:spPr/>
      <dgm:t>
        <a:bodyPr/>
        <a:lstStyle/>
        <a:p>
          <a:endParaRPr lang="en-US"/>
        </a:p>
      </dgm:t>
    </dgm:pt>
    <dgm:pt modelId="{321BD118-79CE-4CE5-AA13-60CA403350B1}">
      <dgm:prSet custT="1"/>
      <dgm:spPr/>
      <dgm:t>
        <a:bodyPr/>
        <a:lstStyle/>
        <a:p>
          <a:r>
            <a:rPr lang="en-US" sz="1100" b="1" i="0"/>
            <a:t>Output 3.1</a:t>
          </a:r>
          <a:endParaRPr lang="en-US" sz="1100" dirty="0"/>
        </a:p>
      </dgm:t>
    </dgm:pt>
    <dgm:pt modelId="{5B7107D7-2EF0-4F75-98C8-504AB3A64273}" type="parTrans" cxnId="{1F652C5E-A2A1-4190-8A23-C99FAEE77F17}">
      <dgm:prSet/>
      <dgm:spPr/>
      <dgm:t>
        <a:bodyPr/>
        <a:lstStyle/>
        <a:p>
          <a:endParaRPr lang="en-US"/>
        </a:p>
      </dgm:t>
    </dgm:pt>
    <dgm:pt modelId="{B9F8C3F3-62BC-4663-A89B-6AFA0173A760}" type="sibTrans" cxnId="{1F652C5E-A2A1-4190-8A23-C99FAEE77F17}">
      <dgm:prSet/>
      <dgm:spPr/>
      <dgm:t>
        <a:bodyPr/>
        <a:lstStyle/>
        <a:p>
          <a:endParaRPr lang="en-US"/>
        </a:p>
      </dgm:t>
    </dgm:pt>
    <dgm:pt modelId="{D97FA8E1-DCA1-4FED-AC12-2031C8278BB1}">
      <dgm:prSet custT="1"/>
      <dgm:spPr/>
      <dgm:t>
        <a:bodyPr/>
        <a:lstStyle/>
        <a:p>
          <a:r>
            <a:rPr lang="en-US" sz="1100" b="0" i="0"/>
            <a:t>Needs, resources, capacities, stakeholders, partners, and requirements, support for the Tsunami Ready programme assessed.</a:t>
          </a:r>
          <a:endParaRPr lang="en-US" sz="1100" dirty="0"/>
        </a:p>
      </dgm:t>
    </dgm:pt>
    <dgm:pt modelId="{D6B8F1EE-FBE8-43AD-B3B8-8A79013934CA}" type="parTrans" cxnId="{5E6B47A6-59E7-4F2B-A77B-45ED70173D24}">
      <dgm:prSet/>
      <dgm:spPr/>
      <dgm:t>
        <a:bodyPr/>
        <a:lstStyle/>
        <a:p>
          <a:endParaRPr lang="en-US"/>
        </a:p>
      </dgm:t>
    </dgm:pt>
    <dgm:pt modelId="{D757A869-97D4-4C7B-8D82-72B0F4FC6432}" type="sibTrans" cxnId="{5E6B47A6-59E7-4F2B-A77B-45ED70173D24}">
      <dgm:prSet/>
      <dgm:spPr/>
      <dgm:t>
        <a:bodyPr/>
        <a:lstStyle/>
        <a:p>
          <a:endParaRPr lang="en-US"/>
        </a:p>
      </dgm:t>
    </dgm:pt>
    <dgm:pt modelId="{413F8926-8D79-4ED3-9B58-6215A0C3CCF9}">
      <dgm:prSet custT="1"/>
      <dgm:spPr/>
      <dgm:t>
        <a:bodyPr/>
        <a:lstStyle/>
        <a:p>
          <a:r>
            <a:rPr lang="en-US" sz="1100" b="1" i="0"/>
            <a:t>Output 3.2</a:t>
          </a:r>
          <a:endParaRPr lang="en-US" sz="1100" dirty="0"/>
        </a:p>
      </dgm:t>
    </dgm:pt>
    <dgm:pt modelId="{B486B258-27DE-4B9A-9F97-11C482C2BDA0}" type="parTrans" cxnId="{C1637B58-D1A0-4484-9099-5E5CCF3C7C7A}">
      <dgm:prSet/>
      <dgm:spPr/>
      <dgm:t>
        <a:bodyPr/>
        <a:lstStyle/>
        <a:p>
          <a:endParaRPr lang="en-US"/>
        </a:p>
      </dgm:t>
    </dgm:pt>
    <dgm:pt modelId="{FF8DFA7C-9DF0-4170-A7EF-D3E10D51B726}" type="sibTrans" cxnId="{C1637B58-D1A0-4484-9099-5E5CCF3C7C7A}">
      <dgm:prSet/>
      <dgm:spPr/>
      <dgm:t>
        <a:bodyPr/>
        <a:lstStyle/>
        <a:p>
          <a:endParaRPr lang="en-US"/>
        </a:p>
      </dgm:t>
    </dgm:pt>
    <dgm:pt modelId="{9D459E66-8CCD-4F7A-8F17-D34B88E52593}">
      <dgm:prSet custT="1"/>
      <dgm:spPr/>
      <dgm:t>
        <a:bodyPr/>
        <a:lstStyle/>
        <a:p>
          <a:r>
            <a:rPr lang="en-US" sz="1100" b="0" i="0" dirty="0"/>
            <a:t>NEAMTWS Member States implement Tsunami Ready </a:t>
          </a:r>
          <a:r>
            <a:rPr lang="en-US" sz="1100" b="0" i="0" dirty="0" err="1"/>
            <a:t>programmes</a:t>
          </a:r>
          <a:r>
            <a:rPr lang="en-US" sz="1100" b="0" i="0" dirty="0"/>
            <a:t> based on UNESCO Manual and Guide 74, including the Governance structure, National Tsunami Ready Board</a:t>
          </a:r>
          <a:endParaRPr lang="en-US" sz="1100" dirty="0"/>
        </a:p>
      </dgm:t>
    </dgm:pt>
    <dgm:pt modelId="{8FF3BB2C-65F7-4A30-93D6-2EB8020C4883}" type="parTrans" cxnId="{2D3728F8-0DB0-4E70-81E2-D7972FFE60D5}">
      <dgm:prSet/>
      <dgm:spPr/>
      <dgm:t>
        <a:bodyPr/>
        <a:lstStyle/>
        <a:p>
          <a:endParaRPr lang="en-US"/>
        </a:p>
      </dgm:t>
    </dgm:pt>
    <dgm:pt modelId="{58891728-5731-42C4-8818-C5F15A6E021E}" type="sibTrans" cxnId="{2D3728F8-0DB0-4E70-81E2-D7972FFE60D5}">
      <dgm:prSet/>
      <dgm:spPr/>
      <dgm:t>
        <a:bodyPr/>
        <a:lstStyle/>
        <a:p>
          <a:endParaRPr lang="en-US"/>
        </a:p>
      </dgm:t>
    </dgm:pt>
    <dgm:pt modelId="{E0F3F635-5032-45B1-BFB9-5C5B9EE06988}">
      <dgm:prSet custT="1"/>
      <dgm:spPr/>
      <dgm:t>
        <a:bodyPr/>
        <a:lstStyle/>
        <a:p>
          <a:r>
            <a:rPr lang="en-US" sz="1100" b="1" i="0"/>
            <a:t>Output 3.3</a:t>
          </a:r>
          <a:endParaRPr lang="en-US" sz="1100" dirty="0"/>
        </a:p>
      </dgm:t>
    </dgm:pt>
    <dgm:pt modelId="{6B290494-2158-4E90-BEE3-56B26FD1BFC1}" type="parTrans" cxnId="{E736357D-223E-4998-86BC-9B0320536A6B}">
      <dgm:prSet/>
      <dgm:spPr/>
      <dgm:t>
        <a:bodyPr/>
        <a:lstStyle/>
        <a:p>
          <a:endParaRPr lang="en-US"/>
        </a:p>
      </dgm:t>
    </dgm:pt>
    <dgm:pt modelId="{ED81A8E8-B1D4-49FC-B8A1-0ADCB1FDB311}" type="sibTrans" cxnId="{E736357D-223E-4998-86BC-9B0320536A6B}">
      <dgm:prSet/>
      <dgm:spPr/>
      <dgm:t>
        <a:bodyPr/>
        <a:lstStyle/>
        <a:p>
          <a:endParaRPr lang="en-US"/>
        </a:p>
      </dgm:t>
    </dgm:pt>
    <dgm:pt modelId="{515BA4D1-D9E6-4339-9D5D-00B215F687F6}">
      <dgm:prSet custT="1"/>
      <dgm:spPr/>
      <dgm:t>
        <a:bodyPr/>
        <a:lstStyle/>
        <a:p>
          <a:r>
            <a:rPr lang="en-US" sz="1100" b="0" i="0"/>
            <a:t>Selected communities recognized as Tsunami Ready by the National Tsunami Ready Boards (or national equivalent) and IOC/UNESCO.</a:t>
          </a:r>
          <a:endParaRPr lang="en-US" sz="1100" dirty="0"/>
        </a:p>
      </dgm:t>
    </dgm:pt>
    <dgm:pt modelId="{01F53805-74F5-40EE-8659-AB89E3BEDCAE}" type="parTrans" cxnId="{DD716739-0948-4EB0-A796-9844EDF1FA54}">
      <dgm:prSet/>
      <dgm:spPr/>
      <dgm:t>
        <a:bodyPr/>
        <a:lstStyle/>
        <a:p>
          <a:endParaRPr lang="en-US"/>
        </a:p>
      </dgm:t>
    </dgm:pt>
    <dgm:pt modelId="{F13C7AF0-242E-48F1-B137-891B56715AD0}" type="sibTrans" cxnId="{DD716739-0948-4EB0-A796-9844EDF1FA54}">
      <dgm:prSet/>
      <dgm:spPr/>
      <dgm:t>
        <a:bodyPr/>
        <a:lstStyle/>
        <a:p>
          <a:endParaRPr lang="en-US"/>
        </a:p>
      </dgm:t>
    </dgm:pt>
    <dgm:pt modelId="{D43F8975-1A37-4DD5-AF41-166CF4A31705}">
      <dgm:prSet custT="1"/>
      <dgm:spPr>
        <a:solidFill>
          <a:srgbClr val="FFC000"/>
        </a:solidFill>
      </dgm:spPr>
      <dgm:t>
        <a:bodyPr/>
        <a:lstStyle/>
        <a:p>
          <a:r>
            <a:rPr lang="en-US" sz="1100" b="1" i="0"/>
            <a:t>Proposed activities in line with the TR Indicators (M &amp; G 74 ) [ Except Asses 1 and Prep 1] </a:t>
          </a:r>
          <a:endParaRPr lang="en-US" sz="1100" dirty="0"/>
        </a:p>
      </dgm:t>
    </dgm:pt>
    <dgm:pt modelId="{7B67C935-8E7D-4186-A6C6-DBA41DDC796F}" type="parTrans" cxnId="{DB5A979D-55BB-4AFF-8980-15B8F7A31EBE}">
      <dgm:prSet/>
      <dgm:spPr/>
      <dgm:t>
        <a:bodyPr/>
        <a:lstStyle/>
        <a:p>
          <a:endParaRPr lang="en-US"/>
        </a:p>
      </dgm:t>
    </dgm:pt>
    <dgm:pt modelId="{BCCE4E18-F290-4344-B6CF-3C493F06118D}" type="sibTrans" cxnId="{DB5A979D-55BB-4AFF-8980-15B8F7A31EBE}">
      <dgm:prSet/>
      <dgm:spPr/>
      <dgm:t>
        <a:bodyPr/>
        <a:lstStyle/>
        <a:p>
          <a:endParaRPr lang="en-US"/>
        </a:p>
      </dgm:t>
    </dgm:pt>
    <dgm:pt modelId="{4E34C3ED-5B64-4E6D-A450-DB37F238471C}">
      <dgm:prSet custT="1"/>
      <dgm:spPr/>
      <dgm:t>
        <a:bodyPr/>
        <a:lstStyle/>
        <a:p>
          <a:r>
            <a:rPr lang="en-US" sz="1100" b="0" i="0" dirty="0"/>
            <a:t>Organize Tsunami Ready workshops for the selected communities.</a:t>
          </a:r>
          <a:endParaRPr lang="en-US" sz="1100" dirty="0"/>
        </a:p>
      </dgm:t>
    </dgm:pt>
    <dgm:pt modelId="{A351E3CD-D528-447C-9CAC-DD79B3395EC9}" type="parTrans" cxnId="{0D367C99-7EF6-43CE-A6D3-677F6B795CD2}">
      <dgm:prSet/>
      <dgm:spPr/>
      <dgm:t>
        <a:bodyPr/>
        <a:lstStyle/>
        <a:p>
          <a:endParaRPr lang="en-US"/>
        </a:p>
      </dgm:t>
    </dgm:pt>
    <dgm:pt modelId="{F4CA1F59-7CC4-4D42-8674-7E73B4874FEB}" type="sibTrans" cxnId="{0D367C99-7EF6-43CE-A6D3-677F6B795CD2}">
      <dgm:prSet/>
      <dgm:spPr/>
      <dgm:t>
        <a:bodyPr/>
        <a:lstStyle/>
        <a:p>
          <a:endParaRPr lang="en-US"/>
        </a:p>
      </dgm:t>
    </dgm:pt>
    <dgm:pt modelId="{82E5D515-24EA-4E8B-BE46-73F0973D10E5}">
      <dgm:prSet custT="1"/>
      <dgm:spPr/>
      <dgm:t>
        <a:bodyPr/>
        <a:lstStyle/>
        <a:p>
          <a:r>
            <a:rPr lang="en-US" sz="1100" b="0" i="0" dirty="0"/>
            <a:t>Organize national to local level Tsunami Awareness and Standard Operating Procedures (SOP) workshops in selected countries.</a:t>
          </a:r>
          <a:endParaRPr lang="en-US" sz="1100" dirty="0"/>
        </a:p>
      </dgm:t>
    </dgm:pt>
    <dgm:pt modelId="{43A561FC-D6D4-4B89-A4FA-506C5F16943E}" type="parTrans" cxnId="{EE2C82F7-85C9-48BE-A9BE-C958C6862BDC}">
      <dgm:prSet/>
      <dgm:spPr/>
      <dgm:t>
        <a:bodyPr/>
        <a:lstStyle/>
        <a:p>
          <a:endParaRPr lang="en-US"/>
        </a:p>
      </dgm:t>
    </dgm:pt>
    <dgm:pt modelId="{8875BBA2-5469-4DFE-9475-8AF4A1F5D67C}" type="sibTrans" cxnId="{EE2C82F7-85C9-48BE-A9BE-C958C6862BDC}">
      <dgm:prSet/>
      <dgm:spPr/>
      <dgm:t>
        <a:bodyPr/>
        <a:lstStyle/>
        <a:p>
          <a:endParaRPr lang="en-US"/>
        </a:p>
      </dgm:t>
    </dgm:pt>
    <dgm:pt modelId="{79C1224C-F9B2-409D-A544-F9B1E39B74E4}">
      <dgm:prSet custT="1"/>
      <dgm:spPr/>
      <dgm:t>
        <a:bodyPr/>
        <a:lstStyle/>
        <a:p>
          <a:r>
            <a:rPr lang="en-US" sz="1100" b="0" i="0"/>
            <a:t>Conduct a tsunami community exercise following the guidelines of ICG/NEAMTWS NEAMWave Exercise .</a:t>
          </a:r>
          <a:endParaRPr lang="en-US" sz="1100" dirty="0"/>
        </a:p>
      </dgm:t>
    </dgm:pt>
    <dgm:pt modelId="{275B8EB6-98D2-40DA-A72D-9F9EB2AA8DF7}" type="parTrans" cxnId="{0E574C6D-6B56-48A0-A075-08B896CDBCAA}">
      <dgm:prSet/>
      <dgm:spPr/>
      <dgm:t>
        <a:bodyPr/>
        <a:lstStyle/>
        <a:p>
          <a:endParaRPr lang="en-US"/>
        </a:p>
      </dgm:t>
    </dgm:pt>
    <dgm:pt modelId="{A7E98B7B-4666-4577-8BEF-A8C3CED7DD90}" type="sibTrans" cxnId="{0E574C6D-6B56-48A0-A075-08B896CDBCAA}">
      <dgm:prSet/>
      <dgm:spPr/>
      <dgm:t>
        <a:bodyPr/>
        <a:lstStyle/>
        <a:p>
          <a:endParaRPr lang="en-US"/>
        </a:p>
      </dgm:t>
    </dgm:pt>
    <dgm:pt modelId="{BD3B75C5-23F6-42C4-9AA7-2DBFED26647D}">
      <dgm:prSet custT="1"/>
      <dgm:spPr/>
      <dgm:t>
        <a:bodyPr/>
        <a:lstStyle/>
        <a:p>
          <a:r>
            <a:rPr lang="en-US" sz="1100" b="0" i="0"/>
            <a:t>Organise Tsunami Ready recognition event ceremony</a:t>
          </a:r>
          <a:endParaRPr lang="en-US" sz="1100" dirty="0"/>
        </a:p>
      </dgm:t>
    </dgm:pt>
    <dgm:pt modelId="{AA72C83E-EE26-4C3B-8391-914E2F0F938E}" type="parTrans" cxnId="{4CC977E3-893F-4B40-BD1E-453E5A27A898}">
      <dgm:prSet/>
      <dgm:spPr/>
      <dgm:t>
        <a:bodyPr/>
        <a:lstStyle/>
        <a:p>
          <a:endParaRPr lang="en-US"/>
        </a:p>
      </dgm:t>
    </dgm:pt>
    <dgm:pt modelId="{EF1C0AFB-6633-4918-95B9-44CCFC7D8E5D}" type="sibTrans" cxnId="{4CC977E3-893F-4B40-BD1E-453E5A27A898}">
      <dgm:prSet/>
      <dgm:spPr/>
      <dgm:t>
        <a:bodyPr/>
        <a:lstStyle/>
        <a:p>
          <a:endParaRPr lang="en-US"/>
        </a:p>
      </dgm:t>
    </dgm:pt>
    <dgm:pt modelId="{D28D0ABF-2186-499B-9C20-03A519F76506}" type="pres">
      <dgm:prSet presAssocID="{7D39285F-E317-4012-920C-9B097C080416}" presName="linear" presStyleCnt="0">
        <dgm:presLayoutVars>
          <dgm:dir/>
          <dgm:animLvl val="lvl"/>
          <dgm:resizeHandles val="exact"/>
        </dgm:presLayoutVars>
      </dgm:prSet>
      <dgm:spPr/>
    </dgm:pt>
    <dgm:pt modelId="{1C51811A-22B1-4D1B-9281-DD1AE2155247}" type="pres">
      <dgm:prSet presAssocID="{37D5AE9E-E706-4178-B79C-B605A34B75FB}" presName="parentLin" presStyleCnt="0"/>
      <dgm:spPr/>
    </dgm:pt>
    <dgm:pt modelId="{9E88B621-84DA-4342-9CB4-1DDE17C3E740}" type="pres">
      <dgm:prSet presAssocID="{37D5AE9E-E706-4178-B79C-B605A34B75FB}" presName="parentLeftMargin" presStyleLbl="node1" presStyleIdx="0" presStyleCnt="6"/>
      <dgm:spPr/>
    </dgm:pt>
    <dgm:pt modelId="{C1856739-7A58-459A-B05E-35B176EC8EDF}" type="pres">
      <dgm:prSet presAssocID="{37D5AE9E-E706-4178-B79C-B605A34B75FB}" presName="parentText" presStyleLbl="node1" presStyleIdx="0" presStyleCnt="6">
        <dgm:presLayoutVars>
          <dgm:chMax val="0"/>
          <dgm:bulletEnabled val="1"/>
        </dgm:presLayoutVars>
      </dgm:prSet>
      <dgm:spPr/>
    </dgm:pt>
    <dgm:pt modelId="{BC318DF8-1FFF-42E2-81E3-7EE02385FFF5}" type="pres">
      <dgm:prSet presAssocID="{37D5AE9E-E706-4178-B79C-B605A34B75FB}" presName="negativeSpace" presStyleCnt="0"/>
      <dgm:spPr/>
    </dgm:pt>
    <dgm:pt modelId="{395B935A-B31B-402F-9929-F9CE0B709FAF}" type="pres">
      <dgm:prSet presAssocID="{37D5AE9E-E706-4178-B79C-B605A34B75FB}" presName="childText" presStyleLbl="conFgAcc1" presStyleIdx="0" presStyleCnt="6">
        <dgm:presLayoutVars>
          <dgm:bulletEnabled val="1"/>
        </dgm:presLayoutVars>
      </dgm:prSet>
      <dgm:spPr/>
    </dgm:pt>
    <dgm:pt modelId="{17689126-D47E-450F-8C55-DFD7C161B711}" type="pres">
      <dgm:prSet presAssocID="{F5316F55-15B1-43D4-9927-245FAB71FC06}" presName="spaceBetweenRectangles" presStyleCnt="0"/>
      <dgm:spPr/>
    </dgm:pt>
    <dgm:pt modelId="{B82E2C3D-D491-4BCE-80F6-6C34672D737C}" type="pres">
      <dgm:prSet presAssocID="{40D2709E-95E6-449A-AF8C-137D94FDC917}" presName="parentLin" presStyleCnt="0"/>
      <dgm:spPr/>
    </dgm:pt>
    <dgm:pt modelId="{5B88D50B-8A04-4684-972D-8A95438A1BF2}" type="pres">
      <dgm:prSet presAssocID="{40D2709E-95E6-449A-AF8C-137D94FDC917}" presName="parentLeftMargin" presStyleLbl="node1" presStyleIdx="0" presStyleCnt="6"/>
      <dgm:spPr/>
    </dgm:pt>
    <dgm:pt modelId="{F1717D48-87F2-4DC8-9A66-DFBB8515D635}" type="pres">
      <dgm:prSet presAssocID="{40D2709E-95E6-449A-AF8C-137D94FDC917}" presName="parentText" presStyleLbl="node1" presStyleIdx="1" presStyleCnt="6">
        <dgm:presLayoutVars>
          <dgm:chMax val="0"/>
          <dgm:bulletEnabled val="1"/>
        </dgm:presLayoutVars>
      </dgm:prSet>
      <dgm:spPr/>
    </dgm:pt>
    <dgm:pt modelId="{19149DDC-E080-41E3-85B3-9FC791A9DF0C}" type="pres">
      <dgm:prSet presAssocID="{40D2709E-95E6-449A-AF8C-137D94FDC917}" presName="negativeSpace" presStyleCnt="0"/>
      <dgm:spPr/>
    </dgm:pt>
    <dgm:pt modelId="{85876195-069F-4C2E-BAA8-577D5D9719B5}" type="pres">
      <dgm:prSet presAssocID="{40D2709E-95E6-449A-AF8C-137D94FDC917}" presName="childText" presStyleLbl="conFgAcc1" presStyleIdx="1" presStyleCnt="6">
        <dgm:presLayoutVars>
          <dgm:bulletEnabled val="1"/>
        </dgm:presLayoutVars>
      </dgm:prSet>
      <dgm:spPr/>
    </dgm:pt>
    <dgm:pt modelId="{9D815E4E-310D-4AC9-8A63-C6F1B303500B}" type="pres">
      <dgm:prSet presAssocID="{A2F5F686-A683-45CE-8CAA-8C772CE5726C}" presName="spaceBetweenRectangles" presStyleCnt="0"/>
      <dgm:spPr/>
    </dgm:pt>
    <dgm:pt modelId="{D438B2BD-68B9-4C95-B544-CC7718429B5C}" type="pres">
      <dgm:prSet presAssocID="{321BD118-79CE-4CE5-AA13-60CA403350B1}" presName="parentLin" presStyleCnt="0"/>
      <dgm:spPr/>
    </dgm:pt>
    <dgm:pt modelId="{4459B4B8-A7E9-4068-8FB9-341A9547F31E}" type="pres">
      <dgm:prSet presAssocID="{321BD118-79CE-4CE5-AA13-60CA403350B1}" presName="parentLeftMargin" presStyleLbl="node1" presStyleIdx="1" presStyleCnt="6"/>
      <dgm:spPr/>
    </dgm:pt>
    <dgm:pt modelId="{EB6024CE-69C4-462F-80F2-361AE210110F}" type="pres">
      <dgm:prSet presAssocID="{321BD118-79CE-4CE5-AA13-60CA403350B1}" presName="parentText" presStyleLbl="node1" presStyleIdx="2" presStyleCnt="6">
        <dgm:presLayoutVars>
          <dgm:chMax val="0"/>
          <dgm:bulletEnabled val="1"/>
        </dgm:presLayoutVars>
      </dgm:prSet>
      <dgm:spPr/>
    </dgm:pt>
    <dgm:pt modelId="{FC921025-85E1-4030-97FD-ACFB7E58BD8F}" type="pres">
      <dgm:prSet presAssocID="{321BD118-79CE-4CE5-AA13-60CA403350B1}" presName="negativeSpace" presStyleCnt="0"/>
      <dgm:spPr/>
    </dgm:pt>
    <dgm:pt modelId="{98A1FEC3-7378-4512-95B5-FE9E902436C4}" type="pres">
      <dgm:prSet presAssocID="{321BD118-79CE-4CE5-AA13-60CA403350B1}" presName="childText" presStyleLbl="conFgAcc1" presStyleIdx="2" presStyleCnt="6">
        <dgm:presLayoutVars>
          <dgm:bulletEnabled val="1"/>
        </dgm:presLayoutVars>
      </dgm:prSet>
      <dgm:spPr/>
    </dgm:pt>
    <dgm:pt modelId="{CB17D849-6414-438D-A5BD-8F21A178C2FA}" type="pres">
      <dgm:prSet presAssocID="{B9F8C3F3-62BC-4663-A89B-6AFA0173A760}" presName="spaceBetweenRectangles" presStyleCnt="0"/>
      <dgm:spPr/>
    </dgm:pt>
    <dgm:pt modelId="{B67F28A7-A671-40D4-B8C2-3DF9F73FE8F8}" type="pres">
      <dgm:prSet presAssocID="{413F8926-8D79-4ED3-9B58-6215A0C3CCF9}" presName="parentLin" presStyleCnt="0"/>
      <dgm:spPr/>
    </dgm:pt>
    <dgm:pt modelId="{181CC302-F142-4D60-BE95-79700A9E1117}" type="pres">
      <dgm:prSet presAssocID="{413F8926-8D79-4ED3-9B58-6215A0C3CCF9}" presName="parentLeftMargin" presStyleLbl="node1" presStyleIdx="2" presStyleCnt="6"/>
      <dgm:spPr/>
    </dgm:pt>
    <dgm:pt modelId="{0E047EB3-0712-4B86-AED7-7EACA4F9A360}" type="pres">
      <dgm:prSet presAssocID="{413F8926-8D79-4ED3-9B58-6215A0C3CCF9}" presName="parentText" presStyleLbl="node1" presStyleIdx="3" presStyleCnt="6">
        <dgm:presLayoutVars>
          <dgm:chMax val="0"/>
          <dgm:bulletEnabled val="1"/>
        </dgm:presLayoutVars>
      </dgm:prSet>
      <dgm:spPr/>
    </dgm:pt>
    <dgm:pt modelId="{5D7F4558-B1A6-47B2-8B1F-0F08915F462A}" type="pres">
      <dgm:prSet presAssocID="{413F8926-8D79-4ED3-9B58-6215A0C3CCF9}" presName="negativeSpace" presStyleCnt="0"/>
      <dgm:spPr/>
    </dgm:pt>
    <dgm:pt modelId="{E2E4FD14-AAAB-49F7-8F24-21B0D07BBB32}" type="pres">
      <dgm:prSet presAssocID="{413F8926-8D79-4ED3-9B58-6215A0C3CCF9}" presName="childText" presStyleLbl="conFgAcc1" presStyleIdx="3" presStyleCnt="6">
        <dgm:presLayoutVars>
          <dgm:bulletEnabled val="1"/>
        </dgm:presLayoutVars>
      </dgm:prSet>
      <dgm:spPr/>
    </dgm:pt>
    <dgm:pt modelId="{F0835F56-013C-4591-8EA4-04DDE2A7FB68}" type="pres">
      <dgm:prSet presAssocID="{FF8DFA7C-9DF0-4170-A7EF-D3E10D51B726}" presName="spaceBetweenRectangles" presStyleCnt="0"/>
      <dgm:spPr/>
    </dgm:pt>
    <dgm:pt modelId="{DDE46A13-C64A-45DE-8C21-5C25D40A163A}" type="pres">
      <dgm:prSet presAssocID="{E0F3F635-5032-45B1-BFB9-5C5B9EE06988}" presName="parentLin" presStyleCnt="0"/>
      <dgm:spPr/>
    </dgm:pt>
    <dgm:pt modelId="{7718AA9C-AC77-41EE-A100-269723ED7297}" type="pres">
      <dgm:prSet presAssocID="{E0F3F635-5032-45B1-BFB9-5C5B9EE06988}" presName="parentLeftMargin" presStyleLbl="node1" presStyleIdx="3" presStyleCnt="6"/>
      <dgm:spPr/>
    </dgm:pt>
    <dgm:pt modelId="{0CF488E5-E2FB-42BE-A075-1869FAB6A403}" type="pres">
      <dgm:prSet presAssocID="{E0F3F635-5032-45B1-BFB9-5C5B9EE06988}" presName="parentText" presStyleLbl="node1" presStyleIdx="4" presStyleCnt="6">
        <dgm:presLayoutVars>
          <dgm:chMax val="0"/>
          <dgm:bulletEnabled val="1"/>
        </dgm:presLayoutVars>
      </dgm:prSet>
      <dgm:spPr/>
    </dgm:pt>
    <dgm:pt modelId="{B61B581A-E211-4910-BC1A-8A01BC2A6894}" type="pres">
      <dgm:prSet presAssocID="{E0F3F635-5032-45B1-BFB9-5C5B9EE06988}" presName="negativeSpace" presStyleCnt="0"/>
      <dgm:spPr/>
    </dgm:pt>
    <dgm:pt modelId="{77C79D8B-A6DC-4E82-89D0-9D5FC6FA5A3F}" type="pres">
      <dgm:prSet presAssocID="{E0F3F635-5032-45B1-BFB9-5C5B9EE06988}" presName="childText" presStyleLbl="conFgAcc1" presStyleIdx="4" presStyleCnt="6">
        <dgm:presLayoutVars>
          <dgm:bulletEnabled val="1"/>
        </dgm:presLayoutVars>
      </dgm:prSet>
      <dgm:spPr/>
    </dgm:pt>
    <dgm:pt modelId="{FBD52C2F-512A-4DEF-AF55-EE0C8F260418}" type="pres">
      <dgm:prSet presAssocID="{ED81A8E8-B1D4-49FC-B8A1-0ADCB1FDB311}" presName="spaceBetweenRectangles" presStyleCnt="0"/>
      <dgm:spPr/>
    </dgm:pt>
    <dgm:pt modelId="{6293EB78-E7CB-43CD-99AE-3388412506C8}" type="pres">
      <dgm:prSet presAssocID="{D43F8975-1A37-4DD5-AF41-166CF4A31705}" presName="parentLin" presStyleCnt="0"/>
      <dgm:spPr/>
    </dgm:pt>
    <dgm:pt modelId="{8259187A-6678-4F17-914C-59E74F2DBEEB}" type="pres">
      <dgm:prSet presAssocID="{D43F8975-1A37-4DD5-AF41-166CF4A31705}" presName="parentLeftMargin" presStyleLbl="node1" presStyleIdx="4" presStyleCnt="6"/>
      <dgm:spPr/>
    </dgm:pt>
    <dgm:pt modelId="{BADD597F-3861-4083-951D-59ECC5D4410F}" type="pres">
      <dgm:prSet presAssocID="{D43F8975-1A37-4DD5-AF41-166CF4A31705}" presName="parentText" presStyleLbl="node1" presStyleIdx="5" presStyleCnt="6">
        <dgm:presLayoutVars>
          <dgm:chMax val="0"/>
          <dgm:bulletEnabled val="1"/>
        </dgm:presLayoutVars>
      </dgm:prSet>
      <dgm:spPr/>
    </dgm:pt>
    <dgm:pt modelId="{589C11F1-2ABA-4601-B106-E5A074262FB9}" type="pres">
      <dgm:prSet presAssocID="{D43F8975-1A37-4DD5-AF41-166CF4A31705}" presName="negativeSpace" presStyleCnt="0"/>
      <dgm:spPr/>
    </dgm:pt>
    <dgm:pt modelId="{918B46B0-DB75-436B-A74E-0EBAA6D3DE22}" type="pres">
      <dgm:prSet presAssocID="{D43F8975-1A37-4DD5-AF41-166CF4A31705}" presName="childText" presStyleLbl="conFgAcc1" presStyleIdx="5" presStyleCnt="6">
        <dgm:presLayoutVars>
          <dgm:bulletEnabled val="1"/>
        </dgm:presLayoutVars>
      </dgm:prSet>
      <dgm:spPr/>
    </dgm:pt>
  </dgm:ptLst>
  <dgm:cxnLst>
    <dgm:cxn modelId="{5891ED14-74F9-4AEF-A140-4798FB32D31D}" type="presOf" srcId="{79C1224C-F9B2-409D-A544-F9B1E39B74E4}" destId="{918B46B0-DB75-436B-A74E-0EBAA6D3DE22}" srcOrd="0" destOrd="2" presId="urn:microsoft.com/office/officeart/2005/8/layout/list1"/>
    <dgm:cxn modelId="{66808B2E-D543-43EC-B208-3A7E49C09707}" type="presOf" srcId="{E0F3F635-5032-45B1-BFB9-5C5B9EE06988}" destId="{7718AA9C-AC77-41EE-A100-269723ED7297}" srcOrd="0" destOrd="0" presId="urn:microsoft.com/office/officeart/2005/8/layout/list1"/>
    <dgm:cxn modelId="{DD716739-0948-4EB0-A796-9844EDF1FA54}" srcId="{E0F3F635-5032-45B1-BFB9-5C5B9EE06988}" destId="{515BA4D1-D9E6-4339-9D5D-00B215F687F6}" srcOrd="0" destOrd="0" parTransId="{01F53805-74F5-40EE-8659-AB89E3BEDCAE}" sibTransId="{F13C7AF0-242E-48F1-B137-891B56715AD0}"/>
    <dgm:cxn modelId="{7B05F339-D817-4979-B4FE-8F091F23AC5B}" type="presOf" srcId="{515BA4D1-D9E6-4339-9D5D-00B215F687F6}" destId="{77C79D8B-A6DC-4E82-89D0-9D5FC6FA5A3F}" srcOrd="0" destOrd="0" presId="urn:microsoft.com/office/officeart/2005/8/layout/list1"/>
    <dgm:cxn modelId="{891AB03C-DB37-4273-B1DC-1714CC094F1E}" type="presOf" srcId="{D43F8975-1A37-4DD5-AF41-166CF4A31705}" destId="{8259187A-6678-4F17-914C-59E74F2DBEEB}" srcOrd="0" destOrd="0" presId="urn:microsoft.com/office/officeart/2005/8/layout/list1"/>
    <dgm:cxn modelId="{0F703F5B-38FA-42EF-A0C1-D8918950368D}" type="presOf" srcId="{40D2709E-95E6-449A-AF8C-137D94FDC917}" destId="{5B88D50B-8A04-4684-972D-8A95438A1BF2}" srcOrd="0" destOrd="0" presId="urn:microsoft.com/office/officeart/2005/8/layout/list1"/>
    <dgm:cxn modelId="{1F652C5E-A2A1-4190-8A23-C99FAEE77F17}" srcId="{7D39285F-E317-4012-920C-9B097C080416}" destId="{321BD118-79CE-4CE5-AA13-60CA403350B1}" srcOrd="2" destOrd="0" parTransId="{5B7107D7-2EF0-4F75-98C8-504AB3A64273}" sibTransId="{B9F8C3F3-62BC-4663-A89B-6AFA0173A760}"/>
    <dgm:cxn modelId="{C6022143-C519-4AC8-8AF7-7CF81E428C8D}" type="presOf" srcId="{9D459E66-8CCD-4F7A-8F17-D34B88E52593}" destId="{E2E4FD14-AAAB-49F7-8F24-21B0D07BBB32}" srcOrd="0" destOrd="0" presId="urn:microsoft.com/office/officeart/2005/8/layout/list1"/>
    <dgm:cxn modelId="{1FD73844-123B-4C1E-9245-A770C8B51A41}" type="presOf" srcId="{321BD118-79CE-4CE5-AA13-60CA403350B1}" destId="{EB6024CE-69C4-462F-80F2-361AE210110F}" srcOrd="1" destOrd="0" presId="urn:microsoft.com/office/officeart/2005/8/layout/list1"/>
    <dgm:cxn modelId="{0E574C6D-6B56-48A0-A075-08B896CDBCAA}" srcId="{D43F8975-1A37-4DD5-AF41-166CF4A31705}" destId="{79C1224C-F9B2-409D-A544-F9B1E39B74E4}" srcOrd="2" destOrd="0" parTransId="{275B8EB6-98D2-40DA-A72D-9F9EB2AA8DF7}" sibTransId="{A7E98B7B-4666-4577-8BEF-A8C3CED7DD90}"/>
    <dgm:cxn modelId="{7F519550-E57D-41D2-A5A3-9AD5DB0C13E1}" type="presOf" srcId="{321BD118-79CE-4CE5-AA13-60CA403350B1}" destId="{4459B4B8-A7E9-4068-8FB9-341A9547F31E}" srcOrd="0" destOrd="0" presId="urn:microsoft.com/office/officeart/2005/8/layout/list1"/>
    <dgm:cxn modelId="{CB2FE677-C343-44AC-B451-53A1505A4816}" type="presOf" srcId="{413F8926-8D79-4ED3-9B58-6215A0C3CCF9}" destId="{0E047EB3-0712-4B86-AED7-7EACA4F9A360}" srcOrd="1" destOrd="0" presId="urn:microsoft.com/office/officeart/2005/8/layout/list1"/>
    <dgm:cxn modelId="{C1637B58-D1A0-4484-9099-5E5CCF3C7C7A}" srcId="{7D39285F-E317-4012-920C-9B097C080416}" destId="{413F8926-8D79-4ED3-9B58-6215A0C3CCF9}" srcOrd="3" destOrd="0" parTransId="{B486B258-27DE-4B9A-9F97-11C482C2BDA0}" sibTransId="{FF8DFA7C-9DF0-4170-A7EF-D3E10D51B726}"/>
    <dgm:cxn modelId="{FD8EC47C-14F5-42DF-AEAE-1C5A3E661829}" type="presOf" srcId="{BD3B75C5-23F6-42C4-9AA7-2DBFED26647D}" destId="{918B46B0-DB75-436B-A74E-0EBAA6D3DE22}" srcOrd="0" destOrd="3" presId="urn:microsoft.com/office/officeart/2005/8/layout/list1"/>
    <dgm:cxn modelId="{E736357D-223E-4998-86BC-9B0320536A6B}" srcId="{7D39285F-E317-4012-920C-9B097C080416}" destId="{E0F3F635-5032-45B1-BFB9-5C5B9EE06988}" srcOrd="4" destOrd="0" parTransId="{6B290494-2158-4E90-BEE3-56B26FD1BFC1}" sibTransId="{ED81A8E8-B1D4-49FC-B8A1-0ADCB1FDB311}"/>
    <dgm:cxn modelId="{8BB2C08A-454D-4E24-96EA-96E8F9F4D369}" type="presOf" srcId="{37D5AE9E-E706-4178-B79C-B605A34B75FB}" destId="{9E88B621-84DA-4342-9CB4-1DDE17C3E740}" srcOrd="0" destOrd="0" presId="urn:microsoft.com/office/officeart/2005/8/layout/list1"/>
    <dgm:cxn modelId="{C373C48C-6336-419B-87A3-E6BB972DB211}" type="presOf" srcId="{413F8926-8D79-4ED3-9B58-6215A0C3CCF9}" destId="{181CC302-F142-4D60-BE95-79700A9E1117}" srcOrd="0" destOrd="0" presId="urn:microsoft.com/office/officeart/2005/8/layout/list1"/>
    <dgm:cxn modelId="{0D367C99-7EF6-43CE-A6D3-677F6B795CD2}" srcId="{D43F8975-1A37-4DD5-AF41-166CF4A31705}" destId="{4E34C3ED-5B64-4E6D-A450-DB37F238471C}" srcOrd="0" destOrd="0" parTransId="{A351E3CD-D528-447C-9CAC-DD79B3395EC9}" sibTransId="{F4CA1F59-7CC4-4D42-8674-7E73B4874FEB}"/>
    <dgm:cxn modelId="{B61A259D-3D78-44B2-9A7D-D79D46FFDB19}" type="presOf" srcId="{7D39285F-E317-4012-920C-9B097C080416}" destId="{D28D0ABF-2186-499B-9C20-03A519F76506}" srcOrd="0" destOrd="0" presId="urn:microsoft.com/office/officeart/2005/8/layout/list1"/>
    <dgm:cxn modelId="{D773749D-34A7-406F-A4EE-9E2791925BDA}" type="presOf" srcId="{40D2709E-95E6-449A-AF8C-137D94FDC917}" destId="{F1717D48-87F2-4DC8-9A66-DFBB8515D635}" srcOrd="1" destOrd="0" presId="urn:microsoft.com/office/officeart/2005/8/layout/list1"/>
    <dgm:cxn modelId="{DB5A979D-55BB-4AFF-8980-15B8F7A31EBE}" srcId="{7D39285F-E317-4012-920C-9B097C080416}" destId="{D43F8975-1A37-4DD5-AF41-166CF4A31705}" srcOrd="5" destOrd="0" parTransId="{7B67C935-8E7D-4186-A6C6-DBA41DDC796F}" sibTransId="{BCCE4E18-F290-4344-B6CF-3C493F06118D}"/>
    <dgm:cxn modelId="{10A324A3-36DC-4292-A77F-71E3CC0CBEB8}" type="presOf" srcId="{82E5D515-24EA-4E8B-BE46-73F0973D10E5}" destId="{918B46B0-DB75-436B-A74E-0EBAA6D3DE22}" srcOrd="0" destOrd="1" presId="urn:microsoft.com/office/officeart/2005/8/layout/list1"/>
    <dgm:cxn modelId="{5E6B47A6-59E7-4F2B-A77B-45ED70173D24}" srcId="{321BD118-79CE-4CE5-AA13-60CA403350B1}" destId="{D97FA8E1-DCA1-4FED-AC12-2031C8278BB1}" srcOrd="0" destOrd="0" parTransId="{D6B8F1EE-FBE8-43AD-B3B8-8A79013934CA}" sibTransId="{D757A869-97D4-4C7B-8D82-72B0F4FC6432}"/>
    <dgm:cxn modelId="{C76802AB-0D45-494F-A7EA-13AB0C557C9C}" type="presOf" srcId="{E0F3F635-5032-45B1-BFB9-5C5B9EE06988}" destId="{0CF488E5-E2FB-42BE-A075-1869FAB6A403}" srcOrd="1" destOrd="0" presId="urn:microsoft.com/office/officeart/2005/8/layout/list1"/>
    <dgm:cxn modelId="{DE98EEB3-B2B9-468D-865D-8DC3C9726965}" type="presOf" srcId="{D97FA8E1-DCA1-4FED-AC12-2031C8278BB1}" destId="{98A1FEC3-7378-4512-95B5-FE9E902436C4}" srcOrd="0" destOrd="0" presId="urn:microsoft.com/office/officeart/2005/8/layout/list1"/>
    <dgm:cxn modelId="{8A8827B6-F999-464A-AC44-E69F77BEE8DC}" srcId="{7D39285F-E317-4012-920C-9B097C080416}" destId="{37D5AE9E-E706-4178-B79C-B605A34B75FB}" srcOrd="0" destOrd="0" parTransId="{C9453E99-B799-4FC8-8EA9-F127713DBAF1}" sibTransId="{F5316F55-15B1-43D4-9927-245FAB71FC06}"/>
    <dgm:cxn modelId="{B510A0BF-7676-443A-95B6-BC343748DA3C}" type="presOf" srcId="{4E34C3ED-5B64-4E6D-A450-DB37F238471C}" destId="{918B46B0-DB75-436B-A74E-0EBAA6D3DE22}" srcOrd="0" destOrd="0" presId="urn:microsoft.com/office/officeart/2005/8/layout/list1"/>
    <dgm:cxn modelId="{EFCD26DE-086A-4860-80C7-C98E4A60F362}" type="presOf" srcId="{D43F8975-1A37-4DD5-AF41-166CF4A31705}" destId="{BADD597F-3861-4083-951D-59ECC5D4410F}" srcOrd="1" destOrd="0" presId="urn:microsoft.com/office/officeart/2005/8/layout/list1"/>
    <dgm:cxn modelId="{4CC977E3-893F-4B40-BD1E-453E5A27A898}" srcId="{D43F8975-1A37-4DD5-AF41-166CF4A31705}" destId="{BD3B75C5-23F6-42C4-9AA7-2DBFED26647D}" srcOrd="3" destOrd="0" parTransId="{AA72C83E-EE26-4C3B-8391-914E2F0F938E}" sibTransId="{EF1C0AFB-6633-4918-95B9-44CCFC7D8E5D}"/>
    <dgm:cxn modelId="{342695F1-FCC4-4E99-8146-274626DA42AA}" srcId="{7D39285F-E317-4012-920C-9B097C080416}" destId="{40D2709E-95E6-449A-AF8C-137D94FDC917}" srcOrd="1" destOrd="0" parTransId="{6C5D0CAA-7848-425F-BF58-1B3F4CFD0F08}" sibTransId="{A2F5F686-A683-45CE-8CAA-8C772CE5726C}"/>
    <dgm:cxn modelId="{EE2C82F7-85C9-48BE-A9BE-C958C6862BDC}" srcId="{D43F8975-1A37-4DD5-AF41-166CF4A31705}" destId="{82E5D515-24EA-4E8B-BE46-73F0973D10E5}" srcOrd="1" destOrd="0" parTransId="{43A561FC-D6D4-4B89-A4FA-506C5F16943E}" sibTransId="{8875BBA2-5469-4DFE-9475-8AF4A1F5D67C}"/>
    <dgm:cxn modelId="{2D3728F8-0DB0-4E70-81E2-D7972FFE60D5}" srcId="{413F8926-8D79-4ED3-9B58-6215A0C3CCF9}" destId="{9D459E66-8CCD-4F7A-8F17-D34B88E52593}" srcOrd="0" destOrd="0" parTransId="{8FF3BB2C-65F7-4A30-93D6-2EB8020C4883}" sibTransId="{58891728-5731-42C4-8818-C5F15A6E021E}"/>
    <dgm:cxn modelId="{1B3756FA-90D7-4FF9-81C2-40C735F89300}" type="presOf" srcId="{37D5AE9E-E706-4178-B79C-B605A34B75FB}" destId="{C1856739-7A58-459A-B05E-35B176EC8EDF}" srcOrd="1" destOrd="0" presId="urn:microsoft.com/office/officeart/2005/8/layout/list1"/>
    <dgm:cxn modelId="{7581FF0B-EE05-49AC-9092-CA004A514581}" type="presParOf" srcId="{D28D0ABF-2186-499B-9C20-03A519F76506}" destId="{1C51811A-22B1-4D1B-9281-DD1AE2155247}" srcOrd="0" destOrd="0" presId="urn:microsoft.com/office/officeart/2005/8/layout/list1"/>
    <dgm:cxn modelId="{1483AFF9-B75A-4B85-A6A5-7F80C9A61A6C}" type="presParOf" srcId="{1C51811A-22B1-4D1B-9281-DD1AE2155247}" destId="{9E88B621-84DA-4342-9CB4-1DDE17C3E740}" srcOrd="0" destOrd="0" presId="urn:microsoft.com/office/officeart/2005/8/layout/list1"/>
    <dgm:cxn modelId="{F6E7961A-2068-4288-BAAD-3EB9F8A66A50}" type="presParOf" srcId="{1C51811A-22B1-4D1B-9281-DD1AE2155247}" destId="{C1856739-7A58-459A-B05E-35B176EC8EDF}" srcOrd="1" destOrd="0" presId="urn:microsoft.com/office/officeart/2005/8/layout/list1"/>
    <dgm:cxn modelId="{D069EAE1-2B6C-4FD5-851E-055917EE9FB8}" type="presParOf" srcId="{D28D0ABF-2186-499B-9C20-03A519F76506}" destId="{BC318DF8-1FFF-42E2-81E3-7EE02385FFF5}" srcOrd="1" destOrd="0" presId="urn:microsoft.com/office/officeart/2005/8/layout/list1"/>
    <dgm:cxn modelId="{760A93AC-F5BC-4FF5-B479-12AE27F26ADC}" type="presParOf" srcId="{D28D0ABF-2186-499B-9C20-03A519F76506}" destId="{395B935A-B31B-402F-9929-F9CE0B709FAF}" srcOrd="2" destOrd="0" presId="urn:microsoft.com/office/officeart/2005/8/layout/list1"/>
    <dgm:cxn modelId="{2AD46D04-CF84-408B-8E4C-6A0E3A883668}" type="presParOf" srcId="{D28D0ABF-2186-499B-9C20-03A519F76506}" destId="{17689126-D47E-450F-8C55-DFD7C161B711}" srcOrd="3" destOrd="0" presId="urn:microsoft.com/office/officeart/2005/8/layout/list1"/>
    <dgm:cxn modelId="{D59AA6C2-B164-40CC-8C78-492AE39D8E42}" type="presParOf" srcId="{D28D0ABF-2186-499B-9C20-03A519F76506}" destId="{B82E2C3D-D491-4BCE-80F6-6C34672D737C}" srcOrd="4" destOrd="0" presId="urn:microsoft.com/office/officeart/2005/8/layout/list1"/>
    <dgm:cxn modelId="{40C549C3-A28A-45CE-8063-320F904105B6}" type="presParOf" srcId="{B82E2C3D-D491-4BCE-80F6-6C34672D737C}" destId="{5B88D50B-8A04-4684-972D-8A95438A1BF2}" srcOrd="0" destOrd="0" presId="urn:microsoft.com/office/officeart/2005/8/layout/list1"/>
    <dgm:cxn modelId="{65DA2832-24E7-4306-8042-3D32281EF28F}" type="presParOf" srcId="{B82E2C3D-D491-4BCE-80F6-6C34672D737C}" destId="{F1717D48-87F2-4DC8-9A66-DFBB8515D635}" srcOrd="1" destOrd="0" presId="urn:microsoft.com/office/officeart/2005/8/layout/list1"/>
    <dgm:cxn modelId="{2DDF4EEF-B93A-4D72-A743-880CBCF992F6}" type="presParOf" srcId="{D28D0ABF-2186-499B-9C20-03A519F76506}" destId="{19149DDC-E080-41E3-85B3-9FC791A9DF0C}" srcOrd="5" destOrd="0" presId="urn:microsoft.com/office/officeart/2005/8/layout/list1"/>
    <dgm:cxn modelId="{508FC2C6-A7EF-4134-8486-992153DCA84E}" type="presParOf" srcId="{D28D0ABF-2186-499B-9C20-03A519F76506}" destId="{85876195-069F-4C2E-BAA8-577D5D9719B5}" srcOrd="6" destOrd="0" presId="urn:microsoft.com/office/officeart/2005/8/layout/list1"/>
    <dgm:cxn modelId="{38572D5F-AE5B-4EE2-8552-7BBD26AFAFBB}" type="presParOf" srcId="{D28D0ABF-2186-499B-9C20-03A519F76506}" destId="{9D815E4E-310D-4AC9-8A63-C6F1B303500B}" srcOrd="7" destOrd="0" presId="urn:microsoft.com/office/officeart/2005/8/layout/list1"/>
    <dgm:cxn modelId="{5A0E3B76-19C8-44D2-BDAB-DF3AD6211BF6}" type="presParOf" srcId="{D28D0ABF-2186-499B-9C20-03A519F76506}" destId="{D438B2BD-68B9-4C95-B544-CC7718429B5C}" srcOrd="8" destOrd="0" presId="urn:microsoft.com/office/officeart/2005/8/layout/list1"/>
    <dgm:cxn modelId="{A9CF1FB4-84F3-4207-BD04-B6D6629532A6}" type="presParOf" srcId="{D438B2BD-68B9-4C95-B544-CC7718429B5C}" destId="{4459B4B8-A7E9-4068-8FB9-341A9547F31E}" srcOrd="0" destOrd="0" presId="urn:microsoft.com/office/officeart/2005/8/layout/list1"/>
    <dgm:cxn modelId="{26B679AF-3AC3-4C6F-8F8E-E256651B3256}" type="presParOf" srcId="{D438B2BD-68B9-4C95-B544-CC7718429B5C}" destId="{EB6024CE-69C4-462F-80F2-361AE210110F}" srcOrd="1" destOrd="0" presId="urn:microsoft.com/office/officeart/2005/8/layout/list1"/>
    <dgm:cxn modelId="{DC766A9D-3816-4315-9A54-F784315CD789}" type="presParOf" srcId="{D28D0ABF-2186-499B-9C20-03A519F76506}" destId="{FC921025-85E1-4030-97FD-ACFB7E58BD8F}" srcOrd="9" destOrd="0" presId="urn:microsoft.com/office/officeart/2005/8/layout/list1"/>
    <dgm:cxn modelId="{868988D1-8641-42C0-81C6-2E687542C64F}" type="presParOf" srcId="{D28D0ABF-2186-499B-9C20-03A519F76506}" destId="{98A1FEC3-7378-4512-95B5-FE9E902436C4}" srcOrd="10" destOrd="0" presId="urn:microsoft.com/office/officeart/2005/8/layout/list1"/>
    <dgm:cxn modelId="{A3EFEB21-D410-4487-81E2-717CBEE18209}" type="presParOf" srcId="{D28D0ABF-2186-499B-9C20-03A519F76506}" destId="{CB17D849-6414-438D-A5BD-8F21A178C2FA}" srcOrd="11" destOrd="0" presId="urn:microsoft.com/office/officeart/2005/8/layout/list1"/>
    <dgm:cxn modelId="{4EC6AB12-230F-404A-B966-4578C5E3E749}" type="presParOf" srcId="{D28D0ABF-2186-499B-9C20-03A519F76506}" destId="{B67F28A7-A671-40D4-B8C2-3DF9F73FE8F8}" srcOrd="12" destOrd="0" presId="urn:microsoft.com/office/officeart/2005/8/layout/list1"/>
    <dgm:cxn modelId="{62BEF1A5-C06C-4C3B-B10E-3F29355A8F4A}" type="presParOf" srcId="{B67F28A7-A671-40D4-B8C2-3DF9F73FE8F8}" destId="{181CC302-F142-4D60-BE95-79700A9E1117}" srcOrd="0" destOrd="0" presId="urn:microsoft.com/office/officeart/2005/8/layout/list1"/>
    <dgm:cxn modelId="{D8C8170C-FD92-412F-9C37-03E71AC8668B}" type="presParOf" srcId="{B67F28A7-A671-40D4-B8C2-3DF9F73FE8F8}" destId="{0E047EB3-0712-4B86-AED7-7EACA4F9A360}" srcOrd="1" destOrd="0" presId="urn:microsoft.com/office/officeart/2005/8/layout/list1"/>
    <dgm:cxn modelId="{CE5492E2-0C1B-4382-B427-F192D123ECAE}" type="presParOf" srcId="{D28D0ABF-2186-499B-9C20-03A519F76506}" destId="{5D7F4558-B1A6-47B2-8B1F-0F08915F462A}" srcOrd="13" destOrd="0" presId="urn:microsoft.com/office/officeart/2005/8/layout/list1"/>
    <dgm:cxn modelId="{D16DA7A9-38BE-4CBE-B8CE-64742A91710D}" type="presParOf" srcId="{D28D0ABF-2186-499B-9C20-03A519F76506}" destId="{E2E4FD14-AAAB-49F7-8F24-21B0D07BBB32}" srcOrd="14" destOrd="0" presId="urn:microsoft.com/office/officeart/2005/8/layout/list1"/>
    <dgm:cxn modelId="{2A781CEE-8E24-48CA-A721-654C4F96850C}" type="presParOf" srcId="{D28D0ABF-2186-499B-9C20-03A519F76506}" destId="{F0835F56-013C-4591-8EA4-04DDE2A7FB68}" srcOrd="15" destOrd="0" presId="urn:microsoft.com/office/officeart/2005/8/layout/list1"/>
    <dgm:cxn modelId="{483645AD-1E65-4A69-9608-7A664099B078}" type="presParOf" srcId="{D28D0ABF-2186-499B-9C20-03A519F76506}" destId="{DDE46A13-C64A-45DE-8C21-5C25D40A163A}" srcOrd="16" destOrd="0" presId="urn:microsoft.com/office/officeart/2005/8/layout/list1"/>
    <dgm:cxn modelId="{B3EC1070-28E3-40B3-BE04-8DA0B8DC0CED}" type="presParOf" srcId="{DDE46A13-C64A-45DE-8C21-5C25D40A163A}" destId="{7718AA9C-AC77-41EE-A100-269723ED7297}" srcOrd="0" destOrd="0" presId="urn:microsoft.com/office/officeart/2005/8/layout/list1"/>
    <dgm:cxn modelId="{D4059CC2-A5FD-43C0-BEF2-F3B10FEBEB18}" type="presParOf" srcId="{DDE46A13-C64A-45DE-8C21-5C25D40A163A}" destId="{0CF488E5-E2FB-42BE-A075-1869FAB6A403}" srcOrd="1" destOrd="0" presId="urn:microsoft.com/office/officeart/2005/8/layout/list1"/>
    <dgm:cxn modelId="{71EE87D2-DAFD-4133-8B60-CF6A9CC4C47C}" type="presParOf" srcId="{D28D0ABF-2186-499B-9C20-03A519F76506}" destId="{B61B581A-E211-4910-BC1A-8A01BC2A6894}" srcOrd="17" destOrd="0" presId="urn:microsoft.com/office/officeart/2005/8/layout/list1"/>
    <dgm:cxn modelId="{1B3EE595-E761-4093-83B8-2866AA9C850E}" type="presParOf" srcId="{D28D0ABF-2186-499B-9C20-03A519F76506}" destId="{77C79D8B-A6DC-4E82-89D0-9D5FC6FA5A3F}" srcOrd="18" destOrd="0" presId="urn:microsoft.com/office/officeart/2005/8/layout/list1"/>
    <dgm:cxn modelId="{3005B838-EDB9-430C-B55D-DDDF9AF484D1}" type="presParOf" srcId="{D28D0ABF-2186-499B-9C20-03A519F76506}" destId="{FBD52C2F-512A-4DEF-AF55-EE0C8F260418}" srcOrd="19" destOrd="0" presId="urn:microsoft.com/office/officeart/2005/8/layout/list1"/>
    <dgm:cxn modelId="{73302F62-9002-4747-AEAB-41C2EB774F5D}" type="presParOf" srcId="{D28D0ABF-2186-499B-9C20-03A519F76506}" destId="{6293EB78-E7CB-43CD-99AE-3388412506C8}" srcOrd="20" destOrd="0" presId="urn:microsoft.com/office/officeart/2005/8/layout/list1"/>
    <dgm:cxn modelId="{D5D2AC72-4145-445D-8559-397A9C3BBB3D}" type="presParOf" srcId="{6293EB78-E7CB-43CD-99AE-3388412506C8}" destId="{8259187A-6678-4F17-914C-59E74F2DBEEB}" srcOrd="0" destOrd="0" presId="urn:microsoft.com/office/officeart/2005/8/layout/list1"/>
    <dgm:cxn modelId="{845C4BE3-1760-4E8A-A7FE-19E7D6E0C701}" type="presParOf" srcId="{6293EB78-E7CB-43CD-99AE-3388412506C8}" destId="{BADD597F-3861-4083-951D-59ECC5D4410F}" srcOrd="1" destOrd="0" presId="urn:microsoft.com/office/officeart/2005/8/layout/list1"/>
    <dgm:cxn modelId="{EBD2BB3E-92DD-47DD-9EA1-3FBB486A37B4}" type="presParOf" srcId="{D28D0ABF-2186-499B-9C20-03A519F76506}" destId="{589C11F1-2ABA-4601-B106-E5A074262FB9}" srcOrd="21" destOrd="0" presId="urn:microsoft.com/office/officeart/2005/8/layout/list1"/>
    <dgm:cxn modelId="{74847A60-D151-4437-A51D-5B67FDFA1E97}" type="presParOf" srcId="{D28D0ABF-2186-499B-9C20-03A519F76506}" destId="{918B46B0-DB75-436B-A74E-0EBAA6D3DE22}"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1A403F-506E-489B-A0C3-8AD34A86A778}"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24B75363-F1D6-4955-9F3E-54E1F942E6E9}">
      <dgm:prSet/>
      <dgm:spPr/>
      <dgm:t>
        <a:bodyPr/>
        <a:lstStyle/>
        <a:p>
          <a:r>
            <a:rPr lang="en-US" b="1" i="0" dirty="0">
              <a:solidFill>
                <a:srgbClr val="C00000"/>
              </a:solidFill>
            </a:rPr>
            <a:t>OUTCOME 4</a:t>
          </a:r>
          <a:endParaRPr lang="en-US" dirty="0">
            <a:solidFill>
              <a:srgbClr val="C00000"/>
            </a:solidFill>
          </a:endParaRPr>
        </a:p>
      </dgm:t>
    </dgm:pt>
    <dgm:pt modelId="{F34C02B5-F544-47AF-A71F-A4415079EB91}" type="parTrans" cxnId="{839E6167-AAFA-4C17-8C86-C14253519D0D}">
      <dgm:prSet/>
      <dgm:spPr/>
      <dgm:t>
        <a:bodyPr/>
        <a:lstStyle/>
        <a:p>
          <a:endParaRPr lang="en-US"/>
        </a:p>
      </dgm:t>
    </dgm:pt>
    <dgm:pt modelId="{A012C0AB-E215-4CA2-9367-0E5A520B7D33}" type="sibTrans" cxnId="{839E6167-AAFA-4C17-8C86-C14253519D0D}">
      <dgm:prSet/>
      <dgm:spPr/>
      <dgm:t>
        <a:bodyPr/>
        <a:lstStyle/>
        <a:p>
          <a:endParaRPr lang="en-US"/>
        </a:p>
      </dgm:t>
    </dgm:pt>
    <dgm:pt modelId="{97D39A2F-80AA-4596-BFD5-661E7D7AEF8C}">
      <dgm:prSet/>
      <dgm:spPr/>
      <dgm:t>
        <a:bodyPr/>
        <a:lstStyle/>
        <a:p>
          <a:r>
            <a:rPr lang="en-US" b="1" i="0" dirty="0"/>
            <a:t>Increased access to near real time seismic detection and alert technology to provide early warning of rapid onset sea level-related hazards in selected new coastal communities.</a:t>
          </a:r>
          <a:endParaRPr lang="en-US" dirty="0"/>
        </a:p>
      </dgm:t>
    </dgm:pt>
    <dgm:pt modelId="{1E6EBE04-CC42-47E1-AB00-F72024993C72}" type="parTrans" cxnId="{D80B884C-6907-46CF-AE9B-EFF1A1F5DC25}">
      <dgm:prSet/>
      <dgm:spPr/>
      <dgm:t>
        <a:bodyPr/>
        <a:lstStyle/>
        <a:p>
          <a:endParaRPr lang="en-US"/>
        </a:p>
      </dgm:t>
    </dgm:pt>
    <dgm:pt modelId="{49DB6DF1-2F03-4045-BE4E-C7B62555855F}" type="sibTrans" cxnId="{D80B884C-6907-46CF-AE9B-EFF1A1F5DC25}">
      <dgm:prSet/>
      <dgm:spPr/>
      <dgm:t>
        <a:bodyPr/>
        <a:lstStyle/>
        <a:p>
          <a:endParaRPr lang="en-US"/>
        </a:p>
      </dgm:t>
    </dgm:pt>
    <dgm:pt modelId="{13BDF6A4-40C4-45A9-B64E-014E867E95F4}">
      <dgm:prSet/>
      <dgm:spPr/>
      <dgm:t>
        <a:bodyPr/>
        <a:lstStyle/>
        <a:p>
          <a:r>
            <a:rPr lang="en-US" b="1" i="0" dirty="0"/>
            <a:t>Output 4.1</a:t>
          </a:r>
          <a:endParaRPr lang="en-US" dirty="0"/>
        </a:p>
      </dgm:t>
    </dgm:pt>
    <dgm:pt modelId="{91052879-090A-4B12-8F33-9A1A17B05878}" type="parTrans" cxnId="{7C6CB196-70FA-499A-A7E8-36411215F531}">
      <dgm:prSet/>
      <dgm:spPr/>
      <dgm:t>
        <a:bodyPr/>
        <a:lstStyle/>
        <a:p>
          <a:endParaRPr lang="en-US"/>
        </a:p>
      </dgm:t>
    </dgm:pt>
    <dgm:pt modelId="{C1C71203-8A14-4E00-BFE6-B2EF58C80CEB}" type="sibTrans" cxnId="{7C6CB196-70FA-499A-A7E8-36411215F531}">
      <dgm:prSet/>
      <dgm:spPr/>
      <dgm:t>
        <a:bodyPr/>
        <a:lstStyle/>
        <a:p>
          <a:endParaRPr lang="en-US"/>
        </a:p>
      </dgm:t>
    </dgm:pt>
    <dgm:pt modelId="{A03D59C0-8A7A-4A08-B935-7D60535BB429}">
      <dgm:prSet/>
      <dgm:spPr/>
      <dgm:t>
        <a:bodyPr/>
        <a:lstStyle/>
        <a:p>
          <a:r>
            <a:rPr lang="en-US" b="0" i="0" dirty="0"/>
            <a:t>Tsunami detection (including seismic)  and alerting systems (e.g. sirens) installed or upgraded at selected sites.</a:t>
          </a:r>
          <a:endParaRPr lang="en-US" dirty="0"/>
        </a:p>
      </dgm:t>
    </dgm:pt>
    <dgm:pt modelId="{8835EB16-528A-46DF-AD9A-02FB2CE44878}" type="parTrans" cxnId="{4922E265-6DC8-46F6-8841-279E0CD868A0}">
      <dgm:prSet/>
      <dgm:spPr/>
      <dgm:t>
        <a:bodyPr/>
        <a:lstStyle/>
        <a:p>
          <a:endParaRPr lang="en-US"/>
        </a:p>
      </dgm:t>
    </dgm:pt>
    <dgm:pt modelId="{00CD4A75-451A-445E-B678-CAACDF37E298}" type="sibTrans" cxnId="{4922E265-6DC8-46F6-8841-279E0CD868A0}">
      <dgm:prSet/>
      <dgm:spPr/>
      <dgm:t>
        <a:bodyPr/>
        <a:lstStyle/>
        <a:p>
          <a:endParaRPr lang="en-US"/>
        </a:p>
      </dgm:t>
    </dgm:pt>
    <dgm:pt modelId="{2B4973FF-A816-49FF-8F6A-E0FD79B9E55F}">
      <dgm:prSet/>
      <dgm:spPr/>
      <dgm:t>
        <a:bodyPr/>
        <a:lstStyle/>
        <a:p>
          <a:r>
            <a:rPr lang="en-US" b="1" i="0"/>
            <a:t>Output 4.2</a:t>
          </a:r>
          <a:endParaRPr lang="en-US"/>
        </a:p>
      </dgm:t>
    </dgm:pt>
    <dgm:pt modelId="{B42032B8-198B-400E-A7D3-1DDB3930CD76}" type="parTrans" cxnId="{F64E552B-85F8-43C7-8BE5-833784D0FC99}">
      <dgm:prSet/>
      <dgm:spPr/>
      <dgm:t>
        <a:bodyPr/>
        <a:lstStyle/>
        <a:p>
          <a:endParaRPr lang="en-US"/>
        </a:p>
      </dgm:t>
    </dgm:pt>
    <dgm:pt modelId="{73ED519B-C56A-4231-A1D7-992B641A309D}" type="sibTrans" cxnId="{F64E552B-85F8-43C7-8BE5-833784D0FC99}">
      <dgm:prSet/>
      <dgm:spPr/>
      <dgm:t>
        <a:bodyPr/>
        <a:lstStyle/>
        <a:p>
          <a:endParaRPr lang="en-US"/>
        </a:p>
      </dgm:t>
    </dgm:pt>
    <dgm:pt modelId="{891EC85E-B462-4E11-802F-F0C9F2CA5952}">
      <dgm:prSet/>
      <dgm:spPr/>
      <dgm:t>
        <a:bodyPr/>
        <a:lstStyle/>
        <a:p>
          <a:r>
            <a:rPr lang="en-US" b="0" i="0"/>
            <a:t>Operators trained in the installation, operation and maintenance of tsunami detection (including seismic)  and alerting systems (e.g. sirens).</a:t>
          </a:r>
          <a:endParaRPr lang="en-US"/>
        </a:p>
      </dgm:t>
    </dgm:pt>
    <dgm:pt modelId="{B7C593F7-71D1-4EF0-AF63-18F336374188}" type="parTrans" cxnId="{7EBC1308-A3A4-43CF-8E54-1398CA0E1867}">
      <dgm:prSet/>
      <dgm:spPr/>
      <dgm:t>
        <a:bodyPr/>
        <a:lstStyle/>
        <a:p>
          <a:endParaRPr lang="en-US"/>
        </a:p>
      </dgm:t>
    </dgm:pt>
    <dgm:pt modelId="{86D093AD-1A7D-4D17-B99B-3CF4DA2E2633}" type="sibTrans" cxnId="{7EBC1308-A3A4-43CF-8E54-1398CA0E1867}">
      <dgm:prSet/>
      <dgm:spPr/>
      <dgm:t>
        <a:bodyPr/>
        <a:lstStyle/>
        <a:p>
          <a:endParaRPr lang="en-US"/>
        </a:p>
      </dgm:t>
    </dgm:pt>
    <dgm:pt modelId="{127686A3-4420-473E-8443-2CEBD385DCB0}">
      <dgm:prSet/>
      <dgm:spPr/>
      <dgm:t>
        <a:bodyPr/>
        <a:lstStyle/>
        <a:p>
          <a:r>
            <a:rPr lang="en-US" b="1" i="0"/>
            <a:t>Output 4.3</a:t>
          </a:r>
          <a:endParaRPr lang="en-US"/>
        </a:p>
      </dgm:t>
    </dgm:pt>
    <dgm:pt modelId="{15B4C59B-F628-4071-91C4-B6DC83C61863}" type="parTrans" cxnId="{4BAE7A9B-7ADF-466A-91E0-BB20FF3E10F5}">
      <dgm:prSet/>
      <dgm:spPr/>
      <dgm:t>
        <a:bodyPr/>
        <a:lstStyle/>
        <a:p>
          <a:endParaRPr lang="en-US"/>
        </a:p>
      </dgm:t>
    </dgm:pt>
    <dgm:pt modelId="{A0E43418-A721-44E5-BAEC-28C27443CAEC}" type="sibTrans" cxnId="{4BAE7A9B-7ADF-466A-91E0-BB20FF3E10F5}">
      <dgm:prSet/>
      <dgm:spPr/>
      <dgm:t>
        <a:bodyPr/>
        <a:lstStyle/>
        <a:p>
          <a:endParaRPr lang="en-US"/>
        </a:p>
      </dgm:t>
    </dgm:pt>
    <dgm:pt modelId="{2DB839A8-EA5F-4D75-8F6E-746200F75FB8}">
      <dgm:prSet/>
      <dgm:spPr/>
      <dgm:t>
        <a:bodyPr/>
        <a:lstStyle/>
        <a:p>
          <a:r>
            <a:rPr lang="en-US" b="0" i="0"/>
            <a:t>New Affordable Sea level devices for Tsunami detection and alerting systems installed at selected sites.</a:t>
          </a:r>
          <a:endParaRPr lang="en-US"/>
        </a:p>
      </dgm:t>
    </dgm:pt>
    <dgm:pt modelId="{99E4CC75-7356-4CB0-BB79-889C486817F5}" type="parTrans" cxnId="{E2328242-20F5-4F01-A649-95FFD934A2A8}">
      <dgm:prSet/>
      <dgm:spPr/>
      <dgm:t>
        <a:bodyPr/>
        <a:lstStyle/>
        <a:p>
          <a:endParaRPr lang="en-US"/>
        </a:p>
      </dgm:t>
    </dgm:pt>
    <dgm:pt modelId="{B6E00015-62E0-4D50-927E-E972BB031D86}" type="sibTrans" cxnId="{E2328242-20F5-4F01-A649-95FFD934A2A8}">
      <dgm:prSet/>
      <dgm:spPr/>
      <dgm:t>
        <a:bodyPr/>
        <a:lstStyle/>
        <a:p>
          <a:endParaRPr lang="en-US"/>
        </a:p>
      </dgm:t>
    </dgm:pt>
    <dgm:pt modelId="{B29A6C3B-92B0-44C6-AB13-1E0E1CD20D00}">
      <dgm:prSet/>
      <dgm:spPr/>
      <dgm:t>
        <a:bodyPr/>
        <a:lstStyle/>
        <a:p>
          <a:r>
            <a:rPr lang="en-US" b="1" i="0"/>
            <a:t>Output 4.4</a:t>
          </a:r>
          <a:endParaRPr lang="en-US"/>
        </a:p>
      </dgm:t>
    </dgm:pt>
    <dgm:pt modelId="{7CAFD206-6BA3-464E-A24F-126A0134905D}" type="parTrans" cxnId="{8360FEBD-728A-4B80-9DBC-94A19A44C864}">
      <dgm:prSet/>
      <dgm:spPr/>
      <dgm:t>
        <a:bodyPr/>
        <a:lstStyle/>
        <a:p>
          <a:endParaRPr lang="en-US"/>
        </a:p>
      </dgm:t>
    </dgm:pt>
    <dgm:pt modelId="{E7198530-C742-43A4-B263-14F39810DFDB}" type="sibTrans" cxnId="{8360FEBD-728A-4B80-9DBC-94A19A44C864}">
      <dgm:prSet/>
      <dgm:spPr/>
      <dgm:t>
        <a:bodyPr/>
        <a:lstStyle/>
        <a:p>
          <a:endParaRPr lang="en-US"/>
        </a:p>
      </dgm:t>
    </dgm:pt>
    <dgm:pt modelId="{62B6A9E0-6F0B-44F9-B127-6DA10B6CB734}">
      <dgm:prSet/>
      <dgm:spPr/>
      <dgm:t>
        <a:bodyPr/>
        <a:lstStyle/>
        <a:p>
          <a:r>
            <a:rPr lang="en-US" b="0" i="0" dirty="0"/>
            <a:t>Operators trained in the installation, operation and maintenance of affordable sea level devices.</a:t>
          </a:r>
          <a:endParaRPr lang="en-US" dirty="0"/>
        </a:p>
      </dgm:t>
    </dgm:pt>
    <dgm:pt modelId="{7F1F19B7-42B3-48CC-9385-E021BCC3208F}" type="parTrans" cxnId="{4E10DB45-3036-4861-8531-748F7B00B2ED}">
      <dgm:prSet/>
      <dgm:spPr/>
      <dgm:t>
        <a:bodyPr/>
        <a:lstStyle/>
        <a:p>
          <a:endParaRPr lang="en-US"/>
        </a:p>
      </dgm:t>
    </dgm:pt>
    <dgm:pt modelId="{CD8E696B-44DF-4DEB-BCAA-54B796ECA51E}" type="sibTrans" cxnId="{4E10DB45-3036-4861-8531-748F7B00B2ED}">
      <dgm:prSet/>
      <dgm:spPr/>
      <dgm:t>
        <a:bodyPr/>
        <a:lstStyle/>
        <a:p>
          <a:endParaRPr lang="en-US"/>
        </a:p>
      </dgm:t>
    </dgm:pt>
    <dgm:pt modelId="{21041175-ED08-4225-B626-6033A9E8AECD}">
      <dgm:prSet/>
      <dgm:spPr/>
      <dgm:t>
        <a:bodyPr/>
        <a:lstStyle/>
        <a:p>
          <a:r>
            <a:rPr lang="en-US" b="1" i="0" dirty="0"/>
            <a:t>Output 4.5</a:t>
          </a:r>
          <a:endParaRPr lang="en-US" dirty="0"/>
        </a:p>
      </dgm:t>
    </dgm:pt>
    <dgm:pt modelId="{EE7C0889-B99B-4705-82D8-69A8EBA5CB32}" type="parTrans" cxnId="{0D93EFA8-E005-4ED3-AA86-B2BC82DA52BE}">
      <dgm:prSet/>
      <dgm:spPr/>
      <dgm:t>
        <a:bodyPr/>
        <a:lstStyle/>
        <a:p>
          <a:endParaRPr lang="en-US"/>
        </a:p>
      </dgm:t>
    </dgm:pt>
    <dgm:pt modelId="{04806BE2-6FD7-4A18-AE1F-25D7758BC0EE}" type="sibTrans" cxnId="{0D93EFA8-E005-4ED3-AA86-B2BC82DA52BE}">
      <dgm:prSet/>
      <dgm:spPr/>
      <dgm:t>
        <a:bodyPr/>
        <a:lstStyle/>
        <a:p>
          <a:endParaRPr lang="en-US"/>
        </a:p>
      </dgm:t>
    </dgm:pt>
    <dgm:pt modelId="{624CBBD3-1366-4BBF-A46A-0D26183F564E}">
      <dgm:prSet/>
      <dgm:spPr/>
      <dgm:t>
        <a:bodyPr/>
        <a:lstStyle/>
        <a:p>
          <a:r>
            <a:rPr lang="en-US" b="0" i="0"/>
            <a:t>The effectiveness, compatibility, performance and benefits of the new affordable sea-level devices in NEAMTWS countries evaluated and submitted to the ICG/NEAMTWS.</a:t>
          </a:r>
          <a:endParaRPr lang="en-US"/>
        </a:p>
      </dgm:t>
    </dgm:pt>
    <dgm:pt modelId="{1BBD6F8C-8A33-4451-99F4-86B00BADACDE}" type="parTrans" cxnId="{E46FCF8B-CB71-4EC6-A01C-38ACAF3E453B}">
      <dgm:prSet/>
      <dgm:spPr/>
      <dgm:t>
        <a:bodyPr/>
        <a:lstStyle/>
        <a:p>
          <a:endParaRPr lang="en-US"/>
        </a:p>
      </dgm:t>
    </dgm:pt>
    <dgm:pt modelId="{3F5495AB-F560-4445-9BA9-6E81EFD078DE}" type="sibTrans" cxnId="{E46FCF8B-CB71-4EC6-A01C-38ACAF3E453B}">
      <dgm:prSet/>
      <dgm:spPr/>
      <dgm:t>
        <a:bodyPr/>
        <a:lstStyle/>
        <a:p>
          <a:endParaRPr lang="en-US"/>
        </a:p>
      </dgm:t>
    </dgm:pt>
    <dgm:pt modelId="{DD270D9D-4338-4201-B88B-DEBEC0F388E1}">
      <dgm:prSet/>
      <dgm:spPr/>
      <dgm:t>
        <a:bodyPr/>
        <a:lstStyle/>
        <a:p>
          <a:r>
            <a:rPr lang="en-US" b="1" i="0"/>
            <a:t>Output 4.6</a:t>
          </a:r>
          <a:endParaRPr lang="en-US"/>
        </a:p>
      </dgm:t>
    </dgm:pt>
    <dgm:pt modelId="{56395F4E-B909-44C7-AF70-42C70A83E603}" type="parTrans" cxnId="{4D349023-6D97-408B-9A9D-1AB1961CFED8}">
      <dgm:prSet/>
      <dgm:spPr/>
      <dgm:t>
        <a:bodyPr/>
        <a:lstStyle/>
        <a:p>
          <a:endParaRPr lang="en-US"/>
        </a:p>
      </dgm:t>
    </dgm:pt>
    <dgm:pt modelId="{0449F71C-AD13-4853-98C4-7CF4050C2BBE}" type="sibTrans" cxnId="{4D349023-6D97-408B-9A9D-1AB1961CFED8}">
      <dgm:prSet/>
      <dgm:spPr/>
      <dgm:t>
        <a:bodyPr/>
        <a:lstStyle/>
        <a:p>
          <a:endParaRPr lang="en-US"/>
        </a:p>
      </dgm:t>
    </dgm:pt>
    <dgm:pt modelId="{9B6732CF-9228-4D2A-90A5-B21232B1B625}">
      <dgm:prSet/>
      <dgm:spPr/>
      <dgm:t>
        <a:bodyPr/>
        <a:lstStyle/>
        <a:p>
          <a:r>
            <a:rPr lang="en-US" b="0" i="0"/>
            <a:t>Maintenance programme and budget for the new affordable sea level devices prepared for follow up activities.</a:t>
          </a:r>
          <a:endParaRPr lang="en-US"/>
        </a:p>
      </dgm:t>
    </dgm:pt>
    <dgm:pt modelId="{AEBAAC6C-D897-47B6-9DE6-277C8BB86C39}" type="parTrans" cxnId="{1B95ECF4-4503-4A7D-9A87-24C0A0738ECB}">
      <dgm:prSet/>
      <dgm:spPr/>
      <dgm:t>
        <a:bodyPr/>
        <a:lstStyle/>
        <a:p>
          <a:endParaRPr lang="en-US"/>
        </a:p>
      </dgm:t>
    </dgm:pt>
    <dgm:pt modelId="{EC3F40E9-D53C-4091-A21F-6FE07FBDC52D}" type="sibTrans" cxnId="{1B95ECF4-4503-4A7D-9A87-24C0A0738ECB}">
      <dgm:prSet/>
      <dgm:spPr/>
      <dgm:t>
        <a:bodyPr/>
        <a:lstStyle/>
        <a:p>
          <a:endParaRPr lang="en-US"/>
        </a:p>
      </dgm:t>
    </dgm:pt>
    <dgm:pt modelId="{1179227D-BE32-4B87-8F0F-E3450AC5DA87}">
      <dgm:prSet/>
      <dgm:spPr/>
      <dgm:t>
        <a:bodyPr/>
        <a:lstStyle/>
        <a:p>
          <a:r>
            <a:rPr lang="en-US" b="1" i="0"/>
            <a:t>Output 4.7</a:t>
          </a:r>
          <a:endParaRPr lang="en-US"/>
        </a:p>
      </dgm:t>
    </dgm:pt>
    <dgm:pt modelId="{BD1C2992-D700-4EFD-BA93-CA5E6F3B59E7}" type="parTrans" cxnId="{C101E5E0-0A85-45C4-B622-794BEC5BE0C0}">
      <dgm:prSet/>
      <dgm:spPr/>
      <dgm:t>
        <a:bodyPr/>
        <a:lstStyle/>
        <a:p>
          <a:endParaRPr lang="en-US"/>
        </a:p>
      </dgm:t>
    </dgm:pt>
    <dgm:pt modelId="{88479C2B-207B-438B-92C3-492FA8D686A0}" type="sibTrans" cxnId="{C101E5E0-0A85-45C4-B622-794BEC5BE0C0}">
      <dgm:prSet/>
      <dgm:spPr/>
      <dgm:t>
        <a:bodyPr/>
        <a:lstStyle/>
        <a:p>
          <a:endParaRPr lang="en-US"/>
        </a:p>
      </dgm:t>
    </dgm:pt>
    <dgm:pt modelId="{24986903-6786-4AD4-A34C-2E7349E1ED1F}">
      <dgm:prSet/>
      <dgm:spPr/>
      <dgm:t>
        <a:bodyPr/>
        <a:lstStyle/>
        <a:p>
          <a:r>
            <a:rPr lang="en-US" b="0" i="0" dirty="0"/>
            <a:t>Affordable sea-level devices network fully integrated into the IOC/UNESCO Sea Level Station Monitoring Facility</a:t>
          </a:r>
          <a:endParaRPr lang="en-US" dirty="0"/>
        </a:p>
      </dgm:t>
    </dgm:pt>
    <dgm:pt modelId="{92E229C6-982D-4255-87CC-0E58301E3B99}" type="parTrans" cxnId="{93804349-D803-4DC3-BE7F-7453736A04EA}">
      <dgm:prSet/>
      <dgm:spPr/>
      <dgm:t>
        <a:bodyPr/>
        <a:lstStyle/>
        <a:p>
          <a:endParaRPr lang="en-US"/>
        </a:p>
      </dgm:t>
    </dgm:pt>
    <dgm:pt modelId="{A00B44C0-518D-41E3-8CA7-05696F821E4F}" type="sibTrans" cxnId="{93804349-D803-4DC3-BE7F-7453736A04EA}">
      <dgm:prSet/>
      <dgm:spPr/>
      <dgm:t>
        <a:bodyPr/>
        <a:lstStyle/>
        <a:p>
          <a:endParaRPr lang="en-US"/>
        </a:p>
      </dgm:t>
    </dgm:pt>
    <dgm:pt modelId="{16F3A092-2F77-482A-9B43-40531CE1A8AF}" type="pres">
      <dgm:prSet presAssocID="{8C1A403F-506E-489B-A0C3-8AD34A86A778}" presName="diagram" presStyleCnt="0">
        <dgm:presLayoutVars>
          <dgm:dir/>
          <dgm:resizeHandles val="exact"/>
        </dgm:presLayoutVars>
      </dgm:prSet>
      <dgm:spPr/>
    </dgm:pt>
    <dgm:pt modelId="{622BED4D-6EFD-4B22-94E1-C611F9BFC547}" type="pres">
      <dgm:prSet presAssocID="{24B75363-F1D6-4955-9F3E-54E1F942E6E9}" presName="node" presStyleLbl="node1" presStyleIdx="0" presStyleCnt="8">
        <dgm:presLayoutVars>
          <dgm:bulletEnabled val="1"/>
        </dgm:presLayoutVars>
      </dgm:prSet>
      <dgm:spPr/>
    </dgm:pt>
    <dgm:pt modelId="{45940CF2-6DCB-41EB-B0DA-63BDDD5BACED}" type="pres">
      <dgm:prSet presAssocID="{A012C0AB-E215-4CA2-9367-0E5A520B7D33}" presName="sibTrans" presStyleCnt="0"/>
      <dgm:spPr/>
    </dgm:pt>
    <dgm:pt modelId="{227F4CCB-6263-44C6-944B-37A92BD5DF1D}" type="pres">
      <dgm:prSet presAssocID="{13BDF6A4-40C4-45A9-B64E-014E867E95F4}" presName="node" presStyleLbl="node1" presStyleIdx="1" presStyleCnt="8">
        <dgm:presLayoutVars>
          <dgm:bulletEnabled val="1"/>
        </dgm:presLayoutVars>
      </dgm:prSet>
      <dgm:spPr/>
    </dgm:pt>
    <dgm:pt modelId="{43E90337-6A53-4482-B4CA-1C90D428D361}" type="pres">
      <dgm:prSet presAssocID="{C1C71203-8A14-4E00-BFE6-B2EF58C80CEB}" presName="sibTrans" presStyleCnt="0"/>
      <dgm:spPr/>
    </dgm:pt>
    <dgm:pt modelId="{E8403C52-320D-4BE2-B442-9BCBFF6854F8}" type="pres">
      <dgm:prSet presAssocID="{2B4973FF-A816-49FF-8F6A-E0FD79B9E55F}" presName="node" presStyleLbl="node1" presStyleIdx="2" presStyleCnt="8">
        <dgm:presLayoutVars>
          <dgm:bulletEnabled val="1"/>
        </dgm:presLayoutVars>
      </dgm:prSet>
      <dgm:spPr/>
    </dgm:pt>
    <dgm:pt modelId="{38345446-65B8-44F5-9DC0-AABDE745A565}" type="pres">
      <dgm:prSet presAssocID="{73ED519B-C56A-4231-A1D7-992B641A309D}" presName="sibTrans" presStyleCnt="0"/>
      <dgm:spPr/>
    </dgm:pt>
    <dgm:pt modelId="{B70623F9-CF8A-4501-87D2-EE83597D3814}" type="pres">
      <dgm:prSet presAssocID="{127686A3-4420-473E-8443-2CEBD385DCB0}" presName="node" presStyleLbl="node1" presStyleIdx="3" presStyleCnt="8">
        <dgm:presLayoutVars>
          <dgm:bulletEnabled val="1"/>
        </dgm:presLayoutVars>
      </dgm:prSet>
      <dgm:spPr/>
    </dgm:pt>
    <dgm:pt modelId="{65780EE4-BE42-4E95-86F3-64DBDE1F0BD6}" type="pres">
      <dgm:prSet presAssocID="{A0E43418-A721-44E5-BAEC-28C27443CAEC}" presName="sibTrans" presStyleCnt="0"/>
      <dgm:spPr/>
    </dgm:pt>
    <dgm:pt modelId="{BA309923-DCE0-4DC0-A05D-867212497045}" type="pres">
      <dgm:prSet presAssocID="{B29A6C3B-92B0-44C6-AB13-1E0E1CD20D00}" presName="node" presStyleLbl="node1" presStyleIdx="4" presStyleCnt="8">
        <dgm:presLayoutVars>
          <dgm:bulletEnabled val="1"/>
        </dgm:presLayoutVars>
      </dgm:prSet>
      <dgm:spPr/>
    </dgm:pt>
    <dgm:pt modelId="{3571ADD8-745A-417E-8716-9767C131F4C5}" type="pres">
      <dgm:prSet presAssocID="{E7198530-C742-43A4-B263-14F39810DFDB}" presName="sibTrans" presStyleCnt="0"/>
      <dgm:spPr/>
    </dgm:pt>
    <dgm:pt modelId="{F5B86E41-69DC-4697-AD54-5310AF329610}" type="pres">
      <dgm:prSet presAssocID="{21041175-ED08-4225-B626-6033A9E8AECD}" presName="node" presStyleLbl="node1" presStyleIdx="5" presStyleCnt="8">
        <dgm:presLayoutVars>
          <dgm:bulletEnabled val="1"/>
        </dgm:presLayoutVars>
      </dgm:prSet>
      <dgm:spPr/>
    </dgm:pt>
    <dgm:pt modelId="{29CC2C53-8217-488E-A06F-37BB17A6FA45}" type="pres">
      <dgm:prSet presAssocID="{04806BE2-6FD7-4A18-AE1F-25D7758BC0EE}" presName="sibTrans" presStyleCnt="0"/>
      <dgm:spPr/>
    </dgm:pt>
    <dgm:pt modelId="{5C00B060-49E5-4A47-88CE-96677A917151}" type="pres">
      <dgm:prSet presAssocID="{DD270D9D-4338-4201-B88B-DEBEC0F388E1}" presName="node" presStyleLbl="node1" presStyleIdx="6" presStyleCnt="8">
        <dgm:presLayoutVars>
          <dgm:bulletEnabled val="1"/>
        </dgm:presLayoutVars>
      </dgm:prSet>
      <dgm:spPr/>
    </dgm:pt>
    <dgm:pt modelId="{09AA754A-8474-4850-A294-B00DC90ED747}" type="pres">
      <dgm:prSet presAssocID="{0449F71C-AD13-4853-98C4-7CF4050C2BBE}" presName="sibTrans" presStyleCnt="0"/>
      <dgm:spPr/>
    </dgm:pt>
    <dgm:pt modelId="{A7DD6CC8-1CA2-4ED9-A4C0-ED1BA8C4685E}" type="pres">
      <dgm:prSet presAssocID="{1179227D-BE32-4B87-8F0F-E3450AC5DA87}" presName="node" presStyleLbl="node1" presStyleIdx="7" presStyleCnt="8">
        <dgm:presLayoutVars>
          <dgm:bulletEnabled val="1"/>
        </dgm:presLayoutVars>
      </dgm:prSet>
      <dgm:spPr/>
    </dgm:pt>
  </dgm:ptLst>
  <dgm:cxnLst>
    <dgm:cxn modelId="{7EBC1308-A3A4-43CF-8E54-1398CA0E1867}" srcId="{2B4973FF-A816-49FF-8F6A-E0FD79B9E55F}" destId="{891EC85E-B462-4E11-802F-F0C9F2CA5952}" srcOrd="0" destOrd="0" parTransId="{B7C593F7-71D1-4EF0-AF63-18F336374188}" sibTransId="{86D093AD-1A7D-4D17-B99B-3CF4DA2E2633}"/>
    <dgm:cxn modelId="{3F2F7D14-4929-4CFD-816A-0DADC4C83D84}" type="presOf" srcId="{21041175-ED08-4225-B626-6033A9E8AECD}" destId="{F5B86E41-69DC-4697-AD54-5310AF329610}" srcOrd="0" destOrd="0" presId="urn:microsoft.com/office/officeart/2005/8/layout/default"/>
    <dgm:cxn modelId="{0B5A0315-4564-4BDA-ACE8-40EA569DBD77}" type="presOf" srcId="{624CBBD3-1366-4BBF-A46A-0D26183F564E}" destId="{F5B86E41-69DC-4697-AD54-5310AF329610}" srcOrd="0" destOrd="1" presId="urn:microsoft.com/office/officeart/2005/8/layout/default"/>
    <dgm:cxn modelId="{4D349023-6D97-408B-9A9D-1AB1961CFED8}" srcId="{8C1A403F-506E-489B-A0C3-8AD34A86A778}" destId="{DD270D9D-4338-4201-B88B-DEBEC0F388E1}" srcOrd="6" destOrd="0" parTransId="{56395F4E-B909-44C7-AF70-42C70A83E603}" sibTransId="{0449F71C-AD13-4853-98C4-7CF4050C2BBE}"/>
    <dgm:cxn modelId="{F64E552B-85F8-43C7-8BE5-833784D0FC99}" srcId="{8C1A403F-506E-489B-A0C3-8AD34A86A778}" destId="{2B4973FF-A816-49FF-8F6A-E0FD79B9E55F}" srcOrd="2" destOrd="0" parTransId="{B42032B8-198B-400E-A7D3-1DDB3930CD76}" sibTransId="{73ED519B-C56A-4231-A1D7-992B641A309D}"/>
    <dgm:cxn modelId="{96300D31-828A-4E07-90E8-4356ED176127}" type="presOf" srcId="{97D39A2F-80AA-4596-BFD5-661E7D7AEF8C}" destId="{622BED4D-6EFD-4B22-94E1-C611F9BFC547}" srcOrd="0" destOrd="1" presId="urn:microsoft.com/office/officeart/2005/8/layout/default"/>
    <dgm:cxn modelId="{301CBC33-56AE-491D-B43A-3A787CBDD61D}" type="presOf" srcId="{8C1A403F-506E-489B-A0C3-8AD34A86A778}" destId="{16F3A092-2F77-482A-9B43-40531CE1A8AF}" srcOrd="0" destOrd="0" presId="urn:microsoft.com/office/officeart/2005/8/layout/default"/>
    <dgm:cxn modelId="{E2328242-20F5-4F01-A649-95FFD934A2A8}" srcId="{127686A3-4420-473E-8443-2CEBD385DCB0}" destId="{2DB839A8-EA5F-4D75-8F6E-746200F75FB8}" srcOrd="0" destOrd="0" parTransId="{99E4CC75-7356-4CB0-BB79-889C486817F5}" sibTransId="{B6E00015-62E0-4D50-927E-E972BB031D86}"/>
    <dgm:cxn modelId="{B9150063-E2E8-44C4-B23C-FCD6DD597F21}" type="presOf" srcId="{127686A3-4420-473E-8443-2CEBD385DCB0}" destId="{B70623F9-CF8A-4501-87D2-EE83597D3814}" srcOrd="0" destOrd="0" presId="urn:microsoft.com/office/officeart/2005/8/layout/default"/>
    <dgm:cxn modelId="{4E10DB45-3036-4861-8531-748F7B00B2ED}" srcId="{B29A6C3B-92B0-44C6-AB13-1E0E1CD20D00}" destId="{62B6A9E0-6F0B-44F9-B127-6DA10B6CB734}" srcOrd="0" destOrd="0" parTransId="{7F1F19B7-42B3-48CC-9385-E021BCC3208F}" sibTransId="{CD8E696B-44DF-4DEB-BCAA-54B796ECA51E}"/>
    <dgm:cxn modelId="{4922E265-6DC8-46F6-8841-279E0CD868A0}" srcId="{13BDF6A4-40C4-45A9-B64E-014E867E95F4}" destId="{A03D59C0-8A7A-4A08-B935-7D60535BB429}" srcOrd="0" destOrd="0" parTransId="{8835EB16-528A-46DF-AD9A-02FB2CE44878}" sibTransId="{00CD4A75-451A-445E-B678-CAACDF37E298}"/>
    <dgm:cxn modelId="{839E6167-AAFA-4C17-8C86-C14253519D0D}" srcId="{8C1A403F-506E-489B-A0C3-8AD34A86A778}" destId="{24B75363-F1D6-4955-9F3E-54E1F942E6E9}" srcOrd="0" destOrd="0" parTransId="{F34C02B5-F544-47AF-A71F-A4415079EB91}" sibTransId="{A012C0AB-E215-4CA2-9367-0E5A520B7D33}"/>
    <dgm:cxn modelId="{93804349-D803-4DC3-BE7F-7453736A04EA}" srcId="{1179227D-BE32-4B87-8F0F-E3450AC5DA87}" destId="{24986903-6786-4AD4-A34C-2E7349E1ED1F}" srcOrd="0" destOrd="0" parTransId="{92E229C6-982D-4255-87CC-0E58301E3B99}" sibTransId="{A00B44C0-518D-41E3-8CA7-05696F821E4F}"/>
    <dgm:cxn modelId="{D80B884C-6907-46CF-AE9B-EFF1A1F5DC25}" srcId="{24B75363-F1D6-4955-9F3E-54E1F942E6E9}" destId="{97D39A2F-80AA-4596-BFD5-661E7D7AEF8C}" srcOrd="0" destOrd="0" parTransId="{1E6EBE04-CC42-47E1-AB00-F72024993C72}" sibTransId="{49DB6DF1-2F03-4045-BE4E-C7B62555855F}"/>
    <dgm:cxn modelId="{DD06F857-9A99-425A-9459-2BE513E3B626}" type="presOf" srcId="{2DB839A8-EA5F-4D75-8F6E-746200F75FB8}" destId="{B70623F9-CF8A-4501-87D2-EE83597D3814}" srcOrd="0" destOrd="1" presId="urn:microsoft.com/office/officeart/2005/8/layout/default"/>
    <dgm:cxn modelId="{E3B2BD5A-7141-459D-9C99-7F221392A09F}" type="presOf" srcId="{DD270D9D-4338-4201-B88B-DEBEC0F388E1}" destId="{5C00B060-49E5-4A47-88CE-96677A917151}" srcOrd="0" destOrd="0" presId="urn:microsoft.com/office/officeart/2005/8/layout/default"/>
    <dgm:cxn modelId="{0BD0E37B-858E-4D34-8263-F4847BA2A0E9}" type="presOf" srcId="{13BDF6A4-40C4-45A9-B64E-014E867E95F4}" destId="{227F4CCB-6263-44C6-944B-37A92BD5DF1D}" srcOrd="0" destOrd="0" presId="urn:microsoft.com/office/officeart/2005/8/layout/default"/>
    <dgm:cxn modelId="{E46FCF8B-CB71-4EC6-A01C-38ACAF3E453B}" srcId="{21041175-ED08-4225-B626-6033A9E8AECD}" destId="{624CBBD3-1366-4BBF-A46A-0D26183F564E}" srcOrd="0" destOrd="0" parTransId="{1BBD6F8C-8A33-4451-99F4-86B00BADACDE}" sibTransId="{3F5495AB-F560-4445-9BA9-6E81EFD078DE}"/>
    <dgm:cxn modelId="{7C6CB196-70FA-499A-A7E8-36411215F531}" srcId="{8C1A403F-506E-489B-A0C3-8AD34A86A778}" destId="{13BDF6A4-40C4-45A9-B64E-014E867E95F4}" srcOrd="1" destOrd="0" parTransId="{91052879-090A-4B12-8F33-9A1A17B05878}" sibTransId="{C1C71203-8A14-4E00-BFE6-B2EF58C80CEB}"/>
    <dgm:cxn modelId="{4BAE7A9B-7ADF-466A-91E0-BB20FF3E10F5}" srcId="{8C1A403F-506E-489B-A0C3-8AD34A86A778}" destId="{127686A3-4420-473E-8443-2CEBD385DCB0}" srcOrd="3" destOrd="0" parTransId="{15B4C59B-F628-4071-91C4-B6DC83C61863}" sibTransId="{A0E43418-A721-44E5-BAEC-28C27443CAEC}"/>
    <dgm:cxn modelId="{822F67A4-6B62-40F3-B6B3-E6B34DBBB9E1}" type="presOf" srcId="{891EC85E-B462-4E11-802F-F0C9F2CA5952}" destId="{E8403C52-320D-4BE2-B442-9BCBFF6854F8}" srcOrd="0" destOrd="1" presId="urn:microsoft.com/office/officeart/2005/8/layout/default"/>
    <dgm:cxn modelId="{0D93EFA8-E005-4ED3-AA86-B2BC82DA52BE}" srcId="{8C1A403F-506E-489B-A0C3-8AD34A86A778}" destId="{21041175-ED08-4225-B626-6033A9E8AECD}" srcOrd="5" destOrd="0" parTransId="{EE7C0889-B99B-4705-82D8-69A8EBA5CB32}" sibTransId="{04806BE2-6FD7-4A18-AE1F-25D7758BC0EE}"/>
    <dgm:cxn modelId="{83ADABA9-4B6C-4BF1-971B-F223399BB874}" type="presOf" srcId="{9B6732CF-9228-4D2A-90A5-B21232B1B625}" destId="{5C00B060-49E5-4A47-88CE-96677A917151}" srcOrd="0" destOrd="1" presId="urn:microsoft.com/office/officeart/2005/8/layout/default"/>
    <dgm:cxn modelId="{8360FEBD-728A-4B80-9DBC-94A19A44C864}" srcId="{8C1A403F-506E-489B-A0C3-8AD34A86A778}" destId="{B29A6C3B-92B0-44C6-AB13-1E0E1CD20D00}" srcOrd="4" destOrd="0" parTransId="{7CAFD206-6BA3-464E-A24F-126A0134905D}" sibTransId="{E7198530-C742-43A4-B263-14F39810DFDB}"/>
    <dgm:cxn modelId="{4182A7D1-A7BB-4543-83FC-C73F3328E5B7}" type="presOf" srcId="{2B4973FF-A816-49FF-8F6A-E0FD79B9E55F}" destId="{E8403C52-320D-4BE2-B442-9BCBFF6854F8}" srcOrd="0" destOrd="0" presId="urn:microsoft.com/office/officeart/2005/8/layout/default"/>
    <dgm:cxn modelId="{4CAB44D2-619D-4A20-9258-0C0DD2840891}" type="presOf" srcId="{24986903-6786-4AD4-A34C-2E7349E1ED1F}" destId="{A7DD6CC8-1CA2-4ED9-A4C0-ED1BA8C4685E}" srcOrd="0" destOrd="1" presId="urn:microsoft.com/office/officeart/2005/8/layout/default"/>
    <dgm:cxn modelId="{8A3FD2D4-5F76-48CB-97FA-AFBB0265FE58}" type="presOf" srcId="{1179227D-BE32-4B87-8F0F-E3450AC5DA87}" destId="{A7DD6CC8-1CA2-4ED9-A4C0-ED1BA8C4685E}" srcOrd="0" destOrd="0" presId="urn:microsoft.com/office/officeart/2005/8/layout/default"/>
    <dgm:cxn modelId="{F209EBDB-B387-439A-B8EB-211FC1D83A87}" type="presOf" srcId="{A03D59C0-8A7A-4A08-B935-7D60535BB429}" destId="{227F4CCB-6263-44C6-944B-37A92BD5DF1D}" srcOrd="0" destOrd="1" presId="urn:microsoft.com/office/officeart/2005/8/layout/default"/>
    <dgm:cxn modelId="{38F3CADF-DF9D-437D-A3A1-E2D84B02AC55}" type="presOf" srcId="{24B75363-F1D6-4955-9F3E-54E1F942E6E9}" destId="{622BED4D-6EFD-4B22-94E1-C611F9BFC547}" srcOrd="0" destOrd="0" presId="urn:microsoft.com/office/officeart/2005/8/layout/default"/>
    <dgm:cxn modelId="{5FB1BFE0-5A5B-404B-8D78-F65FF5E65F3F}" type="presOf" srcId="{B29A6C3B-92B0-44C6-AB13-1E0E1CD20D00}" destId="{BA309923-DCE0-4DC0-A05D-867212497045}" srcOrd="0" destOrd="0" presId="urn:microsoft.com/office/officeart/2005/8/layout/default"/>
    <dgm:cxn modelId="{19AAC5E0-C953-4E43-9DEB-7D65738F8614}" type="presOf" srcId="{62B6A9E0-6F0B-44F9-B127-6DA10B6CB734}" destId="{BA309923-DCE0-4DC0-A05D-867212497045}" srcOrd="0" destOrd="1" presId="urn:microsoft.com/office/officeart/2005/8/layout/default"/>
    <dgm:cxn modelId="{C101E5E0-0A85-45C4-B622-794BEC5BE0C0}" srcId="{8C1A403F-506E-489B-A0C3-8AD34A86A778}" destId="{1179227D-BE32-4B87-8F0F-E3450AC5DA87}" srcOrd="7" destOrd="0" parTransId="{BD1C2992-D700-4EFD-BA93-CA5E6F3B59E7}" sibTransId="{88479C2B-207B-438B-92C3-492FA8D686A0}"/>
    <dgm:cxn modelId="{1B95ECF4-4503-4A7D-9A87-24C0A0738ECB}" srcId="{DD270D9D-4338-4201-B88B-DEBEC0F388E1}" destId="{9B6732CF-9228-4D2A-90A5-B21232B1B625}" srcOrd="0" destOrd="0" parTransId="{AEBAAC6C-D897-47B6-9DE6-277C8BB86C39}" sibTransId="{EC3F40E9-D53C-4091-A21F-6FE07FBDC52D}"/>
    <dgm:cxn modelId="{63C6936E-DAC8-4634-A88C-63077D07AE85}" type="presParOf" srcId="{16F3A092-2F77-482A-9B43-40531CE1A8AF}" destId="{622BED4D-6EFD-4B22-94E1-C611F9BFC547}" srcOrd="0" destOrd="0" presId="urn:microsoft.com/office/officeart/2005/8/layout/default"/>
    <dgm:cxn modelId="{4BFDF398-6879-4E1C-9E31-FE3242BC5788}" type="presParOf" srcId="{16F3A092-2F77-482A-9B43-40531CE1A8AF}" destId="{45940CF2-6DCB-41EB-B0DA-63BDDD5BACED}" srcOrd="1" destOrd="0" presId="urn:microsoft.com/office/officeart/2005/8/layout/default"/>
    <dgm:cxn modelId="{DE6165B5-97C6-4ED6-B79D-17A76EED7CB5}" type="presParOf" srcId="{16F3A092-2F77-482A-9B43-40531CE1A8AF}" destId="{227F4CCB-6263-44C6-944B-37A92BD5DF1D}" srcOrd="2" destOrd="0" presId="urn:microsoft.com/office/officeart/2005/8/layout/default"/>
    <dgm:cxn modelId="{CF8AB596-8DC2-4B64-9612-B114A5A6412E}" type="presParOf" srcId="{16F3A092-2F77-482A-9B43-40531CE1A8AF}" destId="{43E90337-6A53-4482-B4CA-1C90D428D361}" srcOrd="3" destOrd="0" presId="urn:microsoft.com/office/officeart/2005/8/layout/default"/>
    <dgm:cxn modelId="{34AA2705-1EDF-4EFD-919F-A20EA7D37DD2}" type="presParOf" srcId="{16F3A092-2F77-482A-9B43-40531CE1A8AF}" destId="{E8403C52-320D-4BE2-B442-9BCBFF6854F8}" srcOrd="4" destOrd="0" presId="urn:microsoft.com/office/officeart/2005/8/layout/default"/>
    <dgm:cxn modelId="{BE588198-2F3F-429F-AB80-79901EE3D00D}" type="presParOf" srcId="{16F3A092-2F77-482A-9B43-40531CE1A8AF}" destId="{38345446-65B8-44F5-9DC0-AABDE745A565}" srcOrd="5" destOrd="0" presId="urn:microsoft.com/office/officeart/2005/8/layout/default"/>
    <dgm:cxn modelId="{52D82BE3-5853-4AAF-8674-013580FA7495}" type="presParOf" srcId="{16F3A092-2F77-482A-9B43-40531CE1A8AF}" destId="{B70623F9-CF8A-4501-87D2-EE83597D3814}" srcOrd="6" destOrd="0" presId="urn:microsoft.com/office/officeart/2005/8/layout/default"/>
    <dgm:cxn modelId="{91EE0434-316C-4989-BF1A-55871F4CF268}" type="presParOf" srcId="{16F3A092-2F77-482A-9B43-40531CE1A8AF}" destId="{65780EE4-BE42-4E95-86F3-64DBDE1F0BD6}" srcOrd="7" destOrd="0" presId="urn:microsoft.com/office/officeart/2005/8/layout/default"/>
    <dgm:cxn modelId="{39924487-DA66-4376-8512-CE210D656D55}" type="presParOf" srcId="{16F3A092-2F77-482A-9B43-40531CE1A8AF}" destId="{BA309923-DCE0-4DC0-A05D-867212497045}" srcOrd="8" destOrd="0" presId="urn:microsoft.com/office/officeart/2005/8/layout/default"/>
    <dgm:cxn modelId="{007EA513-55DC-48D2-9507-9647320C38D6}" type="presParOf" srcId="{16F3A092-2F77-482A-9B43-40531CE1A8AF}" destId="{3571ADD8-745A-417E-8716-9767C131F4C5}" srcOrd="9" destOrd="0" presId="urn:microsoft.com/office/officeart/2005/8/layout/default"/>
    <dgm:cxn modelId="{12D01E75-4A1D-43EC-AF45-109DF69FD894}" type="presParOf" srcId="{16F3A092-2F77-482A-9B43-40531CE1A8AF}" destId="{F5B86E41-69DC-4697-AD54-5310AF329610}" srcOrd="10" destOrd="0" presId="urn:microsoft.com/office/officeart/2005/8/layout/default"/>
    <dgm:cxn modelId="{85739A8B-DBBC-4173-B5B3-C85D19448C38}" type="presParOf" srcId="{16F3A092-2F77-482A-9B43-40531CE1A8AF}" destId="{29CC2C53-8217-488E-A06F-37BB17A6FA45}" srcOrd="11" destOrd="0" presId="urn:microsoft.com/office/officeart/2005/8/layout/default"/>
    <dgm:cxn modelId="{570E4616-5962-4C73-981A-BA4AD0C82447}" type="presParOf" srcId="{16F3A092-2F77-482A-9B43-40531CE1A8AF}" destId="{5C00B060-49E5-4A47-88CE-96677A917151}" srcOrd="12" destOrd="0" presId="urn:microsoft.com/office/officeart/2005/8/layout/default"/>
    <dgm:cxn modelId="{48963431-AA07-49E7-BBB9-307269DF7578}" type="presParOf" srcId="{16F3A092-2F77-482A-9B43-40531CE1A8AF}" destId="{09AA754A-8474-4850-A294-B00DC90ED747}" srcOrd="13" destOrd="0" presId="urn:microsoft.com/office/officeart/2005/8/layout/default"/>
    <dgm:cxn modelId="{6E0E815D-25A9-4A13-87D4-2480BE701CEC}" type="presParOf" srcId="{16F3A092-2F77-482A-9B43-40531CE1A8AF}" destId="{A7DD6CC8-1CA2-4ED9-A4C0-ED1BA8C4685E}" srcOrd="1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94C48C-441A-4E00-8D95-CBD4E5F74946}" type="doc">
      <dgm:prSet loTypeId="urn:microsoft.com/office/officeart/2005/8/layout/cycle2" loCatId="cycle" qsTypeId="urn:microsoft.com/office/officeart/2005/8/quickstyle/simple1" qsCatId="simple" csTypeId="urn:microsoft.com/office/officeart/2005/8/colors/colorful3" csCatId="colorful" phldr="1"/>
      <dgm:spPr/>
      <dgm:t>
        <a:bodyPr/>
        <a:lstStyle/>
        <a:p>
          <a:endParaRPr lang="en-US"/>
        </a:p>
      </dgm:t>
    </dgm:pt>
    <dgm:pt modelId="{7DAB3FCC-D17B-434C-A3A1-3F2026E98CEF}">
      <dgm:prSet phldrT="[Text]"/>
      <dgm:spPr/>
      <dgm:t>
        <a:bodyPr/>
        <a:lstStyle/>
        <a:p>
          <a:r>
            <a:rPr lang="en-US" dirty="0"/>
            <a:t>Training </a:t>
          </a:r>
        </a:p>
      </dgm:t>
    </dgm:pt>
    <dgm:pt modelId="{8BC5BCFD-81E3-4914-BBC4-7CF80647C9F4}" type="parTrans" cxnId="{F21C1DE5-9619-4710-BC2C-A2CB27B41696}">
      <dgm:prSet/>
      <dgm:spPr/>
      <dgm:t>
        <a:bodyPr/>
        <a:lstStyle/>
        <a:p>
          <a:endParaRPr lang="en-US"/>
        </a:p>
      </dgm:t>
    </dgm:pt>
    <dgm:pt modelId="{3935A015-876C-4B05-9CC3-B7AA8381BDB0}" type="sibTrans" cxnId="{F21C1DE5-9619-4710-BC2C-A2CB27B41696}">
      <dgm:prSet/>
      <dgm:spPr/>
      <dgm:t>
        <a:bodyPr/>
        <a:lstStyle/>
        <a:p>
          <a:endParaRPr lang="en-US"/>
        </a:p>
      </dgm:t>
    </dgm:pt>
    <dgm:pt modelId="{66C6F0A1-518D-4949-9115-A9550B53352C}">
      <dgm:prSet phldrT="[Text]"/>
      <dgm:spPr/>
      <dgm:t>
        <a:bodyPr/>
        <a:lstStyle/>
        <a:p>
          <a:r>
            <a:rPr lang="en-US" dirty="0"/>
            <a:t>Integration </a:t>
          </a:r>
        </a:p>
      </dgm:t>
    </dgm:pt>
    <dgm:pt modelId="{026A4E65-93E6-4344-AAD5-BC2591D264F0}" type="parTrans" cxnId="{9A1D8544-3E3A-428E-9A66-DE8591971396}">
      <dgm:prSet/>
      <dgm:spPr/>
      <dgm:t>
        <a:bodyPr/>
        <a:lstStyle/>
        <a:p>
          <a:endParaRPr lang="en-US"/>
        </a:p>
      </dgm:t>
    </dgm:pt>
    <dgm:pt modelId="{2F461395-27B8-47B4-9C02-38FE63901BD7}" type="sibTrans" cxnId="{9A1D8544-3E3A-428E-9A66-DE8591971396}">
      <dgm:prSet/>
      <dgm:spPr/>
      <dgm:t>
        <a:bodyPr/>
        <a:lstStyle/>
        <a:p>
          <a:endParaRPr lang="en-US"/>
        </a:p>
      </dgm:t>
    </dgm:pt>
    <dgm:pt modelId="{EBA35927-696B-489E-8855-AB0024833F1D}">
      <dgm:prSet phldrT="[Text]"/>
      <dgm:spPr/>
      <dgm:t>
        <a:bodyPr/>
        <a:lstStyle/>
        <a:p>
          <a:r>
            <a:rPr lang="en-US" dirty="0"/>
            <a:t>Planning </a:t>
          </a:r>
        </a:p>
      </dgm:t>
    </dgm:pt>
    <dgm:pt modelId="{C0E92FE9-06F5-41DC-BBEB-B1EA630C9AB2}" type="parTrans" cxnId="{04B4A36D-D01D-48D3-8EE5-5C70086303F6}">
      <dgm:prSet/>
      <dgm:spPr/>
      <dgm:t>
        <a:bodyPr/>
        <a:lstStyle/>
        <a:p>
          <a:endParaRPr lang="en-US"/>
        </a:p>
      </dgm:t>
    </dgm:pt>
    <dgm:pt modelId="{27F6AA85-8278-43C9-B05C-CDE0386373DE}" type="sibTrans" cxnId="{04B4A36D-D01D-48D3-8EE5-5C70086303F6}">
      <dgm:prSet/>
      <dgm:spPr/>
      <dgm:t>
        <a:bodyPr/>
        <a:lstStyle/>
        <a:p>
          <a:endParaRPr lang="en-US"/>
        </a:p>
      </dgm:t>
    </dgm:pt>
    <dgm:pt modelId="{624FA4A1-70D8-4B05-B35C-2E7530804C19}">
      <dgm:prSet phldrT="[Text]"/>
      <dgm:spPr/>
      <dgm:t>
        <a:bodyPr/>
        <a:lstStyle/>
        <a:p>
          <a:r>
            <a:rPr lang="en-US" dirty="0"/>
            <a:t>Installation/ maintenance</a:t>
          </a:r>
        </a:p>
      </dgm:t>
    </dgm:pt>
    <dgm:pt modelId="{77C067D3-D5E4-44D3-A44B-1E2C6D7C0C9D}" type="parTrans" cxnId="{EB632E63-CC61-442A-902E-0B00C03E094F}">
      <dgm:prSet/>
      <dgm:spPr/>
      <dgm:t>
        <a:bodyPr/>
        <a:lstStyle/>
        <a:p>
          <a:endParaRPr lang="en-US"/>
        </a:p>
      </dgm:t>
    </dgm:pt>
    <dgm:pt modelId="{F52653F5-DCBD-49F6-A14D-981DBB622E61}" type="sibTrans" cxnId="{EB632E63-CC61-442A-902E-0B00C03E094F}">
      <dgm:prSet/>
      <dgm:spPr/>
      <dgm:t>
        <a:bodyPr/>
        <a:lstStyle/>
        <a:p>
          <a:endParaRPr lang="en-US"/>
        </a:p>
      </dgm:t>
    </dgm:pt>
    <dgm:pt modelId="{FB9DCB72-F034-4EA5-8A6E-50915D576AAC}" type="pres">
      <dgm:prSet presAssocID="{5F94C48C-441A-4E00-8D95-CBD4E5F74946}" presName="cycle" presStyleCnt="0">
        <dgm:presLayoutVars>
          <dgm:dir/>
          <dgm:resizeHandles val="exact"/>
        </dgm:presLayoutVars>
      </dgm:prSet>
      <dgm:spPr/>
    </dgm:pt>
    <dgm:pt modelId="{FAA6D350-EF41-4E20-B708-329EDA20590D}" type="pres">
      <dgm:prSet presAssocID="{7DAB3FCC-D17B-434C-A3A1-3F2026E98CEF}" presName="node" presStyleLbl="node1" presStyleIdx="0" presStyleCnt="4">
        <dgm:presLayoutVars>
          <dgm:bulletEnabled val="1"/>
        </dgm:presLayoutVars>
      </dgm:prSet>
      <dgm:spPr/>
    </dgm:pt>
    <dgm:pt modelId="{FF7E607E-1AB9-4FF2-BE24-384E1296A51C}" type="pres">
      <dgm:prSet presAssocID="{3935A015-876C-4B05-9CC3-B7AA8381BDB0}" presName="sibTrans" presStyleLbl="sibTrans2D1" presStyleIdx="0" presStyleCnt="4"/>
      <dgm:spPr/>
    </dgm:pt>
    <dgm:pt modelId="{656287FB-B1C2-43BB-AF0D-D92904BBF137}" type="pres">
      <dgm:prSet presAssocID="{3935A015-876C-4B05-9CC3-B7AA8381BDB0}" presName="connectorText" presStyleLbl="sibTrans2D1" presStyleIdx="0" presStyleCnt="4"/>
      <dgm:spPr/>
    </dgm:pt>
    <dgm:pt modelId="{4F57E494-4EE1-4ADA-BA8F-542D6F485AB2}" type="pres">
      <dgm:prSet presAssocID="{66C6F0A1-518D-4949-9115-A9550B53352C}" presName="node" presStyleLbl="node1" presStyleIdx="1" presStyleCnt="4">
        <dgm:presLayoutVars>
          <dgm:bulletEnabled val="1"/>
        </dgm:presLayoutVars>
      </dgm:prSet>
      <dgm:spPr/>
    </dgm:pt>
    <dgm:pt modelId="{F0E8CE5D-94DA-45D5-BBB9-8F6AEFF18126}" type="pres">
      <dgm:prSet presAssocID="{2F461395-27B8-47B4-9C02-38FE63901BD7}" presName="sibTrans" presStyleLbl="sibTrans2D1" presStyleIdx="1" presStyleCnt="4"/>
      <dgm:spPr/>
    </dgm:pt>
    <dgm:pt modelId="{0EC293A4-69C1-46FD-B77E-070A13F07000}" type="pres">
      <dgm:prSet presAssocID="{2F461395-27B8-47B4-9C02-38FE63901BD7}" presName="connectorText" presStyleLbl="sibTrans2D1" presStyleIdx="1" presStyleCnt="4"/>
      <dgm:spPr/>
    </dgm:pt>
    <dgm:pt modelId="{F7D6CD17-D955-40FC-BCE3-A16DB9AA323D}" type="pres">
      <dgm:prSet presAssocID="{EBA35927-696B-489E-8855-AB0024833F1D}" presName="node" presStyleLbl="node1" presStyleIdx="2" presStyleCnt="4">
        <dgm:presLayoutVars>
          <dgm:bulletEnabled val="1"/>
        </dgm:presLayoutVars>
      </dgm:prSet>
      <dgm:spPr/>
    </dgm:pt>
    <dgm:pt modelId="{666249AD-F033-4554-8C59-44CCFECB1AD6}" type="pres">
      <dgm:prSet presAssocID="{27F6AA85-8278-43C9-B05C-CDE0386373DE}" presName="sibTrans" presStyleLbl="sibTrans2D1" presStyleIdx="2" presStyleCnt="4"/>
      <dgm:spPr/>
    </dgm:pt>
    <dgm:pt modelId="{586EE107-F9DF-48CB-B462-E10EB3E99440}" type="pres">
      <dgm:prSet presAssocID="{27F6AA85-8278-43C9-B05C-CDE0386373DE}" presName="connectorText" presStyleLbl="sibTrans2D1" presStyleIdx="2" presStyleCnt="4"/>
      <dgm:spPr/>
    </dgm:pt>
    <dgm:pt modelId="{A6F8D5D0-A25D-48AA-A628-1EA1A68D5FE9}" type="pres">
      <dgm:prSet presAssocID="{624FA4A1-70D8-4B05-B35C-2E7530804C19}" presName="node" presStyleLbl="node1" presStyleIdx="3" presStyleCnt="4">
        <dgm:presLayoutVars>
          <dgm:bulletEnabled val="1"/>
        </dgm:presLayoutVars>
      </dgm:prSet>
      <dgm:spPr/>
    </dgm:pt>
    <dgm:pt modelId="{FE676632-D56E-49B0-9285-2998DA3603D4}" type="pres">
      <dgm:prSet presAssocID="{F52653F5-DCBD-49F6-A14D-981DBB622E61}" presName="sibTrans" presStyleLbl="sibTrans2D1" presStyleIdx="3" presStyleCnt="4"/>
      <dgm:spPr/>
    </dgm:pt>
    <dgm:pt modelId="{8C84796B-A26D-402B-B661-5500EB86B1B4}" type="pres">
      <dgm:prSet presAssocID="{F52653F5-DCBD-49F6-A14D-981DBB622E61}" presName="connectorText" presStyleLbl="sibTrans2D1" presStyleIdx="3" presStyleCnt="4"/>
      <dgm:spPr/>
    </dgm:pt>
  </dgm:ptLst>
  <dgm:cxnLst>
    <dgm:cxn modelId="{00438718-B7F5-407F-91BA-C634AFC3BE07}" type="presOf" srcId="{66C6F0A1-518D-4949-9115-A9550B53352C}" destId="{4F57E494-4EE1-4ADA-BA8F-542D6F485AB2}" srcOrd="0" destOrd="0" presId="urn:microsoft.com/office/officeart/2005/8/layout/cycle2"/>
    <dgm:cxn modelId="{B786BE20-1FF5-49DA-92B0-642E1ADFC257}" type="presOf" srcId="{F52653F5-DCBD-49F6-A14D-981DBB622E61}" destId="{8C84796B-A26D-402B-B661-5500EB86B1B4}" srcOrd="1" destOrd="0" presId="urn:microsoft.com/office/officeart/2005/8/layout/cycle2"/>
    <dgm:cxn modelId="{61AF7E24-0F08-4839-BEF2-20C84CB937F9}" type="presOf" srcId="{27F6AA85-8278-43C9-B05C-CDE0386373DE}" destId="{586EE107-F9DF-48CB-B462-E10EB3E99440}" srcOrd="1" destOrd="0" presId="urn:microsoft.com/office/officeart/2005/8/layout/cycle2"/>
    <dgm:cxn modelId="{A0EAFD28-B824-47B1-9E29-72403C3BC4B8}" type="presOf" srcId="{3935A015-876C-4B05-9CC3-B7AA8381BDB0}" destId="{656287FB-B1C2-43BB-AF0D-D92904BBF137}" srcOrd="1" destOrd="0" presId="urn:microsoft.com/office/officeart/2005/8/layout/cycle2"/>
    <dgm:cxn modelId="{38B77660-FF18-4486-A651-FA923B39023F}" type="presOf" srcId="{5F94C48C-441A-4E00-8D95-CBD4E5F74946}" destId="{FB9DCB72-F034-4EA5-8A6E-50915D576AAC}" srcOrd="0" destOrd="0" presId="urn:microsoft.com/office/officeart/2005/8/layout/cycle2"/>
    <dgm:cxn modelId="{EB632E63-CC61-442A-902E-0B00C03E094F}" srcId="{5F94C48C-441A-4E00-8D95-CBD4E5F74946}" destId="{624FA4A1-70D8-4B05-B35C-2E7530804C19}" srcOrd="3" destOrd="0" parTransId="{77C067D3-D5E4-44D3-A44B-1E2C6D7C0C9D}" sibTransId="{F52653F5-DCBD-49F6-A14D-981DBB622E61}"/>
    <dgm:cxn modelId="{9A1D8544-3E3A-428E-9A66-DE8591971396}" srcId="{5F94C48C-441A-4E00-8D95-CBD4E5F74946}" destId="{66C6F0A1-518D-4949-9115-A9550B53352C}" srcOrd="1" destOrd="0" parTransId="{026A4E65-93E6-4344-AAD5-BC2591D264F0}" sibTransId="{2F461395-27B8-47B4-9C02-38FE63901BD7}"/>
    <dgm:cxn modelId="{6E7EAC6C-9F62-4EAA-B277-B665B354ADFA}" type="presOf" srcId="{27F6AA85-8278-43C9-B05C-CDE0386373DE}" destId="{666249AD-F033-4554-8C59-44CCFECB1AD6}" srcOrd="0" destOrd="0" presId="urn:microsoft.com/office/officeart/2005/8/layout/cycle2"/>
    <dgm:cxn modelId="{C9442A6D-0F82-49D8-A50E-B8E1CAE37625}" type="presOf" srcId="{2F461395-27B8-47B4-9C02-38FE63901BD7}" destId="{0EC293A4-69C1-46FD-B77E-070A13F07000}" srcOrd="1" destOrd="0" presId="urn:microsoft.com/office/officeart/2005/8/layout/cycle2"/>
    <dgm:cxn modelId="{04B4A36D-D01D-48D3-8EE5-5C70086303F6}" srcId="{5F94C48C-441A-4E00-8D95-CBD4E5F74946}" destId="{EBA35927-696B-489E-8855-AB0024833F1D}" srcOrd="2" destOrd="0" parTransId="{C0E92FE9-06F5-41DC-BBEB-B1EA630C9AB2}" sibTransId="{27F6AA85-8278-43C9-B05C-CDE0386373DE}"/>
    <dgm:cxn modelId="{3876B7A3-440C-499E-B410-01B5CE444DD7}" type="presOf" srcId="{F52653F5-DCBD-49F6-A14D-981DBB622E61}" destId="{FE676632-D56E-49B0-9285-2998DA3603D4}" srcOrd="0" destOrd="0" presId="urn:microsoft.com/office/officeart/2005/8/layout/cycle2"/>
    <dgm:cxn modelId="{0453B3B0-F12C-43A9-94C2-6433862F0DAD}" type="presOf" srcId="{7DAB3FCC-D17B-434C-A3A1-3F2026E98CEF}" destId="{FAA6D350-EF41-4E20-B708-329EDA20590D}" srcOrd="0" destOrd="0" presId="urn:microsoft.com/office/officeart/2005/8/layout/cycle2"/>
    <dgm:cxn modelId="{7A0AFCB0-130D-45B7-9BC4-D5C6888B2DF2}" type="presOf" srcId="{2F461395-27B8-47B4-9C02-38FE63901BD7}" destId="{F0E8CE5D-94DA-45D5-BBB9-8F6AEFF18126}" srcOrd="0" destOrd="0" presId="urn:microsoft.com/office/officeart/2005/8/layout/cycle2"/>
    <dgm:cxn modelId="{D3980CBA-2CA8-45F2-B2D4-9F29061787D6}" type="presOf" srcId="{EBA35927-696B-489E-8855-AB0024833F1D}" destId="{F7D6CD17-D955-40FC-BCE3-A16DB9AA323D}" srcOrd="0" destOrd="0" presId="urn:microsoft.com/office/officeart/2005/8/layout/cycle2"/>
    <dgm:cxn modelId="{F20EB8BF-5327-4ED5-B055-52CBD274DE22}" type="presOf" srcId="{624FA4A1-70D8-4B05-B35C-2E7530804C19}" destId="{A6F8D5D0-A25D-48AA-A628-1EA1A68D5FE9}" srcOrd="0" destOrd="0" presId="urn:microsoft.com/office/officeart/2005/8/layout/cycle2"/>
    <dgm:cxn modelId="{9B7AC1D6-290F-4BCC-AC0D-9D59CA580468}" type="presOf" srcId="{3935A015-876C-4B05-9CC3-B7AA8381BDB0}" destId="{FF7E607E-1AB9-4FF2-BE24-384E1296A51C}" srcOrd="0" destOrd="0" presId="urn:microsoft.com/office/officeart/2005/8/layout/cycle2"/>
    <dgm:cxn modelId="{F21C1DE5-9619-4710-BC2C-A2CB27B41696}" srcId="{5F94C48C-441A-4E00-8D95-CBD4E5F74946}" destId="{7DAB3FCC-D17B-434C-A3A1-3F2026E98CEF}" srcOrd="0" destOrd="0" parTransId="{8BC5BCFD-81E3-4914-BBC4-7CF80647C9F4}" sibTransId="{3935A015-876C-4B05-9CC3-B7AA8381BDB0}"/>
    <dgm:cxn modelId="{AA03FA6B-C8C9-4EE8-9E50-A749F92DB5F2}" type="presParOf" srcId="{FB9DCB72-F034-4EA5-8A6E-50915D576AAC}" destId="{FAA6D350-EF41-4E20-B708-329EDA20590D}" srcOrd="0" destOrd="0" presId="urn:microsoft.com/office/officeart/2005/8/layout/cycle2"/>
    <dgm:cxn modelId="{F2E9EE7F-FBE6-455C-B842-AE9790E7FC5D}" type="presParOf" srcId="{FB9DCB72-F034-4EA5-8A6E-50915D576AAC}" destId="{FF7E607E-1AB9-4FF2-BE24-384E1296A51C}" srcOrd="1" destOrd="0" presId="urn:microsoft.com/office/officeart/2005/8/layout/cycle2"/>
    <dgm:cxn modelId="{5C6B620C-31CA-4C1B-B82A-63C8613B137B}" type="presParOf" srcId="{FF7E607E-1AB9-4FF2-BE24-384E1296A51C}" destId="{656287FB-B1C2-43BB-AF0D-D92904BBF137}" srcOrd="0" destOrd="0" presId="urn:microsoft.com/office/officeart/2005/8/layout/cycle2"/>
    <dgm:cxn modelId="{06A9007F-E1DC-4016-A6DC-65EFA488CE78}" type="presParOf" srcId="{FB9DCB72-F034-4EA5-8A6E-50915D576AAC}" destId="{4F57E494-4EE1-4ADA-BA8F-542D6F485AB2}" srcOrd="2" destOrd="0" presId="urn:microsoft.com/office/officeart/2005/8/layout/cycle2"/>
    <dgm:cxn modelId="{01C22790-6D28-4C77-96C6-2B73CBD91C72}" type="presParOf" srcId="{FB9DCB72-F034-4EA5-8A6E-50915D576AAC}" destId="{F0E8CE5D-94DA-45D5-BBB9-8F6AEFF18126}" srcOrd="3" destOrd="0" presId="urn:microsoft.com/office/officeart/2005/8/layout/cycle2"/>
    <dgm:cxn modelId="{387D9866-696E-4C0D-9657-0F605A6335FB}" type="presParOf" srcId="{F0E8CE5D-94DA-45D5-BBB9-8F6AEFF18126}" destId="{0EC293A4-69C1-46FD-B77E-070A13F07000}" srcOrd="0" destOrd="0" presId="urn:microsoft.com/office/officeart/2005/8/layout/cycle2"/>
    <dgm:cxn modelId="{6968B467-BCC1-41C0-9BF4-2C9DC968E9D4}" type="presParOf" srcId="{FB9DCB72-F034-4EA5-8A6E-50915D576AAC}" destId="{F7D6CD17-D955-40FC-BCE3-A16DB9AA323D}" srcOrd="4" destOrd="0" presId="urn:microsoft.com/office/officeart/2005/8/layout/cycle2"/>
    <dgm:cxn modelId="{639B6FE1-E3D3-4383-B281-D37D5CAC734E}" type="presParOf" srcId="{FB9DCB72-F034-4EA5-8A6E-50915D576AAC}" destId="{666249AD-F033-4554-8C59-44CCFECB1AD6}" srcOrd="5" destOrd="0" presId="urn:microsoft.com/office/officeart/2005/8/layout/cycle2"/>
    <dgm:cxn modelId="{610990C7-7AA5-4421-AA68-D261EF89FF84}" type="presParOf" srcId="{666249AD-F033-4554-8C59-44CCFECB1AD6}" destId="{586EE107-F9DF-48CB-B462-E10EB3E99440}" srcOrd="0" destOrd="0" presId="urn:microsoft.com/office/officeart/2005/8/layout/cycle2"/>
    <dgm:cxn modelId="{E22377EA-9821-4219-949F-4F8491F49ACA}" type="presParOf" srcId="{FB9DCB72-F034-4EA5-8A6E-50915D576AAC}" destId="{A6F8D5D0-A25D-48AA-A628-1EA1A68D5FE9}" srcOrd="6" destOrd="0" presId="urn:microsoft.com/office/officeart/2005/8/layout/cycle2"/>
    <dgm:cxn modelId="{5E89404F-B88B-41C1-BD7A-139C80768FA1}" type="presParOf" srcId="{FB9DCB72-F034-4EA5-8A6E-50915D576AAC}" destId="{FE676632-D56E-49B0-9285-2998DA3603D4}" srcOrd="7" destOrd="0" presId="urn:microsoft.com/office/officeart/2005/8/layout/cycle2"/>
    <dgm:cxn modelId="{C00C7C9D-8B07-42F5-8792-395E901A34B2}" type="presParOf" srcId="{FE676632-D56E-49B0-9285-2998DA3603D4}" destId="{8C84796B-A26D-402B-B661-5500EB86B1B4}" srcOrd="0" destOrd="0" presId="urn:microsoft.com/office/officeart/2005/8/layout/cycle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14F71-2AC2-4C05-8124-AE32CA9697C6}">
      <dsp:nvSpPr>
        <dsp:cNvPr id="0" name=""/>
        <dsp:cNvSpPr/>
      </dsp:nvSpPr>
      <dsp:spPr>
        <a:xfrm>
          <a:off x="3080" y="464830"/>
          <a:ext cx="2444055" cy="342167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b="1" kern="1200" dirty="0"/>
            <a:t>Component 1</a:t>
          </a:r>
          <a:r>
            <a:rPr lang="en-US" sz="1400" kern="1200" dirty="0"/>
            <a:t>: Build and strengthen tsunami hazard assessments and evacuation mapping, risk knowledge, risk communication, and decision-making capacities</a:t>
          </a:r>
          <a:r>
            <a:rPr lang="en-US" sz="1200" kern="1200" dirty="0"/>
            <a:t>.</a:t>
          </a:r>
        </a:p>
      </dsp:txBody>
      <dsp:txXfrm>
        <a:off x="3080" y="1765067"/>
        <a:ext cx="2444055" cy="2053006"/>
      </dsp:txXfrm>
    </dsp:sp>
    <dsp:sp modelId="{D9DCB352-0220-4F13-B6B0-7A61B2DBDD88}">
      <dsp:nvSpPr>
        <dsp:cNvPr id="0" name=""/>
        <dsp:cNvSpPr/>
      </dsp:nvSpPr>
      <dsp:spPr>
        <a:xfrm>
          <a:off x="711856" y="806997"/>
          <a:ext cx="1026503" cy="1026503"/>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62184" y="957325"/>
        <a:ext cx="725847" cy="725847"/>
      </dsp:txXfrm>
    </dsp:sp>
    <dsp:sp modelId="{54977325-5927-4D03-992E-03E5DDB10C44}">
      <dsp:nvSpPr>
        <dsp:cNvPr id="0" name=""/>
        <dsp:cNvSpPr/>
      </dsp:nvSpPr>
      <dsp:spPr>
        <a:xfrm>
          <a:off x="3080" y="3886435"/>
          <a:ext cx="2444055"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6B0C42-4329-4A7B-94B8-9DF1DCC30BBC}">
      <dsp:nvSpPr>
        <dsp:cNvPr id="0" name=""/>
        <dsp:cNvSpPr/>
      </dsp:nvSpPr>
      <dsp:spPr>
        <a:xfrm>
          <a:off x="2691541" y="464830"/>
          <a:ext cx="2444055" cy="342167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b="1" kern="1200" dirty="0"/>
            <a:t>Component 2</a:t>
          </a:r>
          <a:r>
            <a:rPr lang="en-US" sz="1400" kern="1200" dirty="0"/>
            <a:t>: Scale-up and expand Tsunami Ready in selected NEAM countries.</a:t>
          </a:r>
        </a:p>
      </dsp:txBody>
      <dsp:txXfrm>
        <a:off x="2691541" y="1765067"/>
        <a:ext cx="2444055" cy="2053006"/>
      </dsp:txXfrm>
    </dsp:sp>
    <dsp:sp modelId="{B808129A-FD1D-46B1-A4C4-51816A190933}">
      <dsp:nvSpPr>
        <dsp:cNvPr id="0" name=""/>
        <dsp:cNvSpPr/>
      </dsp:nvSpPr>
      <dsp:spPr>
        <a:xfrm>
          <a:off x="3400317" y="806997"/>
          <a:ext cx="1026503" cy="1026503"/>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550645" y="957325"/>
        <a:ext cx="725847" cy="725847"/>
      </dsp:txXfrm>
    </dsp:sp>
    <dsp:sp modelId="{5BBDFBEC-1F6F-4A48-BC5E-2F4A47A229CC}">
      <dsp:nvSpPr>
        <dsp:cNvPr id="0" name=""/>
        <dsp:cNvSpPr/>
      </dsp:nvSpPr>
      <dsp:spPr>
        <a:xfrm>
          <a:off x="2691541" y="3886435"/>
          <a:ext cx="2444055"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48A1B0-0A71-43F4-8C09-079741D04067}">
      <dsp:nvSpPr>
        <dsp:cNvPr id="0" name=""/>
        <dsp:cNvSpPr/>
      </dsp:nvSpPr>
      <dsp:spPr>
        <a:xfrm>
          <a:off x="5380002" y="464830"/>
          <a:ext cx="2444055" cy="342167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b="1" kern="1200" dirty="0"/>
            <a:t>Component 3</a:t>
          </a:r>
          <a:r>
            <a:rPr lang="en-US" sz="1400" kern="1200" dirty="0"/>
            <a:t>: Enhance and densify detection, monitoring, and alerting systems.</a:t>
          </a:r>
        </a:p>
      </dsp:txBody>
      <dsp:txXfrm>
        <a:off x="5380002" y="1765067"/>
        <a:ext cx="2444055" cy="2053006"/>
      </dsp:txXfrm>
    </dsp:sp>
    <dsp:sp modelId="{65E891AC-8A34-47BE-B59F-323CF43C2A6C}">
      <dsp:nvSpPr>
        <dsp:cNvPr id="0" name=""/>
        <dsp:cNvSpPr/>
      </dsp:nvSpPr>
      <dsp:spPr>
        <a:xfrm>
          <a:off x="6088778" y="806997"/>
          <a:ext cx="1026503" cy="1026503"/>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239106" y="957325"/>
        <a:ext cx="725847" cy="725847"/>
      </dsp:txXfrm>
    </dsp:sp>
    <dsp:sp modelId="{CFA6C54E-35F3-40F8-8B0F-E9CFB96F617C}">
      <dsp:nvSpPr>
        <dsp:cNvPr id="0" name=""/>
        <dsp:cNvSpPr/>
      </dsp:nvSpPr>
      <dsp:spPr>
        <a:xfrm>
          <a:off x="5380002" y="3886435"/>
          <a:ext cx="2444055"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550E5C-FC57-4F8B-BC3B-8343C421EDC7}">
      <dsp:nvSpPr>
        <dsp:cNvPr id="0" name=""/>
        <dsp:cNvSpPr/>
      </dsp:nvSpPr>
      <dsp:spPr>
        <a:xfrm>
          <a:off x="8068463" y="464830"/>
          <a:ext cx="2444055" cy="342167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b="1" kern="1200" dirty="0"/>
            <a:t>Component 4: </a:t>
          </a:r>
          <a:r>
            <a:rPr lang="en-US" sz="1400" kern="1200" dirty="0"/>
            <a:t>Enhance Dialogues  on HILP (Tsunami) events within a multi-hazard context to improve strategies and effective decision-making capabilities.</a:t>
          </a:r>
        </a:p>
      </dsp:txBody>
      <dsp:txXfrm>
        <a:off x="8068463" y="1765067"/>
        <a:ext cx="2444055" cy="2053006"/>
      </dsp:txXfrm>
    </dsp:sp>
    <dsp:sp modelId="{C3888EA8-6421-4C4D-902A-FF3E8B4CF5AE}">
      <dsp:nvSpPr>
        <dsp:cNvPr id="0" name=""/>
        <dsp:cNvSpPr/>
      </dsp:nvSpPr>
      <dsp:spPr>
        <a:xfrm>
          <a:off x="8777239" y="806997"/>
          <a:ext cx="1026503" cy="102650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927567" y="957325"/>
        <a:ext cx="725847" cy="725847"/>
      </dsp:txXfrm>
    </dsp:sp>
    <dsp:sp modelId="{FBBED754-C54F-48DC-9739-60EDA175459E}">
      <dsp:nvSpPr>
        <dsp:cNvPr id="0" name=""/>
        <dsp:cNvSpPr/>
      </dsp:nvSpPr>
      <dsp:spPr>
        <a:xfrm>
          <a:off x="8068463" y="3886435"/>
          <a:ext cx="2444055"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1E152-472F-439C-BBF3-D2ED6C86F2CC}">
      <dsp:nvSpPr>
        <dsp:cNvPr id="0" name=""/>
        <dsp:cNvSpPr/>
      </dsp:nvSpPr>
      <dsp:spPr>
        <a:xfrm>
          <a:off x="1195022" y="834121"/>
          <a:ext cx="954852" cy="7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3E93A5-6B1C-4116-A072-6ECB803579B8}">
      <dsp:nvSpPr>
        <dsp:cNvPr id="0" name=""/>
        <dsp:cNvSpPr/>
      </dsp:nvSpPr>
      <dsp:spPr>
        <a:xfrm>
          <a:off x="2207166" y="753949"/>
          <a:ext cx="109808" cy="206248"/>
        </a:xfrm>
        <a:prstGeom prst="chevron">
          <a:avLst>
            <a:gd name="adj" fmla="val 9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13FB73-6780-4DE1-B98C-F4724D5E8DF6}">
      <dsp:nvSpPr>
        <dsp:cNvPr id="0" name=""/>
        <dsp:cNvSpPr/>
      </dsp:nvSpPr>
      <dsp:spPr>
        <a:xfrm>
          <a:off x="585554" y="344045"/>
          <a:ext cx="980223" cy="980223"/>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38" tIns="38038" rIns="38038" bIns="38038" numCol="1" spcCol="1270" anchor="ctr" anchorCtr="0">
          <a:noAutofit/>
        </a:bodyPr>
        <a:lstStyle/>
        <a:p>
          <a:pPr marL="0" lvl="0" indent="0" algn="ctr" defTabSz="1911350">
            <a:lnSpc>
              <a:spcPct val="90000"/>
            </a:lnSpc>
            <a:spcBef>
              <a:spcPct val="0"/>
            </a:spcBef>
            <a:spcAft>
              <a:spcPct val="35000"/>
            </a:spcAft>
            <a:buNone/>
          </a:pPr>
          <a:r>
            <a:rPr lang="en-US" sz="4300" kern="1200"/>
            <a:t>1</a:t>
          </a:r>
        </a:p>
      </dsp:txBody>
      <dsp:txXfrm>
        <a:off x="729104" y="487595"/>
        <a:ext cx="693123" cy="693123"/>
      </dsp:txXfrm>
    </dsp:sp>
    <dsp:sp modelId="{2D24D63C-5BB6-4B04-AAB1-59FDE064A442}">
      <dsp:nvSpPr>
        <dsp:cNvPr id="0" name=""/>
        <dsp:cNvSpPr/>
      </dsp:nvSpPr>
      <dsp:spPr>
        <a:xfrm>
          <a:off x="42556" y="1431611"/>
          <a:ext cx="2148418" cy="2875499"/>
        </a:xfrm>
        <a:prstGeom prst="upArrowCallout">
          <a:avLst>
            <a:gd name="adj1" fmla="val 50000"/>
            <a:gd name="adj2" fmla="val 20000"/>
            <a:gd name="adj3" fmla="val 20000"/>
            <a:gd name="adj4" fmla="val 10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470" tIns="165100" rIns="169470" bIns="165100" numCol="1" spcCol="1270" anchor="t" anchorCtr="0">
          <a:noAutofit/>
        </a:bodyPr>
        <a:lstStyle/>
        <a:p>
          <a:pPr marL="0" lvl="0" indent="0" algn="l" defTabSz="711200">
            <a:lnSpc>
              <a:spcPct val="90000"/>
            </a:lnSpc>
            <a:spcBef>
              <a:spcPct val="0"/>
            </a:spcBef>
            <a:spcAft>
              <a:spcPct val="35000"/>
            </a:spcAft>
            <a:buNone/>
          </a:pPr>
          <a:r>
            <a:rPr lang="en-US" sz="1600" b="1" kern="1200" dirty="0">
              <a:solidFill>
                <a:srgbClr val="0070C0"/>
              </a:solidFill>
            </a:rPr>
            <a:t>Outcome 1: </a:t>
          </a:r>
        </a:p>
        <a:p>
          <a:pPr marL="0" lvl="0" indent="0" algn="l" defTabSz="711200">
            <a:lnSpc>
              <a:spcPct val="90000"/>
            </a:lnSpc>
            <a:spcBef>
              <a:spcPct val="0"/>
            </a:spcBef>
            <a:spcAft>
              <a:spcPct val="35000"/>
            </a:spcAft>
            <a:buNone/>
          </a:pPr>
          <a:r>
            <a:rPr lang="en-US" sz="1200" kern="1200" dirty="0"/>
            <a:t>Standard and improved tsunami hazard assessments and evacuation mapping based on probabilistic  and or non-probabilistic  approaches for better planning, decision making at national to local level</a:t>
          </a:r>
          <a:r>
            <a:rPr lang="en-US" sz="1100" kern="1200" dirty="0"/>
            <a:t>.</a:t>
          </a:r>
        </a:p>
      </dsp:txBody>
      <dsp:txXfrm>
        <a:off x="42556" y="1861295"/>
        <a:ext cx="2148418" cy="2445815"/>
      </dsp:txXfrm>
    </dsp:sp>
    <dsp:sp modelId="{292A0F1F-327E-4BA9-8E4B-33C783EAE7A2}">
      <dsp:nvSpPr>
        <dsp:cNvPr id="0" name=""/>
        <dsp:cNvSpPr/>
      </dsp:nvSpPr>
      <dsp:spPr>
        <a:xfrm>
          <a:off x="2388588" y="834121"/>
          <a:ext cx="2148418" cy="7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8F554B-70EC-468F-B2B2-9ED4D9F4ED25}">
      <dsp:nvSpPr>
        <dsp:cNvPr id="0" name=""/>
        <dsp:cNvSpPr/>
      </dsp:nvSpPr>
      <dsp:spPr>
        <a:xfrm>
          <a:off x="4594297" y="753949"/>
          <a:ext cx="109808" cy="206248"/>
        </a:xfrm>
        <a:prstGeom prst="chevron">
          <a:avLst>
            <a:gd name="adj" fmla="val 90000"/>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D750BF-F00F-42D0-83CE-E5E0D02BA848}">
      <dsp:nvSpPr>
        <dsp:cNvPr id="0" name=""/>
        <dsp:cNvSpPr/>
      </dsp:nvSpPr>
      <dsp:spPr>
        <a:xfrm>
          <a:off x="2972686" y="344045"/>
          <a:ext cx="980223" cy="98022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38" tIns="38038" rIns="38038" bIns="38038" numCol="1" spcCol="1270" anchor="ctr" anchorCtr="0">
          <a:noAutofit/>
        </a:bodyPr>
        <a:lstStyle/>
        <a:p>
          <a:pPr marL="0" lvl="0" indent="0" algn="ctr" defTabSz="1911350">
            <a:lnSpc>
              <a:spcPct val="90000"/>
            </a:lnSpc>
            <a:spcBef>
              <a:spcPct val="0"/>
            </a:spcBef>
            <a:spcAft>
              <a:spcPct val="35000"/>
            </a:spcAft>
            <a:buNone/>
          </a:pPr>
          <a:r>
            <a:rPr lang="en-US" sz="4300" kern="1200"/>
            <a:t>2</a:t>
          </a:r>
        </a:p>
      </dsp:txBody>
      <dsp:txXfrm>
        <a:off x="3116236" y="487595"/>
        <a:ext cx="693123" cy="693123"/>
      </dsp:txXfrm>
    </dsp:sp>
    <dsp:sp modelId="{B37F8470-6ABF-4152-BC25-0991E84E537B}">
      <dsp:nvSpPr>
        <dsp:cNvPr id="0" name=""/>
        <dsp:cNvSpPr/>
      </dsp:nvSpPr>
      <dsp:spPr>
        <a:xfrm>
          <a:off x="2388588" y="1489868"/>
          <a:ext cx="2148418" cy="2875499"/>
        </a:xfrm>
        <a:prstGeom prst="upArrowCallout">
          <a:avLst>
            <a:gd name="adj1" fmla="val 50000"/>
            <a:gd name="adj2" fmla="val 20000"/>
            <a:gd name="adj3" fmla="val 20000"/>
            <a:gd name="adj4" fmla="val 10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470" tIns="165100" rIns="169470" bIns="165100" numCol="1" spcCol="1270" anchor="t" anchorCtr="0">
          <a:noAutofit/>
        </a:bodyPr>
        <a:lstStyle/>
        <a:p>
          <a:pPr marL="0" lvl="0" indent="0" algn="l" defTabSz="800100">
            <a:lnSpc>
              <a:spcPct val="90000"/>
            </a:lnSpc>
            <a:spcBef>
              <a:spcPct val="0"/>
            </a:spcBef>
            <a:spcAft>
              <a:spcPct val="35000"/>
            </a:spcAft>
            <a:buNone/>
          </a:pPr>
          <a:r>
            <a:rPr lang="en-US" sz="1800" b="1" kern="1200" dirty="0">
              <a:solidFill>
                <a:srgbClr val="0070C0"/>
              </a:solidFill>
            </a:rPr>
            <a:t>Outcome 2: </a:t>
          </a:r>
          <a:r>
            <a:rPr lang="en-US" sz="1400" kern="1200" dirty="0"/>
            <a:t>Enhanced understanding and communication of tsunami and other sea­ level-related risk in selected communities in NEAM countries.</a:t>
          </a:r>
        </a:p>
      </dsp:txBody>
      <dsp:txXfrm>
        <a:off x="2388588" y="1919552"/>
        <a:ext cx="2148418" cy="2445815"/>
      </dsp:txXfrm>
    </dsp:sp>
    <dsp:sp modelId="{719D1A43-A08A-4F1B-A879-FD927CEEF9E4}">
      <dsp:nvSpPr>
        <dsp:cNvPr id="0" name=""/>
        <dsp:cNvSpPr/>
      </dsp:nvSpPr>
      <dsp:spPr>
        <a:xfrm>
          <a:off x="4775719" y="834121"/>
          <a:ext cx="2148418" cy="7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3FE65D-A48B-4ACE-940D-169F3606B0B4}">
      <dsp:nvSpPr>
        <dsp:cNvPr id="0" name=""/>
        <dsp:cNvSpPr/>
      </dsp:nvSpPr>
      <dsp:spPr>
        <a:xfrm>
          <a:off x="6981429" y="753949"/>
          <a:ext cx="109808" cy="206248"/>
        </a:xfrm>
        <a:prstGeom prst="chevron">
          <a:avLst>
            <a:gd name="adj" fmla="val 9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056AC1-E6EE-4086-AE5D-5C84DB157342}">
      <dsp:nvSpPr>
        <dsp:cNvPr id="0" name=""/>
        <dsp:cNvSpPr/>
      </dsp:nvSpPr>
      <dsp:spPr>
        <a:xfrm>
          <a:off x="5359817" y="344045"/>
          <a:ext cx="980223" cy="980223"/>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38" tIns="38038" rIns="38038" bIns="38038" numCol="1" spcCol="1270" anchor="ctr" anchorCtr="0">
          <a:noAutofit/>
        </a:bodyPr>
        <a:lstStyle/>
        <a:p>
          <a:pPr marL="0" lvl="0" indent="0" algn="ctr" defTabSz="1911350">
            <a:lnSpc>
              <a:spcPct val="90000"/>
            </a:lnSpc>
            <a:spcBef>
              <a:spcPct val="0"/>
            </a:spcBef>
            <a:spcAft>
              <a:spcPct val="35000"/>
            </a:spcAft>
            <a:buNone/>
          </a:pPr>
          <a:r>
            <a:rPr lang="en-US" sz="4300" kern="1200"/>
            <a:t>3</a:t>
          </a:r>
        </a:p>
      </dsp:txBody>
      <dsp:txXfrm>
        <a:off x="5503367" y="487595"/>
        <a:ext cx="693123" cy="693123"/>
      </dsp:txXfrm>
    </dsp:sp>
    <dsp:sp modelId="{A2974804-6E7D-41E4-8A1E-DC5A03BC02A8}">
      <dsp:nvSpPr>
        <dsp:cNvPr id="0" name=""/>
        <dsp:cNvSpPr/>
      </dsp:nvSpPr>
      <dsp:spPr>
        <a:xfrm>
          <a:off x="4775719" y="1489868"/>
          <a:ext cx="2148418" cy="2875499"/>
        </a:xfrm>
        <a:prstGeom prst="upArrowCallout">
          <a:avLst>
            <a:gd name="adj1" fmla="val 50000"/>
            <a:gd name="adj2" fmla="val 20000"/>
            <a:gd name="adj3" fmla="val 20000"/>
            <a:gd name="adj4" fmla="val 10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470" tIns="165100" rIns="169470" bIns="165100" numCol="1" spcCol="1270" anchor="t" anchorCtr="0">
          <a:noAutofit/>
        </a:bodyPr>
        <a:lstStyle/>
        <a:p>
          <a:pPr marL="0" lvl="0" indent="0" algn="l" defTabSz="800100">
            <a:lnSpc>
              <a:spcPct val="90000"/>
            </a:lnSpc>
            <a:spcBef>
              <a:spcPct val="0"/>
            </a:spcBef>
            <a:spcAft>
              <a:spcPct val="35000"/>
            </a:spcAft>
            <a:buNone/>
          </a:pPr>
          <a:r>
            <a:rPr lang="en-US" sz="1800" b="1" kern="1200" dirty="0">
              <a:solidFill>
                <a:srgbClr val="0070C0"/>
              </a:solidFill>
            </a:rPr>
            <a:t>Outcome 3: </a:t>
          </a:r>
        </a:p>
        <a:p>
          <a:pPr marL="0" lvl="0" indent="0" algn="l" defTabSz="800100">
            <a:lnSpc>
              <a:spcPct val="90000"/>
            </a:lnSpc>
            <a:spcBef>
              <a:spcPct val="0"/>
            </a:spcBef>
            <a:spcAft>
              <a:spcPct val="35000"/>
            </a:spcAft>
            <a:buNone/>
          </a:pPr>
          <a:r>
            <a:rPr lang="en-US" sz="1400" kern="1200" dirty="0"/>
            <a:t>More coastal communities and countries in the NEAM region joining the UNESCO-IOC Tsunami Ready Programme to be better prepared to respond to sea-level­ related hazards.</a:t>
          </a:r>
        </a:p>
      </dsp:txBody>
      <dsp:txXfrm>
        <a:off x="4775719" y="1919552"/>
        <a:ext cx="2148418" cy="2445815"/>
      </dsp:txXfrm>
    </dsp:sp>
    <dsp:sp modelId="{CFD86DDC-940A-413E-B186-BFA8BA03E3E8}">
      <dsp:nvSpPr>
        <dsp:cNvPr id="0" name=""/>
        <dsp:cNvSpPr/>
      </dsp:nvSpPr>
      <dsp:spPr>
        <a:xfrm>
          <a:off x="7162851" y="834121"/>
          <a:ext cx="2148418" cy="72"/>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85A4DD-8DC0-4107-96DE-AC10217C6777}">
      <dsp:nvSpPr>
        <dsp:cNvPr id="0" name=""/>
        <dsp:cNvSpPr/>
      </dsp:nvSpPr>
      <dsp:spPr>
        <a:xfrm>
          <a:off x="9368560" y="753949"/>
          <a:ext cx="109808" cy="206248"/>
        </a:xfrm>
        <a:prstGeom prst="chevron">
          <a:avLst>
            <a:gd name="adj" fmla="val 9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5754A3-E7EE-4DAF-88FB-448C1C958CD3}">
      <dsp:nvSpPr>
        <dsp:cNvPr id="0" name=""/>
        <dsp:cNvSpPr/>
      </dsp:nvSpPr>
      <dsp:spPr>
        <a:xfrm>
          <a:off x="7746948" y="344045"/>
          <a:ext cx="980223" cy="98022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38" tIns="38038" rIns="38038" bIns="38038" numCol="1" spcCol="1270" anchor="ctr" anchorCtr="0">
          <a:noAutofit/>
        </a:bodyPr>
        <a:lstStyle/>
        <a:p>
          <a:pPr marL="0" lvl="0" indent="0" algn="ctr" defTabSz="1911350">
            <a:lnSpc>
              <a:spcPct val="90000"/>
            </a:lnSpc>
            <a:spcBef>
              <a:spcPct val="0"/>
            </a:spcBef>
            <a:spcAft>
              <a:spcPct val="35000"/>
            </a:spcAft>
            <a:buNone/>
          </a:pPr>
          <a:r>
            <a:rPr lang="en-US" sz="4300" kern="1200"/>
            <a:t>4</a:t>
          </a:r>
        </a:p>
      </dsp:txBody>
      <dsp:txXfrm>
        <a:off x="7890498" y="487595"/>
        <a:ext cx="693123" cy="693123"/>
      </dsp:txXfrm>
    </dsp:sp>
    <dsp:sp modelId="{56A9CBC9-C5E7-4618-9A47-021201ADA430}">
      <dsp:nvSpPr>
        <dsp:cNvPr id="0" name=""/>
        <dsp:cNvSpPr/>
      </dsp:nvSpPr>
      <dsp:spPr>
        <a:xfrm>
          <a:off x="7154622" y="1535675"/>
          <a:ext cx="2148418" cy="2875499"/>
        </a:xfrm>
        <a:prstGeom prst="upArrowCallout">
          <a:avLst>
            <a:gd name="adj1" fmla="val 50000"/>
            <a:gd name="adj2" fmla="val 20000"/>
            <a:gd name="adj3" fmla="val 20000"/>
            <a:gd name="adj4" fmla="val 10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470" tIns="165100" rIns="169470" bIns="165100" numCol="1" spcCol="1270" anchor="t" anchorCtr="0">
          <a:noAutofit/>
        </a:bodyPr>
        <a:lstStyle/>
        <a:p>
          <a:pPr marL="0" lvl="0" indent="0" algn="l" defTabSz="800100">
            <a:lnSpc>
              <a:spcPct val="90000"/>
            </a:lnSpc>
            <a:spcBef>
              <a:spcPct val="0"/>
            </a:spcBef>
            <a:spcAft>
              <a:spcPct val="35000"/>
            </a:spcAft>
            <a:buNone/>
          </a:pPr>
          <a:r>
            <a:rPr lang="en-US" sz="1800" b="1" kern="1200" dirty="0">
              <a:solidFill>
                <a:srgbClr val="0070C0"/>
              </a:solidFill>
            </a:rPr>
            <a:t>Outcome 4: </a:t>
          </a:r>
          <a:r>
            <a:rPr lang="en-US" sz="1400" kern="1200" dirty="0"/>
            <a:t>Increased/improved access to near real-time seismic and/or sea level detection and alert technology to provide early warning of rapid onset sea level-related hazards.</a:t>
          </a:r>
        </a:p>
      </dsp:txBody>
      <dsp:txXfrm>
        <a:off x="7154622" y="1965359"/>
        <a:ext cx="2148418" cy="2445815"/>
      </dsp:txXfrm>
    </dsp:sp>
    <dsp:sp modelId="{F77A23D7-33D6-40E6-8273-D034A50D125C}">
      <dsp:nvSpPr>
        <dsp:cNvPr id="0" name=""/>
        <dsp:cNvSpPr/>
      </dsp:nvSpPr>
      <dsp:spPr>
        <a:xfrm>
          <a:off x="9549982" y="834121"/>
          <a:ext cx="1074209" cy="7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6122B8-F6B7-45B3-A5C8-4FC2B20D082D}">
      <dsp:nvSpPr>
        <dsp:cNvPr id="0" name=""/>
        <dsp:cNvSpPr/>
      </dsp:nvSpPr>
      <dsp:spPr>
        <a:xfrm>
          <a:off x="10134079" y="344045"/>
          <a:ext cx="980223" cy="980223"/>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38" tIns="38038" rIns="38038" bIns="38038" numCol="1" spcCol="1270" anchor="ctr" anchorCtr="0">
          <a:noAutofit/>
        </a:bodyPr>
        <a:lstStyle/>
        <a:p>
          <a:pPr marL="0" lvl="0" indent="0" algn="ctr" defTabSz="1911350">
            <a:lnSpc>
              <a:spcPct val="90000"/>
            </a:lnSpc>
            <a:spcBef>
              <a:spcPct val="0"/>
            </a:spcBef>
            <a:spcAft>
              <a:spcPct val="35000"/>
            </a:spcAft>
            <a:buNone/>
          </a:pPr>
          <a:r>
            <a:rPr lang="en-US" sz="4300" kern="1200"/>
            <a:t>5</a:t>
          </a:r>
        </a:p>
      </dsp:txBody>
      <dsp:txXfrm>
        <a:off x="10277629" y="487595"/>
        <a:ext cx="693123" cy="693123"/>
      </dsp:txXfrm>
    </dsp:sp>
    <dsp:sp modelId="{1C7A398F-DE2E-41B7-B379-68DC5EB18CEA}">
      <dsp:nvSpPr>
        <dsp:cNvPr id="0" name=""/>
        <dsp:cNvSpPr/>
      </dsp:nvSpPr>
      <dsp:spPr>
        <a:xfrm>
          <a:off x="9519152" y="1520102"/>
          <a:ext cx="2148418" cy="4033079"/>
        </a:xfrm>
        <a:prstGeom prst="upArrowCallout">
          <a:avLst>
            <a:gd name="adj1" fmla="val 50000"/>
            <a:gd name="adj2" fmla="val 20000"/>
            <a:gd name="adj3" fmla="val 20000"/>
            <a:gd name="adj4" fmla="val 100000"/>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470" tIns="165100" rIns="169470" bIns="165100" numCol="1" spcCol="1270" anchor="t" anchorCtr="0">
          <a:noAutofit/>
        </a:bodyPr>
        <a:lstStyle/>
        <a:p>
          <a:pPr marL="0" lvl="0" indent="0" algn="l" defTabSz="800100">
            <a:lnSpc>
              <a:spcPct val="90000"/>
            </a:lnSpc>
            <a:spcBef>
              <a:spcPct val="0"/>
            </a:spcBef>
            <a:spcAft>
              <a:spcPct val="35000"/>
            </a:spcAft>
            <a:buNone/>
          </a:pPr>
          <a:r>
            <a:rPr lang="en-US" sz="1800" b="1" kern="1200" dirty="0">
              <a:solidFill>
                <a:srgbClr val="0070C0"/>
              </a:solidFill>
            </a:rPr>
            <a:t>Outcome 5: </a:t>
          </a:r>
          <a:r>
            <a:rPr lang="en-US" sz="1200" kern="1200" dirty="0"/>
            <a:t>Improved understanding and knowledge of how to address HILP (Tsunami), highlighting strategies and procedures to better factor and integrate tsunamis in MHEWS approaches, and enhance real time decision making and long-term planning</a:t>
          </a:r>
        </a:p>
      </dsp:txBody>
      <dsp:txXfrm>
        <a:off x="9519152" y="1949786"/>
        <a:ext cx="2148418" cy="36033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B935A-B31B-402F-9929-F9CE0B709FAF}">
      <dsp:nvSpPr>
        <dsp:cNvPr id="0" name=""/>
        <dsp:cNvSpPr/>
      </dsp:nvSpPr>
      <dsp:spPr>
        <a:xfrm>
          <a:off x="0" y="326091"/>
          <a:ext cx="6727535" cy="428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856739-7A58-459A-B05E-35B176EC8EDF}">
      <dsp:nvSpPr>
        <dsp:cNvPr id="0" name=""/>
        <dsp:cNvSpPr/>
      </dsp:nvSpPr>
      <dsp:spPr>
        <a:xfrm>
          <a:off x="336376" y="75171"/>
          <a:ext cx="4709274" cy="501840"/>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999" tIns="0" rIns="177999" bIns="0" numCol="1" spcCol="1270" anchor="ctr" anchorCtr="0">
          <a:noAutofit/>
        </a:bodyPr>
        <a:lstStyle/>
        <a:p>
          <a:pPr marL="0" lvl="0" indent="0" algn="l" defTabSz="488950">
            <a:lnSpc>
              <a:spcPct val="90000"/>
            </a:lnSpc>
            <a:spcBef>
              <a:spcPct val="0"/>
            </a:spcBef>
            <a:spcAft>
              <a:spcPct val="35000"/>
            </a:spcAft>
            <a:buNone/>
          </a:pPr>
          <a:r>
            <a:rPr lang="en-US" sz="1100" b="1" i="0" kern="1200" dirty="0"/>
            <a:t>OUTCOME 3</a:t>
          </a:r>
          <a:endParaRPr lang="en-US" sz="1100" kern="1200" dirty="0"/>
        </a:p>
      </dsp:txBody>
      <dsp:txXfrm>
        <a:off x="360874" y="99669"/>
        <a:ext cx="4660278" cy="452844"/>
      </dsp:txXfrm>
    </dsp:sp>
    <dsp:sp modelId="{85876195-069F-4C2E-BAA8-577D5D9719B5}">
      <dsp:nvSpPr>
        <dsp:cNvPr id="0" name=""/>
        <dsp:cNvSpPr/>
      </dsp:nvSpPr>
      <dsp:spPr>
        <a:xfrm>
          <a:off x="0" y="1097211"/>
          <a:ext cx="6727535" cy="428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717D48-87F2-4DC8-9A66-DFBB8515D635}">
      <dsp:nvSpPr>
        <dsp:cNvPr id="0" name=""/>
        <dsp:cNvSpPr/>
      </dsp:nvSpPr>
      <dsp:spPr>
        <a:xfrm>
          <a:off x="336376" y="846291"/>
          <a:ext cx="4709274" cy="501840"/>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999" tIns="0" rIns="177999" bIns="0" numCol="1" spcCol="1270" anchor="ctr" anchorCtr="0">
          <a:noAutofit/>
        </a:bodyPr>
        <a:lstStyle/>
        <a:p>
          <a:pPr marL="0" lvl="0" indent="0" algn="l" defTabSz="488950">
            <a:lnSpc>
              <a:spcPct val="90000"/>
            </a:lnSpc>
            <a:spcBef>
              <a:spcPct val="0"/>
            </a:spcBef>
            <a:spcAft>
              <a:spcPct val="35000"/>
            </a:spcAft>
            <a:buNone/>
          </a:pPr>
          <a:r>
            <a:rPr lang="en-US" sz="1100" b="0" i="0" kern="1200"/>
            <a:t>More coastal communities in NEAM countries joining Tsunami Ready Programme to better prepare to respond to sea level related hazards.</a:t>
          </a:r>
          <a:endParaRPr lang="en-US" sz="1100" kern="1200" dirty="0"/>
        </a:p>
      </dsp:txBody>
      <dsp:txXfrm>
        <a:off x="360874" y="870789"/>
        <a:ext cx="4660278" cy="452844"/>
      </dsp:txXfrm>
    </dsp:sp>
    <dsp:sp modelId="{98A1FEC3-7378-4512-95B5-FE9E902436C4}">
      <dsp:nvSpPr>
        <dsp:cNvPr id="0" name=""/>
        <dsp:cNvSpPr/>
      </dsp:nvSpPr>
      <dsp:spPr>
        <a:xfrm>
          <a:off x="0" y="1868331"/>
          <a:ext cx="6727535" cy="7497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2131" tIns="354076" rIns="522131" bIns="78232" numCol="1" spcCol="1270" anchor="t" anchorCtr="0">
          <a:noAutofit/>
        </a:bodyPr>
        <a:lstStyle/>
        <a:p>
          <a:pPr marL="57150" lvl="1" indent="-57150" algn="l" defTabSz="488950">
            <a:lnSpc>
              <a:spcPct val="90000"/>
            </a:lnSpc>
            <a:spcBef>
              <a:spcPct val="0"/>
            </a:spcBef>
            <a:spcAft>
              <a:spcPct val="15000"/>
            </a:spcAft>
            <a:buChar char="•"/>
          </a:pPr>
          <a:r>
            <a:rPr lang="en-US" sz="1100" b="0" i="0" kern="1200"/>
            <a:t>Needs, resources, capacities, stakeholders, partners, and requirements, support for the Tsunami Ready programme assessed.</a:t>
          </a:r>
          <a:endParaRPr lang="en-US" sz="1100" kern="1200" dirty="0"/>
        </a:p>
      </dsp:txBody>
      <dsp:txXfrm>
        <a:off x="0" y="1868331"/>
        <a:ext cx="6727535" cy="749700"/>
      </dsp:txXfrm>
    </dsp:sp>
    <dsp:sp modelId="{EB6024CE-69C4-462F-80F2-361AE210110F}">
      <dsp:nvSpPr>
        <dsp:cNvPr id="0" name=""/>
        <dsp:cNvSpPr/>
      </dsp:nvSpPr>
      <dsp:spPr>
        <a:xfrm>
          <a:off x="336376" y="1617411"/>
          <a:ext cx="4709274" cy="5018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999" tIns="0" rIns="177999" bIns="0" numCol="1" spcCol="1270" anchor="ctr" anchorCtr="0">
          <a:noAutofit/>
        </a:bodyPr>
        <a:lstStyle/>
        <a:p>
          <a:pPr marL="0" lvl="0" indent="0" algn="l" defTabSz="488950">
            <a:lnSpc>
              <a:spcPct val="90000"/>
            </a:lnSpc>
            <a:spcBef>
              <a:spcPct val="0"/>
            </a:spcBef>
            <a:spcAft>
              <a:spcPct val="35000"/>
            </a:spcAft>
            <a:buNone/>
          </a:pPr>
          <a:r>
            <a:rPr lang="en-US" sz="1100" b="1" i="0" kern="1200"/>
            <a:t>Output 3.1</a:t>
          </a:r>
          <a:endParaRPr lang="en-US" sz="1100" kern="1200" dirty="0"/>
        </a:p>
      </dsp:txBody>
      <dsp:txXfrm>
        <a:off x="360874" y="1641909"/>
        <a:ext cx="4660278" cy="452844"/>
      </dsp:txXfrm>
    </dsp:sp>
    <dsp:sp modelId="{E2E4FD14-AAAB-49F7-8F24-21B0D07BBB32}">
      <dsp:nvSpPr>
        <dsp:cNvPr id="0" name=""/>
        <dsp:cNvSpPr/>
      </dsp:nvSpPr>
      <dsp:spPr>
        <a:xfrm>
          <a:off x="0" y="2960751"/>
          <a:ext cx="6727535" cy="7497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2131" tIns="354076" rIns="522131" bIns="78232" numCol="1" spcCol="1270" anchor="t" anchorCtr="0">
          <a:noAutofit/>
        </a:bodyPr>
        <a:lstStyle/>
        <a:p>
          <a:pPr marL="57150" lvl="1" indent="-57150" algn="l" defTabSz="488950">
            <a:lnSpc>
              <a:spcPct val="90000"/>
            </a:lnSpc>
            <a:spcBef>
              <a:spcPct val="0"/>
            </a:spcBef>
            <a:spcAft>
              <a:spcPct val="15000"/>
            </a:spcAft>
            <a:buChar char="•"/>
          </a:pPr>
          <a:r>
            <a:rPr lang="en-US" sz="1100" b="0" i="0" kern="1200" dirty="0"/>
            <a:t>NEAMTWS Member States implement Tsunami Ready </a:t>
          </a:r>
          <a:r>
            <a:rPr lang="en-US" sz="1100" b="0" i="0" kern="1200" dirty="0" err="1"/>
            <a:t>programmes</a:t>
          </a:r>
          <a:r>
            <a:rPr lang="en-US" sz="1100" b="0" i="0" kern="1200" dirty="0"/>
            <a:t> based on UNESCO Manual and Guide 74, including the Governance structure, National Tsunami Ready Board</a:t>
          </a:r>
          <a:endParaRPr lang="en-US" sz="1100" kern="1200" dirty="0"/>
        </a:p>
      </dsp:txBody>
      <dsp:txXfrm>
        <a:off x="0" y="2960751"/>
        <a:ext cx="6727535" cy="749700"/>
      </dsp:txXfrm>
    </dsp:sp>
    <dsp:sp modelId="{0E047EB3-0712-4B86-AED7-7EACA4F9A360}">
      <dsp:nvSpPr>
        <dsp:cNvPr id="0" name=""/>
        <dsp:cNvSpPr/>
      </dsp:nvSpPr>
      <dsp:spPr>
        <a:xfrm>
          <a:off x="336376" y="2709831"/>
          <a:ext cx="4709274" cy="5018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999" tIns="0" rIns="177999" bIns="0" numCol="1" spcCol="1270" anchor="ctr" anchorCtr="0">
          <a:noAutofit/>
        </a:bodyPr>
        <a:lstStyle/>
        <a:p>
          <a:pPr marL="0" lvl="0" indent="0" algn="l" defTabSz="488950">
            <a:lnSpc>
              <a:spcPct val="90000"/>
            </a:lnSpc>
            <a:spcBef>
              <a:spcPct val="0"/>
            </a:spcBef>
            <a:spcAft>
              <a:spcPct val="35000"/>
            </a:spcAft>
            <a:buNone/>
          </a:pPr>
          <a:r>
            <a:rPr lang="en-US" sz="1100" b="1" i="0" kern="1200"/>
            <a:t>Output 3.2</a:t>
          </a:r>
          <a:endParaRPr lang="en-US" sz="1100" kern="1200" dirty="0"/>
        </a:p>
      </dsp:txBody>
      <dsp:txXfrm>
        <a:off x="360874" y="2734329"/>
        <a:ext cx="4660278" cy="452844"/>
      </dsp:txXfrm>
    </dsp:sp>
    <dsp:sp modelId="{77C79D8B-A6DC-4E82-89D0-9D5FC6FA5A3F}">
      <dsp:nvSpPr>
        <dsp:cNvPr id="0" name=""/>
        <dsp:cNvSpPr/>
      </dsp:nvSpPr>
      <dsp:spPr>
        <a:xfrm>
          <a:off x="0" y="4053171"/>
          <a:ext cx="6727535" cy="7497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2131" tIns="354076" rIns="522131" bIns="78232" numCol="1" spcCol="1270" anchor="t" anchorCtr="0">
          <a:noAutofit/>
        </a:bodyPr>
        <a:lstStyle/>
        <a:p>
          <a:pPr marL="57150" lvl="1" indent="-57150" algn="l" defTabSz="488950">
            <a:lnSpc>
              <a:spcPct val="90000"/>
            </a:lnSpc>
            <a:spcBef>
              <a:spcPct val="0"/>
            </a:spcBef>
            <a:spcAft>
              <a:spcPct val="15000"/>
            </a:spcAft>
            <a:buChar char="•"/>
          </a:pPr>
          <a:r>
            <a:rPr lang="en-US" sz="1100" b="0" i="0" kern="1200"/>
            <a:t>Selected communities recognized as Tsunami Ready by the National Tsunami Ready Boards (or national equivalent) and IOC/UNESCO.</a:t>
          </a:r>
          <a:endParaRPr lang="en-US" sz="1100" kern="1200" dirty="0"/>
        </a:p>
      </dsp:txBody>
      <dsp:txXfrm>
        <a:off x="0" y="4053171"/>
        <a:ext cx="6727535" cy="749700"/>
      </dsp:txXfrm>
    </dsp:sp>
    <dsp:sp modelId="{0CF488E5-E2FB-42BE-A075-1869FAB6A403}">
      <dsp:nvSpPr>
        <dsp:cNvPr id="0" name=""/>
        <dsp:cNvSpPr/>
      </dsp:nvSpPr>
      <dsp:spPr>
        <a:xfrm>
          <a:off x="336376" y="3802251"/>
          <a:ext cx="4709274" cy="5018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999" tIns="0" rIns="177999" bIns="0" numCol="1" spcCol="1270" anchor="ctr" anchorCtr="0">
          <a:noAutofit/>
        </a:bodyPr>
        <a:lstStyle/>
        <a:p>
          <a:pPr marL="0" lvl="0" indent="0" algn="l" defTabSz="488950">
            <a:lnSpc>
              <a:spcPct val="90000"/>
            </a:lnSpc>
            <a:spcBef>
              <a:spcPct val="0"/>
            </a:spcBef>
            <a:spcAft>
              <a:spcPct val="35000"/>
            </a:spcAft>
            <a:buNone/>
          </a:pPr>
          <a:r>
            <a:rPr lang="en-US" sz="1100" b="1" i="0" kern="1200"/>
            <a:t>Output 3.3</a:t>
          </a:r>
          <a:endParaRPr lang="en-US" sz="1100" kern="1200" dirty="0"/>
        </a:p>
      </dsp:txBody>
      <dsp:txXfrm>
        <a:off x="360874" y="3826749"/>
        <a:ext cx="4660278" cy="452844"/>
      </dsp:txXfrm>
    </dsp:sp>
    <dsp:sp modelId="{918B46B0-DB75-436B-A74E-0EBAA6D3DE22}">
      <dsp:nvSpPr>
        <dsp:cNvPr id="0" name=""/>
        <dsp:cNvSpPr/>
      </dsp:nvSpPr>
      <dsp:spPr>
        <a:xfrm>
          <a:off x="0" y="5145591"/>
          <a:ext cx="6727535" cy="14458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2131" tIns="354076" rIns="522131" bIns="78232" numCol="1" spcCol="1270" anchor="t" anchorCtr="0">
          <a:noAutofit/>
        </a:bodyPr>
        <a:lstStyle/>
        <a:p>
          <a:pPr marL="57150" lvl="1" indent="-57150" algn="l" defTabSz="488950">
            <a:lnSpc>
              <a:spcPct val="90000"/>
            </a:lnSpc>
            <a:spcBef>
              <a:spcPct val="0"/>
            </a:spcBef>
            <a:spcAft>
              <a:spcPct val="15000"/>
            </a:spcAft>
            <a:buChar char="•"/>
          </a:pPr>
          <a:r>
            <a:rPr lang="en-US" sz="1100" b="0" i="0" kern="1200" dirty="0"/>
            <a:t>Organize Tsunami Ready workshops for the selected communities.</a:t>
          </a:r>
          <a:endParaRPr lang="en-US" sz="1100" kern="1200" dirty="0"/>
        </a:p>
        <a:p>
          <a:pPr marL="57150" lvl="1" indent="-57150" algn="l" defTabSz="488950">
            <a:lnSpc>
              <a:spcPct val="90000"/>
            </a:lnSpc>
            <a:spcBef>
              <a:spcPct val="0"/>
            </a:spcBef>
            <a:spcAft>
              <a:spcPct val="15000"/>
            </a:spcAft>
            <a:buChar char="•"/>
          </a:pPr>
          <a:r>
            <a:rPr lang="en-US" sz="1100" b="0" i="0" kern="1200" dirty="0"/>
            <a:t>Organize national to local level Tsunami Awareness and Standard Operating Procedures (SOP) workshops in selected countries.</a:t>
          </a:r>
          <a:endParaRPr lang="en-US" sz="1100" kern="1200" dirty="0"/>
        </a:p>
        <a:p>
          <a:pPr marL="57150" lvl="1" indent="-57150" algn="l" defTabSz="488950">
            <a:lnSpc>
              <a:spcPct val="90000"/>
            </a:lnSpc>
            <a:spcBef>
              <a:spcPct val="0"/>
            </a:spcBef>
            <a:spcAft>
              <a:spcPct val="15000"/>
            </a:spcAft>
            <a:buChar char="•"/>
          </a:pPr>
          <a:r>
            <a:rPr lang="en-US" sz="1100" b="0" i="0" kern="1200"/>
            <a:t>Conduct a tsunami community exercise following the guidelines of ICG/NEAMTWS NEAMWave Exercise .</a:t>
          </a:r>
          <a:endParaRPr lang="en-US" sz="1100" kern="1200" dirty="0"/>
        </a:p>
        <a:p>
          <a:pPr marL="57150" lvl="1" indent="-57150" algn="l" defTabSz="488950">
            <a:lnSpc>
              <a:spcPct val="90000"/>
            </a:lnSpc>
            <a:spcBef>
              <a:spcPct val="0"/>
            </a:spcBef>
            <a:spcAft>
              <a:spcPct val="15000"/>
            </a:spcAft>
            <a:buChar char="•"/>
          </a:pPr>
          <a:r>
            <a:rPr lang="en-US" sz="1100" b="0" i="0" kern="1200"/>
            <a:t>Organise Tsunami Ready recognition event ceremony</a:t>
          </a:r>
          <a:endParaRPr lang="en-US" sz="1100" kern="1200" dirty="0"/>
        </a:p>
      </dsp:txBody>
      <dsp:txXfrm>
        <a:off x="0" y="5145591"/>
        <a:ext cx="6727535" cy="1445850"/>
      </dsp:txXfrm>
    </dsp:sp>
    <dsp:sp modelId="{BADD597F-3861-4083-951D-59ECC5D4410F}">
      <dsp:nvSpPr>
        <dsp:cNvPr id="0" name=""/>
        <dsp:cNvSpPr/>
      </dsp:nvSpPr>
      <dsp:spPr>
        <a:xfrm>
          <a:off x="336376" y="4894671"/>
          <a:ext cx="4709274" cy="5018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999" tIns="0" rIns="177999" bIns="0" numCol="1" spcCol="1270" anchor="ctr" anchorCtr="0">
          <a:noAutofit/>
        </a:bodyPr>
        <a:lstStyle/>
        <a:p>
          <a:pPr marL="0" lvl="0" indent="0" algn="l" defTabSz="488950">
            <a:lnSpc>
              <a:spcPct val="90000"/>
            </a:lnSpc>
            <a:spcBef>
              <a:spcPct val="0"/>
            </a:spcBef>
            <a:spcAft>
              <a:spcPct val="35000"/>
            </a:spcAft>
            <a:buNone/>
          </a:pPr>
          <a:r>
            <a:rPr lang="en-US" sz="1100" b="1" i="0" kern="1200"/>
            <a:t>Proposed activities in line with the TR Indicators (M &amp; G 74 ) [ Except Asses 1 and Prep 1] </a:t>
          </a:r>
          <a:endParaRPr lang="en-US" sz="1100" kern="1200" dirty="0"/>
        </a:p>
      </dsp:txBody>
      <dsp:txXfrm>
        <a:off x="360874" y="4919169"/>
        <a:ext cx="4660278" cy="4528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BED4D-6EFD-4B22-94E1-C611F9BFC547}">
      <dsp:nvSpPr>
        <dsp:cNvPr id="0" name=""/>
        <dsp:cNvSpPr/>
      </dsp:nvSpPr>
      <dsp:spPr>
        <a:xfrm>
          <a:off x="291852" y="1244"/>
          <a:ext cx="2583143" cy="154988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dirty="0">
              <a:solidFill>
                <a:srgbClr val="C00000"/>
              </a:solidFill>
            </a:rPr>
            <a:t>OUTCOME 4</a:t>
          </a:r>
          <a:endParaRPr lang="en-US" sz="1700" kern="1200" dirty="0">
            <a:solidFill>
              <a:srgbClr val="C00000"/>
            </a:solidFill>
          </a:endParaRPr>
        </a:p>
        <a:p>
          <a:pPr marL="114300" lvl="1" indent="-114300" algn="l" defTabSz="577850">
            <a:lnSpc>
              <a:spcPct val="90000"/>
            </a:lnSpc>
            <a:spcBef>
              <a:spcPct val="0"/>
            </a:spcBef>
            <a:spcAft>
              <a:spcPct val="15000"/>
            </a:spcAft>
            <a:buChar char="•"/>
          </a:pPr>
          <a:r>
            <a:rPr lang="en-US" sz="1300" b="1" i="0" kern="1200" dirty="0"/>
            <a:t>Increased access to near real time seismic detection and alert technology to provide early warning of rapid onset sea level-related hazards in selected new coastal communities.</a:t>
          </a:r>
          <a:endParaRPr lang="en-US" sz="1300" kern="1200" dirty="0"/>
        </a:p>
      </dsp:txBody>
      <dsp:txXfrm>
        <a:off x="291852" y="1244"/>
        <a:ext cx="2583143" cy="1549885"/>
      </dsp:txXfrm>
    </dsp:sp>
    <dsp:sp modelId="{227F4CCB-6263-44C6-944B-37A92BD5DF1D}">
      <dsp:nvSpPr>
        <dsp:cNvPr id="0" name=""/>
        <dsp:cNvSpPr/>
      </dsp:nvSpPr>
      <dsp:spPr>
        <a:xfrm>
          <a:off x="3133309" y="1244"/>
          <a:ext cx="2583143" cy="1549885"/>
        </a:xfrm>
        <a:prstGeom prst="rect">
          <a:avLst/>
        </a:prstGeom>
        <a:gradFill rotWithShape="0">
          <a:gsLst>
            <a:gs pos="0">
              <a:schemeClr val="accent5">
                <a:hueOff val="-965506"/>
                <a:satOff val="-2488"/>
                <a:lumOff val="-1681"/>
                <a:alphaOff val="0"/>
                <a:satMod val="103000"/>
                <a:lumMod val="102000"/>
                <a:tint val="94000"/>
              </a:schemeClr>
            </a:gs>
            <a:gs pos="50000">
              <a:schemeClr val="accent5">
                <a:hueOff val="-965506"/>
                <a:satOff val="-2488"/>
                <a:lumOff val="-1681"/>
                <a:alphaOff val="0"/>
                <a:satMod val="110000"/>
                <a:lumMod val="100000"/>
                <a:shade val="100000"/>
              </a:schemeClr>
            </a:gs>
            <a:gs pos="100000">
              <a:schemeClr val="accent5">
                <a:hueOff val="-965506"/>
                <a:satOff val="-2488"/>
                <a:lumOff val="-16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dirty="0"/>
            <a:t>Output 4.1</a:t>
          </a:r>
          <a:endParaRPr lang="en-US" sz="1700" kern="1200" dirty="0"/>
        </a:p>
        <a:p>
          <a:pPr marL="114300" lvl="1" indent="-114300" algn="l" defTabSz="577850">
            <a:lnSpc>
              <a:spcPct val="90000"/>
            </a:lnSpc>
            <a:spcBef>
              <a:spcPct val="0"/>
            </a:spcBef>
            <a:spcAft>
              <a:spcPct val="15000"/>
            </a:spcAft>
            <a:buChar char="•"/>
          </a:pPr>
          <a:r>
            <a:rPr lang="en-US" sz="1300" b="0" i="0" kern="1200" dirty="0"/>
            <a:t>Tsunami detection (including seismic)  and alerting systems (e.g. sirens) installed or upgraded at selected sites.</a:t>
          </a:r>
          <a:endParaRPr lang="en-US" sz="1300" kern="1200" dirty="0"/>
        </a:p>
      </dsp:txBody>
      <dsp:txXfrm>
        <a:off x="3133309" y="1244"/>
        <a:ext cx="2583143" cy="1549885"/>
      </dsp:txXfrm>
    </dsp:sp>
    <dsp:sp modelId="{E8403C52-320D-4BE2-B442-9BCBFF6854F8}">
      <dsp:nvSpPr>
        <dsp:cNvPr id="0" name=""/>
        <dsp:cNvSpPr/>
      </dsp:nvSpPr>
      <dsp:spPr>
        <a:xfrm>
          <a:off x="5974767" y="1244"/>
          <a:ext cx="2583143" cy="1549885"/>
        </a:xfrm>
        <a:prstGeom prst="rect">
          <a:avLst/>
        </a:prstGeom>
        <a:gradFill rotWithShape="0">
          <a:gsLst>
            <a:gs pos="0">
              <a:schemeClr val="accent5">
                <a:hueOff val="-1931012"/>
                <a:satOff val="-4977"/>
                <a:lumOff val="-3361"/>
                <a:alphaOff val="0"/>
                <a:satMod val="103000"/>
                <a:lumMod val="102000"/>
                <a:tint val="94000"/>
              </a:schemeClr>
            </a:gs>
            <a:gs pos="50000">
              <a:schemeClr val="accent5">
                <a:hueOff val="-1931012"/>
                <a:satOff val="-4977"/>
                <a:lumOff val="-3361"/>
                <a:alphaOff val="0"/>
                <a:satMod val="110000"/>
                <a:lumMod val="100000"/>
                <a:shade val="100000"/>
              </a:schemeClr>
            </a:gs>
            <a:gs pos="100000">
              <a:schemeClr val="accent5">
                <a:hueOff val="-1931012"/>
                <a:satOff val="-4977"/>
                <a:lumOff val="-33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a:t>Output 4.2</a:t>
          </a:r>
          <a:endParaRPr lang="en-US" sz="1700" kern="1200"/>
        </a:p>
        <a:p>
          <a:pPr marL="114300" lvl="1" indent="-114300" algn="l" defTabSz="577850">
            <a:lnSpc>
              <a:spcPct val="90000"/>
            </a:lnSpc>
            <a:spcBef>
              <a:spcPct val="0"/>
            </a:spcBef>
            <a:spcAft>
              <a:spcPct val="15000"/>
            </a:spcAft>
            <a:buChar char="•"/>
          </a:pPr>
          <a:r>
            <a:rPr lang="en-US" sz="1300" b="0" i="0" kern="1200"/>
            <a:t>Operators trained in the installation, operation and maintenance of tsunami detection (including seismic)  and alerting systems (e.g. sirens).</a:t>
          </a:r>
          <a:endParaRPr lang="en-US" sz="1300" kern="1200"/>
        </a:p>
      </dsp:txBody>
      <dsp:txXfrm>
        <a:off x="5974767" y="1244"/>
        <a:ext cx="2583143" cy="1549885"/>
      </dsp:txXfrm>
    </dsp:sp>
    <dsp:sp modelId="{B70623F9-CF8A-4501-87D2-EE83597D3814}">
      <dsp:nvSpPr>
        <dsp:cNvPr id="0" name=""/>
        <dsp:cNvSpPr/>
      </dsp:nvSpPr>
      <dsp:spPr>
        <a:xfrm>
          <a:off x="8816224" y="1244"/>
          <a:ext cx="2583143" cy="1549885"/>
        </a:xfrm>
        <a:prstGeom prst="rect">
          <a:avLst/>
        </a:prstGeom>
        <a:gradFill rotWithShape="0">
          <a:gsLst>
            <a:gs pos="0">
              <a:schemeClr val="accent5">
                <a:hueOff val="-2896518"/>
                <a:satOff val="-7465"/>
                <a:lumOff val="-5042"/>
                <a:alphaOff val="0"/>
                <a:satMod val="103000"/>
                <a:lumMod val="102000"/>
                <a:tint val="94000"/>
              </a:schemeClr>
            </a:gs>
            <a:gs pos="50000">
              <a:schemeClr val="accent5">
                <a:hueOff val="-2896518"/>
                <a:satOff val="-7465"/>
                <a:lumOff val="-5042"/>
                <a:alphaOff val="0"/>
                <a:satMod val="110000"/>
                <a:lumMod val="100000"/>
                <a:shade val="100000"/>
              </a:schemeClr>
            </a:gs>
            <a:gs pos="100000">
              <a:schemeClr val="accent5">
                <a:hueOff val="-2896518"/>
                <a:satOff val="-7465"/>
                <a:lumOff val="-50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a:t>Output 4.3</a:t>
          </a:r>
          <a:endParaRPr lang="en-US" sz="1700" kern="1200"/>
        </a:p>
        <a:p>
          <a:pPr marL="114300" lvl="1" indent="-114300" algn="l" defTabSz="577850">
            <a:lnSpc>
              <a:spcPct val="90000"/>
            </a:lnSpc>
            <a:spcBef>
              <a:spcPct val="0"/>
            </a:spcBef>
            <a:spcAft>
              <a:spcPct val="15000"/>
            </a:spcAft>
            <a:buChar char="•"/>
          </a:pPr>
          <a:r>
            <a:rPr lang="en-US" sz="1300" b="0" i="0" kern="1200"/>
            <a:t>New Affordable Sea level devices for Tsunami detection and alerting systems installed at selected sites.</a:t>
          </a:r>
          <a:endParaRPr lang="en-US" sz="1300" kern="1200"/>
        </a:p>
      </dsp:txBody>
      <dsp:txXfrm>
        <a:off x="8816224" y="1244"/>
        <a:ext cx="2583143" cy="1549885"/>
      </dsp:txXfrm>
    </dsp:sp>
    <dsp:sp modelId="{BA309923-DCE0-4DC0-A05D-867212497045}">
      <dsp:nvSpPr>
        <dsp:cNvPr id="0" name=""/>
        <dsp:cNvSpPr/>
      </dsp:nvSpPr>
      <dsp:spPr>
        <a:xfrm>
          <a:off x="291852" y="1809445"/>
          <a:ext cx="2583143" cy="1549885"/>
        </a:xfrm>
        <a:prstGeom prst="rect">
          <a:avLst/>
        </a:prstGeom>
        <a:gradFill rotWithShape="0">
          <a:gsLst>
            <a:gs pos="0">
              <a:schemeClr val="accent5">
                <a:hueOff val="-3862025"/>
                <a:satOff val="-9954"/>
                <a:lumOff val="-6723"/>
                <a:alphaOff val="0"/>
                <a:satMod val="103000"/>
                <a:lumMod val="102000"/>
                <a:tint val="94000"/>
              </a:schemeClr>
            </a:gs>
            <a:gs pos="50000">
              <a:schemeClr val="accent5">
                <a:hueOff val="-3862025"/>
                <a:satOff val="-9954"/>
                <a:lumOff val="-6723"/>
                <a:alphaOff val="0"/>
                <a:satMod val="110000"/>
                <a:lumMod val="100000"/>
                <a:shade val="100000"/>
              </a:schemeClr>
            </a:gs>
            <a:gs pos="100000">
              <a:schemeClr val="accent5">
                <a:hueOff val="-3862025"/>
                <a:satOff val="-9954"/>
                <a:lumOff val="-672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a:t>Output 4.4</a:t>
          </a:r>
          <a:endParaRPr lang="en-US" sz="1700" kern="1200"/>
        </a:p>
        <a:p>
          <a:pPr marL="114300" lvl="1" indent="-114300" algn="l" defTabSz="577850">
            <a:lnSpc>
              <a:spcPct val="90000"/>
            </a:lnSpc>
            <a:spcBef>
              <a:spcPct val="0"/>
            </a:spcBef>
            <a:spcAft>
              <a:spcPct val="15000"/>
            </a:spcAft>
            <a:buChar char="•"/>
          </a:pPr>
          <a:r>
            <a:rPr lang="en-US" sz="1300" b="0" i="0" kern="1200" dirty="0"/>
            <a:t>Operators trained in the installation, operation and maintenance of affordable sea level devices.</a:t>
          </a:r>
          <a:endParaRPr lang="en-US" sz="1300" kern="1200" dirty="0"/>
        </a:p>
      </dsp:txBody>
      <dsp:txXfrm>
        <a:off x="291852" y="1809445"/>
        <a:ext cx="2583143" cy="1549885"/>
      </dsp:txXfrm>
    </dsp:sp>
    <dsp:sp modelId="{F5B86E41-69DC-4697-AD54-5310AF329610}">
      <dsp:nvSpPr>
        <dsp:cNvPr id="0" name=""/>
        <dsp:cNvSpPr/>
      </dsp:nvSpPr>
      <dsp:spPr>
        <a:xfrm>
          <a:off x="3133309" y="1809445"/>
          <a:ext cx="2583143" cy="1549885"/>
        </a:xfrm>
        <a:prstGeom prst="rect">
          <a:avLst/>
        </a:prstGeom>
        <a:gradFill rotWithShape="0">
          <a:gsLst>
            <a:gs pos="0">
              <a:schemeClr val="accent5">
                <a:hueOff val="-4827531"/>
                <a:satOff val="-12442"/>
                <a:lumOff val="-8404"/>
                <a:alphaOff val="0"/>
                <a:satMod val="103000"/>
                <a:lumMod val="102000"/>
                <a:tint val="94000"/>
              </a:schemeClr>
            </a:gs>
            <a:gs pos="50000">
              <a:schemeClr val="accent5">
                <a:hueOff val="-4827531"/>
                <a:satOff val="-12442"/>
                <a:lumOff val="-8404"/>
                <a:alphaOff val="0"/>
                <a:satMod val="110000"/>
                <a:lumMod val="100000"/>
                <a:shade val="100000"/>
              </a:schemeClr>
            </a:gs>
            <a:gs pos="100000">
              <a:schemeClr val="accent5">
                <a:hueOff val="-4827531"/>
                <a:satOff val="-12442"/>
                <a:lumOff val="-84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dirty="0"/>
            <a:t>Output 4.5</a:t>
          </a:r>
          <a:endParaRPr lang="en-US" sz="1700" kern="1200" dirty="0"/>
        </a:p>
        <a:p>
          <a:pPr marL="114300" lvl="1" indent="-114300" algn="l" defTabSz="577850">
            <a:lnSpc>
              <a:spcPct val="90000"/>
            </a:lnSpc>
            <a:spcBef>
              <a:spcPct val="0"/>
            </a:spcBef>
            <a:spcAft>
              <a:spcPct val="15000"/>
            </a:spcAft>
            <a:buChar char="•"/>
          </a:pPr>
          <a:r>
            <a:rPr lang="en-US" sz="1300" b="0" i="0" kern="1200"/>
            <a:t>The effectiveness, compatibility, performance and benefits of the new affordable sea-level devices in NEAMTWS countries evaluated and submitted to the ICG/NEAMTWS.</a:t>
          </a:r>
          <a:endParaRPr lang="en-US" sz="1300" kern="1200"/>
        </a:p>
      </dsp:txBody>
      <dsp:txXfrm>
        <a:off x="3133309" y="1809445"/>
        <a:ext cx="2583143" cy="1549885"/>
      </dsp:txXfrm>
    </dsp:sp>
    <dsp:sp modelId="{5C00B060-49E5-4A47-88CE-96677A917151}">
      <dsp:nvSpPr>
        <dsp:cNvPr id="0" name=""/>
        <dsp:cNvSpPr/>
      </dsp:nvSpPr>
      <dsp:spPr>
        <a:xfrm>
          <a:off x="5974767" y="1809445"/>
          <a:ext cx="2583143" cy="1549885"/>
        </a:xfrm>
        <a:prstGeom prst="rect">
          <a:avLst/>
        </a:prstGeom>
        <a:gradFill rotWithShape="0">
          <a:gsLst>
            <a:gs pos="0">
              <a:schemeClr val="accent5">
                <a:hueOff val="-5793037"/>
                <a:satOff val="-14931"/>
                <a:lumOff val="-10084"/>
                <a:alphaOff val="0"/>
                <a:satMod val="103000"/>
                <a:lumMod val="102000"/>
                <a:tint val="94000"/>
              </a:schemeClr>
            </a:gs>
            <a:gs pos="50000">
              <a:schemeClr val="accent5">
                <a:hueOff val="-5793037"/>
                <a:satOff val="-14931"/>
                <a:lumOff val="-10084"/>
                <a:alphaOff val="0"/>
                <a:satMod val="110000"/>
                <a:lumMod val="100000"/>
                <a:shade val="100000"/>
              </a:schemeClr>
            </a:gs>
            <a:gs pos="100000">
              <a:schemeClr val="accent5">
                <a:hueOff val="-5793037"/>
                <a:satOff val="-14931"/>
                <a:lumOff val="-100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a:t>Output 4.6</a:t>
          </a:r>
          <a:endParaRPr lang="en-US" sz="1700" kern="1200"/>
        </a:p>
        <a:p>
          <a:pPr marL="114300" lvl="1" indent="-114300" algn="l" defTabSz="577850">
            <a:lnSpc>
              <a:spcPct val="90000"/>
            </a:lnSpc>
            <a:spcBef>
              <a:spcPct val="0"/>
            </a:spcBef>
            <a:spcAft>
              <a:spcPct val="15000"/>
            </a:spcAft>
            <a:buChar char="•"/>
          </a:pPr>
          <a:r>
            <a:rPr lang="en-US" sz="1300" b="0" i="0" kern="1200"/>
            <a:t>Maintenance programme and budget for the new affordable sea level devices prepared for follow up activities.</a:t>
          </a:r>
          <a:endParaRPr lang="en-US" sz="1300" kern="1200"/>
        </a:p>
      </dsp:txBody>
      <dsp:txXfrm>
        <a:off x="5974767" y="1809445"/>
        <a:ext cx="2583143" cy="1549885"/>
      </dsp:txXfrm>
    </dsp:sp>
    <dsp:sp modelId="{A7DD6CC8-1CA2-4ED9-A4C0-ED1BA8C4685E}">
      <dsp:nvSpPr>
        <dsp:cNvPr id="0" name=""/>
        <dsp:cNvSpPr/>
      </dsp:nvSpPr>
      <dsp:spPr>
        <a:xfrm>
          <a:off x="8816224" y="1809445"/>
          <a:ext cx="2583143" cy="1549885"/>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a:t>Output 4.7</a:t>
          </a:r>
          <a:endParaRPr lang="en-US" sz="1700" kern="1200"/>
        </a:p>
        <a:p>
          <a:pPr marL="114300" lvl="1" indent="-114300" algn="l" defTabSz="577850">
            <a:lnSpc>
              <a:spcPct val="90000"/>
            </a:lnSpc>
            <a:spcBef>
              <a:spcPct val="0"/>
            </a:spcBef>
            <a:spcAft>
              <a:spcPct val="15000"/>
            </a:spcAft>
            <a:buChar char="•"/>
          </a:pPr>
          <a:r>
            <a:rPr lang="en-US" sz="1300" b="0" i="0" kern="1200" dirty="0"/>
            <a:t>Affordable sea-level devices network fully integrated into the IOC/UNESCO Sea Level Station Monitoring Facility</a:t>
          </a:r>
          <a:endParaRPr lang="en-US" sz="1300" kern="1200" dirty="0"/>
        </a:p>
      </dsp:txBody>
      <dsp:txXfrm>
        <a:off x="8816224" y="1809445"/>
        <a:ext cx="2583143" cy="15498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A6D350-EF41-4E20-B708-329EDA20590D}">
      <dsp:nvSpPr>
        <dsp:cNvPr id="0" name=""/>
        <dsp:cNvSpPr/>
      </dsp:nvSpPr>
      <dsp:spPr>
        <a:xfrm>
          <a:off x="2749767" y="1165"/>
          <a:ext cx="1566367" cy="156636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Training </a:t>
          </a:r>
        </a:p>
      </dsp:txBody>
      <dsp:txXfrm>
        <a:off x="2979156" y="230554"/>
        <a:ext cx="1107589" cy="1107589"/>
      </dsp:txXfrm>
    </dsp:sp>
    <dsp:sp modelId="{FF7E607E-1AB9-4FF2-BE24-384E1296A51C}">
      <dsp:nvSpPr>
        <dsp:cNvPr id="0" name=""/>
        <dsp:cNvSpPr/>
      </dsp:nvSpPr>
      <dsp:spPr>
        <a:xfrm rot="2700000">
          <a:off x="4147847" y="1342651"/>
          <a:ext cx="415461" cy="52864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166100" y="1404315"/>
        <a:ext cx="290823" cy="317188"/>
      </dsp:txXfrm>
    </dsp:sp>
    <dsp:sp modelId="{4F57E494-4EE1-4ADA-BA8F-542D6F485AB2}">
      <dsp:nvSpPr>
        <dsp:cNvPr id="0" name=""/>
        <dsp:cNvSpPr/>
      </dsp:nvSpPr>
      <dsp:spPr>
        <a:xfrm>
          <a:off x="4411650" y="1663047"/>
          <a:ext cx="1566367" cy="1566367"/>
        </a:xfrm>
        <a:prstGeom prst="ellipse">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Integration </a:t>
          </a:r>
        </a:p>
      </dsp:txBody>
      <dsp:txXfrm>
        <a:off x="4641039" y="1892436"/>
        <a:ext cx="1107589" cy="1107589"/>
      </dsp:txXfrm>
    </dsp:sp>
    <dsp:sp modelId="{F0E8CE5D-94DA-45D5-BBB9-8F6AEFF18126}">
      <dsp:nvSpPr>
        <dsp:cNvPr id="0" name=""/>
        <dsp:cNvSpPr/>
      </dsp:nvSpPr>
      <dsp:spPr>
        <a:xfrm rot="8100000">
          <a:off x="4164476" y="3004534"/>
          <a:ext cx="415461" cy="528648"/>
        </a:xfrm>
        <a:prstGeom prst="rightArrow">
          <a:avLst>
            <a:gd name="adj1" fmla="val 60000"/>
            <a:gd name="adj2" fmla="val 50000"/>
          </a:avLst>
        </a:prstGeom>
        <a:solidFill>
          <a:schemeClr val="accent3">
            <a:hueOff val="903533"/>
            <a:satOff val="33333"/>
            <a:lumOff val="-490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4270861" y="3066198"/>
        <a:ext cx="290823" cy="317188"/>
      </dsp:txXfrm>
    </dsp:sp>
    <dsp:sp modelId="{F7D6CD17-D955-40FC-BCE3-A16DB9AA323D}">
      <dsp:nvSpPr>
        <dsp:cNvPr id="0" name=""/>
        <dsp:cNvSpPr/>
      </dsp:nvSpPr>
      <dsp:spPr>
        <a:xfrm>
          <a:off x="2749767" y="3324930"/>
          <a:ext cx="1566367" cy="1566367"/>
        </a:xfrm>
        <a:prstGeom prst="ellipse">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Planning </a:t>
          </a:r>
        </a:p>
      </dsp:txBody>
      <dsp:txXfrm>
        <a:off x="2979156" y="3554319"/>
        <a:ext cx="1107589" cy="1107589"/>
      </dsp:txXfrm>
    </dsp:sp>
    <dsp:sp modelId="{666249AD-F033-4554-8C59-44CCFECB1AD6}">
      <dsp:nvSpPr>
        <dsp:cNvPr id="0" name=""/>
        <dsp:cNvSpPr/>
      </dsp:nvSpPr>
      <dsp:spPr>
        <a:xfrm rot="13500000">
          <a:off x="2502593" y="3021162"/>
          <a:ext cx="415461" cy="528648"/>
        </a:xfrm>
        <a:prstGeom prst="rightArrow">
          <a:avLst>
            <a:gd name="adj1" fmla="val 60000"/>
            <a:gd name="adj2" fmla="val 50000"/>
          </a:avLst>
        </a:prstGeom>
        <a:solidFill>
          <a:schemeClr val="accent3">
            <a:hueOff val="1807066"/>
            <a:satOff val="66667"/>
            <a:lumOff val="-98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608978" y="3170958"/>
        <a:ext cx="290823" cy="317188"/>
      </dsp:txXfrm>
    </dsp:sp>
    <dsp:sp modelId="{A6F8D5D0-A25D-48AA-A628-1EA1A68D5FE9}">
      <dsp:nvSpPr>
        <dsp:cNvPr id="0" name=""/>
        <dsp:cNvSpPr/>
      </dsp:nvSpPr>
      <dsp:spPr>
        <a:xfrm>
          <a:off x="1087885" y="1663047"/>
          <a:ext cx="1566367" cy="1566367"/>
        </a:xfrm>
        <a:prstGeom prst="ellips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Installation/ maintenance</a:t>
          </a:r>
        </a:p>
      </dsp:txBody>
      <dsp:txXfrm>
        <a:off x="1317274" y="1892436"/>
        <a:ext cx="1107589" cy="1107589"/>
      </dsp:txXfrm>
    </dsp:sp>
    <dsp:sp modelId="{FE676632-D56E-49B0-9285-2998DA3603D4}">
      <dsp:nvSpPr>
        <dsp:cNvPr id="0" name=""/>
        <dsp:cNvSpPr/>
      </dsp:nvSpPr>
      <dsp:spPr>
        <a:xfrm rot="18900000">
          <a:off x="2485964" y="1359280"/>
          <a:ext cx="415461" cy="528648"/>
        </a:xfrm>
        <a:prstGeom prst="rightArrow">
          <a:avLst>
            <a:gd name="adj1" fmla="val 60000"/>
            <a:gd name="adj2" fmla="val 5000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504217" y="1509076"/>
        <a:ext cx="290823" cy="317188"/>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A8A15E-CEA6-4AA1-93AA-D75A7732F185}"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49D2D3-05E0-4218-AD66-4A682C6CEFF8}" type="slidenum">
              <a:rPr lang="en-US" smtClean="0"/>
              <a:t>‹#›</a:t>
            </a:fld>
            <a:endParaRPr lang="en-US"/>
          </a:p>
        </p:txBody>
      </p:sp>
    </p:spTree>
    <p:extLst>
      <p:ext uri="{BB962C8B-B14F-4D97-AF65-F5344CB8AC3E}">
        <p14:creationId xmlns:p14="http://schemas.microsoft.com/office/powerpoint/2010/main" val="1137373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49D2D3-05E0-4218-AD66-4A682C6CEFF8}" type="slidenum">
              <a:rPr lang="en-US" smtClean="0"/>
              <a:t>4</a:t>
            </a:fld>
            <a:endParaRPr lang="en-US"/>
          </a:p>
        </p:txBody>
      </p:sp>
    </p:spTree>
    <p:extLst>
      <p:ext uri="{BB962C8B-B14F-4D97-AF65-F5344CB8AC3E}">
        <p14:creationId xmlns:p14="http://schemas.microsoft.com/office/powerpoint/2010/main" val="3296346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49D2D3-05E0-4218-AD66-4A682C6CEFF8}" type="slidenum">
              <a:rPr lang="en-US" smtClean="0"/>
              <a:t>13</a:t>
            </a:fld>
            <a:endParaRPr lang="en-US"/>
          </a:p>
        </p:txBody>
      </p:sp>
    </p:spTree>
    <p:extLst>
      <p:ext uri="{BB962C8B-B14F-4D97-AF65-F5344CB8AC3E}">
        <p14:creationId xmlns:p14="http://schemas.microsoft.com/office/powerpoint/2010/main" val="2112695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B7746-5A79-6C0D-DBEA-C8401D8E9B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720C8371-E550-1773-1846-B6A1B16EBA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1C638622-05EE-A6C2-B5FD-4167423673BF}"/>
              </a:ext>
            </a:extLst>
          </p:cNvPr>
          <p:cNvSpPr>
            <a:spLocks noGrp="1"/>
          </p:cNvSpPr>
          <p:nvPr>
            <p:ph type="dt" sz="half" idx="10"/>
          </p:nvPr>
        </p:nvSpPr>
        <p:spPr/>
        <p:txBody>
          <a:bodyPr/>
          <a:lstStyle/>
          <a:p>
            <a:fld id="{3AF457F0-B37F-416E-8E43-7AED3111A142}" type="datetimeFigureOut">
              <a:rPr lang="fr-FR" smtClean="0"/>
              <a:t>25/04/2024</a:t>
            </a:fld>
            <a:endParaRPr lang="fr-FR"/>
          </a:p>
        </p:txBody>
      </p:sp>
      <p:sp>
        <p:nvSpPr>
          <p:cNvPr id="5" name="Footer Placeholder 4">
            <a:extLst>
              <a:ext uri="{FF2B5EF4-FFF2-40B4-BE49-F238E27FC236}">
                <a16:creationId xmlns:a16="http://schemas.microsoft.com/office/drawing/2014/main" id="{74AD059B-8726-9A98-4B7E-ED154B8B119A}"/>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F3FF5B15-E479-B3A0-C24E-96638DEAEF58}"/>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473333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0C64F-2304-A00A-027C-1A6BC3BCAD8F}"/>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4D79D1D3-D32F-1A23-A3B9-8323B45FA7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435FF48B-09A8-41C1-6A51-F64E415A2FBE}"/>
              </a:ext>
            </a:extLst>
          </p:cNvPr>
          <p:cNvSpPr>
            <a:spLocks noGrp="1"/>
          </p:cNvSpPr>
          <p:nvPr>
            <p:ph type="dt" sz="half" idx="10"/>
          </p:nvPr>
        </p:nvSpPr>
        <p:spPr/>
        <p:txBody>
          <a:bodyPr/>
          <a:lstStyle/>
          <a:p>
            <a:fld id="{3AF457F0-B37F-416E-8E43-7AED3111A142}" type="datetimeFigureOut">
              <a:rPr lang="fr-FR" smtClean="0"/>
              <a:t>25/04/2024</a:t>
            </a:fld>
            <a:endParaRPr lang="fr-FR"/>
          </a:p>
        </p:txBody>
      </p:sp>
      <p:sp>
        <p:nvSpPr>
          <p:cNvPr id="5" name="Footer Placeholder 4">
            <a:extLst>
              <a:ext uri="{FF2B5EF4-FFF2-40B4-BE49-F238E27FC236}">
                <a16:creationId xmlns:a16="http://schemas.microsoft.com/office/drawing/2014/main" id="{DDD269CA-D580-67AF-7E1D-2670AC422868}"/>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C110B06B-CCAF-9900-D4A7-72E1BB31BE15}"/>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1989551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061613-1918-EDD5-0E41-D5119A974D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609562C9-9ABB-76E2-72DA-41C2030C18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FD158711-9272-F08C-DB92-88E8D00029C7}"/>
              </a:ext>
            </a:extLst>
          </p:cNvPr>
          <p:cNvSpPr>
            <a:spLocks noGrp="1"/>
          </p:cNvSpPr>
          <p:nvPr>
            <p:ph type="dt" sz="half" idx="10"/>
          </p:nvPr>
        </p:nvSpPr>
        <p:spPr/>
        <p:txBody>
          <a:bodyPr/>
          <a:lstStyle/>
          <a:p>
            <a:fld id="{3AF457F0-B37F-416E-8E43-7AED3111A142}" type="datetimeFigureOut">
              <a:rPr lang="fr-FR" smtClean="0"/>
              <a:t>25/04/2024</a:t>
            </a:fld>
            <a:endParaRPr lang="fr-FR"/>
          </a:p>
        </p:txBody>
      </p:sp>
      <p:sp>
        <p:nvSpPr>
          <p:cNvPr id="5" name="Footer Placeholder 4">
            <a:extLst>
              <a:ext uri="{FF2B5EF4-FFF2-40B4-BE49-F238E27FC236}">
                <a16:creationId xmlns:a16="http://schemas.microsoft.com/office/drawing/2014/main" id="{64085B4B-656B-218B-0849-CAC942CEAEEC}"/>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CD16DE2-2ECB-B06C-E98D-DAEDE418051A}"/>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761772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6656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7001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019BE-A096-9E41-5753-C226C9D386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236D58-5512-A729-84EF-D8C3440C67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573DCD-5EF4-A175-AF4D-BD1243134458}"/>
              </a:ext>
            </a:extLst>
          </p:cNvPr>
          <p:cNvSpPr>
            <a:spLocks noGrp="1"/>
          </p:cNvSpPr>
          <p:nvPr>
            <p:ph type="dt" sz="half" idx="10"/>
          </p:nvPr>
        </p:nvSpPr>
        <p:spPr/>
        <p:txBody>
          <a:bodyPr/>
          <a:lstStyle/>
          <a:p>
            <a:fld id="{7E90FA0F-D5F9-42A3-8D8F-32260CD488EE}" type="datetimeFigureOut">
              <a:rPr lang="en-US" smtClean="0"/>
              <a:t>4/25/2024</a:t>
            </a:fld>
            <a:endParaRPr lang="en-US"/>
          </a:p>
        </p:txBody>
      </p:sp>
      <p:sp>
        <p:nvSpPr>
          <p:cNvPr id="5" name="Footer Placeholder 4">
            <a:extLst>
              <a:ext uri="{FF2B5EF4-FFF2-40B4-BE49-F238E27FC236}">
                <a16:creationId xmlns:a16="http://schemas.microsoft.com/office/drawing/2014/main" id="{C7888119-2CC7-8AB3-B2F7-13CFD082E5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3257D-6586-4EF2-7370-1082D75E95F1}"/>
              </a:ext>
            </a:extLst>
          </p:cNvPr>
          <p:cNvSpPr>
            <a:spLocks noGrp="1"/>
          </p:cNvSpPr>
          <p:nvPr>
            <p:ph type="sldNum" sz="quarter" idx="12"/>
          </p:nvPr>
        </p:nvSpPr>
        <p:spPr/>
        <p:txBody>
          <a:bodyPr/>
          <a:lstStyle/>
          <a:p>
            <a:fld id="{5F15A618-C78B-436C-8372-FFEB03CA81EE}" type="slidenum">
              <a:rPr lang="en-US" smtClean="0"/>
              <a:t>‹#›</a:t>
            </a:fld>
            <a:endParaRPr lang="en-US"/>
          </a:p>
        </p:txBody>
      </p:sp>
    </p:spTree>
    <p:extLst>
      <p:ext uri="{BB962C8B-B14F-4D97-AF65-F5344CB8AC3E}">
        <p14:creationId xmlns:p14="http://schemas.microsoft.com/office/powerpoint/2010/main" val="2023630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D9927-5C59-78B1-B03C-D7000C4FB5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FEC8FB-EA56-AEC2-72E8-B82DD16D2D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DEF12D-4742-891F-3C61-DD53F2375926}"/>
              </a:ext>
            </a:extLst>
          </p:cNvPr>
          <p:cNvSpPr>
            <a:spLocks noGrp="1"/>
          </p:cNvSpPr>
          <p:nvPr>
            <p:ph type="dt" sz="half" idx="10"/>
          </p:nvPr>
        </p:nvSpPr>
        <p:spPr/>
        <p:txBody>
          <a:bodyPr/>
          <a:lstStyle/>
          <a:p>
            <a:fld id="{7E90FA0F-D5F9-42A3-8D8F-32260CD488EE}" type="datetimeFigureOut">
              <a:rPr lang="en-US" smtClean="0"/>
              <a:t>4/25/2024</a:t>
            </a:fld>
            <a:endParaRPr lang="en-US"/>
          </a:p>
        </p:txBody>
      </p:sp>
      <p:sp>
        <p:nvSpPr>
          <p:cNvPr id="5" name="Footer Placeholder 4">
            <a:extLst>
              <a:ext uri="{FF2B5EF4-FFF2-40B4-BE49-F238E27FC236}">
                <a16:creationId xmlns:a16="http://schemas.microsoft.com/office/drawing/2014/main" id="{82507654-3A92-604C-873E-C8717000EE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D5895-8CE9-9A9A-72B3-03DF4E6838AB}"/>
              </a:ext>
            </a:extLst>
          </p:cNvPr>
          <p:cNvSpPr>
            <a:spLocks noGrp="1"/>
          </p:cNvSpPr>
          <p:nvPr>
            <p:ph type="sldNum" sz="quarter" idx="12"/>
          </p:nvPr>
        </p:nvSpPr>
        <p:spPr/>
        <p:txBody>
          <a:bodyPr/>
          <a:lstStyle/>
          <a:p>
            <a:fld id="{5F15A618-C78B-436C-8372-FFEB03CA81EE}" type="slidenum">
              <a:rPr lang="en-US" smtClean="0"/>
              <a:t>‹#›</a:t>
            </a:fld>
            <a:endParaRPr lang="en-US"/>
          </a:p>
        </p:txBody>
      </p:sp>
    </p:spTree>
    <p:extLst>
      <p:ext uri="{BB962C8B-B14F-4D97-AF65-F5344CB8AC3E}">
        <p14:creationId xmlns:p14="http://schemas.microsoft.com/office/powerpoint/2010/main" val="423397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FB6DB-6441-AF64-5341-E99717C447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870860-1439-5C45-A8C3-FD50BFE8D2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CD86E-9AA6-BBDE-AF02-AC919E25411A}"/>
              </a:ext>
            </a:extLst>
          </p:cNvPr>
          <p:cNvSpPr>
            <a:spLocks noGrp="1"/>
          </p:cNvSpPr>
          <p:nvPr>
            <p:ph type="dt" sz="half" idx="10"/>
          </p:nvPr>
        </p:nvSpPr>
        <p:spPr/>
        <p:txBody>
          <a:bodyPr/>
          <a:lstStyle/>
          <a:p>
            <a:fld id="{7E90FA0F-D5F9-42A3-8D8F-32260CD488EE}" type="datetimeFigureOut">
              <a:rPr lang="en-US" smtClean="0"/>
              <a:t>4/25/2024</a:t>
            </a:fld>
            <a:endParaRPr lang="en-US"/>
          </a:p>
        </p:txBody>
      </p:sp>
      <p:sp>
        <p:nvSpPr>
          <p:cNvPr id="5" name="Footer Placeholder 4">
            <a:extLst>
              <a:ext uri="{FF2B5EF4-FFF2-40B4-BE49-F238E27FC236}">
                <a16:creationId xmlns:a16="http://schemas.microsoft.com/office/drawing/2014/main" id="{AB030DB9-AA3F-BBE4-0FAA-248424091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F08F5-225B-A93D-1E7F-B91BE8189347}"/>
              </a:ext>
            </a:extLst>
          </p:cNvPr>
          <p:cNvSpPr>
            <a:spLocks noGrp="1"/>
          </p:cNvSpPr>
          <p:nvPr>
            <p:ph type="sldNum" sz="quarter" idx="12"/>
          </p:nvPr>
        </p:nvSpPr>
        <p:spPr/>
        <p:txBody>
          <a:bodyPr/>
          <a:lstStyle/>
          <a:p>
            <a:fld id="{5F15A618-C78B-436C-8372-FFEB03CA81EE}" type="slidenum">
              <a:rPr lang="en-US" smtClean="0"/>
              <a:t>‹#›</a:t>
            </a:fld>
            <a:endParaRPr lang="en-US"/>
          </a:p>
        </p:txBody>
      </p:sp>
    </p:spTree>
    <p:extLst>
      <p:ext uri="{BB962C8B-B14F-4D97-AF65-F5344CB8AC3E}">
        <p14:creationId xmlns:p14="http://schemas.microsoft.com/office/powerpoint/2010/main" val="1575229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35D59-E12A-C751-2E2D-48ADAE4970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A789C5-2A61-66EB-9EE0-688BACB3A2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3B9937-AFF0-1AB1-C594-0732B10E2A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DE7C14-4F15-4828-926A-280EE1E18624}"/>
              </a:ext>
            </a:extLst>
          </p:cNvPr>
          <p:cNvSpPr>
            <a:spLocks noGrp="1"/>
          </p:cNvSpPr>
          <p:nvPr>
            <p:ph type="dt" sz="half" idx="10"/>
          </p:nvPr>
        </p:nvSpPr>
        <p:spPr/>
        <p:txBody>
          <a:bodyPr/>
          <a:lstStyle/>
          <a:p>
            <a:fld id="{7E90FA0F-D5F9-42A3-8D8F-32260CD488EE}" type="datetimeFigureOut">
              <a:rPr lang="en-US" smtClean="0"/>
              <a:t>4/25/2024</a:t>
            </a:fld>
            <a:endParaRPr lang="en-US"/>
          </a:p>
        </p:txBody>
      </p:sp>
      <p:sp>
        <p:nvSpPr>
          <p:cNvPr id="6" name="Footer Placeholder 5">
            <a:extLst>
              <a:ext uri="{FF2B5EF4-FFF2-40B4-BE49-F238E27FC236}">
                <a16:creationId xmlns:a16="http://schemas.microsoft.com/office/drawing/2014/main" id="{00C72099-2DD2-E0BC-7131-69F908D98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BA5B31-A24A-6C3F-2F8E-68ADE5557BD2}"/>
              </a:ext>
            </a:extLst>
          </p:cNvPr>
          <p:cNvSpPr>
            <a:spLocks noGrp="1"/>
          </p:cNvSpPr>
          <p:nvPr>
            <p:ph type="sldNum" sz="quarter" idx="12"/>
          </p:nvPr>
        </p:nvSpPr>
        <p:spPr/>
        <p:txBody>
          <a:bodyPr/>
          <a:lstStyle/>
          <a:p>
            <a:fld id="{5F15A618-C78B-436C-8372-FFEB03CA81EE}" type="slidenum">
              <a:rPr lang="en-US" smtClean="0"/>
              <a:t>‹#›</a:t>
            </a:fld>
            <a:endParaRPr lang="en-US"/>
          </a:p>
        </p:txBody>
      </p:sp>
    </p:spTree>
    <p:extLst>
      <p:ext uri="{BB962C8B-B14F-4D97-AF65-F5344CB8AC3E}">
        <p14:creationId xmlns:p14="http://schemas.microsoft.com/office/powerpoint/2010/main" val="1755780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5A3C4-3D48-651A-AA49-8AAF5FEFC4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DF9920-832C-D25A-FBF8-BBBE828758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1ADAC4-0419-15AC-B63A-AA4052A58C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10EC31-ABB0-01DD-9EF6-20CCB71CE3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CE3B31-AA9D-27B2-E7B1-93441F1769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41720F-243A-8EC2-DFD9-082A9FE20380}"/>
              </a:ext>
            </a:extLst>
          </p:cNvPr>
          <p:cNvSpPr>
            <a:spLocks noGrp="1"/>
          </p:cNvSpPr>
          <p:nvPr>
            <p:ph type="dt" sz="half" idx="10"/>
          </p:nvPr>
        </p:nvSpPr>
        <p:spPr/>
        <p:txBody>
          <a:bodyPr/>
          <a:lstStyle/>
          <a:p>
            <a:fld id="{7E90FA0F-D5F9-42A3-8D8F-32260CD488EE}" type="datetimeFigureOut">
              <a:rPr lang="en-US" smtClean="0"/>
              <a:t>4/25/2024</a:t>
            </a:fld>
            <a:endParaRPr lang="en-US"/>
          </a:p>
        </p:txBody>
      </p:sp>
      <p:sp>
        <p:nvSpPr>
          <p:cNvPr id="8" name="Footer Placeholder 7">
            <a:extLst>
              <a:ext uri="{FF2B5EF4-FFF2-40B4-BE49-F238E27FC236}">
                <a16:creationId xmlns:a16="http://schemas.microsoft.com/office/drawing/2014/main" id="{AA6D85FD-7092-3F02-4612-6FDB4E5EF9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20F2F-9826-306A-C5CD-5F9AA97D7A8C}"/>
              </a:ext>
            </a:extLst>
          </p:cNvPr>
          <p:cNvSpPr>
            <a:spLocks noGrp="1"/>
          </p:cNvSpPr>
          <p:nvPr>
            <p:ph type="sldNum" sz="quarter" idx="12"/>
          </p:nvPr>
        </p:nvSpPr>
        <p:spPr/>
        <p:txBody>
          <a:bodyPr/>
          <a:lstStyle/>
          <a:p>
            <a:fld id="{5F15A618-C78B-436C-8372-FFEB03CA81EE}" type="slidenum">
              <a:rPr lang="en-US" smtClean="0"/>
              <a:t>‹#›</a:t>
            </a:fld>
            <a:endParaRPr lang="en-US"/>
          </a:p>
        </p:txBody>
      </p:sp>
    </p:spTree>
    <p:extLst>
      <p:ext uri="{BB962C8B-B14F-4D97-AF65-F5344CB8AC3E}">
        <p14:creationId xmlns:p14="http://schemas.microsoft.com/office/powerpoint/2010/main" val="1319147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4BB6B-174A-231F-DE6C-DA2AB0C1DD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94E9CD-CAAF-5EA5-F398-3FABEA13D34A}"/>
              </a:ext>
            </a:extLst>
          </p:cNvPr>
          <p:cNvSpPr>
            <a:spLocks noGrp="1"/>
          </p:cNvSpPr>
          <p:nvPr>
            <p:ph type="dt" sz="half" idx="10"/>
          </p:nvPr>
        </p:nvSpPr>
        <p:spPr/>
        <p:txBody>
          <a:bodyPr/>
          <a:lstStyle/>
          <a:p>
            <a:fld id="{7E90FA0F-D5F9-42A3-8D8F-32260CD488EE}" type="datetimeFigureOut">
              <a:rPr lang="en-US" smtClean="0"/>
              <a:t>4/25/2024</a:t>
            </a:fld>
            <a:endParaRPr lang="en-US"/>
          </a:p>
        </p:txBody>
      </p:sp>
      <p:sp>
        <p:nvSpPr>
          <p:cNvPr id="4" name="Footer Placeholder 3">
            <a:extLst>
              <a:ext uri="{FF2B5EF4-FFF2-40B4-BE49-F238E27FC236}">
                <a16:creationId xmlns:a16="http://schemas.microsoft.com/office/drawing/2014/main" id="{73335A12-08ED-3252-DB0B-7A124C8343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5874CA-C12E-B41B-F44F-8E5B1375219E}"/>
              </a:ext>
            </a:extLst>
          </p:cNvPr>
          <p:cNvSpPr>
            <a:spLocks noGrp="1"/>
          </p:cNvSpPr>
          <p:nvPr>
            <p:ph type="sldNum" sz="quarter" idx="12"/>
          </p:nvPr>
        </p:nvSpPr>
        <p:spPr/>
        <p:txBody>
          <a:bodyPr/>
          <a:lstStyle/>
          <a:p>
            <a:fld id="{5F15A618-C78B-436C-8372-FFEB03CA81EE}" type="slidenum">
              <a:rPr lang="en-US" smtClean="0"/>
              <a:t>‹#›</a:t>
            </a:fld>
            <a:endParaRPr lang="en-US"/>
          </a:p>
        </p:txBody>
      </p:sp>
    </p:spTree>
    <p:extLst>
      <p:ext uri="{BB962C8B-B14F-4D97-AF65-F5344CB8AC3E}">
        <p14:creationId xmlns:p14="http://schemas.microsoft.com/office/powerpoint/2010/main" val="3748109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3AE81-20B4-B16D-969C-606B15C93CA1}"/>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21184D6B-1760-DBA6-C83B-6424ADBCED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41CF2AB-9460-4703-90CA-E92CEA30393F}"/>
              </a:ext>
            </a:extLst>
          </p:cNvPr>
          <p:cNvSpPr>
            <a:spLocks noGrp="1"/>
          </p:cNvSpPr>
          <p:nvPr>
            <p:ph type="dt" sz="half" idx="10"/>
          </p:nvPr>
        </p:nvSpPr>
        <p:spPr/>
        <p:txBody>
          <a:bodyPr/>
          <a:lstStyle/>
          <a:p>
            <a:fld id="{3AF457F0-B37F-416E-8E43-7AED3111A142}" type="datetimeFigureOut">
              <a:rPr lang="fr-FR" smtClean="0"/>
              <a:t>25/04/2024</a:t>
            </a:fld>
            <a:endParaRPr lang="fr-FR"/>
          </a:p>
        </p:txBody>
      </p:sp>
      <p:sp>
        <p:nvSpPr>
          <p:cNvPr id="5" name="Footer Placeholder 4">
            <a:extLst>
              <a:ext uri="{FF2B5EF4-FFF2-40B4-BE49-F238E27FC236}">
                <a16:creationId xmlns:a16="http://schemas.microsoft.com/office/drawing/2014/main" id="{2FD9236C-A788-6026-242D-0D628A99A395}"/>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328D7C40-6473-4304-0B4B-0EA1303E1901}"/>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804516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84B672-3F5A-6745-29F3-484B6591B70B}"/>
              </a:ext>
            </a:extLst>
          </p:cNvPr>
          <p:cNvSpPr>
            <a:spLocks noGrp="1"/>
          </p:cNvSpPr>
          <p:nvPr>
            <p:ph type="dt" sz="half" idx="10"/>
          </p:nvPr>
        </p:nvSpPr>
        <p:spPr/>
        <p:txBody>
          <a:bodyPr/>
          <a:lstStyle/>
          <a:p>
            <a:fld id="{7E90FA0F-D5F9-42A3-8D8F-32260CD488EE}" type="datetimeFigureOut">
              <a:rPr lang="en-US" smtClean="0"/>
              <a:t>4/25/2024</a:t>
            </a:fld>
            <a:endParaRPr lang="en-US"/>
          </a:p>
        </p:txBody>
      </p:sp>
      <p:sp>
        <p:nvSpPr>
          <p:cNvPr id="3" name="Footer Placeholder 2">
            <a:extLst>
              <a:ext uri="{FF2B5EF4-FFF2-40B4-BE49-F238E27FC236}">
                <a16:creationId xmlns:a16="http://schemas.microsoft.com/office/drawing/2014/main" id="{A31A1BBE-D4CC-2439-177D-1D3EEF7B03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F92EE2-B441-BE91-7E13-EAF40D0BB8B4}"/>
              </a:ext>
            </a:extLst>
          </p:cNvPr>
          <p:cNvSpPr>
            <a:spLocks noGrp="1"/>
          </p:cNvSpPr>
          <p:nvPr>
            <p:ph type="sldNum" sz="quarter" idx="12"/>
          </p:nvPr>
        </p:nvSpPr>
        <p:spPr/>
        <p:txBody>
          <a:bodyPr/>
          <a:lstStyle/>
          <a:p>
            <a:fld id="{5F15A618-C78B-436C-8372-FFEB03CA81EE}" type="slidenum">
              <a:rPr lang="en-US" smtClean="0"/>
              <a:t>‹#›</a:t>
            </a:fld>
            <a:endParaRPr lang="en-US"/>
          </a:p>
        </p:txBody>
      </p:sp>
    </p:spTree>
    <p:extLst>
      <p:ext uri="{BB962C8B-B14F-4D97-AF65-F5344CB8AC3E}">
        <p14:creationId xmlns:p14="http://schemas.microsoft.com/office/powerpoint/2010/main" val="827887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2E7F9-82A5-6674-3C1E-756E1B556C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744DC5-EF7F-B030-1B15-9D1E90EC2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92738A-18D4-782A-E26A-F5277DC0DE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40C6C0-6939-92EF-D1DA-D8ACF969D10E}"/>
              </a:ext>
            </a:extLst>
          </p:cNvPr>
          <p:cNvSpPr>
            <a:spLocks noGrp="1"/>
          </p:cNvSpPr>
          <p:nvPr>
            <p:ph type="dt" sz="half" idx="10"/>
          </p:nvPr>
        </p:nvSpPr>
        <p:spPr/>
        <p:txBody>
          <a:bodyPr/>
          <a:lstStyle/>
          <a:p>
            <a:fld id="{7E90FA0F-D5F9-42A3-8D8F-32260CD488EE}" type="datetimeFigureOut">
              <a:rPr lang="en-US" smtClean="0"/>
              <a:t>4/25/2024</a:t>
            </a:fld>
            <a:endParaRPr lang="en-US"/>
          </a:p>
        </p:txBody>
      </p:sp>
      <p:sp>
        <p:nvSpPr>
          <p:cNvPr id="6" name="Footer Placeholder 5">
            <a:extLst>
              <a:ext uri="{FF2B5EF4-FFF2-40B4-BE49-F238E27FC236}">
                <a16:creationId xmlns:a16="http://schemas.microsoft.com/office/drawing/2014/main" id="{737A725E-E229-43A8-DE0A-C30C02A60B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CA4D9E-5B34-33D2-6CA6-1DF0C9E71C5B}"/>
              </a:ext>
            </a:extLst>
          </p:cNvPr>
          <p:cNvSpPr>
            <a:spLocks noGrp="1"/>
          </p:cNvSpPr>
          <p:nvPr>
            <p:ph type="sldNum" sz="quarter" idx="12"/>
          </p:nvPr>
        </p:nvSpPr>
        <p:spPr/>
        <p:txBody>
          <a:bodyPr/>
          <a:lstStyle/>
          <a:p>
            <a:fld id="{5F15A618-C78B-436C-8372-FFEB03CA81EE}" type="slidenum">
              <a:rPr lang="en-US" smtClean="0"/>
              <a:t>‹#›</a:t>
            </a:fld>
            <a:endParaRPr lang="en-US"/>
          </a:p>
        </p:txBody>
      </p:sp>
    </p:spTree>
    <p:extLst>
      <p:ext uri="{BB962C8B-B14F-4D97-AF65-F5344CB8AC3E}">
        <p14:creationId xmlns:p14="http://schemas.microsoft.com/office/powerpoint/2010/main" val="2174826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65348-B87D-7ADD-6E44-EC1C535BF6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DC4732-08EB-5CA2-47AC-DD4B8F520B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9A0548-D76C-6442-A415-08C8C0E19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A9CEB5-CC53-AABA-4EB6-04CEAFE36DAA}"/>
              </a:ext>
            </a:extLst>
          </p:cNvPr>
          <p:cNvSpPr>
            <a:spLocks noGrp="1"/>
          </p:cNvSpPr>
          <p:nvPr>
            <p:ph type="dt" sz="half" idx="10"/>
          </p:nvPr>
        </p:nvSpPr>
        <p:spPr/>
        <p:txBody>
          <a:bodyPr/>
          <a:lstStyle/>
          <a:p>
            <a:fld id="{7E90FA0F-D5F9-42A3-8D8F-32260CD488EE}" type="datetimeFigureOut">
              <a:rPr lang="en-US" smtClean="0"/>
              <a:t>4/25/2024</a:t>
            </a:fld>
            <a:endParaRPr lang="en-US"/>
          </a:p>
        </p:txBody>
      </p:sp>
      <p:sp>
        <p:nvSpPr>
          <p:cNvPr id="6" name="Footer Placeholder 5">
            <a:extLst>
              <a:ext uri="{FF2B5EF4-FFF2-40B4-BE49-F238E27FC236}">
                <a16:creationId xmlns:a16="http://schemas.microsoft.com/office/drawing/2014/main" id="{C06EF186-F7E4-CF6C-49C4-A92FF0E74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137D8-7C32-076C-4738-B01264EF7B0B}"/>
              </a:ext>
            </a:extLst>
          </p:cNvPr>
          <p:cNvSpPr>
            <a:spLocks noGrp="1"/>
          </p:cNvSpPr>
          <p:nvPr>
            <p:ph type="sldNum" sz="quarter" idx="12"/>
          </p:nvPr>
        </p:nvSpPr>
        <p:spPr/>
        <p:txBody>
          <a:bodyPr/>
          <a:lstStyle/>
          <a:p>
            <a:fld id="{5F15A618-C78B-436C-8372-FFEB03CA81EE}" type="slidenum">
              <a:rPr lang="en-US" smtClean="0"/>
              <a:t>‹#›</a:t>
            </a:fld>
            <a:endParaRPr lang="en-US"/>
          </a:p>
        </p:txBody>
      </p:sp>
    </p:spTree>
    <p:extLst>
      <p:ext uri="{BB962C8B-B14F-4D97-AF65-F5344CB8AC3E}">
        <p14:creationId xmlns:p14="http://schemas.microsoft.com/office/powerpoint/2010/main" val="1385598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D533C-DD00-E74A-DFC8-1CA740C6EF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BB47E4-128B-6AF9-B20B-04A5746445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D4875-A033-2E3C-31FC-79B435F026C5}"/>
              </a:ext>
            </a:extLst>
          </p:cNvPr>
          <p:cNvSpPr>
            <a:spLocks noGrp="1"/>
          </p:cNvSpPr>
          <p:nvPr>
            <p:ph type="dt" sz="half" idx="10"/>
          </p:nvPr>
        </p:nvSpPr>
        <p:spPr/>
        <p:txBody>
          <a:bodyPr/>
          <a:lstStyle/>
          <a:p>
            <a:fld id="{7E90FA0F-D5F9-42A3-8D8F-32260CD488EE}" type="datetimeFigureOut">
              <a:rPr lang="en-US" smtClean="0"/>
              <a:t>4/25/2024</a:t>
            </a:fld>
            <a:endParaRPr lang="en-US"/>
          </a:p>
        </p:txBody>
      </p:sp>
      <p:sp>
        <p:nvSpPr>
          <p:cNvPr id="5" name="Footer Placeholder 4">
            <a:extLst>
              <a:ext uri="{FF2B5EF4-FFF2-40B4-BE49-F238E27FC236}">
                <a16:creationId xmlns:a16="http://schemas.microsoft.com/office/drawing/2014/main" id="{781F0EC5-4B98-7A73-46A0-E22D896F6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37FC0-3420-28B2-E674-E80425C36890}"/>
              </a:ext>
            </a:extLst>
          </p:cNvPr>
          <p:cNvSpPr>
            <a:spLocks noGrp="1"/>
          </p:cNvSpPr>
          <p:nvPr>
            <p:ph type="sldNum" sz="quarter" idx="12"/>
          </p:nvPr>
        </p:nvSpPr>
        <p:spPr/>
        <p:txBody>
          <a:bodyPr/>
          <a:lstStyle/>
          <a:p>
            <a:fld id="{5F15A618-C78B-436C-8372-FFEB03CA81EE}" type="slidenum">
              <a:rPr lang="en-US" smtClean="0"/>
              <a:t>‹#›</a:t>
            </a:fld>
            <a:endParaRPr lang="en-US"/>
          </a:p>
        </p:txBody>
      </p:sp>
    </p:spTree>
    <p:extLst>
      <p:ext uri="{BB962C8B-B14F-4D97-AF65-F5344CB8AC3E}">
        <p14:creationId xmlns:p14="http://schemas.microsoft.com/office/powerpoint/2010/main" val="3582687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937F7F-9F54-E840-DFD3-1251B25789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56B665-B007-09E8-2840-8855F76C88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91B28-296F-FF4C-2F63-5C79E3607338}"/>
              </a:ext>
            </a:extLst>
          </p:cNvPr>
          <p:cNvSpPr>
            <a:spLocks noGrp="1"/>
          </p:cNvSpPr>
          <p:nvPr>
            <p:ph type="dt" sz="half" idx="10"/>
          </p:nvPr>
        </p:nvSpPr>
        <p:spPr/>
        <p:txBody>
          <a:bodyPr/>
          <a:lstStyle/>
          <a:p>
            <a:fld id="{7E90FA0F-D5F9-42A3-8D8F-32260CD488EE}" type="datetimeFigureOut">
              <a:rPr lang="en-US" smtClean="0"/>
              <a:t>4/25/2024</a:t>
            </a:fld>
            <a:endParaRPr lang="en-US"/>
          </a:p>
        </p:txBody>
      </p:sp>
      <p:sp>
        <p:nvSpPr>
          <p:cNvPr id="5" name="Footer Placeholder 4">
            <a:extLst>
              <a:ext uri="{FF2B5EF4-FFF2-40B4-BE49-F238E27FC236}">
                <a16:creationId xmlns:a16="http://schemas.microsoft.com/office/drawing/2014/main" id="{236205F5-79F5-1A5D-C185-D34A47129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5CB151-2634-1DF4-5B4D-BC9F9A707FD6}"/>
              </a:ext>
            </a:extLst>
          </p:cNvPr>
          <p:cNvSpPr>
            <a:spLocks noGrp="1"/>
          </p:cNvSpPr>
          <p:nvPr>
            <p:ph type="sldNum" sz="quarter" idx="12"/>
          </p:nvPr>
        </p:nvSpPr>
        <p:spPr/>
        <p:txBody>
          <a:bodyPr/>
          <a:lstStyle/>
          <a:p>
            <a:fld id="{5F15A618-C78B-436C-8372-FFEB03CA81EE}" type="slidenum">
              <a:rPr lang="en-US" smtClean="0"/>
              <a:t>‹#›</a:t>
            </a:fld>
            <a:endParaRPr lang="en-US"/>
          </a:p>
        </p:txBody>
      </p:sp>
    </p:spTree>
    <p:extLst>
      <p:ext uri="{BB962C8B-B14F-4D97-AF65-F5344CB8AC3E}">
        <p14:creationId xmlns:p14="http://schemas.microsoft.com/office/powerpoint/2010/main" val="2316791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F4FA6-A6E8-4F7B-5702-08740EE21F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6D276ED2-0E8F-6C78-626B-2BB3AF433D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955B98-C56C-4731-34A0-B2BC388976BC}"/>
              </a:ext>
            </a:extLst>
          </p:cNvPr>
          <p:cNvSpPr>
            <a:spLocks noGrp="1"/>
          </p:cNvSpPr>
          <p:nvPr>
            <p:ph type="dt" sz="half" idx="10"/>
          </p:nvPr>
        </p:nvSpPr>
        <p:spPr/>
        <p:txBody>
          <a:bodyPr/>
          <a:lstStyle/>
          <a:p>
            <a:fld id="{3AF457F0-B37F-416E-8E43-7AED3111A142}" type="datetimeFigureOut">
              <a:rPr lang="fr-FR" smtClean="0"/>
              <a:t>25/04/2024</a:t>
            </a:fld>
            <a:endParaRPr lang="fr-FR"/>
          </a:p>
        </p:txBody>
      </p:sp>
      <p:sp>
        <p:nvSpPr>
          <p:cNvPr id="5" name="Footer Placeholder 4">
            <a:extLst>
              <a:ext uri="{FF2B5EF4-FFF2-40B4-BE49-F238E27FC236}">
                <a16:creationId xmlns:a16="http://schemas.microsoft.com/office/drawing/2014/main" id="{68F514E4-0725-70E8-3922-844DCDA5BFAC}"/>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73619A11-09C5-5486-8817-2BB52764B130}"/>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1124235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0257-8BAE-5FBC-1B09-01610A9529AA}"/>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66490B0A-34FE-2153-4BBF-C511DB441B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EF0D6DA5-BBE9-C0E4-A05F-41958687BA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0578634D-8BBC-3697-DB9F-15904B97F433}"/>
              </a:ext>
            </a:extLst>
          </p:cNvPr>
          <p:cNvSpPr>
            <a:spLocks noGrp="1"/>
          </p:cNvSpPr>
          <p:nvPr>
            <p:ph type="dt" sz="half" idx="10"/>
          </p:nvPr>
        </p:nvSpPr>
        <p:spPr/>
        <p:txBody>
          <a:bodyPr/>
          <a:lstStyle/>
          <a:p>
            <a:fld id="{3AF457F0-B37F-416E-8E43-7AED3111A142}" type="datetimeFigureOut">
              <a:rPr lang="fr-FR" smtClean="0"/>
              <a:t>25/04/2024</a:t>
            </a:fld>
            <a:endParaRPr lang="fr-FR"/>
          </a:p>
        </p:txBody>
      </p:sp>
      <p:sp>
        <p:nvSpPr>
          <p:cNvPr id="6" name="Footer Placeholder 5">
            <a:extLst>
              <a:ext uri="{FF2B5EF4-FFF2-40B4-BE49-F238E27FC236}">
                <a16:creationId xmlns:a16="http://schemas.microsoft.com/office/drawing/2014/main" id="{1BFA631A-96A3-C1ED-BF6B-1003AD2E48E4}"/>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3DAC115D-662B-AA6E-DDD8-2F2D8A86C907}"/>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1123166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304FF-2338-AB2E-14FF-D91A614DC1E0}"/>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0E31EDA9-97F0-9F1C-517C-F6DC356B96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79F89D-683D-9C85-1151-C1055BE086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B39CE2F9-3D97-2473-EC5C-713C96F5EE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5A088A-AB5B-30FD-ABB3-17FEF9665C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55CA7B29-6082-820C-F9AA-C3E51F482054}"/>
              </a:ext>
            </a:extLst>
          </p:cNvPr>
          <p:cNvSpPr>
            <a:spLocks noGrp="1"/>
          </p:cNvSpPr>
          <p:nvPr>
            <p:ph type="dt" sz="half" idx="10"/>
          </p:nvPr>
        </p:nvSpPr>
        <p:spPr/>
        <p:txBody>
          <a:bodyPr/>
          <a:lstStyle/>
          <a:p>
            <a:fld id="{3AF457F0-B37F-416E-8E43-7AED3111A142}" type="datetimeFigureOut">
              <a:rPr lang="fr-FR" smtClean="0"/>
              <a:t>25/04/2024</a:t>
            </a:fld>
            <a:endParaRPr lang="fr-FR"/>
          </a:p>
        </p:txBody>
      </p:sp>
      <p:sp>
        <p:nvSpPr>
          <p:cNvPr id="8" name="Footer Placeholder 7">
            <a:extLst>
              <a:ext uri="{FF2B5EF4-FFF2-40B4-BE49-F238E27FC236}">
                <a16:creationId xmlns:a16="http://schemas.microsoft.com/office/drawing/2014/main" id="{268602A8-D211-3B15-8651-D5A2176DF244}"/>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08B028A7-B9A7-6FFA-A413-50EEF0B4335E}"/>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1062147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AA8C3-E57D-B59D-5409-72EE2060E624}"/>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7E5DCA54-D6C3-84C9-EEDF-8CFF828C8112}"/>
              </a:ext>
            </a:extLst>
          </p:cNvPr>
          <p:cNvSpPr>
            <a:spLocks noGrp="1"/>
          </p:cNvSpPr>
          <p:nvPr>
            <p:ph type="dt" sz="half" idx="10"/>
          </p:nvPr>
        </p:nvSpPr>
        <p:spPr/>
        <p:txBody>
          <a:bodyPr/>
          <a:lstStyle/>
          <a:p>
            <a:fld id="{3AF457F0-B37F-416E-8E43-7AED3111A142}" type="datetimeFigureOut">
              <a:rPr lang="fr-FR" smtClean="0"/>
              <a:t>25/04/2024</a:t>
            </a:fld>
            <a:endParaRPr lang="fr-FR"/>
          </a:p>
        </p:txBody>
      </p:sp>
      <p:sp>
        <p:nvSpPr>
          <p:cNvPr id="4" name="Footer Placeholder 3">
            <a:extLst>
              <a:ext uri="{FF2B5EF4-FFF2-40B4-BE49-F238E27FC236}">
                <a16:creationId xmlns:a16="http://schemas.microsoft.com/office/drawing/2014/main" id="{F01FCB56-1917-44B8-C10E-92FAA2F67E67}"/>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E69A3F53-539D-90E0-778B-F61423C92566}"/>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248572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B7C701-6887-85E5-A623-E7A824067B02}"/>
              </a:ext>
            </a:extLst>
          </p:cNvPr>
          <p:cNvSpPr>
            <a:spLocks noGrp="1"/>
          </p:cNvSpPr>
          <p:nvPr>
            <p:ph type="dt" sz="half" idx="10"/>
          </p:nvPr>
        </p:nvSpPr>
        <p:spPr/>
        <p:txBody>
          <a:bodyPr/>
          <a:lstStyle/>
          <a:p>
            <a:fld id="{3AF457F0-B37F-416E-8E43-7AED3111A142}" type="datetimeFigureOut">
              <a:rPr lang="fr-FR" smtClean="0"/>
              <a:t>25/04/2024</a:t>
            </a:fld>
            <a:endParaRPr lang="fr-FR"/>
          </a:p>
        </p:txBody>
      </p:sp>
      <p:sp>
        <p:nvSpPr>
          <p:cNvPr id="3" name="Footer Placeholder 2">
            <a:extLst>
              <a:ext uri="{FF2B5EF4-FFF2-40B4-BE49-F238E27FC236}">
                <a16:creationId xmlns:a16="http://schemas.microsoft.com/office/drawing/2014/main" id="{72A1B621-6219-AAA9-5ADC-08FC93656365}"/>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7F8C6E24-FE10-2D9B-920C-9C7BF7D0DE5C}"/>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2737286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7CCC1-F8CE-8B74-F864-E0FD9C0C20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6EF4214B-9C13-1F7C-0B69-0007C006FB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069E81FF-F3CB-2CDC-65C9-5E0E26374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36581-E550-FCFA-BF9F-F536B9085C57}"/>
              </a:ext>
            </a:extLst>
          </p:cNvPr>
          <p:cNvSpPr>
            <a:spLocks noGrp="1"/>
          </p:cNvSpPr>
          <p:nvPr>
            <p:ph type="dt" sz="half" idx="10"/>
          </p:nvPr>
        </p:nvSpPr>
        <p:spPr/>
        <p:txBody>
          <a:bodyPr/>
          <a:lstStyle/>
          <a:p>
            <a:fld id="{3AF457F0-B37F-416E-8E43-7AED3111A142}" type="datetimeFigureOut">
              <a:rPr lang="fr-FR" smtClean="0"/>
              <a:t>25/04/2024</a:t>
            </a:fld>
            <a:endParaRPr lang="fr-FR"/>
          </a:p>
        </p:txBody>
      </p:sp>
      <p:sp>
        <p:nvSpPr>
          <p:cNvPr id="6" name="Footer Placeholder 5">
            <a:extLst>
              <a:ext uri="{FF2B5EF4-FFF2-40B4-BE49-F238E27FC236}">
                <a16:creationId xmlns:a16="http://schemas.microsoft.com/office/drawing/2014/main" id="{80029D0C-6944-8C37-FC86-7CBA48598C17}"/>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0A87310D-2340-B486-47FB-89E1B7230F46}"/>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572631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06F7-DDFD-A77D-5E6A-E4B564BF96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18B325F3-6235-9CA3-B46D-54CB9CBF7C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FE8A86C1-F231-24A2-EC37-CB9549BA40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13A8E-D942-B467-26CA-65B88C976C5E}"/>
              </a:ext>
            </a:extLst>
          </p:cNvPr>
          <p:cNvSpPr>
            <a:spLocks noGrp="1"/>
          </p:cNvSpPr>
          <p:nvPr>
            <p:ph type="dt" sz="half" idx="10"/>
          </p:nvPr>
        </p:nvSpPr>
        <p:spPr/>
        <p:txBody>
          <a:bodyPr/>
          <a:lstStyle/>
          <a:p>
            <a:fld id="{3AF457F0-B37F-416E-8E43-7AED3111A142}" type="datetimeFigureOut">
              <a:rPr lang="fr-FR" smtClean="0"/>
              <a:t>25/04/2024</a:t>
            </a:fld>
            <a:endParaRPr lang="fr-FR"/>
          </a:p>
        </p:txBody>
      </p:sp>
      <p:sp>
        <p:nvSpPr>
          <p:cNvPr id="6" name="Footer Placeholder 5">
            <a:extLst>
              <a:ext uri="{FF2B5EF4-FFF2-40B4-BE49-F238E27FC236}">
                <a16:creationId xmlns:a16="http://schemas.microsoft.com/office/drawing/2014/main" id="{D5D32520-3970-02E0-3FE7-53C8DBF8A7E9}"/>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69291345-4617-9A2D-D0A1-AE6821A09A93}"/>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153732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3A48B7-1E13-BDA3-0003-252F72B9D0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AC9A7528-61F8-FEB6-4D45-DEA20D54EB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5A9CFF38-4987-C6B1-8D29-B07BF24092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457F0-B37F-416E-8E43-7AED3111A142}" type="datetimeFigureOut">
              <a:rPr lang="fr-FR" smtClean="0"/>
              <a:t>25/04/2024</a:t>
            </a:fld>
            <a:endParaRPr lang="fr-FR"/>
          </a:p>
        </p:txBody>
      </p:sp>
      <p:sp>
        <p:nvSpPr>
          <p:cNvPr id="5" name="Footer Placeholder 4">
            <a:extLst>
              <a:ext uri="{FF2B5EF4-FFF2-40B4-BE49-F238E27FC236}">
                <a16:creationId xmlns:a16="http://schemas.microsoft.com/office/drawing/2014/main" id="{7D8CBD2D-FC41-4A73-0F8F-C616CD6CC8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CEB192CF-2467-B0FD-C188-614F3C745E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940872-1F9D-4DC4-90CF-1ECEE3589B9E}" type="slidenum">
              <a:rPr lang="fr-FR" smtClean="0"/>
              <a:t>‹#›</a:t>
            </a:fld>
            <a:endParaRPr lang="fr-FR"/>
          </a:p>
        </p:txBody>
      </p:sp>
    </p:spTree>
    <p:extLst>
      <p:ext uri="{BB962C8B-B14F-4D97-AF65-F5344CB8AC3E}">
        <p14:creationId xmlns:p14="http://schemas.microsoft.com/office/powerpoint/2010/main" val="2151170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1" name="Rectangle 10"/>
          <p:cNvSpPr/>
          <p:nvPr userDrawn="1"/>
        </p:nvSpPr>
        <p:spPr>
          <a:xfrm>
            <a:off x="0" y="-7428"/>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48951" y="2025894"/>
            <a:ext cx="2920169" cy="2806212"/>
          </a:xfrm>
          <a:prstGeom prst="rect">
            <a:avLst/>
          </a:prstGeom>
        </p:spPr>
      </p:pic>
      <p:sp>
        <p:nvSpPr>
          <p:cNvPr id="12" name="Rectangle">
            <a:extLst>
              <a:ext uri="{FF2B5EF4-FFF2-40B4-BE49-F238E27FC236}">
                <a16:creationId xmlns:a16="http://schemas.microsoft.com/office/drawing/2014/main" id="{21257D7F-3656-47C9-B5F0-D20A647BD6E3}"/>
              </a:ext>
            </a:extLst>
          </p:cNvPr>
          <p:cNvSpPr/>
          <p:nvPr userDrawn="1"/>
        </p:nvSpPr>
        <p:spPr>
          <a:xfrm rot="5400000">
            <a:off x="4884289"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1792135945"/>
      </p:ext>
    </p:extLst>
  </p:cSld>
  <p:clrMap bg1="lt1" tx1="dk1" bg2="lt2" tx2="dk2" accent1="accent1" accent2="accent2" accent3="accent3" accent4="accent4" accent5="accent5" accent6="accent6" hlink="hlink" folHlink="folHlink"/>
  <p:sldLayoutIdLst>
    <p:sldLayoutId id="2147483661" r:id="rId1"/>
    <p:sldLayoutId id="2147483675"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F0F634-757B-8B88-372B-1B9C0BA786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E2944D-01C7-1A79-A96E-CF3896C2D3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D80EEA-1EDE-BBDB-3FBC-FF4236017D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90FA0F-D5F9-42A3-8D8F-32260CD488EE}" type="datetimeFigureOut">
              <a:rPr lang="en-US" smtClean="0"/>
              <a:t>4/25/2024</a:t>
            </a:fld>
            <a:endParaRPr lang="en-US"/>
          </a:p>
        </p:txBody>
      </p:sp>
      <p:sp>
        <p:nvSpPr>
          <p:cNvPr id="5" name="Footer Placeholder 4">
            <a:extLst>
              <a:ext uri="{FF2B5EF4-FFF2-40B4-BE49-F238E27FC236}">
                <a16:creationId xmlns:a16="http://schemas.microsoft.com/office/drawing/2014/main" id="{7CC39811-6957-68B5-1497-70C153335C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E1E4B-12A4-10FA-2E89-9FAAC3F89F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15A618-C78B-436C-8372-FFEB03CA81EE}" type="slidenum">
              <a:rPr lang="en-US" smtClean="0"/>
              <a:t>‹#›</a:t>
            </a:fld>
            <a:endParaRPr lang="en-US"/>
          </a:p>
        </p:txBody>
      </p:sp>
    </p:spTree>
    <p:extLst>
      <p:ext uri="{BB962C8B-B14F-4D97-AF65-F5344CB8AC3E}">
        <p14:creationId xmlns:p14="http://schemas.microsoft.com/office/powerpoint/2010/main" val="22256534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Colors" Target="../diagrams/colors5.xml"/><Relationship Id="rId3" Type="http://schemas.openxmlformats.org/officeDocument/2006/relationships/image" Target="../media/image24.emf"/><Relationship Id="rId7" Type="http://schemas.openxmlformats.org/officeDocument/2006/relationships/diagramQuickStyle" Target="../diagrams/quickStyle4.xml"/><Relationship Id="rId12" Type="http://schemas.openxmlformats.org/officeDocument/2006/relationships/diagramQuickStyle" Target="../diagrams/quickStyle5.xml"/><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diagramLayout" Target="../diagrams/layout4.xml"/><Relationship Id="rId11" Type="http://schemas.openxmlformats.org/officeDocument/2006/relationships/diagramLayout" Target="../diagrams/layout5.xml"/><Relationship Id="rId5" Type="http://schemas.openxmlformats.org/officeDocument/2006/relationships/diagramData" Target="../diagrams/data4.xml"/><Relationship Id="rId10" Type="http://schemas.openxmlformats.org/officeDocument/2006/relationships/diagramData" Target="../diagrams/data5.xml"/><Relationship Id="rId4" Type="http://schemas.openxmlformats.org/officeDocument/2006/relationships/image" Target="../media/image25.jpeg"/><Relationship Id="rId9" Type="http://schemas.microsoft.com/office/2007/relationships/diagramDrawing" Target="../diagrams/drawing4.xml"/><Relationship Id="rId14" Type="http://schemas.microsoft.com/office/2007/relationships/diagramDrawing" Target="../diagrams/drawing5.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mailto:d.dilmen-vennin@unesco.org" TargetMode="External"/><Relationship Id="rId7"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mailto:d.chang-seng@unesco.org" TargetMode="External"/><Relationship Id="rId4" Type="http://schemas.openxmlformats.org/officeDocument/2006/relationships/hyperlink" Target="mailto:a.danilova@unesco.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56789" y="3258377"/>
            <a:ext cx="5644951"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FFC000"/>
                </a:solidFill>
                <a:latin typeface="+mj-lt"/>
              </a:rPr>
              <a:t>IOC UNESCO EU DG ECHO </a:t>
            </a:r>
            <a:r>
              <a:rPr lang="en-US" sz="4800" b="1" dirty="0" err="1">
                <a:solidFill>
                  <a:srgbClr val="FFC000"/>
                </a:solidFill>
                <a:latin typeface="+mj-lt"/>
              </a:rPr>
              <a:t>CoastWAVE</a:t>
            </a:r>
            <a:r>
              <a:rPr lang="en-US" sz="4800" b="1" dirty="0">
                <a:solidFill>
                  <a:srgbClr val="FFC000"/>
                </a:solidFill>
                <a:latin typeface="+mj-lt"/>
              </a:rPr>
              <a:t> 2.0</a:t>
            </a:r>
            <a:endPar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6654430" y="4914722"/>
            <a:ext cx="4431326"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Denis Chang Seng</a:t>
            </a:r>
            <a:r>
              <a:rPr lang="en-US" sz="1600" b="1" dirty="0">
                <a:solidFill>
                  <a:prstClr val="white"/>
                </a:solidFill>
                <a:latin typeface="Arial" panose="020B0604020202020204" pitchFamily="34" charset="0"/>
                <a:cs typeface="Arial" panose="020B0604020202020204" pitchFamily="34" charset="0"/>
              </a:rPr>
              <a:t>,</a:t>
            </a: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PhD</a:t>
            </a:r>
            <a:b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Programme Specialist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ICG/NEAMTWS Technical 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Arial" panose="020B0604020202020204" pitchFamily="34" charset="0"/>
                <a:cs typeface="Arial" panose="020B0604020202020204" pitchFamily="34" charset="0"/>
              </a:rPr>
              <a:t>CoastWAVE Project Responsible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Arial" panose="020B0604020202020204" pitchFamily="34" charset="0"/>
                <a:cs typeface="Arial" panose="020B0604020202020204" pitchFamily="34" charset="0"/>
              </a:rPr>
              <a:t>Tsunami Resilience Section</a:t>
            </a:r>
            <a:endParaRPr kumimoji="0" lang="en-US"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UNESCO IOC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5B5B579A-C738-393D-9D5C-244975859B1A}"/>
              </a:ext>
            </a:extLst>
          </p:cNvPr>
          <p:cNvSpPr txBox="1"/>
          <p:nvPr/>
        </p:nvSpPr>
        <p:spPr>
          <a:xfrm>
            <a:off x="6256788" y="1104752"/>
            <a:ext cx="5644951" cy="11387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Calibri" panose="020F0502020204030204"/>
                <a:ea typeface="+mn-ea"/>
                <a:cs typeface="+mn-cs"/>
              </a:rPr>
              <a:t>Information Meeting</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rgbClr val="FFFF00"/>
                </a:solidFill>
                <a:latin typeface="Calibri" panose="020F0502020204030204"/>
              </a:rPr>
              <a:t>25 April 2024</a:t>
            </a:r>
            <a:endParaRPr kumimoji="0" lang="fr-FR"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C342613-1949-2DD3-219F-714400500EC3}"/>
              </a:ext>
            </a:extLst>
          </p:cNvPr>
          <p:cNvSpPr/>
          <p:nvPr/>
        </p:nvSpPr>
        <p:spPr>
          <a:xfrm>
            <a:off x="0" y="0"/>
            <a:ext cx="2753474" cy="12226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148A8DC-0F43-C71A-7252-DCB46A6C30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134"/>
          <a:stretch/>
        </p:blipFill>
        <p:spPr>
          <a:xfrm>
            <a:off x="1393477" y="117325"/>
            <a:ext cx="1133015" cy="985907"/>
          </a:xfrm>
          <a:prstGeom prst="rect">
            <a:avLst/>
          </a:prstGeom>
        </p:spPr>
      </p:pic>
      <p:pic>
        <p:nvPicPr>
          <p:cNvPr id="6" name="Picture 5">
            <a:extLst>
              <a:ext uri="{FF2B5EF4-FFF2-40B4-BE49-F238E27FC236}">
                <a16:creationId xmlns:a16="http://schemas.microsoft.com/office/drawing/2014/main" id="{6D13C648-53D2-04F8-6DF4-18F5D373307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852" y="81785"/>
            <a:ext cx="1051773" cy="1056988"/>
          </a:xfrm>
          <a:prstGeom prst="rect">
            <a:avLst/>
          </a:prstGeom>
          <a:noFill/>
          <a:ln>
            <a:noFill/>
          </a:ln>
        </p:spPr>
      </p:pic>
    </p:spTree>
    <p:extLst>
      <p:ext uri="{BB962C8B-B14F-4D97-AF65-F5344CB8AC3E}">
        <p14:creationId xmlns:p14="http://schemas.microsoft.com/office/powerpoint/2010/main" val="1638825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C8AF07-2B97-A42D-F65E-9B6217664D35}"/>
              </a:ext>
            </a:extLst>
          </p:cNvPr>
          <p:cNvSpPr>
            <a:spLocks noGrp="1"/>
          </p:cNvSpPr>
          <p:nvPr>
            <p:ph idx="1"/>
          </p:nvPr>
        </p:nvSpPr>
        <p:spPr>
          <a:xfrm>
            <a:off x="340242" y="287079"/>
            <a:ext cx="4631713" cy="6422065"/>
          </a:xfrm>
        </p:spPr>
        <p:txBody>
          <a:bodyPr anchor="t">
            <a:normAutofit/>
          </a:bodyPr>
          <a:lstStyle/>
          <a:p>
            <a:pPr marL="0" marR="0" indent="0" rtl="0" eaLnBrk="1" fontAlgn="ctr" latinLnBrk="0" hangingPunct="1">
              <a:spcBef>
                <a:spcPts val="0"/>
              </a:spcBef>
              <a:spcAft>
                <a:spcPts val="800"/>
              </a:spcAft>
              <a:buNone/>
            </a:pPr>
            <a:r>
              <a:rPr lang="en-US" sz="1400" b="1" i="0" u="none" strike="noStrike" kern="100" dirty="0">
                <a:solidFill>
                  <a:srgbClr val="0070C0"/>
                </a:solidFill>
                <a:effectLst/>
                <a:latin typeface="DengXian Light" panose="02010600030101010101" pitchFamily="2" charset="-122"/>
                <a:ea typeface="DengXian" panose="02010600030101010101" pitchFamily="2" charset="-122"/>
                <a:cs typeface="Tahoma" panose="020B0604030504040204" pitchFamily="34" charset="0"/>
              </a:rPr>
              <a:t>OUTCOME 2</a:t>
            </a:r>
            <a:r>
              <a:rPr lang="en-US" sz="1400" dirty="0">
                <a:solidFill>
                  <a:srgbClr val="0070C0"/>
                </a:solidFill>
                <a:latin typeface="Arial" panose="020B0604020202020204" pitchFamily="34" charset="0"/>
              </a:rPr>
              <a:t>: </a:t>
            </a:r>
            <a:r>
              <a:rPr lang="en-US" sz="1400" b="1" i="0" u="none" strike="noStrike" kern="100" dirty="0">
                <a:solidFill>
                  <a:srgbClr val="0070C0"/>
                </a:solidFill>
                <a:effectLst/>
                <a:latin typeface="DengXian Light" panose="02010600030101010101" pitchFamily="2" charset="-122"/>
                <a:ea typeface="DengXian" panose="02010600030101010101" pitchFamily="2" charset="-122"/>
                <a:cs typeface="Tahoma" panose="020B0604030504040204" pitchFamily="34" charset="0"/>
              </a:rPr>
              <a:t>ENHANCED UNDERSTANDING AND COMMUNICATION OF TSUNAMI AND OTHER SEA-LEVEL RELATED RISK IN SELECTED COMMUNITIES OF THE NEAM REGION</a:t>
            </a:r>
            <a:endParaRPr lang="en-US" sz="1400" b="0" i="0" u="none" strike="noStrike" dirty="0">
              <a:solidFill>
                <a:srgbClr val="0070C0"/>
              </a:solidFill>
              <a:effectLst/>
              <a:latin typeface="Arial" panose="020B0604020202020204" pitchFamily="34" charset="0"/>
            </a:endParaRPr>
          </a:p>
          <a:p>
            <a:pPr marL="0" marR="0" rtl="0" eaLnBrk="1" fontAlgn="ctr" latinLnBrk="0" hangingPunct="1">
              <a:spcBef>
                <a:spcPts val="0"/>
              </a:spcBef>
              <a:spcAft>
                <a:spcPts val="800"/>
              </a:spcAft>
            </a:pPr>
            <a:r>
              <a:rPr lang="en-US" sz="1400" b="1" i="0" u="none" strike="noStrike" kern="100" dirty="0">
                <a:solidFill>
                  <a:srgbClr val="0070C0"/>
                </a:solidFill>
                <a:effectLst/>
                <a:latin typeface="DengXian Light" panose="02010600030101010101" pitchFamily="2" charset="-122"/>
                <a:ea typeface="DengXian" panose="02010600030101010101" pitchFamily="2" charset="-122"/>
                <a:cs typeface="Tahoma" panose="020B0604030504040204" pitchFamily="34" charset="0"/>
              </a:rPr>
              <a:t>Output 2.1</a:t>
            </a:r>
            <a:endParaRPr lang="en-US" sz="1400" b="0" i="0" u="none" strike="noStrike" dirty="0">
              <a:solidFill>
                <a:srgbClr val="0070C0"/>
              </a:solidFill>
              <a:effectLst/>
              <a:latin typeface="Arial" panose="020B0604020202020204" pitchFamily="34" charset="0"/>
            </a:endParaRPr>
          </a:p>
          <a:p>
            <a:pPr marL="347472" marR="0" indent="-347472" rtl="0" eaLnBrk="1" fontAlgn="ctr" latinLnBrk="0" hangingPunct="1">
              <a:spcBef>
                <a:spcPts val="0"/>
              </a:spcBef>
              <a:spcAft>
                <a:spcPts val="800"/>
              </a:spcAft>
            </a:pPr>
            <a:r>
              <a:rPr lang="en-US" sz="1400" b="0" i="0" u="none" strike="noStrike" dirty="0">
                <a:effectLst/>
                <a:latin typeface="DengXian Light" panose="02010600030101010101" pitchFamily="2" charset="-122"/>
                <a:ea typeface="DengXian" panose="02010600030101010101" pitchFamily="2" charset="-122"/>
                <a:cs typeface="Tahoma" panose="020B0604030504040204" pitchFamily="34" charset="0"/>
              </a:rPr>
              <a:t>Tsunami and other sea level-related risk perception for</a:t>
            </a:r>
            <a:r>
              <a:rPr lang="en-US" sz="1400" b="0" i="0" u="none" strike="noStrike" spc="-20" dirty="0">
                <a:effectLst/>
                <a:latin typeface="DengXian Light" panose="02010600030101010101" pitchFamily="2" charset="-122"/>
                <a:ea typeface="DengXian" panose="02010600030101010101" pitchFamily="2" charset="-122"/>
                <a:cs typeface="Tahoma" panose="020B0604030504040204" pitchFamily="34" charset="0"/>
              </a:rPr>
              <a:t> </a:t>
            </a:r>
            <a:r>
              <a:rPr lang="en-US" sz="1400" b="0" i="0" u="none" strike="noStrike" dirty="0">
                <a:effectLst/>
                <a:latin typeface="DengXian Light" panose="02010600030101010101" pitchFamily="2" charset="-122"/>
                <a:ea typeface="DengXian" panose="02010600030101010101" pitchFamily="2" charset="-122"/>
                <a:cs typeface="Tahoma" panose="020B0604030504040204" pitchFamily="34" charset="0"/>
              </a:rPr>
              <a:t>enhanced risk communication strategies and products to support effective decision making at national and local level.</a:t>
            </a:r>
            <a:endParaRPr lang="en-US" sz="1400" b="0" i="0" u="none" strike="noStrike" dirty="0">
              <a:effectLst/>
              <a:latin typeface="Arial" panose="020B0604020202020204" pitchFamily="34" charset="0"/>
            </a:endParaRPr>
          </a:p>
          <a:p>
            <a:pPr marL="0" marR="0" rtl="0" eaLnBrk="1" fontAlgn="ctr" latinLnBrk="0" hangingPunct="1">
              <a:spcBef>
                <a:spcPts val="0"/>
              </a:spcBef>
              <a:spcAft>
                <a:spcPts val="800"/>
              </a:spcAft>
            </a:pPr>
            <a:r>
              <a:rPr lang="en-US" sz="1400" b="1" i="0" u="none" strike="noStrike" kern="100" dirty="0">
                <a:solidFill>
                  <a:srgbClr val="0070C0"/>
                </a:solidFill>
                <a:effectLst/>
                <a:latin typeface="DengXian Light" panose="02010600030101010101" pitchFamily="2" charset="-122"/>
                <a:ea typeface="DengXian" panose="02010600030101010101" pitchFamily="2" charset="-122"/>
                <a:cs typeface="Tahoma" panose="020B0604030504040204" pitchFamily="34" charset="0"/>
              </a:rPr>
              <a:t>Output 2.2</a:t>
            </a:r>
            <a:endParaRPr lang="en-US" sz="1400" b="0" i="0" u="none" strike="noStrike" dirty="0">
              <a:solidFill>
                <a:srgbClr val="0070C0"/>
              </a:solidFill>
              <a:effectLst/>
              <a:latin typeface="Arial" panose="020B0604020202020204" pitchFamily="34" charset="0"/>
            </a:endParaRPr>
          </a:p>
          <a:p>
            <a:pPr marL="347472" marR="0" indent="-347472" rtl="0" eaLnBrk="1" fontAlgn="ctr" latinLnBrk="0" hangingPunct="1">
              <a:spcBef>
                <a:spcPts val="0"/>
              </a:spcBef>
              <a:spcAft>
                <a:spcPts val="800"/>
              </a:spcAft>
            </a:pPr>
            <a:r>
              <a:rPr lang="en-US" sz="1400" b="0" i="0" u="none" strike="noStrike" kern="100" dirty="0">
                <a:effectLst/>
                <a:latin typeface="DengXian Light" panose="02010600030101010101" pitchFamily="2" charset="-122"/>
                <a:ea typeface="DengXian" panose="02010600030101010101" pitchFamily="2" charset="-122"/>
                <a:cs typeface="Tahoma" panose="020B0604030504040204" pitchFamily="34" charset="0"/>
              </a:rPr>
              <a:t>Tsunami</a:t>
            </a:r>
            <a:r>
              <a:rPr lang="en-US" sz="1400" b="0" i="0" u="none" strike="noStrike" kern="100" spc="-30" dirty="0">
                <a:effectLst/>
                <a:latin typeface="DengXian Light" panose="02010600030101010101" pitchFamily="2" charset="-122"/>
                <a:ea typeface="DengXian" panose="02010600030101010101" pitchFamily="2" charset="-122"/>
                <a:cs typeface="Tahoma" panose="020B0604030504040204" pitchFamily="34" charset="0"/>
              </a:rPr>
              <a:t> </a:t>
            </a:r>
            <a:r>
              <a:rPr lang="en-US" sz="1400" b="0" i="0" u="none" strike="noStrike" kern="100" dirty="0">
                <a:effectLst/>
                <a:latin typeface="DengXian Light" panose="02010600030101010101" pitchFamily="2" charset="-122"/>
                <a:ea typeface="DengXian" panose="02010600030101010101" pitchFamily="2" charset="-122"/>
                <a:cs typeface="Tahoma" panose="020B0604030504040204" pitchFamily="34" charset="0"/>
              </a:rPr>
              <a:t>and</a:t>
            </a:r>
            <a:r>
              <a:rPr lang="en-US" sz="1400" b="0" i="0" u="none" strike="noStrike" kern="100" spc="-75" dirty="0">
                <a:effectLst/>
                <a:latin typeface="DengXian Light" panose="02010600030101010101" pitchFamily="2" charset="-122"/>
                <a:ea typeface="DengXian" panose="02010600030101010101" pitchFamily="2" charset="-122"/>
                <a:cs typeface="Tahoma" panose="020B0604030504040204" pitchFamily="34" charset="0"/>
              </a:rPr>
              <a:t> </a:t>
            </a:r>
            <a:r>
              <a:rPr lang="en-US" sz="1400" b="0" i="0" u="none" strike="noStrike" kern="100" dirty="0">
                <a:effectLst/>
                <a:latin typeface="DengXian Light" panose="02010600030101010101" pitchFamily="2" charset="-122"/>
                <a:ea typeface="DengXian" panose="02010600030101010101" pitchFamily="2" charset="-122"/>
                <a:cs typeface="Tahoma" panose="020B0604030504040204" pitchFamily="34" charset="0"/>
              </a:rPr>
              <a:t>sea-level</a:t>
            </a:r>
            <a:r>
              <a:rPr lang="en-US" sz="1400" b="0" i="0" u="none" strike="noStrike" kern="100" spc="-15" dirty="0">
                <a:effectLst/>
                <a:latin typeface="DengXian Light" panose="02010600030101010101" pitchFamily="2" charset="-122"/>
                <a:ea typeface="DengXian" panose="02010600030101010101" pitchFamily="2" charset="-122"/>
                <a:cs typeface="Tahoma" panose="020B0604030504040204" pitchFamily="34" charset="0"/>
              </a:rPr>
              <a:t> </a:t>
            </a:r>
            <a:r>
              <a:rPr lang="en-US" sz="1400" b="0" i="0" u="none" strike="noStrike" kern="100" dirty="0">
                <a:effectLst/>
                <a:latin typeface="DengXian Light" panose="02010600030101010101" pitchFamily="2" charset="-122"/>
                <a:ea typeface="DengXian" panose="02010600030101010101" pitchFamily="2" charset="-122"/>
                <a:cs typeface="Tahoma" panose="020B0604030504040204" pitchFamily="34" charset="0"/>
              </a:rPr>
              <a:t>risk</a:t>
            </a:r>
            <a:r>
              <a:rPr lang="en-US" sz="1400" b="0" i="0" u="none" strike="noStrike" kern="100" spc="-60" dirty="0">
                <a:effectLst/>
                <a:latin typeface="DengXian Light" panose="02010600030101010101" pitchFamily="2" charset="-122"/>
                <a:ea typeface="DengXian" panose="02010600030101010101" pitchFamily="2" charset="-122"/>
                <a:cs typeface="Tahoma" panose="020B0604030504040204" pitchFamily="34" charset="0"/>
              </a:rPr>
              <a:t> </a:t>
            </a:r>
            <a:r>
              <a:rPr lang="en-US" sz="1400" b="0" i="0" u="none" strike="noStrike" kern="100" dirty="0">
                <a:effectLst/>
                <a:latin typeface="DengXian Light" panose="02010600030101010101" pitchFamily="2" charset="-122"/>
                <a:ea typeface="DengXian" panose="02010600030101010101" pitchFamily="2" charset="-122"/>
                <a:cs typeface="Tahoma" panose="020B0604030504040204" pitchFamily="34" charset="0"/>
              </a:rPr>
              <a:t>information</a:t>
            </a:r>
            <a:r>
              <a:rPr lang="en-US" sz="1400" b="0" i="0" u="none" strike="noStrike" kern="100" spc="-45" dirty="0">
                <a:effectLst/>
                <a:latin typeface="DengXian Light" panose="02010600030101010101" pitchFamily="2" charset="-122"/>
                <a:ea typeface="DengXian" panose="02010600030101010101" pitchFamily="2" charset="-122"/>
                <a:cs typeface="Tahoma" panose="020B0604030504040204" pitchFamily="34" charset="0"/>
              </a:rPr>
              <a:t> </a:t>
            </a:r>
            <a:r>
              <a:rPr lang="en-US" sz="1400" b="0" i="0" u="none" strike="noStrike" kern="100" dirty="0">
                <a:effectLst/>
                <a:latin typeface="DengXian Light" panose="02010600030101010101" pitchFamily="2" charset="-122"/>
                <a:ea typeface="DengXian" panose="02010600030101010101" pitchFamily="2" charset="-122"/>
                <a:cs typeface="Tahoma" panose="020B0604030504040204" pitchFamily="34" charset="0"/>
              </a:rPr>
              <a:t>packaged</a:t>
            </a:r>
            <a:r>
              <a:rPr lang="en-US" sz="1400" b="0" i="0" u="none" strike="noStrike" kern="100" spc="-50" dirty="0">
                <a:effectLst/>
                <a:latin typeface="DengXian Light" panose="02010600030101010101" pitchFamily="2" charset="-122"/>
                <a:ea typeface="DengXian" panose="02010600030101010101" pitchFamily="2" charset="-122"/>
                <a:cs typeface="Tahoma" panose="020B0604030504040204" pitchFamily="34" charset="0"/>
              </a:rPr>
              <a:t> </a:t>
            </a:r>
            <a:r>
              <a:rPr lang="en-US" sz="1400" b="0" i="0" u="none" strike="noStrike" kern="100" dirty="0">
                <a:effectLst/>
                <a:latin typeface="DengXian Light" panose="02010600030101010101" pitchFamily="2" charset="-122"/>
                <a:ea typeface="DengXian" panose="02010600030101010101" pitchFamily="2" charset="-122"/>
                <a:cs typeface="Tahoma" panose="020B0604030504040204" pitchFamily="34" charset="0"/>
              </a:rPr>
              <a:t>and</a:t>
            </a:r>
            <a:r>
              <a:rPr lang="en-US" sz="1400" b="0" i="0" u="none" strike="noStrike" kern="100" spc="-75" dirty="0">
                <a:effectLst/>
                <a:latin typeface="DengXian Light" panose="02010600030101010101" pitchFamily="2" charset="-122"/>
                <a:ea typeface="DengXian" panose="02010600030101010101" pitchFamily="2" charset="-122"/>
                <a:cs typeface="Tahoma" panose="020B0604030504040204" pitchFamily="34" charset="0"/>
              </a:rPr>
              <a:t> </a:t>
            </a:r>
            <a:r>
              <a:rPr lang="en-US" sz="1400" b="0" i="0" u="none" strike="noStrike" kern="100" dirty="0">
                <a:effectLst/>
                <a:latin typeface="DengXian Light" panose="02010600030101010101" pitchFamily="2" charset="-122"/>
                <a:ea typeface="DengXian" panose="02010600030101010101" pitchFamily="2" charset="-122"/>
                <a:cs typeface="Tahoma" panose="020B0604030504040204" pitchFamily="34" charset="0"/>
              </a:rPr>
              <a:t>shared</a:t>
            </a:r>
            <a:r>
              <a:rPr lang="en-US" sz="1400" b="0" i="0" u="none" strike="noStrike" kern="100" spc="-55" dirty="0">
                <a:effectLst/>
                <a:latin typeface="DengXian Light" panose="02010600030101010101" pitchFamily="2" charset="-122"/>
                <a:ea typeface="DengXian" panose="02010600030101010101" pitchFamily="2" charset="-122"/>
                <a:cs typeface="Tahoma" panose="020B0604030504040204" pitchFamily="34" charset="0"/>
              </a:rPr>
              <a:t> </a:t>
            </a:r>
            <a:r>
              <a:rPr lang="en-US" sz="1400" b="0" i="0" u="none" strike="noStrike" kern="100" dirty="0">
                <a:effectLst/>
                <a:latin typeface="DengXian Light" panose="02010600030101010101" pitchFamily="2" charset="-122"/>
                <a:ea typeface="DengXian" panose="02010600030101010101" pitchFamily="2" charset="-122"/>
                <a:cs typeface="Tahoma" panose="020B0604030504040204" pitchFamily="34" charset="0"/>
              </a:rPr>
              <a:t>to different</a:t>
            </a:r>
            <a:r>
              <a:rPr lang="en-US" sz="1400" b="0" i="0" u="none" strike="noStrike" kern="100" spc="-30" dirty="0">
                <a:effectLst/>
                <a:latin typeface="DengXian Light" panose="02010600030101010101" pitchFamily="2" charset="-122"/>
                <a:ea typeface="DengXian" panose="02010600030101010101" pitchFamily="2" charset="-122"/>
                <a:cs typeface="Tahoma" panose="020B0604030504040204" pitchFamily="34" charset="0"/>
              </a:rPr>
              <a:t> </a:t>
            </a:r>
            <a:r>
              <a:rPr lang="en-US" sz="1400" b="0" i="0" u="none" strike="noStrike" kern="100" dirty="0">
                <a:effectLst/>
                <a:latin typeface="DengXian Light" panose="02010600030101010101" pitchFamily="2" charset="-122"/>
                <a:ea typeface="DengXian" panose="02010600030101010101" pitchFamily="2" charset="-122"/>
                <a:cs typeface="Tahoma" panose="020B0604030504040204" pitchFamily="34" charset="0"/>
              </a:rPr>
              <a:t>target groups,</a:t>
            </a:r>
            <a:r>
              <a:rPr lang="en-US" sz="1400" b="0" i="0" u="none" strike="noStrike" kern="100" spc="-60" dirty="0">
                <a:effectLst/>
                <a:latin typeface="DengXian Light" panose="02010600030101010101" pitchFamily="2" charset="-122"/>
                <a:ea typeface="DengXian" panose="02010600030101010101" pitchFamily="2" charset="-122"/>
                <a:cs typeface="Tahoma" panose="020B0604030504040204" pitchFamily="34" charset="0"/>
              </a:rPr>
              <a:t> </a:t>
            </a:r>
            <a:r>
              <a:rPr lang="en-US" sz="1400" b="0" i="0" u="none" strike="noStrike" kern="100" dirty="0">
                <a:effectLst/>
                <a:latin typeface="DengXian Light" panose="02010600030101010101" pitchFamily="2" charset="-122"/>
                <a:ea typeface="DengXian" panose="02010600030101010101" pitchFamily="2" charset="-122"/>
                <a:cs typeface="Tahoma" panose="020B0604030504040204" pitchFamily="34" charset="0"/>
              </a:rPr>
              <a:t>including</a:t>
            </a:r>
            <a:r>
              <a:rPr lang="en-US" sz="1400" b="0" i="0" u="none" strike="noStrike" kern="100" spc="-75" dirty="0">
                <a:effectLst/>
                <a:latin typeface="DengXian Light" panose="02010600030101010101" pitchFamily="2" charset="-122"/>
                <a:ea typeface="DengXian" panose="02010600030101010101" pitchFamily="2" charset="-122"/>
                <a:cs typeface="Tahoma" panose="020B0604030504040204" pitchFamily="34" charset="0"/>
              </a:rPr>
              <a:t> </a:t>
            </a:r>
            <a:r>
              <a:rPr lang="en-US" sz="1400" b="0" i="0" u="none" strike="noStrike" kern="100" dirty="0">
                <a:effectLst/>
                <a:latin typeface="DengXian Light" panose="02010600030101010101" pitchFamily="2" charset="-122"/>
                <a:ea typeface="DengXian" panose="02010600030101010101" pitchFamily="2" charset="-122"/>
                <a:cs typeface="Tahoma" panose="020B0604030504040204" pitchFamily="34" charset="0"/>
              </a:rPr>
              <a:t>schools and</a:t>
            </a:r>
            <a:r>
              <a:rPr lang="en-US" sz="1400" b="0" i="0" u="none" strike="noStrike" kern="100" spc="-75" dirty="0">
                <a:effectLst/>
                <a:latin typeface="DengXian Light" panose="02010600030101010101" pitchFamily="2" charset="-122"/>
                <a:ea typeface="DengXian" panose="02010600030101010101" pitchFamily="2" charset="-122"/>
                <a:cs typeface="Tahoma" panose="020B0604030504040204" pitchFamily="34" charset="0"/>
              </a:rPr>
              <a:t> </a:t>
            </a:r>
            <a:r>
              <a:rPr lang="en-US" sz="1400" b="0" i="0" u="none" strike="noStrike" kern="100" dirty="0">
                <a:effectLst/>
                <a:latin typeface="DengXian Light" panose="02010600030101010101" pitchFamily="2" charset="-122"/>
                <a:ea typeface="DengXian" panose="02010600030101010101" pitchFamily="2" charset="-122"/>
                <a:cs typeface="Tahoma" panose="020B0604030504040204" pitchFamily="34" charset="0"/>
              </a:rPr>
              <a:t>Civil</a:t>
            </a:r>
            <a:r>
              <a:rPr lang="en-US" sz="1400" b="0" i="0" u="none" strike="noStrike" kern="100" spc="-70" dirty="0">
                <a:effectLst/>
                <a:latin typeface="DengXian Light" panose="02010600030101010101" pitchFamily="2" charset="-122"/>
                <a:ea typeface="DengXian" panose="02010600030101010101" pitchFamily="2" charset="-122"/>
                <a:cs typeface="Tahoma" panose="020B0604030504040204" pitchFamily="34" charset="0"/>
              </a:rPr>
              <a:t> </a:t>
            </a:r>
            <a:r>
              <a:rPr lang="en-US" sz="1400" b="0" i="0" u="none" strike="noStrike" kern="100" dirty="0">
                <a:effectLst/>
                <a:latin typeface="DengXian Light" panose="02010600030101010101" pitchFamily="2" charset="-122"/>
                <a:ea typeface="DengXian" panose="02010600030101010101" pitchFamily="2" charset="-122"/>
                <a:cs typeface="Tahoma" panose="020B0604030504040204" pitchFamily="34" charset="0"/>
              </a:rPr>
              <a:t>Protection Agencies in</a:t>
            </a:r>
            <a:r>
              <a:rPr lang="en-US" sz="1400" b="0" i="0" u="none" strike="noStrike" kern="100" spc="105" dirty="0">
                <a:effectLst/>
                <a:latin typeface="DengXian Light" panose="02010600030101010101" pitchFamily="2" charset="-122"/>
                <a:ea typeface="DengXian" panose="02010600030101010101" pitchFamily="2" charset="-122"/>
                <a:cs typeface="Tahoma" panose="020B0604030504040204" pitchFamily="34" charset="0"/>
              </a:rPr>
              <a:t> </a:t>
            </a:r>
            <a:r>
              <a:rPr lang="en-US" sz="1400" b="0" i="0" u="none" strike="noStrike" kern="100" dirty="0">
                <a:effectLst/>
                <a:latin typeface="DengXian Light" panose="02010600030101010101" pitchFamily="2" charset="-122"/>
                <a:ea typeface="DengXian" panose="02010600030101010101" pitchFamily="2" charset="-122"/>
                <a:cs typeface="Tahoma" panose="020B0604030504040204" pitchFamily="34" charset="0"/>
              </a:rPr>
              <a:t>NEAM</a:t>
            </a:r>
            <a:r>
              <a:rPr lang="en-US" sz="1400" b="1" i="0" u="none" strike="noStrike" kern="100" spc="65" dirty="0">
                <a:effectLst/>
                <a:latin typeface="DengXian Light" panose="02010600030101010101" pitchFamily="2" charset="-122"/>
                <a:ea typeface="DengXian" panose="02010600030101010101" pitchFamily="2" charset="-122"/>
                <a:cs typeface="Tahoma" panose="020B0604030504040204" pitchFamily="34" charset="0"/>
              </a:rPr>
              <a:t> </a:t>
            </a:r>
            <a:r>
              <a:rPr lang="en-US" sz="1400" b="0" i="0" u="none" strike="noStrike" kern="100" dirty="0">
                <a:effectLst/>
                <a:latin typeface="DengXian Light" panose="02010600030101010101" pitchFamily="2" charset="-122"/>
                <a:ea typeface="DengXian" panose="02010600030101010101" pitchFamily="2" charset="-122"/>
                <a:cs typeface="Tahoma" panose="020B0604030504040204" pitchFamily="34" charset="0"/>
              </a:rPr>
              <a:t>countries.</a:t>
            </a:r>
            <a:br>
              <a:rPr lang="en-US" sz="1400" b="0" i="0" u="none" strike="noStrike" kern="100" dirty="0">
                <a:effectLst/>
                <a:latin typeface="DengXian Light" panose="02010600030101010101" pitchFamily="2" charset="-122"/>
                <a:ea typeface="DengXian" panose="02010600030101010101" pitchFamily="2" charset="-122"/>
                <a:cs typeface="Tahoma" panose="020B0604030504040204" pitchFamily="34" charset="0"/>
              </a:rPr>
            </a:br>
            <a:endParaRPr lang="en-US" sz="1400" b="0" i="0" u="none" strike="noStrike" dirty="0">
              <a:effectLst/>
              <a:latin typeface="Arial" panose="020B0604020202020204" pitchFamily="34" charset="0"/>
            </a:endParaRPr>
          </a:p>
          <a:p>
            <a:pPr marL="0" marR="0" rtl="0" eaLnBrk="1" fontAlgn="ctr" latinLnBrk="0" hangingPunct="1">
              <a:spcBef>
                <a:spcPts val="0"/>
              </a:spcBef>
              <a:spcAft>
                <a:spcPts val="800"/>
              </a:spcAft>
            </a:pPr>
            <a:r>
              <a:rPr lang="en-US" sz="1400" b="1" i="0" u="none" strike="noStrike" kern="100" dirty="0">
                <a:solidFill>
                  <a:srgbClr val="00B050"/>
                </a:solidFill>
                <a:effectLst/>
                <a:latin typeface="DengXian Light" panose="02010600030101010101" pitchFamily="2" charset="-122"/>
                <a:ea typeface="DengXian" panose="02010600030101010101" pitchFamily="2" charset="-122"/>
                <a:cs typeface="Tahoma" panose="020B0604030504040204" pitchFamily="34" charset="0"/>
              </a:rPr>
              <a:t>Proposed Activities</a:t>
            </a:r>
            <a:endParaRPr lang="en-US" sz="1400" b="0" i="0" u="none" strike="noStrike" dirty="0">
              <a:solidFill>
                <a:srgbClr val="00B050"/>
              </a:solidFill>
              <a:effectLst/>
              <a:latin typeface="Arial" panose="020B0604020202020204" pitchFamily="34" charset="0"/>
            </a:endParaRPr>
          </a:p>
          <a:p>
            <a:pPr marL="347472" marR="0" indent="-347472" rtl="0" eaLnBrk="1" fontAlgn="ctr" latinLnBrk="0" hangingPunct="1">
              <a:spcBef>
                <a:spcPts val="0"/>
              </a:spcBef>
              <a:spcAft>
                <a:spcPts val="0"/>
              </a:spcAft>
            </a:pPr>
            <a:r>
              <a:rPr lang="en-US" sz="1400" b="0" i="0" u="none" strike="noStrike" kern="100" dirty="0">
                <a:effectLst/>
                <a:latin typeface="DengXian Light" panose="02010600030101010101" pitchFamily="2" charset="-122"/>
                <a:ea typeface="DengXian" panose="02010600030101010101" pitchFamily="2" charset="-122"/>
                <a:cs typeface="Tahoma" panose="020B0604030504040204" pitchFamily="34" charset="0"/>
              </a:rPr>
              <a:t>Identify the target groups in each project community in consultation with local partner agencies.</a:t>
            </a:r>
          </a:p>
          <a:p>
            <a:pPr marL="347472" marR="0" indent="-347472" rtl="0" eaLnBrk="1" fontAlgn="ctr" latinLnBrk="0" hangingPunct="1">
              <a:spcBef>
                <a:spcPts val="0"/>
              </a:spcBef>
              <a:spcAft>
                <a:spcPts val="0"/>
              </a:spcAft>
            </a:pPr>
            <a:endParaRPr lang="en-US" sz="1400" b="0" i="0" u="none" strike="noStrike" dirty="0">
              <a:effectLst/>
              <a:latin typeface="Arial" panose="020B0604020202020204" pitchFamily="34" charset="0"/>
            </a:endParaRPr>
          </a:p>
          <a:p>
            <a:pPr marL="347472" marR="0" indent="-347472" rtl="0" eaLnBrk="1" fontAlgn="ctr" latinLnBrk="0" hangingPunct="1">
              <a:spcBef>
                <a:spcPts val="0"/>
              </a:spcBef>
              <a:spcAft>
                <a:spcPts val="0"/>
              </a:spcAft>
            </a:pPr>
            <a:r>
              <a:rPr lang="en-US" sz="1400" b="0" i="0" u="none" strike="noStrike" kern="100" dirty="0">
                <a:effectLst/>
                <a:latin typeface="DengXian Light" panose="02010600030101010101" pitchFamily="2" charset="-122"/>
                <a:ea typeface="DengXian" panose="02010600030101010101" pitchFamily="2" charset="-122"/>
                <a:cs typeface="Tahoma" panose="020B0604030504040204" pitchFamily="34" charset="0"/>
              </a:rPr>
              <a:t>Disseminate the survey in the target groups within the selected project communities. .</a:t>
            </a:r>
          </a:p>
          <a:p>
            <a:pPr marL="347472" marR="0" indent="-347472" rtl="0" eaLnBrk="1" fontAlgn="ctr" latinLnBrk="0" hangingPunct="1">
              <a:spcBef>
                <a:spcPts val="0"/>
              </a:spcBef>
              <a:spcAft>
                <a:spcPts val="0"/>
              </a:spcAft>
            </a:pPr>
            <a:endParaRPr lang="en-US" sz="1400" b="0" i="0" u="none" strike="noStrike" dirty="0">
              <a:effectLst/>
              <a:latin typeface="Arial" panose="020B0604020202020204" pitchFamily="34" charset="0"/>
            </a:endParaRPr>
          </a:p>
          <a:p>
            <a:pPr marL="347472" indent="-347472" fontAlgn="ctr">
              <a:spcBef>
                <a:spcPts val="0"/>
              </a:spcBef>
            </a:pPr>
            <a:r>
              <a:rPr lang="en-US" sz="1400" b="0" i="0" u="none" strike="noStrike" kern="100" dirty="0">
                <a:effectLst/>
                <a:latin typeface="DengXian Light" panose="02010600030101010101" pitchFamily="2" charset="-122"/>
                <a:ea typeface="DengXian" panose="02010600030101010101" pitchFamily="2" charset="-122"/>
                <a:cs typeface="Tahoma" panose="020B0604030504040204" pitchFamily="34" charset="0"/>
              </a:rPr>
              <a:t>Write the study report, translate </a:t>
            </a:r>
            <a:r>
              <a:rPr lang="en-US" sz="1400" kern="100" dirty="0">
                <a:latin typeface="DengXian Light" panose="02010600030101010101" pitchFamily="2" charset="-122"/>
                <a:ea typeface="DengXian" panose="02010600030101010101" pitchFamily="2" charset="-122"/>
                <a:cs typeface="Tahoma" panose="020B0604030504040204" pitchFamily="34" charset="0"/>
              </a:rPr>
              <a:t>into </a:t>
            </a:r>
            <a:r>
              <a:rPr lang="en-US" sz="1400" b="0" i="0" u="none" strike="noStrike" kern="100" dirty="0">
                <a:effectLst/>
                <a:latin typeface="DengXian Light" panose="02010600030101010101" pitchFamily="2" charset="-122"/>
                <a:ea typeface="DengXian" panose="02010600030101010101" pitchFamily="2" charset="-122"/>
                <a:cs typeface="Tahoma" panose="020B0604030504040204" pitchFamily="34" charset="0"/>
              </a:rPr>
              <a:t> Arabic, Spanish and French and circulate to partner agencies, target communities and ICG/NEAMTWS WG 4</a:t>
            </a:r>
          </a:p>
          <a:p>
            <a:pPr marL="347472" marR="0" indent="-347472" rtl="0" eaLnBrk="1" fontAlgn="ctr" latinLnBrk="0" hangingPunct="1">
              <a:spcBef>
                <a:spcPts val="0"/>
              </a:spcBef>
              <a:spcAft>
                <a:spcPts val="0"/>
              </a:spcAft>
            </a:pPr>
            <a:endParaRPr lang="en-US" sz="1400" b="0" i="0" u="none" strike="noStrike" dirty="0">
              <a:effectLst/>
              <a:latin typeface="Arial" panose="020B0604020202020204" pitchFamily="34" charset="0"/>
            </a:endParaRPr>
          </a:p>
          <a:p>
            <a:pPr marL="347472" marR="0" indent="-347472" rtl="0" eaLnBrk="1" fontAlgn="ctr" latinLnBrk="0" hangingPunct="1">
              <a:spcBef>
                <a:spcPts val="0"/>
              </a:spcBef>
              <a:spcAft>
                <a:spcPts val="0"/>
              </a:spcAft>
            </a:pPr>
            <a:r>
              <a:rPr lang="en-US" sz="1400" b="0" i="0" u="none" strike="noStrike" kern="100" dirty="0">
                <a:effectLst/>
                <a:latin typeface="DengXian Light" panose="02010600030101010101" pitchFamily="2" charset="-122"/>
                <a:ea typeface="DengXian" panose="02010600030101010101" pitchFamily="2" charset="-122"/>
                <a:cs typeface="Tahoma" panose="020B0604030504040204" pitchFamily="34" charset="0"/>
              </a:rPr>
              <a:t>Integrate and package findings and share tsunami and sea level hazard risk communication and dissemination strategies, tools and products with stakeholders.</a:t>
            </a:r>
            <a:endParaRPr lang="en-US" sz="1400" dirty="0"/>
          </a:p>
        </p:txBody>
      </p:sp>
      <p:pic>
        <p:nvPicPr>
          <p:cNvPr id="5" name="Picture 4" descr="A group of people looking at a painting&#10;&#10;Description automatically generated">
            <a:extLst>
              <a:ext uri="{FF2B5EF4-FFF2-40B4-BE49-F238E27FC236}">
                <a16:creationId xmlns:a16="http://schemas.microsoft.com/office/drawing/2014/main" id="{F1629B8F-1FAF-2068-2C4C-6DB0625C22CF}"/>
              </a:ext>
            </a:extLst>
          </p:cNvPr>
          <p:cNvPicPr>
            <a:picLocks noChangeAspect="1"/>
          </p:cNvPicPr>
          <p:nvPr/>
        </p:nvPicPr>
        <p:blipFill rotWithShape="1">
          <a:blip r:embed="rId2">
            <a:extLst>
              <a:ext uri="{28A0092B-C50C-407E-A947-70E740481C1C}">
                <a14:useLocalDpi xmlns:a14="http://schemas.microsoft.com/office/drawing/2010/main" val="0"/>
              </a:ext>
            </a:extLst>
          </a:blip>
          <a:srcRect r="27726" b="1"/>
          <a:stretch/>
        </p:blipFill>
        <p:spPr>
          <a:xfrm>
            <a:off x="5065566" y="10"/>
            <a:ext cx="7032825" cy="4378805"/>
          </a:xfrm>
          <a:prstGeom prst="rect">
            <a:avLst/>
          </a:prstGeom>
        </p:spPr>
      </p:pic>
      <p:sp>
        <p:nvSpPr>
          <p:cNvPr id="42" name="Rectangle 41">
            <a:extLst>
              <a:ext uri="{FF2B5EF4-FFF2-40B4-BE49-F238E27FC236}">
                <a16:creationId xmlns:a16="http://schemas.microsoft.com/office/drawing/2014/main" id="{4DD35268-6FBE-0BCD-C050-3F804C7C5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068597" y="0"/>
            <a:ext cx="123401" cy="3290157"/>
          </a:xfrm>
          <a:prstGeom prst="rect">
            <a:avLst/>
          </a:prstGeom>
          <a:gradFill>
            <a:gsLst>
              <a:gs pos="20000">
                <a:schemeClr val="accent3">
                  <a:alpha val="0"/>
                </a:schemeClr>
              </a:gs>
              <a:gs pos="100000">
                <a:schemeClr val="accent3">
                  <a:lumMod val="60000"/>
                  <a:lumOff val="40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BBB66A7-E305-FE58-3B9F-EEBD55218224}"/>
              </a:ext>
            </a:extLst>
          </p:cNvPr>
          <p:cNvPicPr>
            <a:picLocks noChangeAspect="1"/>
          </p:cNvPicPr>
          <p:nvPr/>
        </p:nvPicPr>
        <p:blipFill rotWithShape="1">
          <a:blip r:embed="rId3"/>
          <a:srcRect l="26920" t="7363" r="5777" b="6008"/>
          <a:stretch/>
        </p:blipFill>
        <p:spPr>
          <a:xfrm>
            <a:off x="5369442" y="4561367"/>
            <a:ext cx="2966484" cy="2147777"/>
          </a:xfrm>
          <a:prstGeom prst="rect">
            <a:avLst/>
          </a:prstGeom>
        </p:spPr>
      </p:pic>
      <p:pic>
        <p:nvPicPr>
          <p:cNvPr id="6" name="Picture 5" descr="A group of people sitting on a sidewalk&#10;&#10;Description automatically generated">
            <a:extLst>
              <a:ext uri="{FF2B5EF4-FFF2-40B4-BE49-F238E27FC236}">
                <a16:creationId xmlns:a16="http://schemas.microsoft.com/office/drawing/2014/main" id="{29DFE8E3-6F65-D510-139F-70978FC84D82}"/>
              </a:ext>
            </a:extLst>
          </p:cNvPr>
          <p:cNvPicPr>
            <a:picLocks noChangeAspect="1"/>
          </p:cNvPicPr>
          <p:nvPr/>
        </p:nvPicPr>
        <p:blipFill rotWithShape="1">
          <a:blip r:embed="rId4">
            <a:extLst>
              <a:ext uri="{28A0092B-C50C-407E-A947-70E740481C1C}">
                <a14:useLocalDpi xmlns:a14="http://schemas.microsoft.com/office/drawing/2010/main" val="0"/>
              </a:ext>
            </a:extLst>
          </a:blip>
          <a:srcRect l="4410" r="684" b="-4"/>
          <a:stretch/>
        </p:blipFill>
        <p:spPr>
          <a:xfrm>
            <a:off x="8573563" y="4378818"/>
            <a:ext cx="3524828" cy="2479182"/>
          </a:xfrm>
          <a:prstGeom prst="rect">
            <a:avLst/>
          </a:prstGeom>
        </p:spPr>
      </p:pic>
      <p:grpSp>
        <p:nvGrpSpPr>
          <p:cNvPr id="38" name="Group 37">
            <a:extLst>
              <a:ext uri="{FF2B5EF4-FFF2-40B4-BE49-F238E27FC236}">
                <a16:creationId xmlns:a16="http://schemas.microsoft.com/office/drawing/2014/main" id="{F3A0B02E-2A29-A1CD-0D60-A9E1681AF3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39" name="Rectangle 38">
              <a:extLst>
                <a:ext uri="{FF2B5EF4-FFF2-40B4-BE49-F238E27FC236}">
                  <a16:creationId xmlns:a16="http://schemas.microsoft.com/office/drawing/2014/main" id="{DB760236-1E5E-7CEA-DCDD-21F3FB288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0D6BAEE-FD58-F5B7-5CF3-A74EB385D7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 name="Straight Connector 3">
            <a:extLst>
              <a:ext uri="{FF2B5EF4-FFF2-40B4-BE49-F238E27FC236}">
                <a16:creationId xmlns:a16="http://schemas.microsoft.com/office/drawing/2014/main" id="{F073F57F-F408-7748-F50E-E90CCDF9D29A}"/>
              </a:ext>
            </a:extLst>
          </p:cNvPr>
          <p:cNvCxnSpPr>
            <a:cxnSpLocks/>
          </p:cNvCxnSpPr>
          <p:nvPr/>
        </p:nvCxnSpPr>
        <p:spPr>
          <a:xfrm>
            <a:off x="5065566" y="0"/>
            <a:ext cx="0" cy="6857990"/>
          </a:xfrm>
          <a:prstGeom prst="line">
            <a:avLst/>
          </a:prstGeom>
          <a:ln w="7302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C85D39B-FEDB-7BD9-6301-1B1A070CB796}"/>
              </a:ext>
            </a:extLst>
          </p:cNvPr>
          <p:cNvCxnSpPr/>
          <p:nvPr/>
        </p:nvCxnSpPr>
        <p:spPr>
          <a:xfrm>
            <a:off x="5065566" y="4378815"/>
            <a:ext cx="7032825" cy="0"/>
          </a:xfrm>
          <a:prstGeom prst="line">
            <a:avLst/>
          </a:prstGeom>
          <a:ln w="8572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D799C-9DF5-2061-7B7A-995F3C6EB718}"/>
              </a:ext>
            </a:extLst>
          </p:cNvPr>
          <p:cNvCxnSpPr>
            <a:cxnSpLocks/>
          </p:cNvCxnSpPr>
          <p:nvPr/>
        </p:nvCxnSpPr>
        <p:spPr>
          <a:xfrm flipH="1">
            <a:off x="8546343" y="4395662"/>
            <a:ext cx="5297" cy="2462328"/>
          </a:xfrm>
          <a:prstGeom prst="line">
            <a:avLst/>
          </a:prstGeom>
          <a:ln w="730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732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6CD11083-1BEB-614A-A59E-916439789A39}"/>
              </a:ext>
            </a:extLst>
          </p:cNvPr>
          <p:cNvSpPr>
            <a:spLocks noGrp="1"/>
          </p:cNvSpPr>
          <p:nvPr>
            <p:ph type="title"/>
          </p:nvPr>
        </p:nvSpPr>
        <p:spPr>
          <a:xfrm>
            <a:off x="838200" y="448721"/>
            <a:ext cx="4707671" cy="1225650"/>
          </a:xfrm>
        </p:spPr>
        <p:txBody>
          <a:bodyPr anchor="b">
            <a:normAutofit/>
          </a:bodyPr>
          <a:lstStyle/>
          <a:p>
            <a:endParaRPr lang="en-US" sz="3800">
              <a:solidFill>
                <a:schemeClr val="bg1"/>
              </a:solidFill>
            </a:endParaRP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99636D5-BC16-88AC-1B7A-7F7EE1E23BA0}"/>
              </a:ext>
            </a:extLst>
          </p:cNvPr>
          <p:cNvSpPr>
            <a:spLocks noGrp="1"/>
          </p:cNvSpPr>
          <p:nvPr>
            <p:ph idx="1"/>
          </p:nvPr>
        </p:nvSpPr>
        <p:spPr>
          <a:xfrm>
            <a:off x="897769" y="1909192"/>
            <a:ext cx="4586513" cy="3647710"/>
          </a:xfrm>
        </p:spPr>
        <p:txBody>
          <a:bodyPr>
            <a:normAutofit/>
          </a:bodyPr>
          <a:lstStyle/>
          <a:p>
            <a:pPr marL="0" indent="0">
              <a:buNone/>
            </a:pPr>
            <a:r>
              <a:rPr lang="en-US" sz="2000" dirty="0">
                <a:solidFill>
                  <a:schemeClr val="bg1"/>
                </a:solidFill>
              </a:rPr>
              <a:t>Questions?</a:t>
            </a:r>
          </a:p>
          <a:p>
            <a:pPr marL="0" indent="0">
              <a:buNone/>
            </a:pPr>
            <a:r>
              <a:rPr lang="en-US" sz="2000" dirty="0">
                <a:solidFill>
                  <a:srgbClr val="00B0F0"/>
                </a:solidFill>
              </a:rPr>
              <a:t>Next Comp 2</a:t>
            </a: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3D black question marks with one yellow question mark">
            <a:extLst>
              <a:ext uri="{FF2B5EF4-FFF2-40B4-BE49-F238E27FC236}">
                <a16:creationId xmlns:a16="http://schemas.microsoft.com/office/drawing/2014/main" id="{C4C89462-9A48-597A-3C50-E3B818DFA45C}"/>
              </a:ext>
            </a:extLst>
          </p:cNvPr>
          <p:cNvPicPr>
            <a:picLocks noChangeAspect="1"/>
          </p:cNvPicPr>
          <p:nvPr/>
        </p:nvPicPr>
        <p:blipFill rotWithShape="1">
          <a:blip r:embed="rId2"/>
          <a:srcRect l="46354" r="23487" b="1"/>
          <a:stretch/>
        </p:blipFill>
        <p:spPr>
          <a:xfrm>
            <a:off x="6525453" y="10"/>
            <a:ext cx="5666547" cy="6857990"/>
          </a:xfrm>
          <a:prstGeom prst="rect">
            <a:avLst/>
          </a:prstGeom>
        </p:spPr>
      </p:pic>
    </p:spTree>
    <p:extLst>
      <p:ext uri="{BB962C8B-B14F-4D97-AF65-F5344CB8AC3E}">
        <p14:creationId xmlns:p14="http://schemas.microsoft.com/office/powerpoint/2010/main" val="2770535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FDD7C7-25B1-811F-2F89-8F3EFA0F5F82}"/>
              </a:ext>
            </a:extLst>
          </p:cNvPr>
          <p:cNvSpPr/>
          <p:nvPr/>
        </p:nvSpPr>
        <p:spPr>
          <a:xfrm>
            <a:off x="0" y="1574515"/>
            <a:ext cx="12192000" cy="33776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8E22DC-FA26-F83A-26EF-3C80A39EACD2}"/>
              </a:ext>
            </a:extLst>
          </p:cNvPr>
          <p:cNvSpPr>
            <a:spLocks noGrp="1"/>
          </p:cNvSpPr>
          <p:nvPr>
            <p:ph type="title"/>
          </p:nvPr>
        </p:nvSpPr>
        <p:spPr/>
        <p:txBody>
          <a:bodyPr/>
          <a:lstStyle/>
          <a:p>
            <a:pPr algn="ctr"/>
            <a:r>
              <a:rPr lang="en-US" dirty="0">
                <a:solidFill>
                  <a:srgbClr val="0070C0"/>
                </a:solidFill>
              </a:rPr>
              <a:t>COMPONENT 2</a:t>
            </a:r>
          </a:p>
        </p:txBody>
      </p:sp>
      <p:sp>
        <p:nvSpPr>
          <p:cNvPr id="3" name="Content Placeholder 2">
            <a:extLst>
              <a:ext uri="{FF2B5EF4-FFF2-40B4-BE49-F238E27FC236}">
                <a16:creationId xmlns:a16="http://schemas.microsoft.com/office/drawing/2014/main" id="{589327A2-631C-8B4D-96EF-3A2987C3108A}"/>
              </a:ext>
            </a:extLst>
          </p:cNvPr>
          <p:cNvSpPr>
            <a:spLocks noGrp="1"/>
          </p:cNvSpPr>
          <p:nvPr>
            <p:ph idx="1"/>
          </p:nvPr>
        </p:nvSpPr>
        <p:spPr>
          <a:xfrm>
            <a:off x="838199" y="1825625"/>
            <a:ext cx="11275031" cy="3270357"/>
          </a:xfrm>
        </p:spPr>
        <p:txBody>
          <a:bodyPr>
            <a:normAutofit/>
          </a:bodyPr>
          <a:lstStyle/>
          <a:p>
            <a:pPr marL="0" indent="0">
              <a:buNone/>
            </a:pPr>
            <a:r>
              <a:rPr lang="en-US" sz="6000" b="1" dirty="0">
                <a:solidFill>
                  <a:srgbClr val="FFFF00"/>
                </a:solidFill>
                <a:effectLst/>
                <a:latin typeface="DengXian Light" panose="02010600030101010101" pitchFamily="2" charset="-122"/>
                <a:cs typeface="Tahoma" panose="020B0604030504040204" pitchFamily="34" charset="0"/>
              </a:rPr>
              <a:t>SCALING -UP </a:t>
            </a:r>
            <a:br>
              <a:rPr lang="en-US" sz="6000" b="1" dirty="0">
                <a:solidFill>
                  <a:srgbClr val="FFFF00"/>
                </a:solidFill>
                <a:effectLst/>
                <a:latin typeface="DengXian Light" panose="02010600030101010101" pitchFamily="2" charset="-122"/>
                <a:cs typeface="Tahoma" panose="020B0604030504040204" pitchFamily="34" charset="0"/>
              </a:rPr>
            </a:br>
            <a:r>
              <a:rPr lang="en-US" sz="6000" b="1" dirty="0">
                <a:solidFill>
                  <a:srgbClr val="FFFF00"/>
                </a:solidFill>
                <a:effectLst/>
                <a:latin typeface="DengXian Light" panose="02010600030101010101" pitchFamily="2" charset="-122"/>
                <a:cs typeface="Tahoma" panose="020B0604030504040204" pitchFamily="34" charset="0"/>
              </a:rPr>
              <a:t>UNESCO-IOC TSUNAMI READY </a:t>
            </a:r>
          </a:p>
          <a:p>
            <a:pPr marL="0" indent="0">
              <a:buNone/>
            </a:pPr>
            <a:r>
              <a:rPr lang="en-US" sz="5400" b="1" kern="100" dirty="0">
                <a:solidFill>
                  <a:srgbClr val="FFC000"/>
                </a:solidFill>
                <a:effectLst/>
                <a:latin typeface="DengXian Light" panose="02010600030101010101" pitchFamily="2" charset="-122"/>
                <a:ea typeface="DengXian" panose="02010600030101010101" pitchFamily="2" charset="-122"/>
                <a:cs typeface="Tahoma" panose="020B0604030504040204" pitchFamily="34" charset="0"/>
              </a:rPr>
              <a:t>€  279,444.00 </a:t>
            </a:r>
            <a:endParaRPr lang="en-US" sz="5400" dirty="0">
              <a:solidFill>
                <a:srgbClr val="FFC000"/>
              </a:solidFill>
            </a:endParaRPr>
          </a:p>
        </p:txBody>
      </p:sp>
    </p:spTree>
    <p:extLst>
      <p:ext uri="{BB962C8B-B14F-4D97-AF65-F5344CB8AC3E}">
        <p14:creationId xmlns:p14="http://schemas.microsoft.com/office/powerpoint/2010/main" val="3055614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5C9B446A-6343-4E56-90BA-061E4DDF0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Freeform: Shape 45">
            <a:extLst>
              <a:ext uri="{FF2B5EF4-FFF2-40B4-BE49-F238E27FC236}">
                <a16:creationId xmlns:a16="http://schemas.microsoft.com/office/drawing/2014/main" id="{3EC72A1B-03D3-499C-B4BF-AC68EEC22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7" name="Freeform: Shape 46">
            <a:extLst>
              <a:ext uri="{FF2B5EF4-FFF2-40B4-BE49-F238E27FC236}">
                <a16:creationId xmlns:a16="http://schemas.microsoft.com/office/drawing/2014/main" id="{216322C2-3CF0-4D33-BF90-3F384CF6D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9" name="Rectangle 4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21ECB720-5838-D7B5-CFE3-8213208D25A9}"/>
              </a:ext>
            </a:extLst>
          </p:cNvPr>
          <p:cNvGraphicFramePr>
            <a:graphicFrameLocks noGrp="1"/>
          </p:cNvGraphicFramePr>
          <p:nvPr>
            <p:ph idx="1"/>
            <p:extLst>
              <p:ext uri="{D42A27DB-BD31-4B8C-83A1-F6EECF244321}">
                <p14:modId xmlns:p14="http://schemas.microsoft.com/office/powerpoint/2010/main" val="3176076088"/>
              </p:ext>
            </p:extLst>
          </p:nvPr>
        </p:nvGraphicFramePr>
        <p:xfrm>
          <a:off x="371091" y="191386"/>
          <a:ext cx="6727535" cy="6666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2" name="Picture 31" descr="A group of people holding certificates&#10;&#10;Description automatically generated">
            <a:extLst>
              <a:ext uri="{FF2B5EF4-FFF2-40B4-BE49-F238E27FC236}">
                <a16:creationId xmlns:a16="http://schemas.microsoft.com/office/drawing/2014/main" id="{C82517D8-272A-E85B-41EE-146B15FAE0BF}"/>
              </a:ext>
            </a:extLst>
          </p:cNvPr>
          <p:cNvPicPr>
            <a:picLocks noChangeAspect="1"/>
          </p:cNvPicPr>
          <p:nvPr/>
        </p:nvPicPr>
        <p:blipFill rotWithShape="1">
          <a:blip r:embed="rId8">
            <a:extLst>
              <a:ext uri="{28A0092B-C50C-407E-A947-70E740481C1C}">
                <a14:useLocalDpi xmlns:a14="http://schemas.microsoft.com/office/drawing/2010/main" val="0"/>
              </a:ext>
            </a:extLst>
          </a:blip>
          <a:srcRect b="11457"/>
          <a:stretch/>
        </p:blipFill>
        <p:spPr>
          <a:xfrm>
            <a:off x="7204996" y="3804245"/>
            <a:ext cx="4724734" cy="2958064"/>
          </a:xfrm>
          <a:prstGeom prst="rect">
            <a:avLst/>
          </a:prstGeom>
        </p:spPr>
      </p:pic>
      <p:pic>
        <p:nvPicPr>
          <p:cNvPr id="3" name="Picture 2">
            <a:extLst>
              <a:ext uri="{FF2B5EF4-FFF2-40B4-BE49-F238E27FC236}">
                <a16:creationId xmlns:a16="http://schemas.microsoft.com/office/drawing/2014/main" id="{FF4991AB-06F6-4AD0-110C-8E8BFE4491FC}"/>
              </a:ext>
            </a:extLst>
          </p:cNvPr>
          <p:cNvPicPr>
            <a:picLocks noChangeAspect="1"/>
          </p:cNvPicPr>
          <p:nvPr/>
        </p:nvPicPr>
        <p:blipFill rotWithShape="1">
          <a:blip r:embed="rId9"/>
          <a:srcRect l="12558" t="17055" r="43488" b="6933"/>
          <a:stretch/>
        </p:blipFill>
        <p:spPr>
          <a:xfrm>
            <a:off x="7204996" y="0"/>
            <a:ext cx="4831103" cy="4699591"/>
          </a:xfrm>
          <a:prstGeom prst="rect">
            <a:avLst/>
          </a:prstGeom>
        </p:spPr>
      </p:pic>
    </p:spTree>
    <p:extLst>
      <p:ext uri="{BB962C8B-B14F-4D97-AF65-F5344CB8AC3E}">
        <p14:creationId xmlns:p14="http://schemas.microsoft.com/office/powerpoint/2010/main" val="3612162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FDD7C7-25B1-811F-2F89-8F3EFA0F5F82}"/>
              </a:ext>
            </a:extLst>
          </p:cNvPr>
          <p:cNvSpPr/>
          <p:nvPr/>
        </p:nvSpPr>
        <p:spPr>
          <a:xfrm>
            <a:off x="0" y="1574515"/>
            <a:ext cx="12192000" cy="33776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8E22DC-FA26-F83A-26EF-3C80A39EACD2}"/>
              </a:ext>
            </a:extLst>
          </p:cNvPr>
          <p:cNvSpPr>
            <a:spLocks noGrp="1"/>
          </p:cNvSpPr>
          <p:nvPr>
            <p:ph type="title"/>
          </p:nvPr>
        </p:nvSpPr>
        <p:spPr/>
        <p:txBody>
          <a:bodyPr/>
          <a:lstStyle/>
          <a:p>
            <a:pPr algn="ctr"/>
            <a:r>
              <a:rPr lang="en-US" dirty="0">
                <a:solidFill>
                  <a:srgbClr val="0070C0"/>
                </a:solidFill>
              </a:rPr>
              <a:t>COMPONENT 3</a:t>
            </a:r>
            <a:br>
              <a:rPr lang="en-US" dirty="0">
                <a:solidFill>
                  <a:srgbClr val="0070C0"/>
                </a:solidFill>
              </a:rPr>
            </a:br>
            <a:endParaRPr lang="en-US" dirty="0">
              <a:solidFill>
                <a:srgbClr val="0070C0"/>
              </a:solidFill>
            </a:endParaRPr>
          </a:p>
        </p:txBody>
      </p:sp>
      <p:sp>
        <p:nvSpPr>
          <p:cNvPr id="3" name="Content Placeholder 2">
            <a:extLst>
              <a:ext uri="{FF2B5EF4-FFF2-40B4-BE49-F238E27FC236}">
                <a16:creationId xmlns:a16="http://schemas.microsoft.com/office/drawing/2014/main" id="{589327A2-631C-8B4D-96EF-3A2987C3108A}"/>
              </a:ext>
            </a:extLst>
          </p:cNvPr>
          <p:cNvSpPr>
            <a:spLocks noGrp="1"/>
          </p:cNvSpPr>
          <p:nvPr>
            <p:ph idx="1"/>
          </p:nvPr>
        </p:nvSpPr>
        <p:spPr>
          <a:xfrm>
            <a:off x="838199" y="1825625"/>
            <a:ext cx="11275031" cy="3270357"/>
          </a:xfrm>
        </p:spPr>
        <p:txBody>
          <a:bodyPr>
            <a:normAutofit fontScale="85000" lnSpcReduction="20000"/>
          </a:bodyPr>
          <a:lstStyle/>
          <a:p>
            <a:pPr marL="0" indent="0">
              <a:buNone/>
            </a:pPr>
            <a:r>
              <a:rPr lang="en-US" sz="8000" dirty="0">
                <a:solidFill>
                  <a:srgbClr val="FFFF00"/>
                </a:solidFill>
              </a:rPr>
              <a:t>ENHANCE AND DENSIFY, </a:t>
            </a:r>
          </a:p>
          <a:p>
            <a:pPr marL="0" indent="0">
              <a:buNone/>
            </a:pPr>
            <a:r>
              <a:rPr lang="en-US" sz="8000" dirty="0">
                <a:solidFill>
                  <a:srgbClr val="FFFF00"/>
                </a:solidFill>
              </a:rPr>
              <a:t>DETECTION,MONITORING,</a:t>
            </a:r>
          </a:p>
          <a:p>
            <a:pPr marL="0" indent="0">
              <a:buNone/>
            </a:pPr>
            <a:r>
              <a:rPr lang="en-US" sz="8000" dirty="0">
                <a:solidFill>
                  <a:srgbClr val="FFFF00"/>
                </a:solidFill>
              </a:rPr>
              <a:t>AND ALERTING SYSTEMS</a:t>
            </a:r>
          </a:p>
          <a:p>
            <a:pPr marL="0" indent="0">
              <a:buNone/>
            </a:pPr>
            <a:r>
              <a:rPr lang="en-US" sz="6000" b="1" kern="100" dirty="0">
                <a:solidFill>
                  <a:srgbClr val="FFC000"/>
                </a:solidFill>
                <a:effectLst/>
                <a:latin typeface="DengXian Light" panose="02010600030101010101" pitchFamily="2" charset="-122"/>
                <a:ea typeface="DengXian" panose="02010600030101010101" pitchFamily="2" charset="-122"/>
                <a:cs typeface="Tahoma" panose="020B0604030504040204" pitchFamily="34" charset="0"/>
              </a:rPr>
              <a:t> </a:t>
            </a:r>
            <a:r>
              <a:rPr lang="en-US" sz="5600" b="1" kern="100" dirty="0">
                <a:solidFill>
                  <a:srgbClr val="FFC000"/>
                </a:solidFill>
                <a:effectLst/>
                <a:latin typeface="DengXian Light" panose="02010600030101010101" pitchFamily="2" charset="-122"/>
                <a:ea typeface="DengXian" panose="02010600030101010101" pitchFamily="2" charset="-122"/>
                <a:cs typeface="Tahoma" panose="020B0604030504040204" pitchFamily="34" charset="0"/>
              </a:rPr>
              <a:t>€ 209.228.40</a:t>
            </a:r>
            <a:endParaRPr lang="en-US" sz="5600" dirty="0"/>
          </a:p>
          <a:p>
            <a:pPr marL="0" indent="0">
              <a:buNone/>
            </a:pPr>
            <a:endParaRPr lang="en-US" sz="8000" dirty="0">
              <a:solidFill>
                <a:srgbClr val="FFFF00"/>
              </a:solidFill>
            </a:endParaRPr>
          </a:p>
        </p:txBody>
      </p:sp>
    </p:spTree>
    <p:extLst>
      <p:ext uri="{BB962C8B-B14F-4D97-AF65-F5344CB8AC3E}">
        <p14:creationId xmlns:p14="http://schemas.microsoft.com/office/powerpoint/2010/main" val="930896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F85096F-E650-46D6-834C-4054E37702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6" name="Oval 25">
              <a:extLst>
                <a:ext uri="{FF2B5EF4-FFF2-40B4-BE49-F238E27FC236}">
                  <a16:creationId xmlns:a16="http://schemas.microsoft.com/office/drawing/2014/main" id="{5061BE38-1DAF-49A1-AA3A-7BEB3399C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8EFFF24-FCC8-4379-9678-AB3311535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492E8F9-AD41-4334-B292-1AB0F238D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74B130F-6E67-4737-BE99-2E32DED07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3139C3CB-D4E4-4316-81BE-6D82DB677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156963E-8E83-4807-8E22-2CB7D45F1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white fire hydrant on a pole&#10;&#10;Description automatically generated">
            <a:extLst>
              <a:ext uri="{FF2B5EF4-FFF2-40B4-BE49-F238E27FC236}">
                <a16:creationId xmlns:a16="http://schemas.microsoft.com/office/drawing/2014/main" id="{F12FD7FD-00E9-B5D0-1479-B521494A1C3D}"/>
              </a:ext>
            </a:extLst>
          </p:cNvPr>
          <p:cNvPicPr>
            <a:picLocks noChangeAspect="1"/>
          </p:cNvPicPr>
          <p:nvPr/>
        </p:nvPicPr>
        <p:blipFill rotWithShape="1">
          <a:blip r:embed="rId2">
            <a:extLst>
              <a:ext uri="{28A0092B-C50C-407E-A947-70E740481C1C}">
                <a14:useLocalDpi xmlns:a14="http://schemas.microsoft.com/office/drawing/2010/main" val="0"/>
              </a:ext>
            </a:extLst>
          </a:blip>
          <a:srcRect r="54252"/>
          <a:stretch/>
        </p:blipFill>
        <p:spPr>
          <a:xfrm rot="5400000">
            <a:off x="969332" y="280188"/>
            <a:ext cx="2844049" cy="2797547"/>
          </a:xfrm>
          <a:prstGeom prst="rect">
            <a:avLst/>
          </a:prstGeom>
        </p:spPr>
      </p:pic>
      <p:grpSp>
        <p:nvGrpSpPr>
          <p:cNvPr id="33" name="Group 32">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584794"/>
            <a:ext cx="304800" cy="429768"/>
            <a:chOff x="215328" y="-46937"/>
            <a:chExt cx="304800" cy="2773841"/>
          </a:xfrm>
        </p:grpSpPr>
        <p:cxnSp>
          <p:nvCxnSpPr>
            <p:cNvPr id="34" name="Straight Connector 33">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C77D6A5A-25A1-5993-7013-A3BF789C3F30}"/>
              </a:ext>
            </a:extLst>
          </p:cNvPr>
          <p:cNvPicPr>
            <a:picLocks noChangeAspect="1"/>
          </p:cNvPicPr>
          <p:nvPr/>
        </p:nvPicPr>
        <p:blipFill>
          <a:blip r:embed="rId3"/>
          <a:stretch>
            <a:fillRect/>
          </a:stretch>
        </p:blipFill>
        <p:spPr>
          <a:xfrm>
            <a:off x="4117211" y="269090"/>
            <a:ext cx="2230627" cy="2844049"/>
          </a:xfrm>
          <a:prstGeom prst="rect">
            <a:avLst/>
          </a:prstGeom>
        </p:spPr>
      </p:pic>
      <p:sp>
        <p:nvSpPr>
          <p:cNvPr id="39" name="Rectangle 38">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42" name="Straight Connector 41">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2" descr="Earthquake &amp; Earth Monitoring Solutions | Raspberry Shake">
            <a:extLst>
              <a:ext uri="{FF2B5EF4-FFF2-40B4-BE49-F238E27FC236}">
                <a16:creationId xmlns:a16="http://schemas.microsoft.com/office/drawing/2014/main" id="{D21C3431-EB10-0BE5-A224-458FB442F34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69049" y="254967"/>
            <a:ext cx="4854777" cy="2847991"/>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50" name="Straight Connector 49">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9A1A732B-306F-7DDB-67B9-8AA7942430D1}"/>
              </a:ext>
            </a:extLst>
          </p:cNvPr>
          <p:cNvSpPr>
            <a:spLocks noGrp="1"/>
          </p:cNvSpPr>
          <p:nvPr>
            <p:ph type="title"/>
          </p:nvPr>
        </p:nvSpPr>
        <p:spPr>
          <a:xfrm>
            <a:off x="630936" y="4018137"/>
            <a:ext cx="4550664" cy="2129586"/>
          </a:xfrm>
          <a:noFill/>
        </p:spPr>
        <p:txBody>
          <a:bodyPr anchor="t">
            <a:normAutofit/>
          </a:bodyPr>
          <a:lstStyle/>
          <a:p>
            <a:endParaRPr lang="en-US" sz="4800" dirty="0">
              <a:solidFill>
                <a:schemeClr val="bg1"/>
              </a:solidFill>
            </a:endParaRPr>
          </a:p>
        </p:txBody>
      </p:sp>
      <p:graphicFrame>
        <p:nvGraphicFramePr>
          <p:cNvPr id="16" name="Content Placeholder 2">
            <a:extLst>
              <a:ext uri="{FF2B5EF4-FFF2-40B4-BE49-F238E27FC236}">
                <a16:creationId xmlns:a16="http://schemas.microsoft.com/office/drawing/2014/main" id="{8CDE9821-4B7D-8B6A-74BC-9F0C4EF888DB}"/>
              </a:ext>
            </a:extLst>
          </p:cNvPr>
          <p:cNvGraphicFramePr>
            <a:graphicFrameLocks noGrp="1"/>
          </p:cNvGraphicFramePr>
          <p:nvPr>
            <p:ph idx="1"/>
            <p:extLst>
              <p:ext uri="{D42A27DB-BD31-4B8C-83A1-F6EECF244321}">
                <p14:modId xmlns:p14="http://schemas.microsoft.com/office/powerpoint/2010/main" val="59595139"/>
              </p:ext>
            </p:extLst>
          </p:nvPr>
        </p:nvGraphicFramePr>
        <p:xfrm>
          <a:off x="285457" y="3342474"/>
          <a:ext cx="11691220" cy="33605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Diagram 6">
            <a:extLst>
              <a:ext uri="{FF2B5EF4-FFF2-40B4-BE49-F238E27FC236}">
                <a16:creationId xmlns:a16="http://schemas.microsoft.com/office/drawing/2014/main" id="{7C9256C7-9ACA-A0ED-1EA3-900EFF00C84A}"/>
              </a:ext>
            </a:extLst>
          </p:cNvPr>
          <p:cNvGraphicFramePr/>
          <p:nvPr>
            <p:extLst>
              <p:ext uri="{D42A27DB-BD31-4B8C-83A1-F6EECF244321}">
                <p14:modId xmlns:p14="http://schemas.microsoft.com/office/powerpoint/2010/main" val="1001172979"/>
              </p:ext>
            </p:extLst>
          </p:nvPr>
        </p:nvGraphicFramePr>
        <p:xfrm>
          <a:off x="2595363" y="690080"/>
          <a:ext cx="7065903" cy="489246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40400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4" name="Straight Connector 13">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03C5C82-43B3-03FB-84D8-8581E7761A77}"/>
              </a:ext>
            </a:extLst>
          </p:cNvPr>
          <p:cNvSpPr>
            <a:spLocks noGrp="1"/>
          </p:cNvSpPr>
          <p:nvPr>
            <p:ph idx="1"/>
          </p:nvPr>
        </p:nvSpPr>
        <p:spPr>
          <a:xfrm>
            <a:off x="370668" y="2167849"/>
            <a:ext cx="5903858" cy="4552860"/>
          </a:xfrm>
        </p:spPr>
        <p:txBody>
          <a:bodyPr>
            <a:normAutofit/>
          </a:bodyPr>
          <a:lstStyle/>
          <a:p>
            <a:pPr marL="0" marR="0" indent="0" rtl="0" eaLnBrk="1" fontAlgn="ctr" latinLnBrk="0" hangingPunct="1">
              <a:spcBef>
                <a:spcPts val="0"/>
              </a:spcBef>
              <a:spcAft>
                <a:spcPts val="0"/>
              </a:spcAft>
              <a:buNone/>
            </a:pPr>
            <a:r>
              <a:rPr lang="en-US" sz="1600" b="1" i="0" u="none" strike="noStrike" dirty="0">
                <a:solidFill>
                  <a:srgbClr val="00B050"/>
                </a:solidFill>
                <a:effectLst/>
                <a:latin typeface="DengXian Light" panose="02010600030101010101" pitchFamily="2" charset="-122"/>
                <a:ea typeface="DengXian" panose="02010600030101010101" pitchFamily="2" charset="-122"/>
                <a:cs typeface="Tahoma" panose="020B0604030504040204" pitchFamily="34" charset="0"/>
              </a:rPr>
              <a:t>Proposed activities</a:t>
            </a:r>
            <a:endParaRPr lang="en-US" sz="1600" b="0" i="0" u="none" strike="noStrike" dirty="0">
              <a:solidFill>
                <a:srgbClr val="00B050"/>
              </a:solidFill>
              <a:effectLst/>
              <a:latin typeface="Arial" panose="020B0604020202020204" pitchFamily="34" charset="0"/>
            </a:endParaRPr>
          </a:p>
          <a:p>
            <a:pPr marL="0" marR="0" rtl="0" eaLnBrk="1" fontAlgn="ctr" latinLnBrk="0" hangingPunct="1">
              <a:spcBef>
                <a:spcPts val="0"/>
              </a:spcBef>
              <a:spcAft>
                <a:spcPts val="0"/>
              </a:spcAft>
            </a:pPr>
            <a:endParaRPr lang="en-US" sz="1600" b="0" i="0" u="none" strike="noStrike" dirty="0">
              <a:solidFill>
                <a:schemeClr val="bg1"/>
              </a:solidFill>
              <a:effectLst/>
              <a:latin typeface="Arial" panose="020B0604020202020204" pitchFamily="34" charset="0"/>
            </a:endParaRPr>
          </a:p>
          <a:p>
            <a:pPr marL="347472" marR="0" indent="-347472" rtl="0" eaLnBrk="1" fontAlgn="ctr" latinLnBrk="0" hangingPunct="1">
              <a:spcBef>
                <a:spcPts val="0"/>
              </a:spcBef>
              <a:spcAft>
                <a:spcPts val="0"/>
              </a:spcAft>
            </a:pPr>
            <a:r>
              <a:rPr lang="en-US" sz="1600" b="0" i="0" u="none" strike="noStrike" dirty="0">
                <a:solidFill>
                  <a:srgbClr val="00B0F0"/>
                </a:solidFill>
                <a:effectLst/>
                <a:latin typeface="DengXian Light" panose="02010600030101010101" pitchFamily="2" charset="-122"/>
                <a:ea typeface="DengXian" panose="02010600030101010101" pitchFamily="2" charset="-122"/>
                <a:cs typeface="Tahoma" panose="020B0604030504040204" pitchFamily="34" charset="0"/>
              </a:rPr>
              <a:t>Identify local partners </a:t>
            </a:r>
            <a:r>
              <a:rPr lang="en-US" sz="1600" b="0" i="0" u="none" strike="noStrike"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rPr>
              <a:t>to operate and maintain the alerting systems and affordable sea-level devices.</a:t>
            </a:r>
          </a:p>
          <a:p>
            <a:pPr marL="0" marR="0" indent="0" rtl="0" eaLnBrk="1" fontAlgn="ctr" latinLnBrk="0" hangingPunct="1">
              <a:spcBef>
                <a:spcPts val="0"/>
              </a:spcBef>
              <a:spcAft>
                <a:spcPts val="0"/>
              </a:spcAft>
              <a:buNone/>
            </a:pPr>
            <a:endParaRPr lang="en-US" sz="1600" b="0" i="0" u="none" strike="noStrike" dirty="0">
              <a:solidFill>
                <a:schemeClr val="bg1"/>
              </a:solidFill>
              <a:effectLst/>
              <a:latin typeface="Arial" panose="020B0604020202020204" pitchFamily="34" charset="0"/>
            </a:endParaRPr>
          </a:p>
          <a:p>
            <a:pPr marL="347472" marR="0" indent="-347472" rtl="0" eaLnBrk="1" fontAlgn="ctr" latinLnBrk="0" hangingPunct="1">
              <a:spcBef>
                <a:spcPts val="0"/>
              </a:spcBef>
              <a:spcAft>
                <a:spcPts val="0"/>
              </a:spcAft>
            </a:pPr>
            <a:r>
              <a:rPr lang="en-US" sz="1600" b="0" i="0" u="none" strike="noStrike" dirty="0">
                <a:solidFill>
                  <a:srgbClr val="00B0F0"/>
                </a:solidFill>
                <a:effectLst/>
                <a:latin typeface="DengXian Light" panose="02010600030101010101" pitchFamily="2" charset="-122"/>
                <a:ea typeface="DengXian" panose="02010600030101010101" pitchFamily="2" charset="-122"/>
                <a:cs typeface="Tahoma" panose="020B0604030504040204" pitchFamily="34" charset="0"/>
              </a:rPr>
              <a:t>Conduct site surveys </a:t>
            </a:r>
            <a:r>
              <a:rPr lang="en-US" sz="1600" b="0" i="0" u="none" strike="noStrike"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rPr>
              <a:t>to identify optimum locations for the tsunami detection and alerting systems, including affordable sea-level devices.</a:t>
            </a:r>
          </a:p>
          <a:p>
            <a:pPr marL="347472" marR="0" indent="-347472" rtl="0" eaLnBrk="1" fontAlgn="ctr" latinLnBrk="0" hangingPunct="1">
              <a:spcBef>
                <a:spcPts val="0"/>
              </a:spcBef>
              <a:spcAft>
                <a:spcPts val="0"/>
              </a:spcAft>
            </a:pPr>
            <a:endParaRPr lang="en-US" sz="1600" b="0" i="0" u="none" strike="noStrike" dirty="0">
              <a:solidFill>
                <a:schemeClr val="bg1"/>
              </a:solidFill>
              <a:effectLst/>
              <a:latin typeface="Arial" panose="020B0604020202020204" pitchFamily="34" charset="0"/>
            </a:endParaRPr>
          </a:p>
          <a:p>
            <a:pPr marL="347472" marR="0" indent="-347472" rtl="0" eaLnBrk="1" fontAlgn="ctr" latinLnBrk="0" hangingPunct="1">
              <a:spcBef>
                <a:spcPts val="0"/>
              </a:spcBef>
              <a:spcAft>
                <a:spcPts val="0"/>
              </a:spcAft>
            </a:pPr>
            <a:r>
              <a:rPr lang="en-US" sz="1600" b="0" i="0" u="none" strike="noStrike" dirty="0">
                <a:solidFill>
                  <a:srgbClr val="00B0F0"/>
                </a:solidFill>
                <a:effectLst/>
                <a:latin typeface="DengXian Light" panose="02010600030101010101" pitchFamily="2" charset="-122"/>
                <a:ea typeface="DengXian" panose="02010600030101010101" pitchFamily="2" charset="-122"/>
                <a:cs typeface="Tahoma" panose="020B0604030504040204" pitchFamily="34" charset="0"/>
              </a:rPr>
              <a:t>Supply, install and commission </a:t>
            </a:r>
            <a:r>
              <a:rPr lang="en-US" sz="1600" b="0" i="0" u="none" strike="noStrike"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rPr>
              <a:t>tsunami detection and alerting systems and affordable sea-level devices.</a:t>
            </a:r>
          </a:p>
          <a:p>
            <a:pPr marL="347472" marR="0" indent="-347472" rtl="0" eaLnBrk="1" fontAlgn="ctr" latinLnBrk="0" hangingPunct="1">
              <a:spcBef>
                <a:spcPts val="0"/>
              </a:spcBef>
              <a:spcAft>
                <a:spcPts val="0"/>
              </a:spcAft>
            </a:pPr>
            <a:endParaRPr lang="en-US" sz="1600" b="0" i="0" u="none" strike="noStrike" dirty="0">
              <a:solidFill>
                <a:schemeClr val="bg1"/>
              </a:solidFill>
              <a:effectLst/>
              <a:latin typeface="Arial" panose="020B0604020202020204" pitchFamily="34" charset="0"/>
            </a:endParaRPr>
          </a:p>
          <a:p>
            <a:pPr marL="347472" marR="0" indent="-347472" rtl="0" eaLnBrk="1" fontAlgn="ctr" latinLnBrk="0" hangingPunct="1">
              <a:spcBef>
                <a:spcPts val="0"/>
              </a:spcBef>
              <a:spcAft>
                <a:spcPts val="0"/>
              </a:spcAft>
            </a:pPr>
            <a:r>
              <a:rPr lang="en-US" sz="1600" b="0" i="0" u="none" strike="noStrike" dirty="0">
                <a:solidFill>
                  <a:srgbClr val="00B0F0"/>
                </a:solidFill>
                <a:effectLst/>
                <a:latin typeface="DengXian Light" panose="02010600030101010101" pitchFamily="2" charset="-122"/>
                <a:ea typeface="DengXian" panose="02010600030101010101" pitchFamily="2" charset="-122"/>
                <a:cs typeface="Tahoma" panose="020B0604030504040204" pitchFamily="34" charset="0"/>
              </a:rPr>
              <a:t>Conduct training course </a:t>
            </a:r>
            <a:r>
              <a:rPr lang="en-US" sz="1600" b="0" i="0" u="none" strike="noStrike"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rPr>
              <a:t>for local operators on the operation and maintenance of the tsunami detection and alerting system, and sea-level devices.</a:t>
            </a:r>
          </a:p>
          <a:p>
            <a:pPr marL="347472" marR="0" indent="-347472" rtl="0" eaLnBrk="1" fontAlgn="ctr" latinLnBrk="0" hangingPunct="1">
              <a:spcBef>
                <a:spcPts val="0"/>
              </a:spcBef>
              <a:spcAft>
                <a:spcPts val="0"/>
              </a:spcAft>
            </a:pPr>
            <a:endParaRPr lang="en-US" sz="1600" b="0" i="0" u="none" strike="noStrike" dirty="0">
              <a:solidFill>
                <a:schemeClr val="bg1"/>
              </a:solidFill>
              <a:effectLst/>
              <a:latin typeface="Arial" panose="020B0604020202020204" pitchFamily="34" charset="0"/>
            </a:endParaRPr>
          </a:p>
          <a:p>
            <a:pPr marL="347472" marR="0" indent="-347472" rtl="0" eaLnBrk="1" fontAlgn="ctr" latinLnBrk="0" hangingPunct="1">
              <a:spcBef>
                <a:spcPts val="0"/>
              </a:spcBef>
              <a:spcAft>
                <a:spcPts val="0"/>
              </a:spcAft>
            </a:pPr>
            <a:r>
              <a:rPr lang="en-US" sz="1600" b="0" i="0" u="none" strike="noStrike" dirty="0">
                <a:solidFill>
                  <a:srgbClr val="00B0F0"/>
                </a:solidFill>
                <a:effectLst/>
                <a:latin typeface="DengXian Light" panose="02010600030101010101" pitchFamily="2" charset="-122"/>
                <a:ea typeface="DengXian" panose="02010600030101010101" pitchFamily="2" charset="-122"/>
                <a:cs typeface="Tahoma" panose="020B0604030504040204" pitchFamily="34" charset="0"/>
              </a:rPr>
              <a:t>Integrate</a:t>
            </a:r>
            <a:r>
              <a:rPr lang="en-US" sz="1600" b="0" i="0" u="none" strike="noStrike"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rPr>
              <a:t> tsunami detection and alerting systems and affordable sea-level devices into a national sea level hazard warning system in selected communities.</a:t>
            </a:r>
            <a:endParaRPr lang="en-US" sz="1600" b="0" i="0" u="none" strike="noStrike" dirty="0">
              <a:solidFill>
                <a:schemeClr val="bg1"/>
              </a:solidFill>
              <a:effectLst/>
              <a:latin typeface="Arial" panose="020B0604020202020204" pitchFamily="34" charset="0"/>
            </a:endParaRPr>
          </a:p>
          <a:p>
            <a:endParaRPr lang="en-US" sz="1300" dirty="0">
              <a:solidFill>
                <a:schemeClr val="bg1"/>
              </a:solidFill>
            </a:endParaRPr>
          </a:p>
        </p:txBody>
      </p:sp>
      <p:pic>
        <p:nvPicPr>
          <p:cNvPr id="7" name="Picture 6">
            <a:extLst>
              <a:ext uri="{FF2B5EF4-FFF2-40B4-BE49-F238E27FC236}">
                <a16:creationId xmlns:a16="http://schemas.microsoft.com/office/drawing/2014/main" id="{AFAD6BBB-33BB-DE24-6A9B-130F607A0E12}"/>
              </a:ext>
            </a:extLst>
          </p:cNvPr>
          <p:cNvPicPr>
            <a:picLocks noChangeAspect="1"/>
          </p:cNvPicPr>
          <p:nvPr/>
        </p:nvPicPr>
        <p:blipFill>
          <a:blip r:embed="rId2"/>
          <a:stretch>
            <a:fillRect/>
          </a:stretch>
        </p:blipFill>
        <p:spPr>
          <a:xfrm>
            <a:off x="6645193" y="558096"/>
            <a:ext cx="3588640" cy="2408166"/>
          </a:xfrm>
          <a:prstGeom prst="rect">
            <a:avLst/>
          </a:prstGeom>
        </p:spPr>
      </p:pic>
      <p:sp>
        <p:nvSpPr>
          <p:cNvPr id="16" name="Rectangle 15">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3E252D5-765D-F57D-F5B1-5332B263F071}"/>
              </a:ext>
            </a:extLst>
          </p:cNvPr>
          <p:cNvPicPr>
            <a:picLocks noChangeAspect="1"/>
          </p:cNvPicPr>
          <p:nvPr/>
        </p:nvPicPr>
        <p:blipFill>
          <a:blip r:embed="rId3"/>
          <a:stretch>
            <a:fillRect/>
          </a:stretch>
        </p:blipFill>
        <p:spPr>
          <a:xfrm>
            <a:off x="8038661" y="4112421"/>
            <a:ext cx="3588640" cy="2020223"/>
          </a:xfrm>
          <a:prstGeom prst="rect">
            <a:avLst/>
          </a:prstGeom>
        </p:spPr>
      </p:pic>
      <p:sp>
        <p:nvSpPr>
          <p:cNvPr id="18" name="Rectangle 17">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7976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6CD11083-1BEB-614A-A59E-916439789A39}"/>
              </a:ext>
            </a:extLst>
          </p:cNvPr>
          <p:cNvSpPr>
            <a:spLocks noGrp="1"/>
          </p:cNvSpPr>
          <p:nvPr>
            <p:ph type="title"/>
          </p:nvPr>
        </p:nvSpPr>
        <p:spPr>
          <a:xfrm>
            <a:off x="838200" y="448721"/>
            <a:ext cx="4707671" cy="1225650"/>
          </a:xfrm>
        </p:spPr>
        <p:txBody>
          <a:bodyPr anchor="b">
            <a:normAutofit/>
          </a:bodyPr>
          <a:lstStyle/>
          <a:p>
            <a:endParaRPr lang="en-US" sz="3800">
              <a:solidFill>
                <a:schemeClr val="bg1"/>
              </a:solidFill>
            </a:endParaRP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99636D5-BC16-88AC-1B7A-7F7EE1E23BA0}"/>
              </a:ext>
            </a:extLst>
          </p:cNvPr>
          <p:cNvSpPr>
            <a:spLocks noGrp="1"/>
          </p:cNvSpPr>
          <p:nvPr>
            <p:ph idx="1"/>
          </p:nvPr>
        </p:nvSpPr>
        <p:spPr>
          <a:xfrm>
            <a:off x="897769" y="1909192"/>
            <a:ext cx="4586513" cy="3647710"/>
          </a:xfrm>
        </p:spPr>
        <p:txBody>
          <a:bodyPr>
            <a:normAutofit/>
          </a:bodyPr>
          <a:lstStyle/>
          <a:p>
            <a:pPr marL="0" indent="0">
              <a:buNone/>
            </a:pPr>
            <a:r>
              <a:rPr lang="en-US" sz="2000" dirty="0">
                <a:solidFill>
                  <a:schemeClr val="bg1"/>
                </a:solidFill>
              </a:rPr>
              <a:t>Questions?</a:t>
            </a:r>
          </a:p>
          <a:p>
            <a:pPr marL="0" indent="0">
              <a:buNone/>
            </a:pPr>
            <a:r>
              <a:rPr lang="en-US" sz="2000" dirty="0">
                <a:solidFill>
                  <a:srgbClr val="00B0F0"/>
                </a:solidFill>
              </a:rPr>
              <a:t>Next Comp 4</a:t>
            </a: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3D black question marks with one yellow question mark">
            <a:extLst>
              <a:ext uri="{FF2B5EF4-FFF2-40B4-BE49-F238E27FC236}">
                <a16:creationId xmlns:a16="http://schemas.microsoft.com/office/drawing/2014/main" id="{5472BB53-5690-469B-2830-FC4B36FFAC90}"/>
              </a:ext>
            </a:extLst>
          </p:cNvPr>
          <p:cNvPicPr>
            <a:picLocks noChangeAspect="1"/>
          </p:cNvPicPr>
          <p:nvPr/>
        </p:nvPicPr>
        <p:blipFill rotWithShape="1">
          <a:blip r:embed="rId2"/>
          <a:srcRect l="46354" r="23487" b="1"/>
          <a:stretch/>
        </p:blipFill>
        <p:spPr>
          <a:xfrm>
            <a:off x="6525453" y="10"/>
            <a:ext cx="5666547" cy="6857990"/>
          </a:xfrm>
          <a:prstGeom prst="rect">
            <a:avLst/>
          </a:prstGeom>
        </p:spPr>
      </p:pic>
    </p:spTree>
    <p:extLst>
      <p:ext uri="{BB962C8B-B14F-4D97-AF65-F5344CB8AC3E}">
        <p14:creationId xmlns:p14="http://schemas.microsoft.com/office/powerpoint/2010/main" val="1300784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FDD7C7-25B1-811F-2F89-8F3EFA0F5F82}"/>
              </a:ext>
            </a:extLst>
          </p:cNvPr>
          <p:cNvSpPr/>
          <p:nvPr/>
        </p:nvSpPr>
        <p:spPr>
          <a:xfrm>
            <a:off x="0" y="1574515"/>
            <a:ext cx="12192000" cy="33776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8E22DC-FA26-F83A-26EF-3C80A39EACD2}"/>
              </a:ext>
            </a:extLst>
          </p:cNvPr>
          <p:cNvSpPr>
            <a:spLocks noGrp="1"/>
          </p:cNvSpPr>
          <p:nvPr>
            <p:ph type="title"/>
          </p:nvPr>
        </p:nvSpPr>
        <p:spPr/>
        <p:txBody>
          <a:bodyPr/>
          <a:lstStyle/>
          <a:p>
            <a:pPr algn="ctr"/>
            <a:r>
              <a:rPr lang="en-US" dirty="0">
                <a:solidFill>
                  <a:srgbClr val="0070C0"/>
                </a:solidFill>
              </a:rPr>
              <a:t>COMPONENT 4</a:t>
            </a:r>
            <a:br>
              <a:rPr lang="en-US" dirty="0">
                <a:solidFill>
                  <a:srgbClr val="0070C0"/>
                </a:solidFill>
              </a:rPr>
            </a:br>
            <a:endParaRPr lang="en-US" dirty="0">
              <a:solidFill>
                <a:srgbClr val="0070C0"/>
              </a:solidFill>
            </a:endParaRPr>
          </a:p>
        </p:txBody>
      </p:sp>
      <p:sp>
        <p:nvSpPr>
          <p:cNvPr id="3" name="Content Placeholder 2">
            <a:extLst>
              <a:ext uri="{FF2B5EF4-FFF2-40B4-BE49-F238E27FC236}">
                <a16:creationId xmlns:a16="http://schemas.microsoft.com/office/drawing/2014/main" id="{589327A2-631C-8B4D-96EF-3A2987C3108A}"/>
              </a:ext>
            </a:extLst>
          </p:cNvPr>
          <p:cNvSpPr>
            <a:spLocks noGrp="1"/>
          </p:cNvSpPr>
          <p:nvPr>
            <p:ph idx="1"/>
          </p:nvPr>
        </p:nvSpPr>
        <p:spPr>
          <a:xfrm>
            <a:off x="838199" y="1825625"/>
            <a:ext cx="11275031" cy="3270357"/>
          </a:xfrm>
        </p:spPr>
        <p:txBody>
          <a:bodyPr>
            <a:normAutofit fontScale="55000" lnSpcReduction="20000"/>
          </a:bodyPr>
          <a:lstStyle/>
          <a:p>
            <a:pPr marL="0" indent="0">
              <a:buNone/>
            </a:pPr>
            <a:r>
              <a:rPr lang="en-US" sz="8000" b="1" kern="1200" dirty="0">
                <a:solidFill>
                  <a:srgbClr val="FFFF00"/>
                </a:solidFill>
                <a:effectLst/>
                <a:latin typeface="DengXian Light" panose="02010600030101010101" pitchFamily="2" charset="-122"/>
                <a:cs typeface="Tahoma" panose="020B0604030504040204" pitchFamily="34" charset="0"/>
              </a:rPr>
              <a:t>ENHANCING DIALOGUES WITH EMERGENCY RESPONDERS,DECISION MAKERS ON HILP (TSUNAMI) EVENTS</a:t>
            </a:r>
            <a:r>
              <a:rPr lang="en-US" sz="8000" b="1" dirty="0">
                <a:solidFill>
                  <a:srgbClr val="FFFF00"/>
                </a:solidFill>
                <a:latin typeface="DengXian Light" panose="02010600030101010101" pitchFamily="2" charset="-122"/>
                <a:cs typeface="Tahoma" panose="020B0604030504040204" pitchFamily="34" charset="0"/>
              </a:rPr>
              <a:t> </a:t>
            </a:r>
            <a:r>
              <a:rPr lang="en-US" sz="8000" b="1" kern="1200" dirty="0">
                <a:solidFill>
                  <a:srgbClr val="FFFF00"/>
                </a:solidFill>
                <a:effectLst/>
                <a:latin typeface="DengXian Light" panose="02010600030101010101" pitchFamily="2" charset="-122"/>
                <a:cs typeface="Tahoma" panose="020B0604030504040204" pitchFamily="34" charset="0"/>
              </a:rPr>
              <a:t>WITHIN</a:t>
            </a:r>
          </a:p>
          <a:p>
            <a:pPr marL="0" indent="0">
              <a:buNone/>
            </a:pPr>
            <a:r>
              <a:rPr lang="en-US" sz="8000" b="1" kern="1200" dirty="0">
                <a:solidFill>
                  <a:srgbClr val="FFFF00"/>
                </a:solidFill>
                <a:effectLst/>
                <a:latin typeface="DengXian Light" panose="02010600030101010101" pitchFamily="2" charset="-122"/>
                <a:cs typeface="Tahoma" panose="020B0604030504040204" pitchFamily="34" charset="0"/>
              </a:rPr>
              <a:t>A MHEWS CONTEXT </a:t>
            </a:r>
          </a:p>
          <a:p>
            <a:pPr marL="0" indent="0">
              <a:buNone/>
            </a:pPr>
            <a:r>
              <a:rPr lang="en-US" sz="7200" b="1" kern="100" dirty="0">
                <a:solidFill>
                  <a:srgbClr val="FFC000"/>
                </a:solidFill>
                <a:effectLst/>
                <a:latin typeface="DengXian Light" panose="02010600030101010101" pitchFamily="2" charset="-122"/>
                <a:ea typeface="DengXian" panose="02010600030101010101" pitchFamily="2" charset="-122"/>
                <a:cs typeface="Tahoma" panose="020B0604030504040204" pitchFamily="34" charset="0"/>
              </a:rPr>
              <a:t>€ </a:t>
            </a:r>
            <a:r>
              <a:rPr lang="en-US" sz="7300" b="1" kern="1200" dirty="0">
                <a:solidFill>
                  <a:srgbClr val="FFC000"/>
                </a:solidFill>
                <a:effectLst/>
                <a:latin typeface="DengXian Light" panose="02010600030101010101" pitchFamily="2" charset="-122"/>
                <a:cs typeface="Tahoma" panose="020B0604030504040204" pitchFamily="34" charset="0"/>
              </a:rPr>
              <a:t>13,650 Euros + Budget Realignment</a:t>
            </a:r>
            <a:r>
              <a:rPr lang="en-US" sz="7300" b="1" dirty="0">
                <a:solidFill>
                  <a:srgbClr val="FFC000"/>
                </a:solidFill>
                <a:latin typeface="DengXian Light" panose="02010600030101010101" pitchFamily="2" charset="-122"/>
                <a:cs typeface="Tahoma" panose="020B0604030504040204" pitchFamily="34" charset="0"/>
              </a:rPr>
              <a:t> (10 k)</a:t>
            </a:r>
            <a:r>
              <a:rPr lang="en-US" sz="7300" b="1" kern="1200" dirty="0">
                <a:solidFill>
                  <a:srgbClr val="FFC000"/>
                </a:solidFill>
                <a:effectLst/>
                <a:latin typeface="DengXian Light" panose="02010600030101010101" pitchFamily="2" charset="-122"/>
                <a:cs typeface="Tahoma" panose="020B0604030504040204" pitchFamily="34" charset="0"/>
              </a:rPr>
              <a:t> and Core Programme Budget ( 7k ) </a:t>
            </a:r>
            <a:r>
              <a:rPr lang="en-US" sz="7300" b="1" kern="1200" dirty="0">
                <a:solidFill>
                  <a:srgbClr val="FF0000"/>
                </a:solidFill>
                <a:effectLst/>
                <a:latin typeface="DengXian Light" panose="02010600030101010101" pitchFamily="2" charset="-122"/>
                <a:cs typeface="Tahoma" panose="020B0604030504040204" pitchFamily="34" charset="0"/>
              </a:rPr>
              <a:t>[</a:t>
            </a:r>
            <a:r>
              <a:rPr lang="en-US" sz="8000" b="1" kern="100" dirty="0">
                <a:solidFill>
                  <a:srgbClr val="FF0000"/>
                </a:solidFill>
                <a:effectLst/>
                <a:latin typeface="DengXian Light" panose="02010600030101010101" pitchFamily="2" charset="-122"/>
                <a:ea typeface="DengXian" panose="02010600030101010101" pitchFamily="2" charset="-122"/>
                <a:cs typeface="Tahoma" panose="020B0604030504040204" pitchFamily="34" charset="0"/>
              </a:rPr>
              <a:t>€ </a:t>
            </a:r>
            <a:r>
              <a:rPr lang="en-US" sz="7300" b="1" kern="1200" dirty="0">
                <a:solidFill>
                  <a:srgbClr val="FF0000"/>
                </a:solidFill>
                <a:effectLst/>
                <a:latin typeface="DengXian Light" panose="02010600030101010101" pitchFamily="2" charset="-122"/>
                <a:cs typeface="Tahoma" panose="020B0604030504040204" pitchFamily="34" charset="0"/>
              </a:rPr>
              <a:t>30,000 </a:t>
            </a:r>
            <a:r>
              <a:rPr lang="en-US" sz="7300" b="1" dirty="0">
                <a:solidFill>
                  <a:srgbClr val="FF0000"/>
                </a:solidFill>
                <a:latin typeface="DengXian Light" panose="02010600030101010101" pitchFamily="2" charset="-122"/>
                <a:cs typeface="Tahoma" panose="020B0604030504040204" pitchFamily="34" charset="0"/>
              </a:rPr>
              <a:t>]</a:t>
            </a:r>
            <a:r>
              <a:rPr lang="en-US" sz="7300" b="1" kern="1200" dirty="0">
                <a:solidFill>
                  <a:srgbClr val="FF0000"/>
                </a:solidFill>
                <a:effectLst/>
                <a:latin typeface="DengXian Light" panose="02010600030101010101" pitchFamily="2" charset="-122"/>
                <a:cs typeface="Tahoma" panose="020B0604030504040204" pitchFamily="34" charset="0"/>
              </a:rPr>
              <a:t> </a:t>
            </a:r>
            <a:endParaRPr lang="en-US" sz="7300" dirty="0">
              <a:solidFill>
                <a:srgbClr val="FF0000"/>
              </a:solidFill>
            </a:endParaRPr>
          </a:p>
        </p:txBody>
      </p:sp>
    </p:spTree>
    <p:extLst>
      <p:ext uri="{BB962C8B-B14F-4D97-AF65-F5344CB8AC3E}">
        <p14:creationId xmlns:p14="http://schemas.microsoft.com/office/powerpoint/2010/main" val="1309027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itle 7">
            <a:extLst>
              <a:ext uri="{FF2B5EF4-FFF2-40B4-BE49-F238E27FC236}">
                <a16:creationId xmlns:a16="http://schemas.microsoft.com/office/drawing/2014/main" id="{D968B8B3-AB7D-BADA-90CB-6AE15CF3588B}"/>
              </a:ext>
            </a:extLst>
          </p:cNvPr>
          <p:cNvSpPr>
            <a:spLocks noGrp="1"/>
          </p:cNvSpPr>
          <p:nvPr>
            <p:ph type="title"/>
          </p:nvPr>
        </p:nvSpPr>
        <p:spPr>
          <a:xfrm>
            <a:off x="370668" y="1331409"/>
            <a:ext cx="5725332" cy="1325563"/>
          </a:xfrm>
        </p:spPr>
        <p:txBody>
          <a:bodyPr anchor="b">
            <a:normAutofit fontScale="90000"/>
          </a:bodyPr>
          <a:lstStyle/>
          <a:p>
            <a:pPr marL="0" marR="0" indent="0" rtl="0" eaLnBrk="1" fontAlgn="ctr" latinLnBrk="0" hangingPunct="1">
              <a:spcBef>
                <a:spcPts val="0"/>
              </a:spcBef>
              <a:spcAft>
                <a:spcPts val="0"/>
              </a:spcAft>
            </a:pPr>
            <a:br>
              <a:rPr lang="en-US" sz="2200" b="1" i="0" u="none" strike="noStrike" kern="1200"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rPr>
            </a:br>
            <a:r>
              <a:rPr lang="en-US" sz="2200" b="1" i="0" u="none" strike="noStrike" kern="1200"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rPr>
              <a:t>OUTCOME 5</a:t>
            </a:r>
            <a:br>
              <a:rPr lang="en-US" sz="2200" b="1" i="0" u="none" strike="noStrike" kern="1200"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rPr>
            </a:br>
            <a:br>
              <a:rPr lang="en-US" sz="2200" b="0" i="0" u="none" strike="noStrike" dirty="0">
                <a:solidFill>
                  <a:schemeClr val="bg1"/>
                </a:solidFill>
                <a:effectLst/>
                <a:latin typeface="Arial" panose="020B0604020202020204" pitchFamily="34" charset="0"/>
              </a:rPr>
            </a:br>
            <a:r>
              <a:rPr lang="en-US" sz="2200" b="1" i="0" u="none" strike="noStrike" kern="1200"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rPr>
              <a:t>STAKEHOLDERS UNDERSTAND AND HAVE THE KNOWLEDGE AND CAPACITY TO INTEGRATE RARE, BUT HIGH IMPACT TSUNAMI EVENTS IN MULTI-HAZARD APPROACHES, DECISION-MAKING AND PLANNING</a:t>
            </a:r>
            <a:br>
              <a:rPr lang="en-US" sz="4400" b="1" i="0" u="none" strike="noStrike" kern="1200"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rPr>
            </a:br>
            <a:endParaRPr lang="en-US" dirty="0">
              <a:solidFill>
                <a:schemeClr val="bg1"/>
              </a:solidFill>
            </a:endParaRPr>
          </a:p>
        </p:txBody>
      </p:sp>
      <p:cxnSp>
        <p:nvCxnSpPr>
          <p:cNvPr id="35" name="Straight Connector 3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B84DF0E8-1B8C-D287-B676-1809033D4159}"/>
              </a:ext>
            </a:extLst>
          </p:cNvPr>
          <p:cNvSpPr>
            <a:spLocks noGrp="1"/>
          </p:cNvSpPr>
          <p:nvPr>
            <p:ph idx="1"/>
          </p:nvPr>
        </p:nvSpPr>
        <p:spPr>
          <a:xfrm>
            <a:off x="370667" y="2176671"/>
            <a:ext cx="6060935" cy="4544037"/>
          </a:xfrm>
        </p:spPr>
        <p:txBody>
          <a:bodyPr>
            <a:normAutofit fontScale="40000" lnSpcReduction="20000"/>
          </a:bodyPr>
          <a:lstStyle/>
          <a:p>
            <a:pPr marL="0" marR="0" indent="0" rtl="0" eaLnBrk="1" fontAlgn="ctr" latinLnBrk="0" hangingPunct="1">
              <a:spcBef>
                <a:spcPts val="0"/>
              </a:spcBef>
              <a:spcAft>
                <a:spcPts val="0"/>
              </a:spcAft>
              <a:buNone/>
            </a:pPr>
            <a:endParaRPr lang="en-US" sz="800" b="0" i="0" u="none" strike="noStrike" dirty="0">
              <a:solidFill>
                <a:schemeClr val="bg1"/>
              </a:solidFill>
              <a:effectLst/>
              <a:latin typeface="DengXian Light" panose="02010600030101010101" pitchFamily="2" charset="-122"/>
              <a:ea typeface="DengXian Light" panose="02010600030101010101" pitchFamily="2" charset="-122"/>
            </a:endParaRPr>
          </a:p>
          <a:p>
            <a:pPr marL="0" marR="0" rtl="0" eaLnBrk="1" fontAlgn="ctr" latinLnBrk="0" hangingPunct="1">
              <a:spcBef>
                <a:spcPts val="0"/>
              </a:spcBef>
              <a:spcAft>
                <a:spcPts val="0"/>
              </a:spcAft>
            </a:pPr>
            <a:endParaRPr lang="en-US" sz="2900" b="0" i="0" u="none" strike="noStrike" dirty="0">
              <a:solidFill>
                <a:schemeClr val="bg1"/>
              </a:solidFill>
              <a:effectLst/>
              <a:latin typeface="DengXian Light" panose="02010600030101010101" pitchFamily="2" charset="-122"/>
              <a:ea typeface="DengXian Light" panose="02010600030101010101" pitchFamily="2" charset="-122"/>
            </a:endParaRPr>
          </a:p>
          <a:p>
            <a:pPr marL="0" marR="0" indent="0" rtl="0" eaLnBrk="1" fontAlgn="ctr" latinLnBrk="0" hangingPunct="1">
              <a:spcBef>
                <a:spcPts val="0"/>
              </a:spcBef>
              <a:spcAft>
                <a:spcPts val="0"/>
              </a:spcAft>
              <a:buNone/>
            </a:pPr>
            <a:r>
              <a:rPr lang="en-US" sz="2900" b="0" i="0" u="none" strike="noStrike" dirty="0">
                <a:solidFill>
                  <a:schemeClr val="bg1"/>
                </a:solidFill>
                <a:effectLst/>
                <a:latin typeface="DengXian Light" panose="02010600030101010101" pitchFamily="2" charset="-122"/>
                <a:ea typeface="DengXian Light" panose="02010600030101010101" pitchFamily="2" charset="-122"/>
              </a:rPr>
              <a:t>O	</a:t>
            </a:r>
            <a:r>
              <a:rPr lang="en-US" sz="2900" b="1" i="0" u="none" strike="noStrike" dirty="0">
                <a:solidFill>
                  <a:srgbClr val="00B0F0"/>
                </a:solidFill>
                <a:effectLst/>
                <a:latin typeface="DengXian Light" panose="02010600030101010101" pitchFamily="2" charset="-122"/>
                <a:ea typeface="DengXian Light" panose="02010600030101010101" pitchFamily="2" charset="-122"/>
              </a:rPr>
              <a:t>Output 5.1</a:t>
            </a:r>
          </a:p>
          <a:p>
            <a:pPr marL="457200" lvl="1" indent="0" fontAlgn="ctr">
              <a:spcBef>
                <a:spcPts val="0"/>
              </a:spcBef>
              <a:buNone/>
            </a:pPr>
            <a:endParaRPr lang="en-US" sz="2900" b="0" i="0" u="none" strike="noStrike" dirty="0">
              <a:solidFill>
                <a:schemeClr val="bg1"/>
              </a:solidFill>
              <a:effectLst/>
              <a:latin typeface="DengXian Light" panose="02010600030101010101" pitchFamily="2" charset="-122"/>
              <a:ea typeface="DengXian Light" panose="02010600030101010101" pitchFamily="2" charset="-122"/>
            </a:endParaRPr>
          </a:p>
          <a:p>
            <a:pPr marL="457200" lvl="1" indent="0" fontAlgn="ctr">
              <a:spcBef>
                <a:spcPts val="0"/>
              </a:spcBef>
              <a:buNone/>
            </a:pPr>
            <a:r>
              <a:rPr lang="en-US" sz="2900" b="0" i="0" u="none" strike="noStrike" dirty="0">
                <a:solidFill>
                  <a:schemeClr val="bg1"/>
                </a:solidFill>
                <a:effectLst/>
                <a:latin typeface="DengXian Light" panose="02010600030101010101" pitchFamily="2" charset="-122"/>
                <a:ea typeface="DengXian Light" panose="02010600030101010101" pitchFamily="2" charset="-122"/>
              </a:rPr>
              <a:t>Enhanced dialogues and training with first and second level responders, including Civil Protection Agencies, government, non-governmental organizations and the professional and private sectors, media, citizens schools and others on HILP (Tsunami) and  tsunami alerting systems within a MHEWS context./framework.</a:t>
            </a:r>
          </a:p>
          <a:p>
            <a:pPr marL="457200" lvl="1" indent="0" fontAlgn="ctr">
              <a:spcBef>
                <a:spcPts val="0"/>
              </a:spcBef>
              <a:buNone/>
            </a:pPr>
            <a:endParaRPr lang="en-US" sz="2900" b="0" i="0" u="none" strike="noStrike" dirty="0">
              <a:solidFill>
                <a:schemeClr val="bg1"/>
              </a:solidFill>
              <a:effectLst/>
              <a:latin typeface="DengXian Light" panose="02010600030101010101" pitchFamily="2" charset="-122"/>
              <a:ea typeface="DengXian Light" panose="02010600030101010101" pitchFamily="2" charset="-122"/>
            </a:endParaRPr>
          </a:p>
          <a:p>
            <a:pPr marL="0" marR="0" indent="0" rtl="0" eaLnBrk="1" fontAlgn="ctr" latinLnBrk="0" hangingPunct="1">
              <a:spcBef>
                <a:spcPts val="0"/>
              </a:spcBef>
              <a:spcAft>
                <a:spcPts val="0"/>
              </a:spcAft>
              <a:buNone/>
            </a:pPr>
            <a:r>
              <a:rPr lang="en-US" sz="2900" b="0" i="0" u="none" strike="noStrike" dirty="0">
                <a:solidFill>
                  <a:schemeClr val="bg1"/>
                </a:solidFill>
                <a:effectLst/>
                <a:latin typeface="DengXian Light" panose="02010600030101010101" pitchFamily="2" charset="-122"/>
                <a:ea typeface="DengXian Light" panose="02010600030101010101" pitchFamily="2" charset="-122"/>
              </a:rPr>
              <a:t>o	</a:t>
            </a:r>
            <a:r>
              <a:rPr lang="en-US" sz="2900" b="1" i="0" u="none" strike="noStrike" dirty="0">
                <a:solidFill>
                  <a:srgbClr val="00B0F0"/>
                </a:solidFill>
                <a:effectLst/>
                <a:latin typeface="DengXian Light" panose="02010600030101010101" pitchFamily="2" charset="-122"/>
                <a:ea typeface="DengXian Light" panose="02010600030101010101" pitchFamily="2" charset="-122"/>
              </a:rPr>
              <a:t>Output 5.2</a:t>
            </a:r>
          </a:p>
          <a:p>
            <a:pPr marL="0" marR="0" rtl="0" eaLnBrk="1" fontAlgn="ctr" latinLnBrk="0" hangingPunct="1">
              <a:spcBef>
                <a:spcPts val="0"/>
              </a:spcBef>
              <a:spcAft>
                <a:spcPts val="0"/>
              </a:spcAft>
            </a:pPr>
            <a:endParaRPr lang="en-US" sz="2900" b="0" i="0" u="none" strike="noStrike" dirty="0">
              <a:solidFill>
                <a:schemeClr val="bg1"/>
              </a:solidFill>
              <a:effectLst/>
              <a:latin typeface="DengXian Light" panose="02010600030101010101" pitchFamily="2" charset="-122"/>
              <a:ea typeface="DengXian Light" panose="02010600030101010101" pitchFamily="2" charset="-122"/>
            </a:endParaRPr>
          </a:p>
          <a:p>
            <a:pPr marL="457200" lvl="1" indent="0" fontAlgn="ctr">
              <a:spcBef>
                <a:spcPts val="0"/>
              </a:spcBef>
              <a:buNone/>
            </a:pPr>
            <a:r>
              <a:rPr lang="en-US" sz="2900" b="0" i="0" u="none" strike="noStrike" dirty="0">
                <a:solidFill>
                  <a:schemeClr val="bg1"/>
                </a:solidFill>
                <a:effectLst/>
                <a:latin typeface="DengXian Light" panose="02010600030101010101" pitchFamily="2" charset="-122"/>
                <a:ea typeface="DengXian Light" panose="02010600030101010101" pitchFamily="2" charset="-122"/>
              </a:rPr>
              <a:t>Developed best practices with the identification of specific challenges of knowledge transfer regarding HILP (Tsunami) events.</a:t>
            </a:r>
          </a:p>
          <a:p>
            <a:pPr marL="0" marR="0" rtl="0" eaLnBrk="1" fontAlgn="ctr" latinLnBrk="0" hangingPunct="1">
              <a:spcBef>
                <a:spcPts val="0"/>
              </a:spcBef>
              <a:spcAft>
                <a:spcPts val="0"/>
              </a:spcAft>
            </a:pPr>
            <a:endParaRPr lang="en-US" sz="2900" b="0" i="0" u="none" strike="noStrike" dirty="0">
              <a:solidFill>
                <a:schemeClr val="bg1"/>
              </a:solidFill>
              <a:effectLst/>
              <a:latin typeface="Arial" panose="020B0604020202020204" pitchFamily="34" charset="0"/>
            </a:endParaRPr>
          </a:p>
          <a:p>
            <a:pPr marL="0" marR="0" indent="0" rtl="0" eaLnBrk="1" fontAlgn="ctr" latinLnBrk="0" hangingPunct="1">
              <a:spcBef>
                <a:spcPts val="0"/>
              </a:spcBef>
              <a:spcAft>
                <a:spcPts val="0"/>
              </a:spcAft>
              <a:buNone/>
            </a:pPr>
            <a:r>
              <a:rPr lang="en-US" sz="2900" b="0" i="0" u="none" strike="noStrike" kern="1200"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rPr>
              <a:t> </a:t>
            </a:r>
            <a:br>
              <a:rPr lang="en-US" sz="2900" b="0" i="0" u="none" strike="noStrike" kern="1200"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rPr>
            </a:br>
            <a:endParaRPr lang="en-US" sz="2900" b="0" i="0" u="none" strike="noStrike" dirty="0">
              <a:solidFill>
                <a:schemeClr val="bg1"/>
              </a:solidFill>
              <a:effectLst/>
              <a:latin typeface="Arial" panose="020B0604020202020204" pitchFamily="34" charset="0"/>
            </a:endParaRPr>
          </a:p>
          <a:p>
            <a:pPr marL="0" marR="0" indent="0" rtl="0" eaLnBrk="1" fontAlgn="ctr" latinLnBrk="0" hangingPunct="1">
              <a:spcBef>
                <a:spcPts val="0"/>
              </a:spcBef>
              <a:spcAft>
                <a:spcPts val="0"/>
              </a:spcAft>
              <a:buNone/>
            </a:pPr>
            <a:r>
              <a:rPr lang="en-US" sz="2900" b="1" i="0" u="none" strike="noStrike" kern="1200" dirty="0">
                <a:solidFill>
                  <a:srgbClr val="00B050"/>
                </a:solidFill>
                <a:effectLst/>
                <a:latin typeface="DengXian Light" panose="02010600030101010101" pitchFamily="2" charset="-122"/>
                <a:ea typeface="DengXian" panose="02010600030101010101" pitchFamily="2" charset="-122"/>
                <a:cs typeface="Tahoma" panose="020B0604030504040204" pitchFamily="34" charset="0"/>
              </a:rPr>
              <a:t>Proposed Activities</a:t>
            </a:r>
            <a:endParaRPr lang="en-US" sz="2900" b="1" dirty="0">
              <a:solidFill>
                <a:srgbClr val="00B050"/>
              </a:solidFill>
              <a:latin typeface="DengXian Light" panose="02010600030101010101" pitchFamily="2" charset="-122"/>
              <a:ea typeface="DengXian" panose="02010600030101010101" pitchFamily="2" charset="-122"/>
              <a:cs typeface="Tahoma" panose="020B0604030504040204" pitchFamily="34" charset="0"/>
            </a:endParaRPr>
          </a:p>
          <a:p>
            <a:pPr marL="0" marR="0" indent="0" rtl="0" eaLnBrk="1" fontAlgn="ctr" latinLnBrk="0" hangingPunct="1">
              <a:spcBef>
                <a:spcPts val="0"/>
              </a:spcBef>
              <a:spcAft>
                <a:spcPts val="0"/>
              </a:spcAft>
              <a:buNone/>
            </a:pPr>
            <a:endParaRPr lang="en-US" sz="2900" b="1" dirty="0">
              <a:solidFill>
                <a:srgbClr val="00B050"/>
              </a:solidFill>
              <a:effectLst/>
              <a:latin typeface="DengXian Light" panose="02010600030101010101" pitchFamily="2" charset="-122"/>
              <a:ea typeface="DengXian" panose="02010600030101010101" pitchFamily="2" charset="-122"/>
              <a:cs typeface="Tahoma" panose="020B0604030504040204" pitchFamily="34" charset="0"/>
            </a:endParaRPr>
          </a:p>
          <a:p>
            <a:pPr marL="514350" marR="0" indent="-514350" rtl="0" eaLnBrk="1" fontAlgn="ctr" latinLnBrk="0" hangingPunct="1">
              <a:spcBef>
                <a:spcPts val="0"/>
              </a:spcBef>
              <a:spcAft>
                <a:spcPts val="0"/>
              </a:spcAft>
              <a:buFont typeface="+mj-lt"/>
              <a:buAutoNum type="romanLcPeriod"/>
            </a:pPr>
            <a:r>
              <a:rPr lang="en-US" sz="2900" dirty="0">
                <a:solidFill>
                  <a:schemeClr val="bg1"/>
                </a:solidFill>
                <a:effectLst/>
                <a:latin typeface="DengXian Light" panose="02010600030101010101" pitchFamily="2" charset="-122"/>
                <a:ea typeface="DengXian Light" panose="02010600030101010101" pitchFamily="2" charset="-122"/>
              </a:rPr>
              <a:t>Develop a literature analysis on HILP (Tsunami) in the context of MH/ MHEWS approaches</a:t>
            </a:r>
          </a:p>
          <a:p>
            <a:pPr marL="285750" marR="0" indent="-514350" rtl="0" eaLnBrk="1" fontAlgn="ctr" latinLnBrk="0" hangingPunct="1">
              <a:spcBef>
                <a:spcPts val="0"/>
              </a:spcBef>
              <a:spcAft>
                <a:spcPts val="0"/>
              </a:spcAft>
              <a:buFont typeface="+mj-lt"/>
              <a:buAutoNum type="romanLcPeriod"/>
            </a:pPr>
            <a:endParaRPr lang="en-US" sz="2900" b="0" i="0" u="none" strike="noStrike" dirty="0">
              <a:solidFill>
                <a:schemeClr val="bg1"/>
              </a:solidFill>
              <a:effectLst/>
              <a:latin typeface="DengXian Light" panose="02010600030101010101" pitchFamily="2" charset="-122"/>
              <a:ea typeface="DengXian Light" panose="02010600030101010101" pitchFamily="2" charset="-122"/>
            </a:endParaRPr>
          </a:p>
          <a:p>
            <a:pPr marL="514350" marR="0" indent="-514350" rtl="0" eaLnBrk="1" fontAlgn="ctr" latinLnBrk="0" hangingPunct="1">
              <a:spcBef>
                <a:spcPts val="0"/>
              </a:spcBef>
              <a:spcAft>
                <a:spcPts val="0"/>
              </a:spcAft>
              <a:buFont typeface="+mj-lt"/>
              <a:buAutoNum type="romanLcPeriod"/>
            </a:pPr>
            <a:endParaRPr lang="en-US" sz="2900" b="0" i="0" u="none" strike="noStrike" kern="1200" dirty="0">
              <a:solidFill>
                <a:schemeClr val="bg1"/>
              </a:solidFill>
              <a:effectLst/>
              <a:latin typeface="DengXian Light" panose="02010600030101010101" pitchFamily="2" charset="-122"/>
              <a:ea typeface="DengXian Light" panose="02010600030101010101" pitchFamily="2" charset="-122"/>
              <a:cs typeface="Tahoma" panose="020B0604030504040204" pitchFamily="34" charset="0"/>
            </a:endParaRPr>
          </a:p>
          <a:p>
            <a:pPr marL="514350" marR="0" indent="-514350" rtl="0" eaLnBrk="1" fontAlgn="ctr" latinLnBrk="0" hangingPunct="1">
              <a:spcBef>
                <a:spcPts val="0"/>
              </a:spcBef>
              <a:spcAft>
                <a:spcPts val="0"/>
              </a:spcAft>
              <a:buFont typeface="+mj-lt"/>
              <a:buAutoNum type="romanLcPeriod"/>
            </a:pPr>
            <a:r>
              <a:rPr lang="en-US" sz="2900" b="0" i="0" u="none" strike="noStrike" kern="1200" dirty="0">
                <a:solidFill>
                  <a:schemeClr val="bg1"/>
                </a:solidFill>
                <a:effectLst/>
                <a:latin typeface="DengXian Light" panose="02010600030101010101" pitchFamily="2" charset="-122"/>
                <a:ea typeface="DengXian Light" panose="02010600030101010101" pitchFamily="2" charset="-122"/>
                <a:cs typeface="Tahoma" panose="020B0604030504040204" pitchFamily="34" charset="0"/>
              </a:rPr>
              <a:t>Organize a series of dialogues (2) and awareness workshops with various stakeholders on high impact low probability tsunami events in a multi-hazard context.</a:t>
            </a:r>
            <a:endParaRPr lang="en-US" sz="2900" dirty="0">
              <a:solidFill>
                <a:schemeClr val="bg1"/>
              </a:solidFill>
              <a:latin typeface="DengXian Light" panose="02010600030101010101" pitchFamily="2" charset="-122"/>
              <a:ea typeface="DengXian Light" panose="02010600030101010101" pitchFamily="2" charset="-122"/>
            </a:endParaRPr>
          </a:p>
          <a:p>
            <a:pPr marL="514350" marR="0" indent="-514350" rtl="0" eaLnBrk="1" fontAlgn="ctr" latinLnBrk="0" hangingPunct="1">
              <a:spcBef>
                <a:spcPts val="0"/>
              </a:spcBef>
              <a:spcAft>
                <a:spcPts val="0"/>
              </a:spcAft>
              <a:buFont typeface="+mj-lt"/>
              <a:buAutoNum type="romanLcPeriod"/>
            </a:pPr>
            <a:endParaRPr lang="en-US" sz="2900" b="0" i="0" u="none" strike="noStrike" kern="1200" dirty="0">
              <a:solidFill>
                <a:schemeClr val="bg1"/>
              </a:solidFill>
              <a:effectLst/>
              <a:latin typeface="DengXian Light" panose="02010600030101010101" pitchFamily="2" charset="-122"/>
              <a:ea typeface="DengXian Light" panose="02010600030101010101" pitchFamily="2" charset="-122"/>
              <a:cs typeface="Tahoma" panose="020B0604030504040204" pitchFamily="34" charset="0"/>
            </a:endParaRPr>
          </a:p>
          <a:p>
            <a:pPr marL="514350" marR="0" indent="-514350" rtl="0" eaLnBrk="1" fontAlgn="ctr" latinLnBrk="0" hangingPunct="1">
              <a:spcBef>
                <a:spcPts val="0"/>
              </a:spcBef>
              <a:spcAft>
                <a:spcPts val="0"/>
              </a:spcAft>
              <a:buFont typeface="+mj-lt"/>
              <a:buAutoNum type="romanLcPeriod"/>
            </a:pPr>
            <a:r>
              <a:rPr lang="en-US" sz="2900" b="0" i="0" u="none" strike="noStrike" kern="1200" dirty="0">
                <a:solidFill>
                  <a:schemeClr val="bg1"/>
                </a:solidFill>
                <a:effectLst/>
                <a:latin typeface="DengXian Light" panose="02010600030101010101" pitchFamily="2" charset="-122"/>
                <a:ea typeface="DengXian Light" panose="02010600030101010101" pitchFamily="2" charset="-122"/>
                <a:cs typeface="Tahoma" panose="020B0604030504040204" pitchFamily="34" charset="0"/>
              </a:rPr>
              <a:t>Develop and distribute outreach and public educational materials highlighting different scientific knowledge, tools, as well as management and planning strategies in dealing with threats of various probabilities of occurrence, including tsunamis.</a:t>
            </a:r>
          </a:p>
          <a:p>
            <a:pPr marL="514350" marR="0" indent="-514350" rtl="0" eaLnBrk="1" fontAlgn="ctr" latinLnBrk="0" hangingPunct="1">
              <a:spcBef>
                <a:spcPts val="0"/>
              </a:spcBef>
              <a:spcAft>
                <a:spcPts val="0"/>
              </a:spcAft>
              <a:buFont typeface="+mj-lt"/>
              <a:buAutoNum type="romanLcPeriod"/>
            </a:pPr>
            <a:endParaRPr lang="en-US" sz="2900" b="0" i="0" u="none" strike="noStrike" dirty="0">
              <a:solidFill>
                <a:schemeClr val="bg1"/>
              </a:solidFill>
              <a:effectLst/>
              <a:latin typeface="DengXian Light" panose="02010600030101010101" pitchFamily="2" charset="-122"/>
              <a:ea typeface="DengXian Light" panose="02010600030101010101" pitchFamily="2" charset="-122"/>
            </a:endParaRPr>
          </a:p>
          <a:p>
            <a:pPr marL="514350" marR="0" indent="-514350" rtl="0" eaLnBrk="1" fontAlgn="ctr" latinLnBrk="0" hangingPunct="1">
              <a:spcBef>
                <a:spcPts val="0"/>
              </a:spcBef>
              <a:spcAft>
                <a:spcPts val="0"/>
              </a:spcAft>
              <a:buFont typeface="+mj-lt"/>
              <a:buAutoNum type="romanLcPeriod"/>
            </a:pPr>
            <a:r>
              <a:rPr lang="en-US" sz="2900" b="0" i="0" u="none" strike="noStrike" kern="1200" dirty="0">
                <a:solidFill>
                  <a:schemeClr val="bg1"/>
                </a:solidFill>
                <a:effectLst/>
                <a:latin typeface="DengXian Light" panose="02010600030101010101" pitchFamily="2" charset="-122"/>
                <a:ea typeface="DengXian Light" panose="02010600030101010101" pitchFamily="2" charset="-122"/>
                <a:cs typeface="Tahoma" panose="020B0604030504040204" pitchFamily="34" charset="0"/>
              </a:rPr>
              <a:t>Prepare a guideline/report on best practices and specific challenges of knowledge transfer regarding HILP events.</a:t>
            </a:r>
            <a:endParaRPr lang="en-US" sz="2900" b="0" i="0" u="none" strike="noStrike" dirty="0">
              <a:solidFill>
                <a:schemeClr val="bg1"/>
              </a:solidFill>
              <a:effectLst/>
              <a:latin typeface="DengXian Light" panose="02010600030101010101" pitchFamily="2" charset="-122"/>
              <a:ea typeface="DengXian Light" panose="02010600030101010101" pitchFamily="2" charset="-122"/>
            </a:endParaRPr>
          </a:p>
          <a:p>
            <a:pPr marL="0" marR="0" rtl="0" eaLnBrk="1" fontAlgn="ctr" latinLnBrk="0" hangingPunct="1">
              <a:spcBef>
                <a:spcPts val="0"/>
              </a:spcBef>
              <a:spcAft>
                <a:spcPts val="0"/>
              </a:spcAft>
            </a:pPr>
            <a:endParaRPr lang="en-US" sz="1500" b="0" i="0" u="none" strike="noStrike" dirty="0">
              <a:solidFill>
                <a:schemeClr val="bg1"/>
              </a:solidFill>
              <a:effectLst/>
              <a:latin typeface="Arial" panose="020B0604020202020204" pitchFamily="34" charset="0"/>
            </a:endParaRPr>
          </a:p>
          <a:p>
            <a:endParaRPr lang="en-US" sz="800" dirty="0">
              <a:solidFill>
                <a:schemeClr val="bg1"/>
              </a:solidFill>
            </a:endParaRPr>
          </a:p>
        </p:txBody>
      </p:sp>
      <p:pic>
        <p:nvPicPr>
          <p:cNvPr id="17" name="Picture 16" descr="Conference room table">
            <a:extLst>
              <a:ext uri="{FF2B5EF4-FFF2-40B4-BE49-F238E27FC236}">
                <a16:creationId xmlns:a16="http://schemas.microsoft.com/office/drawing/2014/main" id="{8E34E8E6-393A-427D-154F-23D586A5D524}"/>
              </a:ext>
            </a:extLst>
          </p:cNvPr>
          <p:cNvPicPr>
            <a:picLocks noChangeAspect="1"/>
          </p:cNvPicPr>
          <p:nvPr/>
        </p:nvPicPr>
        <p:blipFill rotWithShape="1">
          <a:blip r:embed="rId2"/>
          <a:srcRect t="14759" r="-2" b="10678"/>
          <a:stretch/>
        </p:blipFill>
        <p:spPr>
          <a:xfrm>
            <a:off x="6645193" y="568128"/>
            <a:ext cx="3588640" cy="2388101"/>
          </a:xfrm>
          <a:prstGeom prst="rect">
            <a:avLst/>
          </a:prstGeom>
        </p:spPr>
      </p:pic>
      <p:sp>
        <p:nvSpPr>
          <p:cNvPr id="37" name="Rectangle 36">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ow to Develop a Risk Assessment Matrix For Business Success - SteveBizBlog">
            <a:extLst>
              <a:ext uri="{FF2B5EF4-FFF2-40B4-BE49-F238E27FC236}">
                <a16:creationId xmlns:a16="http://schemas.microsoft.com/office/drawing/2014/main" id="{A3D16A67-61AC-A862-DBD2-861DDADF70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422" r="-2" b="2572"/>
          <a:stretch/>
        </p:blipFill>
        <p:spPr bwMode="auto">
          <a:xfrm>
            <a:off x="8096086" y="4244274"/>
            <a:ext cx="3521056" cy="1768899"/>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21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2521679" y="5610021"/>
            <a:ext cx="927439" cy="791728"/>
            <a:chOff x="0" y="0"/>
            <a:chExt cx="998493" cy="852384"/>
          </a:xfrm>
        </p:grpSpPr>
        <p:sp>
          <p:nvSpPr>
            <p:cNvPr id="10" name="Freeform 10"/>
            <p:cNvSpPr/>
            <p:nvPr/>
          </p:nvSpPr>
          <p:spPr>
            <a:xfrm>
              <a:off x="0" y="0"/>
              <a:ext cx="998493" cy="852384"/>
            </a:xfrm>
            <a:custGeom>
              <a:avLst/>
              <a:gdLst/>
              <a:ahLst/>
              <a:cxnLst/>
              <a:rect l="l" t="t" r="r" b="b"/>
              <a:pathLst>
                <a:path w="998493" h="852384">
                  <a:moveTo>
                    <a:pt x="0" y="0"/>
                  </a:moveTo>
                  <a:lnTo>
                    <a:pt x="998493" y="0"/>
                  </a:lnTo>
                  <a:lnTo>
                    <a:pt x="998493" y="852384"/>
                  </a:lnTo>
                  <a:lnTo>
                    <a:pt x="0" y="852384"/>
                  </a:lnTo>
                  <a:close/>
                </a:path>
              </a:pathLst>
            </a:custGeom>
            <a:solidFill>
              <a:srgbClr val="202020"/>
            </a:solidFill>
          </p:spPr>
          <p:txBody>
            <a:bodyPr/>
            <a:lstStyle/>
            <a:p>
              <a:endParaRPr lang="fr-FR"/>
            </a:p>
          </p:txBody>
        </p:sp>
      </p:grpSp>
      <p:grpSp>
        <p:nvGrpSpPr>
          <p:cNvPr id="11" name="Group 11"/>
          <p:cNvGrpSpPr/>
          <p:nvPr/>
        </p:nvGrpSpPr>
        <p:grpSpPr>
          <a:xfrm>
            <a:off x="6514846" y="5615680"/>
            <a:ext cx="927439" cy="791728"/>
            <a:chOff x="0" y="0"/>
            <a:chExt cx="998493" cy="852384"/>
          </a:xfrm>
        </p:grpSpPr>
        <p:sp>
          <p:nvSpPr>
            <p:cNvPr id="12" name="Freeform 12"/>
            <p:cNvSpPr/>
            <p:nvPr/>
          </p:nvSpPr>
          <p:spPr>
            <a:xfrm>
              <a:off x="0" y="0"/>
              <a:ext cx="998493" cy="852384"/>
            </a:xfrm>
            <a:custGeom>
              <a:avLst/>
              <a:gdLst/>
              <a:ahLst/>
              <a:cxnLst/>
              <a:rect l="l" t="t" r="r" b="b"/>
              <a:pathLst>
                <a:path w="998493" h="852384">
                  <a:moveTo>
                    <a:pt x="0" y="0"/>
                  </a:moveTo>
                  <a:lnTo>
                    <a:pt x="998493" y="0"/>
                  </a:lnTo>
                  <a:lnTo>
                    <a:pt x="998493" y="852384"/>
                  </a:lnTo>
                  <a:lnTo>
                    <a:pt x="0" y="852384"/>
                  </a:lnTo>
                  <a:close/>
                </a:path>
              </a:pathLst>
            </a:custGeom>
            <a:solidFill>
              <a:srgbClr val="202020"/>
            </a:solidFill>
          </p:spPr>
          <p:txBody>
            <a:bodyPr/>
            <a:lstStyle/>
            <a:p>
              <a:endParaRPr lang="fr-FR"/>
            </a:p>
          </p:txBody>
        </p:sp>
      </p:grpSp>
      <p:sp>
        <p:nvSpPr>
          <p:cNvPr id="18" name="TextBox 18"/>
          <p:cNvSpPr txBox="1"/>
          <p:nvPr/>
        </p:nvSpPr>
        <p:spPr>
          <a:xfrm>
            <a:off x="3788849" y="5711574"/>
            <a:ext cx="2211259" cy="313291"/>
          </a:xfrm>
          <a:prstGeom prst="rect">
            <a:avLst/>
          </a:prstGeom>
        </p:spPr>
        <p:txBody>
          <a:bodyPr wrap="square" lIns="0" tIns="0" rIns="0" bIns="0" rtlCol="0" anchor="t">
            <a:spAutoFit/>
          </a:bodyPr>
          <a:lstStyle/>
          <a:p>
            <a:pPr>
              <a:lnSpc>
                <a:spcPts val="2613"/>
              </a:lnSpc>
            </a:pPr>
            <a:r>
              <a:rPr lang="en-US" sz="1867" dirty="0" err="1">
                <a:solidFill>
                  <a:srgbClr val="FFC000"/>
                </a:solidFill>
                <a:latin typeface="Forum"/>
              </a:rPr>
              <a:t>CoastWAVE</a:t>
            </a:r>
            <a:r>
              <a:rPr lang="en-US" sz="1867" dirty="0">
                <a:solidFill>
                  <a:srgbClr val="FFC000"/>
                </a:solidFill>
                <a:latin typeface="Forum"/>
              </a:rPr>
              <a:t> 2.0</a:t>
            </a:r>
          </a:p>
        </p:txBody>
      </p:sp>
      <p:sp>
        <p:nvSpPr>
          <p:cNvPr id="19" name="TextBox 19"/>
          <p:cNvSpPr txBox="1"/>
          <p:nvPr/>
        </p:nvSpPr>
        <p:spPr>
          <a:xfrm>
            <a:off x="2556688" y="5652808"/>
            <a:ext cx="927439" cy="578043"/>
          </a:xfrm>
          <a:prstGeom prst="rect">
            <a:avLst/>
          </a:prstGeom>
        </p:spPr>
        <p:txBody>
          <a:bodyPr lIns="0" tIns="0" rIns="0" bIns="0" rtlCol="0" anchor="t">
            <a:spAutoFit/>
          </a:bodyPr>
          <a:lstStyle/>
          <a:p>
            <a:pPr algn="ctr">
              <a:lnSpc>
                <a:spcPts val="4811"/>
              </a:lnSpc>
            </a:pPr>
            <a:r>
              <a:rPr lang="en-US" sz="3436" dirty="0">
                <a:solidFill>
                  <a:srgbClr val="E2C0B2"/>
                </a:solidFill>
                <a:latin typeface="Open Sauce Light"/>
              </a:rPr>
              <a:t>1</a:t>
            </a:r>
          </a:p>
        </p:txBody>
      </p:sp>
      <p:sp>
        <p:nvSpPr>
          <p:cNvPr id="21" name="TextBox 21"/>
          <p:cNvSpPr txBox="1"/>
          <p:nvPr/>
        </p:nvSpPr>
        <p:spPr>
          <a:xfrm>
            <a:off x="6603879" y="5695507"/>
            <a:ext cx="927439" cy="589072"/>
          </a:xfrm>
          <a:prstGeom prst="rect">
            <a:avLst/>
          </a:prstGeom>
        </p:spPr>
        <p:txBody>
          <a:bodyPr lIns="0" tIns="0" rIns="0" bIns="0" rtlCol="0" anchor="t">
            <a:spAutoFit/>
          </a:bodyPr>
          <a:lstStyle/>
          <a:p>
            <a:pPr algn="ctr">
              <a:lnSpc>
                <a:spcPts val="4872"/>
              </a:lnSpc>
            </a:pPr>
            <a:r>
              <a:rPr lang="en-US" sz="3480" dirty="0">
                <a:solidFill>
                  <a:srgbClr val="E2C0B2"/>
                </a:solidFill>
                <a:latin typeface="Open Sauce Light"/>
              </a:rPr>
              <a:t>2</a:t>
            </a:r>
          </a:p>
        </p:txBody>
      </p:sp>
      <p:sp>
        <p:nvSpPr>
          <p:cNvPr id="23" name="TextBox 23"/>
          <p:cNvSpPr txBox="1"/>
          <p:nvPr/>
        </p:nvSpPr>
        <p:spPr>
          <a:xfrm>
            <a:off x="7620351" y="5711574"/>
            <a:ext cx="2419834" cy="313291"/>
          </a:xfrm>
          <a:prstGeom prst="rect">
            <a:avLst/>
          </a:prstGeom>
        </p:spPr>
        <p:txBody>
          <a:bodyPr wrap="square" lIns="0" tIns="0" rIns="0" bIns="0" rtlCol="0" anchor="t">
            <a:spAutoFit/>
          </a:bodyPr>
          <a:lstStyle/>
          <a:p>
            <a:pPr>
              <a:lnSpc>
                <a:spcPts val="2613"/>
              </a:lnSpc>
            </a:pPr>
            <a:r>
              <a:rPr lang="en-US" sz="1867" dirty="0">
                <a:solidFill>
                  <a:srgbClr val="FFC000"/>
                </a:solidFill>
                <a:latin typeface="Forum"/>
              </a:rPr>
              <a:t>Preparations</a:t>
            </a:r>
          </a:p>
        </p:txBody>
      </p:sp>
      <p:pic>
        <p:nvPicPr>
          <p:cNvPr id="7" name="Picture 6">
            <a:extLst>
              <a:ext uri="{FF2B5EF4-FFF2-40B4-BE49-F238E27FC236}">
                <a16:creationId xmlns:a16="http://schemas.microsoft.com/office/drawing/2014/main" id="{6622965A-E8BB-DBAB-CF4E-6AF1FBA4180E}"/>
              </a:ext>
            </a:extLst>
          </p:cNvPr>
          <p:cNvPicPr>
            <a:picLocks noChangeAspect="1"/>
          </p:cNvPicPr>
          <p:nvPr/>
        </p:nvPicPr>
        <p:blipFill>
          <a:blip r:embed="rId2"/>
          <a:stretch>
            <a:fillRect/>
          </a:stretch>
        </p:blipFill>
        <p:spPr>
          <a:xfrm>
            <a:off x="-1" y="0"/>
            <a:ext cx="12206485" cy="5271991"/>
          </a:xfrm>
          <a:prstGeom prst="rect">
            <a:avLst/>
          </a:prstGeom>
        </p:spPr>
      </p:pic>
      <p:sp>
        <p:nvSpPr>
          <p:cNvPr id="2" name="TextBox 1">
            <a:extLst>
              <a:ext uri="{FF2B5EF4-FFF2-40B4-BE49-F238E27FC236}">
                <a16:creationId xmlns:a16="http://schemas.microsoft.com/office/drawing/2014/main" id="{30A0D896-25E8-5706-E566-1B0FFD6BB130}"/>
              </a:ext>
            </a:extLst>
          </p:cNvPr>
          <p:cNvSpPr txBox="1"/>
          <p:nvPr/>
        </p:nvSpPr>
        <p:spPr>
          <a:xfrm>
            <a:off x="221118" y="2558738"/>
            <a:ext cx="6526017" cy="1323439"/>
          </a:xfrm>
          <a:prstGeom prst="rect">
            <a:avLst/>
          </a:prstGeom>
          <a:noFill/>
        </p:spPr>
        <p:txBody>
          <a:bodyPr wrap="none" rtlCol="0">
            <a:spAutoFit/>
          </a:bodyPr>
          <a:lstStyle/>
          <a:p>
            <a:r>
              <a:rPr lang="en-US" sz="8000" dirty="0" err="1">
                <a:solidFill>
                  <a:srgbClr val="FFFF00"/>
                </a:solidFill>
              </a:rPr>
              <a:t>CoastWAVE</a:t>
            </a:r>
            <a:r>
              <a:rPr lang="en-US" sz="8000" dirty="0">
                <a:solidFill>
                  <a:srgbClr val="FFFF00"/>
                </a:solidFill>
              </a:rPr>
              <a:t> 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culator, pen, compass, money and a paper with graphs printed on it">
            <a:extLst>
              <a:ext uri="{FF2B5EF4-FFF2-40B4-BE49-F238E27FC236}">
                <a16:creationId xmlns:a16="http://schemas.microsoft.com/office/drawing/2014/main" id="{88C23B44-9800-791C-A275-1788A829B2BD}"/>
              </a:ext>
            </a:extLst>
          </p:cNvPr>
          <p:cNvPicPr>
            <a:picLocks noChangeAspect="1"/>
          </p:cNvPicPr>
          <p:nvPr/>
        </p:nvPicPr>
        <p:blipFill rotWithShape="1">
          <a:blip r:embed="rId2"/>
          <a:srcRect l="2676" r="21158" b="-1"/>
          <a:stretch/>
        </p:blipFill>
        <p:spPr>
          <a:xfrm>
            <a:off x="3522468" y="-9134"/>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27574F-9D8E-6E68-A4C3-98B4FAECE09F}"/>
              </a:ext>
            </a:extLst>
          </p:cNvPr>
          <p:cNvSpPr>
            <a:spLocks noGrp="1"/>
          </p:cNvSpPr>
          <p:nvPr>
            <p:ph type="title"/>
          </p:nvPr>
        </p:nvSpPr>
        <p:spPr>
          <a:xfrm>
            <a:off x="371094" y="1161288"/>
            <a:ext cx="3438144" cy="1124712"/>
          </a:xfrm>
        </p:spPr>
        <p:txBody>
          <a:bodyPr anchor="b">
            <a:normAutofit fontScale="90000"/>
          </a:bodyPr>
          <a:lstStyle/>
          <a:p>
            <a:r>
              <a:rPr lang="en-US" sz="4000" dirty="0">
                <a:solidFill>
                  <a:schemeClr val="bg1"/>
                </a:solidFill>
              </a:rPr>
              <a:t>Other Project Budget </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B9F1FE1-D110-F9CE-6AE9-61F9EFB94931}"/>
              </a:ext>
            </a:extLst>
          </p:cNvPr>
          <p:cNvSpPr>
            <a:spLocks noGrp="1"/>
          </p:cNvSpPr>
          <p:nvPr>
            <p:ph idx="1"/>
          </p:nvPr>
        </p:nvSpPr>
        <p:spPr>
          <a:xfrm>
            <a:off x="371093" y="2718054"/>
            <a:ext cx="10077725" cy="3714698"/>
          </a:xfrm>
        </p:spPr>
        <p:txBody>
          <a:bodyPr anchor="t">
            <a:normAutofit/>
          </a:bodyPr>
          <a:lstStyle/>
          <a:p>
            <a:r>
              <a:rPr lang="en-US" sz="3200" dirty="0">
                <a:solidFill>
                  <a:srgbClr val="FFFF00"/>
                </a:solidFill>
              </a:rPr>
              <a:t>Project Management ( Including cost for 2 full time staff): </a:t>
            </a:r>
            <a:r>
              <a:rPr lang="en-US" sz="3200" dirty="0">
                <a:solidFill>
                  <a:schemeClr val="bg1"/>
                </a:solidFill>
              </a:rPr>
              <a:t>€ 468,294.00 </a:t>
            </a:r>
          </a:p>
          <a:p>
            <a:endParaRPr lang="en-US" sz="3200" dirty="0">
              <a:solidFill>
                <a:schemeClr val="bg1"/>
              </a:solidFill>
            </a:endParaRPr>
          </a:p>
          <a:p>
            <a:r>
              <a:rPr lang="en-US" sz="3200" dirty="0">
                <a:solidFill>
                  <a:srgbClr val="FFFF00"/>
                </a:solidFill>
              </a:rPr>
              <a:t>Monitoring &amp; Evaluation:  </a:t>
            </a:r>
            <a:r>
              <a:rPr lang="en-US" sz="3200" dirty="0">
                <a:solidFill>
                  <a:schemeClr val="bg1"/>
                </a:solidFill>
              </a:rPr>
              <a:t>	 € 32,664.91 </a:t>
            </a:r>
          </a:p>
          <a:p>
            <a:pPr marL="0" indent="0">
              <a:buNone/>
            </a:pPr>
            <a:endParaRPr lang="en-US" sz="3200" dirty="0">
              <a:solidFill>
                <a:schemeClr val="bg1"/>
              </a:solidFill>
            </a:endParaRPr>
          </a:p>
          <a:p>
            <a:r>
              <a:rPr lang="en-US" sz="3200" dirty="0">
                <a:solidFill>
                  <a:srgbClr val="FFFF00"/>
                </a:solidFill>
              </a:rPr>
              <a:t>Project Support  Cost (7%)</a:t>
            </a:r>
            <a:r>
              <a:rPr lang="en-US" sz="3200" dirty="0">
                <a:solidFill>
                  <a:schemeClr val="bg1"/>
                </a:solidFill>
              </a:rPr>
              <a:t>	 € 78,504.67 </a:t>
            </a:r>
          </a:p>
          <a:p>
            <a:endParaRPr lang="en-US" sz="1700" dirty="0">
              <a:solidFill>
                <a:schemeClr val="bg1"/>
              </a:solidFill>
            </a:endParaRPr>
          </a:p>
        </p:txBody>
      </p:sp>
    </p:spTree>
    <p:extLst>
      <p:ext uri="{BB962C8B-B14F-4D97-AF65-F5344CB8AC3E}">
        <p14:creationId xmlns:p14="http://schemas.microsoft.com/office/powerpoint/2010/main" val="4269162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8DD20-A74C-41C4-8333-32D862155E51}"/>
              </a:ext>
            </a:extLst>
          </p:cNvPr>
          <p:cNvSpPr>
            <a:spLocks noGrp="1"/>
          </p:cNvSpPr>
          <p:nvPr>
            <p:ph type="title"/>
          </p:nvPr>
        </p:nvSpPr>
        <p:spPr/>
        <p:txBody>
          <a:bodyPr/>
          <a:lstStyle/>
          <a:p>
            <a:pPr algn="ctr"/>
            <a:r>
              <a:rPr lang="en-US" dirty="0">
                <a:solidFill>
                  <a:srgbClr val="0070C0"/>
                </a:solidFill>
              </a:rPr>
              <a:t>Provisional Work Plan</a:t>
            </a:r>
          </a:p>
        </p:txBody>
      </p:sp>
      <p:graphicFrame>
        <p:nvGraphicFramePr>
          <p:cNvPr id="5" name="Table 4">
            <a:extLst>
              <a:ext uri="{FF2B5EF4-FFF2-40B4-BE49-F238E27FC236}">
                <a16:creationId xmlns:a16="http://schemas.microsoft.com/office/drawing/2014/main" id="{FB6E0F29-95F2-B6F9-CA1D-1809772AD678}"/>
              </a:ext>
            </a:extLst>
          </p:cNvPr>
          <p:cNvGraphicFramePr>
            <a:graphicFrameLocks noGrp="1"/>
          </p:cNvGraphicFramePr>
          <p:nvPr>
            <p:extLst>
              <p:ext uri="{D42A27DB-BD31-4B8C-83A1-F6EECF244321}">
                <p14:modId xmlns:p14="http://schemas.microsoft.com/office/powerpoint/2010/main" val="785391438"/>
              </p:ext>
            </p:extLst>
          </p:nvPr>
        </p:nvGraphicFramePr>
        <p:xfrm>
          <a:off x="328774" y="1253447"/>
          <a:ext cx="11863231" cy="5486399"/>
        </p:xfrm>
        <a:graphic>
          <a:graphicData uri="http://schemas.openxmlformats.org/drawingml/2006/table">
            <a:tbl>
              <a:tblPr bandRow="1"/>
              <a:tblGrid>
                <a:gridCol w="5766523">
                  <a:extLst>
                    <a:ext uri="{9D8B030D-6E8A-4147-A177-3AD203B41FA5}">
                      <a16:colId xmlns:a16="http://schemas.microsoft.com/office/drawing/2014/main" val="1806679754"/>
                    </a:ext>
                  </a:extLst>
                </a:gridCol>
                <a:gridCol w="219048">
                  <a:extLst>
                    <a:ext uri="{9D8B030D-6E8A-4147-A177-3AD203B41FA5}">
                      <a16:colId xmlns:a16="http://schemas.microsoft.com/office/drawing/2014/main" val="1766739132"/>
                    </a:ext>
                  </a:extLst>
                </a:gridCol>
                <a:gridCol w="229445">
                  <a:extLst>
                    <a:ext uri="{9D8B030D-6E8A-4147-A177-3AD203B41FA5}">
                      <a16:colId xmlns:a16="http://schemas.microsoft.com/office/drawing/2014/main" val="2658238058"/>
                    </a:ext>
                  </a:extLst>
                </a:gridCol>
                <a:gridCol w="252461">
                  <a:extLst>
                    <a:ext uri="{9D8B030D-6E8A-4147-A177-3AD203B41FA5}">
                      <a16:colId xmlns:a16="http://schemas.microsoft.com/office/drawing/2014/main" val="1600983141"/>
                    </a:ext>
                  </a:extLst>
                </a:gridCol>
                <a:gridCol w="248006">
                  <a:extLst>
                    <a:ext uri="{9D8B030D-6E8A-4147-A177-3AD203B41FA5}">
                      <a16:colId xmlns:a16="http://schemas.microsoft.com/office/drawing/2014/main" val="403409640"/>
                    </a:ext>
                  </a:extLst>
                </a:gridCol>
                <a:gridCol w="248747">
                  <a:extLst>
                    <a:ext uri="{9D8B030D-6E8A-4147-A177-3AD203B41FA5}">
                      <a16:colId xmlns:a16="http://schemas.microsoft.com/office/drawing/2014/main" val="2113904779"/>
                    </a:ext>
                  </a:extLst>
                </a:gridCol>
                <a:gridCol w="253203">
                  <a:extLst>
                    <a:ext uri="{9D8B030D-6E8A-4147-A177-3AD203B41FA5}">
                      <a16:colId xmlns:a16="http://schemas.microsoft.com/office/drawing/2014/main" val="4107966835"/>
                    </a:ext>
                  </a:extLst>
                </a:gridCol>
                <a:gridCol w="263599">
                  <a:extLst>
                    <a:ext uri="{9D8B030D-6E8A-4147-A177-3AD203B41FA5}">
                      <a16:colId xmlns:a16="http://schemas.microsoft.com/office/drawing/2014/main" val="2104624382"/>
                    </a:ext>
                  </a:extLst>
                </a:gridCol>
                <a:gridCol w="255431">
                  <a:extLst>
                    <a:ext uri="{9D8B030D-6E8A-4147-A177-3AD203B41FA5}">
                      <a16:colId xmlns:a16="http://schemas.microsoft.com/office/drawing/2014/main" val="91347964"/>
                    </a:ext>
                  </a:extLst>
                </a:gridCol>
                <a:gridCol w="248747">
                  <a:extLst>
                    <a:ext uri="{9D8B030D-6E8A-4147-A177-3AD203B41FA5}">
                      <a16:colId xmlns:a16="http://schemas.microsoft.com/office/drawing/2014/main" val="3195629901"/>
                    </a:ext>
                  </a:extLst>
                </a:gridCol>
                <a:gridCol w="248747">
                  <a:extLst>
                    <a:ext uri="{9D8B030D-6E8A-4147-A177-3AD203B41FA5}">
                      <a16:colId xmlns:a16="http://schemas.microsoft.com/office/drawing/2014/main" val="3101773002"/>
                    </a:ext>
                  </a:extLst>
                </a:gridCol>
                <a:gridCol w="255431">
                  <a:extLst>
                    <a:ext uri="{9D8B030D-6E8A-4147-A177-3AD203B41FA5}">
                      <a16:colId xmlns:a16="http://schemas.microsoft.com/office/drawing/2014/main" val="933544877"/>
                    </a:ext>
                  </a:extLst>
                </a:gridCol>
                <a:gridCol w="262114">
                  <a:extLst>
                    <a:ext uri="{9D8B030D-6E8A-4147-A177-3AD203B41FA5}">
                      <a16:colId xmlns:a16="http://schemas.microsoft.com/office/drawing/2014/main" val="2757448286"/>
                    </a:ext>
                  </a:extLst>
                </a:gridCol>
                <a:gridCol w="149249">
                  <a:extLst>
                    <a:ext uri="{9D8B030D-6E8A-4147-A177-3AD203B41FA5}">
                      <a16:colId xmlns:a16="http://schemas.microsoft.com/office/drawing/2014/main" val="2978303954"/>
                    </a:ext>
                  </a:extLst>
                </a:gridCol>
                <a:gridCol w="92623">
                  <a:extLst>
                    <a:ext uri="{9D8B030D-6E8A-4147-A177-3AD203B41FA5}">
                      <a16:colId xmlns:a16="http://schemas.microsoft.com/office/drawing/2014/main" val="1626542451"/>
                    </a:ext>
                  </a:extLst>
                </a:gridCol>
                <a:gridCol w="92623">
                  <a:extLst>
                    <a:ext uri="{9D8B030D-6E8A-4147-A177-3AD203B41FA5}">
                      <a16:colId xmlns:a16="http://schemas.microsoft.com/office/drawing/2014/main" val="3825568108"/>
                    </a:ext>
                  </a:extLst>
                </a:gridCol>
                <a:gridCol w="92623">
                  <a:extLst>
                    <a:ext uri="{9D8B030D-6E8A-4147-A177-3AD203B41FA5}">
                      <a16:colId xmlns:a16="http://schemas.microsoft.com/office/drawing/2014/main" val="4036420271"/>
                    </a:ext>
                  </a:extLst>
                </a:gridCol>
                <a:gridCol w="92623">
                  <a:extLst>
                    <a:ext uri="{9D8B030D-6E8A-4147-A177-3AD203B41FA5}">
                      <a16:colId xmlns:a16="http://schemas.microsoft.com/office/drawing/2014/main" val="370020474"/>
                    </a:ext>
                  </a:extLst>
                </a:gridCol>
                <a:gridCol w="211622">
                  <a:extLst>
                    <a:ext uri="{9D8B030D-6E8A-4147-A177-3AD203B41FA5}">
                      <a16:colId xmlns:a16="http://schemas.microsoft.com/office/drawing/2014/main" val="459778502"/>
                    </a:ext>
                  </a:extLst>
                </a:gridCol>
                <a:gridCol w="248747">
                  <a:extLst>
                    <a:ext uri="{9D8B030D-6E8A-4147-A177-3AD203B41FA5}">
                      <a16:colId xmlns:a16="http://schemas.microsoft.com/office/drawing/2014/main" val="3073166356"/>
                    </a:ext>
                  </a:extLst>
                </a:gridCol>
                <a:gridCol w="253948">
                  <a:extLst>
                    <a:ext uri="{9D8B030D-6E8A-4147-A177-3AD203B41FA5}">
                      <a16:colId xmlns:a16="http://schemas.microsoft.com/office/drawing/2014/main" val="3484665895"/>
                    </a:ext>
                  </a:extLst>
                </a:gridCol>
                <a:gridCol w="248747">
                  <a:extLst>
                    <a:ext uri="{9D8B030D-6E8A-4147-A177-3AD203B41FA5}">
                      <a16:colId xmlns:a16="http://schemas.microsoft.com/office/drawing/2014/main" val="2080694425"/>
                    </a:ext>
                  </a:extLst>
                </a:gridCol>
                <a:gridCol w="202711">
                  <a:extLst>
                    <a:ext uri="{9D8B030D-6E8A-4147-A177-3AD203B41FA5}">
                      <a16:colId xmlns:a16="http://schemas.microsoft.com/office/drawing/2014/main" val="2848583616"/>
                    </a:ext>
                  </a:extLst>
                </a:gridCol>
                <a:gridCol w="92623">
                  <a:extLst>
                    <a:ext uri="{9D8B030D-6E8A-4147-A177-3AD203B41FA5}">
                      <a16:colId xmlns:a16="http://schemas.microsoft.com/office/drawing/2014/main" val="2436196143"/>
                    </a:ext>
                  </a:extLst>
                </a:gridCol>
                <a:gridCol w="248747">
                  <a:extLst>
                    <a:ext uri="{9D8B030D-6E8A-4147-A177-3AD203B41FA5}">
                      <a16:colId xmlns:a16="http://schemas.microsoft.com/office/drawing/2014/main" val="2663140558"/>
                    </a:ext>
                  </a:extLst>
                </a:gridCol>
                <a:gridCol w="250234">
                  <a:extLst>
                    <a:ext uri="{9D8B030D-6E8A-4147-A177-3AD203B41FA5}">
                      <a16:colId xmlns:a16="http://schemas.microsoft.com/office/drawing/2014/main" val="2659494270"/>
                    </a:ext>
                  </a:extLst>
                </a:gridCol>
                <a:gridCol w="336369">
                  <a:extLst>
                    <a:ext uri="{9D8B030D-6E8A-4147-A177-3AD203B41FA5}">
                      <a16:colId xmlns:a16="http://schemas.microsoft.com/office/drawing/2014/main" val="3575454217"/>
                    </a:ext>
                  </a:extLst>
                </a:gridCol>
                <a:gridCol w="248747">
                  <a:extLst>
                    <a:ext uri="{9D8B030D-6E8A-4147-A177-3AD203B41FA5}">
                      <a16:colId xmlns:a16="http://schemas.microsoft.com/office/drawing/2014/main" val="2575755030"/>
                    </a:ext>
                  </a:extLst>
                </a:gridCol>
                <a:gridCol w="249493">
                  <a:extLst>
                    <a:ext uri="{9D8B030D-6E8A-4147-A177-3AD203B41FA5}">
                      <a16:colId xmlns:a16="http://schemas.microsoft.com/office/drawing/2014/main" val="3095323379"/>
                    </a:ext>
                  </a:extLst>
                </a:gridCol>
              </a:tblGrid>
              <a:tr h="144394">
                <a:tc rowSpan="2">
                  <a:txBody>
                    <a:bodyPr/>
                    <a:lstStyle/>
                    <a:p>
                      <a:pPr marL="0" marR="0" algn="ctr">
                        <a:spcBef>
                          <a:spcPts val="0"/>
                        </a:spcBef>
                        <a:spcAft>
                          <a:spcPts val="0"/>
                        </a:spcAft>
                      </a:pPr>
                      <a:endParaRPr lang="en-US" sz="700" dirty="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gridSpan="12">
                  <a:txBody>
                    <a:bodyPr/>
                    <a:lstStyle/>
                    <a:p>
                      <a:pPr marL="0" marR="0" algn="ctr">
                        <a:spcBef>
                          <a:spcPts val="0"/>
                        </a:spcBef>
                        <a:spcAft>
                          <a:spcPts val="0"/>
                        </a:spcAft>
                      </a:pPr>
                      <a:r>
                        <a:rPr lang="en-GB" sz="600" b="1">
                          <a:effectLst/>
                          <a:latin typeface="Calibri" panose="020F0502020204030204" pitchFamily="34" charset="0"/>
                          <a:ea typeface="Calibri" panose="020F0502020204030204" pitchFamily="34" charset="0"/>
                        </a:rPr>
                        <a:t>Year 1</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6">
                  <a:txBody>
                    <a:bodyPr/>
                    <a:lstStyle/>
                    <a:p>
                      <a:pPr marL="0" marR="0" algn="ctr">
                        <a:spcBef>
                          <a:spcPts val="0"/>
                        </a:spcBef>
                        <a:spcAft>
                          <a:spcPts val="0"/>
                        </a:spcAft>
                      </a:pPr>
                      <a:r>
                        <a:rPr lang="en-GB" sz="600" b="1">
                          <a:solidFill>
                            <a:srgbClr val="000000"/>
                          </a:solidFill>
                          <a:effectLst/>
                          <a:latin typeface="Calibri" panose="020F0502020204030204" pitchFamily="34" charset="0"/>
                          <a:ea typeface="Calibri" panose="020F0502020204030204" pitchFamily="34" charset="0"/>
                        </a:rPr>
                        <a:t>Year 2</a:t>
                      </a:r>
                      <a:endParaRPr lang="en-US" sz="700">
                        <a:effectLst/>
                        <a:latin typeface="Calibri" panose="020F0502020204030204" pitchFamily="34" charset="0"/>
                        <a:ea typeface="Calibri" panose="020F0502020204030204" pitchFamily="34" charset="0"/>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98803758"/>
                  </a:ext>
                </a:extLst>
              </a:tr>
              <a:tr h="90208">
                <a:tc vMerge="1">
                  <a:txBody>
                    <a:bodyPr/>
                    <a:lstStyle/>
                    <a:p>
                      <a:endParaRPr lang="en-US"/>
                    </a:p>
                  </a:txBody>
                  <a:tcPr/>
                </a:tc>
                <a:tc gridSpan="3">
                  <a:txBody>
                    <a:bodyPr/>
                    <a:lstStyle/>
                    <a:p>
                      <a:pPr marL="0" marR="0" algn="ctr">
                        <a:spcBef>
                          <a:spcPts val="0"/>
                        </a:spcBef>
                        <a:spcAft>
                          <a:spcPts val="0"/>
                        </a:spcAft>
                      </a:pPr>
                      <a:r>
                        <a:rPr lang="en-GB" sz="500" b="1">
                          <a:effectLst/>
                          <a:latin typeface="Calibri" panose="020F0502020204030204" pitchFamily="34" charset="0"/>
                          <a:ea typeface="Calibri" panose="020F0502020204030204" pitchFamily="34" charset="0"/>
                        </a:rPr>
                        <a:t>Q1</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GB" sz="500" b="1">
                          <a:effectLst/>
                          <a:latin typeface="Calibri" panose="020F0502020204030204" pitchFamily="34" charset="0"/>
                          <a:ea typeface="Calibri" panose="020F0502020204030204" pitchFamily="34" charset="0"/>
                        </a:rPr>
                        <a:t>Q2</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Q3</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Q4</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6">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Q1</a:t>
                      </a:r>
                      <a:endParaRPr lang="en-US" sz="700">
                        <a:effectLst/>
                        <a:latin typeface="Calibri" panose="020F0502020204030204" pitchFamily="34" charset="0"/>
                        <a:ea typeface="Calibri" panose="020F0502020204030204" pitchFamily="34" charset="0"/>
                      </a:endParaRPr>
                    </a:p>
                  </a:txBody>
                  <a:tcPr marL="5449" marR="5449" marT="5449"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Q2</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Q3</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Q4</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99547723"/>
                  </a:ext>
                </a:extLst>
              </a:tr>
              <a:tr h="347920">
                <a:tc>
                  <a:txBody>
                    <a:bodyPr/>
                    <a:lstStyle/>
                    <a:p>
                      <a:pPr marL="0" marR="0">
                        <a:spcBef>
                          <a:spcPts val="0"/>
                        </a:spcBef>
                        <a:spcAft>
                          <a:spcPts val="0"/>
                        </a:spcAft>
                      </a:pPr>
                      <a:r>
                        <a:rPr lang="en-GB" sz="1100" b="1" dirty="0">
                          <a:solidFill>
                            <a:srgbClr val="000000"/>
                          </a:solidFill>
                          <a:effectLst/>
                          <a:latin typeface="Calibri" panose="020F0502020204030204" pitchFamily="34" charset="0"/>
                          <a:ea typeface="Calibri" panose="020F0502020204030204" pitchFamily="34" charset="0"/>
                        </a:rPr>
                        <a:t>INCEPTION PHASE</a:t>
                      </a:r>
                      <a:br>
                        <a:rPr lang="en-GB" sz="1050" b="1" dirty="0">
                          <a:solidFill>
                            <a:srgbClr val="000000"/>
                          </a:solidFill>
                          <a:effectLst/>
                          <a:latin typeface="Calibri" panose="020F0502020204030204" pitchFamily="34" charset="0"/>
                          <a:ea typeface="Calibri" panose="020F0502020204030204" pitchFamily="34" charset="0"/>
                        </a:rPr>
                      </a:br>
                      <a:r>
                        <a:rPr lang="en-GB" sz="1100" dirty="0">
                          <a:solidFill>
                            <a:srgbClr val="000000"/>
                          </a:solidFill>
                          <a:effectLst/>
                          <a:latin typeface="Calibri" panose="020F0502020204030204" pitchFamily="34" charset="0"/>
                          <a:ea typeface="Calibri" panose="020F0502020204030204" pitchFamily="34" charset="0"/>
                        </a:rPr>
                        <a:t>Project setup,</a:t>
                      </a:r>
                      <a:r>
                        <a:rPr lang="en-GB" sz="1100" b="1" dirty="0">
                          <a:solidFill>
                            <a:srgbClr val="000000"/>
                          </a:solidFill>
                          <a:effectLst/>
                          <a:latin typeface="Calibri" panose="020F0502020204030204" pitchFamily="34" charset="0"/>
                          <a:ea typeface="Calibri" panose="020F0502020204030204" pitchFamily="34" charset="0"/>
                        </a:rPr>
                        <a:t> </a:t>
                      </a:r>
                      <a:r>
                        <a:rPr lang="en-GB" sz="1100" dirty="0">
                          <a:solidFill>
                            <a:srgbClr val="000000"/>
                          </a:solidFill>
                          <a:effectLst/>
                          <a:latin typeface="Calibri" panose="020F0502020204030204" pitchFamily="34" charset="0"/>
                          <a:ea typeface="Calibri" panose="020F0502020204030204" pitchFamily="34" charset="0"/>
                        </a:rPr>
                        <a:t>recruitment of project coordinator and assistant, inception workshop and report</a:t>
                      </a:r>
                      <a:endParaRPr lang="en-US" sz="1200" dirty="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2F4"/>
                    </a:solidFill>
                  </a:tcPr>
                </a:tc>
                <a:tc>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2F4"/>
                    </a:solidFill>
                  </a:tcPr>
                </a:tc>
                <a:tc>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2F4"/>
                    </a:solidFill>
                  </a:tcPr>
                </a:tc>
                <a:tc>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2F4"/>
                    </a:solidFill>
                  </a:tcPr>
                </a:tc>
                <a:tc>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GB" sz="500" b="1">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9377967"/>
                  </a:ext>
                </a:extLst>
              </a:tr>
              <a:tr h="402926">
                <a:tc>
                  <a:txBody>
                    <a:bodyPr/>
                    <a:lstStyle/>
                    <a:p>
                      <a:pPr marL="0" marR="0">
                        <a:spcBef>
                          <a:spcPts val="0"/>
                        </a:spcBef>
                        <a:spcAft>
                          <a:spcPts val="0"/>
                        </a:spcAft>
                      </a:pPr>
                      <a:r>
                        <a:rPr lang="en-GB" sz="1200" b="1" dirty="0">
                          <a:solidFill>
                            <a:srgbClr val="000000"/>
                          </a:solidFill>
                          <a:effectLst/>
                          <a:latin typeface="Calibri" panose="020F0502020204030204" pitchFamily="34" charset="0"/>
                          <a:ea typeface="Calibri" panose="020F0502020204030204" pitchFamily="34" charset="0"/>
                        </a:rPr>
                        <a:t>COMPONENT 1 – Building and Strengthening Tsunami Hazard Assessment, Risk Knowledge, Risk Communication and Decision-Making Capabilities</a:t>
                      </a:r>
                      <a:endParaRPr lang="en-US" sz="1200" dirty="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1294153"/>
                  </a:ext>
                </a:extLst>
              </a:tr>
              <a:tr h="490939">
                <a:tc>
                  <a:txBody>
                    <a:bodyPr/>
                    <a:lstStyle/>
                    <a:p>
                      <a:pPr marL="898525" marR="0">
                        <a:spcBef>
                          <a:spcPts val="0"/>
                        </a:spcBef>
                        <a:spcAft>
                          <a:spcPts val="0"/>
                        </a:spcAft>
                      </a:pPr>
                      <a:r>
                        <a:rPr lang="en-GB" sz="1100" b="1" dirty="0">
                          <a:solidFill>
                            <a:srgbClr val="000000"/>
                          </a:solidFill>
                          <a:effectLst/>
                          <a:latin typeface="Calibri" panose="020F0502020204030204" pitchFamily="34" charset="0"/>
                          <a:ea typeface="Calibri" panose="020F0502020204030204" pitchFamily="34" charset="0"/>
                        </a:rPr>
                        <a:t>Outcome 1.</a:t>
                      </a:r>
                      <a:r>
                        <a:rPr lang="en-GB" sz="1100" dirty="0">
                          <a:effectLst/>
                          <a:latin typeface="Calibri" panose="020F0502020204030204" pitchFamily="34" charset="0"/>
                          <a:ea typeface="Calibri" panose="020F0502020204030204" pitchFamily="34" charset="0"/>
                        </a:rPr>
                        <a:t> Enhanced understanding and communication of tsunami and other sea-level related risk in selected communities in the selected NEAM countries.</a:t>
                      </a:r>
                      <a:endParaRPr lang="en-US" sz="1200" dirty="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highlight>
                            <a:srgbClr val="FFFFFF"/>
                          </a:highligh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GB" sz="500">
                          <a:solidFill>
                            <a:srgbClr val="000000"/>
                          </a:solidFill>
                          <a:effectLst/>
                          <a:highlight>
                            <a:srgbClr val="FFFFFF"/>
                          </a:highligh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GB" sz="500">
                          <a:solidFill>
                            <a:srgbClr val="000000"/>
                          </a:solidFill>
                          <a:effectLst/>
                          <a:highlight>
                            <a:srgbClr val="FFFFFF"/>
                          </a:highligh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2F4"/>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2F4"/>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2F4"/>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2F4"/>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2F4"/>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0399664"/>
                  </a:ext>
                </a:extLst>
              </a:tr>
              <a:tr h="743969">
                <a:tc>
                  <a:txBody>
                    <a:bodyPr/>
                    <a:lstStyle/>
                    <a:p>
                      <a:pPr marL="914400" marR="0" algn="just">
                        <a:spcBef>
                          <a:spcPts val="0"/>
                        </a:spcBef>
                        <a:spcAft>
                          <a:spcPts val="0"/>
                        </a:spcAft>
                      </a:pPr>
                      <a:r>
                        <a:rPr lang="en-GB" sz="1100" b="1" dirty="0">
                          <a:solidFill>
                            <a:srgbClr val="000000"/>
                          </a:solidFill>
                          <a:effectLst/>
                          <a:latin typeface="Calibri" panose="020F0502020204030204" pitchFamily="34" charset="0"/>
                          <a:ea typeface="Calibri" panose="020F0502020204030204" pitchFamily="34" charset="0"/>
                        </a:rPr>
                        <a:t>Outcome 2.</a:t>
                      </a:r>
                      <a:r>
                        <a:rPr lang="en-GB" sz="1100" dirty="0">
                          <a:effectLst/>
                          <a:latin typeface="Calibri" panose="020F0502020204030204" pitchFamily="34" charset="0"/>
                          <a:ea typeface="Calibri" panose="020F0502020204030204" pitchFamily="34" charset="0"/>
                        </a:rPr>
                        <a:t> Standard and improved tsunami hazard assessments based on PTHA for better planning and improved understanding, effective communication and better decision-making from regional, national to local level of tsunami</a:t>
                      </a:r>
                      <a:r>
                        <a:rPr lang="en-GB" sz="1200" dirty="0">
                          <a:effectLst/>
                          <a:latin typeface="Calibri" panose="020F0502020204030204" pitchFamily="34" charset="0"/>
                          <a:ea typeface="Calibri" panose="020F0502020204030204" pitchFamily="34" charset="0"/>
                        </a:rPr>
                        <a:t>.</a:t>
                      </a:r>
                      <a:endParaRPr lang="en-US" sz="1200" dirty="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2F4"/>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2F4"/>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2F4"/>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2F4"/>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2F4"/>
                    </a:solidFill>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5191427"/>
                  </a:ext>
                </a:extLst>
              </a:tr>
              <a:tr h="270909">
                <a:tc>
                  <a:txBody>
                    <a:bodyPr/>
                    <a:lstStyle/>
                    <a:p>
                      <a:pPr marL="0" marR="0">
                        <a:spcBef>
                          <a:spcPts val="0"/>
                        </a:spcBef>
                        <a:spcAft>
                          <a:spcPts val="0"/>
                        </a:spcAft>
                      </a:pPr>
                      <a:r>
                        <a:rPr lang="en-GB" sz="1200" b="1" dirty="0">
                          <a:solidFill>
                            <a:srgbClr val="000000"/>
                          </a:solidFill>
                          <a:effectLst/>
                          <a:latin typeface="Calibri" panose="020F0502020204030204" pitchFamily="34" charset="0"/>
                          <a:ea typeface="Calibri" panose="020F0502020204030204" pitchFamily="34" charset="0"/>
                        </a:rPr>
                        <a:t>COMPONENT 2 – Scaling-Up and Expanding Tsunami Ready in NEAM Countries  </a:t>
                      </a:r>
                      <a:endParaRPr lang="en-US" sz="1200" dirty="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4969661"/>
                  </a:ext>
                </a:extLst>
              </a:tr>
              <a:tr h="501940">
                <a:tc>
                  <a:txBody>
                    <a:bodyPr/>
                    <a:lstStyle/>
                    <a:p>
                      <a:pPr marL="914400" marR="0" algn="just">
                        <a:spcBef>
                          <a:spcPts val="0"/>
                        </a:spcBef>
                        <a:spcAft>
                          <a:spcPts val="0"/>
                        </a:spcAft>
                      </a:pPr>
                      <a:r>
                        <a:rPr lang="en-GB" sz="1100" b="1" dirty="0">
                          <a:solidFill>
                            <a:srgbClr val="000000"/>
                          </a:solidFill>
                          <a:effectLst/>
                          <a:latin typeface="Calibri" panose="020F0502020204030204" pitchFamily="34" charset="0"/>
                          <a:ea typeface="Calibri" panose="020F0502020204030204" pitchFamily="34" charset="0"/>
                        </a:rPr>
                        <a:t>Outcome 3.</a:t>
                      </a:r>
                      <a:r>
                        <a:rPr lang="en-GB" sz="1100" b="1" dirty="0">
                          <a:effectLst/>
                          <a:latin typeface="Calibri" panose="020F0502020204030204" pitchFamily="34" charset="0"/>
                          <a:ea typeface="Calibri" panose="020F0502020204030204" pitchFamily="34" charset="0"/>
                        </a:rPr>
                        <a:t> </a:t>
                      </a:r>
                      <a:r>
                        <a:rPr lang="en-GB" sz="1100" dirty="0">
                          <a:effectLst/>
                          <a:latin typeface="Calibri" panose="020F0502020204030204" pitchFamily="34" charset="0"/>
                          <a:ea typeface="Calibri" panose="020F0502020204030204" pitchFamily="34" charset="0"/>
                        </a:rPr>
                        <a:t>More coastal communities in NEAM countries joining Tsunami Ready Programme to better prepare to respond to sea level-related hazards.</a:t>
                      </a:r>
                      <a:r>
                        <a:rPr lang="en-GB" sz="1200" dirty="0">
                          <a:effectLst/>
                          <a:latin typeface="Calibri" panose="020F0502020204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hMerge="1">
                  <a:txBody>
                    <a:bodyPr/>
                    <a:lstStyle/>
                    <a:p>
                      <a:endParaRPr lang="en-US"/>
                    </a:p>
                  </a:txBody>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hMerge="1">
                  <a:txBody>
                    <a:bodyPr/>
                    <a:lstStyle/>
                    <a:p>
                      <a:endParaRPr lang="en-US"/>
                    </a:p>
                  </a:txBody>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hMerge="1">
                  <a:txBody>
                    <a:bodyPr/>
                    <a:lstStyle/>
                    <a:p>
                      <a:endParaRPr lang="en-US"/>
                    </a:p>
                  </a:txBody>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hMerge="1">
                  <a:txBody>
                    <a:bodyPr/>
                    <a:lstStyle/>
                    <a:p>
                      <a:endParaRPr lang="en-US"/>
                    </a:p>
                  </a:txBody>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85120940"/>
                  </a:ext>
                </a:extLst>
              </a:tr>
              <a:tr h="402926">
                <a:tc>
                  <a:txBody>
                    <a:bodyPr/>
                    <a:lstStyle/>
                    <a:p>
                      <a:pPr marL="0" marR="0">
                        <a:spcBef>
                          <a:spcPts val="0"/>
                        </a:spcBef>
                        <a:spcAft>
                          <a:spcPts val="600"/>
                        </a:spcAft>
                      </a:pPr>
                      <a:r>
                        <a:rPr lang="en-GB" sz="1200" b="1" dirty="0">
                          <a:solidFill>
                            <a:srgbClr val="000000"/>
                          </a:solidFill>
                          <a:effectLst/>
                          <a:latin typeface="Calibri" panose="020F0502020204030204" pitchFamily="34" charset="0"/>
                          <a:ea typeface="Calibri" panose="020F0502020204030204" pitchFamily="34" charset="0"/>
                        </a:rPr>
                        <a:t>COMPONENT 3  – Enhancing and Improving Detection , Monitoring and Alerting System in a Multi-Hazard Context</a:t>
                      </a:r>
                      <a:endParaRPr lang="en-US" sz="1200" dirty="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3712516"/>
                  </a:ext>
                </a:extLst>
              </a:tr>
              <a:tr h="611953">
                <a:tc>
                  <a:txBody>
                    <a:bodyPr/>
                    <a:lstStyle/>
                    <a:p>
                      <a:pPr marL="914400" marR="0">
                        <a:spcBef>
                          <a:spcPts val="0"/>
                        </a:spcBef>
                        <a:spcAft>
                          <a:spcPts val="0"/>
                        </a:spcAft>
                      </a:pPr>
                      <a:r>
                        <a:rPr lang="en-GB" sz="1100" b="1" dirty="0">
                          <a:solidFill>
                            <a:srgbClr val="000000"/>
                          </a:solidFill>
                          <a:effectLst/>
                          <a:latin typeface="Calibri" panose="020F0502020204030204" pitchFamily="34" charset="0"/>
                          <a:ea typeface="Calibri" panose="020F0502020204030204" pitchFamily="34" charset="0"/>
                        </a:rPr>
                        <a:t>Outcome 4</a:t>
                      </a:r>
                      <a:r>
                        <a:rPr lang="en-GB" sz="1100" dirty="0">
                          <a:solidFill>
                            <a:srgbClr val="000000"/>
                          </a:solidFill>
                          <a:effectLst/>
                          <a:latin typeface="Calibri" panose="020F0502020204030204" pitchFamily="34" charset="0"/>
                          <a:ea typeface="Calibri" panose="020F0502020204030204" pitchFamily="34" charset="0"/>
                        </a:rPr>
                        <a:t>. </a:t>
                      </a:r>
                      <a:r>
                        <a:rPr lang="en-GB" sz="1100" dirty="0">
                          <a:effectLst/>
                          <a:latin typeface="Calibri" panose="020F0502020204030204" pitchFamily="34" charset="0"/>
                          <a:ea typeface="Calibri" panose="020F0502020204030204" pitchFamily="34" charset="0"/>
                        </a:rPr>
                        <a:t>Increased access to near real time seismic detection and alert technology to provide early warning of rapid onset sea level-related hazards in selected new coastal communities.</a:t>
                      </a:r>
                      <a:endParaRPr lang="en-US" sz="1200" dirty="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tc hMerge="1">
                  <a:txBody>
                    <a:bodyPr/>
                    <a:lstStyle/>
                    <a:p>
                      <a:endParaRPr lang="en-US"/>
                    </a:p>
                  </a:txBody>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tc hMerge="1">
                  <a:txBody>
                    <a:bodyPr/>
                    <a:lstStyle/>
                    <a:p>
                      <a:endParaRPr lang="en-US"/>
                    </a:p>
                  </a:txBody>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tc hMerge="1">
                  <a:txBody>
                    <a:bodyPr/>
                    <a:lstStyle/>
                    <a:p>
                      <a:endParaRPr lang="en-US"/>
                    </a:p>
                  </a:txBody>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7A8"/>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8985742"/>
                  </a:ext>
                </a:extLst>
              </a:tr>
              <a:tr h="666961">
                <a:tc>
                  <a:txBody>
                    <a:bodyPr/>
                    <a:lstStyle/>
                    <a:p>
                      <a:pPr marL="0" marR="0" algn="just">
                        <a:spcBef>
                          <a:spcPts val="0"/>
                        </a:spcBef>
                        <a:spcAft>
                          <a:spcPts val="600"/>
                        </a:spcAft>
                      </a:pPr>
                      <a:r>
                        <a:rPr lang="en-GB" sz="1200" b="1" dirty="0">
                          <a:solidFill>
                            <a:srgbClr val="000000"/>
                          </a:solidFill>
                          <a:effectLst/>
                          <a:latin typeface="Calibri" panose="020F0502020204030204" pitchFamily="34" charset="0"/>
                          <a:ea typeface="Calibri" panose="020F0502020204030204" pitchFamily="34" charset="0"/>
                        </a:rPr>
                        <a:t>COMPONENT 4 –</a:t>
                      </a:r>
                      <a:r>
                        <a:rPr lang="en-GB" sz="1050" b="1" dirty="0">
                          <a:solidFill>
                            <a:srgbClr val="000000"/>
                          </a:solidFill>
                          <a:effectLst/>
                          <a:latin typeface="Calibri" panose="020F0502020204030204" pitchFamily="34" charset="0"/>
                          <a:ea typeface="Calibri" panose="020F0502020204030204" pitchFamily="34" charset="0"/>
                        </a:rPr>
                        <a:t> </a:t>
                      </a:r>
                      <a:r>
                        <a:rPr lang="en-GB" sz="1200" b="1" dirty="0">
                          <a:solidFill>
                            <a:srgbClr val="000000"/>
                          </a:solidFill>
                          <a:effectLst/>
                          <a:latin typeface="Calibri" panose="020F0502020204030204" pitchFamily="34" charset="0"/>
                          <a:ea typeface="Calibri" panose="020F0502020204030204" pitchFamily="34" charset="0"/>
                        </a:rPr>
                        <a:t>Enhancing Dialogues with Emergency Responders, Decision Makers on Low Probability High Impact Tsunami Events within a MH context to Improve Strategies and Decision-Making Capabilities</a:t>
                      </a:r>
                      <a:endParaRPr lang="en-US" sz="1200" dirty="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2E9"/>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5177855"/>
                  </a:ext>
                </a:extLst>
              </a:tr>
              <a:tr h="611953">
                <a:tc>
                  <a:txBody>
                    <a:bodyPr/>
                    <a:lstStyle/>
                    <a:p>
                      <a:pPr marL="914400" marR="0" algn="just">
                        <a:spcBef>
                          <a:spcPts val="0"/>
                        </a:spcBef>
                        <a:spcAft>
                          <a:spcPts val="0"/>
                        </a:spcAft>
                      </a:pPr>
                      <a:r>
                        <a:rPr lang="en-GB" sz="1100" b="1" dirty="0">
                          <a:solidFill>
                            <a:srgbClr val="000000"/>
                          </a:solidFill>
                          <a:effectLst/>
                          <a:latin typeface="Calibri" panose="020F0502020204030204" pitchFamily="34" charset="0"/>
                          <a:ea typeface="Calibri" panose="020F0502020204030204" pitchFamily="34" charset="0"/>
                        </a:rPr>
                        <a:t>Outcome 5.</a:t>
                      </a:r>
                      <a:r>
                        <a:rPr lang="en-GB" sz="1100" b="1" dirty="0">
                          <a:effectLst/>
                          <a:latin typeface="Calibri" panose="020F0502020204030204" pitchFamily="34" charset="0"/>
                          <a:ea typeface="Calibri" panose="020F0502020204030204" pitchFamily="34" charset="0"/>
                        </a:rPr>
                        <a:t> </a:t>
                      </a:r>
                      <a:r>
                        <a:rPr lang="en-GB" sz="1100" dirty="0">
                          <a:effectLst/>
                          <a:latin typeface="Calibri" panose="020F0502020204030204" pitchFamily="34" charset="0"/>
                          <a:ea typeface="Calibri" panose="020F0502020204030204" pitchFamily="34" charset="0"/>
                        </a:rPr>
                        <a:t>Stakeholders understand and have the knowledge and capacity to integrate rare, but high impact tsunami events in multi-hazard approaches,</a:t>
                      </a:r>
                      <a:endParaRPr lang="en-US" sz="1200" dirty="0">
                        <a:effectLst/>
                        <a:latin typeface="Calibri" panose="020F0502020204030204" pitchFamily="34" charset="0"/>
                        <a:ea typeface="Calibri" panose="020F0502020204030204" pitchFamily="34" charset="0"/>
                      </a:endParaRPr>
                    </a:p>
                    <a:p>
                      <a:pPr marL="914400" marR="0" algn="just">
                        <a:spcBef>
                          <a:spcPts val="0"/>
                        </a:spcBef>
                        <a:spcAft>
                          <a:spcPts val="0"/>
                        </a:spcAft>
                      </a:pPr>
                      <a:r>
                        <a:rPr lang="en-GB" sz="1100" dirty="0">
                          <a:effectLst/>
                          <a:latin typeface="Calibri" panose="020F0502020204030204" pitchFamily="34" charset="0"/>
                          <a:ea typeface="Calibri" panose="020F0502020204030204" pitchFamily="34" charset="0"/>
                        </a:rPr>
                        <a:t>decision-making and planning. </a:t>
                      </a:r>
                      <a:endParaRPr lang="en-US" sz="1200" dirty="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2E9"/>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2E9"/>
                    </a:solidFill>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2E9"/>
                    </a:solidFill>
                  </a:tcPr>
                </a:tc>
                <a:tc hMerge="1">
                  <a:txBody>
                    <a:bodyPr/>
                    <a:lstStyle/>
                    <a:p>
                      <a:endParaRPr lang="en-US"/>
                    </a:p>
                  </a:txBody>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2E9"/>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2E9"/>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9489424"/>
                  </a:ext>
                </a:extLst>
              </a:tr>
              <a:tr h="199401">
                <a:tc>
                  <a:txBody>
                    <a:bodyPr/>
                    <a:lstStyle/>
                    <a:p>
                      <a:pPr marL="914400" marR="0" algn="just">
                        <a:spcBef>
                          <a:spcPts val="0"/>
                        </a:spcBef>
                        <a:spcAft>
                          <a:spcPts val="0"/>
                        </a:spcAft>
                      </a:pPr>
                      <a:r>
                        <a:rPr lang="en-GB" sz="1200" b="1" dirty="0">
                          <a:solidFill>
                            <a:srgbClr val="000000"/>
                          </a:solidFill>
                          <a:effectLst/>
                          <a:latin typeface="Calibri" panose="020F0502020204030204" pitchFamily="34" charset="0"/>
                          <a:ea typeface="Calibri" panose="020F0502020204030204" pitchFamily="34" charset="0"/>
                        </a:rPr>
                        <a:t>Project Reporting and Closure</a:t>
                      </a:r>
                      <a:endParaRPr lang="en-US" sz="1200" dirty="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A5AF"/>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A5AF"/>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A5AF"/>
                    </a:solidFill>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A5AF"/>
                    </a:solidFill>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spcBef>
                          <a:spcPts val="0"/>
                        </a:spcBef>
                        <a:spcAft>
                          <a:spcPts val="0"/>
                        </a:spcAft>
                      </a:pPr>
                      <a:r>
                        <a:rPr lang="en-GB" sz="500">
                          <a:solidFill>
                            <a:srgbClr val="000000"/>
                          </a:solidFill>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GB" sz="500">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A5AF"/>
                    </a:solidFill>
                  </a:tcPr>
                </a:tc>
                <a:tc>
                  <a:txBody>
                    <a:bodyPr/>
                    <a:lstStyle/>
                    <a:p>
                      <a:pPr marL="0" marR="0">
                        <a:spcBef>
                          <a:spcPts val="0"/>
                        </a:spcBef>
                        <a:spcAft>
                          <a:spcPts val="0"/>
                        </a:spcAft>
                      </a:pPr>
                      <a:r>
                        <a:rPr lang="en-GB" sz="500">
                          <a:effectLst/>
                          <a:latin typeface="Calibri" panose="020F0502020204030204" pitchFamily="34" charset="0"/>
                          <a:ea typeface="Calibri" panose="020F0502020204030204" pitchFamily="34" charset="0"/>
                        </a:rPr>
                        <a:t> </a:t>
                      </a:r>
                      <a:endParaRPr lang="en-US" sz="70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A5AF"/>
                    </a:solidFill>
                  </a:tcPr>
                </a:tc>
                <a:tc>
                  <a:txBody>
                    <a:bodyPr/>
                    <a:lstStyle/>
                    <a:p>
                      <a:pPr marL="0" marR="0">
                        <a:spcBef>
                          <a:spcPts val="0"/>
                        </a:spcBef>
                        <a:spcAft>
                          <a:spcPts val="0"/>
                        </a:spcAft>
                      </a:pPr>
                      <a:r>
                        <a:rPr lang="en-GB" sz="500" dirty="0">
                          <a:effectLst/>
                          <a:latin typeface="Calibri" panose="020F0502020204030204" pitchFamily="34" charset="0"/>
                          <a:ea typeface="Calibri" panose="020F0502020204030204" pitchFamily="34" charset="0"/>
                        </a:rPr>
                        <a:t> </a:t>
                      </a:r>
                      <a:endParaRPr lang="en-US" sz="700" dirty="0">
                        <a:effectLst/>
                        <a:latin typeface="Calibri" panose="020F0502020204030204" pitchFamily="34" charset="0"/>
                        <a:ea typeface="Calibri" panose="020F0502020204030204" pitchFamily="34" charset="0"/>
                      </a:endParaRPr>
                    </a:p>
                  </a:txBody>
                  <a:tcPr marL="5449" marR="5449" marT="54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A5AF"/>
                    </a:solidFill>
                  </a:tcPr>
                </a:tc>
                <a:extLst>
                  <a:ext uri="{0D108BD9-81ED-4DB2-BD59-A6C34878D82A}">
                    <a16:rowId xmlns:a16="http://schemas.microsoft.com/office/drawing/2014/main" val="254931709"/>
                  </a:ext>
                </a:extLst>
              </a:tr>
            </a:tbl>
          </a:graphicData>
        </a:graphic>
      </p:graphicFrame>
    </p:spTree>
    <p:extLst>
      <p:ext uri="{BB962C8B-B14F-4D97-AF65-F5344CB8AC3E}">
        <p14:creationId xmlns:p14="http://schemas.microsoft.com/office/powerpoint/2010/main" val="3694302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F895C-BA14-7B88-D97D-C492C63396CB}"/>
              </a:ext>
            </a:extLst>
          </p:cNvPr>
          <p:cNvSpPr>
            <a:spLocks noGrp="1"/>
          </p:cNvSpPr>
          <p:nvPr>
            <p:ph type="title"/>
          </p:nvPr>
        </p:nvSpPr>
        <p:spPr>
          <a:xfrm>
            <a:off x="838200" y="365125"/>
            <a:ext cx="7029894" cy="1325563"/>
          </a:xfrm>
        </p:spPr>
        <p:txBody>
          <a:bodyPr/>
          <a:lstStyle/>
          <a:p>
            <a:r>
              <a:rPr lang="en-US" dirty="0">
                <a:solidFill>
                  <a:srgbClr val="0070C0"/>
                </a:solidFill>
              </a:rPr>
              <a:t>On Going Preparations to kick Start </a:t>
            </a:r>
            <a:r>
              <a:rPr lang="en-US" dirty="0" err="1">
                <a:solidFill>
                  <a:srgbClr val="0070C0"/>
                </a:solidFill>
              </a:rPr>
              <a:t>CoastWAVE</a:t>
            </a:r>
            <a:r>
              <a:rPr lang="en-US" dirty="0">
                <a:solidFill>
                  <a:srgbClr val="0070C0"/>
                </a:solidFill>
              </a:rPr>
              <a:t> 2.0 Project</a:t>
            </a:r>
          </a:p>
        </p:txBody>
      </p:sp>
      <p:sp>
        <p:nvSpPr>
          <p:cNvPr id="3" name="Content Placeholder 2">
            <a:extLst>
              <a:ext uri="{FF2B5EF4-FFF2-40B4-BE49-F238E27FC236}">
                <a16:creationId xmlns:a16="http://schemas.microsoft.com/office/drawing/2014/main" id="{03A745E3-3CA3-F719-B12D-9A849D8301BA}"/>
              </a:ext>
            </a:extLst>
          </p:cNvPr>
          <p:cNvSpPr>
            <a:spLocks noGrp="1"/>
          </p:cNvSpPr>
          <p:nvPr>
            <p:ph idx="1"/>
          </p:nvPr>
        </p:nvSpPr>
        <p:spPr>
          <a:xfrm>
            <a:off x="838199" y="1825624"/>
            <a:ext cx="6836597" cy="4842303"/>
          </a:xfrm>
        </p:spPr>
        <p:txBody>
          <a:bodyPr>
            <a:normAutofit fontScale="40000" lnSpcReduction="20000"/>
          </a:bodyPr>
          <a:lstStyle/>
          <a:p>
            <a:r>
              <a:rPr lang="en-US" sz="4300" b="1" dirty="0">
                <a:solidFill>
                  <a:srgbClr val="00B050"/>
                </a:solidFill>
              </a:rPr>
              <a:t>2 April</a:t>
            </a:r>
            <a:r>
              <a:rPr lang="en-US" sz="4300" dirty="0">
                <a:solidFill>
                  <a:srgbClr val="00B050"/>
                </a:solidFill>
              </a:rPr>
              <a:t>: Announcement to ICG/NEAMTWS Members States  (IOC CL 2992)</a:t>
            </a:r>
          </a:p>
          <a:p>
            <a:r>
              <a:rPr lang="en-US" sz="4300" b="1" dirty="0">
                <a:solidFill>
                  <a:srgbClr val="00B050"/>
                </a:solidFill>
              </a:rPr>
              <a:t>First Week of May</a:t>
            </a:r>
            <a:r>
              <a:rPr lang="en-US" sz="4300" dirty="0">
                <a:solidFill>
                  <a:srgbClr val="00B050"/>
                </a:solidFill>
              </a:rPr>
              <a:t>: Letters to MS. Confirm interest , project focal point(s) </a:t>
            </a:r>
          </a:p>
          <a:p>
            <a:r>
              <a:rPr lang="en-US" sz="4300" b="1" dirty="0">
                <a:solidFill>
                  <a:srgbClr val="00B050"/>
                </a:solidFill>
              </a:rPr>
              <a:t>25 April: </a:t>
            </a:r>
            <a:r>
              <a:rPr lang="en-US" sz="4300" dirty="0" err="1">
                <a:solidFill>
                  <a:srgbClr val="00B050"/>
                </a:solidFill>
              </a:rPr>
              <a:t>CoastWAVE</a:t>
            </a:r>
            <a:r>
              <a:rPr lang="en-US" sz="4300" dirty="0">
                <a:solidFill>
                  <a:srgbClr val="00B050"/>
                </a:solidFill>
              </a:rPr>
              <a:t> 2.0 Information Meeting</a:t>
            </a:r>
          </a:p>
          <a:p>
            <a:r>
              <a:rPr lang="en-US" sz="4300" b="1" dirty="0">
                <a:solidFill>
                  <a:srgbClr val="0070C0"/>
                </a:solidFill>
              </a:rPr>
              <a:t>30 April </a:t>
            </a:r>
            <a:r>
              <a:rPr lang="en-US" sz="4300" dirty="0">
                <a:solidFill>
                  <a:srgbClr val="00B050"/>
                </a:solidFill>
              </a:rPr>
              <a:t>: </a:t>
            </a:r>
            <a:r>
              <a:rPr lang="en-US" sz="4300" dirty="0"/>
              <a:t>Deadline to confirm interest</a:t>
            </a:r>
          </a:p>
          <a:p>
            <a:r>
              <a:rPr lang="en-US" sz="4300" b="1" dirty="0">
                <a:solidFill>
                  <a:srgbClr val="0070C0"/>
                </a:solidFill>
              </a:rPr>
              <a:t>Mid May:  </a:t>
            </a:r>
            <a:r>
              <a:rPr lang="en-US" sz="4300" dirty="0"/>
              <a:t>Project meetings. Discuss  best way forward/modalities of implementation </a:t>
            </a:r>
            <a:br>
              <a:rPr lang="en-US" sz="4300" dirty="0"/>
            </a:br>
            <a:endParaRPr lang="en-US" sz="4300" dirty="0"/>
          </a:p>
          <a:p>
            <a:r>
              <a:rPr lang="en-US" sz="4300" b="1" dirty="0">
                <a:solidFill>
                  <a:srgbClr val="0070C0"/>
                </a:solidFill>
              </a:rPr>
              <a:t>End of May: </a:t>
            </a:r>
            <a:r>
              <a:rPr lang="en-US" sz="4300" dirty="0"/>
              <a:t>Submit </a:t>
            </a:r>
            <a:r>
              <a:rPr lang="en-US" sz="4300" dirty="0" err="1"/>
              <a:t>CoastWAVE</a:t>
            </a:r>
            <a:r>
              <a:rPr lang="en-US" sz="4300" dirty="0"/>
              <a:t> 2.0- as a new Ocean Decade Action </a:t>
            </a:r>
          </a:p>
          <a:p>
            <a:r>
              <a:rPr lang="en-US" sz="4300" b="1" dirty="0">
                <a:solidFill>
                  <a:srgbClr val="0070C0"/>
                </a:solidFill>
              </a:rPr>
              <a:t>1 July: </a:t>
            </a:r>
            <a:r>
              <a:rPr lang="en-US" sz="4300" dirty="0"/>
              <a:t>Project officially starts</a:t>
            </a:r>
            <a:endParaRPr lang="en-US" sz="4300" b="1" dirty="0">
              <a:solidFill>
                <a:srgbClr val="0070C0"/>
              </a:solidFill>
            </a:endParaRPr>
          </a:p>
          <a:p>
            <a:r>
              <a:rPr lang="en-US" sz="4300" b="1" dirty="0">
                <a:solidFill>
                  <a:srgbClr val="0070C0"/>
                </a:solidFill>
              </a:rPr>
              <a:t>Mid July</a:t>
            </a:r>
            <a:r>
              <a:rPr lang="en-US" sz="4300" dirty="0"/>
              <a:t>: Implementation Partnership Agreement (IPA) signed </a:t>
            </a:r>
            <a:br>
              <a:rPr lang="en-US" sz="4300" dirty="0"/>
            </a:br>
            <a:endParaRPr lang="en-US" sz="4300" dirty="0"/>
          </a:p>
          <a:p>
            <a:r>
              <a:rPr lang="en-US" sz="4300" dirty="0">
                <a:solidFill>
                  <a:srgbClr val="00B0F0"/>
                </a:solidFill>
              </a:rPr>
              <a:t>Summer Holiday</a:t>
            </a:r>
          </a:p>
          <a:p>
            <a:endParaRPr lang="en-US" sz="4300" dirty="0"/>
          </a:p>
          <a:p>
            <a:r>
              <a:rPr lang="en-US" sz="4300" b="1" dirty="0">
                <a:solidFill>
                  <a:srgbClr val="0070C0"/>
                </a:solidFill>
              </a:rPr>
              <a:t>By end of August </a:t>
            </a:r>
            <a:r>
              <a:rPr lang="en-US" sz="4300" dirty="0"/>
              <a:t>: Launch of CoastWAVE 2.0 with project partners</a:t>
            </a:r>
          </a:p>
          <a:p>
            <a:r>
              <a:rPr lang="en-US" sz="4500" b="1" kern="100" dirty="0">
                <a:solidFill>
                  <a:srgbClr val="0070C0"/>
                </a:solidFill>
                <a:effectLst/>
                <a:latin typeface="Calibri" panose="020F0502020204030204" pitchFamily="34" charset="0"/>
                <a:ea typeface="DengXian" panose="02010600030101010101" pitchFamily="2" charset="-122"/>
                <a:cs typeface="Calibri" panose="020F0502020204030204" pitchFamily="34" charset="0"/>
              </a:rPr>
              <a:t>October</a:t>
            </a:r>
            <a:r>
              <a:rPr lang="en-US" sz="4300" b="1" kern="100" dirty="0">
                <a:effectLst/>
                <a:latin typeface="Calibri" panose="020F0502020204030204" pitchFamily="34" charset="0"/>
                <a:ea typeface="DengXian" panose="02010600030101010101" pitchFamily="2" charset="-122"/>
                <a:cs typeface="Calibri" panose="020F0502020204030204" pitchFamily="34" charset="0"/>
              </a:rPr>
              <a:t>: </a:t>
            </a:r>
            <a:r>
              <a:rPr lang="en-US" sz="4300" kern="100" dirty="0">
                <a:effectLst/>
                <a:latin typeface="DengXian Light" panose="02010600030101010101" pitchFamily="2" charset="-122"/>
                <a:ea typeface="DengXian" panose="02010600030101010101" pitchFamily="2" charset="-122"/>
                <a:cs typeface="Tahoma" panose="020B0604030504040204" pitchFamily="34" charset="0"/>
              </a:rPr>
              <a:t>Regional workshop on hazard assessment and </a:t>
            </a:r>
            <a:r>
              <a:rPr lang="en-US" sz="4300" kern="100" dirty="0">
                <a:solidFill>
                  <a:srgbClr val="0070C0"/>
                </a:solidFill>
                <a:effectLst/>
                <a:latin typeface="DengXian Light" panose="02010600030101010101" pitchFamily="2" charset="-122"/>
                <a:ea typeface="DengXian" panose="02010600030101010101" pitchFamily="2" charset="-122"/>
                <a:cs typeface="Tahoma" panose="020B0604030504040204" pitchFamily="34" charset="0"/>
              </a:rPr>
              <a:t>evacuation mapping [5 Days]</a:t>
            </a:r>
            <a:endParaRPr lang="en-US" sz="4300" kern="100" dirty="0">
              <a:solidFill>
                <a:srgbClr val="0070C0"/>
              </a:solidFill>
              <a:effectLst/>
              <a:latin typeface="Calibri" panose="020F0502020204030204" pitchFamily="34" charset="0"/>
              <a:ea typeface="DengXian" panose="02010600030101010101" pitchFamily="2" charset="-122"/>
              <a:cs typeface="Arial" panose="020B0604020202020204" pitchFamily="34" charset="0"/>
            </a:endParaRPr>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8C04DB11-BE69-13B6-E388-9AC64F8F106B}"/>
              </a:ext>
            </a:extLst>
          </p:cNvPr>
          <p:cNvPicPr>
            <a:picLocks noChangeAspect="1"/>
          </p:cNvPicPr>
          <p:nvPr/>
        </p:nvPicPr>
        <p:blipFill rotWithShape="1">
          <a:blip r:embed="rId2"/>
          <a:srcRect l="33228" t="11163" r="33197" b="4497"/>
          <a:stretch/>
        </p:blipFill>
        <p:spPr>
          <a:xfrm>
            <a:off x="7868094" y="536944"/>
            <a:ext cx="4093536" cy="5784112"/>
          </a:xfrm>
          <a:prstGeom prst="rect">
            <a:avLst/>
          </a:prstGeom>
          <a:ln>
            <a:noFill/>
          </a:ln>
          <a:effectLst>
            <a:outerShdw blurRad="292100" dist="139700" dir="2700000" algn="tl" rotWithShape="0">
              <a:srgbClr val="333333">
                <a:alpha val="65000"/>
              </a:srgbClr>
            </a:outerShdw>
          </a:effectLst>
        </p:spPr>
      </p:pic>
      <p:cxnSp>
        <p:nvCxnSpPr>
          <p:cNvPr id="7" name="Straight Connector 6">
            <a:extLst>
              <a:ext uri="{FF2B5EF4-FFF2-40B4-BE49-F238E27FC236}">
                <a16:creationId xmlns:a16="http://schemas.microsoft.com/office/drawing/2014/main" id="{77F7262A-EE4E-BCEA-8414-1CDC9DEE6580}"/>
              </a:ext>
            </a:extLst>
          </p:cNvPr>
          <p:cNvCxnSpPr>
            <a:cxnSpLocks/>
          </p:cNvCxnSpPr>
          <p:nvPr/>
        </p:nvCxnSpPr>
        <p:spPr>
          <a:xfrm>
            <a:off x="1087756" y="5283340"/>
            <a:ext cx="64074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DD4C31B-63F0-94A6-1164-06501ABA78FE}"/>
              </a:ext>
            </a:extLst>
          </p:cNvPr>
          <p:cNvCxnSpPr>
            <a:cxnSpLocks/>
          </p:cNvCxnSpPr>
          <p:nvPr/>
        </p:nvCxnSpPr>
        <p:spPr>
          <a:xfrm>
            <a:off x="1166015" y="4740666"/>
            <a:ext cx="64114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710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E153AE-F0AF-E34F-FB14-9D8833D283F0}"/>
              </a:ext>
            </a:extLst>
          </p:cNvPr>
          <p:cNvPicPr>
            <a:picLocks noChangeAspect="1"/>
          </p:cNvPicPr>
          <p:nvPr/>
        </p:nvPicPr>
        <p:blipFill>
          <a:blip r:embed="rId2"/>
          <a:stretch>
            <a:fillRect/>
          </a:stretch>
        </p:blipFill>
        <p:spPr>
          <a:xfrm>
            <a:off x="0" y="0"/>
            <a:ext cx="12206485" cy="5271991"/>
          </a:xfrm>
          <a:prstGeom prst="rect">
            <a:avLst/>
          </a:prstGeom>
        </p:spPr>
      </p:pic>
      <p:sp>
        <p:nvSpPr>
          <p:cNvPr id="9" name="TextBox 8">
            <a:extLst>
              <a:ext uri="{FF2B5EF4-FFF2-40B4-BE49-F238E27FC236}">
                <a16:creationId xmlns:a16="http://schemas.microsoft.com/office/drawing/2014/main" id="{460946B8-A08B-50F4-1847-759D15AD7BA6}"/>
              </a:ext>
            </a:extLst>
          </p:cNvPr>
          <p:cNvSpPr txBox="1"/>
          <p:nvPr/>
        </p:nvSpPr>
        <p:spPr>
          <a:xfrm>
            <a:off x="329721" y="1953276"/>
            <a:ext cx="5865179" cy="3416320"/>
          </a:xfrm>
          <a:prstGeom prst="rect">
            <a:avLst/>
          </a:prstGeom>
          <a:noFill/>
        </p:spPr>
        <p:txBody>
          <a:bodyPr wrap="square" rtlCol="0">
            <a:spAutoFit/>
          </a:bodyPr>
          <a:lstStyle/>
          <a:p>
            <a:r>
              <a:rPr lang="en-US" sz="7200" dirty="0">
                <a:solidFill>
                  <a:srgbClr val="FFFF00"/>
                </a:solidFill>
              </a:rPr>
              <a:t>Q /A </a:t>
            </a:r>
          </a:p>
          <a:p>
            <a:r>
              <a:rPr lang="en-US" sz="7200" dirty="0">
                <a:solidFill>
                  <a:srgbClr val="FFFF00"/>
                </a:solidFill>
              </a:rPr>
              <a:t>AND</a:t>
            </a:r>
            <a:br>
              <a:rPr lang="en-US" sz="7200" dirty="0">
                <a:solidFill>
                  <a:srgbClr val="FFFF00"/>
                </a:solidFill>
              </a:rPr>
            </a:br>
            <a:r>
              <a:rPr lang="en-US" sz="7200" dirty="0">
                <a:solidFill>
                  <a:srgbClr val="FFFF00"/>
                </a:solidFill>
              </a:rPr>
              <a:t>DISCUSSION</a:t>
            </a:r>
          </a:p>
        </p:txBody>
      </p:sp>
      <p:cxnSp>
        <p:nvCxnSpPr>
          <p:cNvPr id="11" name="Straight Connector 10">
            <a:extLst>
              <a:ext uri="{FF2B5EF4-FFF2-40B4-BE49-F238E27FC236}">
                <a16:creationId xmlns:a16="http://schemas.microsoft.com/office/drawing/2014/main" id="{14E7415C-7200-DC8D-BCA7-972BF78D2661}"/>
              </a:ext>
            </a:extLst>
          </p:cNvPr>
          <p:cNvCxnSpPr>
            <a:cxnSpLocks/>
          </p:cNvCxnSpPr>
          <p:nvPr/>
        </p:nvCxnSpPr>
        <p:spPr>
          <a:xfrm>
            <a:off x="0" y="5467200"/>
            <a:ext cx="121920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A457526-B438-E9D5-FA12-338120294A0F}"/>
              </a:ext>
            </a:extLst>
          </p:cNvPr>
          <p:cNvSpPr txBox="1"/>
          <p:nvPr/>
        </p:nvSpPr>
        <p:spPr>
          <a:xfrm>
            <a:off x="3262311" y="5662410"/>
            <a:ext cx="7414181" cy="1138773"/>
          </a:xfrm>
          <a:prstGeom prst="rect">
            <a:avLst/>
          </a:prstGeom>
          <a:noFill/>
        </p:spPr>
        <p:txBody>
          <a:bodyPr wrap="square" rtlCol="0">
            <a:spAutoFit/>
          </a:bodyPr>
          <a:lstStyle/>
          <a:p>
            <a:pPr algn="ctr"/>
            <a:r>
              <a:rPr lang="en-US" sz="1800" dirty="0">
                <a:effectLst/>
                <a:latin typeface="Calibri" panose="020F0502020204030204" pitchFamily="34" charset="0"/>
                <a:ea typeface="DengXian" panose="02010600030101010101" pitchFamily="2" charset="-122"/>
              </a:rPr>
              <a:t>Your feedback is very important/appreciated/welcome</a:t>
            </a:r>
            <a:br>
              <a:rPr lang="en-US" dirty="0"/>
            </a:br>
            <a:r>
              <a:rPr lang="en-US" dirty="0"/>
              <a:t>Thank you. </a:t>
            </a:r>
            <a:br>
              <a:rPr lang="en-US" dirty="0"/>
            </a:br>
            <a:r>
              <a:rPr lang="en-GB" sz="1400" u="sng" dirty="0">
                <a:solidFill>
                  <a:srgbClr val="0000FF"/>
                </a:solidFill>
                <a:effectLst/>
                <a:latin typeface="Arial" panose="020B0604020202020204" pitchFamily="34" charset="0"/>
                <a:ea typeface="Times New Roman" panose="02020603050405020304" pitchFamily="18" charset="0"/>
                <a:hlinkClick r:id="rId3"/>
              </a:rPr>
              <a:t>d.dilmen-vennin@unesco.org</a:t>
            </a:r>
            <a:r>
              <a:rPr lang="en-GB" sz="1400" u="sng" dirty="0">
                <a:solidFill>
                  <a:srgbClr val="0000FF"/>
                </a:solidFill>
                <a:latin typeface="Arial" panose="020B0604020202020204" pitchFamily="34" charset="0"/>
                <a:ea typeface="Times New Roman" panose="02020603050405020304" pitchFamily="18" charset="0"/>
              </a:rPr>
              <a:t> | </a:t>
            </a:r>
            <a:r>
              <a:rPr lang="en-GB" sz="1400" dirty="0">
                <a:effectLst/>
                <a:latin typeface="Arial" panose="020B0604020202020204" pitchFamily="34" charset="0"/>
                <a:ea typeface="Times New Roman" panose="02020603050405020304" pitchFamily="18" charset="0"/>
              </a:rPr>
              <a:t> </a:t>
            </a:r>
            <a:r>
              <a:rPr lang="en-GB" sz="1400" dirty="0">
                <a:latin typeface="Arial" panose="020B0604020202020204" pitchFamily="34" charset="0"/>
                <a:ea typeface="Times New Roman" panose="02020603050405020304" pitchFamily="18" charset="0"/>
                <a:hlinkClick r:id="rId4"/>
              </a:rPr>
              <a:t>a.danilova@unesco.org</a:t>
            </a:r>
            <a:r>
              <a:rPr lang="en-GB" sz="1400" dirty="0">
                <a:latin typeface="Arial" panose="020B0604020202020204" pitchFamily="34" charset="0"/>
                <a:ea typeface="Times New Roman" panose="02020603050405020304" pitchFamily="18" charset="0"/>
              </a:rPr>
              <a:t> </a:t>
            </a:r>
            <a:r>
              <a:rPr lang="en-GB" sz="1400" dirty="0">
                <a:effectLst/>
                <a:latin typeface="Arial" panose="020B0604020202020204" pitchFamily="34" charset="0"/>
                <a:ea typeface="Times New Roman" panose="02020603050405020304" pitchFamily="18" charset="0"/>
              </a:rPr>
              <a:t>and </a:t>
            </a:r>
            <a:r>
              <a:rPr lang="en-GB" sz="1400" u="sng" dirty="0">
                <a:solidFill>
                  <a:srgbClr val="0000FF"/>
                </a:solidFill>
                <a:effectLst/>
                <a:latin typeface="Arial" panose="020B0604020202020204" pitchFamily="34" charset="0"/>
                <a:ea typeface="Times New Roman" panose="02020603050405020304" pitchFamily="18" charset="0"/>
                <a:hlinkClick r:id="rId5"/>
              </a:rPr>
              <a:t>d.chang-seng@unesco.org</a:t>
            </a:r>
            <a:endParaRPr lang="en-US" sz="1400" dirty="0">
              <a:effectLst/>
              <a:latin typeface="Times New Roman" panose="02020603050405020304" pitchFamily="18" charset="0"/>
              <a:ea typeface="Times New Roman" panose="02020603050405020304" pitchFamily="18" charset="0"/>
            </a:endParaRPr>
          </a:p>
          <a:p>
            <a:endParaRPr lang="en-US" dirty="0"/>
          </a:p>
        </p:txBody>
      </p:sp>
      <p:pic>
        <p:nvPicPr>
          <p:cNvPr id="3" name="Picture 2">
            <a:extLst>
              <a:ext uri="{FF2B5EF4-FFF2-40B4-BE49-F238E27FC236}">
                <a16:creationId xmlns:a16="http://schemas.microsoft.com/office/drawing/2014/main" id="{38EEF599-2A04-F2DB-D40D-14891507732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4015" y="5662410"/>
            <a:ext cx="1126320" cy="1128068"/>
          </a:xfrm>
          <a:prstGeom prst="rect">
            <a:avLst/>
          </a:prstGeom>
          <a:noFill/>
          <a:ln>
            <a:noFill/>
          </a:ln>
        </p:spPr>
      </p:pic>
      <p:pic>
        <p:nvPicPr>
          <p:cNvPr id="4" name="Picture 3">
            <a:extLst>
              <a:ext uri="{FF2B5EF4-FFF2-40B4-BE49-F238E27FC236}">
                <a16:creationId xmlns:a16="http://schemas.microsoft.com/office/drawing/2014/main" id="{A047F917-CC6E-E91E-1030-25183EB52C2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134"/>
          <a:stretch/>
        </p:blipFill>
        <p:spPr>
          <a:xfrm>
            <a:off x="1515507" y="5662410"/>
            <a:ext cx="1296388" cy="1128068"/>
          </a:xfrm>
          <a:prstGeom prst="rect">
            <a:avLst/>
          </a:prstGeom>
        </p:spPr>
      </p:pic>
      <p:pic>
        <p:nvPicPr>
          <p:cNvPr id="5" name="Picture 4" descr="A blue and orange circle with a map of europe&#10;&#10;Description automatically generated">
            <a:extLst>
              <a:ext uri="{FF2B5EF4-FFF2-40B4-BE49-F238E27FC236}">
                <a16:creationId xmlns:a16="http://schemas.microsoft.com/office/drawing/2014/main" id="{1D33904B-9FB7-0C33-3F90-B4D0999754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9973" y="486733"/>
            <a:ext cx="3374881" cy="3416320"/>
          </a:xfrm>
          <a:prstGeom prst="rect">
            <a:avLst/>
          </a:prstGeom>
        </p:spPr>
      </p:pic>
    </p:spTree>
    <p:extLst>
      <p:ext uri="{BB962C8B-B14F-4D97-AF65-F5344CB8AC3E}">
        <p14:creationId xmlns:p14="http://schemas.microsoft.com/office/powerpoint/2010/main" val="318325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6CFD1B-D7C5-DD39-DA37-B487480D1B13}"/>
              </a:ext>
            </a:extLst>
          </p:cNvPr>
          <p:cNvSpPr>
            <a:spLocks noGrp="1"/>
          </p:cNvSpPr>
          <p:nvPr>
            <p:ph type="title"/>
          </p:nvPr>
        </p:nvSpPr>
        <p:spPr>
          <a:xfrm>
            <a:off x="589560" y="1165780"/>
            <a:ext cx="4560584" cy="818468"/>
          </a:xfrm>
        </p:spPr>
        <p:txBody>
          <a:bodyPr anchor="ctr">
            <a:normAutofit fontScale="90000"/>
          </a:bodyPr>
          <a:lstStyle/>
          <a:p>
            <a:r>
              <a:rPr lang="en-US" sz="2800" b="1" dirty="0">
                <a:latin typeface="72 Light" panose="020B0303030000000003" pitchFamily="34" charset="0"/>
                <a:cs typeface="72 Light" panose="020B0303030000000003" pitchFamily="34" charset="0"/>
              </a:rPr>
              <a:t>New  IOC DG-ECHO Funded </a:t>
            </a:r>
            <a:r>
              <a:rPr lang="en-US" sz="2800" b="1" dirty="0" err="1">
                <a:latin typeface="72 Light" panose="020B0303030000000003" pitchFamily="34" charset="0"/>
                <a:cs typeface="72 Light" panose="020B0303030000000003" pitchFamily="34" charset="0"/>
              </a:rPr>
              <a:t>CoastWAVE</a:t>
            </a:r>
            <a:r>
              <a:rPr lang="en-US" sz="2800" b="1" dirty="0">
                <a:latin typeface="72 Light" panose="020B0303030000000003" pitchFamily="34" charset="0"/>
                <a:cs typeface="72 Light" panose="020B0303030000000003" pitchFamily="34" charset="0"/>
              </a:rPr>
              <a:t> Project</a:t>
            </a:r>
            <a:endParaRPr lang="en-US" sz="2800" b="1" dirty="0"/>
          </a:p>
        </p:txBody>
      </p:sp>
      <p:grpSp>
        <p:nvGrpSpPr>
          <p:cNvPr id="18" name="Group 1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9" name="Rectangle 1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9793F1C-3CC8-669B-35AE-817E88DD9B04}"/>
              </a:ext>
            </a:extLst>
          </p:cNvPr>
          <p:cNvSpPr>
            <a:spLocks noGrp="1"/>
          </p:cNvSpPr>
          <p:nvPr>
            <p:ph idx="1"/>
          </p:nvPr>
        </p:nvSpPr>
        <p:spPr>
          <a:xfrm>
            <a:off x="554008" y="2786675"/>
            <a:ext cx="4926503" cy="4212302"/>
          </a:xfrm>
        </p:spPr>
        <p:txBody>
          <a:bodyPr anchor="ctr">
            <a:normAutofit fontScale="77500" lnSpcReduction="20000"/>
          </a:bodyPr>
          <a:lstStyle/>
          <a:p>
            <a:endParaRPr lang="en-US" sz="2000" dirty="0">
              <a:latin typeface="72 Light" panose="020B0303030000000003" pitchFamily="34" charset="0"/>
              <a:cs typeface="72 Light" panose="020B0303030000000003" pitchFamily="34" charset="0"/>
            </a:endParaRPr>
          </a:p>
          <a:p>
            <a:pPr marL="0" indent="0">
              <a:buNone/>
            </a:pPr>
            <a:endParaRPr lang="en-US" sz="2000" b="1" dirty="0"/>
          </a:p>
          <a:p>
            <a:pPr marL="0" indent="0">
              <a:buNone/>
            </a:pPr>
            <a:r>
              <a:rPr lang="en-US" sz="2900" b="1" dirty="0" err="1">
                <a:solidFill>
                  <a:srgbClr val="0070C0"/>
                </a:solidFill>
              </a:rPr>
              <a:t>CoastWAVE</a:t>
            </a:r>
            <a:r>
              <a:rPr lang="en-US" sz="2900" b="1" dirty="0">
                <a:solidFill>
                  <a:srgbClr val="0070C0"/>
                </a:solidFill>
              </a:rPr>
              <a:t> 2.0</a:t>
            </a:r>
          </a:p>
          <a:p>
            <a:pPr marL="0" indent="0">
              <a:buNone/>
            </a:pPr>
            <a:r>
              <a:rPr lang="en-US" sz="2000" b="1" dirty="0"/>
              <a:t>Scaling-Up and Strengthening </a:t>
            </a:r>
            <a:r>
              <a:rPr lang="en-US" sz="2000" dirty="0"/>
              <a:t>the Resilience of Coastal Communities in the North-Eastern Atlantic and Mediterranean Regions to the Impact of Tsunamis and other Sea level-related coastal hazards.</a:t>
            </a:r>
          </a:p>
          <a:p>
            <a:r>
              <a:rPr lang="en-US" sz="2000" b="1" dirty="0">
                <a:latin typeface="72 Light" panose="020B0303030000000003" pitchFamily="34" charset="0"/>
                <a:cs typeface="72 Light" panose="020B0303030000000003" pitchFamily="34" charset="0"/>
              </a:rPr>
              <a:t>Amount: </a:t>
            </a:r>
            <a:r>
              <a:rPr lang="en-US" sz="2000" dirty="0">
                <a:latin typeface="72 Light" panose="020B0303030000000003" pitchFamily="34" charset="0"/>
                <a:cs typeface="72 Light" panose="020B0303030000000003" pitchFamily="34" charset="0"/>
              </a:rPr>
              <a:t>1.2 M Euros -Phase –II</a:t>
            </a:r>
          </a:p>
          <a:p>
            <a:r>
              <a:rPr lang="en-US" sz="2000" b="1" dirty="0">
                <a:latin typeface="72 Light" panose="020B0303030000000003" pitchFamily="34" charset="0"/>
                <a:cs typeface="72 Light" panose="020B0303030000000003" pitchFamily="34" charset="0"/>
              </a:rPr>
              <a:t>Start:  </a:t>
            </a:r>
            <a:r>
              <a:rPr lang="en-US" sz="2000" dirty="0">
                <a:latin typeface="72 Light" panose="020B0303030000000003" pitchFamily="34" charset="0"/>
                <a:cs typeface="72 Light" panose="020B0303030000000003" pitchFamily="34" charset="0"/>
              </a:rPr>
              <a:t>1 July 2024 </a:t>
            </a:r>
          </a:p>
          <a:p>
            <a:r>
              <a:rPr lang="en-US" sz="2000" b="1" dirty="0">
                <a:latin typeface="72 Light" panose="020B0303030000000003" pitchFamily="34" charset="0"/>
                <a:cs typeface="72 Light" panose="020B0303030000000003" pitchFamily="34" charset="0"/>
              </a:rPr>
              <a:t>Duration : </a:t>
            </a:r>
            <a:r>
              <a:rPr lang="en-US" sz="2000" dirty="0">
                <a:latin typeface="72 Light" panose="020B0303030000000003" pitchFamily="34" charset="0"/>
                <a:cs typeface="72 Light" panose="020B0303030000000003" pitchFamily="34" charset="0"/>
              </a:rPr>
              <a:t>2 years</a:t>
            </a:r>
          </a:p>
          <a:p>
            <a:r>
              <a:rPr lang="en-US" sz="2000" b="1" dirty="0">
                <a:latin typeface="72 Light" panose="020B0303030000000003" pitchFamily="34" charset="0"/>
                <a:cs typeface="72 Light" panose="020B0303030000000003" pitchFamily="34" charset="0"/>
              </a:rPr>
              <a:t>Direct Beneficiary  Countries</a:t>
            </a:r>
            <a:r>
              <a:rPr lang="en-US" sz="2000" dirty="0">
                <a:latin typeface="72 Light" panose="020B0303030000000003" pitchFamily="34" charset="0"/>
                <a:cs typeface="72 Light" panose="020B0303030000000003" pitchFamily="34" charset="0"/>
              </a:rPr>
              <a:t>: Max 8</a:t>
            </a:r>
          </a:p>
          <a:p>
            <a:r>
              <a:rPr lang="en-US" sz="2000" b="1" dirty="0">
                <a:latin typeface="72 Light" panose="020B0303030000000003" pitchFamily="34" charset="0"/>
                <a:cs typeface="72 Light" panose="020B0303030000000003" pitchFamily="34" charset="0"/>
              </a:rPr>
              <a:t>Maintaining </a:t>
            </a:r>
            <a:r>
              <a:rPr lang="en-US" sz="2000" b="1" dirty="0" err="1">
                <a:latin typeface="72 Light" panose="020B0303030000000003" pitchFamily="34" charset="0"/>
                <a:cs typeface="72 Light" panose="020B0303030000000003" pitchFamily="34" charset="0"/>
              </a:rPr>
              <a:t>CoastWAVE</a:t>
            </a:r>
            <a:r>
              <a:rPr lang="en-US" sz="2000" b="1" dirty="0">
                <a:latin typeface="72 Light" panose="020B0303030000000003" pitchFamily="34" charset="0"/>
                <a:cs typeface="72 Light" panose="020B0303030000000003" pitchFamily="34" charset="0"/>
              </a:rPr>
              <a:t> countries</a:t>
            </a:r>
            <a:r>
              <a:rPr lang="en-US" sz="2000" dirty="0">
                <a:latin typeface="72 Light" panose="020B0303030000000003" pitchFamily="34" charset="0"/>
                <a:cs typeface="72 Light" panose="020B0303030000000003" pitchFamily="34" charset="0"/>
              </a:rPr>
              <a:t>: Egypt, Greece, Morocco, Spain, Türkiye </a:t>
            </a:r>
            <a:r>
              <a:rPr lang="en-US" sz="2000" dirty="0">
                <a:solidFill>
                  <a:srgbClr val="FF0000"/>
                </a:solidFill>
                <a:latin typeface="72 Light" panose="020B0303030000000003" pitchFamily="34" charset="0"/>
                <a:cs typeface="72 Light" panose="020B0303030000000003" pitchFamily="34" charset="0"/>
              </a:rPr>
              <a:t>( Malta and  Cyprus indicated future interest)</a:t>
            </a:r>
          </a:p>
          <a:p>
            <a:r>
              <a:rPr lang="en-US" sz="2000" b="1" dirty="0">
                <a:latin typeface="72 Light" panose="020B0303030000000003" pitchFamily="34" charset="0"/>
                <a:cs typeface="72 Light" panose="020B0303030000000003" pitchFamily="34" charset="0"/>
              </a:rPr>
              <a:t>Proposed new countries</a:t>
            </a:r>
            <a:r>
              <a:rPr lang="en-US" sz="2000" dirty="0">
                <a:latin typeface="72 Light" panose="020B0303030000000003" pitchFamily="34" charset="0"/>
                <a:cs typeface="72 Light" panose="020B0303030000000003" pitchFamily="34" charset="0"/>
              </a:rPr>
              <a:t>: France, Italy &amp;  Portugal </a:t>
            </a:r>
          </a:p>
          <a:p>
            <a:pPr marL="0" indent="0">
              <a:buNone/>
            </a:pPr>
            <a:endParaRPr lang="en-US" sz="2000" dirty="0"/>
          </a:p>
          <a:p>
            <a:pPr marL="0" indent="0">
              <a:buNone/>
            </a:pPr>
            <a:endParaRPr lang="en-US" sz="2000" dirty="0"/>
          </a:p>
          <a:p>
            <a:endParaRPr lang="en-US" sz="2000" dirty="0">
              <a:latin typeface="72 Light" panose="020B0303030000000003" pitchFamily="34" charset="0"/>
              <a:cs typeface="72 Light" panose="020B0303030000000003" pitchFamily="34" charset="0"/>
            </a:endParaRPr>
          </a:p>
          <a:p>
            <a:endParaRPr lang="en-US" sz="2000" dirty="0">
              <a:latin typeface="72 Light" panose="020B0303030000000003" pitchFamily="34" charset="0"/>
              <a:cs typeface="72 Light" panose="020B0303030000000003" pitchFamily="34" charset="0"/>
            </a:endParaRPr>
          </a:p>
        </p:txBody>
      </p:sp>
      <p:sp>
        <p:nvSpPr>
          <p:cNvPr id="24" name="Rectangle 2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logo of a coast wave&#10;&#10;Description automatically generated">
            <a:extLst>
              <a:ext uri="{FF2B5EF4-FFF2-40B4-BE49-F238E27FC236}">
                <a16:creationId xmlns:a16="http://schemas.microsoft.com/office/drawing/2014/main" id="{73BD1630-C087-F643-0001-BB07C0E48517}"/>
              </a:ext>
            </a:extLst>
          </p:cNvPr>
          <p:cNvPicPr>
            <a:picLocks noChangeAspect="1"/>
          </p:cNvPicPr>
          <p:nvPr/>
        </p:nvPicPr>
        <p:blipFill rotWithShape="1">
          <a:blip r:embed="rId2">
            <a:extLst>
              <a:ext uri="{28A0092B-C50C-407E-A947-70E740481C1C}">
                <a14:useLocalDpi xmlns:a14="http://schemas.microsoft.com/office/drawing/2010/main" val="0"/>
              </a:ext>
            </a:extLst>
          </a:blip>
          <a:srcRect r="4" b="3308"/>
          <a:stretch/>
        </p:blipFill>
        <p:spPr>
          <a:xfrm>
            <a:off x="6070071" y="70450"/>
            <a:ext cx="5403829" cy="5238376"/>
          </a:xfrm>
          <a:prstGeom prst="rect">
            <a:avLst/>
          </a:prstGeom>
        </p:spPr>
      </p:pic>
      <p:pic>
        <p:nvPicPr>
          <p:cNvPr id="8" name="Picture 7" descr="A logo with a map and people&#10;&#10;Description automatically generated">
            <a:extLst>
              <a:ext uri="{FF2B5EF4-FFF2-40B4-BE49-F238E27FC236}">
                <a16:creationId xmlns:a16="http://schemas.microsoft.com/office/drawing/2014/main" id="{B9575DBE-C6ED-4C36-9BDF-B50A968A0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5834" y="4448709"/>
            <a:ext cx="1926403" cy="1884843"/>
          </a:xfrm>
          <a:prstGeom prst="rect">
            <a:avLst/>
          </a:prstGeom>
        </p:spPr>
      </p:pic>
      <p:pic>
        <p:nvPicPr>
          <p:cNvPr id="5" name="Picture 4">
            <a:extLst>
              <a:ext uri="{FF2B5EF4-FFF2-40B4-BE49-F238E27FC236}">
                <a16:creationId xmlns:a16="http://schemas.microsoft.com/office/drawing/2014/main" id="{B3C4E6FB-6589-FCD6-C611-6F1C31103FD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94" y="40378"/>
            <a:ext cx="1126320" cy="1128068"/>
          </a:xfrm>
          <a:prstGeom prst="rect">
            <a:avLst/>
          </a:prstGeom>
          <a:noFill/>
          <a:ln>
            <a:noFill/>
          </a:ln>
        </p:spPr>
      </p:pic>
      <p:pic>
        <p:nvPicPr>
          <p:cNvPr id="6" name="Picture 5">
            <a:extLst>
              <a:ext uri="{FF2B5EF4-FFF2-40B4-BE49-F238E27FC236}">
                <a16:creationId xmlns:a16="http://schemas.microsoft.com/office/drawing/2014/main" id="{563BBDD0-E0FF-1FBA-859E-9F5E1DF1E3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134"/>
          <a:stretch/>
        </p:blipFill>
        <p:spPr>
          <a:xfrm>
            <a:off x="1345386" y="40378"/>
            <a:ext cx="1296388" cy="1128068"/>
          </a:xfrm>
          <a:prstGeom prst="rect">
            <a:avLst/>
          </a:prstGeom>
        </p:spPr>
      </p:pic>
    </p:spTree>
    <p:extLst>
      <p:ext uri="{BB962C8B-B14F-4D97-AF65-F5344CB8AC3E}">
        <p14:creationId xmlns:p14="http://schemas.microsoft.com/office/powerpoint/2010/main" val="178593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a suit&#10;&#10;Description automatically generated">
            <a:extLst>
              <a:ext uri="{FF2B5EF4-FFF2-40B4-BE49-F238E27FC236}">
                <a16:creationId xmlns:a16="http://schemas.microsoft.com/office/drawing/2014/main" id="{D4D7C601-D262-E638-4834-6158348325C7}"/>
              </a:ext>
            </a:extLst>
          </p:cNvPr>
          <p:cNvPicPr>
            <a:picLocks noChangeAspect="1"/>
          </p:cNvPicPr>
          <p:nvPr/>
        </p:nvPicPr>
        <p:blipFill rotWithShape="1">
          <a:blip r:embed="rId3">
            <a:extLst>
              <a:ext uri="{28A0092B-C50C-407E-A947-70E740481C1C}">
                <a14:useLocalDpi xmlns:a14="http://schemas.microsoft.com/office/drawing/2010/main" val="0"/>
              </a:ext>
            </a:extLst>
          </a:blip>
          <a:srcRect l="20191" r="12397"/>
          <a:stretch/>
        </p:blipFill>
        <p:spPr>
          <a:xfrm>
            <a:off x="6178822" y="2463778"/>
            <a:ext cx="2726641" cy="2505788"/>
          </a:xfrm>
          <a:prstGeom prst="rect">
            <a:avLst/>
          </a:prstGeom>
        </p:spPr>
      </p:pic>
      <p:pic>
        <p:nvPicPr>
          <p:cNvPr id="10" name="Picture 9" descr="A person smiling in front of a blue background&#10;&#10;Description automatically generated">
            <a:extLst>
              <a:ext uri="{FF2B5EF4-FFF2-40B4-BE49-F238E27FC236}">
                <a16:creationId xmlns:a16="http://schemas.microsoft.com/office/drawing/2014/main" id="{382B854B-EBE1-A1DB-EEED-49379F07A689}"/>
              </a:ext>
            </a:extLst>
          </p:cNvPr>
          <p:cNvPicPr>
            <a:picLocks noChangeAspect="1"/>
          </p:cNvPicPr>
          <p:nvPr/>
        </p:nvPicPr>
        <p:blipFill rotWithShape="1">
          <a:blip r:embed="rId4">
            <a:extLst>
              <a:ext uri="{28A0092B-C50C-407E-A947-70E740481C1C}">
                <a14:useLocalDpi xmlns:a14="http://schemas.microsoft.com/office/drawing/2010/main" val="0"/>
              </a:ext>
            </a:extLst>
          </a:blip>
          <a:srcRect l="10527" r="19595"/>
          <a:stretch/>
        </p:blipFill>
        <p:spPr>
          <a:xfrm>
            <a:off x="755376" y="2521341"/>
            <a:ext cx="2769523" cy="2455402"/>
          </a:xfrm>
          <a:prstGeom prst="rect">
            <a:avLst/>
          </a:prstGeom>
        </p:spPr>
      </p:pic>
      <p:pic>
        <p:nvPicPr>
          <p:cNvPr id="13" name="Picture 12" descr="A person in a suit with her arms crossed&#10;&#10;Description automatically generated">
            <a:extLst>
              <a:ext uri="{FF2B5EF4-FFF2-40B4-BE49-F238E27FC236}">
                <a16:creationId xmlns:a16="http://schemas.microsoft.com/office/drawing/2014/main" id="{A2924C10-519C-6571-9F70-7B17C8F8FD40}"/>
              </a:ext>
            </a:extLst>
          </p:cNvPr>
          <p:cNvPicPr>
            <a:picLocks noChangeAspect="1"/>
          </p:cNvPicPr>
          <p:nvPr/>
        </p:nvPicPr>
        <p:blipFill rotWithShape="1">
          <a:blip r:embed="rId5">
            <a:extLst>
              <a:ext uri="{28A0092B-C50C-407E-A947-70E740481C1C}">
                <a14:useLocalDpi xmlns:a14="http://schemas.microsoft.com/office/drawing/2010/main" val="0"/>
              </a:ext>
            </a:extLst>
          </a:blip>
          <a:srcRect t="12359" b="13415"/>
          <a:stretch/>
        </p:blipFill>
        <p:spPr>
          <a:xfrm>
            <a:off x="3647661" y="2528518"/>
            <a:ext cx="2448339" cy="2448225"/>
          </a:xfrm>
          <a:prstGeom prst="rect">
            <a:avLst/>
          </a:prstGeom>
        </p:spPr>
      </p:pic>
      <p:graphicFrame>
        <p:nvGraphicFramePr>
          <p:cNvPr id="17" name="Table 16">
            <a:extLst>
              <a:ext uri="{FF2B5EF4-FFF2-40B4-BE49-F238E27FC236}">
                <a16:creationId xmlns:a16="http://schemas.microsoft.com/office/drawing/2014/main" id="{E85FBC08-BFB3-1327-C7BB-AAA9030CDAE0}"/>
              </a:ext>
            </a:extLst>
          </p:cNvPr>
          <p:cNvGraphicFramePr>
            <a:graphicFrameLocks noGrp="1"/>
          </p:cNvGraphicFramePr>
          <p:nvPr>
            <p:extLst>
              <p:ext uri="{D42A27DB-BD31-4B8C-83A1-F6EECF244321}">
                <p14:modId xmlns:p14="http://schemas.microsoft.com/office/powerpoint/2010/main" val="1056619701"/>
              </p:ext>
            </p:extLst>
          </p:nvPr>
        </p:nvGraphicFramePr>
        <p:xfrm>
          <a:off x="755376" y="5034306"/>
          <a:ext cx="11042372" cy="1737360"/>
        </p:xfrm>
        <a:graphic>
          <a:graphicData uri="http://schemas.openxmlformats.org/drawingml/2006/table">
            <a:tbl>
              <a:tblPr firstRow="1" bandRow="1">
                <a:tableStyleId>{5C22544A-7EE6-4342-B048-85BDC9FD1C3A}</a:tableStyleId>
              </a:tblPr>
              <a:tblGrid>
                <a:gridCol w="3030866">
                  <a:extLst>
                    <a:ext uri="{9D8B030D-6E8A-4147-A177-3AD203B41FA5}">
                      <a16:colId xmlns:a16="http://schemas.microsoft.com/office/drawing/2014/main" val="2821407389"/>
                    </a:ext>
                  </a:extLst>
                </a:gridCol>
                <a:gridCol w="2490320">
                  <a:extLst>
                    <a:ext uri="{9D8B030D-6E8A-4147-A177-3AD203B41FA5}">
                      <a16:colId xmlns:a16="http://schemas.microsoft.com/office/drawing/2014/main" val="350825298"/>
                    </a:ext>
                  </a:extLst>
                </a:gridCol>
                <a:gridCol w="2678595">
                  <a:extLst>
                    <a:ext uri="{9D8B030D-6E8A-4147-A177-3AD203B41FA5}">
                      <a16:colId xmlns:a16="http://schemas.microsoft.com/office/drawing/2014/main" val="2387682331"/>
                    </a:ext>
                  </a:extLst>
                </a:gridCol>
                <a:gridCol w="2842591">
                  <a:extLst>
                    <a:ext uri="{9D8B030D-6E8A-4147-A177-3AD203B41FA5}">
                      <a16:colId xmlns:a16="http://schemas.microsoft.com/office/drawing/2014/main" val="1490411912"/>
                    </a:ext>
                  </a:extLst>
                </a:gridCol>
              </a:tblGrid>
              <a:tr h="370840">
                <a:tc>
                  <a:txBody>
                    <a:bodyPr/>
                    <a:lstStyle/>
                    <a:p>
                      <a:pPr algn="ctr"/>
                      <a:r>
                        <a:rPr lang="en-US" dirty="0"/>
                        <a:t>Derya Vennin</a:t>
                      </a:r>
                    </a:p>
                    <a:p>
                      <a:pPr algn="ctr"/>
                      <a:r>
                        <a:rPr lang="en-US" dirty="0">
                          <a:solidFill>
                            <a:srgbClr val="FFC000"/>
                          </a:solidFill>
                        </a:rPr>
                        <a:t>Associate Project Officer (</a:t>
                      </a:r>
                      <a:r>
                        <a:rPr lang="en-US" dirty="0" err="1">
                          <a:solidFill>
                            <a:srgbClr val="FFC000"/>
                          </a:solidFill>
                        </a:rPr>
                        <a:t>CoastWAVE</a:t>
                      </a:r>
                      <a:r>
                        <a:rPr lang="en-US" dirty="0">
                          <a:solidFill>
                            <a:srgbClr val="FFC000"/>
                          </a:solidFill>
                        </a:rPr>
                        <a:t> Project Coordinator)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C000"/>
                          </a:solidFill>
                        </a:rPr>
                        <a:t>Tsunami Resilience Section</a:t>
                      </a:r>
                      <a:endParaRPr lang="fr-FR" dirty="0">
                        <a:solidFill>
                          <a:srgbClr val="FFC000"/>
                        </a:solidFill>
                      </a:endParaRPr>
                    </a:p>
                    <a:p>
                      <a:pPr algn="ctr"/>
                      <a:endParaRPr lang="fr-FR" dirty="0">
                        <a:solidFill>
                          <a:srgbClr val="FFC000"/>
                        </a:solidFill>
                      </a:endParaRPr>
                    </a:p>
                  </a:txBody>
                  <a:tcPr/>
                </a:tc>
                <a:tc>
                  <a:txBody>
                    <a:bodyPr/>
                    <a:lstStyle/>
                    <a:p>
                      <a:pPr algn="ctr"/>
                      <a:r>
                        <a:rPr lang="en-US" dirty="0"/>
                        <a:t>Anzhela Danilova</a:t>
                      </a:r>
                    </a:p>
                    <a:p>
                      <a:pPr algn="ctr"/>
                      <a:r>
                        <a:rPr lang="en-US" dirty="0">
                          <a:solidFill>
                            <a:srgbClr val="FFC000"/>
                          </a:solidFill>
                        </a:rPr>
                        <a:t>Project Assistant</a:t>
                      </a:r>
                    </a:p>
                    <a:p>
                      <a:pPr algn="ctr"/>
                      <a:r>
                        <a:rPr lang="en-US" dirty="0" err="1">
                          <a:solidFill>
                            <a:srgbClr val="FFC000"/>
                          </a:solidFill>
                        </a:rPr>
                        <a:t>CoastWAVE</a:t>
                      </a:r>
                      <a:endParaRPr lang="en-US" dirty="0">
                        <a:solidFill>
                          <a:srgbClr val="FFC000"/>
                        </a:solidFill>
                      </a:endParaRPr>
                    </a:p>
                    <a:p>
                      <a:pPr algn="ctr"/>
                      <a:r>
                        <a:rPr lang="en-US" dirty="0">
                          <a:solidFill>
                            <a:srgbClr val="FFC000"/>
                          </a:solidFill>
                        </a:rPr>
                        <a:t>Tsunami Resilience Section</a:t>
                      </a:r>
                      <a:endParaRPr lang="fr-FR" dirty="0">
                        <a:solidFill>
                          <a:srgbClr val="FFC000"/>
                        </a:solidFill>
                      </a:endParaRPr>
                    </a:p>
                  </a:txBody>
                  <a:tcPr/>
                </a:tc>
                <a:tc>
                  <a:txBody>
                    <a:bodyPr/>
                    <a:lstStyle/>
                    <a:p>
                      <a:pPr algn="ctr"/>
                      <a:r>
                        <a:rPr lang="en-US" dirty="0"/>
                        <a:t>Denis Chang Seng</a:t>
                      </a:r>
                    </a:p>
                    <a:p>
                      <a:pPr algn="ctr"/>
                      <a:r>
                        <a:rPr lang="en-US" dirty="0">
                          <a:solidFill>
                            <a:srgbClr val="FFC000"/>
                          </a:solidFill>
                        </a:rPr>
                        <a:t>Programme Specialist and Technical Secretary ICG/NEAMTWS, </a:t>
                      </a:r>
                    </a:p>
                    <a:p>
                      <a:pPr algn="ctr"/>
                      <a:r>
                        <a:rPr lang="en-US" dirty="0" err="1">
                          <a:solidFill>
                            <a:srgbClr val="FFC000"/>
                          </a:solidFill>
                        </a:rPr>
                        <a:t>CoastWAVE</a:t>
                      </a:r>
                      <a:r>
                        <a:rPr lang="en-US" dirty="0">
                          <a:solidFill>
                            <a:srgbClr val="FFC000"/>
                          </a:solidFill>
                        </a:rPr>
                        <a:t>  Project Officer</a:t>
                      </a:r>
                    </a:p>
                  </a:txBody>
                  <a:tcPr/>
                </a:tc>
                <a:tc>
                  <a:txBody>
                    <a:bodyPr/>
                    <a:lstStyle/>
                    <a:p>
                      <a:pPr algn="ctr"/>
                      <a:r>
                        <a:rPr lang="fr-FR" dirty="0">
                          <a:solidFill>
                            <a:schemeClr val="bg1"/>
                          </a:solidFill>
                        </a:rPr>
                        <a:t>Bernardo Aliaga</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rgbClr val="FFC000"/>
                          </a:solidFill>
                        </a:rPr>
                        <a:t>Head </a:t>
                      </a:r>
                      <a:r>
                        <a:rPr lang="en-US" dirty="0">
                          <a:solidFill>
                            <a:srgbClr val="FFC000"/>
                          </a:solidFill>
                        </a:rPr>
                        <a:t>Tsunami Resilience Section</a:t>
                      </a:r>
                      <a:endParaRPr lang="fr-FR" dirty="0">
                        <a:solidFill>
                          <a:srgbClr val="FFC000"/>
                        </a:solidFill>
                      </a:endParaRPr>
                    </a:p>
                    <a:p>
                      <a:pPr algn="ctr"/>
                      <a:endParaRPr lang="fr-FR" dirty="0">
                        <a:solidFill>
                          <a:srgbClr val="FFC000"/>
                        </a:solidFill>
                      </a:endParaRPr>
                    </a:p>
                  </a:txBody>
                  <a:tcPr/>
                </a:tc>
                <a:extLst>
                  <a:ext uri="{0D108BD9-81ED-4DB2-BD59-A6C34878D82A}">
                    <a16:rowId xmlns:a16="http://schemas.microsoft.com/office/drawing/2014/main" val="3237900014"/>
                  </a:ext>
                </a:extLst>
              </a:tr>
            </a:tbl>
          </a:graphicData>
        </a:graphic>
      </p:graphicFrame>
      <p:graphicFrame>
        <p:nvGraphicFramePr>
          <p:cNvPr id="18" name="Table 17">
            <a:extLst>
              <a:ext uri="{FF2B5EF4-FFF2-40B4-BE49-F238E27FC236}">
                <a16:creationId xmlns:a16="http://schemas.microsoft.com/office/drawing/2014/main" id="{6529C26C-2F14-C90E-4012-1BA8A6AA2828}"/>
              </a:ext>
            </a:extLst>
          </p:cNvPr>
          <p:cNvGraphicFramePr>
            <a:graphicFrameLocks noGrp="1"/>
          </p:cNvGraphicFramePr>
          <p:nvPr>
            <p:extLst>
              <p:ext uri="{D42A27DB-BD31-4B8C-83A1-F6EECF244321}">
                <p14:modId xmlns:p14="http://schemas.microsoft.com/office/powerpoint/2010/main" val="988400566"/>
              </p:ext>
            </p:extLst>
          </p:nvPr>
        </p:nvGraphicFramePr>
        <p:xfrm>
          <a:off x="685800" y="2098018"/>
          <a:ext cx="11330552" cy="365760"/>
        </p:xfrm>
        <a:graphic>
          <a:graphicData uri="http://schemas.openxmlformats.org/drawingml/2006/table">
            <a:tbl>
              <a:tblPr firstRow="1" bandRow="1">
                <a:tableStyleId>{5C22544A-7EE6-4342-B048-85BDC9FD1C3A}</a:tableStyleId>
              </a:tblPr>
              <a:tblGrid>
                <a:gridCol w="11330552">
                  <a:extLst>
                    <a:ext uri="{9D8B030D-6E8A-4147-A177-3AD203B41FA5}">
                      <a16:colId xmlns:a16="http://schemas.microsoft.com/office/drawing/2014/main" val="2821407389"/>
                    </a:ext>
                  </a:extLst>
                </a:gridCol>
              </a:tblGrid>
              <a:tr h="0">
                <a:tc>
                  <a:txBody>
                    <a:bodyPr/>
                    <a:lstStyle/>
                    <a:p>
                      <a:pPr algn="ctr"/>
                      <a:r>
                        <a:rPr lang="en-US" dirty="0" err="1"/>
                        <a:t>CoastWAVE</a:t>
                      </a:r>
                      <a:r>
                        <a:rPr lang="en-US" dirty="0"/>
                        <a:t> 2.0 Team </a:t>
                      </a:r>
                      <a:endParaRPr lang="fr-FR" dirty="0"/>
                    </a:p>
                  </a:txBody>
                  <a:tcPr/>
                </a:tc>
                <a:extLst>
                  <a:ext uri="{0D108BD9-81ED-4DB2-BD59-A6C34878D82A}">
                    <a16:rowId xmlns:a16="http://schemas.microsoft.com/office/drawing/2014/main" val="3237900014"/>
                  </a:ext>
                </a:extLst>
              </a:tr>
            </a:tbl>
          </a:graphicData>
        </a:graphic>
      </p:graphicFrame>
      <p:pic>
        <p:nvPicPr>
          <p:cNvPr id="19" name="Picture 55">
            <a:extLst>
              <a:ext uri="{FF2B5EF4-FFF2-40B4-BE49-F238E27FC236}">
                <a16:creationId xmlns:a16="http://schemas.microsoft.com/office/drawing/2014/main" id="{2B7FFBA2-275B-2767-66AD-ECF7F12B1657}"/>
              </a:ext>
            </a:extLst>
          </p:cNvPr>
          <p:cNvPicPr>
            <a:picLocks noChangeAspect="1"/>
          </p:cNvPicPr>
          <p:nvPr/>
        </p:nvPicPr>
        <p:blipFill>
          <a:blip r:embed="rId6"/>
          <a:srcRect/>
          <a:stretch>
            <a:fillRect/>
          </a:stretch>
        </p:blipFill>
        <p:spPr>
          <a:xfrm>
            <a:off x="543941" y="1058284"/>
            <a:ext cx="1080854" cy="1015785"/>
          </a:xfrm>
          <a:prstGeom prst="rect">
            <a:avLst/>
          </a:prstGeom>
        </p:spPr>
      </p:pic>
      <p:pic>
        <p:nvPicPr>
          <p:cNvPr id="3" name="Picture 2">
            <a:extLst>
              <a:ext uri="{FF2B5EF4-FFF2-40B4-BE49-F238E27FC236}">
                <a16:creationId xmlns:a16="http://schemas.microsoft.com/office/drawing/2014/main" id="{1203F3E7-7D62-553A-C1BA-78BF5A3BDEB9}"/>
              </a:ext>
            </a:extLst>
          </p:cNvPr>
          <p:cNvPicPr>
            <a:picLocks noChangeAspect="1"/>
          </p:cNvPicPr>
          <p:nvPr/>
        </p:nvPicPr>
        <p:blipFill rotWithShape="1">
          <a:blip r:embed="rId7"/>
          <a:srcRect l="30573" r="8862"/>
          <a:stretch/>
        </p:blipFill>
        <p:spPr>
          <a:xfrm>
            <a:off x="8985343" y="2454700"/>
            <a:ext cx="2812405" cy="2522043"/>
          </a:xfrm>
          <a:prstGeom prst="rect">
            <a:avLst/>
          </a:prstGeom>
        </p:spPr>
      </p:pic>
    </p:spTree>
    <p:extLst>
      <p:ext uri="{BB962C8B-B14F-4D97-AF65-F5344CB8AC3E}">
        <p14:creationId xmlns:p14="http://schemas.microsoft.com/office/powerpoint/2010/main" val="1661011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EC7FF-EF35-17BE-87B8-A07E42BB0F46}"/>
              </a:ext>
            </a:extLst>
          </p:cNvPr>
          <p:cNvPicPr>
            <a:picLocks noChangeAspect="1"/>
          </p:cNvPicPr>
          <p:nvPr/>
        </p:nvPicPr>
        <p:blipFill rotWithShape="1">
          <a:blip r:embed="rId2">
            <a:duotone>
              <a:schemeClr val="bg2">
                <a:shade val="45000"/>
                <a:satMod val="135000"/>
              </a:schemeClr>
              <a:prstClr val="white"/>
            </a:duotone>
          </a:blip>
          <a:srcRect t="10413" b="14587"/>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02E398-4C67-85EA-3E51-3820102BEECE}"/>
              </a:ext>
            </a:extLst>
          </p:cNvPr>
          <p:cNvSpPr>
            <a:spLocks noGrp="1"/>
          </p:cNvSpPr>
          <p:nvPr>
            <p:ph type="title"/>
          </p:nvPr>
        </p:nvSpPr>
        <p:spPr>
          <a:xfrm>
            <a:off x="838200" y="365125"/>
            <a:ext cx="10515600" cy="1325563"/>
          </a:xfrm>
        </p:spPr>
        <p:txBody>
          <a:bodyPr>
            <a:normAutofit/>
          </a:bodyPr>
          <a:lstStyle/>
          <a:p>
            <a:pPr algn="ctr"/>
            <a:r>
              <a:rPr lang="en-US" dirty="0"/>
              <a:t>CoastWAVE 2.0 Project Components</a:t>
            </a:r>
          </a:p>
        </p:txBody>
      </p:sp>
      <p:graphicFrame>
        <p:nvGraphicFramePr>
          <p:cNvPr id="5" name="Content Placeholder 2">
            <a:extLst>
              <a:ext uri="{FF2B5EF4-FFF2-40B4-BE49-F238E27FC236}">
                <a16:creationId xmlns:a16="http://schemas.microsoft.com/office/drawing/2014/main" id="{30C1CE13-45F6-1E69-9B72-8AF56C8EFBA8}"/>
              </a:ext>
            </a:extLst>
          </p:cNvPr>
          <p:cNvGraphicFramePr>
            <a:graphicFrameLocks noGrp="1"/>
          </p:cNvGraphicFramePr>
          <p:nvPr>
            <p:ph idx="1"/>
            <p:extLst>
              <p:ext uri="{D42A27DB-BD31-4B8C-83A1-F6EECF244321}">
                <p14:modId xmlns:p14="http://schemas.microsoft.com/office/powerpoint/2010/main" val="44744611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65FEB1E4-5EE6-014A-EE36-9AA885441D31}"/>
              </a:ext>
            </a:extLst>
          </p:cNvPr>
          <p:cNvSpPr/>
          <p:nvPr/>
        </p:nvSpPr>
        <p:spPr>
          <a:xfrm>
            <a:off x="838200" y="2295939"/>
            <a:ext cx="10515600" cy="343893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332DFB-B113-687C-4F40-BBBEA2F354DE}"/>
              </a:ext>
            </a:extLst>
          </p:cNvPr>
          <p:cNvSpPr/>
          <p:nvPr/>
        </p:nvSpPr>
        <p:spPr>
          <a:xfrm>
            <a:off x="914400" y="2448340"/>
            <a:ext cx="2311685" cy="31099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C15990-7E43-E5B4-2946-82861393E388}"/>
              </a:ext>
            </a:extLst>
          </p:cNvPr>
          <p:cNvSpPr/>
          <p:nvPr/>
        </p:nvSpPr>
        <p:spPr>
          <a:xfrm>
            <a:off x="3501776" y="2446304"/>
            <a:ext cx="2311685" cy="31099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A30EC14-9FE5-806B-2CDB-46814C001A13}"/>
              </a:ext>
            </a:extLst>
          </p:cNvPr>
          <p:cNvSpPr/>
          <p:nvPr/>
        </p:nvSpPr>
        <p:spPr>
          <a:xfrm>
            <a:off x="6271945" y="2446304"/>
            <a:ext cx="2311685" cy="31099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786A9F2-CCC3-C50C-4B03-D9FEA7DDECEA}"/>
              </a:ext>
            </a:extLst>
          </p:cNvPr>
          <p:cNvSpPr/>
          <p:nvPr/>
        </p:nvSpPr>
        <p:spPr>
          <a:xfrm>
            <a:off x="8953715" y="2460418"/>
            <a:ext cx="2311685" cy="31099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1533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B397A-75E2-FECF-0E6C-824F23241520}"/>
              </a:ext>
            </a:extLst>
          </p:cNvPr>
          <p:cNvSpPr>
            <a:spLocks noGrp="1"/>
          </p:cNvSpPr>
          <p:nvPr>
            <p:ph type="title"/>
          </p:nvPr>
        </p:nvSpPr>
        <p:spPr/>
        <p:txBody>
          <a:bodyPr/>
          <a:lstStyle/>
          <a:p>
            <a:pPr algn="ctr"/>
            <a:r>
              <a:rPr lang="en-US" dirty="0">
                <a:solidFill>
                  <a:srgbClr val="0070C0"/>
                </a:solidFill>
              </a:rPr>
              <a:t>CoastWAVE 2.0 Project Outcomes</a:t>
            </a:r>
          </a:p>
        </p:txBody>
      </p:sp>
      <p:graphicFrame>
        <p:nvGraphicFramePr>
          <p:cNvPr id="12" name="Content Placeholder 2">
            <a:extLst>
              <a:ext uri="{FF2B5EF4-FFF2-40B4-BE49-F238E27FC236}">
                <a16:creationId xmlns:a16="http://schemas.microsoft.com/office/drawing/2014/main" id="{7DBB8133-DE49-4DB6-EAFB-A8F37ECF7D63}"/>
              </a:ext>
            </a:extLst>
          </p:cNvPr>
          <p:cNvGraphicFramePr>
            <a:graphicFrameLocks noGrp="1"/>
          </p:cNvGraphicFramePr>
          <p:nvPr>
            <p:ph idx="1"/>
            <p:extLst>
              <p:ext uri="{D42A27DB-BD31-4B8C-83A1-F6EECF244321}">
                <p14:modId xmlns:p14="http://schemas.microsoft.com/office/powerpoint/2010/main" val="3404353853"/>
              </p:ext>
            </p:extLst>
          </p:nvPr>
        </p:nvGraphicFramePr>
        <p:xfrm>
          <a:off x="253429" y="1304818"/>
          <a:ext cx="11938571" cy="5553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7F78EBF-3B34-032A-CEE8-4F053E4C0EA4}"/>
              </a:ext>
            </a:extLst>
          </p:cNvPr>
          <p:cNvSpPr txBox="1"/>
          <p:nvPr/>
        </p:nvSpPr>
        <p:spPr>
          <a:xfrm>
            <a:off x="1898374" y="1948070"/>
            <a:ext cx="944041" cy="369332"/>
          </a:xfrm>
          <a:prstGeom prst="rect">
            <a:avLst/>
          </a:prstGeom>
          <a:noFill/>
        </p:spPr>
        <p:txBody>
          <a:bodyPr wrap="none" rtlCol="0">
            <a:spAutoFit/>
          </a:bodyPr>
          <a:lstStyle/>
          <a:p>
            <a:r>
              <a:rPr lang="en-US" dirty="0"/>
              <a:t>COMP 1</a:t>
            </a:r>
          </a:p>
        </p:txBody>
      </p:sp>
      <p:sp>
        <p:nvSpPr>
          <p:cNvPr id="11" name="Rectangle 10">
            <a:extLst>
              <a:ext uri="{FF2B5EF4-FFF2-40B4-BE49-F238E27FC236}">
                <a16:creationId xmlns:a16="http://schemas.microsoft.com/office/drawing/2014/main" id="{83C31864-BCA0-88CA-F013-3DBF56E7980F}"/>
              </a:ext>
            </a:extLst>
          </p:cNvPr>
          <p:cNvSpPr/>
          <p:nvPr/>
        </p:nvSpPr>
        <p:spPr>
          <a:xfrm>
            <a:off x="119865" y="1520575"/>
            <a:ext cx="4760360" cy="4479533"/>
          </a:xfrm>
          <a:prstGeom prst="rect">
            <a:avLst/>
          </a:pr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29D641A-1D17-C49E-F695-521E1F4E5C24}"/>
              </a:ext>
            </a:extLst>
          </p:cNvPr>
          <p:cNvSpPr/>
          <p:nvPr/>
        </p:nvSpPr>
        <p:spPr>
          <a:xfrm>
            <a:off x="9452113" y="5705060"/>
            <a:ext cx="2739887" cy="11529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995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FDD7C7-25B1-811F-2F89-8F3EFA0F5F82}"/>
              </a:ext>
            </a:extLst>
          </p:cNvPr>
          <p:cNvSpPr/>
          <p:nvPr/>
        </p:nvSpPr>
        <p:spPr>
          <a:xfrm>
            <a:off x="0" y="1574515"/>
            <a:ext cx="12192000" cy="33776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8E22DC-FA26-F83A-26EF-3C80A39EACD2}"/>
              </a:ext>
            </a:extLst>
          </p:cNvPr>
          <p:cNvSpPr>
            <a:spLocks noGrp="1"/>
          </p:cNvSpPr>
          <p:nvPr>
            <p:ph type="title"/>
          </p:nvPr>
        </p:nvSpPr>
        <p:spPr/>
        <p:txBody>
          <a:bodyPr/>
          <a:lstStyle/>
          <a:p>
            <a:pPr algn="ctr"/>
            <a:r>
              <a:rPr lang="en-US" dirty="0">
                <a:solidFill>
                  <a:srgbClr val="0070C0"/>
                </a:solidFill>
              </a:rPr>
              <a:t>COMPONENT 1</a:t>
            </a:r>
          </a:p>
        </p:txBody>
      </p:sp>
      <p:sp>
        <p:nvSpPr>
          <p:cNvPr id="3" name="Content Placeholder 2">
            <a:extLst>
              <a:ext uri="{FF2B5EF4-FFF2-40B4-BE49-F238E27FC236}">
                <a16:creationId xmlns:a16="http://schemas.microsoft.com/office/drawing/2014/main" id="{589327A2-631C-8B4D-96EF-3A2987C3108A}"/>
              </a:ext>
            </a:extLst>
          </p:cNvPr>
          <p:cNvSpPr>
            <a:spLocks noGrp="1"/>
          </p:cNvSpPr>
          <p:nvPr>
            <p:ph idx="1"/>
          </p:nvPr>
        </p:nvSpPr>
        <p:spPr>
          <a:xfrm>
            <a:off x="838199" y="1825625"/>
            <a:ext cx="11275031" cy="3270357"/>
          </a:xfrm>
        </p:spPr>
        <p:txBody>
          <a:bodyPr>
            <a:normAutofit fontScale="92500" lnSpcReduction="10000"/>
          </a:bodyPr>
          <a:lstStyle/>
          <a:p>
            <a:pPr marL="0" indent="0">
              <a:buNone/>
            </a:pPr>
            <a:r>
              <a:rPr lang="en-US" sz="4800" b="1" kern="100" dirty="0">
                <a:solidFill>
                  <a:srgbClr val="FFFF00"/>
                </a:solidFill>
                <a:effectLst/>
                <a:latin typeface="DengXian Light" panose="02010600030101010101" pitchFamily="2" charset="-122"/>
                <a:ea typeface="DengXian" panose="02010600030101010101" pitchFamily="2" charset="-122"/>
                <a:cs typeface="Tahoma" panose="020B0604030504040204" pitchFamily="34" charset="0"/>
              </a:rPr>
              <a:t>BUILDING AND STRENGTHENING TSUNAMI HAZARD ASSESSMENT, </a:t>
            </a:r>
          </a:p>
          <a:p>
            <a:pPr marL="0" indent="0">
              <a:buNone/>
            </a:pPr>
            <a:r>
              <a:rPr lang="en-US" sz="4800" b="1" kern="100" dirty="0">
                <a:solidFill>
                  <a:srgbClr val="FFFF00"/>
                </a:solidFill>
                <a:effectLst/>
                <a:latin typeface="DengXian Light" panose="02010600030101010101" pitchFamily="2" charset="-122"/>
                <a:ea typeface="DengXian" panose="02010600030101010101" pitchFamily="2" charset="-122"/>
                <a:cs typeface="Tahoma" panose="020B0604030504040204" pitchFamily="34" charset="0"/>
              </a:rPr>
              <a:t>RISK KNOWLEDGE, </a:t>
            </a:r>
          </a:p>
          <a:p>
            <a:pPr marL="0" indent="0">
              <a:buNone/>
            </a:pPr>
            <a:r>
              <a:rPr lang="en-US" sz="4800" b="1" kern="100" dirty="0">
                <a:solidFill>
                  <a:srgbClr val="FFFF00"/>
                </a:solidFill>
                <a:effectLst/>
                <a:latin typeface="DengXian Light" panose="02010600030101010101" pitchFamily="2" charset="-122"/>
                <a:ea typeface="DengXian" panose="02010600030101010101" pitchFamily="2" charset="-122"/>
                <a:cs typeface="Tahoma" panose="020B0604030504040204" pitchFamily="34" charset="0"/>
              </a:rPr>
              <a:t>RISK COMMUNICATION AND</a:t>
            </a:r>
          </a:p>
          <a:p>
            <a:pPr marL="0" indent="0">
              <a:buNone/>
            </a:pPr>
            <a:r>
              <a:rPr lang="en-US" sz="4800" b="1" kern="100" dirty="0">
                <a:solidFill>
                  <a:srgbClr val="FFFF00"/>
                </a:solidFill>
                <a:effectLst/>
                <a:latin typeface="DengXian Light" panose="02010600030101010101" pitchFamily="2" charset="-122"/>
                <a:ea typeface="DengXian" panose="02010600030101010101" pitchFamily="2" charset="-122"/>
                <a:cs typeface="Tahoma" panose="020B0604030504040204" pitchFamily="34" charset="0"/>
              </a:rPr>
              <a:t>DECISION-MAKING CAPABILITIES </a:t>
            </a:r>
            <a:r>
              <a:rPr lang="en-US" sz="3900" b="1" kern="100" dirty="0">
                <a:solidFill>
                  <a:srgbClr val="FFC000"/>
                </a:solidFill>
                <a:effectLst/>
                <a:latin typeface="DengXian Light" panose="02010600030101010101" pitchFamily="2" charset="-122"/>
                <a:ea typeface="DengXian" panose="02010600030101010101" pitchFamily="2" charset="-122"/>
                <a:cs typeface="Tahoma" panose="020B0604030504040204" pitchFamily="34" charset="0"/>
              </a:rPr>
              <a:t>€ 118,214.00</a:t>
            </a:r>
            <a:endParaRPr lang="en-US" dirty="0"/>
          </a:p>
        </p:txBody>
      </p:sp>
    </p:spTree>
    <p:extLst>
      <p:ext uri="{BB962C8B-B14F-4D97-AF65-F5344CB8AC3E}">
        <p14:creationId xmlns:p14="http://schemas.microsoft.com/office/powerpoint/2010/main" val="223051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0F16D9-B36F-CF7F-C36B-B24C350F061D}"/>
              </a:ext>
            </a:extLst>
          </p:cNvPr>
          <p:cNvSpPr>
            <a:spLocks noGrp="1"/>
          </p:cNvSpPr>
          <p:nvPr>
            <p:ph idx="1"/>
          </p:nvPr>
        </p:nvSpPr>
        <p:spPr>
          <a:xfrm>
            <a:off x="616449" y="821934"/>
            <a:ext cx="4653135" cy="5833390"/>
          </a:xfrm>
        </p:spPr>
        <p:txBody>
          <a:bodyPr>
            <a:normAutofit fontScale="92500" lnSpcReduction="10000"/>
          </a:bodyPr>
          <a:lstStyle/>
          <a:p>
            <a:r>
              <a:rPr lang="en-US" sz="2400" b="1" kern="100" dirty="0">
                <a:solidFill>
                  <a:srgbClr val="000000"/>
                </a:solidFill>
                <a:latin typeface="DengXian Light" panose="02010600030101010101" pitchFamily="2" charset="-122"/>
                <a:ea typeface="DengXian" panose="02010600030101010101" pitchFamily="2" charset="-122"/>
                <a:cs typeface="Tahoma" panose="020B0604030504040204" pitchFamily="34" charset="0"/>
              </a:rPr>
              <a:t>OUTCOME 1</a:t>
            </a:r>
            <a:r>
              <a:rPr lang="en-US" sz="1900" b="1" kern="100" dirty="0">
                <a:solidFill>
                  <a:srgbClr val="000000"/>
                </a:solidFill>
                <a:latin typeface="DengXian Light" panose="02010600030101010101" pitchFamily="2" charset="-122"/>
                <a:ea typeface="DengXian" panose="02010600030101010101" pitchFamily="2" charset="-122"/>
                <a:cs typeface="Tahoma" panose="020B0604030504040204" pitchFamily="34" charset="0"/>
              </a:rPr>
              <a:t>: </a:t>
            </a:r>
            <a:r>
              <a:rPr lang="en-US" sz="1900" b="1" kern="100" dirty="0">
                <a:solidFill>
                  <a:srgbClr val="000000"/>
                </a:solidFill>
                <a:effectLst/>
                <a:latin typeface="DengXian Light" panose="02010600030101010101" pitchFamily="2" charset="-122"/>
                <a:ea typeface="DengXian" panose="02010600030101010101" pitchFamily="2" charset="-122"/>
                <a:cs typeface="Tahoma" panose="020B0604030504040204" pitchFamily="34" charset="0"/>
              </a:rPr>
              <a:t>STANDARD AND IMPROVED TSUNAMI HAZARD ASSESSMENTS </a:t>
            </a:r>
            <a:r>
              <a:rPr lang="en-US" sz="1900" b="1" kern="100" dirty="0">
                <a:solidFill>
                  <a:srgbClr val="0070C0"/>
                </a:solidFill>
                <a:effectLst/>
                <a:latin typeface="DengXian Light" panose="02010600030101010101" pitchFamily="2" charset="-122"/>
                <a:ea typeface="DengXian" panose="02010600030101010101" pitchFamily="2" charset="-122"/>
                <a:cs typeface="Tahoma" panose="020B0604030504040204" pitchFamily="34" charset="0"/>
              </a:rPr>
              <a:t>AND EVACUATION MAPPING </a:t>
            </a:r>
            <a:r>
              <a:rPr lang="en-US" sz="1900" b="1" kern="100" dirty="0">
                <a:solidFill>
                  <a:srgbClr val="000000"/>
                </a:solidFill>
                <a:effectLst/>
                <a:latin typeface="DengXian Light" panose="02010600030101010101" pitchFamily="2" charset="-122"/>
                <a:ea typeface="DengXian" panose="02010600030101010101" pitchFamily="2" charset="-122"/>
                <a:cs typeface="Tahoma" panose="020B0604030504040204" pitchFamily="34" charset="0"/>
              </a:rPr>
              <a:t>FOR BETTER PLANNING AND </a:t>
            </a:r>
            <a:r>
              <a:rPr lang="en-US" sz="1900" b="1" kern="100" dirty="0">
                <a:effectLst/>
                <a:latin typeface="DengXian Light" panose="02010600030101010101" pitchFamily="2" charset="-122"/>
                <a:ea typeface="DengXian" panose="02010600030101010101" pitchFamily="2" charset="-122"/>
                <a:cs typeface="Tahoma" panose="020B0604030504040204" pitchFamily="34" charset="0"/>
              </a:rPr>
              <a:t>DECISIONS AT LOCAL LEVEL</a:t>
            </a:r>
            <a:r>
              <a:rPr lang="en-US" sz="2100" b="1" kern="100" dirty="0">
                <a:effectLst/>
                <a:latin typeface="DengXian Light" panose="02010600030101010101" pitchFamily="2" charset="-122"/>
                <a:ea typeface="DengXian" panose="02010600030101010101" pitchFamily="2" charset="-122"/>
                <a:cs typeface="Tahoma" panose="020B0604030504040204" pitchFamily="34" charset="0"/>
              </a:rPr>
              <a:t>.</a:t>
            </a:r>
          </a:p>
          <a:p>
            <a:pPr marL="0" indent="0">
              <a:buNone/>
            </a:pPr>
            <a:endParaRPr lang="en-US" sz="1900" b="1" kern="100" dirty="0">
              <a:solidFill>
                <a:srgbClr val="00B0F0"/>
              </a:solidFill>
              <a:effectLst/>
              <a:latin typeface="DengXian Light" panose="02010600030101010101" pitchFamily="2" charset="-122"/>
              <a:ea typeface="DengXian" panose="02010600030101010101" pitchFamily="2" charset="-122"/>
              <a:cs typeface="Tahoma" panose="020B0604030504040204" pitchFamily="34" charset="0"/>
            </a:endParaRPr>
          </a:p>
          <a:p>
            <a:pPr marL="0" marR="0">
              <a:lnSpc>
                <a:spcPct val="107000"/>
              </a:lnSpc>
              <a:spcBef>
                <a:spcPts val="0"/>
              </a:spcBef>
              <a:spcAft>
                <a:spcPts val="800"/>
              </a:spcAft>
            </a:pPr>
            <a:r>
              <a:rPr lang="en-US" sz="1900" b="1" kern="100" dirty="0">
                <a:solidFill>
                  <a:srgbClr val="C00000"/>
                </a:solidFill>
                <a:effectLst/>
                <a:latin typeface="DengXian Light" panose="02010600030101010101" pitchFamily="2" charset="-122"/>
                <a:ea typeface="DengXian" panose="02010600030101010101" pitchFamily="2" charset="-122"/>
                <a:cs typeface="Tahoma" panose="020B0604030504040204" pitchFamily="34" charset="0"/>
              </a:rPr>
              <a:t>Output 1.1 (</a:t>
            </a:r>
            <a:r>
              <a:rPr lang="en-US" sz="1900" b="1" kern="100" dirty="0">
                <a:solidFill>
                  <a:srgbClr val="C00000"/>
                </a:solidFill>
                <a:latin typeface="DengXian Light" panose="02010600030101010101" pitchFamily="2" charset="-122"/>
                <a:ea typeface="DengXian" panose="02010600030101010101" pitchFamily="2" charset="-122"/>
                <a:cs typeface="Tahoma" panose="020B0604030504040204" pitchFamily="34" charset="0"/>
              </a:rPr>
              <a:t>Currently </a:t>
            </a:r>
            <a:r>
              <a:rPr lang="en-US" sz="1900" b="1" kern="100" dirty="0">
                <a:solidFill>
                  <a:srgbClr val="C00000"/>
                </a:solidFill>
                <a:effectLst/>
                <a:latin typeface="DengXian Light" panose="02010600030101010101" pitchFamily="2" charset="-122"/>
                <a:ea typeface="DengXian" panose="02010600030101010101" pitchFamily="2" charset="-122"/>
                <a:cs typeface="Tahoma" panose="020B0604030504040204" pitchFamily="34" charset="0"/>
              </a:rPr>
              <a:t> 1.2)</a:t>
            </a:r>
          </a:p>
          <a:p>
            <a:pPr marL="114300" indent="-342900">
              <a:lnSpc>
                <a:spcPct val="107000"/>
              </a:lnSpc>
              <a:spcBef>
                <a:spcPts val="0"/>
              </a:spcBef>
              <a:spcAft>
                <a:spcPts val="800"/>
              </a:spcAft>
              <a:buFont typeface="Wingdings" panose="05000000000000000000" pitchFamily="2" charset="2"/>
              <a:buChar char="Ø"/>
            </a:pPr>
            <a:r>
              <a:rPr lang="en-US" sz="1900" b="1" kern="100" dirty="0">
                <a:solidFill>
                  <a:srgbClr val="1D1D1D"/>
                </a:solidFill>
                <a:effectLst/>
                <a:latin typeface="DengXian Light" panose="02010600030101010101" pitchFamily="2" charset="-122"/>
                <a:ea typeface="DengXian" panose="02010600030101010101" pitchFamily="2" charset="-122"/>
                <a:cs typeface="Tahoma" panose="020B0604030504040204" pitchFamily="34" charset="0"/>
              </a:rPr>
              <a:t>Enhanced</a:t>
            </a:r>
            <a:r>
              <a:rPr lang="en-US" sz="1900" b="1" kern="100" spc="-20" dirty="0">
                <a:solidFill>
                  <a:srgbClr val="1D1D1D"/>
                </a:solidFill>
                <a:effectLst/>
                <a:latin typeface="DengXian Light" panose="02010600030101010101" pitchFamily="2" charset="-122"/>
                <a:ea typeface="DengXian" panose="02010600030101010101" pitchFamily="2" charset="-122"/>
                <a:cs typeface="Tahoma" panose="020B0604030504040204" pitchFamily="34" charset="0"/>
              </a:rPr>
              <a:t> </a:t>
            </a:r>
            <a:r>
              <a:rPr lang="en-US" sz="1900" b="1" kern="100" dirty="0">
                <a:solidFill>
                  <a:srgbClr val="1D1D1D"/>
                </a:solidFill>
                <a:effectLst/>
                <a:latin typeface="DengXian Light" panose="02010600030101010101" pitchFamily="2" charset="-122"/>
                <a:ea typeface="DengXian" panose="02010600030101010101" pitchFamily="2" charset="-122"/>
                <a:cs typeface="Tahoma" panose="020B0604030504040204" pitchFamily="34" charset="0"/>
              </a:rPr>
              <a:t>Capacity Building</a:t>
            </a:r>
            <a:r>
              <a:rPr lang="en-US" sz="1900" b="1" kern="100" spc="-55" dirty="0">
                <a:solidFill>
                  <a:srgbClr val="1D1D1D"/>
                </a:solidFill>
                <a:effectLst/>
                <a:latin typeface="DengXian Light" panose="02010600030101010101" pitchFamily="2" charset="-122"/>
                <a:ea typeface="DengXian" panose="02010600030101010101" pitchFamily="2" charset="-122"/>
                <a:cs typeface="Tahoma" panose="020B0604030504040204" pitchFamily="34" charset="0"/>
              </a:rPr>
              <a:t> </a:t>
            </a:r>
            <a:r>
              <a:rPr lang="en-US" sz="1900" b="1" kern="100" dirty="0">
                <a:solidFill>
                  <a:srgbClr val="1D1D1D"/>
                </a:solidFill>
                <a:effectLst/>
                <a:latin typeface="DengXian Light" panose="02010600030101010101" pitchFamily="2" charset="-122"/>
                <a:ea typeface="DengXian" panose="02010600030101010101" pitchFamily="2" charset="-122"/>
                <a:cs typeface="Tahoma" panose="020B0604030504040204" pitchFamily="34" charset="0"/>
              </a:rPr>
              <a:t>and</a:t>
            </a:r>
            <a:r>
              <a:rPr lang="en-US" sz="1900" b="1" kern="100" spc="-80" dirty="0">
                <a:solidFill>
                  <a:srgbClr val="1D1D1D"/>
                </a:solidFill>
                <a:effectLst/>
                <a:latin typeface="DengXian Light" panose="02010600030101010101" pitchFamily="2" charset="-122"/>
                <a:ea typeface="DengXian" panose="02010600030101010101" pitchFamily="2" charset="-122"/>
                <a:cs typeface="Tahoma" panose="020B0604030504040204" pitchFamily="34" charset="0"/>
              </a:rPr>
              <a:t> </a:t>
            </a:r>
            <a:r>
              <a:rPr lang="en-US" sz="1900" b="1" kern="100" spc="-10" dirty="0">
                <a:solidFill>
                  <a:srgbClr val="1D1D1D"/>
                </a:solidFill>
                <a:effectLst/>
                <a:latin typeface="DengXian Light" panose="02010600030101010101" pitchFamily="2" charset="-122"/>
                <a:ea typeface="DengXian" panose="02010600030101010101" pitchFamily="2" charset="-122"/>
                <a:cs typeface="Tahoma" panose="020B0604030504040204" pitchFamily="34" charset="0"/>
              </a:rPr>
              <a:t>Training</a:t>
            </a:r>
            <a:r>
              <a:rPr lang="en-US" sz="1900" kern="100" spc="-10" dirty="0">
                <a:solidFill>
                  <a:srgbClr val="1D1D1D"/>
                </a:solidFill>
                <a:effectLst/>
                <a:latin typeface="DengXian Light" panose="02010600030101010101" pitchFamily="2" charset="-122"/>
                <a:ea typeface="DengXian" panose="02010600030101010101" pitchFamily="2" charset="-122"/>
                <a:cs typeface="Tahoma" panose="020B0604030504040204" pitchFamily="34" charset="0"/>
              </a:rPr>
              <a:t> in</a:t>
            </a:r>
            <a:r>
              <a:rPr lang="en-US" sz="1900" kern="100" spc="-10" dirty="0">
                <a:effectLst/>
                <a:latin typeface="DengXian Light" panose="02010600030101010101" pitchFamily="2" charset="-122"/>
                <a:ea typeface="DengXian" panose="02010600030101010101" pitchFamily="2" charset="-122"/>
                <a:cs typeface="Tahoma" panose="020B0604030504040204" pitchFamily="34" charset="0"/>
              </a:rPr>
              <a:t> PTHA </a:t>
            </a:r>
            <a:r>
              <a:rPr lang="en-US" sz="1900" kern="100" spc="-10" dirty="0">
                <a:solidFill>
                  <a:srgbClr val="0070C0"/>
                </a:solidFill>
                <a:effectLst/>
                <a:latin typeface="DengXian Light" panose="02010600030101010101" pitchFamily="2" charset="-122"/>
                <a:ea typeface="DengXian" panose="02010600030101010101" pitchFamily="2" charset="-122"/>
                <a:cs typeface="Tahoma" panose="020B0604030504040204" pitchFamily="34" charset="0"/>
              </a:rPr>
              <a:t>and non-PTHA </a:t>
            </a:r>
            <a:r>
              <a:rPr lang="en-US" sz="1900" kern="100" dirty="0">
                <a:solidFill>
                  <a:srgbClr val="0070C0"/>
                </a:solidFill>
                <a:effectLst/>
                <a:latin typeface="DengXian Light" panose="02010600030101010101" pitchFamily="2" charset="-122"/>
                <a:ea typeface="DengXian" panose="02010600030101010101" pitchFamily="2" charset="-122"/>
                <a:cs typeface="Tahoma" panose="020B0604030504040204" pitchFamily="34" charset="0"/>
              </a:rPr>
              <a:t>[Funded by TSR Core budget] and evacuation mapping</a:t>
            </a:r>
          </a:p>
          <a:p>
            <a:pPr marL="0" marR="0">
              <a:lnSpc>
                <a:spcPct val="107000"/>
              </a:lnSpc>
              <a:spcBef>
                <a:spcPts val="0"/>
              </a:spcBef>
              <a:spcAft>
                <a:spcPts val="800"/>
              </a:spcAft>
            </a:pPr>
            <a:r>
              <a:rPr lang="en-US" sz="1900" b="1" kern="100" dirty="0">
                <a:solidFill>
                  <a:srgbClr val="C00000"/>
                </a:solidFill>
                <a:effectLst/>
                <a:latin typeface="DengXian Light" panose="02010600030101010101" pitchFamily="2" charset="-122"/>
                <a:ea typeface="DengXian" panose="02010600030101010101" pitchFamily="2" charset="-122"/>
                <a:cs typeface="Tahoma" panose="020B0604030504040204" pitchFamily="34" charset="0"/>
              </a:rPr>
              <a:t>Output 1.2</a:t>
            </a:r>
            <a:r>
              <a:rPr lang="en-US" sz="1900" kern="100" dirty="0">
                <a:latin typeface="Calibri" panose="020F0502020204030204" pitchFamily="34" charset="0"/>
                <a:ea typeface="DengXian" panose="02010600030101010101" pitchFamily="2" charset="-122"/>
                <a:cs typeface="Arial" panose="020B0604020202020204" pitchFamily="34" charset="0"/>
              </a:rPr>
              <a:t> </a:t>
            </a:r>
            <a:r>
              <a:rPr lang="en-US" sz="1900" b="1" kern="100" dirty="0">
                <a:solidFill>
                  <a:srgbClr val="C00000"/>
                </a:solidFill>
                <a:effectLst/>
                <a:latin typeface="DengXian Light" panose="02010600030101010101" pitchFamily="2" charset="-122"/>
                <a:ea typeface="DengXian" panose="02010600030101010101" pitchFamily="2" charset="-122"/>
                <a:cs typeface="Tahoma" panose="020B0604030504040204" pitchFamily="34" charset="0"/>
              </a:rPr>
              <a:t>(Currently 1.1)</a:t>
            </a:r>
          </a:p>
          <a:p>
            <a:pPr marL="342900" marR="0" lvl="0" indent="-342900" rtl="0">
              <a:lnSpc>
                <a:spcPct val="107000"/>
              </a:lnSpc>
              <a:spcBef>
                <a:spcPts val="0"/>
              </a:spcBef>
              <a:spcAft>
                <a:spcPts val="0"/>
              </a:spcAft>
              <a:buFont typeface="Wingdings" panose="05000000000000000000" pitchFamily="2" charset="2"/>
              <a:buChar char=""/>
            </a:pPr>
            <a:r>
              <a:rPr lang="en-US" sz="1900" b="1" kern="100" dirty="0">
                <a:solidFill>
                  <a:srgbClr val="1D1D1D"/>
                </a:solidFill>
                <a:effectLst/>
                <a:latin typeface="DengXian Light" panose="02010600030101010101" pitchFamily="2" charset="-122"/>
                <a:ea typeface="DengXian" panose="02010600030101010101" pitchFamily="2" charset="-122"/>
                <a:cs typeface="Tahoma" panose="020B0604030504040204" pitchFamily="34" charset="0"/>
              </a:rPr>
              <a:t>Tsunami Ready Indicator on Assessment 1</a:t>
            </a:r>
            <a:r>
              <a:rPr lang="en-US" sz="1900" kern="100" dirty="0">
                <a:solidFill>
                  <a:srgbClr val="1D1D1D"/>
                </a:solidFill>
                <a:effectLst/>
                <a:latin typeface="DengXian Light" panose="02010600030101010101" pitchFamily="2" charset="-122"/>
                <a:ea typeface="DengXian" panose="02010600030101010101" pitchFamily="2" charset="-122"/>
                <a:cs typeface="Tahoma" panose="020B0604030504040204" pitchFamily="34" charset="0"/>
              </a:rPr>
              <a:t>: Tsunami Hazard zones are mapped and designated.</a:t>
            </a:r>
            <a:endParaRPr lang="en-US" sz="1900" kern="100" dirty="0">
              <a:effectLst/>
              <a:latin typeface="Calibri" panose="020F0502020204030204" pitchFamily="34" charset="0"/>
              <a:ea typeface="DengXian" panose="02010600030101010101" pitchFamily="2" charset="-122"/>
              <a:cs typeface="Arial" panose="020B0604020202020204" pitchFamily="34" charset="0"/>
            </a:endParaRPr>
          </a:p>
          <a:p>
            <a:pPr marL="742950" marR="0" lvl="1" indent="-285750">
              <a:lnSpc>
                <a:spcPct val="107000"/>
              </a:lnSpc>
              <a:spcBef>
                <a:spcPts val="0"/>
              </a:spcBef>
              <a:spcAft>
                <a:spcPts val="800"/>
              </a:spcAft>
              <a:buFont typeface="Courier New" panose="02070309020205020404" pitchFamily="49" charset="0"/>
              <a:buChar char="o"/>
            </a:pPr>
            <a:r>
              <a:rPr lang="en-US" sz="1900" kern="100" dirty="0">
                <a:solidFill>
                  <a:srgbClr val="1D1D1D"/>
                </a:solidFill>
                <a:effectLst/>
                <a:latin typeface="DengXian Light" panose="02010600030101010101" pitchFamily="2" charset="-122"/>
                <a:ea typeface="DengXian" panose="02010600030101010101" pitchFamily="2" charset="-122"/>
                <a:cs typeface="Tahoma" panose="020B0604030504040204" pitchFamily="34" charset="0"/>
              </a:rPr>
              <a:t>High-resolution</a:t>
            </a:r>
            <a:r>
              <a:rPr lang="en-US" sz="1900" kern="100" spc="-80" dirty="0">
                <a:solidFill>
                  <a:srgbClr val="1D1D1D"/>
                </a:solidFill>
                <a:effectLst/>
                <a:latin typeface="DengXian Light" panose="02010600030101010101" pitchFamily="2" charset="-122"/>
                <a:ea typeface="DengXian" panose="02010600030101010101" pitchFamily="2" charset="-122"/>
                <a:cs typeface="Tahoma" panose="020B0604030504040204" pitchFamily="34" charset="0"/>
              </a:rPr>
              <a:t> </a:t>
            </a:r>
            <a:r>
              <a:rPr lang="en-US" sz="1900" kern="100" dirty="0">
                <a:solidFill>
                  <a:srgbClr val="1D1D1D"/>
                </a:solidFill>
                <a:effectLst/>
                <a:latin typeface="DengXian Light" panose="02010600030101010101" pitchFamily="2" charset="-122"/>
                <a:ea typeface="DengXian" panose="02010600030101010101" pitchFamily="2" charset="-122"/>
                <a:cs typeface="Tahoma" panose="020B0604030504040204" pitchFamily="34" charset="0"/>
              </a:rPr>
              <a:t>maps illustrating</a:t>
            </a:r>
            <a:r>
              <a:rPr lang="en-US" sz="1900" kern="100" spc="-5" dirty="0">
                <a:solidFill>
                  <a:srgbClr val="1D1D1D"/>
                </a:solidFill>
                <a:effectLst/>
                <a:latin typeface="DengXian Light" panose="02010600030101010101" pitchFamily="2" charset="-122"/>
                <a:ea typeface="DengXian" panose="02010600030101010101" pitchFamily="2" charset="-122"/>
                <a:cs typeface="Tahoma" panose="020B0604030504040204" pitchFamily="34" charset="0"/>
              </a:rPr>
              <a:t> </a:t>
            </a:r>
            <a:r>
              <a:rPr lang="en-US" sz="1900" kern="100" dirty="0">
                <a:solidFill>
                  <a:srgbClr val="1D1D1D"/>
                </a:solidFill>
                <a:effectLst/>
                <a:latin typeface="DengXian Light" panose="02010600030101010101" pitchFamily="2" charset="-122"/>
                <a:ea typeface="DengXian" panose="02010600030101010101" pitchFamily="2" charset="-122"/>
                <a:cs typeface="Tahoma" panose="020B0604030504040204" pitchFamily="34" charset="0"/>
              </a:rPr>
              <a:t>tsunami hazard zones,</a:t>
            </a:r>
            <a:r>
              <a:rPr lang="en-US" sz="1900" kern="100" spc="-25" dirty="0">
                <a:solidFill>
                  <a:srgbClr val="1D1D1D"/>
                </a:solidFill>
                <a:effectLst/>
                <a:latin typeface="DengXian Light" panose="02010600030101010101" pitchFamily="2" charset="-122"/>
                <a:ea typeface="DengXian" panose="02010600030101010101" pitchFamily="2" charset="-122"/>
                <a:cs typeface="Tahoma" panose="020B0604030504040204" pitchFamily="34" charset="0"/>
              </a:rPr>
              <a:t> </a:t>
            </a:r>
            <a:r>
              <a:rPr lang="en-US" sz="1900" kern="100" dirty="0">
                <a:solidFill>
                  <a:srgbClr val="1D1D1D"/>
                </a:solidFill>
                <a:effectLst/>
                <a:latin typeface="DengXian Light" panose="02010600030101010101" pitchFamily="2" charset="-122"/>
                <a:ea typeface="DengXian" panose="02010600030101010101" pitchFamily="2" charset="-122"/>
                <a:cs typeface="Tahoma" panose="020B0604030504040204" pitchFamily="34" charset="0"/>
              </a:rPr>
              <a:t>including</a:t>
            </a:r>
            <a:r>
              <a:rPr lang="en-US" sz="1900" kern="100" spc="-10" dirty="0">
                <a:solidFill>
                  <a:srgbClr val="1D1D1D"/>
                </a:solidFill>
                <a:effectLst/>
                <a:latin typeface="DengXian Light" panose="02010600030101010101" pitchFamily="2" charset="-122"/>
                <a:ea typeface="DengXian" panose="02010600030101010101" pitchFamily="2" charset="-122"/>
                <a:cs typeface="Tahoma" panose="020B0604030504040204" pitchFamily="34" charset="0"/>
              </a:rPr>
              <a:t> </a:t>
            </a:r>
            <a:r>
              <a:rPr lang="en-US" sz="1900" kern="100" dirty="0">
                <a:solidFill>
                  <a:srgbClr val="1D1D1D"/>
                </a:solidFill>
                <a:effectLst/>
                <a:latin typeface="DengXian Light" panose="02010600030101010101" pitchFamily="2" charset="-122"/>
                <a:ea typeface="DengXian" panose="02010600030101010101" pitchFamily="2" charset="-122"/>
                <a:cs typeface="Tahoma" panose="020B0604030504040204" pitchFamily="34" charset="0"/>
              </a:rPr>
              <a:t>areas prone to inundation and potential impact scenarios based on </a:t>
            </a:r>
            <a:r>
              <a:rPr lang="en-US" sz="1900" kern="100" dirty="0">
                <a:solidFill>
                  <a:srgbClr val="0070C0"/>
                </a:solidFill>
                <a:effectLst/>
                <a:latin typeface="DengXian Light" panose="02010600030101010101" pitchFamily="2" charset="-122"/>
                <a:ea typeface="DengXian" panose="02010600030101010101" pitchFamily="2" charset="-122"/>
                <a:cs typeface="Tahoma" panose="020B0604030504040204" pitchFamily="34" charset="0"/>
              </a:rPr>
              <a:t>PTHA or non-PTHA (Project country to decide approach)</a:t>
            </a:r>
            <a:endParaRPr lang="en-US" sz="1900" kern="100" dirty="0">
              <a:solidFill>
                <a:srgbClr val="0070C0"/>
              </a:solidFill>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endParaRPr lang="en-US" sz="2800" kern="100" dirty="0">
              <a:effectLst/>
              <a:latin typeface="Calibri" panose="020F0502020204030204" pitchFamily="34" charset="0"/>
              <a:ea typeface="DengXian" panose="02010600030101010101" pitchFamily="2" charset="-122"/>
              <a:cs typeface="Arial" panose="020B0604020202020204" pitchFamily="34" charset="0"/>
            </a:endParaRPr>
          </a:p>
          <a:p>
            <a:pPr marL="0">
              <a:lnSpc>
                <a:spcPct val="107000"/>
              </a:lnSpc>
              <a:spcBef>
                <a:spcPts val="0"/>
              </a:spcBef>
              <a:spcAft>
                <a:spcPts val="800"/>
              </a:spcAft>
            </a:pPr>
            <a:endParaRPr lang="en-US" sz="2800" kern="1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endParaRPr lang="en-US" sz="2800" kern="100" dirty="0">
              <a:effectLst/>
              <a:latin typeface="Calibri" panose="020F0502020204030204" pitchFamily="34" charset="0"/>
              <a:ea typeface="DengXian" panose="02010600030101010101" pitchFamily="2" charset="-122"/>
              <a:cs typeface="Arial" panose="020B0604020202020204" pitchFamily="34" charset="0"/>
            </a:endParaRPr>
          </a:p>
          <a:p>
            <a:endParaRPr lang="en-US" sz="2800" kern="100" dirty="0">
              <a:effectLst/>
              <a:latin typeface="Calibri" panose="020F0502020204030204" pitchFamily="34" charset="0"/>
              <a:ea typeface="DengXian" panose="02010600030101010101" pitchFamily="2" charset="-122"/>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BEF9F0D0-2DE9-3FD9-945A-FE0680E50AF8}"/>
              </a:ext>
            </a:extLst>
          </p:cNvPr>
          <p:cNvPicPr>
            <a:picLocks noChangeAspect="1"/>
          </p:cNvPicPr>
          <p:nvPr/>
        </p:nvPicPr>
        <p:blipFill rotWithShape="1">
          <a:blip r:embed="rId2"/>
          <a:srcRect l="21572" t="16220" r="15251" b="5324"/>
          <a:stretch/>
        </p:blipFill>
        <p:spPr>
          <a:xfrm>
            <a:off x="5269585" y="94268"/>
            <a:ext cx="6922416" cy="6757146"/>
          </a:xfrm>
          <a:prstGeom prst="rect">
            <a:avLst/>
          </a:prstGeom>
        </p:spPr>
      </p:pic>
    </p:spTree>
    <p:extLst>
      <p:ext uri="{BB962C8B-B14F-4D97-AF65-F5344CB8AC3E}">
        <p14:creationId xmlns:p14="http://schemas.microsoft.com/office/powerpoint/2010/main" val="2019921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2" name="Straight Connector 2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A1B5F68-C018-7D9E-78D4-B61DFF2D994E}"/>
              </a:ext>
            </a:extLst>
          </p:cNvPr>
          <p:cNvSpPr>
            <a:spLocks noGrp="1"/>
          </p:cNvSpPr>
          <p:nvPr>
            <p:ph idx="1"/>
          </p:nvPr>
        </p:nvSpPr>
        <p:spPr>
          <a:xfrm>
            <a:off x="564699" y="2113285"/>
            <a:ext cx="5531301" cy="4607424"/>
          </a:xfrm>
        </p:spPr>
        <p:txBody>
          <a:bodyPr>
            <a:normAutofit/>
          </a:bodyPr>
          <a:lstStyle/>
          <a:p>
            <a:endParaRPr lang="en-US" sz="1100" b="1" kern="100"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endParaRPr>
          </a:p>
          <a:p>
            <a:r>
              <a:rPr lang="en-US" sz="1400" b="1" kern="100"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rPr>
              <a:t>Output 1.3</a:t>
            </a:r>
          </a:p>
          <a:p>
            <a:pPr>
              <a:buFont typeface="Wingdings" panose="05000000000000000000" pitchFamily="2" charset="2"/>
              <a:buChar char="Ø"/>
            </a:pPr>
            <a:r>
              <a:rPr lang="en-US" sz="1400" b="1" kern="100"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rPr>
              <a:t>Tsunami Ready Indicator on Preparedness 1</a:t>
            </a:r>
            <a:r>
              <a:rPr lang="en-US" sz="1400" kern="100"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rPr>
              <a:t>: Tsunami Evacuation maps (Approved at later stage)</a:t>
            </a:r>
          </a:p>
          <a:p>
            <a:endParaRPr lang="en-US" sz="1400" kern="100"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endParaRPr>
          </a:p>
          <a:p>
            <a:pPr marL="0" marR="0">
              <a:spcBef>
                <a:spcPts val="0"/>
              </a:spcBef>
              <a:spcAft>
                <a:spcPts val="800"/>
              </a:spcAft>
            </a:pPr>
            <a:r>
              <a:rPr lang="en-US" sz="1400" b="1" kern="100" dirty="0">
                <a:solidFill>
                  <a:srgbClr val="00B050"/>
                </a:solidFill>
                <a:effectLst/>
                <a:latin typeface="DengXian Light" panose="02010600030101010101" pitchFamily="2" charset="-122"/>
                <a:ea typeface="DengXian" panose="02010600030101010101" pitchFamily="2" charset="-122"/>
                <a:cs typeface="Tahoma" panose="020B0604030504040204" pitchFamily="34" charset="0"/>
              </a:rPr>
              <a:t>Proposed Activities</a:t>
            </a:r>
            <a:endParaRPr lang="en-US" sz="1400" kern="100" dirty="0">
              <a:solidFill>
                <a:srgbClr val="00B050"/>
              </a:solidFill>
              <a:effectLst/>
              <a:latin typeface="Calibri" panose="020F0502020204030204" pitchFamily="34" charset="0"/>
              <a:ea typeface="DengXian" panose="02010600030101010101" pitchFamily="2" charset="-122"/>
              <a:cs typeface="Arial" panose="020B0604020202020204" pitchFamily="34" charset="0"/>
            </a:endParaRPr>
          </a:p>
          <a:p>
            <a:pPr marL="342900" marR="0" lvl="0" indent="-342900">
              <a:spcBef>
                <a:spcPts val="0"/>
              </a:spcBef>
              <a:spcAft>
                <a:spcPts val="0"/>
              </a:spcAft>
              <a:buFont typeface="+mj-lt"/>
              <a:buAutoNum type="arabicPeriod"/>
            </a:pPr>
            <a:r>
              <a:rPr lang="en-US" sz="1400" kern="100"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rPr>
              <a:t>Organize 1 regional workshop</a:t>
            </a:r>
            <a:r>
              <a:rPr lang="en-US" sz="1400" kern="100" dirty="0">
                <a:solidFill>
                  <a:schemeClr val="bg1"/>
                </a:solidFill>
                <a:latin typeface="DengXian Light" panose="02010600030101010101" pitchFamily="2" charset="-122"/>
                <a:ea typeface="DengXian" panose="02010600030101010101" pitchFamily="2" charset="-122"/>
                <a:cs typeface="Tahoma" panose="020B0604030504040204" pitchFamily="34" charset="0"/>
              </a:rPr>
              <a:t> and national-local workshop(s)</a:t>
            </a:r>
            <a:br>
              <a:rPr lang="en-US" sz="1400" kern="100"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rPr>
            </a:br>
            <a:endParaRPr lang="en-US" sz="1400" kern="1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marL="800100" marR="0" lvl="1" indent="-342900">
              <a:spcBef>
                <a:spcPts val="0"/>
              </a:spcBef>
              <a:spcAft>
                <a:spcPts val="0"/>
              </a:spcAft>
              <a:buFont typeface="+mj-lt"/>
              <a:buAutoNum type="alphaLcPeriod"/>
            </a:pPr>
            <a:r>
              <a:rPr lang="en-US" sz="1400" b="1" kern="100" dirty="0">
                <a:solidFill>
                  <a:srgbClr val="00B0F0"/>
                </a:solidFill>
                <a:effectLst/>
                <a:latin typeface="DengXian Light" panose="02010600030101010101" pitchFamily="2" charset="-122"/>
                <a:ea typeface="DengXian" panose="02010600030101010101" pitchFamily="2" charset="-122"/>
                <a:cs typeface="Tahoma" panose="020B0604030504040204" pitchFamily="34" charset="0"/>
              </a:rPr>
              <a:t>Regional</a:t>
            </a:r>
            <a:r>
              <a:rPr lang="en-US" sz="1400" kern="100" dirty="0">
                <a:solidFill>
                  <a:srgbClr val="00B0F0"/>
                </a:solidFill>
                <a:effectLst/>
                <a:latin typeface="DengXian Light" panose="02010600030101010101" pitchFamily="2" charset="-122"/>
                <a:ea typeface="DengXian" panose="02010600030101010101" pitchFamily="2" charset="-122"/>
                <a:cs typeface="Tahoma" panose="020B0604030504040204" pitchFamily="34" charset="0"/>
              </a:rPr>
              <a:t> </a:t>
            </a:r>
            <a:r>
              <a:rPr lang="en-US" sz="1400" kern="100"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rPr>
              <a:t>non-PTHA (1 Day) and PTHA (2 Days), and evacuation mapping (2 Days) [5 Days total]</a:t>
            </a:r>
            <a:endParaRPr lang="en-US" sz="1400" kern="1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marL="800100" marR="0" lvl="1" indent="-342900">
              <a:spcBef>
                <a:spcPts val="0"/>
              </a:spcBef>
              <a:spcAft>
                <a:spcPts val="0"/>
              </a:spcAft>
              <a:buFont typeface="+mj-lt"/>
              <a:buAutoNum type="alphaLcPeriod"/>
            </a:pPr>
            <a:r>
              <a:rPr lang="en-US" sz="1400" b="1" kern="100" dirty="0">
                <a:solidFill>
                  <a:srgbClr val="00B0F0"/>
                </a:solidFill>
                <a:effectLst/>
                <a:latin typeface="DengXian Light" panose="02010600030101010101" pitchFamily="2" charset="-122"/>
                <a:ea typeface="DengXian" panose="02010600030101010101" pitchFamily="2" charset="-122"/>
                <a:cs typeface="Tahoma" panose="020B0604030504040204" pitchFamily="34" charset="0"/>
              </a:rPr>
              <a:t>National to local</a:t>
            </a:r>
            <a:r>
              <a:rPr lang="en-US" sz="1400" kern="100" dirty="0">
                <a:solidFill>
                  <a:srgbClr val="00B0F0"/>
                </a:solidFill>
                <a:effectLst/>
                <a:latin typeface="DengXian Light" panose="02010600030101010101" pitchFamily="2" charset="-122"/>
                <a:ea typeface="DengXian" panose="02010600030101010101" pitchFamily="2" charset="-122"/>
                <a:cs typeface="Tahoma" panose="020B0604030504040204" pitchFamily="34" charset="0"/>
              </a:rPr>
              <a:t> </a:t>
            </a:r>
            <a:r>
              <a:rPr lang="en-US" sz="1400" kern="100"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rPr>
              <a:t>in each project country on Non-PTHA or PTHA and evacuation mapping (2-3 days) based on Member State choice /preference.</a:t>
            </a:r>
            <a:endParaRPr lang="en-US" sz="1400" kern="100" dirty="0">
              <a:solidFill>
                <a:schemeClr val="bg1"/>
              </a:solidFill>
              <a:latin typeface="Calibri" panose="020F0502020204030204" pitchFamily="34" charset="0"/>
              <a:ea typeface="DengXian" panose="02010600030101010101" pitchFamily="2" charset="-122"/>
              <a:cs typeface="Arial" panose="020B0604020202020204" pitchFamily="34" charset="0"/>
            </a:endParaRPr>
          </a:p>
          <a:p>
            <a:pPr marL="457200" marR="0" lvl="1" indent="0">
              <a:spcBef>
                <a:spcPts val="0"/>
              </a:spcBef>
              <a:spcAft>
                <a:spcPts val="0"/>
              </a:spcAft>
              <a:buNone/>
            </a:pPr>
            <a:endParaRPr lang="en-US" sz="1400" kern="1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marL="342900" marR="0" lvl="0" indent="-342900">
              <a:spcBef>
                <a:spcPts val="0"/>
              </a:spcBef>
              <a:spcAft>
                <a:spcPts val="0"/>
              </a:spcAft>
              <a:buFont typeface="+mj-lt"/>
              <a:buAutoNum type="arabicPeriod"/>
            </a:pPr>
            <a:r>
              <a:rPr lang="en-US" sz="1400" kern="100"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rPr>
              <a:t>Prepare maps in interactive and accessible formats.</a:t>
            </a:r>
          </a:p>
          <a:p>
            <a:pPr marL="342900" marR="0" lvl="0" indent="-342900">
              <a:spcBef>
                <a:spcPts val="0"/>
              </a:spcBef>
              <a:spcAft>
                <a:spcPts val="0"/>
              </a:spcAft>
              <a:buFont typeface="+mj-lt"/>
              <a:buAutoNum type="arabicPeriod"/>
            </a:pPr>
            <a:endParaRPr lang="en-US" sz="1400" kern="1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marL="342900" marR="0" lvl="0" indent="-342900">
              <a:spcBef>
                <a:spcPts val="0"/>
              </a:spcBef>
              <a:spcAft>
                <a:spcPts val="0"/>
              </a:spcAft>
              <a:buFont typeface="+mj-lt"/>
              <a:buAutoNum type="arabicPeriod"/>
            </a:pPr>
            <a:r>
              <a:rPr lang="en-US" sz="1400" kern="100"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rPr>
              <a:t>Disseminate results to relevant stakeholders.</a:t>
            </a:r>
          </a:p>
          <a:p>
            <a:pPr marL="342900" marR="0" lvl="0" indent="-342900">
              <a:spcBef>
                <a:spcPts val="0"/>
              </a:spcBef>
              <a:spcAft>
                <a:spcPts val="0"/>
              </a:spcAft>
              <a:buFont typeface="+mj-lt"/>
              <a:buAutoNum type="arabicPeriod"/>
            </a:pPr>
            <a:endParaRPr lang="en-US" sz="1400" kern="1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marL="342900" marR="0" lvl="0" indent="-342900">
              <a:spcBef>
                <a:spcPts val="0"/>
              </a:spcBef>
              <a:spcAft>
                <a:spcPts val="0"/>
              </a:spcAft>
              <a:buFont typeface="+mj-lt"/>
              <a:buAutoNum type="arabicPeriod"/>
            </a:pPr>
            <a:r>
              <a:rPr lang="en-US" sz="1400" kern="100" dirty="0">
                <a:solidFill>
                  <a:schemeClr val="bg1"/>
                </a:solidFill>
                <a:effectLst/>
                <a:latin typeface="DengXian Light" panose="02010600030101010101" pitchFamily="2" charset="-122"/>
                <a:ea typeface="DengXian" panose="02010600030101010101" pitchFamily="2" charset="-122"/>
                <a:cs typeface="Tahoma" panose="020B0604030504040204" pitchFamily="34" charset="0"/>
              </a:rPr>
              <a:t>Prepare a report to be submitted to the ICG Steering Committee  and ICG session by the end of the project.</a:t>
            </a:r>
          </a:p>
          <a:p>
            <a:endParaRPr lang="en-US" sz="1100" kern="1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endParaRPr lang="en-US" sz="1100" kern="1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endParaRPr lang="en-US" sz="1100" dirty="0">
              <a:solidFill>
                <a:schemeClr val="bg1"/>
              </a:solidFill>
            </a:endParaRPr>
          </a:p>
        </p:txBody>
      </p:sp>
      <p:pic>
        <p:nvPicPr>
          <p:cNvPr id="7" name="Picture 6" descr="A group of people sitting around a table&#10;&#10;Description automatically generated">
            <a:extLst>
              <a:ext uri="{FF2B5EF4-FFF2-40B4-BE49-F238E27FC236}">
                <a16:creationId xmlns:a16="http://schemas.microsoft.com/office/drawing/2014/main" id="{C9EAC9E3-9382-603C-1727-2C19094FA458}"/>
              </a:ext>
            </a:extLst>
          </p:cNvPr>
          <p:cNvPicPr>
            <a:picLocks noChangeAspect="1"/>
          </p:cNvPicPr>
          <p:nvPr/>
        </p:nvPicPr>
        <p:blipFill rotWithShape="1">
          <a:blip r:embed="rId2">
            <a:extLst>
              <a:ext uri="{28A0092B-C50C-407E-A947-70E740481C1C}">
                <a14:useLocalDpi xmlns:a14="http://schemas.microsoft.com/office/drawing/2010/main" val="0"/>
              </a:ext>
            </a:extLst>
          </a:blip>
          <a:srcRect b="29037"/>
          <a:stretch/>
        </p:blipFill>
        <p:spPr>
          <a:xfrm>
            <a:off x="7335910" y="369913"/>
            <a:ext cx="2207205" cy="2784532"/>
          </a:xfrm>
          <a:prstGeom prst="rect">
            <a:avLst/>
          </a:prstGeom>
        </p:spPr>
      </p:pic>
      <p:sp>
        <p:nvSpPr>
          <p:cNvPr id="24" name="Rectangle 2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in front of a screen&#10;&#10;Description automatically generated">
            <a:extLst>
              <a:ext uri="{FF2B5EF4-FFF2-40B4-BE49-F238E27FC236}">
                <a16:creationId xmlns:a16="http://schemas.microsoft.com/office/drawing/2014/main" id="{FCC403AA-7F25-FF2E-CC61-2C66177A5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8661" y="4315089"/>
            <a:ext cx="3588640" cy="1614888"/>
          </a:xfrm>
          <a:prstGeom prst="rect">
            <a:avLst/>
          </a:prstGeom>
        </p:spPr>
      </p:pic>
      <p:sp>
        <p:nvSpPr>
          <p:cNvPr id="26" name="Rectangle 2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55911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otalTime>4415</TotalTime>
  <Words>2262</Words>
  <Application>Microsoft Office PowerPoint</Application>
  <PresentationFormat>Widescreen</PresentationFormat>
  <Paragraphs>503</Paragraphs>
  <Slides>23</Slides>
  <Notes>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DengXian Light</vt:lpstr>
      <vt:lpstr>Forum</vt:lpstr>
      <vt:lpstr>Open Sauce Light</vt:lpstr>
      <vt:lpstr>72 Light</vt:lpstr>
      <vt:lpstr>Arial</vt:lpstr>
      <vt:lpstr>Calibri</vt:lpstr>
      <vt:lpstr>Calibri Light</vt:lpstr>
      <vt:lpstr>Courier New</vt:lpstr>
      <vt:lpstr>Times New Roman</vt:lpstr>
      <vt:lpstr>Wingdings</vt:lpstr>
      <vt:lpstr>Office Theme</vt:lpstr>
      <vt:lpstr>9_Custom Design</vt:lpstr>
      <vt:lpstr>1_Office Theme</vt:lpstr>
      <vt:lpstr>PowerPoint Presentation</vt:lpstr>
      <vt:lpstr>PowerPoint Presentation</vt:lpstr>
      <vt:lpstr>New  IOC DG-ECHO Funded CoastWAVE Project</vt:lpstr>
      <vt:lpstr>PowerPoint Presentation</vt:lpstr>
      <vt:lpstr>CoastWAVE 2.0 Project Components</vt:lpstr>
      <vt:lpstr>CoastWAVE 2.0 Project Outcomes</vt:lpstr>
      <vt:lpstr>COMPONENT 1</vt:lpstr>
      <vt:lpstr>PowerPoint Presentation</vt:lpstr>
      <vt:lpstr>PowerPoint Presentation</vt:lpstr>
      <vt:lpstr>PowerPoint Presentation</vt:lpstr>
      <vt:lpstr>PowerPoint Presentation</vt:lpstr>
      <vt:lpstr>COMPONENT 2</vt:lpstr>
      <vt:lpstr>PowerPoint Presentation</vt:lpstr>
      <vt:lpstr>COMPONENT 3 </vt:lpstr>
      <vt:lpstr>PowerPoint Presentation</vt:lpstr>
      <vt:lpstr>PowerPoint Presentation</vt:lpstr>
      <vt:lpstr>PowerPoint Presentation</vt:lpstr>
      <vt:lpstr>COMPONENT 4 </vt:lpstr>
      <vt:lpstr> OUTCOME 5  STAKEHOLDERS UNDERSTAND AND HAVE THE KNOWLEDGE AND CAPACITY TO INTEGRATE RARE, BUT HIGH IMPACT TSUNAMI EVENTS IN MULTI-HAZARD APPROACHES, DECISION-MAKING AND PLANNING </vt:lpstr>
      <vt:lpstr>Other Project Budget </vt:lpstr>
      <vt:lpstr>Provisional Work Plan</vt:lpstr>
      <vt:lpstr>On Going Preparations to kick Start CoastWAVE 2.0 Project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Chang Seng, Denis</dc:creator>
  <cp:lastModifiedBy>Chang Seng, Denis</cp:lastModifiedBy>
  <cp:revision>332</cp:revision>
  <dcterms:created xsi:type="dcterms:W3CDTF">2023-04-09T12:47:38Z</dcterms:created>
  <dcterms:modified xsi:type="dcterms:W3CDTF">2024-04-25T07:08:21Z</dcterms:modified>
</cp:coreProperties>
</file>