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66" r:id="rId2"/>
  </p:sldIdLst>
  <p:sldSz cx="15119350" cy="21383625"/>
  <p:notesSz cx="6858000" cy="9144000"/>
  <p:embeddedFontLst>
    <p:embeddedFont>
      <p:font typeface="Helvetica Neue" panose="020B0604020202020204" charset="0"/>
      <p:regular r:id="rId4"/>
      <p:bold r:id="rId5"/>
      <p:italic r:id="rId6"/>
      <p:boldItalic r:id="rId7"/>
    </p:embeddedFont>
    <p:embeddedFont>
      <p:font typeface="Montserrat" panose="020B0604020202020204" charset="0"/>
      <p:regular r:id="rId8"/>
      <p:bold r:id="rId9"/>
      <p:italic r:id="rId10"/>
      <p:boldItalic r:id="rId11"/>
    </p:embeddedFont>
    <p:embeddedFont>
      <p:font typeface="Montserrat Medium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735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B497D8-9B90-D971-12BD-93042A69F7EF}" v="6" dt="2024-05-03T13:13:03.170"/>
    <p1510:client id="{E9873BDE-E367-4FCB-A977-3CD831B0B47E}" v="654" dt="2024-05-03T13:34:07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6735"/>
        <p:guide pos="4762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21" Type="http://schemas.microsoft.com/office/2015/10/relationships/revisionInfo" Target="revisionInfo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gguna Tamu" userId="S::urn:spo:anon#741d5c7438250f88c623ff5f981190200e6d68d1051a5796352f3f1d4fb9ece9::" providerId="AD" clId="Web-{9CB497D8-9B90-D971-12BD-93042A69F7EF}"/>
    <pc:docChg chg="modSld">
      <pc:chgData name="Pengguna Tamu" userId="S::urn:spo:anon#741d5c7438250f88c623ff5f981190200e6d68d1051a5796352f3f1d4fb9ece9::" providerId="AD" clId="Web-{9CB497D8-9B90-D971-12BD-93042A69F7EF}" dt="2024-05-03T13:13:03.170" v="2" actId="20577"/>
      <pc:docMkLst>
        <pc:docMk/>
      </pc:docMkLst>
      <pc:sldChg chg="modSp">
        <pc:chgData name="Pengguna Tamu" userId="S::urn:spo:anon#741d5c7438250f88c623ff5f981190200e6d68d1051a5796352f3f1d4fb9ece9::" providerId="AD" clId="Web-{9CB497D8-9B90-D971-12BD-93042A69F7EF}" dt="2024-05-03T13:13:03.170" v="2" actId="20577"/>
        <pc:sldMkLst>
          <pc:docMk/>
          <pc:sldMk cId="1857872673" sldId="266"/>
        </pc:sldMkLst>
        <pc:spChg chg="mod">
          <ac:chgData name="Pengguna Tamu" userId="S::urn:spo:anon#741d5c7438250f88c623ff5f981190200e6d68d1051a5796352f3f1d4fb9ece9::" providerId="AD" clId="Web-{9CB497D8-9B90-D971-12BD-93042A69F7EF}" dt="2024-05-03T13:13:03.170" v="2" actId="20577"/>
          <ac:spMkLst>
            <pc:docMk/>
            <pc:sldMk cId="1857872673" sldId="266"/>
            <ac:spMk id="13" creationId="{D24A5BAB-1DC5-502A-556B-D6A7B6FC499D}"/>
          </ac:spMkLst>
        </pc:spChg>
      </pc:sldChg>
    </pc:docChg>
  </pc:docChgLst>
  <pc:docChgLst>
    <pc:chgData name="Long Jiang" userId="479591b0-bbdd-467b-a489-7f685e24f696" providerId="ADAL" clId="{E9873BDE-E367-4FCB-A977-3CD831B0B47E}"/>
    <pc:docChg chg="undo redo custSel addSld delSld modSld sldOrd">
      <pc:chgData name="Long Jiang" userId="479591b0-bbdd-467b-a489-7f685e24f696" providerId="ADAL" clId="{E9873BDE-E367-4FCB-A977-3CD831B0B47E}" dt="2024-05-03T13:34:07.344" v="3492" actId="47"/>
      <pc:docMkLst>
        <pc:docMk/>
      </pc:docMkLst>
      <pc:sldChg chg="modSp del mod">
        <pc:chgData name="Long Jiang" userId="479591b0-bbdd-467b-a489-7f685e24f696" providerId="ADAL" clId="{E9873BDE-E367-4FCB-A977-3CD831B0B47E}" dt="2024-05-03T13:34:07.344" v="3492" actId="47"/>
        <pc:sldMkLst>
          <pc:docMk/>
          <pc:sldMk cId="0" sldId="256"/>
        </pc:sldMkLst>
        <pc:spChg chg="mod">
          <ac:chgData name="Long Jiang" userId="479591b0-bbdd-467b-a489-7f685e24f696" providerId="ADAL" clId="{E9873BDE-E367-4FCB-A977-3CD831B0B47E}" dt="2024-05-02T12:45:10.185" v="1340" actId="6549"/>
          <ac:spMkLst>
            <pc:docMk/>
            <pc:sldMk cId="0" sldId="256"/>
            <ac:spMk id="59" creationId="{00000000-0000-0000-0000-000000000000}"/>
          </ac:spMkLst>
        </pc:spChg>
      </pc:sldChg>
      <pc:sldChg chg="addSp delSp new del mod">
        <pc:chgData name="Long Jiang" userId="479591b0-bbdd-467b-a489-7f685e24f696" providerId="ADAL" clId="{E9873BDE-E367-4FCB-A977-3CD831B0B47E}" dt="2024-05-02T13:01:57.590" v="2211" actId="47"/>
        <pc:sldMkLst>
          <pc:docMk/>
          <pc:sldMk cId="1915752493" sldId="257"/>
        </pc:sldMkLst>
        <pc:picChg chg="add del">
          <ac:chgData name="Long Jiang" userId="479591b0-bbdd-467b-a489-7f685e24f696" providerId="ADAL" clId="{E9873BDE-E367-4FCB-A977-3CD831B0B47E}" dt="2024-05-02T11:56:58.317" v="263" actId="21"/>
          <ac:picMkLst>
            <pc:docMk/>
            <pc:sldMk cId="1915752493" sldId="257"/>
            <ac:picMk id="3" creationId="{6B26AA7C-A481-9A2C-C3A4-820A2939D70E}"/>
          </ac:picMkLst>
        </pc:picChg>
      </pc:sldChg>
      <pc:sldChg chg="addSp delSp new del mod">
        <pc:chgData name="Long Jiang" userId="479591b0-bbdd-467b-a489-7f685e24f696" providerId="ADAL" clId="{E9873BDE-E367-4FCB-A977-3CD831B0B47E}" dt="2024-05-02T13:02:12.596" v="2219" actId="47"/>
        <pc:sldMkLst>
          <pc:docMk/>
          <pc:sldMk cId="857205312" sldId="258"/>
        </pc:sldMkLst>
        <pc:picChg chg="add del">
          <ac:chgData name="Long Jiang" userId="479591b0-bbdd-467b-a489-7f685e24f696" providerId="ADAL" clId="{E9873BDE-E367-4FCB-A977-3CD831B0B47E}" dt="2024-05-02T11:59:18.933" v="304" actId="21"/>
          <ac:picMkLst>
            <pc:docMk/>
            <pc:sldMk cId="857205312" sldId="258"/>
            <ac:picMk id="3" creationId="{F7E35955-A62D-035D-C18E-943F159DBF07}"/>
          </ac:picMkLst>
        </pc:picChg>
      </pc:sldChg>
      <pc:sldChg chg="addSp delSp new del mod ord">
        <pc:chgData name="Long Jiang" userId="479591b0-bbdd-467b-a489-7f685e24f696" providerId="ADAL" clId="{E9873BDE-E367-4FCB-A977-3CD831B0B47E}" dt="2024-05-02T13:02:01.795" v="2213" actId="47"/>
        <pc:sldMkLst>
          <pc:docMk/>
          <pc:sldMk cId="3698941771" sldId="259"/>
        </pc:sldMkLst>
        <pc:picChg chg="add del">
          <ac:chgData name="Long Jiang" userId="479591b0-bbdd-467b-a489-7f685e24f696" providerId="ADAL" clId="{E9873BDE-E367-4FCB-A977-3CD831B0B47E}" dt="2024-05-02T11:57:31.250" v="268" actId="21"/>
          <ac:picMkLst>
            <pc:docMk/>
            <pc:sldMk cId="3698941771" sldId="259"/>
            <ac:picMk id="3" creationId="{E50BCCB6-5BE9-1A70-15EC-C1F1F1FA219E}"/>
          </ac:picMkLst>
        </pc:picChg>
      </pc:sldChg>
      <pc:sldChg chg="addSp delSp new del mod">
        <pc:chgData name="Long Jiang" userId="479591b0-bbdd-467b-a489-7f685e24f696" providerId="ADAL" clId="{E9873BDE-E367-4FCB-A977-3CD831B0B47E}" dt="2024-05-02T13:02:05.395" v="2215" actId="47"/>
        <pc:sldMkLst>
          <pc:docMk/>
          <pc:sldMk cId="3929945471" sldId="260"/>
        </pc:sldMkLst>
        <pc:picChg chg="add del">
          <ac:chgData name="Long Jiang" userId="479591b0-bbdd-467b-a489-7f685e24f696" providerId="ADAL" clId="{E9873BDE-E367-4FCB-A977-3CD831B0B47E}" dt="2024-05-02T11:58:02.475" v="272" actId="21"/>
          <ac:picMkLst>
            <pc:docMk/>
            <pc:sldMk cId="3929945471" sldId="260"/>
            <ac:picMk id="3" creationId="{B444383C-F55B-D043-1466-ACD19EDE81FA}"/>
          </ac:picMkLst>
        </pc:picChg>
      </pc:sldChg>
      <pc:sldChg chg="addSp delSp new del mod">
        <pc:chgData name="Long Jiang" userId="479591b0-bbdd-467b-a489-7f685e24f696" providerId="ADAL" clId="{E9873BDE-E367-4FCB-A977-3CD831B0B47E}" dt="2024-05-02T13:02:09.078" v="2217" actId="47"/>
        <pc:sldMkLst>
          <pc:docMk/>
          <pc:sldMk cId="360176766" sldId="261"/>
        </pc:sldMkLst>
        <pc:picChg chg="add del">
          <ac:chgData name="Long Jiang" userId="479591b0-bbdd-467b-a489-7f685e24f696" providerId="ADAL" clId="{E9873BDE-E367-4FCB-A977-3CD831B0B47E}" dt="2024-05-02T11:58:32.087" v="276" actId="21"/>
          <ac:picMkLst>
            <pc:docMk/>
            <pc:sldMk cId="360176766" sldId="261"/>
            <ac:picMk id="3" creationId="{E69BACAF-35DB-D96A-F7A6-5CB9016331E5}"/>
          </ac:picMkLst>
        </pc:picChg>
      </pc:sldChg>
      <pc:sldChg chg="add del setBg modNotes">
        <pc:chgData name="Long Jiang" userId="479591b0-bbdd-467b-a489-7f685e24f696" providerId="ADAL" clId="{E9873BDE-E367-4FCB-A977-3CD831B0B47E}" dt="2024-05-02T13:01:59.955" v="2212" actId="47"/>
        <pc:sldMkLst>
          <pc:docMk/>
          <pc:sldMk cId="3123207873" sldId="262"/>
        </pc:sldMkLst>
      </pc:sldChg>
      <pc:sldChg chg="add del setBg modNotes">
        <pc:chgData name="Long Jiang" userId="479591b0-bbdd-467b-a489-7f685e24f696" providerId="ADAL" clId="{E9873BDE-E367-4FCB-A977-3CD831B0B47E}" dt="2024-05-02T13:02:03.671" v="2214" actId="47"/>
        <pc:sldMkLst>
          <pc:docMk/>
          <pc:sldMk cId="1950112274" sldId="263"/>
        </pc:sldMkLst>
      </pc:sldChg>
      <pc:sldChg chg="add del setBg modNotes">
        <pc:chgData name="Long Jiang" userId="479591b0-bbdd-467b-a489-7f685e24f696" providerId="ADAL" clId="{E9873BDE-E367-4FCB-A977-3CD831B0B47E}" dt="2024-05-02T13:02:07.319" v="2216" actId="47"/>
        <pc:sldMkLst>
          <pc:docMk/>
          <pc:sldMk cId="2408006508" sldId="264"/>
        </pc:sldMkLst>
      </pc:sldChg>
      <pc:sldChg chg="add del setBg modNotes">
        <pc:chgData name="Long Jiang" userId="479591b0-bbdd-467b-a489-7f685e24f696" providerId="ADAL" clId="{E9873BDE-E367-4FCB-A977-3CD831B0B47E}" dt="2024-05-02T13:02:10.849" v="2218" actId="47"/>
        <pc:sldMkLst>
          <pc:docMk/>
          <pc:sldMk cId="3339229676" sldId="265"/>
        </pc:sldMkLst>
      </pc:sldChg>
      <pc:sldChg chg="addSp delSp modSp add mod">
        <pc:chgData name="Long Jiang" userId="479591b0-bbdd-467b-a489-7f685e24f696" providerId="ADAL" clId="{E9873BDE-E367-4FCB-A977-3CD831B0B47E}" dt="2024-05-03T13:33:58.629" v="3491" actId="20577"/>
        <pc:sldMkLst>
          <pc:docMk/>
          <pc:sldMk cId="1857872673" sldId="266"/>
        </pc:sldMkLst>
        <pc:spChg chg="add mod">
          <ac:chgData name="Long Jiang" userId="479591b0-bbdd-467b-a489-7f685e24f696" providerId="ADAL" clId="{E9873BDE-E367-4FCB-A977-3CD831B0B47E}" dt="2024-05-02T12:06:56.359" v="729" actId="21"/>
          <ac:spMkLst>
            <pc:docMk/>
            <pc:sldMk cId="1857872673" sldId="266"/>
            <ac:spMk id="10" creationId="{D419D3A3-C3A4-B03E-2A69-A6C98E454F1A}"/>
          </ac:spMkLst>
        </pc:spChg>
        <pc:spChg chg="add mod">
          <ac:chgData name="Long Jiang" userId="479591b0-bbdd-467b-a489-7f685e24f696" providerId="ADAL" clId="{E9873BDE-E367-4FCB-A977-3CD831B0B47E}" dt="2024-05-03T13:04:45.415" v="2936" actId="20577"/>
          <ac:spMkLst>
            <pc:docMk/>
            <pc:sldMk cId="1857872673" sldId="266"/>
            <ac:spMk id="11" creationId="{4B5E1E84-E22F-B17A-3D0F-C9124721C6DB}"/>
          </ac:spMkLst>
        </pc:spChg>
        <pc:spChg chg="add mod">
          <ac:chgData name="Long Jiang" userId="479591b0-bbdd-467b-a489-7f685e24f696" providerId="ADAL" clId="{E9873BDE-E367-4FCB-A977-3CD831B0B47E}" dt="2024-05-03T13:33:58.629" v="3491" actId="20577"/>
          <ac:spMkLst>
            <pc:docMk/>
            <pc:sldMk cId="1857872673" sldId="266"/>
            <ac:spMk id="13" creationId="{D24A5BAB-1DC5-502A-556B-D6A7B6FC499D}"/>
          </ac:spMkLst>
        </pc:spChg>
        <pc:spChg chg="add mod">
          <ac:chgData name="Long Jiang" userId="479591b0-bbdd-467b-a489-7f685e24f696" providerId="ADAL" clId="{E9873BDE-E367-4FCB-A977-3CD831B0B47E}" dt="2024-05-03T13:21:32.843" v="3378" actId="113"/>
          <ac:spMkLst>
            <pc:docMk/>
            <pc:sldMk cId="1857872673" sldId="266"/>
            <ac:spMk id="14" creationId="{4BA0570C-F908-FA21-48B6-65BDE6CF2411}"/>
          </ac:spMkLst>
        </pc:spChg>
        <pc:spChg chg="add mod">
          <ac:chgData name="Long Jiang" userId="479591b0-bbdd-467b-a489-7f685e24f696" providerId="ADAL" clId="{E9873BDE-E367-4FCB-A977-3CD831B0B47E}" dt="2024-05-03T13:27:30.999" v="3485" actId="20577"/>
          <ac:spMkLst>
            <pc:docMk/>
            <pc:sldMk cId="1857872673" sldId="266"/>
            <ac:spMk id="15" creationId="{1EDA2248-94A1-14B2-525D-0C5C0646B2CC}"/>
          </ac:spMkLst>
        </pc:spChg>
        <pc:spChg chg="mod">
          <ac:chgData name="Long Jiang" userId="479591b0-bbdd-467b-a489-7f685e24f696" providerId="ADAL" clId="{E9873BDE-E367-4FCB-A977-3CD831B0B47E}" dt="2024-05-02T10:08:55.217" v="261" actId="20577"/>
          <ac:spMkLst>
            <pc:docMk/>
            <pc:sldMk cId="1857872673" sldId="266"/>
            <ac:spMk id="54" creationId="{00000000-0000-0000-0000-000000000000}"/>
          </ac:spMkLst>
        </pc:spChg>
        <pc:spChg chg="del">
          <ac:chgData name="Long Jiang" userId="479591b0-bbdd-467b-a489-7f685e24f696" providerId="ADAL" clId="{E9873BDE-E367-4FCB-A977-3CD831B0B47E}" dt="2024-05-02T09:47:55.720" v="21" actId="478"/>
          <ac:spMkLst>
            <pc:docMk/>
            <pc:sldMk cId="1857872673" sldId="266"/>
            <ac:spMk id="56" creationId="{00000000-0000-0000-0000-000000000000}"/>
          </ac:spMkLst>
        </pc:spChg>
        <pc:spChg chg="del">
          <ac:chgData name="Long Jiang" userId="479591b0-bbdd-467b-a489-7f685e24f696" providerId="ADAL" clId="{E9873BDE-E367-4FCB-A977-3CD831B0B47E}" dt="2024-05-02T11:56:49.080" v="262" actId="478"/>
          <ac:spMkLst>
            <pc:docMk/>
            <pc:sldMk cId="1857872673" sldId="266"/>
            <ac:spMk id="59" creationId="{00000000-0000-0000-0000-000000000000}"/>
          </ac:spMkLst>
        </pc:spChg>
        <pc:spChg chg="del">
          <ac:chgData name="Long Jiang" userId="479591b0-bbdd-467b-a489-7f685e24f696" providerId="ADAL" clId="{E9873BDE-E367-4FCB-A977-3CD831B0B47E}" dt="2024-05-02T12:00:16.325" v="309" actId="478"/>
          <ac:spMkLst>
            <pc:docMk/>
            <pc:sldMk cId="1857872673" sldId="266"/>
            <ac:spMk id="60" creationId="{00000000-0000-0000-0000-000000000000}"/>
          </ac:spMkLst>
        </pc:spChg>
        <pc:spChg chg="del">
          <ac:chgData name="Long Jiang" userId="479591b0-bbdd-467b-a489-7f685e24f696" providerId="ADAL" clId="{E9873BDE-E367-4FCB-A977-3CD831B0B47E}" dt="2024-05-02T12:00:18.898" v="310" actId="478"/>
          <ac:spMkLst>
            <pc:docMk/>
            <pc:sldMk cId="1857872673" sldId="266"/>
            <ac:spMk id="61" creationId="{00000000-0000-0000-0000-000000000000}"/>
          </ac:spMkLst>
        </pc:spChg>
        <pc:spChg chg="del">
          <ac:chgData name="Long Jiang" userId="479591b0-bbdd-467b-a489-7f685e24f696" providerId="ADAL" clId="{E9873BDE-E367-4FCB-A977-3CD831B0B47E}" dt="2024-05-02T12:00:22.095" v="311" actId="478"/>
          <ac:spMkLst>
            <pc:docMk/>
            <pc:sldMk cId="1857872673" sldId="266"/>
            <ac:spMk id="62" creationId="{00000000-0000-0000-0000-000000000000}"/>
          </ac:spMkLst>
        </pc:spChg>
        <pc:spChg chg="del">
          <ac:chgData name="Long Jiang" userId="479591b0-bbdd-467b-a489-7f685e24f696" providerId="ADAL" clId="{E9873BDE-E367-4FCB-A977-3CD831B0B47E}" dt="2024-05-02T12:00:26.462" v="312" actId="478"/>
          <ac:spMkLst>
            <pc:docMk/>
            <pc:sldMk cId="1857872673" sldId="266"/>
            <ac:spMk id="63" creationId="{00000000-0000-0000-0000-000000000000}"/>
          </ac:spMkLst>
        </pc:spChg>
        <pc:grpChg chg="add mod">
          <ac:chgData name="Long Jiang" userId="479591b0-bbdd-467b-a489-7f685e24f696" providerId="ADAL" clId="{E9873BDE-E367-4FCB-A977-3CD831B0B47E}" dt="2024-05-02T12:46:17.897" v="1433" actId="1035"/>
          <ac:grpSpMkLst>
            <pc:docMk/>
            <pc:sldMk cId="1857872673" sldId="266"/>
            <ac:grpSpMk id="9" creationId="{05BFF575-06FD-529E-0012-DC2469855640}"/>
          </ac:grpSpMkLst>
        </pc:grpChg>
        <pc:grpChg chg="add mod">
          <ac:chgData name="Long Jiang" userId="479591b0-bbdd-467b-a489-7f685e24f696" providerId="ADAL" clId="{E9873BDE-E367-4FCB-A977-3CD831B0B47E}" dt="2024-05-02T12:49:41.362" v="1540" actId="1035"/>
          <ac:grpSpMkLst>
            <pc:docMk/>
            <pc:sldMk cId="1857872673" sldId="266"/>
            <ac:grpSpMk id="12" creationId="{E1A8BF77-2F79-EAD0-B356-986EB9E47DFC}"/>
          </ac:grpSpMkLst>
        </pc:grpChg>
        <pc:picChg chg="add mod">
          <ac:chgData name="Long Jiang" userId="479591b0-bbdd-467b-a489-7f685e24f696" providerId="ADAL" clId="{E9873BDE-E367-4FCB-A977-3CD831B0B47E}" dt="2024-05-02T09:48:18.516" v="86" actId="1038"/>
          <ac:picMkLst>
            <pc:docMk/>
            <pc:sldMk cId="1857872673" sldId="266"/>
            <ac:picMk id="3" creationId="{A54E6268-EAF0-224E-89FB-A427BCFCF43E}"/>
          </ac:picMkLst>
        </pc:picChg>
        <pc:picChg chg="add mod">
          <ac:chgData name="Long Jiang" userId="479591b0-bbdd-467b-a489-7f685e24f696" providerId="ADAL" clId="{E9873BDE-E367-4FCB-A977-3CD831B0B47E}" dt="2024-05-02T12:02:49.954" v="494" actId="1036"/>
          <ac:picMkLst>
            <pc:docMk/>
            <pc:sldMk cId="1857872673" sldId="266"/>
            <ac:picMk id="4" creationId="{3603A75F-9BE2-889D-9D64-0C4168A439D1}"/>
          </ac:picMkLst>
        </pc:picChg>
        <pc:picChg chg="add mod">
          <ac:chgData name="Long Jiang" userId="479591b0-bbdd-467b-a489-7f685e24f696" providerId="ADAL" clId="{E9873BDE-E367-4FCB-A977-3CD831B0B47E}" dt="2024-05-02T12:02:32.814" v="476" actId="164"/>
          <ac:picMkLst>
            <pc:docMk/>
            <pc:sldMk cId="1857872673" sldId="266"/>
            <ac:picMk id="5" creationId="{11DCBE8F-AB87-D4E3-9C9D-C0D749AE2752}"/>
          </ac:picMkLst>
        </pc:picChg>
        <pc:picChg chg="add mod">
          <ac:chgData name="Long Jiang" userId="479591b0-bbdd-467b-a489-7f685e24f696" providerId="ADAL" clId="{E9873BDE-E367-4FCB-A977-3CD831B0B47E}" dt="2024-05-02T12:46:10.665" v="1424" actId="164"/>
          <ac:picMkLst>
            <pc:docMk/>
            <pc:sldMk cId="1857872673" sldId="266"/>
            <ac:picMk id="6" creationId="{F051F646-216F-D5E2-7AE7-16B7460134F3}"/>
          </ac:picMkLst>
        </pc:picChg>
        <pc:picChg chg="add mod">
          <ac:chgData name="Long Jiang" userId="479591b0-bbdd-467b-a489-7f685e24f696" providerId="ADAL" clId="{E9873BDE-E367-4FCB-A977-3CD831B0B47E}" dt="2024-05-02T12:46:10.665" v="1424" actId="164"/>
          <ac:picMkLst>
            <pc:docMk/>
            <pc:sldMk cId="1857872673" sldId="266"/>
            <ac:picMk id="7" creationId="{844D2522-4B32-CE4F-A50F-04E7B03AB0EB}"/>
          </ac:picMkLst>
        </pc:picChg>
        <pc:picChg chg="add mod">
          <ac:chgData name="Long Jiang" userId="479591b0-bbdd-467b-a489-7f685e24f696" providerId="ADAL" clId="{E9873BDE-E367-4FCB-A977-3CD831B0B47E}" dt="2024-05-02T12:57:23.654" v="1952" actId="14100"/>
          <ac:picMkLst>
            <pc:docMk/>
            <pc:sldMk cId="1857872673" sldId="266"/>
            <ac:picMk id="8" creationId="{CC264FCF-0E07-E2D5-F866-0A4D6BD6E78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849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15423" y="3095556"/>
            <a:ext cx="14089200" cy="8533500"/>
          </a:xfrm>
          <a:prstGeom prst="rect">
            <a:avLst/>
          </a:prstGeom>
        </p:spPr>
        <p:txBody>
          <a:bodyPr spcFirstLastPara="1" wrap="square" lIns="227475" tIns="227475" rIns="227475" bIns="2274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15409" y="11782819"/>
            <a:ext cx="14089200" cy="3295200"/>
          </a:xfrm>
          <a:prstGeom prst="rect">
            <a:avLst/>
          </a:prstGeom>
        </p:spPr>
        <p:txBody>
          <a:bodyPr spcFirstLastPara="1" wrap="square" lIns="227475" tIns="227475" rIns="227475" bIns="2274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515409" y="4598693"/>
            <a:ext cx="14089200" cy="8163300"/>
          </a:xfrm>
          <a:prstGeom prst="rect">
            <a:avLst/>
          </a:prstGeom>
        </p:spPr>
        <p:txBody>
          <a:bodyPr spcFirstLastPara="1" wrap="square" lIns="227475" tIns="227475" rIns="227475" bIns="2274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9900"/>
              <a:buNone/>
              <a:defRPr sz="29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900"/>
              <a:buNone/>
              <a:defRPr sz="29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9900"/>
              <a:buNone/>
              <a:defRPr sz="29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9900"/>
              <a:buNone/>
              <a:defRPr sz="29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9900"/>
              <a:buNone/>
              <a:defRPr sz="29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9900"/>
              <a:buNone/>
              <a:defRPr sz="29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9900"/>
              <a:buNone/>
              <a:defRPr sz="29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9900"/>
              <a:buNone/>
              <a:defRPr sz="29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9900"/>
              <a:buNone/>
              <a:defRPr sz="29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515409" y="13105313"/>
            <a:ext cx="14089200" cy="5408100"/>
          </a:xfrm>
          <a:prstGeom prst="rect">
            <a:avLst/>
          </a:prstGeom>
        </p:spPr>
        <p:txBody>
          <a:bodyPr spcFirstLastPara="1" wrap="square" lIns="227475" tIns="227475" rIns="227475" bIns="227475" anchor="t" anchorCtr="0">
            <a:normAutofit/>
          </a:bodyPr>
          <a:lstStyle>
            <a:lvl1pPr marL="457200" lvl="0" indent="-514350" algn="ctr">
              <a:spcBef>
                <a:spcPts val="0"/>
              </a:spcBef>
              <a:spcAft>
                <a:spcPts val="0"/>
              </a:spcAft>
              <a:buSzPts val="4500"/>
              <a:buChar char="●"/>
              <a:defRPr/>
            </a:lvl1pPr>
            <a:lvl2pPr marL="914400" lvl="1" indent="-450850" algn="ctr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2pPr>
            <a:lvl3pPr marL="1371600" lvl="2" indent="-45085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450850" algn="ctr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4pPr>
            <a:lvl5pPr marL="2286000" lvl="4" indent="-450850" algn="ctr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5pPr>
            <a:lvl6pPr marL="2743200" lvl="5" indent="-45085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6pPr>
            <a:lvl7pPr marL="3200400" lvl="6" indent="-450850" algn="ctr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7pPr>
            <a:lvl8pPr marL="3657600" lvl="7" indent="-450850" algn="ctr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8pPr>
            <a:lvl9pPr marL="4114800" lvl="8" indent="-45085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15409" y="8942117"/>
            <a:ext cx="14089200" cy="34998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515409" y="1850183"/>
            <a:ext cx="14089200" cy="2381100"/>
          </a:xfrm>
          <a:prstGeom prst="rect">
            <a:avLst/>
          </a:prstGeom>
        </p:spPr>
        <p:txBody>
          <a:bodyPr spcFirstLastPara="1" wrap="square" lIns="227475" tIns="227475" rIns="227475" bIns="2274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515409" y="4791392"/>
            <a:ext cx="14089200" cy="14203500"/>
          </a:xfrm>
          <a:prstGeom prst="rect">
            <a:avLst/>
          </a:prstGeom>
        </p:spPr>
        <p:txBody>
          <a:bodyPr spcFirstLastPara="1" wrap="square" lIns="227475" tIns="227475" rIns="227475" bIns="227475" anchor="t" anchorCtr="0">
            <a:normAutofit/>
          </a:bodyPr>
          <a:lstStyle>
            <a:lvl1pPr marL="457200" lvl="0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/>
            </a:lvl1pPr>
            <a:lvl2pPr marL="914400" lvl="1" indent="-450850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4pPr>
            <a:lvl5pPr marL="2286000" lvl="4" indent="-450850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5pPr>
            <a:lvl6pPr marL="2743200" lvl="5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6pPr>
            <a:lvl7pPr marL="3200400" lvl="6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7pPr>
            <a:lvl8pPr marL="3657600" lvl="7" indent="-450850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8pPr>
            <a:lvl9pPr marL="4114800" lvl="8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515409" y="1850183"/>
            <a:ext cx="14089200" cy="2381100"/>
          </a:xfrm>
          <a:prstGeom prst="rect">
            <a:avLst/>
          </a:prstGeom>
        </p:spPr>
        <p:txBody>
          <a:bodyPr spcFirstLastPara="1" wrap="square" lIns="227475" tIns="227475" rIns="227475" bIns="2274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515409" y="4791392"/>
            <a:ext cx="6614100" cy="14203500"/>
          </a:xfrm>
          <a:prstGeom prst="rect">
            <a:avLst/>
          </a:prstGeom>
        </p:spPr>
        <p:txBody>
          <a:bodyPr spcFirstLastPara="1" wrap="square" lIns="227475" tIns="227475" rIns="227475" bIns="227475" anchor="t" anchorCtr="0">
            <a:normAutofit/>
          </a:bodyPr>
          <a:lstStyle>
            <a:lvl1pPr marL="457200" lvl="0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1pPr>
            <a:lvl2pPr marL="914400" lvl="1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7990583" y="4791392"/>
            <a:ext cx="6614100" cy="14203500"/>
          </a:xfrm>
          <a:prstGeom prst="rect">
            <a:avLst/>
          </a:prstGeom>
        </p:spPr>
        <p:txBody>
          <a:bodyPr spcFirstLastPara="1" wrap="square" lIns="227475" tIns="227475" rIns="227475" bIns="227475" anchor="t" anchorCtr="0">
            <a:normAutofit/>
          </a:bodyPr>
          <a:lstStyle>
            <a:lvl1pPr marL="457200" lvl="0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1pPr>
            <a:lvl2pPr marL="914400" lvl="1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515409" y="1850183"/>
            <a:ext cx="14089200" cy="2381100"/>
          </a:xfrm>
          <a:prstGeom prst="rect">
            <a:avLst/>
          </a:prstGeom>
        </p:spPr>
        <p:txBody>
          <a:bodyPr spcFirstLastPara="1" wrap="square" lIns="227475" tIns="227475" rIns="227475" bIns="2274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515409" y="2309896"/>
            <a:ext cx="4643100" cy="3141900"/>
          </a:xfrm>
          <a:prstGeom prst="rect">
            <a:avLst/>
          </a:prstGeom>
        </p:spPr>
        <p:txBody>
          <a:bodyPr spcFirstLastPara="1" wrap="square" lIns="227475" tIns="227475" rIns="227475" bIns="2274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515409" y="5777235"/>
            <a:ext cx="4643100" cy="13218300"/>
          </a:xfrm>
          <a:prstGeom prst="rect">
            <a:avLst/>
          </a:prstGeom>
        </p:spPr>
        <p:txBody>
          <a:bodyPr spcFirstLastPara="1" wrap="square" lIns="227475" tIns="227475" rIns="227475" bIns="227475" anchor="t" anchorCtr="0">
            <a:norm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marL="914400" lvl="1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810650" y="1871490"/>
            <a:ext cx="10529400" cy="170073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1pPr>
            <a:lvl2pPr lvl="1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2pPr>
            <a:lvl3pPr lvl="2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3pPr>
            <a:lvl4pPr lvl="3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4pPr>
            <a:lvl5pPr lvl="4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5pPr>
            <a:lvl6pPr lvl="5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6pPr>
            <a:lvl7pPr lvl="6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7pPr>
            <a:lvl8pPr lvl="7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8pPr>
            <a:lvl9pPr lvl="8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7560000" y="-520"/>
            <a:ext cx="7560000" cy="2138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27475" tIns="227475" rIns="227475" bIns="227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39016" y="5126901"/>
            <a:ext cx="6688800" cy="6162600"/>
          </a:xfrm>
          <a:prstGeom prst="rect">
            <a:avLst/>
          </a:prstGeom>
        </p:spPr>
        <p:txBody>
          <a:bodyPr spcFirstLastPara="1" wrap="square" lIns="227475" tIns="227475" rIns="227475" bIns="2274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39016" y="11653729"/>
            <a:ext cx="6688800" cy="5134800"/>
          </a:xfrm>
          <a:prstGeom prst="rect">
            <a:avLst/>
          </a:prstGeom>
        </p:spPr>
        <p:txBody>
          <a:bodyPr spcFirstLastPara="1" wrap="square" lIns="227475" tIns="227475" rIns="227475" bIns="2274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167677" y="3010328"/>
            <a:ext cx="6344700" cy="153624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marL="457200" lvl="0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/>
            </a:lvl1pPr>
            <a:lvl2pPr marL="914400" lvl="1" indent="-450850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4pPr>
            <a:lvl5pPr marL="2286000" lvl="4" indent="-450850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5pPr>
            <a:lvl6pPr marL="2743200" lvl="5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6pPr>
            <a:lvl7pPr marL="3200400" lvl="6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7pPr>
            <a:lvl8pPr marL="3657600" lvl="7" indent="-450850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8pPr>
            <a:lvl9pPr marL="4114800" lvl="8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515409" y="17588532"/>
            <a:ext cx="9919200" cy="25158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5409" y="1850183"/>
            <a:ext cx="14089200" cy="23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475" tIns="227475" rIns="227475" bIns="2274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5409" y="4791392"/>
            <a:ext cx="14089200" cy="14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475" tIns="227475" rIns="227475" bIns="227475" anchor="t" anchorCtr="0">
            <a:normAutofit/>
          </a:bodyPr>
          <a:lstStyle>
            <a:lvl1pPr marL="45720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Char char="●"/>
              <a:defRPr sz="4500">
                <a:solidFill>
                  <a:schemeClr val="dk2"/>
                </a:solidFill>
              </a:defRPr>
            </a:lvl1pPr>
            <a:lvl2pPr marL="914400" lvl="1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○"/>
              <a:defRPr sz="3500">
                <a:solidFill>
                  <a:schemeClr val="dk2"/>
                </a:solidFill>
              </a:defRPr>
            </a:lvl2pPr>
            <a:lvl3pPr marL="1371600" lvl="2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■"/>
              <a:defRPr sz="3500">
                <a:solidFill>
                  <a:schemeClr val="dk2"/>
                </a:solidFill>
              </a:defRPr>
            </a:lvl3pPr>
            <a:lvl4pPr marL="1828800" lvl="3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●"/>
              <a:defRPr sz="3500">
                <a:solidFill>
                  <a:schemeClr val="dk2"/>
                </a:solidFill>
              </a:defRPr>
            </a:lvl4pPr>
            <a:lvl5pPr marL="2286000" lvl="4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○"/>
              <a:defRPr sz="3500">
                <a:solidFill>
                  <a:schemeClr val="dk2"/>
                </a:solidFill>
              </a:defRPr>
            </a:lvl5pPr>
            <a:lvl6pPr marL="2743200" lvl="5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■"/>
              <a:defRPr sz="3500">
                <a:solidFill>
                  <a:schemeClr val="dk2"/>
                </a:solidFill>
              </a:defRPr>
            </a:lvl6pPr>
            <a:lvl7pPr marL="3200400" lvl="6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●"/>
              <a:defRPr sz="3500">
                <a:solidFill>
                  <a:schemeClr val="dk2"/>
                </a:solidFill>
              </a:defRPr>
            </a:lvl7pPr>
            <a:lvl8pPr marL="3657600" lvl="7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○"/>
              <a:defRPr sz="3500">
                <a:solidFill>
                  <a:schemeClr val="dk2"/>
                </a:solidFill>
              </a:defRPr>
            </a:lvl8pPr>
            <a:lvl9pPr marL="4114800" lvl="8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■"/>
              <a:defRPr sz="3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 algn="r">
              <a:buNone/>
              <a:defRPr sz="2500">
                <a:solidFill>
                  <a:schemeClr val="dk2"/>
                </a:solidFill>
              </a:defRPr>
            </a:lvl1pPr>
            <a:lvl2pPr lvl="1" algn="r">
              <a:buNone/>
              <a:defRPr sz="2500">
                <a:solidFill>
                  <a:schemeClr val="dk2"/>
                </a:solidFill>
              </a:defRPr>
            </a:lvl2pPr>
            <a:lvl3pPr lvl="2" algn="r">
              <a:buNone/>
              <a:defRPr sz="2500">
                <a:solidFill>
                  <a:schemeClr val="dk2"/>
                </a:solidFill>
              </a:defRPr>
            </a:lvl3pPr>
            <a:lvl4pPr lvl="3" algn="r">
              <a:buNone/>
              <a:defRPr sz="2500">
                <a:solidFill>
                  <a:schemeClr val="dk2"/>
                </a:solidFill>
              </a:defRPr>
            </a:lvl4pPr>
            <a:lvl5pPr lvl="4" algn="r">
              <a:buNone/>
              <a:defRPr sz="2500">
                <a:solidFill>
                  <a:schemeClr val="dk2"/>
                </a:solidFill>
              </a:defRPr>
            </a:lvl5pPr>
            <a:lvl6pPr lvl="5" algn="r">
              <a:buNone/>
              <a:defRPr sz="2500">
                <a:solidFill>
                  <a:schemeClr val="dk2"/>
                </a:solidFill>
              </a:defRPr>
            </a:lvl6pPr>
            <a:lvl7pPr lvl="6" algn="r">
              <a:buNone/>
              <a:defRPr sz="2500">
                <a:solidFill>
                  <a:schemeClr val="dk2"/>
                </a:solidFill>
              </a:defRPr>
            </a:lvl7pPr>
            <a:lvl8pPr lvl="7" algn="r">
              <a:buNone/>
              <a:defRPr sz="2500">
                <a:solidFill>
                  <a:schemeClr val="dk2"/>
                </a:solidFill>
              </a:defRPr>
            </a:lvl8pPr>
            <a:lvl9pPr lvl="8" algn="r">
              <a:buNone/>
              <a:defRPr sz="25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nelly.florida@bmkg.go.idemail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mailto:ljiang@ocean-ops.org" TargetMode="External"/><Relationship Id="rId10" Type="http://schemas.openxmlformats.org/officeDocument/2006/relationships/image" Target="../media/image5.png"/><Relationship Id="rId4" Type="http://schemas.openxmlformats.org/officeDocument/2006/relationships/hyperlink" Target="mailto:lbraasch@ucsd.edu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-53825" y="1448725"/>
            <a:ext cx="15261600" cy="2374979"/>
          </a:xfrm>
          <a:prstGeom prst="rect">
            <a:avLst/>
          </a:prstGeom>
          <a:solidFill>
            <a:srgbClr val="18459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rgbClr val="F3841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38417"/>
                </a:solidFill>
                <a:latin typeface="Montserrat"/>
                <a:ea typeface="Montserrat"/>
                <a:cs typeface="Montserrat"/>
                <a:sym typeface="Montserrat"/>
              </a:rPr>
              <a:t>Data Buoy Cooperation Panel</a:t>
            </a:r>
            <a:endParaRPr sz="4000" b="1">
              <a:solidFill>
                <a:srgbClr val="F3841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 rtl="0">
              <a:spcBef>
                <a:spcPts val="1000"/>
              </a:spcBef>
              <a:spcAft>
                <a:spcPts val="0"/>
              </a:spcAft>
              <a:buClr>
                <a:srgbClr val="F38417"/>
              </a:buClr>
              <a:buSzPts val="3600"/>
            </a:pPr>
            <a:r>
              <a:rPr lang="en-US" sz="3600">
                <a:solidFill>
                  <a:srgbClr val="F38417"/>
                </a:solidFill>
                <a:latin typeface="Montserrat"/>
                <a:ea typeface="Montserrat"/>
                <a:cs typeface="Montserrat"/>
                <a:sym typeface="Montserrat"/>
              </a:rPr>
              <a:t>40 Years </a:t>
            </a:r>
            <a:r>
              <a:rPr lang="en-US" sz="3600" err="1">
                <a:solidFill>
                  <a:srgbClr val="F38417"/>
                </a:solidFill>
                <a:latin typeface="Montserrat"/>
                <a:ea typeface="Montserrat"/>
                <a:cs typeface="Montserrat"/>
                <a:sym typeface="Montserrat"/>
              </a:rPr>
              <a:t>MetOcean</a:t>
            </a:r>
            <a:r>
              <a:rPr lang="en-US" sz="3600">
                <a:solidFill>
                  <a:srgbClr val="F38417"/>
                </a:solidFill>
                <a:latin typeface="Montserrat"/>
                <a:ea typeface="Montserrat"/>
                <a:cs typeface="Montserrat"/>
                <a:sym typeface="Montserrat"/>
              </a:rPr>
              <a:t> Observations</a:t>
            </a:r>
            <a:endParaRPr sz="3600">
              <a:solidFill>
                <a:srgbClr val="F3841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Nelly </a:t>
            </a:r>
            <a:r>
              <a:rPr lang="en-GB" sz="1600" b="1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Riama</a:t>
            </a:r>
            <a:r>
              <a:rPr lang="en-GB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en-GB" sz="160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nelly.florida@bmkg.go.idemail</a:t>
            </a:r>
            <a:r>
              <a:rPr lang="en-GB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); </a:t>
            </a:r>
            <a:r>
              <a:rPr lang="en-GB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Lance Braasch </a:t>
            </a:r>
            <a:r>
              <a:rPr lang="en-GB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en-GB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lbraasch@ucsd.edu</a:t>
            </a:r>
            <a:r>
              <a:rPr lang="en-GB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r>
              <a:rPr lang="en-GB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; Long Jiang </a:t>
            </a:r>
            <a:r>
              <a:rPr lang="en-GB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en-GB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ljiang@ocean-ops.org</a:t>
            </a:r>
            <a:r>
              <a:rPr lang="en-GB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) 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-10350" y="20939500"/>
            <a:ext cx="14750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1F386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References: </a:t>
            </a:r>
            <a:endParaRPr sz="1200">
              <a:solidFill>
                <a:srgbClr val="1F386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1F386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b="37311"/>
          <a:stretch/>
        </p:blipFill>
        <p:spPr>
          <a:xfrm>
            <a:off x="243925" y="260525"/>
            <a:ext cx="2591201" cy="9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711613" y="415425"/>
            <a:ext cx="7730700" cy="58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1F38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Observations Coordination Group (OCG)</a:t>
            </a:r>
            <a:endParaRPr sz="3200">
              <a:solidFill>
                <a:srgbClr val="1F386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A54E6268-EAF0-224E-89FB-A427BCFCF4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09398" y="-15552"/>
            <a:ext cx="1446428" cy="144642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5BFF575-06FD-529E-0012-DC2469855640}"/>
              </a:ext>
            </a:extLst>
          </p:cNvPr>
          <p:cNvGrpSpPr/>
          <p:nvPr/>
        </p:nvGrpSpPr>
        <p:grpSpPr>
          <a:xfrm>
            <a:off x="1655626" y="3855788"/>
            <a:ext cx="11939439" cy="4230809"/>
            <a:chOff x="981860" y="3775578"/>
            <a:chExt cx="11939439" cy="42308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03A75F-9BE2-889D-9D64-0C4168A43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1860" y="3775578"/>
              <a:ext cx="5938838" cy="420528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DCBE8F-AB87-D4E3-9C9D-C0D749AE2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63411" y="3786812"/>
              <a:ext cx="5957888" cy="421957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A8BF77-2F79-EAD0-B356-986EB9E47DFC}"/>
              </a:ext>
            </a:extLst>
          </p:cNvPr>
          <p:cNvGrpSpPr/>
          <p:nvPr/>
        </p:nvGrpSpPr>
        <p:grpSpPr>
          <a:xfrm>
            <a:off x="496344" y="10751066"/>
            <a:ext cx="14147754" cy="3344862"/>
            <a:chOff x="592596" y="11087948"/>
            <a:chExt cx="14147754" cy="33448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51F646-216F-D5E2-7AE7-16B746013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2596" y="11091440"/>
              <a:ext cx="4743450" cy="334137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44D2522-4B32-CE4F-A50F-04E7B03AB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36956" y="11095290"/>
              <a:ext cx="4747260" cy="33337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C264FCF-0E07-E2D5-F866-0A4D6BD6E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019760" y="11087948"/>
              <a:ext cx="4720590" cy="334137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419D3A3-C3A4-B03E-2A69-A6C98E454F1A}"/>
              </a:ext>
            </a:extLst>
          </p:cNvPr>
          <p:cNvSpPr txBox="1"/>
          <p:nvPr/>
        </p:nvSpPr>
        <p:spPr>
          <a:xfrm>
            <a:off x="975981" y="8589066"/>
            <a:ext cx="23436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 </a:t>
            </a:r>
          </a:p>
        </p:txBody>
      </p:sp>
      <p:sp>
        <p:nvSpPr>
          <p:cNvPr id="11" name="Google Shape;59;p13">
            <a:extLst>
              <a:ext uri="{FF2B5EF4-FFF2-40B4-BE49-F238E27FC236}">
                <a16:creationId xmlns:a16="http://schemas.microsoft.com/office/drawing/2014/main" id="{4B5E1E84-E22F-B17A-3D0F-C9124721C6DB}"/>
              </a:ext>
            </a:extLst>
          </p:cNvPr>
          <p:cNvSpPr txBox="1"/>
          <p:nvPr/>
        </p:nvSpPr>
        <p:spPr>
          <a:xfrm>
            <a:off x="369175" y="8300237"/>
            <a:ext cx="14324700" cy="2467312"/>
          </a:xfrm>
          <a:prstGeom prst="rect">
            <a:avLst/>
          </a:prstGeom>
          <a:noFill/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Montserrat"/>
              <a:buChar char="-"/>
            </a:pPr>
            <a:r>
              <a:rPr lang="en-US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Data Buoy Cooperation Panel has evolved over forty years, from initially coordinate drifting buoys to include moored buoys (coastal/national, tropical, and tsunami buoys) for varying purposes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Montserrat"/>
              <a:buChar char="-"/>
            </a:pPr>
            <a:r>
              <a:rPr lang="en-GB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Essential Ocean Variables shared through GTS/WIS 2.0, incl. SST and SLP from buoys are core data to WMO Global Basic Observing Network (GBON)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Montserrat"/>
              <a:buChar char="-"/>
            </a:pPr>
            <a:r>
              <a:rPr lang="en-GB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Global Drifters Array contributed from 17 members maintains above design target 1250 operational units,  &gt;95% transmitted data within one hour, averaged &lt;30mins. More wave data from drifters visible on the GTS/WIS2.0 </a:t>
            </a:r>
          </a:p>
        </p:txBody>
      </p:sp>
      <p:sp>
        <p:nvSpPr>
          <p:cNvPr id="13" name="Google Shape;59;p13">
            <a:extLst>
              <a:ext uri="{FF2B5EF4-FFF2-40B4-BE49-F238E27FC236}">
                <a16:creationId xmlns:a16="http://schemas.microsoft.com/office/drawing/2014/main" id="{D24A5BAB-1DC5-502A-556B-D6A7B6FC499D}"/>
              </a:ext>
            </a:extLst>
          </p:cNvPr>
          <p:cNvSpPr txBox="1"/>
          <p:nvPr/>
        </p:nvSpPr>
        <p:spPr>
          <a:xfrm>
            <a:off x="457407" y="14468420"/>
            <a:ext cx="14324700" cy="2339072"/>
          </a:xfrm>
          <a:prstGeom prst="rect">
            <a:avLst/>
          </a:prstGeom>
          <a:noFill/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Montserrat"/>
              <a:buChar char="-"/>
            </a:pPr>
            <a:r>
              <a:rPr lang="en-GB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Coastal/national moored buoys array sustains more than 300 targeted operational units, 80% data in BUFR format compliant(TM 315008), 67% with wave measurements shared to GTS.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Montserrat"/>
              <a:buChar char="-"/>
            </a:pPr>
            <a:r>
              <a:rPr lang="en-GB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Tropical moored buoys array stagnated with 69% reporting data to the GTS in Jan 2024; Operators limited to USA, India, and partners for deployments (Brazil, France, ROK, etc.); PIRATA redeployments by PMEL since Feb 2024</a:t>
            </a:r>
          </a:p>
          <a:p>
            <a:pPr marL="457200" indent="-355600">
              <a:buClr>
                <a:srgbClr val="1F3864"/>
              </a:buClr>
              <a:buSzPts val="2000"/>
              <a:buFont typeface="Montserrat"/>
              <a:buChar char="-"/>
            </a:pPr>
            <a:r>
              <a:rPr lang="en-GB" sz="2000" err="1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Tsunameters</a:t>
            </a:r>
            <a:r>
              <a:rPr lang="en-GB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 array gradually expanded to 67% operational units shared to GTS in Jan 2024 from 6 members </a:t>
            </a:r>
          </a:p>
        </p:txBody>
      </p:sp>
      <p:sp>
        <p:nvSpPr>
          <p:cNvPr id="14" name="Google Shape;62;p13">
            <a:extLst>
              <a:ext uri="{FF2B5EF4-FFF2-40B4-BE49-F238E27FC236}">
                <a16:creationId xmlns:a16="http://schemas.microsoft.com/office/drawing/2014/main" id="{4BA0570C-F908-FA21-48B6-65BDE6CF2411}"/>
              </a:ext>
            </a:extLst>
          </p:cNvPr>
          <p:cNvSpPr txBox="1"/>
          <p:nvPr/>
        </p:nvSpPr>
        <p:spPr>
          <a:xfrm>
            <a:off x="445375" y="16865699"/>
            <a:ext cx="6977700" cy="2431405"/>
          </a:xfrm>
          <a:prstGeom prst="rect">
            <a:avLst/>
          </a:prstGeom>
          <a:solidFill>
            <a:srgbClr val="FFFFFF">
              <a:alpha val="69050"/>
            </a:srgbClr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1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Issues: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1F3864"/>
                </a:solidFill>
                <a:latin typeface="Montserrat"/>
                <a:sym typeface="Montserrat"/>
              </a:rPr>
              <a:t>Persistent sparse areas near equators, Indian and Southern Oceans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1F3864"/>
                </a:solidFill>
                <a:latin typeface="Montserrat"/>
                <a:sym typeface="Montserrat"/>
              </a:rPr>
              <a:t>Cost inflation in cycle of operations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1F3864"/>
                </a:solidFill>
                <a:latin typeface="Montserrat"/>
                <a:sym typeface="Montserrat"/>
              </a:rPr>
              <a:t>OSCAR metadata; attribution and sensor information requiring corrections and expansion</a:t>
            </a:r>
            <a:r>
              <a:rPr lang="en-US" sz="2200">
                <a:solidFill>
                  <a:srgbClr val="1F3864"/>
                </a:solidFill>
                <a:latin typeface="Montserrat"/>
                <a:sym typeface="Montserrat"/>
              </a:rPr>
              <a:t>;</a:t>
            </a:r>
            <a:r>
              <a:rPr lang="en-US" sz="2200" b="1">
                <a:solidFill>
                  <a:srgbClr val="1F3864"/>
                </a:solidFill>
                <a:latin typeface="Montserrat"/>
                <a:sym typeface="Montserrat"/>
              </a:rPr>
              <a:t> </a:t>
            </a:r>
            <a:r>
              <a:rPr lang="en-US" sz="2200">
                <a:solidFill>
                  <a:srgbClr val="1F3864"/>
                </a:solidFill>
                <a:latin typeface="Montserrat"/>
                <a:sym typeface="Montserrat"/>
              </a:rPr>
              <a:t>TT-DM pilot initiated </a:t>
            </a:r>
            <a:endParaRPr lang="en-US" sz="2000">
              <a:solidFill>
                <a:srgbClr val="1F3864"/>
              </a:solidFill>
              <a:latin typeface="Montserrat"/>
              <a:sym typeface="Montserrat"/>
            </a:endParaRPr>
          </a:p>
        </p:txBody>
      </p:sp>
      <p:sp>
        <p:nvSpPr>
          <p:cNvPr id="15" name="Google Shape;62;p13">
            <a:extLst>
              <a:ext uri="{FF2B5EF4-FFF2-40B4-BE49-F238E27FC236}">
                <a16:creationId xmlns:a16="http://schemas.microsoft.com/office/drawing/2014/main" id="{1EDA2248-94A1-14B2-525D-0C5C0646B2CC}"/>
              </a:ext>
            </a:extLst>
          </p:cNvPr>
          <p:cNvSpPr txBox="1"/>
          <p:nvPr/>
        </p:nvSpPr>
        <p:spPr>
          <a:xfrm>
            <a:off x="7752553" y="16713301"/>
            <a:ext cx="6977700" cy="3323957"/>
          </a:xfrm>
          <a:prstGeom prst="rect">
            <a:avLst/>
          </a:prstGeom>
          <a:solidFill>
            <a:srgbClr val="FFFFFF">
              <a:alpha val="69050"/>
            </a:srgbClr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1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Opportunities: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1F3864"/>
                </a:solidFill>
                <a:latin typeface="Montserrat"/>
                <a:sym typeface="Montserrat"/>
              </a:rPr>
              <a:t>Capacity building and training activities, both in-person and online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1F3864"/>
                </a:solidFill>
                <a:latin typeface="Montserrat"/>
                <a:sym typeface="Montserrat"/>
              </a:rPr>
              <a:t>TPOS upgrade to have barometers in all moorings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1F3864"/>
                </a:solidFill>
                <a:latin typeface="Montserrat"/>
                <a:sym typeface="Montserrat"/>
              </a:rPr>
              <a:t>Increase of wave drifters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1F3864"/>
                </a:solidFill>
                <a:latin typeface="Montserrat"/>
                <a:sym typeface="Montserrat"/>
              </a:rPr>
              <a:t>GBON expansion &amp; SOFF mechanism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GDAC/Moored buoys (Coriolis/France) to facilitate metadata integration as well as more moored buoys from Copernicus  </a:t>
            </a:r>
            <a:endParaRPr sz="2200" b="1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5787267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2024-05-03T13:34:14Z</dcterms:modified>
</cp:coreProperties>
</file>