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theme/theme5.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6.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7.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8.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9.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10.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11.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12.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13.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14.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73" r:id="rId1"/>
    <p:sldMasterId id="2147483679" r:id="rId2"/>
    <p:sldMasterId id="2147483684" r:id="rId3"/>
    <p:sldMasterId id="2147483691" r:id="rId4"/>
    <p:sldMasterId id="2147483693" r:id="rId5"/>
    <p:sldMasterId id="2147483695" r:id="rId6"/>
    <p:sldMasterId id="2147483697" r:id="rId7"/>
    <p:sldMasterId id="2147483699" r:id="rId8"/>
    <p:sldMasterId id="2147483706" r:id="rId9"/>
    <p:sldMasterId id="2147483709" r:id="rId10"/>
    <p:sldMasterId id="2147483711" r:id="rId11"/>
    <p:sldMasterId id="2147483763" r:id="rId12"/>
    <p:sldMasterId id="2147483771" r:id="rId13"/>
    <p:sldMasterId id="2147483774" r:id="rId14"/>
    <p:sldMasterId id="2147483785" r:id="rId15"/>
  </p:sldMasterIdLst>
  <p:notesMasterIdLst>
    <p:notesMasterId r:id="rId31"/>
  </p:notesMasterIdLst>
  <p:handoutMasterIdLst>
    <p:handoutMasterId r:id="rId32"/>
  </p:handoutMasterIdLst>
  <p:sldIdLst>
    <p:sldId id="256" r:id="rId16"/>
    <p:sldId id="318" r:id="rId17"/>
    <p:sldId id="304" r:id="rId18"/>
    <p:sldId id="317" r:id="rId19"/>
    <p:sldId id="302" r:id="rId20"/>
    <p:sldId id="313" r:id="rId21"/>
    <p:sldId id="314" r:id="rId22"/>
    <p:sldId id="309" r:id="rId23"/>
    <p:sldId id="300" r:id="rId24"/>
    <p:sldId id="319" r:id="rId25"/>
    <p:sldId id="296" r:id="rId26"/>
    <p:sldId id="316" r:id="rId27"/>
    <p:sldId id="295" r:id="rId28"/>
    <p:sldId id="299" r:id="rId29"/>
    <p:sldId id="307" r:id="rId30"/>
  </p:sldIdLst>
  <p:sldSz cx="12192000" cy="6858000"/>
  <p:notesSz cx="6735763" cy="98663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767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D71039-2F7A-DF2C-D20D-23FFDC2914FA}" v="180" dt="2024-04-26T09:35:16.877"/>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15" autoAdjust="0"/>
    <p:restoredTop sz="91237" autoAdjust="0"/>
  </p:normalViewPr>
  <p:slideViewPr>
    <p:cSldViewPr snapToGrid="0" showGuides="1">
      <p:cViewPr varScale="1">
        <p:scale>
          <a:sx n="91" d="100"/>
          <a:sy n="91" d="100"/>
        </p:scale>
        <p:origin x="114" y="84"/>
      </p:cViewPr>
      <p:guideLst>
        <p:guide orient="horz" pos="2137"/>
        <p:guide pos="7673"/>
      </p:guideLst>
    </p:cSldViewPr>
  </p:slideViewPr>
  <p:outlineViewPr>
    <p:cViewPr>
      <p:scale>
        <a:sx n="33" d="100"/>
        <a:sy n="33" d="100"/>
      </p:scale>
      <p:origin x="0" y="-432"/>
    </p:cViewPr>
  </p:outlineViewPr>
  <p:notesTextViewPr>
    <p:cViewPr>
      <p:scale>
        <a:sx n="1" d="1"/>
        <a:sy n="1" d="1"/>
      </p:scale>
      <p:origin x="0" y="0"/>
    </p:cViewPr>
  </p:notesTextViewPr>
  <p:sorterViewPr>
    <p:cViewPr>
      <p:scale>
        <a:sx n="100" d="100"/>
        <a:sy n="100" d="100"/>
      </p:scale>
      <p:origin x="0" y="-1926"/>
    </p:cViewPr>
  </p:sorterViewPr>
  <p:notesViewPr>
    <p:cSldViewPr snapToGrid="0">
      <p:cViewPr varScale="1">
        <p:scale>
          <a:sx n="88" d="100"/>
          <a:sy n="88" d="100"/>
        </p:scale>
        <p:origin x="382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slide" Target="slides/slide6.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handoutMaster" Target="handoutMasters/handoutMaster1.xml"/><Relationship Id="rId37"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D7D61A3E-AC6E-4B60-95A4-C1B3371851F9}" type="datetimeFigureOut">
              <a:rPr kumimoji="1" lang="ja-JP" altLang="en-US" smtClean="0"/>
              <a:t>2024/4/30</a:t>
            </a:fld>
            <a:endParaRPr kumimoji="1" lang="ja-JP" altLang="en-US"/>
          </a:p>
        </p:txBody>
      </p:sp>
      <p:sp>
        <p:nvSpPr>
          <p:cNvPr id="4" name="フッター プレースホルダー 3"/>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0990A3E0-14E8-4BE6-85AB-5C5385A62A44}" type="slidenum">
              <a:rPr kumimoji="1" lang="ja-JP" altLang="en-US" smtClean="0"/>
              <a:t>‹#›</a:t>
            </a:fld>
            <a:endParaRPr kumimoji="1" lang="ja-JP"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64C34F6E-DEEE-400C-92A1-19923C75B907}" type="datetimeFigureOut">
              <a:rPr kumimoji="1" lang="ja-JP" altLang="en-US" smtClean="0"/>
              <a:t>2024/4/30</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8D23A1E1-D89E-4D9F-ACC7-724568FAD569}"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8D23A1E1-D89E-4D9F-ACC7-724568FAD569}" type="slidenum">
              <a:rPr kumimoji="1" lang="ja-JP" altLang="en-US" smtClean="0"/>
              <a:t>1</a:t>
            </a:fld>
            <a:endParaRPr kumimoji="1" lang="ja-JP" altLang="en-US"/>
          </a:p>
        </p:txBody>
      </p:sp>
    </p:spTree>
    <p:extLst>
      <p:ext uri="{BB962C8B-B14F-4D97-AF65-F5344CB8AC3E}">
        <p14:creationId xmlns:p14="http://schemas.microsoft.com/office/powerpoint/2010/main" val="14869621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8D23A1E1-D89E-4D9F-ACC7-724568FAD569}" type="slidenum">
              <a:rPr kumimoji="1" lang="ja-JP" altLang="en-US" smtClean="0"/>
              <a:t>10</a:t>
            </a:fld>
            <a:endParaRPr kumimoji="1" lang="ja-JP" altLang="en-US"/>
          </a:p>
        </p:txBody>
      </p:sp>
    </p:spTree>
    <p:extLst>
      <p:ext uri="{BB962C8B-B14F-4D97-AF65-F5344CB8AC3E}">
        <p14:creationId xmlns:p14="http://schemas.microsoft.com/office/powerpoint/2010/main" val="19947141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10"/>
          </p:nvPr>
        </p:nvSpPr>
        <p:spPr/>
        <p:txBody>
          <a:bodyPr/>
          <a:lstStyle/>
          <a:p>
            <a:fld id="{8D23A1E1-D89E-4D9F-ACC7-724568FAD569}" type="slidenum">
              <a:rPr kumimoji="1" lang="ja-JP" altLang="en-US" smtClean="0"/>
              <a:t>11</a:t>
            </a:fld>
            <a:endParaRPr kumimoji="1" lang="ja-JP" altLang="en-US"/>
          </a:p>
        </p:txBody>
      </p:sp>
    </p:spTree>
    <p:extLst>
      <p:ext uri="{BB962C8B-B14F-4D97-AF65-F5344CB8AC3E}">
        <p14:creationId xmlns:p14="http://schemas.microsoft.com/office/powerpoint/2010/main" val="2448191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D23A1E1-D89E-4D9F-ACC7-724568FAD569}" type="slidenum">
              <a:rPr kumimoji="1" lang="ja-JP" altLang="en-US" smtClean="0"/>
              <a:t>12</a:t>
            </a:fld>
            <a:endParaRPr kumimoji="1" lang="ja-JP" altLang="en-US"/>
          </a:p>
        </p:txBody>
      </p:sp>
    </p:spTree>
    <p:extLst>
      <p:ext uri="{BB962C8B-B14F-4D97-AF65-F5344CB8AC3E}">
        <p14:creationId xmlns:p14="http://schemas.microsoft.com/office/powerpoint/2010/main" val="93471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B0371C-02AF-423F-ACD9-1E599073F152}" type="slidenum">
              <a:rPr kumimoji="1" lang="ja-JP" altLang="en-US" sz="1200" b="0" i="0" u="none" strike="noStrike" kern="1200" cap="none" spc="0" normalizeH="0" baseline="0" noProof="0" smtClean="0">
                <a:ln>
                  <a:noFill/>
                </a:ln>
                <a:solidFill>
                  <a:prstClr val="black"/>
                </a:solidFill>
                <a:effectLst/>
                <a:uLnTx/>
                <a:uFillTx/>
                <a:latin typeface="游ゴシック"/>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1" lang="ja-JP" altLang="en-US" sz="1200" b="0" i="0" u="none" strike="noStrike" kern="1200" cap="none" spc="0" normalizeH="0" baseline="0" noProof="0">
              <a:ln>
                <a:noFill/>
              </a:ln>
              <a:solidFill>
                <a:prstClr val="black"/>
              </a:solidFill>
              <a:effectLst/>
              <a:uLnTx/>
              <a:uFillTx/>
              <a:latin typeface="游ゴシック"/>
              <a:ea typeface="游ゴシック" panose="020B0400000000000000" pitchFamily="50" charset="-128"/>
              <a:cs typeface="+mn-cs"/>
            </a:endParaRPr>
          </a:p>
        </p:txBody>
      </p:sp>
    </p:spTree>
    <p:extLst>
      <p:ext uri="{BB962C8B-B14F-4D97-AF65-F5344CB8AC3E}">
        <p14:creationId xmlns:p14="http://schemas.microsoft.com/office/powerpoint/2010/main" val="13123910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D23A1E1-D89E-4D9F-ACC7-724568FAD569}" type="slidenum">
              <a:rPr kumimoji="1" lang="ja-JP" altLang="en-US" smtClean="0"/>
              <a:t>14</a:t>
            </a:fld>
            <a:endParaRPr kumimoji="1" lang="ja-JP" altLang="en-US"/>
          </a:p>
        </p:txBody>
      </p:sp>
    </p:spTree>
    <p:extLst>
      <p:ext uri="{BB962C8B-B14F-4D97-AF65-F5344CB8AC3E}">
        <p14:creationId xmlns:p14="http://schemas.microsoft.com/office/powerpoint/2010/main" val="14882952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B0371C-02AF-423F-ACD9-1E599073F152}" type="slidenum">
              <a:rPr kumimoji="1" lang="ja-JP" altLang="en-US" sz="1200" b="0" i="0" u="none" strike="noStrike" kern="1200" cap="none" spc="0" normalizeH="0" baseline="0" noProof="0" smtClean="0">
                <a:ln>
                  <a:noFill/>
                </a:ln>
                <a:solidFill>
                  <a:prstClr val="black"/>
                </a:solidFill>
                <a:effectLst/>
                <a:uLnTx/>
                <a:uFillTx/>
                <a:latin typeface="游ゴシック"/>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1" lang="ja-JP" altLang="en-US" sz="1200" b="0" i="0" u="none" strike="noStrike" kern="1200" cap="none" spc="0" normalizeH="0" baseline="0" noProof="0">
              <a:ln>
                <a:noFill/>
              </a:ln>
              <a:solidFill>
                <a:prstClr val="black"/>
              </a:solidFill>
              <a:effectLst/>
              <a:uLnTx/>
              <a:uFillTx/>
              <a:latin typeface="游ゴシック"/>
              <a:ea typeface="游ゴシック" panose="020B0400000000000000" pitchFamily="50" charset="-128"/>
              <a:cs typeface="+mn-cs"/>
            </a:endParaRPr>
          </a:p>
        </p:txBody>
      </p:sp>
    </p:spTree>
    <p:extLst>
      <p:ext uri="{BB962C8B-B14F-4D97-AF65-F5344CB8AC3E}">
        <p14:creationId xmlns:p14="http://schemas.microsoft.com/office/powerpoint/2010/main" val="1568420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23A1E1-D89E-4D9F-ACC7-724568FAD569}"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008707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10"/>
          </p:nvPr>
        </p:nvSpPr>
        <p:spPr/>
        <p:txBody>
          <a:bodyPr/>
          <a:lstStyle/>
          <a:p>
            <a:fld id="{8D23A1E1-D89E-4D9F-ACC7-724568FAD569}" type="slidenum">
              <a:rPr kumimoji="1" lang="ja-JP" altLang="en-US" smtClean="0"/>
              <a:t>3</a:t>
            </a:fld>
            <a:endParaRPr kumimoji="1" lang="ja-JP" altLang="en-US"/>
          </a:p>
        </p:txBody>
      </p:sp>
    </p:spTree>
    <p:extLst>
      <p:ext uri="{BB962C8B-B14F-4D97-AF65-F5344CB8AC3E}">
        <p14:creationId xmlns:p14="http://schemas.microsoft.com/office/powerpoint/2010/main" val="4265421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23A1E1-D89E-4D9F-ACC7-724568FAD569}" type="slidenum">
              <a:rPr kumimoji="1" lang="ja-JP" altLang="en-US" sz="1200" b="0" i="0" u="none" strike="noStrike" kern="1200" cap="none" spc="0" normalizeH="0" baseline="0" noProof="0" smtClean="0">
                <a:ln>
                  <a:noFill/>
                </a:ln>
                <a:solidFill>
                  <a:prstClr val="black"/>
                </a:solidFill>
                <a:effectLst/>
                <a:uLnTx/>
                <a:uFillTx/>
                <a:latin typeface="游ゴシック"/>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a:ln>
                <a:noFill/>
              </a:ln>
              <a:solidFill>
                <a:prstClr val="black"/>
              </a:solidFill>
              <a:effectLst/>
              <a:uLnTx/>
              <a:uFillTx/>
              <a:latin typeface="游ゴシック"/>
              <a:ea typeface="游ゴシック" panose="020B0400000000000000" pitchFamily="50" charset="-128"/>
              <a:cs typeface="+mn-cs"/>
            </a:endParaRPr>
          </a:p>
        </p:txBody>
      </p:sp>
    </p:spTree>
    <p:extLst>
      <p:ext uri="{BB962C8B-B14F-4D97-AF65-F5344CB8AC3E}">
        <p14:creationId xmlns:p14="http://schemas.microsoft.com/office/powerpoint/2010/main" val="4269509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8D23A1E1-D89E-4D9F-ACC7-724568FAD569}" type="slidenum">
              <a:rPr kumimoji="1" lang="ja-JP" altLang="en-US" smtClean="0"/>
              <a:t>5</a:t>
            </a:fld>
            <a:endParaRPr kumimoji="1" lang="ja-JP" altLang="en-US"/>
          </a:p>
        </p:txBody>
      </p:sp>
    </p:spTree>
    <p:extLst>
      <p:ext uri="{BB962C8B-B14F-4D97-AF65-F5344CB8AC3E}">
        <p14:creationId xmlns:p14="http://schemas.microsoft.com/office/powerpoint/2010/main" val="1158533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8D23A1E1-D89E-4D9F-ACC7-724568FAD569}" type="slidenum">
              <a:rPr kumimoji="1" lang="ja-JP" altLang="en-US" smtClean="0"/>
              <a:t>6</a:t>
            </a:fld>
            <a:endParaRPr kumimoji="1" lang="ja-JP" altLang="en-US"/>
          </a:p>
        </p:txBody>
      </p:sp>
    </p:spTree>
    <p:extLst>
      <p:ext uri="{BB962C8B-B14F-4D97-AF65-F5344CB8AC3E}">
        <p14:creationId xmlns:p14="http://schemas.microsoft.com/office/powerpoint/2010/main" val="3264478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D23A1E1-D89E-4D9F-ACC7-724568FAD569}" type="slidenum">
              <a:rPr kumimoji="1" lang="ja-JP" altLang="en-US" smtClean="0"/>
              <a:t>7</a:t>
            </a:fld>
            <a:endParaRPr kumimoji="1" lang="ja-JP" altLang="en-US"/>
          </a:p>
        </p:txBody>
      </p:sp>
    </p:spTree>
    <p:extLst>
      <p:ext uri="{BB962C8B-B14F-4D97-AF65-F5344CB8AC3E}">
        <p14:creationId xmlns:p14="http://schemas.microsoft.com/office/powerpoint/2010/main" val="2814287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300" y="1330325"/>
            <a:ext cx="6386513" cy="3592513"/>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23A1E1-D89E-4D9F-ACC7-724568FAD569}"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129378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D23A1E1-D89E-4D9F-ACC7-724568FAD569}" type="slidenum">
              <a:rPr kumimoji="1" lang="ja-JP" altLang="en-US" smtClean="0"/>
              <a:t>9</a:t>
            </a:fld>
            <a:endParaRPr kumimoji="1" lang="ja-JP" altLang="en-US"/>
          </a:p>
        </p:txBody>
      </p:sp>
    </p:spTree>
    <p:extLst>
      <p:ext uri="{BB962C8B-B14F-4D97-AF65-F5344CB8AC3E}">
        <p14:creationId xmlns:p14="http://schemas.microsoft.com/office/powerpoint/2010/main" val="3538620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5.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5.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5.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3530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100A0C6-C354-4AEA-AE4D-C43C6449392C}" type="datetime1">
              <a:rPr kumimoji="1" lang="ja-JP" altLang="en-US" smtClean="0"/>
              <a:t>2024/4/30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93168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1C54A57-4768-425F-82D9-5DEC7BB9BCC6}" type="datetime1">
              <a:rPr kumimoji="1" lang="ja-JP" altLang="en-US" smtClean="0"/>
              <a:t>2024/4/30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299846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35DBAD-F062-4320-8A2B-85A68E676193}" type="datetime1">
              <a:rPr kumimoji="1" lang="ja-JP" altLang="en-US" smtClean="0"/>
              <a:t>2024/4/30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5944807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1E96472-67F3-4BE7-B8D4-0C41B6970670}" type="datetime1">
              <a:rPr kumimoji="1" lang="ja-JP" altLang="en-US" smtClean="0"/>
              <a:t>2024/4/30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7903742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4689248"/>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pic>
        <p:nvPicPr>
          <p:cNvPr id="6" name="Picture Placeholder 3"/>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6148554"/>
            <a:ext cx="12192000" cy="709447"/>
          </a:xfrm>
          <a:prstGeom prst="rect">
            <a:avLst/>
          </a:prstGeom>
        </p:spPr>
      </p:pic>
    </p:spTree>
    <p:extLst>
      <p:ext uri="{BB962C8B-B14F-4D97-AF65-F5344CB8AC3E}">
        <p14:creationId xmlns:p14="http://schemas.microsoft.com/office/powerpoint/2010/main" val="532995122"/>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5" name="Picture Placeholder 2"/>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10510" y="6148552"/>
            <a:ext cx="12225127" cy="709448"/>
          </a:xfrm>
          <a:prstGeom prst="rect">
            <a:avLst/>
          </a:prstGeom>
        </p:spPr>
      </p:pic>
    </p:spTree>
    <p:extLst>
      <p:ext uri="{BB962C8B-B14F-4D97-AF65-F5344CB8AC3E}">
        <p14:creationId xmlns:p14="http://schemas.microsoft.com/office/powerpoint/2010/main" val="478679436"/>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pic>
        <p:nvPicPr>
          <p:cNvPr id="8" name="Picture Placeholder 2"/>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rot="16200000">
            <a:off x="5717632" y="420414"/>
            <a:ext cx="756742" cy="12191999"/>
          </a:xfrm>
          <a:prstGeom prst="rect">
            <a:avLst/>
          </a:prstGeom>
        </p:spPr>
      </p:pic>
    </p:spTree>
    <p:extLst>
      <p:ext uri="{BB962C8B-B14F-4D97-AF65-F5344CB8AC3E}">
        <p14:creationId xmlns:p14="http://schemas.microsoft.com/office/powerpoint/2010/main" val="679868483"/>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61409" y="1881352"/>
            <a:ext cx="3490843" cy="3531476"/>
          </a:xfrm>
          <a:prstGeom prst="rect">
            <a:avLst/>
          </a:prstGeom>
        </p:spPr>
      </p:pic>
    </p:spTree>
    <p:extLst>
      <p:ext uri="{BB962C8B-B14F-4D97-AF65-F5344CB8AC3E}">
        <p14:creationId xmlns:p14="http://schemas.microsoft.com/office/powerpoint/2010/main" val="2520581231"/>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9850" t="-943" r="-1"/>
          <a:stretch/>
        </p:blipFill>
        <p:spPr>
          <a:xfrm>
            <a:off x="7338430" y="1779105"/>
            <a:ext cx="3970735" cy="3977470"/>
          </a:xfrm>
          <a:prstGeom prst="rect">
            <a:avLst/>
          </a:prstGeom>
        </p:spPr>
      </p:pic>
      <p:sp>
        <p:nvSpPr>
          <p:cNvPr id="4" name="Slide Number Placeholder 5"/>
          <p:cNvSpPr txBox="1">
            <a:spLocks/>
          </p:cNvSpPr>
          <p:nvPr userDrawn="1"/>
        </p:nvSpPr>
        <p:spPr>
          <a:xfrm>
            <a:off x="9045603" y="6356347"/>
            <a:ext cx="2743200" cy="365125"/>
          </a:xfrm>
          <a:prstGeom prst="rect">
            <a:avLst/>
          </a:prstGeom>
        </p:spPr>
        <p:txBody>
          <a:bodyPr vert="horz" lIns="68580" tIns="34290" rIns="68580" bIns="3429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79096A-E1C7-4DE6-944A-D4A34A5826EA}" type="slidenum">
              <a:rPr lang="fr-FR" sz="900" smtClean="0"/>
              <a:pPr/>
              <a:t>‹#›</a:t>
            </a:fld>
            <a:endParaRPr lang="fr-FR" sz="900" dirty="0"/>
          </a:p>
        </p:txBody>
      </p:sp>
    </p:spTree>
    <p:extLst>
      <p:ext uri="{BB962C8B-B14F-4D97-AF65-F5344CB8AC3E}">
        <p14:creationId xmlns:p14="http://schemas.microsoft.com/office/powerpoint/2010/main" val="410252863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64E72D8-59FE-4246-B614-846CC7D2BBBA}" type="datetime1">
              <a:rPr kumimoji="1" lang="ja-JP" altLang="en-US" smtClean="0"/>
              <a:t>2024/4/30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28918025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91AB730-0DCE-48DD-9E93-7B74F8592BCA}" type="datetime1">
              <a:rPr kumimoji="1" lang="ja-JP" altLang="en-US" smtClean="0"/>
              <a:t>2024/4/30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6777968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FFEA569-B11D-4A16-867C-BA7906E53C34}" type="datetime1">
              <a:rPr kumimoji="1" lang="ja-JP" altLang="en-US" smtClean="0"/>
              <a:t>2024/4/30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2302531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BDBC18-4819-4AC7-8250-AF3C763A0A15}" type="datetime1">
              <a:rPr kumimoji="1" lang="ja-JP" altLang="en-US" smtClean="0"/>
              <a:t>2024/4/30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3915522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981939B-A42E-451E-B7B1-AEBDA3FF056A}" type="datetime1">
              <a:rPr kumimoji="1" lang="ja-JP" altLang="en-US" smtClean="0"/>
              <a:t>2024/4/30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1229392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3892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5C3A2D7-9CE7-45D2-A29B-34686F2B7D82}" type="datetime1">
              <a:rPr kumimoji="1" lang="ja-JP" altLang="en-US" smtClean="0"/>
              <a:t>2024/4/30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5592949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9276210-0E44-4A7A-ABEB-2CDDF81485E1}" type="datetime1">
              <a:rPr kumimoji="1" lang="ja-JP" altLang="en-US" smtClean="0"/>
              <a:t>2024/4/30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8500571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F572D9-28E3-4DF2-B65F-2378A035DDDD}" type="datetime1">
              <a:rPr kumimoji="1" lang="ja-JP" altLang="en-US" smtClean="0"/>
              <a:t>2024/4/30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5396796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CA96EBB-4FBF-40F0-8DAE-6C07D516A879}" type="datetime1">
              <a:rPr kumimoji="1" lang="ja-JP" altLang="en-US" smtClean="0"/>
              <a:t>2024/4/30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6316352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pic>
        <p:nvPicPr>
          <p:cNvPr id="5" name="Picture Placeholder 2"/>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10510" y="6148552"/>
            <a:ext cx="12225127" cy="709448"/>
          </a:xfrm>
          <a:prstGeom prst="rect">
            <a:avLst/>
          </a:prstGeom>
        </p:spPr>
      </p:pic>
    </p:spTree>
    <p:extLst>
      <p:ext uri="{BB962C8B-B14F-4D97-AF65-F5344CB8AC3E}">
        <p14:creationId xmlns:p14="http://schemas.microsoft.com/office/powerpoint/2010/main" val="2923481420"/>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82E7DA-12BF-4802-A01C-C6DE4C400865}" type="datetime1">
              <a:rPr kumimoji="1" lang="ja-JP" altLang="en-US" smtClean="0"/>
              <a:t>2024/4/30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4464801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73782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ja-JP" altLang="en-US"/>
              <a:t>マスター タイトルの書式設定</a:t>
            </a:r>
            <a:endParaRPr lang="fr-FR"/>
          </a:p>
        </p:txBody>
      </p:sp>
    </p:spTree>
    <p:extLst>
      <p:ext uri="{BB962C8B-B14F-4D97-AF65-F5344CB8AC3E}">
        <p14:creationId xmlns:p14="http://schemas.microsoft.com/office/powerpoint/2010/main" val="10429707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BA44D21-CA32-4DE2-81BB-8EEEA8CC3152}" type="datetime1">
              <a:rPr kumimoji="1" lang="ja-JP" altLang="en-US" smtClean="0"/>
              <a:t>2024/4/30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22204514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5AA31A8-0ABE-4EB8-9272-41B84181F7D4}" type="datetime1">
              <a:rPr kumimoji="1" lang="ja-JP" altLang="en-US" smtClean="0"/>
              <a:t>2024/4/30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0629449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8011F2-00AC-44C2-A7AB-CFC85292A3F2}" type="datetime1">
              <a:rPr kumimoji="1" lang="ja-JP" altLang="en-US" smtClean="0"/>
              <a:t>2024/4/30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26109796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30147E6-9ACA-4DCA-8FFD-F7BAAF6CCCE2}" type="datetime1">
              <a:rPr kumimoji="1" lang="ja-JP" altLang="en-US" smtClean="0"/>
              <a:t>2024/4/30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25653940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10430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5D05F32-6383-4B2C-8D3D-6AF51286F6D2}" type="datetime1">
              <a:rPr kumimoji="1" lang="ja-JP" altLang="en-US" smtClean="0"/>
              <a:t>2024/4/30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29918267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6962E88-6DFA-41E0-9B70-52B3F6D2D2D1}" type="datetime1">
              <a:rPr kumimoji="1" lang="ja-JP" altLang="en-US" smtClean="0"/>
              <a:t>2024/4/30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7701839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401A2D-A0F4-45C8-9E06-5400D5630D9A}" type="datetime1">
              <a:rPr kumimoji="1" lang="ja-JP" altLang="en-US" smtClean="0"/>
              <a:t>2024/4/30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2567844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0AC88FB-920C-441C-A347-2CC026D4C7B1}" type="datetime1">
              <a:rPr kumimoji="1" lang="ja-JP" altLang="en-US" smtClean="0"/>
              <a:t>2024/4/30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41075915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E2B0D83-3DC2-4D9B-97F2-5F2770D1C425}" type="datetime1">
              <a:rPr kumimoji="1" lang="ja-JP" altLang="en-US" smtClean="0"/>
              <a:t>2024/4/30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4312226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7836953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82351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 y="1881202"/>
            <a:ext cx="12192001" cy="4397389"/>
          </a:xfrm>
          <a:prstGeom prst="rect">
            <a:avLst/>
          </a:prstGeom>
        </p:spPr>
      </p:pic>
      <p:sp>
        <p:nvSpPr>
          <p:cNvPr id="5" name="Rectangle 4"/>
          <p:cNvSpPr/>
          <p:nvPr userDrawn="1"/>
        </p:nvSpPr>
        <p:spPr>
          <a:xfrm>
            <a:off x="2031714" y="3892154"/>
            <a:ext cx="8128572" cy="375485"/>
          </a:xfrm>
          <a:prstGeom prst="rect">
            <a:avLst/>
          </a:prstGeom>
          <a:solidFill>
            <a:schemeClr val="bg1"/>
          </a:solidFill>
          <a:ln w="57150" cap="flat">
            <a:solidFill>
              <a:srgbClr val="0069B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97536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n-lt"/>
              <a:ea typeface="+mn-ea"/>
              <a:cs typeface="+mn-cs"/>
              <a:sym typeface="Roboto"/>
            </a:endParaRPr>
          </a:p>
        </p:txBody>
      </p:sp>
      <p:sp>
        <p:nvSpPr>
          <p:cNvPr id="6" name="Oval 17"/>
          <p:cNvSpPr/>
          <p:nvPr userDrawn="1"/>
        </p:nvSpPr>
        <p:spPr>
          <a:xfrm>
            <a:off x="1703253" y="1972195"/>
            <a:ext cx="955433" cy="955433"/>
          </a:xfrm>
          <a:prstGeom prst="ellipse">
            <a:avLst/>
          </a:prstGeom>
          <a:solidFill>
            <a:srgbClr val="0069B4"/>
          </a:solidFill>
          <a:ln w="12700">
            <a:solidFill>
              <a:srgbClr val="0069B4"/>
            </a:solidFill>
            <a:miter lim="400000"/>
          </a:ln>
        </p:spPr>
        <p:txBody>
          <a:bodyPr lIns="48767" tIns="48767" rIns="48767" bIns="48767" anchor="ctr"/>
          <a:lstStyle/>
          <a:p>
            <a:pPr algn="ctr">
              <a:defRPr sz="1800">
                <a:solidFill>
                  <a:srgbClr val="FFFFFF"/>
                </a:solidFill>
              </a:defRPr>
            </a:pPr>
            <a:endParaRPr sz="1350" dirty="0"/>
          </a:p>
        </p:txBody>
      </p:sp>
    </p:spTree>
    <p:extLst>
      <p:ext uri="{BB962C8B-B14F-4D97-AF65-F5344CB8AC3E}">
        <p14:creationId xmlns:p14="http://schemas.microsoft.com/office/powerpoint/2010/main" val="2246258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03D55D0-3C72-4164-9340-C8944BC236BA}"/>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1710860"/>
            <a:ext cx="12192000" cy="4539343"/>
          </a:xfrm>
          <a:prstGeom prst="rect">
            <a:avLst/>
          </a:prstGeom>
        </p:spPr>
      </p:pic>
      <p:sp>
        <p:nvSpPr>
          <p:cNvPr id="5" name="Rectangle 4"/>
          <p:cNvSpPr/>
          <p:nvPr userDrawn="1"/>
        </p:nvSpPr>
        <p:spPr>
          <a:xfrm>
            <a:off x="2031715" y="3792789"/>
            <a:ext cx="8128572" cy="375485"/>
          </a:xfrm>
          <a:prstGeom prst="rect">
            <a:avLst/>
          </a:prstGeom>
          <a:solidFill>
            <a:schemeClr val="bg1"/>
          </a:solidFill>
          <a:ln w="57150" cap="flat">
            <a:solidFill>
              <a:srgbClr val="0069B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97536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24213075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1352641"/>
            <a:ext cx="12192000" cy="4539343"/>
          </a:xfrm>
          <a:prstGeom prst="rect">
            <a:avLst/>
          </a:prstGeom>
        </p:spPr>
      </p:pic>
      <p:sp>
        <p:nvSpPr>
          <p:cNvPr id="8" name="Rectangle 7"/>
          <p:cNvSpPr/>
          <p:nvPr userDrawn="1"/>
        </p:nvSpPr>
        <p:spPr>
          <a:xfrm>
            <a:off x="2151899" y="3434571"/>
            <a:ext cx="8128572" cy="375485"/>
          </a:xfrm>
          <a:prstGeom prst="rect">
            <a:avLst/>
          </a:prstGeom>
          <a:solidFill>
            <a:schemeClr val="bg1"/>
          </a:solidFill>
          <a:ln w="57150" cap="flat">
            <a:solidFill>
              <a:srgbClr val="41B7C8"/>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97536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n-lt"/>
              <a:ea typeface="+mn-ea"/>
              <a:cs typeface="+mn-cs"/>
              <a:sym typeface="Roboto"/>
            </a:endParaRPr>
          </a:p>
        </p:txBody>
      </p:sp>
      <p:sp>
        <p:nvSpPr>
          <p:cNvPr id="9" name="Oval 17"/>
          <p:cNvSpPr/>
          <p:nvPr userDrawn="1"/>
        </p:nvSpPr>
        <p:spPr>
          <a:xfrm>
            <a:off x="1495864" y="1170916"/>
            <a:ext cx="955433" cy="955433"/>
          </a:xfrm>
          <a:prstGeom prst="ellipse">
            <a:avLst/>
          </a:prstGeom>
          <a:solidFill>
            <a:srgbClr val="41B7C8"/>
          </a:solidFill>
          <a:ln w="12700">
            <a:miter lim="400000"/>
          </a:ln>
        </p:spPr>
        <p:txBody>
          <a:bodyPr lIns="48767" tIns="48767" rIns="48767" bIns="48767" anchor="ctr"/>
          <a:lstStyle/>
          <a:p>
            <a:pPr algn="ctr">
              <a:defRPr sz="1800">
                <a:solidFill>
                  <a:srgbClr val="FFFFFF"/>
                </a:solidFill>
              </a:defRPr>
            </a:pPr>
            <a:endParaRPr sz="1350" dirty="0"/>
          </a:p>
        </p:txBody>
      </p:sp>
      <p:pic>
        <p:nvPicPr>
          <p:cNvPr id="10" name="Picture 9"/>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345536" y="-115614"/>
            <a:ext cx="1629168" cy="1629168"/>
          </a:xfrm>
          <a:prstGeom prst="rect">
            <a:avLst/>
          </a:prstGeom>
        </p:spPr>
      </p:pic>
    </p:spTree>
    <p:extLst>
      <p:ext uri="{BB962C8B-B14F-4D97-AF65-F5344CB8AC3E}">
        <p14:creationId xmlns:p14="http://schemas.microsoft.com/office/powerpoint/2010/main" val="23443540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6" name="Rectangle 5"/>
          <p:cNvSpPr/>
          <p:nvPr userDrawn="1"/>
        </p:nvSpPr>
        <p:spPr>
          <a:xfrm>
            <a:off x="0" y="1990017"/>
            <a:ext cx="12192000" cy="43656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pic>
        <p:nvPicPr>
          <p:cNvPr id="11" name="Picture Placeholder 2"/>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8733109" y="1990019"/>
            <a:ext cx="3458892" cy="4365641"/>
          </a:xfrm>
          <a:prstGeom prst="rect">
            <a:avLst/>
          </a:prstGeom>
          <a:solidFill>
            <a:srgbClr val="41B7C8"/>
          </a:solidFill>
          <a:ln w="12700">
            <a:solidFill>
              <a:srgbClr val="41B7C8"/>
            </a:solidFill>
          </a:ln>
        </p:spPr>
      </p:pic>
    </p:spTree>
    <p:extLst>
      <p:ext uri="{BB962C8B-B14F-4D97-AF65-F5344CB8AC3E}">
        <p14:creationId xmlns:p14="http://schemas.microsoft.com/office/powerpoint/2010/main" val="16931671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0560F88-0F7C-423A-A922-3894009904E6}" type="datetime1">
              <a:rPr kumimoji="1" lang="ja-JP" altLang="en-US" smtClean="0"/>
              <a:t>2024/4/30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7369934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40F83DB-6513-4035-81A5-9CE3B3F0616C}" type="datetime1">
              <a:rPr kumimoji="1" lang="ja-JP" altLang="en-US" smtClean="0"/>
              <a:t>2024/4/30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9942239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F245AC-E9B2-41EC-A6C6-F1D7D0F4B1F5}" type="datetime1">
              <a:rPr kumimoji="1" lang="ja-JP" altLang="en-US" smtClean="0"/>
              <a:t>2024/4/30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791031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1_Title Slide">
    <p:spTree>
      <p:nvGrpSpPr>
        <p:cNvPr id="1" name=""/>
        <p:cNvGrpSpPr/>
        <p:nvPr/>
      </p:nvGrpSpPr>
      <p:grpSpPr>
        <a:xfrm>
          <a:off x="0" y="0"/>
          <a:ext cx="0" cy="0"/>
          <a:chOff x="0" y="0"/>
          <a:chExt cx="0" cy="0"/>
        </a:xfrm>
      </p:grpSpPr>
      <p:pic>
        <p:nvPicPr>
          <p:cNvPr id="6" name="Picture Placeholder 3"/>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6148554"/>
            <a:ext cx="12192000" cy="709447"/>
          </a:xfrm>
          <a:prstGeom prst="rect">
            <a:avLst/>
          </a:prstGeom>
        </p:spPr>
      </p:pic>
    </p:spTree>
    <p:extLst>
      <p:ext uri="{BB962C8B-B14F-4D97-AF65-F5344CB8AC3E}">
        <p14:creationId xmlns:p14="http://schemas.microsoft.com/office/powerpoint/2010/main" val="3924130216"/>
      </p:ext>
    </p:extLst>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D79101E-8A2C-4E39-B2DC-3EFACFCD841C}" type="datetime1">
              <a:rPr kumimoji="1" lang="ja-JP" altLang="en-US" smtClean="0"/>
              <a:t>2024/4/30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7054970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5" name="Rectangle 4"/>
          <p:cNvSpPr/>
          <p:nvPr userDrawn="1"/>
        </p:nvSpPr>
        <p:spPr>
          <a:xfrm>
            <a:off x="5988818" y="3293509"/>
            <a:ext cx="6203183" cy="375485"/>
          </a:xfrm>
          <a:prstGeom prst="rect">
            <a:avLst/>
          </a:prstGeom>
          <a:solidFill>
            <a:srgbClr val="183254"/>
          </a:solidFill>
          <a:ln w="12700" cap="flat">
            <a:solidFill>
              <a:srgbClr val="1F476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97536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n-lt"/>
              <a:ea typeface="+mn-ea"/>
              <a:cs typeface="+mn-cs"/>
              <a:sym typeface="Roboto"/>
            </a:endParaRPr>
          </a:p>
        </p:txBody>
      </p:sp>
      <p:pic>
        <p:nvPicPr>
          <p:cNvPr id="4" name="Picture 3">
            <a:extLst>
              <a:ext uri="{FF2B5EF4-FFF2-40B4-BE49-F238E27FC236}">
                <a16:creationId xmlns:a16="http://schemas.microsoft.com/office/drawing/2014/main" id="{A00B0CD4-6B8D-45A9-9DCA-8CB0A0C64235}"/>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10575486" y="136525"/>
            <a:ext cx="1495759" cy="1437388"/>
          </a:xfrm>
          <a:prstGeom prst="rect">
            <a:avLst/>
          </a:prstGeom>
        </p:spPr>
      </p:pic>
    </p:spTree>
    <p:extLst>
      <p:ext uri="{BB962C8B-B14F-4D97-AF65-F5344CB8AC3E}">
        <p14:creationId xmlns:p14="http://schemas.microsoft.com/office/powerpoint/2010/main" val="38673768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70937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A3ED1DA-F835-44C3-9A43-A5B911E5D505}" type="datetime1">
              <a:rPr kumimoji="1" lang="ja-JP" altLang="en-US" smtClean="0"/>
              <a:t>2024/4/30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428902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C63D0D2-62F2-470F-902A-7463E07FCFE2}" type="datetime1">
              <a:rPr kumimoji="1" lang="ja-JP" altLang="en-US" smtClean="0"/>
              <a:t>2024/4/30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8740907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0FDD14-F682-4BAD-9ABA-06E5FFF9AD02}" type="datetime1">
              <a:rPr kumimoji="1" lang="ja-JP" altLang="en-US" smtClean="0"/>
              <a:t>2024/4/30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5176638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601390B-237C-4913-9A16-1E255619FD66}" type="datetime1">
              <a:rPr kumimoji="1" lang="ja-JP" altLang="en-US" smtClean="0"/>
              <a:t>2024/4/30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64568701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914342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D18BEAC-8BBA-4D63-9D1F-0850D306AD4F}" type="datetime1">
              <a:rPr kumimoji="1" lang="ja-JP" altLang="en-US" smtClean="0"/>
              <a:t>2024/4/30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428607139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11655A0-7E68-4676-837A-30E125C63F62}" type="datetime1">
              <a:rPr kumimoji="1" lang="ja-JP" altLang="en-US" smtClean="0"/>
              <a:t>2024/4/30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210076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6" name="Title 1"/>
          <p:cNvSpPr txBox="1">
            <a:spLocks/>
          </p:cNvSpPr>
          <p:nvPr userDrawn="1"/>
        </p:nvSpPr>
        <p:spPr>
          <a:xfrm>
            <a:off x="2596056" y="2687581"/>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endParaRPr lang="fr-FR" sz="3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830168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9A4B12-85D3-439E-A6DC-FE5CAEE0A323}" type="datetime1">
              <a:rPr kumimoji="1" lang="ja-JP" altLang="en-US" smtClean="0"/>
              <a:t>2024/4/30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4529189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5BCD240-ED32-4677-B80A-3BE9E4ED0E48}" type="datetime1">
              <a:rPr kumimoji="1" lang="ja-JP" altLang="en-US" smtClean="0"/>
              <a:t>2024/4/30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410621898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250423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7C0731A-9560-497B-A32F-AAF7E05AEE9F}" type="datetime1">
              <a:rPr kumimoji="1" lang="ja-JP" altLang="en-US" smtClean="0"/>
              <a:t>2024/4/30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32138147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7009647-8A50-41BA-8CFF-5BB1115650C5}" type="datetime1">
              <a:rPr kumimoji="1" lang="ja-JP" altLang="en-US" smtClean="0"/>
              <a:t>2024/4/30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04564974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F3565B-0014-4C31-BDA9-E0D543BCF31C}" type="datetime1">
              <a:rPr kumimoji="1" lang="ja-JP" altLang="en-US" smtClean="0"/>
              <a:t>2024/4/30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4819843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BDEA45D-C66F-40DF-94B0-66CF45048A10}" type="datetime1">
              <a:rPr kumimoji="1" lang="ja-JP" altLang="en-US" smtClean="0"/>
              <a:t>2024/4/30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61487859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9463048"/>
      </p:ext>
    </p:extLst>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pic>
        <p:nvPicPr>
          <p:cNvPr id="6" name="Picture Placeholder 3"/>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a:fillRect/>
          </a:stretch>
        </p:blipFill>
        <p:spPr>
          <a:xfrm>
            <a:off x="0" y="6148552"/>
            <a:ext cx="12192000" cy="709447"/>
          </a:xfrm>
          <a:prstGeom prst="rect">
            <a:avLst/>
          </a:prstGeom>
        </p:spPr>
      </p:pic>
    </p:spTree>
    <p:extLst>
      <p:ext uri="{BB962C8B-B14F-4D97-AF65-F5344CB8AC3E}">
        <p14:creationId xmlns:p14="http://schemas.microsoft.com/office/powerpoint/2010/main" val="3798059392"/>
      </p:ext>
    </p:extLst>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5" name="Picture Placeholder 2"/>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a:fillRect/>
          </a:stretch>
        </p:blipFill>
        <p:spPr>
          <a:xfrm>
            <a:off x="-10510" y="6148552"/>
            <a:ext cx="12225126" cy="709448"/>
          </a:xfrm>
          <a:prstGeom prst="rect">
            <a:avLst/>
          </a:prstGeom>
        </p:spPr>
      </p:pic>
    </p:spTree>
    <p:extLst>
      <p:ext uri="{BB962C8B-B14F-4D97-AF65-F5344CB8AC3E}">
        <p14:creationId xmlns:p14="http://schemas.microsoft.com/office/powerpoint/2010/main" val="4123540019"/>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9" name="Picture Placeholder 2"/>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6204858" y="0"/>
            <a:ext cx="5987143" cy="6858000"/>
          </a:xfrm>
          <a:prstGeom prst="rect">
            <a:avLst/>
          </a:prstGeom>
        </p:spPr>
      </p:pic>
      <p:pic>
        <p:nvPicPr>
          <p:cNvPr id="5" name="Picture 4">
            <a:extLst>
              <a:ext uri="{FF2B5EF4-FFF2-40B4-BE49-F238E27FC236}">
                <a16:creationId xmlns:a16="http://schemas.microsoft.com/office/drawing/2014/main" id="{E8FB8DA0-25B2-48F6-8868-B213CEA01194}"/>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10622622" y="5349548"/>
            <a:ext cx="1495759" cy="1437388"/>
          </a:xfrm>
          <a:prstGeom prst="rect">
            <a:avLst/>
          </a:prstGeom>
        </p:spPr>
      </p:pic>
      <p:sp>
        <p:nvSpPr>
          <p:cNvPr id="6" name="Rectangle">
            <a:extLst>
              <a:ext uri="{FF2B5EF4-FFF2-40B4-BE49-F238E27FC236}">
                <a16:creationId xmlns:a16="http://schemas.microsoft.com/office/drawing/2014/main" id="{6339B7C9-369B-4FBD-93AB-42CB9FBB9CB7}"/>
              </a:ext>
            </a:extLst>
          </p:cNvPr>
          <p:cNvSpPr/>
          <p:nvPr userDrawn="1"/>
        </p:nvSpPr>
        <p:spPr>
          <a:xfrm rot="10800000">
            <a:off x="1790483" y="1302602"/>
            <a:ext cx="2423423" cy="98238"/>
          </a:xfrm>
          <a:prstGeom prst="rect">
            <a:avLst/>
          </a:prstGeom>
          <a:solidFill>
            <a:schemeClr val="bg1"/>
          </a:solidFill>
          <a:ln w="12700">
            <a:miter lim="400000"/>
          </a:ln>
        </p:spPr>
        <p:txBody>
          <a:bodyPr lIns="48767" tIns="48767" rIns="48767" bIns="48767" anchor="ctr"/>
          <a:lstStyle/>
          <a:p>
            <a:pPr>
              <a:defRPr>
                <a:solidFill>
                  <a:srgbClr val="3C3C3C"/>
                </a:solidFill>
              </a:defRPr>
            </a:pPr>
            <a:endParaRPr sz="1350"/>
          </a:p>
        </p:txBody>
      </p:sp>
    </p:spTree>
    <p:extLst>
      <p:ext uri="{BB962C8B-B14F-4D97-AF65-F5344CB8AC3E}">
        <p14:creationId xmlns:p14="http://schemas.microsoft.com/office/powerpoint/2010/main" val="67984694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pic>
        <p:nvPicPr>
          <p:cNvPr id="8" name="Picture Placeholder 2"/>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a:fillRect/>
          </a:stretch>
        </p:blipFill>
        <p:spPr>
          <a:xfrm rot="16200000">
            <a:off x="5717631" y="420412"/>
            <a:ext cx="756742" cy="12191999"/>
          </a:xfrm>
          <a:prstGeom prst="rect">
            <a:avLst/>
          </a:prstGeom>
        </p:spPr>
      </p:pic>
    </p:spTree>
    <p:extLst>
      <p:ext uri="{BB962C8B-B14F-4D97-AF65-F5344CB8AC3E}">
        <p14:creationId xmlns:p14="http://schemas.microsoft.com/office/powerpoint/2010/main" val="336097256"/>
      </p:ext>
    </p:extLst>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61409" y="1881352"/>
            <a:ext cx="3490842" cy="3531476"/>
          </a:xfrm>
          <a:prstGeom prst="rect">
            <a:avLst/>
          </a:prstGeom>
        </p:spPr>
      </p:pic>
    </p:spTree>
    <p:extLst>
      <p:ext uri="{BB962C8B-B14F-4D97-AF65-F5344CB8AC3E}">
        <p14:creationId xmlns:p14="http://schemas.microsoft.com/office/powerpoint/2010/main" val="260933205"/>
      </p:ext>
    </p:extLst>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9850" t="-943" r="-1"/>
          <a:stretch>
            <a:fillRect/>
          </a:stretch>
        </p:blipFill>
        <p:spPr>
          <a:xfrm>
            <a:off x="7338429" y="1779105"/>
            <a:ext cx="3970734" cy="3977470"/>
          </a:xfrm>
          <a:prstGeom prst="rect">
            <a:avLst/>
          </a:prstGeom>
        </p:spPr>
      </p:pic>
      <p:sp>
        <p:nvSpPr>
          <p:cNvPr id="4" name="Slide Number Placeholder 5"/>
          <p:cNvSpPr txBox="1"/>
          <p:nvPr userDrawn="1"/>
        </p:nvSpPr>
        <p:spPr>
          <a:xfrm>
            <a:off x="9045603" y="6356345"/>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79096A-E1C7-4DE6-944A-D4A34A5826EA}" type="slidenum">
              <a:rPr lang="fr-FR" smtClean="0"/>
              <a:t>‹#›</a:t>
            </a:fld>
            <a:endParaRPr lang="fr-FR" dirty="0"/>
          </a:p>
        </p:txBody>
      </p:sp>
    </p:spTree>
    <p:extLst>
      <p:ext uri="{BB962C8B-B14F-4D97-AF65-F5344CB8AC3E}">
        <p14:creationId xmlns:p14="http://schemas.microsoft.com/office/powerpoint/2010/main" val="2078846629"/>
      </p:ext>
    </p:extLst>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a:xfrm>
            <a:off x="838200" y="6356350"/>
            <a:ext cx="2743200" cy="365125"/>
          </a:xfrm>
        </p:spPr>
        <p:txBody>
          <a:bodyPr/>
          <a:lstStyle/>
          <a:p>
            <a:fld id="{EFB36917-268F-4133-8877-DA7E9D6FB609}" type="datetimeFigureOut">
              <a:rPr kumimoji="1" lang="ja-JP" altLang="en-US" smtClean="0"/>
              <a:t>2024/4/30</a:t>
            </a:fld>
            <a:endParaRPr kumimoji="1" lang="ja-JP" altLang="en-US"/>
          </a:p>
        </p:txBody>
      </p:sp>
      <p:sp>
        <p:nvSpPr>
          <p:cNvPr id="5" name="フッター プレースホルダー 4"/>
          <p:cNvSpPr>
            <a:spLocks noGrp="1"/>
          </p:cNvSpPr>
          <p:nvPr>
            <p:ph type="ftr" sz="quarter" idx="11"/>
          </p:nvPr>
        </p:nvSpPr>
        <p:spPr>
          <a:xfrm>
            <a:off x="4038600" y="6356350"/>
            <a:ext cx="4114800" cy="365125"/>
          </a:xfrm>
        </p:spPr>
        <p:txBody>
          <a:bodyPr/>
          <a:lstStyle/>
          <a:p>
            <a:endParaRPr kumimoji="1" lang="ja-JP" altLang="en-US"/>
          </a:p>
        </p:txBody>
      </p:sp>
      <p:sp>
        <p:nvSpPr>
          <p:cNvPr id="6" name="スライド番号プレースホルダー 5"/>
          <p:cNvSpPr>
            <a:spLocks noGrp="1"/>
          </p:cNvSpPr>
          <p:nvPr>
            <p:ph type="sldNum" sz="quarter" idx="12"/>
          </p:nvPr>
        </p:nvSpPr>
        <p:spPr>
          <a:xfrm>
            <a:off x="8610600" y="6356350"/>
            <a:ext cx="2743200" cy="365125"/>
          </a:xfrm>
        </p:spPr>
        <p:txBody>
          <a:bodyPr/>
          <a:lstStyle/>
          <a:p>
            <a:fld id="{1A8F7024-C8B1-49C0-9FBE-86560BDF5142}" type="slidenum">
              <a:rPr kumimoji="1" lang="ja-JP" altLang="en-US" smtClean="0"/>
              <a:t>‹#›</a:t>
            </a:fld>
            <a:endParaRPr kumimoji="1" lang="ja-JP" altLang="en-US"/>
          </a:p>
        </p:txBody>
      </p:sp>
    </p:spTree>
    <p:extLst>
      <p:ext uri="{BB962C8B-B14F-4D97-AF65-F5344CB8AC3E}">
        <p14:creationId xmlns:p14="http://schemas.microsoft.com/office/powerpoint/2010/main" val="3159864701"/>
      </p:ext>
    </p:extLst>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28385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5159209-D5C1-4B1F-841C-E5381314ADB6}" type="datetimeFigureOut">
              <a:rPr kumimoji="1" lang="ja-JP" altLang="en-US" smtClean="0"/>
              <a:t>2024/4/30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7A4B2C6-7C73-471D-A01A-36EF365A68DB}" type="slidenum">
              <a:rPr kumimoji="1" lang="ja-JP" altLang="en-US" smtClean="0"/>
              <a:t>‹#›</a:t>
            </a:fld>
            <a:endParaRPr kumimoji="1" lang="ja-JP" altLang="en-US"/>
          </a:p>
        </p:txBody>
      </p:sp>
    </p:spTree>
    <p:extLst>
      <p:ext uri="{BB962C8B-B14F-4D97-AF65-F5344CB8AC3E}">
        <p14:creationId xmlns:p14="http://schemas.microsoft.com/office/powerpoint/2010/main" val="405107108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973577457"/>
      </p:ext>
    </p:extLst>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pic>
        <p:nvPicPr>
          <p:cNvPr id="6" name="Picture Placeholder 3"/>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a:fillRect/>
          </a:stretch>
        </p:blipFill>
        <p:spPr>
          <a:xfrm>
            <a:off x="0" y="6148554"/>
            <a:ext cx="12192000" cy="709447"/>
          </a:xfrm>
          <a:prstGeom prst="rect">
            <a:avLst/>
          </a:prstGeom>
        </p:spPr>
      </p:pic>
    </p:spTree>
    <p:extLst>
      <p:ext uri="{BB962C8B-B14F-4D97-AF65-F5344CB8AC3E}">
        <p14:creationId xmlns:p14="http://schemas.microsoft.com/office/powerpoint/2010/main" val="2951599150"/>
      </p:ext>
    </p:extLst>
  </p:cSld>
  <p:clrMapOvr>
    <a:masterClrMapping/>
  </p:clrMapOvr>
  <p:transition spd="med"/>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5" name="Picture Placeholder 2"/>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a:fillRect/>
          </a:stretch>
        </p:blipFill>
        <p:spPr>
          <a:xfrm>
            <a:off x="-10510" y="6148552"/>
            <a:ext cx="12225127" cy="709448"/>
          </a:xfrm>
          <a:prstGeom prst="rect">
            <a:avLst/>
          </a:prstGeom>
        </p:spPr>
      </p:pic>
    </p:spTree>
    <p:extLst>
      <p:ext uri="{BB962C8B-B14F-4D97-AF65-F5344CB8AC3E}">
        <p14:creationId xmlns:p14="http://schemas.microsoft.com/office/powerpoint/2010/main" val="939865559"/>
      </p:ext>
    </p:extLst>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pic>
        <p:nvPicPr>
          <p:cNvPr id="8" name="Picture Placeholder 2"/>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a:fillRect/>
          </a:stretch>
        </p:blipFill>
        <p:spPr>
          <a:xfrm rot="16200000">
            <a:off x="5717632" y="420414"/>
            <a:ext cx="756742" cy="12191999"/>
          </a:xfrm>
          <a:prstGeom prst="rect">
            <a:avLst/>
          </a:prstGeom>
        </p:spPr>
      </p:pic>
    </p:spTree>
    <p:extLst>
      <p:ext uri="{BB962C8B-B14F-4D97-AF65-F5344CB8AC3E}">
        <p14:creationId xmlns:p14="http://schemas.microsoft.com/office/powerpoint/2010/main" val="2184148614"/>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7" name="Rectangle 6"/>
          <p:cNvSpPr/>
          <p:nvPr userDrawn="1"/>
        </p:nvSpPr>
        <p:spPr>
          <a:xfrm>
            <a:off x="1" y="0"/>
            <a:ext cx="2396836"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 name="Rectangle">
            <a:extLst>
              <a:ext uri="{FF2B5EF4-FFF2-40B4-BE49-F238E27FC236}">
                <a16:creationId xmlns:a16="http://schemas.microsoft.com/office/drawing/2014/main" id="{694F4ECB-61D4-4894-A69C-2CEC9B9D8136}"/>
              </a:ext>
            </a:extLst>
          </p:cNvPr>
          <p:cNvSpPr/>
          <p:nvPr userDrawn="1"/>
        </p:nvSpPr>
        <p:spPr>
          <a:xfrm rot="5400000">
            <a:off x="1412796" y="3379882"/>
            <a:ext cx="2423422" cy="98239"/>
          </a:xfrm>
          <a:prstGeom prst="rect">
            <a:avLst/>
          </a:prstGeom>
          <a:solidFill>
            <a:schemeClr val="bg1"/>
          </a:solidFill>
          <a:ln w="12700">
            <a:miter lim="400000"/>
          </a:ln>
        </p:spPr>
        <p:txBody>
          <a:bodyPr lIns="48767" tIns="48767" rIns="48767" bIns="48767" anchor="ctr"/>
          <a:lstStyle/>
          <a:p>
            <a:pPr>
              <a:defRPr>
                <a:solidFill>
                  <a:srgbClr val="3C3C3C"/>
                </a:solidFill>
              </a:defRPr>
            </a:pPr>
            <a:endParaRPr sz="1350"/>
          </a:p>
        </p:txBody>
      </p:sp>
    </p:spTree>
    <p:extLst>
      <p:ext uri="{BB962C8B-B14F-4D97-AF65-F5344CB8AC3E}">
        <p14:creationId xmlns:p14="http://schemas.microsoft.com/office/powerpoint/2010/main" val="344491053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61409" y="1881352"/>
            <a:ext cx="3490843" cy="3531476"/>
          </a:xfrm>
          <a:prstGeom prst="rect">
            <a:avLst/>
          </a:prstGeom>
        </p:spPr>
      </p:pic>
    </p:spTree>
    <p:extLst>
      <p:ext uri="{BB962C8B-B14F-4D97-AF65-F5344CB8AC3E}">
        <p14:creationId xmlns:p14="http://schemas.microsoft.com/office/powerpoint/2010/main" val="148396523"/>
      </p:ext>
    </p:extLst>
  </p:cSld>
  <p:clrMapOvr>
    <a:masterClrMapping/>
  </p:clrMapOvr>
  <p:transition spd="med"/>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9850" t="-943" r="-1"/>
          <a:stretch>
            <a:fillRect/>
          </a:stretch>
        </p:blipFill>
        <p:spPr>
          <a:xfrm>
            <a:off x="7338430" y="1779105"/>
            <a:ext cx="3970735" cy="3977470"/>
          </a:xfrm>
          <a:prstGeom prst="rect">
            <a:avLst/>
          </a:prstGeom>
        </p:spPr>
      </p:pic>
      <p:sp>
        <p:nvSpPr>
          <p:cNvPr id="4" name="Slide Number Placeholder 5"/>
          <p:cNvSpPr txBox="1"/>
          <p:nvPr userDrawn="1"/>
        </p:nvSpPr>
        <p:spPr>
          <a:xfrm>
            <a:off x="9045603" y="6356347"/>
            <a:ext cx="2743200" cy="365125"/>
          </a:xfrm>
          <a:prstGeom prst="rect">
            <a:avLst/>
          </a:prstGeom>
        </p:spPr>
        <p:txBody>
          <a:bodyPr vert="horz" lIns="68580" tIns="34290" rIns="68580" bIns="3429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79096A-E1C7-4DE6-944A-D4A34A5826EA}" type="slidenum">
              <a:rPr lang="fr-FR" sz="900" smtClean="0"/>
              <a:t>‹#›</a:t>
            </a:fld>
            <a:endParaRPr lang="fr-FR" sz="900" dirty="0"/>
          </a:p>
        </p:txBody>
      </p:sp>
    </p:spTree>
    <p:extLst>
      <p:ext uri="{BB962C8B-B14F-4D97-AF65-F5344CB8AC3E}">
        <p14:creationId xmlns:p14="http://schemas.microsoft.com/office/powerpoint/2010/main" val="530345679"/>
      </p:ext>
    </p:extLst>
  </p:cSld>
  <p:clrMapOvr>
    <a:masterClrMapping/>
  </p:clrMapOvr>
  <p:transition spd="med"/>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91AB730-0DCE-48DD-9E93-7B74F8592BCA}" type="datetime1">
              <a:rPr kumimoji="1" lang="ja-JP" altLang="en-US" smtClean="0"/>
              <a:t>2024/4/30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2964983948"/>
      </p:ext>
    </p:extLst>
  </p:cSld>
  <p:clrMapOvr>
    <a:masterClrMapping/>
  </p:clrMapOvr>
  <p:transition spd="med"/>
</p:sldLayout>
</file>

<file path=ppt/slideLayouts/slideLayout83.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FFEA569-B11D-4A16-867C-BA7906E53C34}" type="datetime1">
              <a:rPr kumimoji="1" lang="ja-JP" altLang="en-US" smtClean="0"/>
              <a:t>2024/4/30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868783443"/>
      </p:ext>
    </p:extLst>
  </p:cSld>
  <p:clrMapOvr>
    <a:masterClrMapping/>
  </p:clrMapOvr>
  <p:transition spd="med"/>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BDBC18-4819-4AC7-8250-AF3C763A0A15}" type="datetime1">
              <a:rPr kumimoji="1" lang="ja-JP" altLang="en-US" smtClean="0"/>
              <a:t>2024/4/30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850429809"/>
      </p:ext>
    </p:extLst>
  </p:cSld>
  <p:clrMapOvr>
    <a:masterClrMapping/>
  </p:clrMapOvr>
  <p:transition spd="med"/>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981939B-A42E-451E-B7B1-AEBDA3FF056A}" type="datetime1">
              <a:rPr kumimoji="1" lang="ja-JP" altLang="en-US" smtClean="0"/>
              <a:t>2024/4/30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587487470"/>
      </p:ext>
    </p:extLst>
  </p:cSld>
  <p:clrMapOvr>
    <a:masterClrMapping/>
  </p:clrMapOvr>
  <p:transition spd="med"/>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0267202"/>
      </p:ext>
    </p:extLst>
  </p:cSld>
  <p:clrMapOvr>
    <a:masterClrMapping/>
  </p:clrMapOvr>
  <p:transition spd="med"/>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pic>
        <p:nvPicPr>
          <p:cNvPr id="6" name="Picture Placeholder 3"/>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6148554"/>
            <a:ext cx="12192000" cy="709447"/>
          </a:xfrm>
          <a:prstGeom prst="rect">
            <a:avLst/>
          </a:prstGeom>
        </p:spPr>
      </p:pic>
    </p:spTree>
    <p:extLst>
      <p:ext uri="{BB962C8B-B14F-4D97-AF65-F5344CB8AC3E}">
        <p14:creationId xmlns:p14="http://schemas.microsoft.com/office/powerpoint/2010/main" val="1861856049"/>
      </p:ext>
    </p:extLst>
  </p:cSld>
  <p:clrMapOvr>
    <a:masterClrMapping/>
  </p:clrMapOvr>
  <p:transition spd="med"/>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5" name="Picture Placeholder 2"/>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0510" y="6148552"/>
            <a:ext cx="12225127" cy="709448"/>
          </a:xfrm>
          <a:prstGeom prst="rect">
            <a:avLst/>
          </a:prstGeom>
        </p:spPr>
      </p:pic>
    </p:spTree>
    <p:extLst>
      <p:ext uri="{BB962C8B-B14F-4D97-AF65-F5344CB8AC3E}">
        <p14:creationId xmlns:p14="http://schemas.microsoft.com/office/powerpoint/2010/main" val="3629902942"/>
      </p:ext>
    </p:extLst>
  </p:cSld>
  <p:clrMapOvr>
    <a:masterClrMapping/>
  </p:clrMapOvr>
  <p:transition spd="med"/>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pic>
        <p:nvPicPr>
          <p:cNvPr id="8" name="Picture Placeholder 2"/>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rot="16200000">
            <a:off x="5717632" y="420414"/>
            <a:ext cx="756742" cy="12191999"/>
          </a:xfrm>
          <a:prstGeom prst="rect">
            <a:avLst/>
          </a:prstGeom>
        </p:spPr>
      </p:pic>
    </p:spTree>
    <p:extLst>
      <p:ext uri="{BB962C8B-B14F-4D97-AF65-F5344CB8AC3E}">
        <p14:creationId xmlns:p14="http://schemas.microsoft.com/office/powerpoint/2010/main" val="952604789"/>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397117-F3A1-41B5-B5A5-0FD5A7D43CA4}" type="slidenum">
              <a:rPr lang="fr-FR" smtClean="0"/>
              <a:t>‹#›</a:t>
            </a:fld>
            <a:endParaRPr lang="fr-FR"/>
          </a:p>
        </p:txBody>
      </p:sp>
      <p:sp>
        <p:nvSpPr>
          <p:cNvPr id="7" name="Rectangle 6"/>
          <p:cNvSpPr/>
          <p:nvPr userDrawn="1"/>
        </p:nvSpPr>
        <p:spPr>
          <a:xfrm>
            <a:off x="2445869" y="0"/>
            <a:ext cx="9746132"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0" name="Rectangle"/>
          <p:cNvSpPr/>
          <p:nvPr userDrawn="1"/>
        </p:nvSpPr>
        <p:spPr>
          <a:xfrm rot="5400000">
            <a:off x="1412796" y="3379882"/>
            <a:ext cx="2423422" cy="98239"/>
          </a:xfrm>
          <a:prstGeom prst="rect">
            <a:avLst/>
          </a:prstGeom>
          <a:solidFill>
            <a:srgbClr val="183254"/>
          </a:solidFill>
          <a:ln w="12700">
            <a:miter lim="400000"/>
          </a:ln>
        </p:spPr>
        <p:txBody>
          <a:bodyPr lIns="48767" tIns="48767" rIns="48767" bIns="48767" anchor="ctr"/>
          <a:lstStyle/>
          <a:p>
            <a:pPr>
              <a:defRPr>
                <a:solidFill>
                  <a:srgbClr val="3C3C3C"/>
                </a:solidFill>
              </a:defRPr>
            </a:pPr>
            <a:endParaRPr sz="1350"/>
          </a:p>
        </p:txBody>
      </p:sp>
      <p:sp>
        <p:nvSpPr>
          <p:cNvPr id="2" name="Rectangle 1"/>
          <p:cNvSpPr/>
          <p:nvPr userDrawn="1"/>
        </p:nvSpPr>
        <p:spPr>
          <a:xfrm>
            <a:off x="1" y="0"/>
            <a:ext cx="2445868" cy="6858000"/>
          </a:xfrm>
          <a:prstGeom prst="rect">
            <a:avLst/>
          </a:prstGeom>
          <a:solidFill>
            <a:srgbClr val="0069B4"/>
          </a:solidFill>
          <a:ln>
            <a:solidFill>
              <a:srgbClr val="41B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pic>
        <p:nvPicPr>
          <p:cNvPr id="8" name="Picture 7">
            <a:extLst>
              <a:ext uri="{FF2B5EF4-FFF2-40B4-BE49-F238E27FC236}">
                <a16:creationId xmlns:a16="http://schemas.microsoft.com/office/drawing/2014/main" id="{06F47C58-E686-410D-A080-804664D176A8}"/>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10575486" y="152365"/>
            <a:ext cx="1495759" cy="1405711"/>
          </a:xfrm>
          <a:prstGeom prst="rect">
            <a:avLst/>
          </a:prstGeom>
        </p:spPr>
      </p:pic>
    </p:spTree>
    <p:extLst>
      <p:ext uri="{BB962C8B-B14F-4D97-AF65-F5344CB8AC3E}">
        <p14:creationId xmlns:p14="http://schemas.microsoft.com/office/powerpoint/2010/main" val="397361510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61409" y="1881352"/>
            <a:ext cx="3490843" cy="3531476"/>
          </a:xfrm>
          <a:prstGeom prst="rect">
            <a:avLst/>
          </a:prstGeom>
        </p:spPr>
      </p:pic>
    </p:spTree>
    <p:extLst>
      <p:ext uri="{BB962C8B-B14F-4D97-AF65-F5344CB8AC3E}">
        <p14:creationId xmlns:p14="http://schemas.microsoft.com/office/powerpoint/2010/main" val="3845529405"/>
      </p:ext>
    </p:extLst>
  </p:cSld>
  <p:clrMapOvr>
    <a:masterClrMapping/>
  </p:clrMapOvr>
  <p:transition spd="med"/>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9850" t="-943" r="-1"/>
          <a:stretch/>
        </p:blipFill>
        <p:spPr>
          <a:xfrm>
            <a:off x="7338430" y="1779105"/>
            <a:ext cx="3970735" cy="3977470"/>
          </a:xfrm>
          <a:prstGeom prst="rect">
            <a:avLst/>
          </a:prstGeom>
        </p:spPr>
      </p:pic>
      <p:sp>
        <p:nvSpPr>
          <p:cNvPr id="4" name="Slide Number Placeholder 5"/>
          <p:cNvSpPr txBox="1">
            <a:spLocks/>
          </p:cNvSpPr>
          <p:nvPr userDrawn="1"/>
        </p:nvSpPr>
        <p:spPr>
          <a:xfrm>
            <a:off x="9045603" y="6356347"/>
            <a:ext cx="2743200" cy="365125"/>
          </a:xfrm>
          <a:prstGeom prst="rect">
            <a:avLst/>
          </a:prstGeom>
        </p:spPr>
        <p:txBody>
          <a:bodyPr vert="horz" lIns="68580" tIns="34290" rIns="68580" bIns="3429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79096A-E1C7-4DE6-944A-D4A34A5826EA}" type="slidenum">
              <a:rPr lang="fr-FR" sz="900" smtClean="0"/>
              <a:pPr/>
              <a:t>‹#›</a:t>
            </a:fld>
            <a:endParaRPr lang="fr-FR" sz="900" dirty="0"/>
          </a:p>
        </p:txBody>
      </p:sp>
    </p:spTree>
    <p:extLst>
      <p:ext uri="{BB962C8B-B14F-4D97-AF65-F5344CB8AC3E}">
        <p14:creationId xmlns:p14="http://schemas.microsoft.com/office/powerpoint/2010/main" val="3399625835"/>
      </p:ext>
    </p:extLst>
  </p:cSld>
  <p:clrMapOvr>
    <a:masterClrMapping/>
  </p:clrMapOvr>
  <p:transition spd="med"/>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91AB730-0DCE-48DD-9E93-7B74F8592BCA}" type="datetime1">
              <a:rPr kumimoji="1" lang="ja-JP" altLang="en-US" smtClean="0"/>
              <a:t>2024/4/30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39944238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FFEA569-B11D-4A16-867C-BA7906E53C34}" type="datetime1">
              <a:rPr kumimoji="1" lang="ja-JP" altLang="en-US" smtClean="0"/>
              <a:t>2024/4/30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78512475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BDBC18-4819-4AC7-8250-AF3C763A0A15}" type="datetime1">
              <a:rPr kumimoji="1" lang="ja-JP" altLang="en-US" smtClean="0"/>
              <a:t>2024/4/30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28092027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981939B-A42E-451E-B7B1-AEBDA3FF056A}" type="datetime1">
              <a:rPr kumimoji="1" lang="ja-JP" altLang="en-US" smtClean="0"/>
              <a:t>2024/4/30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074856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59.xml"/><Relationship Id="rId7" Type="http://schemas.openxmlformats.org/officeDocument/2006/relationships/image" Target="../media/image5.png"/><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theme" Target="../theme/theme10.xml"/><Relationship Id="rId5" Type="http://schemas.openxmlformats.org/officeDocument/2006/relationships/slideLayout" Target="../slideLayouts/slideLayout61.xml"/><Relationship Id="rId4" Type="http://schemas.openxmlformats.org/officeDocument/2006/relationships/slideLayout" Target="../slideLayouts/slideLayout60.xml"/></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64.xml"/><Relationship Id="rId7" Type="http://schemas.openxmlformats.org/officeDocument/2006/relationships/image" Target="../media/image16.png"/><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theme" Target="../theme/theme11.xml"/><Relationship Id="rId5" Type="http://schemas.openxmlformats.org/officeDocument/2006/relationships/slideLayout" Target="../slideLayouts/slideLayout66.xml"/><Relationship Id="rId4" Type="http://schemas.openxmlformats.org/officeDocument/2006/relationships/slideLayout" Target="../slideLayouts/slideLayout65.xml"/></Relationships>
</file>

<file path=ppt/slideMasters/_rels/slideMaster12.xml.rels><?xml version="1.0" encoding="UTF-8" standalone="yes"?>
<Relationships xmlns="http://schemas.openxmlformats.org/package/2006/relationships"><Relationship Id="rId8" Type="http://schemas.openxmlformats.org/officeDocument/2006/relationships/theme" Target="../theme/theme12.xml"/><Relationship Id="rId3" Type="http://schemas.openxmlformats.org/officeDocument/2006/relationships/slideLayout" Target="../slideLayouts/slideLayout6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5" Type="http://schemas.openxmlformats.org/officeDocument/2006/relationships/slideLayout" Target="../slideLayouts/slideLayout71.xml"/><Relationship Id="rId4" Type="http://schemas.openxmlformats.org/officeDocument/2006/relationships/slideLayout" Target="../slideLayouts/slideLayout70.xml"/><Relationship Id="rId9" Type="http://schemas.openxmlformats.org/officeDocument/2006/relationships/image" Target="../media/image5.png"/></Relationships>
</file>

<file path=ppt/slideMasters/_rels/slideMaster13.xml.rels><?xml version="1.0" encoding="UTF-8" standalone="yes"?>
<Relationships xmlns="http://schemas.openxmlformats.org/package/2006/relationships"><Relationship Id="rId3" Type="http://schemas.openxmlformats.org/officeDocument/2006/relationships/theme" Target="../theme/theme13.xml"/><Relationship Id="rId2" Type="http://schemas.openxmlformats.org/officeDocument/2006/relationships/slideLayout" Target="../slideLayouts/slideLayout75.xml"/><Relationship Id="rId1" Type="http://schemas.openxmlformats.org/officeDocument/2006/relationships/slideLayout" Target="../slideLayouts/slideLayout74.xml"/><Relationship Id="rId5" Type="http://schemas.openxmlformats.org/officeDocument/2006/relationships/image" Target="../media/image2.png"/><Relationship Id="rId4" Type="http://schemas.openxmlformats.org/officeDocument/2006/relationships/image" Target="../media/image16.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83.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image" Target="../media/image5.png"/><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theme" Target="../theme/theme14.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93.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image" Target="../media/image18.png"/><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theme" Target="../theme/theme15.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image" Target="../media/image2.png"/><Relationship Id="rId5" Type="http://schemas.openxmlformats.org/officeDocument/2006/relationships/slideLayout" Target="../slideLayouts/slideLayout10.xml"/><Relationship Id="rId10" Type="http://schemas.openxmlformats.org/officeDocument/2006/relationships/image" Target="../media/image1.png"/><Relationship Id="rId4" Type="http://schemas.openxmlformats.org/officeDocument/2006/relationships/slideLayout" Target="../slideLayouts/slideLayout9.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image" Target="../media/image5.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3.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6.xml"/><Relationship Id="rId7"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5.xml"/><Relationship Id="rId1" Type="http://schemas.openxmlformats.org/officeDocument/2006/relationships/slideLayout" Target="../slideLayouts/slideLayout30.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3.xml"/><Relationship Id="rId7" Type="http://schemas.openxmlformats.org/officeDocument/2006/relationships/image" Target="../media/image5.png"/><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theme" Target="../theme/theme6.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8.xml"/><Relationship Id="rId7" Type="http://schemas.openxmlformats.org/officeDocument/2006/relationships/image" Target="../media/image5.png"/><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theme" Target="../theme/theme7.xml"/><Relationship Id="rId5" Type="http://schemas.openxmlformats.org/officeDocument/2006/relationships/slideLayout" Target="../slideLayouts/slideLayout40.xml"/><Relationship Id="rId4" Type="http://schemas.openxmlformats.org/officeDocument/2006/relationships/slideLayout" Target="../slideLayouts/slideLayout3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image" Target="../media/image5.png"/><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theme" Target="../theme/theme8.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53.xml"/><Relationship Id="rId7" Type="http://schemas.openxmlformats.org/officeDocument/2006/relationships/theme" Target="../theme/theme9.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5" Type="http://schemas.openxmlformats.org/officeDocument/2006/relationships/slideLayout" Target="../slideLayouts/slideLayout55.xml"/><Relationship Id="rId4" Type="http://schemas.openxmlformats.org/officeDocument/2006/relationships/slideLayout" Target="../slideLayouts/slideLayout54.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D90C563-6D40-43C8-8B29-88A681590551}" type="datetime1">
              <a:rPr kumimoji="1" lang="ja-JP" altLang="en-US" smtClean="0"/>
              <a:t>2024/4/30</a:t>
            </a:fld>
            <a:endParaRPr kumimoji="1" lang="ja-JP" alt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261B85B-3F11-4807-BF0A-089ABAB91E6D}" type="slidenum">
              <a:rPr kumimoji="1" lang="ja-JP" altLang="en-US" smtClean="0"/>
              <a:t>‹#›</a:t>
            </a:fld>
            <a:endParaRPr kumimoji="1" lang="ja-JP" altLang="en-US"/>
          </a:p>
        </p:txBody>
      </p:sp>
      <p:pic>
        <p:nvPicPr>
          <p:cNvPr id="9" name="Picture 8"/>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0071545" y="216364"/>
            <a:ext cx="1999700" cy="951923"/>
          </a:xfrm>
          <a:prstGeom prst="rect">
            <a:avLst/>
          </a:prstGeom>
        </p:spPr>
      </p:pic>
      <p:sp>
        <p:nvSpPr>
          <p:cNvPr id="10" name="Rectangle"/>
          <p:cNvSpPr/>
          <p:nvPr/>
        </p:nvSpPr>
        <p:spPr>
          <a:xfrm rot="5400000">
            <a:off x="1721008" y="3812569"/>
            <a:ext cx="1639614" cy="110484"/>
          </a:xfrm>
          <a:prstGeom prst="rect">
            <a:avLst/>
          </a:prstGeom>
          <a:solidFill>
            <a:schemeClr val="bg1"/>
          </a:solidFill>
          <a:ln w="12700">
            <a:miter lim="400000"/>
          </a:ln>
        </p:spPr>
        <p:txBody>
          <a:bodyPr lIns="48767" tIns="48767" rIns="48767" bIns="48767" anchor="ctr"/>
          <a:lstStyle/>
          <a:p>
            <a:pPr>
              <a:defRPr>
                <a:solidFill>
                  <a:srgbClr val="3C3C3C"/>
                </a:solidFill>
              </a:defRPr>
            </a:pPr>
            <a:endParaRPr sz="1350"/>
          </a:p>
        </p:txBody>
      </p:sp>
      <p:sp>
        <p:nvSpPr>
          <p:cNvPr id="11" name="Rectangle 10"/>
          <p:cNvSpPr/>
          <p:nvPr/>
        </p:nvSpPr>
        <p:spPr>
          <a:xfrm>
            <a:off x="0" y="-7428"/>
            <a:ext cx="12192000" cy="6858000"/>
          </a:xfrm>
          <a:prstGeom prst="rect">
            <a:avLst/>
          </a:prstGeom>
          <a:solidFill>
            <a:srgbClr val="006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pic>
        <p:nvPicPr>
          <p:cNvPr id="13" name="Picture 12"/>
          <p:cNvPicPr>
            <a:picLocks noChangeAspect="1"/>
          </p:cNvPicPr>
          <p:nvPr/>
        </p:nvPicPr>
        <p:blipFill>
          <a:blip r:embed="rId8">
            <a:extLst>
              <a:ext uri="{28A0092B-C50C-407E-A947-70E740481C1C}">
                <a14:useLocalDpi xmlns:a14="http://schemas.microsoft.com/office/drawing/2010/main" val="0"/>
              </a:ext>
            </a:extLst>
          </a:blip>
          <a:srcRect/>
          <a:stretch/>
        </p:blipFill>
        <p:spPr>
          <a:xfrm>
            <a:off x="1548953" y="2025894"/>
            <a:ext cx="2920169" cy="2806212"/>
          </a:xfrm>
          <a:prstGeom prst="rect">
            <a:avLst/>
          </a:prstGeom>
        </p:spPr>
      </p:pic>
      <p:sp>
        <p:nvSpPr>
          <p:cNvPr id="12" name="Rectangle">
            <a:extLst>
              <a:ext uri="{FF2B5EF4-FFF2-40B4-BE49-F238E27FC236}">
                <a16:creationId xmlns:a16="http://schemas.microsoft.com/office/drawing/2014/main" id="{21257D7F-3656-47C9-B5F0-D20A647BD6E3}"/>
              </a:ext>
            </a:extLst>
          </p:cNvPr>
          <p:cNvSpPr/>
          <p:nvPr/>
        </p:nvSpPr>
        <p:spPr>
          <a:xfrm rot="5400000">
            <a:off x="4884289" y="3379882"/>
            <a:ext cx="2423422" cy="98239"/>
          </a:xfrm>
          <a:prstGeom prst="rect">
            <a:avLst/>
          </a:prstGeom>
          <a:solidFill>
            <a:schemeClr val="bg1"/>
          </a:solidFill>
          <a:ln w="12700">
            <a:miter lim="400000"/>
          </a:ln>
        </p:spPr>
        <p:txBody>
          <a:bodyPr lIns="48767" tIns="48767" rIns="48767" bIns="48767" anchor="ctr"/>
          <a:lstStyle/>
          <a:p>
            <a:pPr>
              <a:defRPr>
                <a:solidFill>
                  <a:srgbClr val="3C3C3C"/>
                </a:solidFill>
              </a:defRPr>
            </a:pPr>
            <a:endParaRPr sz="1350"/>
          </a:p>
        </p:txBody>
      </p:sp>
    </p:spTree>
    <p:extLst>
      <p:ext uri="{BB962C8B-B14F-4D97-AF65-F5344CB8AC3E}">
        <p14:creationId xmlns:p14="http://schemas.microsoft.com/office/powerpoint/2010/main" val="177951985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7" r:id="rId3"/>
    <p:sldLayoutId id="2147483678" r:id="rId4"/>
    <p:sldLayoutId id="2147483672" r:id="rId5"/>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fr-FR"/>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Date Placeholder 3"/>
          <p:cNvSpPr txBox="1">
            <a:spLocks/>
          </p:cNvSpPr>
          <p:nvPr/>
        </p:nvSpPr>
        <p:spPr>
          <a:xfrm>
            <a:off x="838200" y="6356351"/>
            <a:ext cx="2743200" cy="365125"/>
          </a:xfrm>
          <a:prstGeom prst="rect">
            <a:avLst/>
          </a:prstGeom>
        </p:spPr>
        <p:txBody>
          <a:bodyPr vert="horz" lIns="68580" tIns="34290" rIns="68580" bIns="3429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E2A5ED9-6140-49EF-92C0-7F9DD0623968}" type="datetimeFigureOut">
              <a:rPr lang="fr-FR" sz="900" smtClean="0"/>
              <a:pPr/>
              <a:t>30/04/2024</a:t>
            </a:fld>
            <a:endParaRPr lang="fr-FR" sz="900" dirty="0"/>
          </a:p>
        </p:txBody>
      </p:sp>
      <p:sp>
        <p:nvSpPr>
          <p:cNvPr id="12" name="Rectangle 11"/>
          <p:cNvSpPr/>
          <p:nvPr/>
        </p:nvSpPr>
        <p:spPr>
          <a:xfrm>
            <a:off x="1" y="0"/>
            <a:ext cx="2396836"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4" name="Rectangle"/>
          <p:cNvSpPr/>
          <p:nvPr/>
        </p:nvSpPr>
        <p:spPr>
          <a:xfrm rot="5400000">
            <a:off x="1974074" y="3090728"/>
            <a:ext cx="1328398" cy="125771"/>
          </a:xfrm>
          <a:prstGeom prst="rect">
            <a:avLst/>
          </a:prstGeom>
          <a:solidFill>
            <a:schemeClr val="bg1"/>
          </a:solidFill>
          <a:ln w="12700">
            <a:miter lim="400000"/>
          </a:ln>
        </p:spPr>
        <p:txBody>
          <a:bodyPr lIns="48767" tIns="48767" rIns="48767" bIns="48767" anchor="ctr"/>
          <a:lstStyle/>
          <a:p>
            <a:pPr>
              <a:defRPr>
                <a:solidFill>
                  <a:srgbClr val="3C3C3C"/>
                </a:solidFill>
              </a:defRPr>
            </a:pPr>
            <a:endParaRPr sz="1350"/>
          </a:p>
        </p:txBody>
      </p:sp>
      <p:sp>
        <p:nvSpPr>
          <p:cNvPr id="16" name="Rectangle 15"/>
          <p:cNvSpPr/>
          <p:nvPr/>
        </p:nvSpPr>
        <p:spPr>
          <a:xfrm>
            <a:off x="1" y="0"/>
            <a:ext cx="2445868" cy="6858000"/>
          </a:xfrm>
          <a:prstGeom prst="rect">
            <a:avLst/>
          </a:prstGeom>
          <a:solidFill>
            <a:srgbClr val="0069B4"/>
          </a:solidFill>
          <a:ln>
            <a:solidFill>
              <a:srgbClr val="41B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 name="Rectangle 1"/>
          <p:cNvSpPr/>
          <p:nvPr/>
        </p:nvSpPr>
        <p:spPr>
          <a:xfrm>
            <a:off x="2529840" y="2716523"/>
            <a:ext cx="7532915" cy="900246"/>
          </a:xfrm>
          <a:prstGeom prst="rect">
            <a:avLst/>
          </a:prstGeom>
        </p:spPr>
        <p:txBody>
          <a:bodyPr wrap="square">
            <a:spAutoFit/>
          </a:bodyPr>
          <a:lstStyle/>
          <a:p>
            <a:pPr marL="0" marR="0" lvl="0" indent="0" algn="l" defTabSz="975360" rtl="0" eaLnBrk="1" fontAlgn="auto" latinLnBrk="0" hangingPunct="0">
              <a:lnSpc>
                <a:spcPct val="100000"/>
              </a:lnSpc>
              <a:spcBef>
                <a:spcPts val="0"/>
              </a:spcBef>
              <a:spcAft>
                <a:spcPts val="0"/>
              </a:spcAft>
              <a:buClrTx/>
              <a:buSzTx/>
              <a:buFontTx/>
              <a:buNone/>
              <a:tabLst/>
              <a:defRPr/>
            </a:pPr>
            <a:r>
              <a:rPr kumimoji="0" lang="en-US" sz="5250" b="1" i="0" u="none" strike="noStrike" kern="0" cap="none" spc="0" normalizeH="0" baseline="0" noProof="0" dirty="0">
                <a:ln>
                  <a:noFill/>
                </a:ln>
                <a:solidFill>
                  <a:srgbClr val="0069B4"/>
                </a:solidFill>
                <a:effectLst/>
                <a:uLnTx/>
                <a:uFillTx/>
                <a:latin typeface="Arial" panose="020B0604020202020204" pitchFamily="34" charset="0"/>
                <a:cs typeface="Arial" panose="020B0604020202020204" pitchFamily="34" charset="0"/>
                <a:sym typeface="Roboto"/>
              </a:rPr>
              <a:t>THANK YOU</a:t>
            </a:r>
            <a:endParaRPr kumimoji="0" lang="fr-FR" sz="5250" b="1" i="0" u="none" strike="noStrike" kern="0" cap="none" spc="0" normalizeH="0" baseline="0" noProof="0" dirty="0">
              <a:ln>
                <a:noFill/>
              </a:ln>
              <a:solidFill>
                <a:srgbClr val="0069B4"/>
              </a:solidFill>
              <a:effectLst/>
              <a:uLnTx/>
              <a:uFillTx/>
              <a:latin typeface="Arial" panose="020B0604020202020204" pitchFamily="34" charset="0"/>
              <a:cs typeface="Arial" panose="020B0604020202020204" pitchFamily="34" charset="0"/>
              <a:sym typeface="Roboto"/>
            </a:endParaRPr>
          </a:p>
        </p:txBody>
      </p:sp>
      <p:sp>
        <p:nvSpPr>
          <p:cNvPr id="9" name="Rectangle">
            <a:extLst>
              <a:ext uri="{FF2B5EF4-FFF2-40B4-BE49-F238E27FC236}">
                <a16:creationId xmlns:a16="http://schemas.microsoft.com/office/drawing/2014/main" id="{77534053-254D-4E28-925D-C8196B6A1DA0}"/>
              </a:ext>
            </a:extLst>
          </p:cNvPr>
          <p:cNvSpPr/>
          <p:nvPr/>
        </p:nvSpPr>
        <p:spPr>
          <a:xfrm rot="5400000">
            <a:off x="1001944" y="3379882"/>
            <a:ext cx="2423422" cy="98239"/>
          </a:xfrm>
          <a:prstGeom prst="rect">
            <a:avLst/>
          </a:prstGeom>
          <a:solidFill>
            <a:schemeClr val="bg1"/>
          </a:solidFill>
          <a:ln w="12700">
            <a:miter lim="400000"/>
          </a:ln>
        </p:spPr>
        <p:txBody>
          <a:bodyPr lIns="48767" tIns="48767" rIns="48767" bIns="48767" anchor="ctr"/>
          <a:lstStyle/>
          <a:p>
            <a:pPr>
              <a:defRPr>
                <a:solidFill>
                  <a:srgbClr val="3C3C3C"/>
                </a:solidFill>
              </a:defRPr>
            </a:pPr>
            <a:endParaRPr sz="1350"/>
          </a:p>
        </p:txBody>
      </p:sp>
      <p:pic>
        <p:nvPicPr>
          <p:cNvPr id="11" name="Picture 10">
            <a:extLst>
              <a:ext uri="{FF2B5EF4-FFF2-40B4-BE49-F238E27FC236}">
                <a16:creationId xmlns:a16="http://schemas.microsoft.com/office/drawing/2014/main" id="{2BDEE516-FBD8-4DC1-9266-A07046C02403}"/>
              </a:ext>
            </a:extLst>
          </p:cNvPr>
          <p:cNvPicPr>
            <a:picLocks noChangeAspect="1"/>
          </p:cNvPicPr>
          <p:nvPr/>
        </p:nvPicPr>
        <p:blipFill>
          <a:blip r:embed="rId7" cstate="email">
            <a:extLst>
              <a:ext uri="{28A0092B-C50C-407E-A947-70E740481C1C}">
                <a14:useLocalDpi xmlns:a14="http://schemas.microsoft.com/office/drawing/2010/main" val="0"/>
              </a:ext>
            </a:extLst>
          </a:blip>
          <a:srcRect/>
          <a:stretch/>
        </p:blipFill>
        <p:spPr>
          <a:xfrm>
            <a:off x="10575486" y="152365"/>
            <a:ext cx="1495759" cy="1405711"/>
          </a:xfrm>
          <a:prstGeom prst="rect">
            <a:avLst/>
          </a:prstGeom>
        </p:spPr>
      </p:pic>
    </p:spTree>
    <p:extLst>
      <p:ext uri="{BB962C8B-B14F-4D97-AF65-F5344CB8AC3E}">
        <p14:creationId xmlns:p14="http://schemas.microsoft.com/office/powerpoint/2010/main" val="47358074"/>
      </p:ext>
    </p:extLst>
  </p:cSld>
  <p:clrMap bg1="lt1" tx1="dk1" bg2="lt2" tx2="dk2" accent1="accent1" accent2="accent2" accent3="accent3" accent4="accent4" accent5="accent5" accent6="accent6" hlink="hlink" folHlink="folHlink"/>
  <p:sldLayoutIdLst>
    <p:sldLayoutId id="2147483710" r:id="rId1"/>
    <p:sldLayoutId id="2147483737" r:id="rId2"/>
    <p:sldLayoutId id="2147483738" r:id="rId3"/>
    <p:sldLayoutId id="2147483739" r:id="rId4"/>
    <p:sldLayoutId id="2147483740" r:id="rId5"/>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fr-FR"/>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4238897" y="6356348"/>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dirty="0"/>
          </a:p>
        </p:txBody>
      </p:sp>
      <p:sp>
        <p:nvSpPr>
          <p:cNvPr id="8" name="Slide Number Placeholder 5"/>
          <p:cNvSpPr txBox="1">
            <a:spLocks/>
          </p:cNvSpPr>
          <p:nvPr/>
        </p:nvSpPr>
        <p:spPr>
          <a:xfrm>
            <a:off x="9045603" y="6356347"/>
            <a:ext cx="2743200" cy="365125"/>
          </a:xfrm>
          <a:prstGeom prst="rect">
            <a:avLst/>
          </a:prstGeom>
        </p:spPr>
        <p:txBody>
          <a:bodyPr vert="horz" lIns="68580" tIns="34290" rIns="68580" bIns="3429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79096A-E1C7-4DE6-944A-D4A34A5826EA}" type="slidenum">
              <a:rPr lang="fr-FR" sz="900" smtClean="0"/>
              <a:pPr/>
              <a:t>‹#›</a:t>
            </a:fld>
            <a:endParaRPr lang="fr-FR" sz="900" dirty="0"/>
          </a:p>
        </p:txBody>
      </p:sp>
      <p:sp>
        <p:nvSpPr>
          <p:cNvPr id="11" name="Slide Number Placeholder 5"/>
          <p:cNvSpPr>
            <a:spLocks noGrp="1"/>
          </p:cNvSpPr>
          <p:nvPr>
            <p:ph type="sldNum" sz="quarter" idx="4"/>
          </p:nvPr>
        </p:nvSpPr>
        <p:spPr>
          <a:xfrm>
            <a:off x="8610600" y="6356352"/>
            <a:ext cx="2743200" cy="365125"/>
          </a:xfrm>
          <a:prstGeom prst="rect">
            <a:avLst/>
          </a:prstGeom>
        </p:spPr>
        <p:txBody>
          <a:bodyPr/>
          <a:lstStyle/>
          <a:p>
            <a:fld id="{2F397117-F3A1-41B5-B5A5-0FD5A7D43CA4}" type="slidenum">
              <a:rPr lang="fr-FR" smtClean="0"/>
              <a:t>‹#›</a:t>
            </a:fld>
            <a:endParaRPr lang="fr-FR"/>
          </a:p>
        </p:txBody>
      </p:sp>
      <p:sp>
        <p:nvSpPr>
          <p:cNvPr id="14" name="Rectangle"/>
          <p:cNvSpPr/>
          <p:nvPr/>
        </p:nvSpPr>
        <p:spPr>
          <a:xfrm rot="5400000">
            <a:off x="1974074" y="3090728"/>
            <a:ext cx="1328398" cy="125771"/>
          </a:xfrm>
          <a:prstGeom prst="rect">
            <a:avLst/>
          </a:prstGeom>
          <a:solidFill>
            <a:schemeClr val="bg1"/>
          </a:solidFill>
          <a:ln w="12700">
            <a:miter lim="400000"/>
          </a:ln>
        </p:spPr>
        <p:txBody>
          <a:bodyPr lIns="48767" tIns="48767" rIns="48767" bIns="48767" anchor="ctr"/>
          <a:lstStyle/>
          <a:p>
            <a:pPr>
              <a:defRPr>
                <a:solidFill>
                  <a:srgbClr val="3C3C3C"/>
                </a:solidFill>
              </a:defRPr>
            </a:pPr>
            <a:endParaRPr sz="1350"/>
          </a:p>
        </p:txBody>
      </p:sp>
      <p:sp>
        <p:nvSpPr>
          <p:cNvPr id="16" name="Rectangle 15"/>
          <p:cNvSpPr/>
          <p:nvPr/>
        </p:nvSpPr>
        <p:spPr>
          <a:xfrm>
            <a:off x="2396837" y="0"/>
            <a:ext cx="9826971" cy="6858000"/>
          </a:xfrm>
          <a:prstGeom prst="rect">
            <a:avLst/>
          </a:prstGeom>
          <a:solidFill>
            <a:srgbClr val="0069B4"/>
          </a:solidFill>
          <a:ln>
            <a:solidFill>
              <a:srgbClr val="41B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 name="Rectangle 1"/>
          <p:cNvSpPr/>
          <p:nvPr/>
        </p:nvSpPr>
        <p:spPr>
          <a:xfrm>
            <a:off x="2557321" y="2786402"/>
            <a:ext cx="7532915" cy="900246"/>
          </a:xfrm>
          <a:prstGeom prst="rect">
            <a:avLst/>
          </a:prstGeom>
        </p:spPr>
        <p:txBody>
          <a:bodyPr wrap="square">
            <a:spAutoFit/>
          </a:bodyPr>
          <a:lstStyle/>
          <a:p>
            <a:pPr marL="0" marR="0" lvl="0" indent="0" algn="l" defTabSz="975360" rtl="0" eaLnBrk="1" fontAlgn="auto" latinLnBrk="0" hangingPunct="0">
              <a:lnSpc>
                <a:spcPct val="100000"/>
              </a:lnSpc>
              <a:spcBef>
                <a:spcPts val="0"/>
              </a:spcBef>
              <a:spcAft>
                <a:spcPts val="0"/>
              </a:spcAft>
              <a:buClrTx/>
              <a:buSzTx/>
              <a:buFontTx/>
              <a:buNone/>
              <a:tabLst/>
              <a:defRPr/>
            </a:pPr>
            <a:r>
              <a:rPr kumimoji="0" lang="en-US" sz="525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Roboto"/>
              </a:rPr>
              <a:t>THANK YOU</a:t>
            </a:r>
            <a:endParaRPr kumimoji="0" lang="fr-FR" sz="525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Roboto"/>
            </a:endParaRPr>
          </a:p>
        </p:txBody>
      </p:sp>
      <p:pic>
        <p:nvPicPr>
          <p:cNvPr id="15" name="Picture 14"/>
          <p:cNvPicPr>
            <a:picLocks noChangeAspect="1"/>
          </p:cNvPicPr>
          <p:nvPr/>
        </p:nvPicPr>
        <p:blipFill rotWithShape="1">
          <a:blip r:embed="rId7" cstate="print">
            <a:extLst>
              <a:ext uri="{28A0092B-C50C-407E-A947-70E740481C1C}">
                <a14:useLocalDpi xmlns:a14="http://schemas.microsoft.com/office/drawing/2010/main" val="0"/>
              </a:ext>
            </a:extLst>
          </a:blip>
          <a:srcRect t="24095" r="-1568"/>
          <a:stretch/>
        </p:blipFill>
        <p:spPr>
          <a:xfrm>
            <a:off x="8255300" y="2786397"/>
            <a:ext cx="1161899" cy="868324"/>
          </a:xfrm>
          <a:prstGeom prst="rect">
            <a:avLst/>
          </a:prstGeom>
        </p:spPr>
      </p:pic>
      <p:pic>
        <p:nvPicPr>
          <p:cNvPr id="12" name="Picture 11">
            <a:extLst>
              <a:ext uri="{FF2B5EF4-FFF2-40B4-BE49-F238E27FC236}">
                <a16:creationId xmlns:a16="http://schemas.microsoft.com/office/drawing/2014/main" id="{764F7D3D-79F0-46CE-815A-70D872E7A56B}"/>
              </a:ext>
            </a:extLst>
          </p:cNvPr>
          <p:cNvPicPr>
            <a:picLocks noChangeAspect="1"/>
          </p:cNvPicPr>
          <p:nvPr/>
        </p:nvPicPr>
        <p:blipFill>
          <a:blip r:embed="rId8" cstate="email">
            <a:extLst>
              <a:ext uri="{28A0092B-C50C-407E-A947-70E740481C1C}">
                <a14:useLocalDpi xmlns:a14="http://schemas.microsoft.com/office/drawing/2010/main" val="0"/>
              </a:ext>
            </a:extLst>
          </a:blip>
          <a:srcRect/>
          <a:stretch/>
        </p:blipFill>
        <p:spPr>
          <a:xfrm>
            <a:off x="10575486" y="136525"/>
            <a:ext cx="1495759" cy="1437388"/>
          </a:xfrm>
          <a:prstGeom prst="rect">
            <a:avLst/>
          </a:prstGeom>
        </p:spPr>
      </p:pic>
      <p:sp>
        <p:nvSpPr>
          <p:cNvPr id="13" name="Rectangle">
            <a:extLst>
              <a:ext uri="{FF2B5EF4-FFF2-40B4-BE49-F238E27FC236}">
                <a16:creationId xmlns:a16="http://schemas.microsoft.com/office/drawing/2014/main" id="{A47F5B70-A4B3-46E6-B156-999A54EA23A3}"/>
              </a:ext>
            </a:extLst>
          </p:cNvPr>
          <p:cNvSpPr/>
          <p:nvPr/>
        </p:nvSpPr>
        <p:spPr>
          <a:xfrm rot="5400000">
            <a:off x="1001944" y="3379882"/>
            <a:ext cx="2423422" cy="98239"/>
          </a:xfrm>
          <a:prstGeom prst="rect">
            <a:avLst/>
          </a:prstGeom>
          <a:solidFill>
            <a:srgbClr val="183254"/>
          </a:solidFill>
          <a:ln w="12700">
            <a:miter lim="400000"/>
          </a:ln>
        </p:spPr>
        <p:txBody>
          <a:bodyPr lIns="48767" tIns="48767" rIns="48767" bIns="48767" anchor="ctr"/>
          <a:lstStyle/>
          <a:p>
            <a:pPr>
              <a:defRPr>
                <a:solidFill>
                  <a:srgbClr val="3C3C3C"/>
                </a:solidFill>
              </a:defRPr>
            </a:pPr>
            <a:endParaRPr sz="1350"/>
          </a:p>
        </p:txBody>
      </p:sp>
    </p:spTree>
    <p:extLst>
      <p:ext uri="{BB962C8B-B14F-4D97-AF65-F5344CB8AC3E}">
        <p14:creationId xmlns:p14="http://schemas.microsoft.com/office/powerpoint/2010/main" val="642943072"/>
      </p:ext>
    </p:extLst>
  </p:cSld>
  <p:clrMap bg1="lt1" tx1="dk1" bg2="lt2" tx2="dk2" accent1="accent1" accent2="accent2" accent3="accent3" accent4="accent4" accent5="accent5" accent6="accent6" hlink="hlink" folHlink="folHlink"/>
  <p:sldLayoutIdLst>
    <p:sldLayoutId id="2147483712" r:id="rId1"/>
    <p:sldLayoutId id="2147483741" r:id="rId2"/>
    <p:sldLayoutId id="2147483742" r:id="rId3"/>
    <p:sldLayoutId id="2147483743" r:id="rId4"/>
    <p:sldLayoutId id="2147483744" r:id="rId5"/>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fr-FR"/>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 name="Rectangle"/>
          <p:cNvSpPr/>
          <p:nvPr/>
        </p:nvSpPr>
        <p:spPr>
          <a:xfrm rot="10800000">
            <a:off x="518275" y="1074002"/>
            <a:ext cx="2423422" cy="98238"/>
          </a:xfrm>
          <a:prstGeom prst="rect">
            <a:avLst/>
          </a:prstGeom>
          <a:solidFill>
            <a:srgbClr val="0069B4"/>
          </a:solidFill>
          <a:ln w="12700">
            <a:miter lim="400000"/>
          </a:ln>
        </p:spPr>
        <p:txBody>
          <a:bodyPr lIns="65023" tIns="65023" rIns="65023" bIns="65023" anchor="ctr"/>
          <a:lstStyle/>
          <a:p>
            <a:pPr>
              <a:defRPr>
                <a:solidFill>
                  <a:srgbClr val="3C3C3C"/>
                </a:solidFill>
              </a:defRPr>
            </a:pPr>
            <a:endParaRPr/>
          </a:p>
        </p:txBody>
      </p:sp>
      <p:pic>
        <p:nvPicPr>
          <p:cNvPr id="6" name="Picture 5"/>
          <p:cNvPicPr>
            <a:picLocks noChangeAspect="1"/>
          </p:cNvPicPr>
          <p:nvPr/>
        </p:nvPicPr>
        <p:blipFill>
          <a:blip r:embed="rId9" cstate="email">
            <a:extLst>
              <a:ext uri="{28A0092B-C50C-407E-A947-70E740481C1C}">
                <a14:useLocalDpi xmlns:a14="http://schemas.microsoft.com/office/drawing/2010/main" val="0"/>
              </a:ext>
            </a:extLst>
          </a:blip>
          <a:srcRect/>
          <a:stretch>
            <a:fillRect/>
          </a:stretch>
        </p:blipFill>
        <p:spPr>
          <a:xfrm>
            <a:off x="10575486" y="152363"/>
            <a:ext cx="1495758" cy="1405711"/>
          </a:xfrm>
          <a:prstGeom prst="rect">
            <a:avLst/>
          </a:prstGeom>
        </p:spPr>
      </p:pic>
      <p:sp>
        <p:nvSpPr>
          <p:cNvPr id="8" name="Rectangle 7"/>
          <p:cNvSpPr/>
          <p:nvPr/>
        </p:nvSpPr>
        <p:spPr>
          <a:xfrm>
            <a:off x="0" y="6148552"/>
            <a:ext cx="12192000" cy="709448"/>
          </a:xfrm>
          <a:prstGeom prst="rect">
            <a:avLst/>
          </a:prstGeom>
          <a:solidFill>
            <a:srgbClr val="0069B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pPr>
            <a:endParaRPr kumimoji="0" lang="fr-FR" sz="2400" b="0" i="0" u="none" strike="noStrike" cap="none" spc="0" normalizeH="0" baseline="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1751165606"/>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Lst>
  <p:transition spd="med"/>
  <p:hf sldNum="0" hdr="0" ftr="0" dt="0"/>
  <p:txStyles>
    <p:titleStyle>
      <a:lvl1pPr marL="0" marR="0" indent="0" algn="l" defTabSz="914400" rtl="0" eaLnBrk="1" latinLnBrk="0" hangingPunct="1">
        <a:lnSpc>
          <a:spcPct val="90000"/>
        </a:lnSpc>
        <a:spcBef>
          <a:spcPts val="0"/>
        </a:spcBef>
        <a:spcAft>
          <a:spcPts val="0"/>
        </a:spcAft>
        <a:buClrTx/>
        <a:buSzTx/>
        <a:buFontTx/>
        <a:buNone/>
        <a:defRPr kumimoji="1" sz="4360" b="0" i="0" u="none" strike="noStrike" cap="none" spc="0" baseline="0">
          <a:ln>
            <a:noFill/>
          </a:ln>
          <a:solidFill>
            <a:srgbClr val="000000"/>
          </a:solidFill>
          <a:uFillTx/>
          <a:latin typeface="Open Sans"/>
          <a:ea typeface="Open Sans"/>
          <a:cs typeface="Open Sans"/>
          <a:sym typeface="Open Sans"/>
        </a:defRPr>
      </a:lvl1pPr>
      <a:lvl2pPr marL="0" marR="0" indent="0" algn="l" defTabSz="914400" rtl="0" eaLnBrk="1" latinLnBrk="0" hangingPunct="1">
        <a:lnSpc>
          <a:spcPct val="90000"/>
        </a:lnSpc>
        <a:spcBef>
          <a:spcPts val="0"/>
        </a:spcBef>
        <a:spcAft>
          <a:spcPts val="0"/>
        </a:spcAft>
        <a:buClrTx/>
        <a:buSzTx/>
        <a:buFontTx/>
        <a:buNone/>
        <a:defRPr kumimoji="1" sz="4360" b="0" i="0" u="none" strike="noStrike" cap="none" spc="0" baseline="0">
          <a:ln>
            <a:noFill/>
          </a:ln>
          <a:solidFill>
            <a:srgbClr val="000000"/>
          </a:solidFill>
          <a:uFillTx/>
          <a:latin typeface="Open Sans"/>
          <a:ea typeface="Open Sans"/>
          <a:cs typeface="Open Sans"/>
          <a:sym typeface="Open Sans"/>
        </a:defRPr>
      </a:lvl2pPr>
      <a:lvl3pPr marL="0" marR="0" indent="0" algn="l" defTabSz="914400" rtl="0" eaLnBrk="1" latinLnBrk="0" hangingPunct="1">
        <a:lnSpc>
          <a:spcPct val="90000"/>
        </a:lnSpc>
        <a:spcBef>
          <a:spcPts val="0"/>
        </a:spcBef>
        <a:spcAft>
          <a:spcPts val="0"/>
        </a:spcAft>
        <a:buClrTx/>
        <a:buSzTx/>
        <a:buFontTx/>
        <a:buNone/>
        <a:defRPr kumimoji="1" sz="4360" b="0" i="0" u="none" strike="noStrike" cap="none" spc="0" baseline="0">
          <a:ln>
            <a:noFill/>
          </a:ln>
          <a:solidFill>
            <a:srgbClr val="000000"/>
          </a:solidFill>
          <a:uFillTx/>
          <a:latin typeface="Open Sans"/>
          <a:ea typeface="Open Sans"/>
          <a:cs typeface="Open Sans"/>
          <a:sym typeface="Open Sans"/>
        </a:defRPr>
      </a:lvl3pPr>
      <a:lvl4pPr marL="0" marR="0" indent="0" algn="l" defTabSz="914400" rtl="0" eaLnBrk="1" latinLnBrk="0" hangingPunct="1">
        <a:lnSpc>
          <a:spcPct val="90000"/>
        </a:lnSpc>
        <a:spcBef>
          <a:spcPts val="0"/>
        </a:spcBef>
        <a:spcAft>
          <a:spcPts val="0"/>
        </a:spcAft>
        <a:buClrTx/>
        <a:buSzTx/>
        <a:buFontTx/>
        <a:buNone/>
        <a:defRPr kumimoji="1" sz="4360" b="0" i="0" u="none" strike="noStrike" cap="none" spc="0" baseline="0">
          <a:ln>
            <a:noFill/>
          </a:ln>
          <a:solidFill>
            <a:srgbClr val="000000"/>
          </a:solidFill>
          <a:uFillTx/>
          <a:latin typeface="Open Sans"/>
          <a:ea typeface="Open Sans"/>
          <a:cs typeface="Open Sans"/>
          <a:sym typeface="Open Sans"/>
        </a:defRPr>
      </a:lvl4pPr>
      <a:lvl5pPr marL="0" marR="0" indent="0" algn="l" defTabSz="914400" rtl="0" eaLnBrk="1" latinLnBrk="0" hangingPunct="1">
        <a:lnSpc>
          <a:spcPct val="90000"/>
        </a:lnSpc>
        <a:spcBef>
          <a:spcPts val="0"/>
        </a:spcBef>
        <a:spcAft>
          <a:spcPts val="0"/>
        </a:spcAft>
        <a:buClrTx/>
        <a:buSzTx/>
        <a:buFontTx/>
        <a:buNone/>
        <a:defRPr kumimoji="1" sz="4360" b="0" i="0" u="none" strike="noStrike" cap="none" spc="0" baseline="0">
          <a:ln>
            <a:noFill/>
          </a:ln>
          <a:solidFill>
            <a:srgbClr val="000000"/>
          </a:solidFill>
          <a:uFillTx/>
          <a:latin typeface="Open Sans"/>
          <a:ea typeface="Open Sans"/>
          <a:cs typeface="Open Sans"/>
          <a:sym typeface="Open Sans"/>
        </a:defRPr>
      </a:lvl5pPr>
      <a:lvl6pPr marL="0" marR="0" indent="0" algn="l" defTabSz="914400" rtl="0" eaLnBrk="1" latinLnBrk="0" hangingPunct="1">
        <a:lnSpc>
          <a:spcPct val="90000"/>
        </a:lnSpc>
        <a:spcBef>
          <a:spcPts val="0"/>
        </a:spcBef>
        <a:spcAft>
          <a:spcPts val="0"/>
        </a:spcAft>
        <a:buClrTx/>
        <a:buSzTx/>
        <a:buFontTx/>
        <a:buNone/>
        <a:defRPr kumimoji="1" sz="4360" b="0" i="0" u="none" strike="noStrike" cap="none" spc="0" baseline="0">
          <a:ln>
            <a:noFill/>
          </a:ln>
          <a:solidFill>
            <a:srgbClr val="000000"/>
          </a:solidFill>
          <a:uFillTx/>
          <a:latin typeface="Open Sans"/>
          <a:ea typeface="Open Sans"/>
          <a:cs typeface="Open Sans"/>
          <a:sym typeface="Open Sans"/>
        </a:defRPr>
      </a:lvl6pPr>
      <a:lvl7pPr marL="0" marR="0" indent="0" algn="l" defTabSz="914400" rtl="0" eaLnBrk="1" latinLnBrk="0" hangingPunct="1">
        <a:lnSpc>
          <a:spcPct val="90000"/>
        </a:lnSpc>
        <a:spcBef>
          <a:spcPts val="0"/>
        </a:spcBef>
        <a:spcAft>
          <a:spcPts val="0"/>
        </a:spcAft>
        <a:buClrTx/>
        <a:buSzTx/>
        <a:buFontTx/>
        <a:buNone/>
        <a:defRPr kumimoji="1" sz="4360" b="0" i="0" u="none" strike="noStrike" cap="none" spc="0" baseline="0">
          <a:ln>
            <a:noFill/>
          </a:ln>
          <a:solidFill>
            <a:srgbClr val="000000"/>
          </a:solidFill>
          <a:uFillTx/>
          <a:latin typeface="Open Sans"/>
          <a:ea typeface="Open Sans"/>
          <a:cs typeface="Open Sans"/>
          <a:sym typeface="Open Sans"/>
        </a:defRPr>
      </a:lvl7pPr>
      <a:lvl8pPr marL="0" marR="0" indent="0" algn="l" defTabSz="914400" rtl="0" eaLnBrk="1" latinLnBrk="0" hangingPunct="1">
        <a:lnSpc>
          <a:spcPct val="90000"/>
        </a:lnSpc>
        <a:spcBef>
          <a:spcPts val="0"/>
        </a:spcBef>
        <a:spcAft>
          <a:spcPts val="0"/>
        </a:spcAft>
        <a:buClrTx/>
        <a:buSzTx/>
        <a:buFontTx/>
        <a:buNone/>
        <a:defRPr kumimoji="1" sz="4360" b="0" i="0" u="none" strike="noStrike" cap="none" spc="0" baseline="0">
          <a:ln>
            <a:noFill/>
          </a:ln>
          <a:solidFill>
            <a:srgbClr val="000000"/>
          </a:solidFill>
          <a:uFillTx/>
          <a:latin typeface="Open Sans"/>
          <a:ea typeface="Open Sans"/>
          <a:cs typeface="Open Sans"/>
          <a:sym typeface="Open Sans"/>
        </a:defRPr>
      </a:lvl8pPr>
      <a:lvl9pPr marL="0" marR="0" indent="0" algn="l" defTabSz="914400" rtl="0" eaLnBrk="1" latinLnBrk="0" hangingPunct="1">
        <a:lnSpc>
          <a:spcPct val="90000"/>
        </a:lnSpc>
        <a:spcBef>
          <a:spcPts val="0"/>
        </a:spcBef>
        <a:spcAft>
          <a:spcPts val="0"/>
        </a:spcAft>
        <a:buClrTx/>
        <a:buSzTx/>
        <a:buFontTx/>
        <a:buNone/>
        <a:defRPr kumimoji="1" sz="4360" b="0" i="0" u="none" strike="noStrike" cap="none" spc="0" baseline="0">
          <a:ln>
            <a:noFill/>
          </a:ln>
          <a:solidFill>
            <a:srgbClr val="000000"/>
          </a:solidFill>
          <a:uFillTx/>
          <a:latin typeface="Open Sans"/>
          <a:ea typeface="Open Sans"/>
          <a:cs typeface="Open Sans"/>
          <a:sym typeface="Open Sans"/>
        </a:defRPr>
      </a:lvl9pPr>
    </p:titleStyle>
    <p:bodyStyle>
      <a:lvl1pPr marL="218440" marR="0" indent="-218440" algn="l" defTabSz="914400" rtl="0" eaLnBrk="1" latinLnBrk="0" hangingPunct="1">
        <a:lnSpc>
          <a:spcPct val="90000"/>
        </a:lnSpc>
        <a:spcBef>
          <a:spcPts val="985"/>
        </a:spcBef>
        <a:spcAft>
          <a:spcPts val="0"/>
        </a:spcAft>
        <a:buClrTx/>
        <a:buSzPct val="100000"/>
        <a:buFont typeface="Arial" panose="020B0604020202020204"/>
        <a:buChar char="•"/>
        <a:defRPr kumimoji="1" sz="2670" b="0" i="0" u="none" strike="noStrike" cap="none" spc="0" baseline="0">
          <a:ln>
            <a:noFill/>
          </a:ln>
          <a:solidFill>
            <a:srgbClr val="000000"/>
          </a:solidFill>
          <a:uFillTx/>
          <a:latin typeface="+mn-lt"/>
          <a:ea typeface="+mn-ea"/>
          <a:cs typeface="+mn-cs"/>
          <a:sym typeface="Roboto"/>
        </a:defRPr>
      </a:lvl1pPr>
      <a:lvl2pPr marL="575945" marR="0" indent="-254635" algn="l" defTabSz="914400" rtl="0" eaLnBrk="1" latinLnBrk="0" hangingPunct="1">
        <a:lnSpc>
          <a:spcPct val="90000"/>
        </a:lnSpc>
        <a:spcBef>
          <a:spcPts val="985"/>
        </a:spcBef>
        <a:spcAft>
          <a:spcPts val="0"/>
        </a:spcAft>
        <a:buClrTx/>
        <a:buSzPct val="100000"/>
        <a:buFont typeface="Arial" panose="020B0604020202020204"/>
        <a:buChar char="•"/>
        <a:defRPr kumimoji="1" sz="2670" b="0" i="0" u="none" strike="noStrike" cap="none" spc="0" baseline="0">
          <a:ln>
            <a:noFill/>
          </a:ln>
          <a:solidFill>
            <a:srgbClr val="000000"/>
          </a:solidFill>
          <a:uFillTx/>
          <a:latin typeface="+mn-lt"/>
          <a:ea typeface="+mn-ea"/>
          <a:cs typeface="+mn-cs"/>
          <a:sym typeface="Roboto"/>
        </a:defRPr>
      </a:lvl2pPr>
      <a:lvl3pPr marL="948055" marR="0" indent="-305435" algn="l" defTabSz="914400" rtl="0" eaLnBrk="1" latinLnBrk="0" hangingPunct="1">
        <a:lnSpc>
          <a:spcPct val="90000"/>
        </a:lnSpc>
        <a:spcBef>
          <a:spcPts val="985"/>
        </a:spcBef>
        <a:spcAft>
          <a:spcPts val="0"/>
        </a:spcAft>
        <a:buClrTx/>
        <a:buSzPct val="100000"/>
        <a:buFont typeface="Arial" panose="020B0604020202020204"/>
        <a:buChar char="•"/>
        <a:defRPr kumimoji="1" sz="2670" b="0" i="0" u="none" strike="noStrike" cap="none" spc="0" baseline="0">
          <a:ln>
            <a:noFill/>
          </a:ln>
          <a:solidFill>
            <a:srgbClr val="000000"/>
          </a:solidFill>
          <a:uFillTx/>
          <a:latin typeface="+mn-lt"/>
          <a:ea typeface="+mn-ea"/>
          <a:cs typeface="+mn-cs"/>
          <a:sym typeface="Roboto"/>
        </a:defRPr>
      </a:lvl3pPr>
      <a:lvl4pPr marL="1303655" marR="0" indent="-339090" algn="l" defTabSz="914400" rtl="0" eaLnBrk="1" latinLnBrk="0" hangingPunct="1">
        <a:lnSpc>
          <a:spcPct val="90000"/>
        </a:lnSpc>
        <a:spcBef>
          <a:spcPts val="985"/>
        </a:spcBef>
        <a:spcAft>
          <a:spcPts val="0"/>
        </a:spcAft>
        <a:buClrTx/>
        <a:buSzPct val="100000"/>
        <a:buFont typeface="Arial" panose="020B0604020202020204"/>
        <a:buChar char="•"/>
        <a:defRPr kumimoji="1" sz="2670" b="0" i="0" u="none" strike="noStrike" cap="none" spc="0" baseline="0">
          <a:ln>
            <a:noFill/>
          </a:ln>
          <a:solidFill>
            <a:srgbClr val="000000"/>
          </a:solidFill>
          <a:uFillTx/>
          <a:latin typeface="+mn-lt"/>
          <a:ea typeface="+mn-ea"/>
          <a:cs typeface="+mn-cs"/>
          <a:sym typeface="Roboto"/>
        </a:defRPr>
      </a:lvl4pPr>
      <a:lvl5pPr marL="1624965" marR="0" indent="-339090" algn="l" defTabSz="914400" rtl="0" eaLnBrk="1" latinLnBrk="0" hangingPunct="1">
        <a:lnSpc>
          <a:spcPct val="90000"/>
        </a:lnSpc>
        <a:spcBef>
          <a:spcPts val="985"/>
        </a:spcBef>
        <a:spcAft>
          <a:spcPts val="0"/>
        </a:spcAft>
        <a:buClrTx/>
        <a:buSzPct val="100000"/>
        <a:buFont typeface="Arial" panose="020B0604020202020204"/>
        <a:buChar char="•"/>
        <a:defRPr kumimoji="1" sz="2670" b="0" i="0" u="none" strike="noStrike" cap="none" spc="0" baseline="0">
          <a:ln>
            <a:noFill/>
          </a:ln>
          <a:solidFill>
            <a:srgbClr val="000000"/>
          </a:solidFill>
          <a:uFillTx/>
          <a:latin typeface="+mn-lt"/>
          <a:ea typeface="+mn-ea"/>
          <a:cs typeface="+mn-cs"/>
          <a:sym typeface="Roboto"/>
        </a:defRPr>
      </a:lvl5pPr>
      <a:lvl6pPr marL="1946910" marR="0" indent="-339090" algn="l" defTabSz="914400" rtl="0" eaLnBrk="1" latinLnBrk="0" hangingPunct="1">
        <a:lnSpc>
          <a:spcPct val="90000"/>
        </a:lnSpc>
        <a:spcBef>
          <a:spcPts val="985"/>
        </a:spcBef>
        <a:spcAft>
          <a:spcPts val="0"/>
        </a:spcAft>
        <a:buClrTx/>
        <a:buSzPct val="100000"/>
        <a:buFont typeface="Arial" panose="020B0604020202020204"/>
        <a:buChar char="•"/>
        <a:defRPr kumimoji="1" sz="2670" b="0" i="0" u="none" strike="noStrike" cap="none" spc="0" baseline="0">
          <a:ln>
            <a:noFill/>
          </a:ln>
          <a:solidFill>
            <a:srgbClr val="000000"/>
          </a:solidFill>
          <a:uFillTx/>
          <a:latin typeface="+mn-lt"/>
          <a:ea typeface="+mn-ea"/>
          <a:cs typeface="+mn-cs"/>
          <a:sym typeface="Roboto"/>
        </a:defRPr>
      </a:lvl6pPr>
      <a:lvl7pPr marL="2268220" marR="0" indent="-339090" algn="l" defTabSz="914400" rtl="0" eaLnBrk="1" latinLnBrk="0" hangingPunct="1">
        <a:lnSpc>
          <a:spcPct val="90000"/>
        </a:lnSpc>
        <a:spcBef>
          <a:spcPts val="985"/>
        </a:spcBef>
        <a:spcAft>
          <a:spcPts val="0"/>
        </a:spcAft>
        <a:buClrTx/>
        <a:buSzPct val="100000"/>
        <a:buFont typeface="Arial" panose="020B0604020202020204"/>
        <a:buChar char="•"/>
        <a:defRPr kumimoji="1" sz="2670" b="0" i="0" u="none" strike="noStrike" cap="none" spc="0" baseline="0">
          <a:ln>
            <a:noFill/>
          </a:ln>
          <a:solidFill>
            <a:srgbClr val="000000"/>
          </a:solidFill>
          <a:uFillTx/>
          <a:latin typeface="+mn-lt"/>
          <a:ea typeface="+mn-ea"/>
          <a:cs typeface="+mn-cs"/>
          <a:sym typeface="Roboto"/>
        </a:defRPr>
      </a:lvl7pPr>
      <a:lvl8pPr marL="2589530" marR="0" indent="-339090" algn="l" defTabSz="914400" rtl="0" eaLnBrk="1" latinLnBrk="0" hangingPunct="1">
        <a:lnSpc>
          <a:spcPct val="90000"/>
        </a:lnSpc>
        <a:spcBef>
          <a:spcPts val="985"/>
        </a:spcBef>
        <a:spcAft>
          <a:spcPts val="0"/>
        </a:spcAft>
        <a:buClrTx/>
        <a:buSzPct val="100000"/>
        <a:buFont typeface="Arial" panose="020B0604020202020204"/>
        <a:buChar char="•"/>
        <a:defRPr kumimoji="1" sz="2670" b="0" i="0" u="none" strike="noStrike" cap="none" spc="0" baseline="0">
          <a:ln>
            <a:noFill/>
          </a:ln>
          <a:solidFill>
            <a:srgbClr val="000000"/>
          </a:solidFill>
          <a:uFillTx/>
          <a:latin typeface="+mn-lt"/>
          <a:ea typeface="+mn-ea"/>
          <a:cs typeface="+mn-cs"/>
          <a:sym typeface="Roboto"/>
        </a:defRPr>
      </a:lvl8pPr>
      <a:lvl9pPr marL="2910840" marR="0" indent="-339090" algn="l" defTabSz="914400" rtl="0" eaLnBrk="1" latinLnBrk="0" hangingPunct="1">
        <a:lnSpc>
          <a:spcPct val="90000"/>
        </a:lnSpc>
        <a:spcBef>
          <a:spcPts val="985"/>
        </a:spcBef>
        <a:spcAft>
          <a:spcPts val="0"/>
        </a:spcAft>
        <a:buClrTx/>
        <a:buSzPct val="100000"/>
        <a:buFont typeface="Arial" panose="020B0604020202020204"/>
        <a:buChar char="•"/>
        <a:defRPr kumimoji="1" sz="2670" b="0" i="0" u="none" strike="noStrike" cap="none" spc="0" baseline="0">
          <a:ln>
            <a:noFill/>
          </a:ln>
          <a:solidFill>
            <a:srgbClr val="000000"/>
          </a:solidFill>
          <a:uFillTx/>
          <a:latin typeface="+mn-lt"/>
          <a:ea typeface="+mn-ea"/>
          <a:cs typeface="+mn-cs"/>
          <a:sym typeface="Roboto"/>
        </a:defRPr>
      </a:lvl9pPr>
    </p:bodyStyle>
    <p:otherStyle>
      <a:lvl1pPr marL="0" marR="0" indent="0" algn="r" defTabSz="914400" rtl="0" eaLnBrk="1" latinLnBrk="0" hangingPunct="1">
        <a:lnSpc>
          <a:spcPct val="100000"/>
        </a:lnSpc>
        <a:spcBef>
          <a:spcPts val="0"/>
        </a:spcBef>
        <a:spcAft>
          <a:spcPts val="0"/>
        </a:spcAft>
        <a:buClrTx/>
        <a:buSzTx/>
        <a:buFontTx/>
        <a:buNone/>
        <a:defRPr kumimoji="1" sz="1125" b="0" i="0" u="none" strike="noStrike" cap="none" spc="0" baseline="0">
          <a:ln>
            <a:noFill/>
          </a:ln>
          <a:solidFill>
            <a:schemeClr val="tx1"/>
          </a:solidFill>
          <a:uFillTx/>
          <a:latin typeface="+mn-lt"/>
          <a:ea typeface="+mn-ea"/>
          <a:cs typeface="+mn-cs"/>
          <a:sym typeface="Roboto"/>
        </a:defRPr>
      </a:lvl1pPr>
      <a:lvl2pPr marL="0" marR="0" indent="321310" algn="r" defTabSz="914400" rtl="0" eaLnBrk="1" latinLnBrk="0" hangingPunct="1">
        <a:lnSpc>
          <a:spcPct val="100000"/>
        </a:lnSpc>
        <a:spcBef>
          <a:spcPts val="0"/>
        </a:spcBef>
        <a:spcAft>
          <a:spcPts val="0"/>
        </a:spcAft>
        <a:buClrTx/>
        <a:buSzTx/>
        <a:buFontTx/>
        <a:buNone/>
        <a:defRPr kumimoji="1" sz="1125" b="0" i="0" u="none" strike="noStrike" cap="none" spc="0" baseline="0">
          <a:ln>
            <a:noFill/>
          </a:ln>
          <a:solidFill>
            <a:schemeClr val="tx1"/>
          </a:solidFill>
          <a:uFillTx/>
          <a:latin typeface="+mn-lt"/>
          <a:ea typeface="+mn-ea"/>
          <a:cs typeface="+mn-cs"/>
          <a:sym typeface="Roboto"/>
        </a:defRPr>
      </a:lvl2pPr>
      <a:lvl3pPr marL="0" marR="0" indent="642620" algn="r" defTabSz="914400" rtl="0" eaLnBrk="1" latinLnBrk="0" hangingPunct="1">
        <a:lnSpc>
          <a:spcPct val="100000"/>
        </a:lnSpc>
        <a:spcBef>
          <a:spcPts val="0"/>
        </a:spcBef>
        <a:spcAft>
          <a:spcPts val="0"/>
        </a:spcAft>
        <a:buClrTx/>
        <a:buSzTx/>
        <a:buFontTx/>
        <a:buNone/>
        <a:defRPr kumimoji="1" sz="1125" b="0" i="0" u="none" strike="noStrike" cap="none" spc="0" baseline="0">
          <a:ln>
            <a:noFill/>
          </a:ln>
          <a:solidFill>
            <a:schemeClr val="tx1"/>
          </a:solidFill>
          <a:uFillTx/>
          <a:latin typeface="+mn-lt"/>
          <a:ea typeface="+mn-ea"/>
          <a:cs typeface="+mn-cs"/>
          <a:sym typeface="Roboto"/>
        </a:defRPr>
      </a:lvl3pPr>
      <a:lvl4pPr marL="0" marR="0" indent="964565" algn="r" defTabSz="914400" rtl="0" eaLnBrk="1" latinLnBrk="0" hangingPunct="1">
        <a:lnSpc>
          <a:spcPct val="100000"/>
        </a:lnSpc>
        <a:spcBef>
          <a:spcPts val="0"/>
        </a:spcBef>
        <a:spcAft>
          <a:spcPts val="0"/>
        </a:spcAft>
        <a:buClrTx/>
        <a:buSzTx/>
        <a:buFontTx/>
        <a:buNone/>
        <a:defRPr kumimoji="1" sz="1125" b="0" i="0" u="none" strike="noStrike" cap="none" spc="0" baseline="0">
          <a:ln>
            <a:noFill/>
          </a:ln>
          <a:solidFill>
            <a:schemeClr val="tx1"/>
          </a:solidFill>
          <a:uFillTx/>
          <a:latin typeface="+mn-lt"/>
          <a:ea typeface="+mn-ea"/>
          <a:cs typeface="+mn-cs"/>
          <a:sym typeface="Roboto"/>
        </a:defRPr>
      </a:lvl4pPr>
      <a:lvl5pPr marL="0" marR="0" indent="1285875" algn="r" defTabSz="914400" rtl="0" eaLnBrk="1" latinLnBrk="0" hangingPunct="1">
        <a:lnSpc>
          <a:spcPct val="100000"/>
        </a:lnSpc>
        <a:spcBef>
          <a:spcPts val="0"/>
        </a:spcBef>
        <a:spcAft>
          <a:spcPts val="0"/>
        </a:spcAft>
        <a:buClrTx/>
        <a:buSzTx/>
        <a:buFontTx/>
        <a:buNone/>
        <a:defRPr kumimoji="1" sz="1125" b="0" i="0" u="none" strike="noStrike" cap="none" spc="0" baseline="0">
          <a:ln>
            <a:noFill/>
          </a:ln>
          <a:solidFill>
            <a:schemeClr val="tx1"/>
          </a:solidFill>
          <a:uFillTx/>
          <a:latin typeface="+mn-lt"/>
          <a:ea typeface="+mn-ea"/>
          <a:cs typeface="+mn-cs"/>
          <a:sym typeface="Roboto"/>
        </a:defRPr>
      </a:lvl5pPr>
      <a:lvl6pPr marL="0" marR="0" indent="1607185" algn="r" defTabSz="914400" rtl="0" eaLnBrk="1" latinLnBrk="0" hangingPunct="1">
        <a:lnSpc>
          <a:spcPct val="100000"/>
        </a:lnSpc>
        <a:spcBef>
          <a:spcPts val="0"/>
        </a:spcBef>
        <a:spcAft>
          <a:spcPts val="0"/>
        </a:spcAft>
        <a:buClrTx/>
        <a:buSzTx/>
        <a:buFontTx/>
        <a:buNone/>
        <a:defRPr kumimoji="1" sz="1125" b="0" i="0" u="none" strike="noStrike" cap="none" spc="0" baseline="0">
          <a:ln>
            <a:noFill/>
          </a:ln>
          <a:solidFill>
            <a:schemeClr val="tx1"/>
          </a:solidFill>
          <a:uFillTx/>
          <a:latin typeface="+mn-lt"/>
          <a:ea typeface="+mn-ea"/>
          <a:cs typeface="+mn-cs"/>
          <a:sym typeface="Roboto"/>
        </a:defRPr>
      </a:lvl6pPr>
      <a:lvl7pPr marL="0" marR="0" indent="1928495" algn="r" defTabSz="914400" rtl="0" eaLnBrk="1" latinLnBrk="0" hangingPunct="1">
        <a:lnSpc>
          <a:spcPct val="100000"/>
        </a:lnSpc>
        <a:spcBef>
          <a:spcPts val="0"/>
        </a:spcBef>
        <a:spcAft>
          <a:spcPts val="0"/>
        </a:spcAft>
        <a:buClrTx/>
        <a:buSzTx/>
        <a:buFontTx/>
        <a:buNone/>
        <a:defRPr kumimoji="1" sz="1125" b="0" i="0" u="none" strike="noStrike" cap="none" spc="0" baseline="0">
          <a:ln>
            <a:noFill/>
          </a:ln>
          <a:solidFill>
            <a:schemeClr val="tx1"/>
          </a:solidFill>
          <a:uFillTx/>
          <a:latin typeface="+mn-lt"/>
          <a:ea typeface="+mn-ea"/>
          <a:cs typeface="+mn-cs"/>
          <a:sym typeface="Roboto"/>
        </a:defRPr>
      </a:lvl7pPr>
      <a:lvl8pPr marL="0" marR="0" indent="2250440" algn="r" defTabSz="914400" rtl="0" eaLnBrk="1" latinLnBrk="0" hangingPunct="1">
        <a:lnSpc>
          <a:spcPct val="100000"/>
        </a:lnSpc>
        <a:spcBef>
          <a:spcPts val="0"/>
        </a:spcBef>
        <a:spcAft>
          <a:spcPts val="0"/>
        </a:spcAft>
        <a:buClrTx/>
        <a:buSzTx/>
        <a:buFontTx/>
        <a:buNone/>
        <a:defRPr kumimoji="1" sz="1125" b="0" i="0" u="none" strike="noStrike" cap="none" spc="0" baseline="0">
          <a:ln>
            <a:noFill/>
          </a:ln>
          <a:solidFill>
            <a:schemeClr val="tx1"/>
          </a:solidFill>
          <a:uFillTx/>
          <a:latin typeface="+mn-lt"/>
          <a:ea typeface="+mn-ea"/>
          <a:cs typeface="+mn-cs"/>
          <a:sym typeface="Roboto"/>
        </a:defRPr>
      </a:lvl8pPr>
      <a:lvl9pPr marL="0" marR="0" indent="2571750" algn="r" defTabSz="914400" rtl="0" eaLnBrk="1" latinLnBrk="0" hangingPunct="1">
        <a:lnSpc>
          <a:spcPct val="100000"/>
        </a:lnSpc>
        <a:spcBef>
          <a:spcPts val="0"/>
        </a:spcBef>
        <a:spcAft>
          <a:spcPts val="0"/>
        </a:spcAft>
        <a:buClrTx/>
        <a:buSzTx/>
        <a:buFontTx/>
        <a:buNone/>
        <a:defRPr kumimoji="1" sz="1125" b="0" i="0" u="none" strike="noStrike" cap="none" spc="0" baseline="0">
          <a:ln>
            <a:noFill/>
          </a:ln>
          <a:solidFill>
            <a:schemeClr val="tx1"/>
          </a:solidFill>
          <a:uFillTx/>
          <a:latin typeface="+mn-lt"/>
          <a:ea typeface="+mn-ea"/>
          <a:cs typeface="+mn-cs"/>
          <a:sym typeface="Roboto"/>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4238897" y="635634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8" name="Slide Number Placeholder 5"/>
          <p:cNvSpPr txBox="1">
            <a:spLocks/>
          </p:cNvSpPr>
          <p:nvPr/>
        </p:nvSpPr>
        <p:spPr>
          <a:xfrm>
            <a:off x="9045603" y="6356345"/>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79096A-E1C7-4DE6-944A-D4A34A5826EA}" type="slidenum">
              <a:rPr lang="fr-FR" smtClean="0"/>
              <a:pPr/>
              <a:t>‹#›</a:t>
            </a:fld>
            <a:endParaRPr lang="fr-FR" dirty="0"/>
          </a:p>
        </p:txBody>
      </p:sp>
      <p:sp>
        <p:nvSpPr>
          <p:cNvPr id="11" name="Slide Number Placeholder 5"/>
          <p:cNvSpPr>
            <a:spLocks noGrp="1"/>
          </p:cNvSpPr>
          <p:nvPr>
            <p:ph type="sldNum" sz="quarter" idx="4"/>
          </p:nvPr>
        </p:nvSpPr>
        <p:spPr>
          <a:xfrm>
            <a:off x="8610600" y="6356350"/>
            <a:ext cx="2743200" cy="365125"/>
          </a:xfrm>
          <a:prstGeom prst="rect">
            <a:avLst/>
          </a:prstGeom>
        </p:spPr>
        <p:txBody>
          <a:bodyPr/>
          <a:lstStyle/>
          <a:p>
            <a:fld id="{2F397117-F3A1-41B5-B5A5-0FD5A7D43CA4}" type="slidenum">
              <a:rPr lang="fr-FR" smtClean="0"/>
              <a:t>‹#›</a:t>
            </a:fld>
            <a:endParaRPr lang="fr-FR"/>
          </a:p>
        </p:txBody>
      </p:sp>
      <p:sp>
        <p:nvSpPr>
          <p:cNvPr id="14" name="Rectangle"/>
          <p:cNvSpPr/>
          <p:nvPr/>
        </p:nvSpPr>
        <p:spPr>
          <a:xfrm rot="5400000">
            <a:off x="1974074" y="3090727"/>
            <a:ext cx="1328398" cy="125771"/>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sp>
        <p:nvSpPr>
          <p:cNvPr id="16" name="Rectangle 15"/>
          <p:cNvSpPr/>
          <p:nvPr/>
        </p:nvSpPr>
        <p:spPr>
          <a:xfrm>
            <a:off x="2396836" y="0"/>
            <a:ext cx="9826971" cy="6858000"/>
          </a:xfrm>
          <a:prstGeom prst="rect">
            <a:avLst/>
          </a:prstGeom>
          <a:solidFill>
            <a:srgbClr val="0069B4"/>
          </a:solidFill>
          <a:ln>
            <a:solidFill>
              <a:srgbClr val="41B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p:cNvSpPr/>
          <p:nvPr/>
        </p:nvSpPr>
        <p:spPr>
          <a:xfrm>
            <a:off x="2557322" y="2786402"/>
            <a:ext cx="7532914" cy="1169551"/>
          </a:xfrm>
          <a:prstGeom prst="rect">
            <a:avLst/>
          </a:prstGeom>
        </p:spPr>
        <p:txBody>
          <a:bodyPr wrap="square">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r>
              <a:rPr kumimoji="0" lang="en-US" sz="70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Roboto"/>
              </a:rPr>
              <a:t>THANK YOU</a:t>
            </a:r>
            <a:endParaRPr kumimoji="0" lang="fr-FR" sz="70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Roboto"/>
            </a:endParaRPr>
          </a:p>
        </p:txBody>
      </p:sp>
      <p:pic>
        <p:nvPicPr>
          <p:cNvPr id="15" name="Picture 14"/>
          <p:cNvPicPr>
            <a:picLocks noChangeAspect="1"/>
          </p:cNvPicPr>
          <p:nvPr/>
        </p:nvPicPr>
        <p:blipFill rotWithShape="1">
          <a:blip r:embed="rId4" cstate="print">
            <a:extLst>
              <a:ext uri="{28A0092B-C50C-407E-A947-70E740481C1C}">
                <a14:useLocalDpi xmlns:a14="http://schemas.microsoft.com/office/drawing/2010/main" val="0"/>
              </a:ext>
            </a:extLst>
          </a:blip>
          <a:srcRect t="24095" r="-1568"/>
          <a:stretch/>
        </p:blipFill>
        <p:spPr>
          <a:xfrm>
            <a:off x="8255299" y="2786397"/>
            <a:ext cx="1161899" cy="868324"/>
          </a:xfrm>
          <a:prstGeom prst="rect">
            <a:avLst/>
          </a:prstGeom>
        </p:spPr>
      </p:pic>
      <p:pic>
        <p:nvPicPr>
          <p:cNvPr id="12" name="Picture 11">
            <a:extLst>
              <a:ext uri="{FF2B5EF4-FFF2-40B4-BE49-F238E27FC236}">
                <a16:creationId xmlns:a16="http://schemas.microsoft.com/office/drawing/2014/main" id="{764F7D3D-79F0-46CE-815A-70D872E7A56B}"/>
              </a:ext>
            </a:extLst>
          </p:cNvPr>
          <p:cNvPicPr>
            <a:picLocks noChangeAspect="1"/>
          </p:cNvPicPr>
          <p:nvPr/>
        </p:nvPicPr>
        <p:blipFill>
          <a:blip r:embed="rId5" cstate="email">
            <a:extLst>
              <a:ext uri="{28A0092B-C50C-407E-A947-70E740481C1C}">
                <a14:useLocalDpi xmlns:a14="http://schemas.microsoft.com/office/drawing/2010/main" val="0"/>
              </a:ext>
            </a:extLst>
          </a:blip>
          <a:srcRect/>
          <a:stretch/>
        </p:blipFill>
        <p:spPr>
          <a:xfrm>
            <a:off x="10575486" y="136525"/>
            <a:ext cx="1495758" cy="1437388"/>
          </a:xfrm>
          <a:prstGeom prst="rect">
            <a:avLst/>
          </a:prstGeom>
        </p:spPr>
      </p:pic>
      <p:sp>
        <p:nvSpPr>
          <p:cNvPr id="13" name="Rectangle">
            <a:extLst>
              <a:ext uri="{FF2B5EF4-FFF2-40B4-BE49-F238E27FC236}">
                <a16:creationId xmlns:a16="http://schemas.microsoft.com/office/drawing/2014/main" id="{A47F5B70-A4B3-46E6-B156-999A54EA23A3}"/>
              </a:ext>
            </a:extLst>
          </p:cNvPr>
          <p:cNvSpPr/>
          <p:nvPr/>
        </p:nvSpPr>
        <p:spPr>
          <a:xfrm rot="5400000">
            <a:off x="1001943" y="3379881"/>
            <a:ext cx="2423422" cy="98238"/>
          </a:xfrm>
          <a:prstGeom prst="rect">
            <a:avLst/>
          </a:prstGeom>
          <a:solidFill>
            <a:srgbClr val="183254"/>
          </a:solidFill>
          <a:ln w="12700">
            <a:miter lim="400000"/>
          </a:ln>
        </p:spPr>
        <p:txBody>
          <a:bodyPr lIns="65023" tIns="65023" rIns="65023" bIns="65023" anchor="ctr"/>
          <a:lstStyle/>
          <a:p>
            <a:pPr>
              <a:defRPr>
                <a:solidFill>
                  <a:srgbClr val="3C3C3C"/>
                </a:solidFill>
              </a:defRPr>
            </a:pPr>
            <a:endParaRPr/>
          </a:p>
        </p:txBody>
      </p:sp>
    </p:spTree>
    <p:extLst>
      <p:ext uri="{BB962C8B-B14F-4D97-AF65-F5344CB8AC3E}">
        <p14:creationId xmlns:p14="http://schemas.microsoft.com/office/powerpoint/2010/main" val="47423855"/>
      </p:ext>
    </p:extLst>
  </p:cSld>
  <p:clrMap bg1="lt1" tx1="dk1" bg2="lt2" tx2="dk2" accent1="accent1" accent2="accent2" accent3="accent3" accent4="accent4" accent5="accent5" accent6="accent6" hlink="hlink" folHlink="folHlink"/>
  <p:sldLayoutIdLst>
    <p:sldLayoutId id="2147483772" r:id="rId1"/>
    <p:sldLayoutId id="2147483773" r:id="rId2"/>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fr-FR"/>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 name="Rectangle"/>
          <p:cNvSpPr/>
          <p:nvPr/>
        </p:nvSpPr>
        <p:spPr>
          <a:xfrm rot="10800000">
            <a:off x="518275" y="1074002"/>
            <a:ext cx="2423423" cy="98238"/>
          </a:xfrm>
          <a:prstGeom prst="rect">
            <a:avLst/>
          </a:prstGeom>
          <a:solidFill>
            <a:srgbClr val="0069B4"/>
          </a:solidFill>
          <a:ln w="12700">
            <a:miter lim="400000"/>
          </a:ln>
        </p:spPr>
        <p:txBody>
          <a:bodyPr lIns="48767" tIns="48767" rIns="48767" bIns="48767" anchor="ctr"/>
          <a:lstStyle/>
          <a:p>
            <a:pPr>
              <a:defRPr>
                <a:solidFill>
                  <a:srgbClr val="3C3C3C"/>
                </a:solidFill>
              </a:defRPr>
            </a:pPr>
            <a:endParaRPr sz="1350"/>
          </a:p>
        </p:txBody>
      </p:sp>
      <p:pic>
        <p:nvPicPr>
          <p:cNvPr id="6" name="Picture 5"/>
          <p:cNvPicPr>
            <a:picLocks noChangeAspect="1"/>
          </p:cNvPicPr>
          <p:nvPr/>
        </p:nvPicPr>
        <p:blipFill>
          <a:blip r:embed="rId12" cstate="email">
            <a:extLst>
              <a:ext uri="{28A0092B-C50C-407E-A947-70E740481C1C}">
                <a14:useLocalDpi xmlns:a14="http://schemas.microsoft.com/office/drawing/2010/main" val="0"/>
              </a:ext>
            </a:extLst>
          </a:blip>
          <a:srcRect/>
          <a:stretch>
            <a:fillRect/>
          </a:stretch>
        </p:blipFill>
        <p:spPr>
          <a:xfrm>
            <a:off x="10575486" y="152365"/>
            <a:ext cx="1495759" cy="1405711"/>
          </a:xfrm>
          <a:prstGeom prst="rect">
            <a:avLst/>
          </a:prstGeom>
        </p:spPr>
      </p:pic>
      <p:sp>
        <p:nvSpPr>
          <p:cNvPr id="8" name="Rectangle 7"/>
          <p:cNvSpPr/>
          <p:nvPr/>
        </p:nvSpPr>
        <p:spPr>
          <a:xfrm>
            <a:off x="0" y="6315535"/>
            <a:ext cx="12192000" cy="375485"/>
          </a:xfrm>
          <a:prstGeom prst="rect">
            <a:avLst/>
          </a:prstGeom>
          <a:solidFill>
            <a:srgbClr val="0069B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975360" rtl="0" fontAlgn="auto" latinLnBrk="0" hangingPunct="0">
              <a:lnSpc>
                <a:spcPct val="100000"/>
              </a:lnSpc>
              <a:spcBef>
                <a:spcPts val="0"/>
              </a:spcBef>
              <a:spcAft>
                <a:spcPts val="0"/>
              </a:spcAft>
              <a:buClrTx/>
              <a:buSzTx/>
              <a:buFontTx/>
              <a:buNone/>
            </a:pPr>
            <a:endParaRPr kumimoji="0" lang="fr-FR" sz="1800" b="0" i="0" u="none" strike="noStrike" cap="none" spc="0" normalizeH="0" baseline="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3153670383"/>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Lst>
  <p:transition spd="med"/>
  <p:hf sldNum="0" hdr="0" ftr="0" dt="0"/>
  <p:txStyles>
    <p:titleStyle>
      <a:lvl1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1pPr>
      <a:lvl2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2pPr>
      <a:lvl3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3pPr>
      <a:lvl4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4pPr>
      <a:lvl5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5pPr>
      <a:lvl6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6pPr>
      <a:lvl7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7pPr>
      <a:lvl8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8pPr>
      <a:lvl9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9pPr>
    </p:titleStyle>
    <p:bodyStyle>
      <a:lvl1pPr marL="163830" marR="0" indent="-163830"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1pPr>
      <a:lvl2pPr marL="431800" marR="0" indent="-1911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2pPr>
      <a:lvl3pPr marL="711200" marR="0" indent="-2292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3pPr>
      <a:lvl4pPr marL="977900" marR="0" indent="-2546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4pPr>
      <a:lvl5pPr marL="1218565" marR="0" indent="-2546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5pPr>
      <a:lvl6pPr marL="1459865" marR="0" indent="-2546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6pPr>
      <a:lvl7pPr marL="1701165" marR="0" indent="-2546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7pPr>
      <a:lvl8pPr marL="1941830" marR="0" indent="-2546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8pPr>
      <a:lvl9pPr marL="2183130" marR="0" indent="-2546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9pPr>
    </p:bodyStyle>
    <p:otherStyle>
      <a:lvl1pPr marL="0" marR="0" indent="0"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1pPr>
      <a:lvl2pPr marL="0" marR="0" indent="241300"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2pPr>
      <a:lvl3pPr marL="0" marR="0" indent="481965"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3pPr>
      <a:lvl4pPr marL="0" marR="0" indent="723265"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4pPr>
      <a:lvl5pPr marL="0" marR="0" indent="964565"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5pPr>
      <a:lvl6pPr marL="0" marR="0" indent="1205230"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6pPr>
      <a:lvl7pPr marL="0" marR="0" indent="1446530"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7pPr>
      <a:lvl8pPr marL="0" marR="0" indent="1687830"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8pPr>
      <a:lvl9pPr marL="0" marR="0" indent="1928495"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C10E1C6E-56AE-4A56-82D7-922AEEE28BA1}"/>
              </a:ext>
            </a:extLst>
          </p:cNvPr>
          <p:cNvSpPr/>
          <p:nvPr/>
        </p:nvSpPr>
        <p:spPr>
          <a:xfrm rot="10800000">
            <a:off x="518275" y="1074002"/>
            <a:ext cx="2423423" cy="98238"/>
          </a:xfrm>
          <a:prstGeom prst="rect">
            <a:avLst/>
          </a:prstGeom>
          <a:solidFill>
            <a:srgbClr val="0069B4"/>
          </a:solidFill>
          <a:ln w="12700">
            <a:miter lim="400000"/>
          </a:ln>
        </p:spPr>
        <p:txBody>
          <a:bodyPr lIns="48767" tIns="48767" rIns="48767" bIns="48767" anchor="ctr"/>
          <a:lstStyle/>
          <a:p>
            <a:pPr>
              <a:defRPr>
                <a:solidFill>
                  <a:srgbClr val="3C3C3C"/>
                </a:solidFill>
              </a:defRPr>
            </a:pPr>
            <a:endParaRPr sz="1350"/>
          </a:p>
        </p:txBody>
      </p:sp>
      <p:pic>
        <p:nvPicPr>
          <p:cNvPr id="6" name="Picture 5">
            <a:extLst>
              <a:ext uri="{FF2B5EF4-FFF2-40B4-BE49-F238E27FC236}">
                <a16:creationId xmlns:a16="http://schemas.microsoft.com/office/drawing/2014/main" id="{434AB9F8-DCDF-4F56-BFC8-6D6873D2C011}"/>
              </a:ext>
            </a:extLst>
          </p:cNvPr>
          <p:cNvPicPr>
            <a:picLocks noChangeAspect="1"/>
          </p:cNvPicPr>
          <p:nvPr/>
        </p:nvPicPr>
        <p:blipFill>
          <a:blip r:embed="rId12" cstate="screen">
            <a:extLst>
              <a:ext uri="{28A0092B-C50C-407E-A947-70E740481C1C}">
                <a14:useLocalDpi xmlns:a14="http://schemas.microsoft.com/office/drawing/2010/main" val="0"/>
              </a:ext>
            </a:extLst>
          </a:blip>
          <a:srcRect/>
          <a:stretch/>
        </p:blipFill>
        <p:spPr>
          <a:xfrm>
            <a:off x="10575486" y="152365"/>
            <a:ext cx="1495759" cy="1405711"/>
          </a:xfrm>
          <a:prstGeom prst="rect">
            <a:avLst/>
          </a:prstGeom>
        </p:spPr>
      </p:pic>
      <p:sp>
        <p:nvSpPr>
          <p:cNvPr id="8" name="Rectangle 7">
            <a:extLst>
              <a:ext uri="{FF2B5EF4-FFF2-40B4-BE49-F238E27FC236}">
                <a16:creationId xmlns:a16="http://schemas.microsoft.com/office/drawing/2014/main" id="{517863F2-11A4-4389-99C2-FE101F254974}"/>
              </a:ext>
            </a:extLst>
          </p:cNvPr>
          <p:cNvSpPr/>
          <p:nvPr/>
        </p:nvSpPr>
        <p:spPr>
          <a:xfrm>
            <a:off x="0" y="6315535"/>
            <a:ext cx="12192000" cy="375485"/>
          </a:xfrm>
          <a:prstGeom prst="rect">
            <a:avLst/>
          </a:prstGeom>
          <a:solidFill>
            <a:srgbClr val="0069B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97536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1746337528"/>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Lst>
  <p:transition spd="med"/>
  <p:hf sldNum="0" hdr="0" ftr="0" dt="0"/>
  <p:txStyles>
    <p:titleStyle>
      <a:lvl1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1pPr>
      <a:lvl2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2pPr>
      <a:lvl3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3pPr>
      <a:lvl4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4pPr>
      <a:lvl5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5pPr>
      <a:lvl6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6pPr>
      <a:lvl7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7pPr>
      <a:lvl8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8pPr>
      <a:lvl9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9pPr>
    </p:titleStyle>
    <p:bodyStyle>
      <a:lvl1pPr marL="163598" marR="0" indent="-163598"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1pPr>
      <a:lvl2pPr marL="431958" marR="0" indent="-190865"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2pPr>
      <a:lvl3pPr marL="711224" marR="0" indent="-229038"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3pPr>
      <a:lvl4pPr marL="977766"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4pPr>
      <a:lvl5pPr marL="1218859"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5pPr>
      <a:lvl6pPr marL="1459952"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6pPr>
      <a:lvl7pPr marL="1701045"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7pPr>
      <a:lvl8pPr marL="1942138"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8pPr>
      <a:lvl9pPr marL="2183231"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9pPr>
    </p:bodyStyle>
    <p:otherStyle>
      <a:lvl1pPr marL="0" marR="0" indent="0"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1pPr>
      <a:lvl2pPr marL="0" marR="0" indent="241093"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2pPr>
      <a:lvl3pPr marL="0" marR="0" indent="482186"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3pPr>
      <a:lvl4pPr marL="0" marR="0" indent="723279"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4pPr>
      <a:lvl5pPr marL="0" marR="0" indent="964372"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5pPr>
      <a:lvl6pPr marL="0" marR="0" indent="1205465"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6pPr>
      <a:lvl7pPr marL="0" marR="0" indent="1446558"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7pPr>
      <a:lvl8pPr marL="0" marR="0" indent="1687651"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8pPr>
      <a:lvl9pPr marL="0" marR="0" indent="1928744"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C764A60-1254-47E3-A8CD-8136A9B59320}" type="datetime1">
              <a:rPr lang="ja-JP" altLang="en-US" smtClean="0"/>
              <a:t>2024/4/30</a:t>
            </a:fld>
            <a:endParaRPr lang="fr-F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F397117-F3A1-41B5-B5A5-0FD5A7D43CA4}" type="slidenum">
              <a:rPr lang="fr-FR" smtClean="0"/>
              <a:t>‹#›</a:t>
            </a:fld>
            <a:endParaRPr lang="fr-FR"/>
          </a:p>
        </p:txBody>
      </p:sp>
      <p:pic>
        <p:nvPicPr>
          <p:cNvPr id="9" name="Picture 8"/>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10071545" y="216364"/>
            <a:ext cx="1999700" cy="951923"/>
          </a:xfrm>
          <a:prstGeom prst="rect">
            <a:avLst/>
          </a:prstGeom>
        </p:spPr>
      </p:pic>
      <p:sp>
        <p:nvSpPr>
          <p:cNvPr id="10" name="Rectangle"/>
          <p:cNvSpPr/>
          <p:nvPr/>
        </p:nvSpPr>
        <p:spPr>
          <a:xfrm rot="5400000">
            <a:off x="1721008" y="3812569"/>
            <a:ext cx="1639614" cy="110484"/>
          </a:xfrm>
          <a:prstGeom prst="rect">
            <a:avLst/>
          </a:prstGeom>
          <a:solidFill>
            <a:schemeClr val="bg1"/>
          </a:solidFill>
          <a:ln w="12700">
            <a:miter lim="400000"/>
          </a:ln>
        </p:spPr>
        <p:txBody>
          <a:bodyPr lIns="48767" tIns="48767" rIns="48767" bIns="48767" anchor="ctr"/>
          <a:lstStyle/>
          <a:p>
            <a:pPr>
              <a:defRPr>
                <a:solidFill>
                  <a:srgbClr val="3C3C3C"/>
                </a:solidFill>
              </a:defRPr>
            </a:pPr>
            <a:endParaRPr sz="1350"/>
          </a:p>
        </p:txBody>
      </p:sp>
      <p:sp>
        <p:nvSpPr>
          <p:cNvPr id="11" name="Rectangle 10"/>
          <p:cNvSpPr/>
          <p:nvPr/>
        </p:nvSpPr>
        <p:spPr>
          <a:xfrm>
            <a:off x="0" y="0"/>
            <a:ext cx="12192000" cy="6858000"/>
          </a:xfrm>
          <a:prstGeom prst="rect">
            <a:avLst/>
          </a:prstGeom>
          <a:solidFill>
            <a:srgbClr val="006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pic>
        <p:nvPicPr>
          <p:cNvPr id="12" name="Picture 11"/>
          <p:cNvPicPr>
            <a:picLocks noChangeAspect="1"/>
          </p:cNvPicPr>
          <p:nvPr/>
        </p:nvPicPr>
        <p:blipFill>
          <a:blip r:embed="rId11" cstate="email">
            <a:extLst>
              <a:ext uri="{28A0092B-C50C-407E-A947-70E740481C1C}">
                <a14:useLocalDpi xmlns:a14="http://schemas.microsoft.com/office/drawing/2010/main" val="0"/>
              </a:ext>
            </a:extLst>
          </a:blip>
          <a:srcRect/>
          <a:stretch/>
        </p:blipFill>
        <p:spPr>
          <a:xfrm>
            <a:off x="10575486" y="136525"/>
            <a:ext cx="1495759" cy="1437388"/>
          </a:xfrm>
          <a:prstGeom prst="rect">
            <a:avLst/>
          </a:prstGeom>
        </p:spPr>
      </p:pic>
    </p:spTree>
    <p:extLst>
      <p:ext uri="{BB962C8B-B14F-4D97-AF65-F5344CB8AC3E}">
        <p14:creationId xmlns:p14="http://schemas.microsoft.com/office/powerpoint/2010/main" val="336511047"/>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745" r:id="rId5"/>
    <p:sldLayoutId id="2147483746" r:id="rId6"/>
    <p:sldLayoutId id="2147483747" r:id="rId7"/>
    <p:sldLayoutId id="2147483748" r:id="rId8"/>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fr-FR"/>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C10E1C6E-56AE-4A56-82D7-922AEEE28BA1}"/>
              </a:ext>
            </a:extLst>
          </p:cNvPr>
          <p:cNvSpPr/>
          <p:nvPr/>
        </p:nvSpPr>
        <p:spPr>
          <a:xfrm rot="10800000">
            <a:off x="518275" y="1074002"/>
            <a:ext cx="2423423" cy="98238"/>
          </a:xfrm>
          <a:prstGeom prst="rect">
            <a:avLst/>
          </a:prstGeom>
          <a:solidFill>
            <a:srgbClr val="0069B4"/>
          </a:solidFill>
          <a:ln w="12700">
            <a:miter lim="400000"/>
          </a:ln>
        </p:spPr>
        <p:txBody>
          <a:bodyPr lIns="48767" tIns="48767" rIns="48767" bIns="48767" anchor="ctr"/>
          <a:lstStyle/>
          <a:p>
            <a:pPr>
              <a:defRPr>
                <a:solidFill>
                  <a:srgbClr val="3C3C3C"/>
                </a:solidFill>
              </a:defRPr>
            </a:pPr>
            <a:endParaRPr sz="1350"/>
          </a:p>
        </p:txBody>
      </p:sp>
      <p:pic>
        <p:nvPicPr>
          <p:cNvPr id="6" name="Picture 5">
            <a:extLst>
              <a:ext uri="{FF2B5EF4-FFF2-40B4-BE49-F238E27FC236}">
                <a16:creationId xmlns:a16="http://schemas.microsoft.com/office/drawing/2014/main" id="{434AB9F8-DCDF-4F56-BFC8-6D6873D2C011}"/>
              </a:ext>
            </a:extLst>
          </p:cNvPr>
          <p:cNvPicPr>
            <a:picLocks noChangeAspect="1"/>
          </p:cNvPicPr>
          <p:nvPr/>
        </p:nvPicPr>
        <p:blipFill>
          <a:blip r:embed="rId12" cstate="email">
            <a:extLst>
              <a:ext uri="{28A0092B-C50C-407E-A947-70E740481C1C}">
                <a14:useLocalDpi xmlns:a14="http://schemas.microsoft.com/office/drawing/2010/main" val="0"/>
              </a:ext>
            </a:extLst>
          </a:blip>
          <a:srcRect/>
          <a:stretch/>
        </p:blipFill>
        <p:spPr>
          <a:xfrm>
            <a:off x="10575486" y="152365"/>
            <a:ext cx="1495759" cy="1405711"/>
          </a:xfrm>
          <a:prstGeom prst="rect">
            <a:avLst/>
          </a:prstGeom>
        </p:spPr>
      </p:pic>
      <p:sp>
        <p:nvSpPr>
          <p:cNvPr id="8" name="Rectangle 7">
            <a:extLst>
              <a:ext uri="{FF2B5EF4-FFF2-40B4-BE49-F238E27FC236}">
                <a16:creationId xmlns:a16="http://schemas.microsoft.com/office/drawing/2014/main" id="{517863F2-11A4-4389-99C2-FE101F254974}"/>
              </a:ext>
            </a:extLst>
          </p:cNvPr>
          <p:cNvSpPr/>
          <p:nvPr/>
        </p:nvSpPr>
        <p:spPr>
          <a:xfrm>
            <a:off x="0" y="6315535"/>
            <a:ext cx="12192000" cy="375485"/>
          </a:xfrm>
          <a:prstGeom prst="rect">
            <a:avLst/>
          </a:prstGeom>
          <a:solidFill>
            <a:srgbClr val="0069B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97536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157713852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713" r:id="rId7"/>
    <p:sldLayoutId id="2147483714" r:id="rId8"/>
    <p:sldLayoutId id="2147483715" r:id="rId9"/>
    <p:sldLayoutId id="2147483716" r:id="rId10"/>
  </p:sldLayoutIdLst>
  <p:transition spd="med"/>
  <p:hf sldNum="0" hdr="0" ftr="0" dt="0"/>
  <p:txStyles>
    <p:titleStyle>
      <a:lvl1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1pPr>
      <a:lvl2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2pPr>
      <a:lvl3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3pPr>
      <a:lvl4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4pPr>
      <a:lvl5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5pPr>
      <a:lvl6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6pPr>
      <a:lvl7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7pPr>
      <a:lvl8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8pPr>
      <a:lvl9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9pPr>
    </p:titleStyle>
    <p:bodyStyle>
      <a:lvl1pPr marL="163598" marR="0" indent="-163598"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1pPr>
      <a:lvl2pPr marL="431958" marR="0" indent="-190865"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2pPr>
      <a:lvl3pPr marL="711224" marR="0" indent="-229038"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3pPr>
      <a:lvl4pPr marL="977766"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4pPr>
      <a:lvl5pPr marL="1218859"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5pPr>
      <a:lvl6pPr marL="1459952"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6pPr>
      <a:lvl7pPr marL="1701045"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7pPr>
      <a:lvl8pPr marL="1942138"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8pPr>
      <a:lvl9pPr marL="2183231"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9pPr>
    </p:bodyStyle>
    <p:otherStyle>
      <a:lvl1pPr marL="0" marR="0" indent="0"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1pPr>
      <a:lvl2pPr marL="0" marR="0" indent="241093"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2pPr>
      <a:lvl3pPr marL="0" marR="0" indent="482186"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3pPr>
      <a:lvl4pPr marL="0" marR="0" indent="723279"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4pPr>
      <a:lvl5pPr marL="0" marR="0" indent="964372"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5pPr>
      <a:lvl6pPr marL="0" marR="0" indent="1205465"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6pPr>
      <a:lvl7pPr marL="0" marR="0" indent="1446558"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7pPr>
      <a:lvl8pPr marL="0" marR="0" indent="1687651"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8pPr>
      <a:lvl9pPr marL="0" marR="0" indent="1928744"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1" name="Oval 8"/>
          <p:cNvSpPr/>
          <p:nvPr/>
        </p:nvSpPr>
        <p:spPr>
          <a:xfrm>
            <a:off x="518275" y="1855801"/>
            <a:ext cx="594088" cy="583454"/>
          </a:xfrm>
          <a:prstGeom prst="ellipse">
            <a:avLst/>
          </a:prstGeom>
          <a:solidFill>
            <a:srgbClr val="0069B4"/>
          </a:solidFill>
          <a:ln w="12700">
            <a:miter lim="400000"/>
          </a:ln>
        </p:spPr>
        <p:txBody>
          <a:bodyPr lIns="48767" tIns="48767" rIns="48767" bIns="48767" anchor="ctr"/>
          <a:lstStyle/>
          <a:p>
            <a:pPr marL="0" marR="0" lvl="0" indent="0" algn="ctr" defTabSz="975360" eaLnBrk="1" fontAlgn="auto" latinLnBrk="0" hangingPunct="0">
              <a:lnSpc>
                <a:spcPct val="100000"/>
              </a:lnSpc>
              <a:spcBef>
                <a:spcPts val="0"/>
              </a:spcBef>
              <a:spcAft>
                <a:spcPts val="0"/>
              </a:spcAft>
              <a:buClrTx/>
              <a:buSzTx/>
              <a:buFontTx/>
              <a:buNone/>
              <a:tabLst/>
              <a:defRPr sz="1800">
                <a:solidFill>
                  <a:srgbClr val="FFFFFF"/>
                </a:solidFill>
              </a:defRPr>
            </a:pPr>
            <a:endParaRPr kumimoji="0" sz="1350" b="0" i="0" u="none" strike="noStrike" kern="0" cap="none" spc="0" normalizeH="0" baseline="0" noProof="0">
              <a:ln>
                <a:noFill/>
              </a:ln>
              <a:solidFill>
                <a:srgbClr val="41B7C8"/>
              </a:solidFill>
              <a:effectLst/>
              <a:uLnTx/>
              <a:uFillTx/>
              <a:latin typeface="Roboto"/>
              <a:sym typeface="Roboto"/>
            </a:endParaRPr>
          </a:p>
        </p:txBody>
      </p:sp>
      <p:pic>
        <p:nvPicPr>
          <p:cNvPr id="11" name="Picture 10">
            <a:extLst>
              <a:ext uri="{FF2B5EF4-FFF2-40B4-BE49-F238E27FC236}">
                <a16:creationId xmlns:a16="http://schemas.microsoft.com/office/drawing/2014/main" id="{A08AB85A-D4DC-48B7-AC15-2A576CD744DB}"/>
              </a:ext>
            </a:extLst>
          </p:cNvPr>
          <p:cNvPicPr>
            <a:picLocks noChangeAspect="1"/>
          </p:cNvPicPr>
          <p:nvPr/>
        </p:nvPicPr>
        <p:blipFill>
          <a:blip r:embed="rId8" cstate="email">
            <a:extLst>
              <a:ext uri="{28A0092B-C50C-407E-A947-70E740481C1C}">
                <a14:useLocalDpi xmlns:a14="http://schemas.microsoft.com/office/drawing/2010/main" val="0"/>
              </a:ext>
            </a:extLst>
          </a:blip>
          <a:srcRect/>
          <a:stretch/>
        </p:blipFill>
        <p:spPr>
          <a:xfrm>
            <a:off x="10575486" y="152365"/>
            <a:ext cx="1495759" cy="1405711"/>
          </a:xfrm>
          <a:prstGeom prst="rect">
            <a:avLst/>
          </a:prstGeom>
        </p:spPr>
      </p:pic>
      <p:sp>
        <p:nvSpPr>
          <p:cNvPr id="12" name="Rectangle">
            <a:extLst>
              <a:ext uri="{FF2B5EF4-FFF2-40B4-BE49-F238E27FC236}">
                <a16:creationId xmlns:a16="http://schemas.microsoft.com/office/drawing/2014/main" id="{AEC65851-C120-4AE0-9C20-79A8D25101DF}"/>
              </a:ext>
            </a:extLst>
          </p:cNvPr>
          <p:cNvSpPr/>
          <p:nvPr/>
        </p:nvSpPr>
        <p:spPr>
          <a:xfrm rot="10800000">
            <a:off x="518275" y="1074002"/>
            <a:ext cx="2423423" cy="98238"/>
          </a:xfrm>
          <a:prstGeom prst="rect">
            <a:avLst/>
          </a:prstGeom>
          <a:solidFill>
            <a:srgbClr val="0069B4"/>
          </a:solidFill>
          <a:ln w="12700">
            <a:miter lim="400000"/>
          </a:ln>
        </p:spPr>
        <p:txBody>
          <a:bodyPr lIns="48767" tIns="48767" rIns="48767" bIns="48767" anchor="ctr"/>
          <a:lstStyle/>
          <a:p>
            <a:pPr>
              <a:defRPr>
                <a:solidFill>
                  <a:srgbClr val="3C3C3C"/>
                </a:solidFill>
              </a:defRPr>
            </a:pPr>
            <a:endParaRPr sz="1350"/>
          </a:p>
        </p:txBody>
      </p:sp>
      <p:sp>
        <p:nvSpPr>
          <p:cNvPr id="13" name="Oval 8">
            <a:extLst>
              <a:ext uri="{FF2B5EF4-FFF2-40B4-BE49-F238E27FC236}">
                <a16:creationId xmlns:a16="http://schemas.microsoft.com/office/drawing/2014/main" id="{3FB3321D-09B7-419A-8BAF-CB3FBE47F72F}"/>
              </a:ext>
            </a:extLst>
          </p:cNvPr>
          <p:cNvSpPr/>
          <p:nvPr/>
        </p:nvSpPr>
        <p:spPr>
          <a:xfrm>
            <a:off x="502508" y="3269246"/>
            <a:ext cx="594088" cy="583454"/>
          </a:xfrm>
          <a:prstGeom prst="ellipse">
            <a:avLst/>
          </a:prstGeom>
          <a:solidFill>
            <a:srgbClr val="0069B4"/>
          </a:solidFill>
          <a:ln w="12700">
            <a:miter lim="400000"/>
          </a:ln>
        </p:spPr>
        <p:txBody>
          <a:bodyPr lIns="48767" tIns="48767" rIns="48767" bIns="48767" anchor="ctr"/>
          <a:lstStyle/>
          <a:p>
            <a:pPr marL="0" marR="0" lvl="0" indent="0" algn="ctr" defTabSz="975360" eaLnBrk="1" fontAlgn="auto" latinLnBrk="0" hangingPunct="0">
              <a:lnSpc>
                <a:spcPct val="100000"/>
              </a:lnSpc>
              <a:spcBef>
                <a:spcPts val="0"/>
              </a:spcBef>
              <a:spcAft>
                <a:spcPts val="0"/>
              </a:spcAft>
              <a:buClrTx/>
              <a:buSzTx/>
              <a:buFontTx/>
              <a:buNone/>
              <a:tabLst/>
              <a:defRPr sz="1800">
                <a:solidFill>
                  <a:srgbClr val="FFFFFF"/>
                </a:solidFill>
              </a:defRPr>
            </a:pPr>
            <a:endParaRPr kumimoji="0" sz="1350" b="0" i="0" u="none" strike="noStrike" kern="0" cap="none" spc="0" normalizeH="0" baseline="0" noProof="0">
              <a:ln>
                <a:noFill/>
              </a:ln>
              <a:solidFill>
                <a:srgbClr val="41B7C8"/>
              </a:solidFill>
              <a:effectLst/>
              <a:uLnTx/>
              <a:uFillTx/>
              <a:latin typeface="Roboto"/>
              <a:sym typeface="Roboto"/>
            </a:endParaRPr>
          </a:p>
        </p:txBody>
      </p:sp>
      <p:sp>
        <p:nvSpPr>
          <p:cNvPr id="14" name="Oval 8">
            <a:extLst>
              <a:ext uri="{FF2B5EF4-FFF2-40B4-BE49-F238E27FC236}">
                <a16:creationId xmlns:a16="http://schemas.microsoft.com/office/drawing/2014/main" id="{62CCC20A-A1CA-4F8C-9E43-B430FE3E37D3}"/>
              </a:ext>
            </a:extLst>
          </p:cNvPr>
          <p:cNvSpPr/>
          <p:nvPr/>
        </p:nvSpPr>
        <p:spPr>
          <a:xfrm>
            <a:off x="518275" y="4682691"/>
            <a:ext cx="594088" cy="583454"/>
          </a:xfrm>
          <a:prstGeom prst="ellipse">
            <a:avLst/>
          </a:prstGeom>
          <a:solidFill>
            <a:srgbClr val="0069B4"/>
          </a:solidFill>
          <a:ln w="12700">
            <a:miter lim="400000"/>
          </a:ln>
        </p:spPr>
        <p:txBody>
          <a:bodyPr lIns="48767" tIns="48767" rIns="48767" bIns="48767" anchor="ctr"/>
          <a:lstStyle/>
          <a:p>
            <a:pPr marL="0" marR="0" lvl="0" indent="0" algn="ctr" defTabSz="975360" eaLnBrk="1" fontAlgn="auto" latinLnBrk="0" hangingPunct="0">
              <a:lnSpc>
                <a:spcPct val="100000"/>
              </a:lnSpc>
              <a:spcBef>
                <a:spcPts val="0"/>
              </a:spcBef>
              <a:spcAft>
                <a:spcPts val="0"/>
              </a:spcAft>
              <a:buClrTx/>
              <a:buSzTx/>
              <a:buFontTx/>
              <a:buNone/>
              <a:tabLst/>
              <a:defRPr sz="1800">
                <a:solidFill>
                  <a:srgbClr val="FFFFFF"/>
                </a:solidFill>
              </a:defRPr>
            </a:pPr>
            <a:endParaRPr kumimoji="0" sz="1350" b="0" i="0" u="none" strike="noStrike" kern="0" cap="none" spc="0" normalizeH="0" baseline="0" noProof="0">
              <a:ln>
                <a:noFill/>
              </a:ln>
              <a:solidFill>
                <a:srgbClr val="41B7C8"/>
              </a:solidFill>
              <a:effectLst/>
              <a:uLnTx/>
              <a:uFillTx/>
              <a:latin typeface="Roboto"/>
              <a:sym typeface="Roboto"/>
            </a:endParaRPr>
          </a:p>
        </p:txBody>
      </p:sp>
      <p:sp>
        <p:nvSpPr>
          <p:cNvPr id="16" name="Rectangle 15">
            <a:extLst>
              <a:ext uri="{FF2B5EF4-FFF2-40B4-BE49-F238E27FC236}">
                <a16:creationId xmlns:a16="http://schemas.microsoft.com/office/drawing/2014/main" id="{BF509056-E910-4D3F-9F8A-C35247846223}"/>
              </a:ext>
            </a:extLst>
          </p:cNvPr>
          <p:cNvSpPr/>
          <p:nvPr/>
        </p:nvSpPr>
        <p:spPr>
          <a:xfrm>
            <a:off x="0" y="6315535"/>
            <a:ext cx="12192000" cy="375485"/>
          </a:xfrm>
          <a:prstGeom prst="rect">
            <a:avLst/>
          </a:prstGeom>
          <a:solidFill>
            <a:srgbClr val="0069B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97536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2422792442"/>
      </p:ext>
    </p:extLst>
  </p:cSld>
  <p:clrMap bg1="lt1" tx1="dk1" bg2="lt2" tx2="dk2" accent1="accent1" accent2="accent2" accent3="accent3" accent4="accent4" accent5="accent5" accent6="accent6" hlink="hlink" folHlink="folHlink"/>
  <p:sldLayoutIdLst>
    <p:sldLayoutId id="2147483692" r:id="rId1"/>
    <p:sldLayoutId id="2147483717" r:id="rId2"/>
    <p:sldLayoutId id="2147483718" r:id="rId3"/>
    <p:sldLayoutId id="2147483719" r:id="rId4"/>
    <p:sldLayoutId id="2147483720" r:id="rId5"/>
    <p:sldLayoutId id="2147483749" r:id="rId6"/>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fr-FR"/>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Oval 8"/>
          <p:cNvSpPr/>
          <p:nvPr/>
        </p:nvSpPr>
        <p:spPr>
          <a:xfrm>
            <a:off x="4585099" y="2105715"/>
            <a:ext cx="2976412" cy="3010378"/>
          </a:xfrm>
          <a:prstGeom prst="ellipse">
            <a:avLst/>
          </a:prstGeom>
          <a:solidFill>
            <a:schemeClr val="bg1">
              <a:lumMod val="95000"/>
            </a:schemeClr>
          </a:solidFill>
          <a:ln w="57150">
            <a:solidFill>
              <a:srgbClr val="0069B4"/>
            </a:solidFill>
            <a:miter lim="400000"/>
          </a:ln>
        </p:spPr>
        <p:txBody>
          <a:bodyPr lIns="48767" tIns="48767" rIns="48767" bIns="48767" anchor="ctr"/>
          <a:lstStyle/>
          <a:p>
            <a:pPr algn="ctr">
              <a:defRPr sz="1800">
                <a:solidFill>
                  <a:srgbClr val="FFFFFF"/>
                </a:solidFill>
              </a:defRPr>
            </a:pPr>
            <a:endParaRPr sz="1350">
              <a:solidFill>
                <a:srgbClr val="41B7C8"/>
              </a:solidFill>
            </a:endParaRPr>
          </a:p>
        </p:txBody>
      </p:sp>
      <p:sp>
        <p:nvSpPr>
          <p:cNvPr id="12" name="Oval 8"/>
          <p:cNvSpPr/>
          <p:nvPr/>
        </p:nvSpPr>
        <p:spPr>
          <a:xfrm>
            <a:off x="701294" y="2204006"/>
            <a:ext cx="2976412" cy="3010378"/>
          </a:xfrm>
          <a:prstGeom prst="ellipse">
            <a:avLst/>
          </a:prstGeom>
          <a:solidFill>
            <a:schemeClr val="bg1">
              <a:lumMod val="95000"/>
            </a:schemeClr>
          </a:solidFill>
          <a:ln w="57150">
            <a:solidFill>
              <a:srgbClr val="0069B4"/>
            </a:solidFill>
            <a:miter lim="400000"/>
          </a:ln>
        </p:spPr>
        <p:txBody>
          <a:bodyPr lIns="48767" tIns="48767" rIns="48767" bIns="48767" anchor="ctr"/>
          <a:lstStyle/>
          <a:p>
            <a:pPr algn="ctr">
              <a:defRPr sz="1800">
                <a:solidFill>
                  <a:srgbClr val="FFFFFF"/>
                </a:solidFill>
              </a:defRPr>
            </a:pPr>
            <a:endParaRPr sz="1350">
              <a:solidFill>
                <a:srgbClr val="41B7C8"/>
              </a:solidFill>
            </a:endParaRPr>
          </a:p>
        </p:txBody>
      </p:sp>
      <p:sp>
        <p:nvSpPr>
          <p:cNvPr id="14" name="TextBox 27"/>
          <p:cNvSpPr txBox="1"/>
          <p:nvPr/>
        </p:nvSpPr>
        <p:spPr>
          <a:xfrm>
            <a:off x="1697785" y="3511090"/>
            <a:ext cx="98551" cy="3524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8767" tIns="48767" rIns="48767" bIns="48767">
            <a:spAutoFit/>
          </a:bodyPr>
          <a:lstStyle>
            <a:lvl1pPr>
              <a:defRPr sz="2200" b="1">
                <a:latin typeface="Open Sans"/>
                <a:ea typeface="Open Sans"/>
                <a:cs typeface="Open Sans"/>
                <a:sym typeface="Open Sans"/>
              </a:defRPr>
            </a:lvl1pPr>
          </a:lstStyle>
          <a:p>
            <a:endParaRPr sz="1650" dirty="0"/>
          </a:p>
        </p:txBody>
      </p:sp>
      <p:sp>
        <p:nvSpPr>
          <p:cNvPr id="15" name="TextBox 27"/>
          <p:cNvSpPr txBox="1"/>
          <p:nvPr/>
        </p:nvSpPr>
        <p:spPr>
          <a:xfrm>
            <a:off x="5592373" y="3291783"/>
            <a:ext cx="98551" cy="3524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8767" tIns="48767" rIns="48767" bIns="48767">
            <a:spAutoFit/>
          </a:bodyPr>
          <a:lstStyle>
            <a:lvl1pPr>
              <a:defRPr sz="2200" b="1">
                <a:latin typeface="Open Sans"/>
                <a:ea typeface="Open Sans"/>
                <a:cs typeface="Open Sans"/>
                <a:sym typeface="Open Sans"/>
              </a:defRPr>
            </a:lvl1pPr>
          </a:lstStyle>
          <a:p>
            <a:endParaRPr lang="en-US" sz="1650" dirty="0"/>
          </a:p>
        </p:txBody>
      </p:sp>
      <p:sp>
        <p:nvSpPr>
          <p:cNvPr id="16" name="Oval 8"/>
          <p:cNvSpPr/>
          <p:nvPr/>
        </p:nvSpPr>
        <p:spPr>
          <a:xfrm>
            <a:off x="8491954" y="2236268"/>
            <a:ext cx="2976412" cy="3010378"/>
          </a:xfrm>
          <a:prstGeom prst="ellipse">
            <a:avLst/>
          </a:prstGeom>
          <a:solidFill>
            <a:schemeClr val="bg1">
              <a:lumMod val="95000"/>
            </a:schemeClr>
          </a:solidFill>
          <a:ln w="57150">
            <a:solidFill>
              <a:srgbClr val="0069B4"/>
            </a:solidFill>
            <a:miter lim="400000"/>
          </a:ln>
        </p:spPr>
        <p:txBody>
          <a:bodyPr lIns="48767" tIns="48767" rIns="48767" bIns="48767" anchor="ctr"/>
          <a:lstStyle/>
          <a:p>
            <a:pPr algn="ctr">
              <a:defRPr sz="1800">
                <a:solidFill>
                  <a:srgbClr val="FFFFFF"/>
                </a:solidFill>
              </a:defRPr>
            </a:pPr>
            <a:endParaRPr sz="1350">
              <a:solidFill>
                <a:srgbClr val="41B7C8"/>
              </a:solidFill>
            </a:endParaRPr>
          </a:p>
        </p:txBody>
      </p:sp>
      <p:sp>
        <p:nvSpPr>
          <p:cNvPr id="17" name="Oval 8"/>
          <p:cNvSpPr/>
          <p:nvPr/>
        </p:nvSpPr>
        <p:spPr>
          <a:xfrm>
            <a:off x="10561169" y="1924232"/>
            <a:ext cx="1025587" cy="1024496"/>
          </a:xfrm>
          <a:prstGeom prst="ellipse">
            <a:avLst/>
          </a:prstGeom>
          <a:solidFill>
            <a:srgbClr val="183254"/>
          </a:solidFill>
          <a:ln w="12700">
            <a:miter lim="400000"/>
          </a:ln>
        </p:spPr>
        <p:txBody>
          <a:bodyPr lIns="48767" tIns="48767" rIns="48767" bIns="48767" anchor="ctr"/>
          <a:lstStyle/>
          <a:p>
            <a:pPr algn="ctr">
              <a:defRPr sz="1800">
                <a:solidFill>
                  <a:srgbClr val="FFFFFF"/>
                </a:solidFill>
              </a:defRPr>
            </a:pPr>
            <a:endParaRPr sz="1350" dirty="0">
              <a:solidFill>
                <a:srgbClr val="41B7C8"/>
              </a:solidFill>
            </a:endParaRPr>
          </a:p>
        </p:txBody>
      </p:sp>
      <p:sp>
        <p:nvSpPr>
          <p:cNvPr id="18" name="TextBox 27"/>
          <p:cNvSpPr txBox="1"/>
          <p:nvPr/>
        </p:nvSpPr>
        <p:spPr>
          <a:xfrm>
            <a:off x="9529309" y="3526718"/>
            <a:ext cx="98551" cy="3524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8767" tIns="48767" rIns="48767" bIns="48767">
            <a:spAutoFit/>
          </a:bodyPr>
          <a:lstStyle>
            <a:lvl1pPr>
              <a:defRPr sz="2200" b="1">
                <a:latin typeface="Open Sans"/>
                <a:ea typeface="Open Sans"/>
                <a:cs typeface="Open Sans"/>
                <a:sym typeface="Open Sans"/>
              </a:defRPr>
            </a:lvl1pPr>
          </a:lstStyle>
          <a:p>
            <a:endParaRPr sz="1650" dirty="0"/>
          </a:p>
        </p:txBody>
      </p:sp>
      <p:sp>
        <p:nvSpPr>
          <p:cNvPr id="19" name="Oval 8"/>
          <p:cNvSpPr/>
          <p:nvPr/>
        </p:nvSpPr>
        <p:spPr>
          <a:xfrm>
            <a:off x="4731524" y="4539439"/>
            <a:ext cx="1025587" cy="1024496"/>
          </a:xfrm>
          <a:prstGeom prst="ellipse">
            <a:avLst/>
          </a:prstGeom>
          <a:solidFill>
            <a:srgbClr val="67BB89"/>
          </a:solidFill>
          <a:ln w="12700">
            <a:miter lim="400000"/>
          </a:ln>
        </p:spPr>
        <p:txBody>
          <a:bodyPr lIns="48767" tIns="48767" rIns="48767" bIns="48767" anchor="ctr"/>
          <a:lstStyle/>
          <a:p>
            <a:pPr algn="ctr">
              <a:defRPr sz="1800">
                <a:solidFill>
                  <a:srgbClr val="FFFFFF"/>
                </a:solidFill>
              </a:defRPr>
            </a:pPr>
            <a:endParaRPr sz="1350" dirty="0">
              <a:solidFill>
                <a:srgbClr val="41B7C8"/>
              </a:solidFill>
            </a:endParaRPr>
          </a:p>
        </p:txBody>
      </p:sp>
      <p:sp>
        <p:nvSpPr>
          <p:cNvPr id="20" name="Oval 8"/>
          <p:cNvSpPr/>
          <p:nvPr/>
        </p:nvSpPr>
        <p:spPr>
          <a:xfrm>
            <a:off x="582903" y="1846397"/>
            <a:ext cx="1025587" cy="1024496"/>
          </a:xfrm>
          <a:prstGeom prst="ellipse">
            <a:avLst/>
          </a:prstGeom>
          <a:solidFill>
            <a:srgbClr val="FCC002"/>
          </a:solidFill>
          <a:ln w="12700">
            <a:miter lim="400000"/>
          </a:ln>
        </p:spPr>
        <p:txBody>
          <a:bodyPr lIns="48767" tIns="48767" rIns="48767" bIns="48767" anchor="ctr"/>
          <a:lstStyle/>
          <a:p>
            <a:pPr algn="ctr">
              <a:defRPr sz="1800">
                <a:solidFill>
                  <a:srgbClr val="FFFFFF"/>
                </a:solidFill>
              </a:defRPr>
            </a:pPr>
            <a:endParaRPr sz="1350" dirty="0">
              <a:solidFill>
                <a:srgbClr val="41B7C8"/>
              </a:solidFill>
            </a:endParaRPr>
          </a:p>
        </p:txBody>
      </p:sp>
      <p:pic>
        <p:nvPicPr>
          <p:cNvPr id="21" name="Picture 20">
            <a:extLst>
              <a:ext uri="{FF2B5EF4-FFF2-40B4-BE49-F238E27FC236}">
                <a16:creationId xmlns:a16="http://schemas.microsoft.com/office/drawing/2014/main" id="{6D4347AA-9E03-4E79-83A3-F0BEFFA791B5}"/>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10575486" y="152365"/>
            <a:ext cx="1495759" cy="1405711"/>
          </a:xfrm>
          <a:prstGeom prst="rect">
            <a:avLst/>
          </a:prstGeom>
        </p:spPr>
      </p:pic>
      <p:sp>
        <p:nvSpPr>
          <p:cNvPr id="22" name="Rectangle">
            <a:extLst>
              <a:ext uri="{FF2B5EF4-FFF2-40B4-BE49-F238E27FC236}">
                <a16:creationId xmlns:a16="http://schemas.microsoft.com/office/drawing/2014/main" id="{139CCA59-4736-4A16-BAF9-7008590D0EB3}"/>
              </a:ext>
            </a:extLst>
          </p:cNvPr>
          <p:cNvSpPr/>
          <p:nvPr/>
        </p:nvSpPr>
        <p:spPr>
          <a:xfrm rot="10800000">
            <a:off x="518275" y="1074002"/>
            <a:ext cx="2423423" cy="98238"/>
          </a:xfrm>
          <a:prstGeom prst="rect">
            <a:avLst/>
          </a:prstGeom>
          <a:solidFill>
            <a:srgbClr val="0069B4"/>
          </a:solidFill>
          <a:ln w="12700">
            <a:miter lim="400000"/>
          </a:ln>
        </p:spPr>
        <p:txBody>
          <a:bodyPr lIns="48767" tIns="48767" rIns="48767" bIns="48767" anchor="ctr"/>
          <a:lstStyle/>
          <a:p>
            <a:pPr>
              <a:defRPr>
                <a:solidFill>
                  <a:srgbClr val="3C3C3C"/>
                </a:solidFill>
              </a:defRPr>
            </a:pPr>
            <a:endParaRPr sz="1350"/>
          </a:p>
        </p:txBody>
      </p:sp>
      <p:sp>
        <p:nvSpPr>
          <p:cNvPr id="24" name="Rectangle 23">
            <a:extLst>
              <a:ext uri="{FF2B5EF4-FFF2-40B4-BE49-F238E27FC236}">
                <a16:creationId xmlns:a16="http://schemas.microsoft.com/office/drawing/2014/main" id="{A4F40950-1C56-4BF3-A2DD-AF830DAE5D27}"/>
              </a:ext>
            </a:extLst>
          </p:cNvPr>
          <p:cNvSpPr/>
          <p:nvPr/>
        </p:nvSpPr>
        <p:spPr>
          <a:xfrm>
            <a:off x="0" y="6315535"/>
            <a:ext cx="12192000" cy="375485"/>
          </a:xfrm>
          <a:prstGeom prst="rect">
            <a:avLst/>
          </a:prstGeom>
          <a:solidFill>
            <a:srgbClr val="0069B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97536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3148738386"/>
      </p:ext>
    </p:extLst>
  </p:cSld>
  <p:clrMap bg1="lt1" tx1="dk1" bg2="lt2" tx2="dk2" accent1="accent1" accent2="accent2" accent3="accent3" accent4="accent4" accent5="accent5" accent6="accent6" hlink="hlink" folHlink="folHlink"/>
  <p:sldLayoutIdLst>
    <p:sldLayoutId id="2147483694" r:id="rId1"/>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fr-FR"/>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1" name="Rectangle 20"/>
          <p:cNvSpPr/>
          <p:nvPr/>
        </p:nvSpPr>
        <p:spPr>
          <a:xfrm>
            <a:off x="558707" y="3941578"/>
            <a:ext cx="11074588" cy="375485"/>
          </a:xfrm>
          <a:prstGeom prst="rect">
            <a:avLst/>
          </a:prstGeom>
          <a:solidFill>
            <a:schemeClr val="bg1"/>
          </a:solidFill>
          <a:ln w="28575" cap="flat">
            <a:solidFill>
              <a:srgbClr val="0069B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97536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n-lt"/>
              <a:ea typeface="+mn-ea"/>
              <a:cs typeface="+mn-cs"/>
              <a:sym typeface="Roboto"/>
            </a:endParaRPr>
          </a:p>
        </p:txBody>
      </p:sp>
      <p:pic>
        <p:nvPicPr>
          <p:cNvPr id="9" name="Picture 8">
            <a:extLst>
              <a:ext uri="{FF2B5EF4-FFF2-40B4-BE49-F238E27FC236}">
                <a16:creationId xmlns:a16="http://schemas.microsoft.com/office/drawing/2014/main" id="{DA34FD65-7187-4ED1-A740-6B2F1CAEAE1A}"/>
              </a:ext>
            </a:extLst>
          </p:cNvPr>
          <p:cNvPicPr>
            <a:picLocks noChangeAspect="1"/>
          </p:cNvPicPr>
          <p:nvPr/>
        </p:nvPicPr>
        <p:blipFill>
          <a:blip r:embed="rId7" cstate="email">
            <a:extLst>
              <a:ext uri="{28A0092B-C50C-407E-A947-70E740481C1C}">
                <a14:useLocalDpi xmlns:a14="http://schemas.microsoft.com/office/drawing/2010/main" val="0"/>
              </a:ext>
            </a:extLst>
          </a:blip>
          <a:srcRect/>
          <a:stretch/>
        </p:blipFill>
        <p:spPr>
          <a:xfrm>
            <a:off x="10575486" y="152365"/>
            <a:ext cx="1495759" cy="1405711"/>
          </a:xfrm>
          <a:prstGeom prst="rect">
            <a:avLst/>
          </a:prstGeom>
        </p:spPr>
      </p:pic>
      <p:sp>
        <p:nvSpPr>
          <p:cNvPr id="10" name="Rectangle">
            <a:extLst>
              <a:ext uri="{FF2B5EF4-FFF2-40B4-BE49-F238E27FC236}">
                <a16:creationId xmlns:a16="http://schemas.microsoft.com/office/drawing/2014/main" id="{D21CA73B-23B0-4E0C-A623-4B3E1ABEB8B3}"/>
              </a:ext>
            </a:extLst>
          </p:cNvPr>
          <p:cNvSpPr/>
          <p:nvPr/>
        </p:nvSpPr>
        <p:spPr>
          <a:xfrm rot="10800000">
            <a:off x="518275" y="1074002"/>
            <a:ext cx="2423423" cy="98238"/>
          </a:xfrm>
          <a:prstGeom prst="rect">
            <a:avLst/>
          </a:prstGeom>
          <a:solidFill>
            <a:srgbClr val="0069B4"/>
          </a:solidFill>
          <a:ln w="12700">
            <a:miter lim="400000"/>
          </a:ln>
        </p:spPr>
        <p:txBody>
          <a:bodyPr lIns="48767" tIns="48767" rIns="48767" bIns="48767" anchor="ctr"/>
          <a:lstStyle/>
          <a:p>
            <a:pPr>
              <a:defRPr>
                <a:solidFill>
                  <a:srgbClr val="3C3C3C"/>
                </a:solidFill>
              </a:defRPr>
            </a:pPr>
            <a:endParaRPr sz="1350"/>
          </a:p>
        </p:txBody>
      </p:sp>
    </p:spTree>
    <p:extLst>
      <p:ext uri="{BB962C8B-B14F-4D97-AF65-F5344CB8AC3E}">
        <p14:creationId xmlns:p14="http://schemas.microsoft.com/office/powerpoint/2010/main" val="3644826989"/>
      </p:ext>
    </p:extLst>
  </p:cSld>
  <p:clrMap bg1="lt1" tx1="dk1" bg2="lt2" tx2="dk2" accent1="accent1" accent2="accent2" accent3="accent3" accent4="accent4" accent5="accent5" accent6="accent6" hlink="hlink" folHlink="folHlink"/>
  <p:sldLayoutIdLst>
    <p:sldLayoutId id="2147483696" r:id="rId1"/>
    <p:sldLayoutId id="2147483721" r:id="rId2"/>
    <p:sldLayoutId id="2147483722" r:id="rId3"/>
    <p:sldLayoutId id="2147483723" r:id="rId4"/>
    <p:sldLayoutId id="2147483724" r:id="rId5"/>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fr-FR"/>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57"/>
          <p:cNvSpPr/>
          <p:nvPr/>
        </p:nvSpPr>
        <p:spPr>
          <a:xfrm>
            <a:off x="8909764" y="3829971"/>
            <a:ext cx="1774525" cy="116156"/>
          </a:xfrm>
          <a:prstGeom prst="rect">
            <a:avLst/>
          </a:prstGeom>
          <a:solidFill>
            <a:srgbClr val="0069B4"/>
          </a:solidFill>
          <a:ln w="12700">
            <a:solidFill>
              <a:srgbClr val="0069B4"/>
            </a:solidFill>
            <a:miter lim="400000"/>
          </a:ln>
        </p:spPr>
        <p:txBody>
          <a:bodyPr lIns="48767" tIns="48767" rIns="48767" bIns="48767" anchor="ctr"/>
          <a:lstStyle/>
          <a:p>
            <a:pPr algn="ctr">
              <a:defRPr sz="1800">
                <a:solidFill>
                  <a:srgbClr val="FFFFFF"/>
                </a:solidFill>
              </a:defRPr>
            </a:pPr>
            <a:endParaRPr sz="1350"/>
          </a:p>
        </p:txBody>
      </p:sp>
      <p:sp>
        <p:nvSpPr>
          <p:cNvPr id="10" name="Rectangle 59"/>
          <p:cNvSpPr/>
          <p:nvPr/>
        </p:nvSpPr>
        <p:spPr>
          <a:xfrm>
            <a:off x="5367338" y="3829971"/>
            <a:ext cx="1774525" cy="116156"/>
          </a:xfrm>
          <a:prstGeom prst="rect">
            <a:avLst/>
          </a:prstGeom>
          <a:solidFill>
            <a:srgbClr val="67BB89"/>
          </a:solidFill>
          <a:ln w="12700">
            <a:solidFill>
              <a:srgbClr val="67BB89"/>
            </a:solidFill>
            <a:miter lim="400000"/>
          </a:ln>
        </p:spPr>
        <p:txBody>
          <a:bodyPr lIns="48767" tIns="48767" rIns="48767" bIns="48767" anchor="ctr"/>
          <a:lstStyle/>
          <a:p>
            <a:pPr algn="ctr">
              <a:defRPr sz="1800">
                <a:solidFill>
                  <a:srgbClr val="FFFFFF"/>
                </a:solidFill>
              </a:defRPr>
            </a:pPr>
            <a:endParaRPr sz="1350"/>
          </a:p>
        </p:txBody>
      </p:sp>
      <p:sp>
        <p:nvSpPr>
          <p:cNvPr id="11" name="Rectangle 60"/>
          <p:cNvSpPr/>
          <p:nvPr/>
        </p:nvSpPr>
        <p:spPr>
          <a:xfrm>
            <a:off x="7140607" y="3829971"/>
            <a:ext cx="1774527" cy="116156"/>
          </a:xfrm>
          <a:prstGeom prst="rect">
            <a:avLst/>
          </a:prstGeom>
          <a:solidFill>
            <a:srgbClr val="FCC002"/>
          </a:solidFill>
          <a:ln w="12700">
            <a:solidFill>
              <a:srgbClr val="FCC002"/>
            </a:solidFill>
            <a:miter lim="400000"/>
          </a:ln>
        </p:spPr>
        <p:txBody>
          <a:bodyPr lIns="48767" tIns="48767" rIns="48767" bIns="48767" anchor="ctr"/>
          <a:lstStyle/>
          <a:p>
            <a:pPr algn="ctr">
              <a:defRPr sz="1800">
                <a:solidFill>
                  <a:srgbClr val="FFFFFF"/>
                </a:solidFill>
              </a:defRPr>
            </a:pPr>
            <a:endParaRPr sz="1350"/>
          </a:p>
        </p:txBody>
      </p:sp>
      <p:sp>
        <p:nvSpPr>
          <p:cNvPr id="12" name="Oval 62"/>
          <p:cNvSpPr/>
          <p:nvPr/>
        </p:nvSpPr>
        <p:spPr>
          <a:xfrm>
            <a:off x="2271204" y="2112580"/>
            <a:ext cx="848697" cy="794330"/>
          </a:xfrm>
          <a:prstGeom prst="ellipse">
            <a:avLst/>
          </a:prstGeom>
          <a:solidFill>
            <a:srgbClr val="0069B4"/>
          </a:solidFill>
          <a:ln w="12700">
            <a:solidFill>
              <a:srgbClr val="41B7C8"/>
            </a:solidFill>
            <a:miter lim="400000"/>
          </a:ln>
        </p:spPr>
        <p:txBody>
          <a:bodyPr lIns="48767" tIns="48767" rIns="48767" bIns="48767" anchor="ctr"/>
          <a:lstStyle/>
          <a:p>
            <a:pPr algn="ctr">
              <a:defRPr sz="1800">
                <a:solidFill>
                  <a:srgbClr val="FFFFFF"/>
                </a:solidFill>
              </a:defRPr>
            </a:pPr>
            <a:endParaRPr sz="1350">
              <a:solidFill>
                <a:srgbClr val="41B7C8"/>
              </a:solidFill>
            </a:endParaRPr>
          </a:p>
        </p:txBody>
      </p:sp>
      <p:cxnSp>
        <p:nvCxnSpPr>
          <p:cNvPr id="13" name="Straight Connector 9"/>
          <p:cNvCxnSpPr>
            <a:endCxn id="12" idx="0"/>
          </p:cNvCxnSpPr>
          <p:nvPr/>
        </p:nvCxnSpPr>
        <p:spPr>
          <a:xfrm flipV="1">
            <a:off x="2695552" y="2112580"/>
            <a:ext cx="1" cy="1724728"/>
          </a:xfrm>
          <a:prstGeom prst="straightConnector1">
            <a:avLst/>
          </a:prstGeom>
          <a:ln w="25400">
            <a:solidFill>
              <a:srgbClr val="0069B4"/>
            </a:solidFill>
            <a:miter/>
          </a:ln>
        </p:spPr>
      </p:cxnSp>
      <p:sp>
        <p:nvSpPr>
          <p:cNvPr id="14" name="Oval 67"/>
          <p:cNvSpPr/>
          <p:nvPr/>
        </p:nvSpPr>
        <p:spPr>
          <a:xfrm>
            <a:off x="5823633" y="2112580"/>
            <a:ext cx="848697" cy="794330"/>
          </a:xfrm>
          <a:prstGeom prst="ellipse">
            <a:avLst/>
          </a:prstGeom>
          <a:solidFill>
            <a:srgbClr val="67BB89"/>
          </a:solidFill>
          <a:ln w="12700">
            <a:solidFill>
              <a:srgbClr val="67BB89"/>
            </a:solidFill>
            <a:miter lim="400000"/>
          </a:ln>
        </p:spPr>
        <p:txBody>
          <a:bodyPr lIns="48767" tIns="48767" rIns="48767" bIns="48767" anchor="ctr"/>
          <a:lstStyle/>
          <a:p>
            <a:pPr algn="ctr">
              <a:defRPr sz="1800">
                <a:solidFill>
                  <a:srgbClr val="FFFFFF"/>
                </a:solidFill>
              </a:defRPr>
            </a:pPr>
            <a:endParaRPr sz="1350"/>
          </a:p>
        </p:txBody>
      </p:sp>
      <p:cxnSp>
        <p:nvCxnSpPr>
          <p:cNvPr id="15" name="Straight Connector 68"/>
          <p:cNvCxnSpPr>
            <a:stCxn id="10" idx="0"/>
            <a:endCxn id="14" idx="0"/>
          </p:cNvCxnSpPr>
          <p:nvPr/>
        </p:nvCxnSpPr>
        <p:spPr>
          <a:xfrm flipV="1">
            <a:off x="6247981" y="2509747"/>
            <a:ext cx="1" cy="1385641"/>
          </a:xfrm>
          <a:prstGeom prst="straightConnector1">
            <a:avLst/>
          </a:prstGeom>
          <a:ln w="25400">
            <a:solidFill>
              <a:srgbClr val="67BB89"/>
            </a:solidFill>
            <a:miter/>
          </a:ln>
        </p:spPr>
      </p:cxnSp>
      <p:sp>
        <p:nvSpPr>
          <p:cNvPr id="16" name="Oval 72"/>
          <p:cNvSpPr/>
          <p:nvPr/>
        </p:nvSpPr>
        <p:spPr>
          <a:xfrm>
            <a:off x="9335365" y="2112580"/>
            <a:ext cx="848697" cy="794330"/>
          </a:xfrm>
          <a:prstGeom prst="ellipse">
            <a:avLst/>
          </a:prstGeom>
          <a:solidFill>
            <a:srgbClr val="0069B4"/>
          </a:solidFill>
          <a:ln w="12700">
            <a:solidFill>
              <a:srgbClr val="0069B4"/>
            </a:solidFill>
            <a:miter lim="400000"/>
          </a:ln>
        </p:spPr>
        <p:txBody>
          <a:bodyPr lIns="48767" tIns="48767" rIns="48767" bIns="48767" anchor="ctr"/>
          <a:lstStyle/>
          <a:p>
            <a:pPr algn="ctr">
              <a:defRPr sz="1800">
                <a:solidFill>
                  <a:srgbClr val="FFFFFF"/>
                </a:solidFill>
              </a:defRPr>
            </a:pPr>
            <a:endParaRPr sz="1350"/>
          </a:p>
        </p:txBody>
      </p:sp>
      <p:cxnSp>
        <p:nvCxnSpPr>
          <p:cNvPr id="17" name="Straight Connector 73"/>
          <p:cNvCxnSpPr>
            <a:stCxn id="9" idx="0"/>
            <a:endCxn id="16" idx="0"/>
          </p:cNvCxnSpPr>
          <p:nvPr/>
        </p:nvCxnSpPr>
        <p:spPr>
          <a:xfrm flipH="1" flipV="1">
            <a:off x="9759712" y="2509747"/>
            <a:ext cx="5" cy="1385641"/>
          </a:xfrm>
          <a:prstGeom prst="straightConnector1">
            <a:avLst/>
          </a:prstGeom>
          <a:ln w="25400">
            <a:solidFill>
              <a:srgbClr val="0069B4"/>
            </a:solidFill>
            <a:miter/>
          </a:ln>
        </p:spPr>
      </p:cxnSp>
      <p:sp>
        <p:nvSpPr>
          <p:cNvPr id="18" name="Oval 76"/>
          <p:cNvSpPr/>
          <p:nvPr/>
        </p:nvSpPr>
        <p:spPr>
          <a:xfrm>
            <a:off x="4049106" y="4859415"/>
            <a:ext cx="848697" cy="794330"/>
          </a:xfrm>
          <a:prstGeom prst="ellipse">
            <a:avLst/>
          </a:prstGeom>
          <a:solidFill>
            <a:srgbClr val="183254"/>
          </a:solidFill>
          <a:ln w="12700">
            <a:solidFill>
              <a:srgbClr val="183254"/>
            </a:solidFill>
            <a:miter lim="400000"/>
          </a:ln>
        </p:spPr>
        <p:txBody>
          <a:bodyPr lIns="48767" tIns="48767" rIns="48767" bIns="48767" anchor="ctr"/>
          <a:lstStyle/>
          <a:p>
            <a:pPr algn="ctr">
              <a:defRPr sz="1800">
                <a:solidFill>
                  <a:srgbClr val="FFFFFF"/>
                </a:solidFill>
              </a:defRPr>
            </a:pPr>
            <a:endParaRPr sz="1350">
              <a:solidFill>
                <a:srgbClr val="F4C646"/>
              </a:solidFill>
            </a:endParaRPr>
          </a:p>
        </p:txBody>
      </p:sp>
      <p:cxnSp>
        <p:nvCxnSpPr>
          <p:cNvPr id="19" name="Straight Connector 77"/>
          <p:cNvCxnSpPr>
            <a:stCxn id="18" idx="0"/>
          </p:cNvCxnSpPr>
          <p:nvPr/>
        </p:nvCxnSpPr>
        <p:spPr>
          <a:xfrm flipV="1">
            <a:off x="4473456" y="3837309"/>
            <a:ext cx="1" cy="1022107"/>
          </a:xfrm>
          <a:prstGeom prst="straightConnector1">
            <a:avLst/>
          </a:prstGeom>
          <a:ln w="25400">
            <a:solidFill>
              <a:srgbClr val="183254"/>
            </a:solidFill>
            <a:miter/>
          </a:ln>
        </p:spPr>
      </p:cxnSp>
      <p:sp>
        <p:nvSpPr>
          <p:cNvPr id="20" name="Oval 80"/>
          <p:cNvSpPr/>
          <p:nvPr/>
        </p:nvSpPr>
        <p:spPr>
          <a:xfrm>
            <a:off x="7560838" y="4859415"/>
            <a:ext cx="848697" cy="794330"/>
          </a:xfrm>
          <a:prstGeom prst="ellipse">
            <a:avLst/>
          </a:prstGeom>
          <a:solidFill>
            <a:srgbClr val="FCC002"/>
          </a:solidFill>
          <a:ln w="12700">
            <a:solidFill>
              <a:srgbClr val="FCC002"/>
            </a:solidFill>
            <a:miter lim="400000"/>
          </a:ln>
        </p:spPr>
        <p:txBody>
          <a:bodyPr lIns="48767" tIns="48767" rIns="48767" bIns="48767" anchor="ctr"/>
          <a:lstStyle/>
          <a:p>
            <a:pPr algn="ctr">
              <a:defRPr sz="1800">
                <a:solidFill>
                  <a:srgbClr val="FFFFFF"/>
                </a:solidFill>
              </a:defRPr>
            </a:pPr>
            <a:endParaRPr sz="1350"/>
          </a:p>
        </p:txBody>
      </p:sp>
      <p:cxnSp>
        <p:nvCxnSpPr>
          <p:cNvPr id="21" name="Straight Connector 81"/>
          <p:cNvCxnSpPr>
            <a:stCxn id="20" idx="0"/>
            <a:endCxn id="11" idx="0"/>
          </p:cNvCxnSpPr>
          <p:nvPr/>
        </p:nvCxnSpPr>
        <p:spPr>
          <a:xfrm flipV="1">
            <a:off x="7985187" y="3837309"/>
            <a:ext cx="1255" cy="1022107"/>
          </a:xfrm>
          <a:prstGeom prst="straightConnector1">
            <a:avLst/>
          </a:prstGeom>
          <a:ln w="25400">
            <a:solidFill>
              <a:srgbClr val="FCC002"/>
            </a:solidFill>
            <a:miter/>
          </a:ln>
        </p:spPr>
      </p:cxnSp>
      <p:sp>
        <p:nvSpPr>
          <p:cNvPr id="32" name="Rectangle 59"/>
          <p:cNvSpPr/>
          <p:nvPr/>
        </p:nvSpPr>
        <p:spPr>
          <a:xfrm>
            <a:off x="3594067" y="3829971"/>
            <a:ext cx="1774525" cy="116156"/>
          </a:xfrm>
          <a:prstGeom prst="rect">
            <a:avLst/>
          </a:prstGeom>
          <a:solidFill>
            <a:srgbClr val="183254"/>
          </a:solidFill>
          <a:ln w="12700">
            <a:solidFill>
              <a:srgbClr val="183254"/>
            </a:solidFill>
            <a:miter lim="400000"/>
          </a:ln>
        </p:spPr>
        <p:txBody>
          <a:bodyPr lIns="48767" tIns="48767" rIns="48767" bIns="48767" anchor="ctr"/>
          <a:lstStyle/>
          <a:p>
            <a:pPr algn="ctr">
              <a:defRPr sz="1800">
                <a:solidFill>
                  <a:srgbClr val="FFFFFF"/>
                </a:solidFill>
              </a:defRPr>
            </a:pPr>
            <a:endParaRPr sz="1350"/>
          </a:p>
        </p:txBody>
      </p:sp>
      <p:sp>
        <p:nvSpPr>
          <p:cNvPr id="33" name="Rectangle 59"/>
          <p:cNvSpPr/>
          <p:nvPr/>
        </p:nvSpPr>
        <p:spPr>
          <a:xfrm>
            <a:off x="1818290" y="3829971"/>
            <a:ext cx="1774525" cy="116156"/>
          </a:xfrm>
          <a:prstGeom prst="rect">
            <a:avLst/>
          </a:prstGeom>
          <a:solidFill>
            <a:srgbClr val="0069B4"/>
          </a:solidFill>
          <a:ln w="12700">
            <a:miter lim="400000"/>
          </a:ln>
        </p:spPr>
        <p:txBody>
          <a:bodyPr lIns="48767" tIns="48767" rIns="48767" bIns="48767" anchor="ctr"/>
          <a:lstStyle/>
          <a:p>
            <a:pPr algn="ctr">
              <a:defRPr sz="1800">
                <a:solidFill>
                  <a:srgbClr val="FFFFFF"/>
                </a:solidFill>
              </a:defRPr>
            </a:pPr>
            <a:endParaRPr sz="1350"/>
          </a:p>
        </p:txBody>
      </p:sp>
      <p:sp>
        <p:nvSpPr>
          <p:cNvPr id="22" name="Rectangle">
            <a:extLst>
              <a:ext uri="{FF2B5EF4-FFF2-40B4-BE49-F238E27FC236}">
                <a16:creationId xmlns:a16="http://schemas.microsoft.com/office/drawing/2014/main" id="{AA509E63-55CD-40EB-85AD-92344A66B7D1}"/>
              </a:ext>
            </a:extLst>
          </p:cNvPr>
          <p:cNvSpPr/>
          <p:nvPr/>
        </p:nvSpPr>
        <p:spPr>
          <a:xfrm rot="10800000">
            <a:off x="518275" y="1074002"/>
            <a:ext cx="2423423" cy="98238"/>
          </a:xfrm>
          <a:prstGeom prst="rect">
            <a:avLst/>
          </a:prstGeom>
          <a:solidFill>
            <a:srgbClr val="0069B4"/>
          </a:solidFill>
          <a:ln w="12700">
            <a:miter lim="400000"/>
          </a:ln>
        </p:spPr>
        <p:txBody>
          <a:bodyPr lIns="48767" tIns="48767" rIns="48767" bIns="48767" anchor="ctr"/>
          <a:lstStyle/>
          <a:p>
            <a:pPr>
              <a:defRPr>
                <a:solidFill>
                  <a:srgbClr val="3C3C3C"/>
                </a:solidFill>
              </a:defRPr>
            </a:pPr>
            <a:endParaRPr sz="1350"/>
          </a:p>
        </p:txBody>
      </p:sp>
      <p:pic>
        <p:nvPicPr>
          <p:cNvPr id="23" name="Picture 22">
            <a:extLst>
              <a:ext uri="{FF2B5EF4-FFF2-40B4-BE49-F238E27FC236}">
                <a16:creationId xmlns:a16="http://schemas.microsoft.com/office/drawing/2014/main" id="{7156F82B-0653-4C84-95C0-C657FF2E425B}"/>
              </a:ext>
            </a:extLst>
          </p:cNvPr>
          <p:cNvPicPr>
            <a:picLocks noChangeAspect="1"/>
          </p:cNvPicPr>
          <p:nvPr/>
        </p:nvPicPr>
        <p:blipFill>
          <a:blip r:embed="rId7" cstate="email">
            <a:extLst>
              <a:ext uri="{28A0092B-C50C-407E-A947-70E740481C1C}">
                <a14:useLocalDpi xmlns:a14="http://schemas.microsoft.com/office/drawing/2010/main" val="0"/>
              </a:ext>
            </a:extLst>
          </a:blip>
          <a:srcRect/>
          <a:stretch/>
        </p:blipFill>
        <p:spPr>
          <a:xfrm>
            <a:off x="10575486" y="152365"/>
            <a:ext cx="1495759" cy="1405711"/>
          </a:xfrm>
          <a:prstGeom prst="rect">
            <a:avLst/>
          </a:prstGeom>
        </p:spPr>
      </p:pic>
    </p:spTree>
    <p:extLst>
      <p:ext uri="{BB962C8B-B14F-4D97-AF65-F5344CB8AC3E}">
        <p14:creationId xmlns:p14="http://schemas.microsoft.com/office/powerpoint/2010/main" val="1720781604"/>
      </p:ext>
    </p:extLst>
  </p:cSld>
  <p:clrMap bg1="lt1" tx1="dk1" bg2="lt2" tx2="dk2" accent1="accent1" accent2="accent2" accent3="accent3" accent4="accent4" accent5="accent5" accent6="accent6" hlink="hlink" folHlink="folHlink"/>
  <p:sldLayoutIdLst>
    <p:sldLayoutId id="2147483698" r:id="rId1"/>
    <p:sldLayoutId id="2147483725" r:id="rId2"/>
    <p:sldLayoutId id="2147483726" r:id="rId3"/>
    <p:sldLayoutId id="2147483727" r:id="rId4"/>
    <p:sldLayoutId id="2147483728" r:id="rId5"/>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fr-FR"/>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A3FE81-0D90-4272-BC39-C055F7743ABF}"/>
              </a:ext>
            </a:extLst>
          </p:cNvPr>
          <p:cNvPicPr>
            <a:picLocks noChangeAspect="1"/>
          </p:cNvPicPr>
          <p:nvPr/>
        </p:nvPicPr>
        <p:blipFill>
          <a:blip r:embed="rId12" cstate="email">
            <a:extLst>
              <a:ext uri="{28A0092B-C50C-407E-A947-70E740481C1C}">
                <a14:useLocalDpi xmlns:a14="http://schemas.microsoft.com/office/drawing/2010/main" val="0"/>
              </a:ext>
            </a:extLst>
          </a:blip>
          <a:srcRect/>
          <a:stretch/>
        </p:blipFill>
        <p:spPr>
          <a:xfrm>
            <a:off x="10575486" y="152365"/>
            <a:ext cx="1495759" cy="1405711"/>
          </a:xfrm>
          <a:prstGeom prst="rect">
            <a:avLst/>
          </a:prstGeom>
        </p:spPr>
      </p:pic>
      <p:sp>
        <p:nvSpPr>
          <p:cNvPr id="4" name="Rectangle">
            <a:extLst>
              <a:ext uri="{FF2B5EF4-FFF2-40B4-BE49-F238E27FC236}">
                <a16:creationId xmlns:a16="http://schemas.microsoft.com/office/drawing/2014/main" id="{EB2C2B3B-334A-4D6A-B56D-1C2D00B9E443}"/>
              </a:ext>
            </a:extLst>
          </p:cNvPr>
          <p:cNvSpPr/>
          <p:nvPr/>
        </p:nvSpPr>
        <p:spPr>
          <a:xfrm rot="10800000">
            <a:off x="518275" y="1074002"/>
            <a:ext cx="2423423" cy="98238"/>
          </a:xfrm>
          <a:prstGeom prst="rect">
            <a:avLst/>
          </a:prstGeom>
          <a:solidFill>
            <a:srgbClr val="0069B4"/>
          </a:solidFill>
          <a:ln w="12700">
            <a:miter lim="400000"/>
          </a:ln>
        </p:spPr>
        <p:txBody>
          <a:bodyPr lIns="48767" tIns="48767" rIns="48767" bIns="48767" anchor="ctr"/>
          <a:lstStyle/>
          <a:p>
            <a:pPr>
              <a:defRPr>
                <a:solidFill>
                  <a:srgbClr val="3C3C3C"/>
                </a:solidFill>
              </a:defRPr>
            </a:pPr>
            <a:endParaRPr sz="1350"/>
          </a:p>
        </p:txBody>
      </p:sp>
    </p:spTree>
    <p:extLst>
      <p:ext uri="{BB962C8B-B14F-4D97-AF65-F5344CB8AC3E}">
        <p14:creationId xmlns:p14="http://schemas.microsoft.com/office/powerpoint/2010/main" val="1042644154"/>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29" r:id="rId7"/>
    <p:sldLayoutId id="2147483730" r:id="rId8"/>
    <p:sldLayoutId id="2147483731" r:id="rId9"/>
    <p:sldLayoutId id="2147483732" r:id="rId10"/>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fr-FR"/>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10301949" y="362664"/>
            <a:ext cx="1692368" cy="805623"/>
          </a:xfrm>
          <a:prstGeom prst="rect">
            <a:avLst/>
          </a:prstGeom>
        </p:spPr>
      </p:pic>
      <p:sp>
        <p:nvSpPr>
          <p:cNvPr id="4" name="Rectangle">
            <a:extLst>
              <a:ext uri="{FF2B5EF4-FFF2-40B4-BE49-F238E27FC236}">
                <a16:creationId xmlns:a16="http://schemas.microsoft.com/office/drawing/2014/main" id="{31C4609B-4DB2-4730-BF27-120777E420A1}"/>
              </a:ext>
            </a:extLst>
          </p:cNvPr>
          <p:cNvSpPr/>
          <p:nvPr/>
        </p:nvSpPr>
        <p:spPr>
          <a:xfrm rot="10800000">
            <a:off x="518275" y="1074002"/>
            <a:ext cx="2423423" cy="98238"/>
          </a:xfrm>
          <a:prstGeom prst="rect">
            <a:avLst/>
          </a:prstGeom>
          <a:solidFill>
            <a:srgbClr val="0069B4"/>
          </a:solidFill>
          <a:ln w="12700">
            <a:miter lim="400000"/>
          </a:ln>
        </p:spPr>
        <p:txBody>
          <a:bodyPr lIns="48767" tIns="48767" rIns="48767" bIns="48767" anchor="ctr"/>
          <a:lstStyle/>
          <a:p>
            <a:pPr>
              <a:defRPr>
                <a:solidFill>
                  <a:srgbClr val="3C3C3C"/>
                </a:solidFill>
              </a:defRPr>
            </a:pPr>
            <a:endParaRPr sz="1350"/>
          </a:p>
        </p:txBody>
      </p:sp>
      <p:pic>
        <p:nvPicPr>
          <p:cNvPr id="5" name="Picture 4">
            <a:extLst>
              <a:ext uri="{FF2B5EF4-FFF2-40B4-BE49-F238E27FC236}">
                <a16:creationId xmlns:a16="http://schemas.microsoft.com/office/drawing/2014/main" id="{A98383C4-C2B5-4C73-B449-6D166856C7AA}"/>
              </a:ext>
            </a:extLst>
          </p:cNvPr>
          <p:cNvPicPr>
            <a:picLocks noChangeAspect="1"/>
          </p:cNvPicPr>
          <p:nvPr/>
        </p:nvPicPr>
        <p:blipFill>
          <a:blip r:embed="rId9" cstate="email">
            <a:extLst>
              <a:ext uri="{28A0092B-C50C-407E-A947-70E740481C1C}">
                <a14:useLocalDpi xmlns:a14="http://schemas.microsoft.com/office/drawing/2010/main" val="0"/>
              </a:ext>
            </a:extLst>
          </a:blip>
          <a:srcRect/>
          <a:stretch/>
        </p:blipFill>
        <p:spPr>
          <a:xfrm>
            <a:off x="10575486" y="152365"/>
            <a:ext cx="1495759" cy="1405711"/>
          </a:xfrm>
          <a:prstGeom prst="rect">
            <a:avLst/>
          </a:prstGeom>
        </p:spPr>
      </p:pic>
    </p:spTree>
    <p:extLst>
      <p:ext uri="{BB962C8B-B14F-4D97-AF65-F5344CB8AC3E}">
        <p14:creationId xmlns:p14="http://schemas.microsoft.com/office/powerpoint/2010/main" val="3647135019"/>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33" r:id="rId3"/>
    <p:sldLayoutId id="2147483734" r:id="rId4"/>
    <p:sldLayoutId id="2147483735" r:id="rId5"/>
    <p:sldLayoutId id="2147483736" r:id="rId6"/>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fr-FR"/>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34.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6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4.xml"/></Relationships>
</file>

<file path=ppt/slides/_rels/slide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87.xml"/><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68.xml"/><Relationship Id="rId5" Type="http://schemas.openxmlformats.org/officeDocument/2006/relationships/image" Target="../media/image30.jpe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idx="4294967295"/>
          </p:nvPr>
        </p:nvSpPr>
        <p:spPr>
          <a:xfrm>
            <a:off x="6264876" y="2340382"/>
            <a:ext cx="5489077" cy="995942"/>
          </a:xfrm>
        </p:spPr>
        <p:txBody>
          <a:bodyPr>
            <a:normAutofit/>
          </a:bodyPr>
          <a:lstStyle/>
          <a:p>
            <a:pPr algn="ctr"/>
            <a:r>
              <a:rPr lang="en-US" altLang="ja-JP" sz="3600" dirty="0">
                <a:solidFill>
                  <a:schemeClr val="bg1"/>
                </a:solidFill>
                <a:latin typeface="+mn-lt"/>
              </a:rPr>
              <a:t>Report from the ICG/PTWS </a:t>
            </a:r>
          </a:p>
        </p:txBody>
      </p:sp>
      <p:sp>
        <p:nvSpPr>
          <p:cNvPr id="3" name="サブタイトル 2"/>
          <p:cNvSpPr>
            <a:spLocks noGrp="1"/>
          </p:cNvSpPr>
          <p:nvPr>
            <p:ph type="subTitle" idx="4294967295"/>
          </p:nvPr>
        </p:nvSpPr>
        <p:spPr>
          <a:xfrm>
            <a:off x="6979886" y="3576123"/>
            <a:ext cx="3559175" cy="1655762"/>
          </a:xfrm>
        </p:spPr>
        <p:txBody>
          <a:bodyPr>
            <a:normAutofit/>
          </a:bodyPr>
          <a:lstStyle/>
          <a:p>
            <a:pPr marL="0" indent="0" algn="ctr">
              <a:buNone/>
            </a:pPr>
            <a:r>
              <a:rPr lang="en-US" altLang="ja-JP" sz="2800" dirty="0">
                <a:solidFill>
                  <a:schemeClr val="bg1"/>
                </a:solidFill>
              </a:rPr>
              <a:t>NISHIMAE Yuji</a:t>
            </a:r>
          </a:p>
          <a:p>
            <a:pPr marL="0" indent="0" algn="ctr">
              <a:buNone/>
            </a:pPr>
            <a:r>
              <a:rPr lang="en-US" altLang="ja-JP" sz="2800" dirty="0">
                <a:solidFill>
                  <a:schemeClr val="bg1"/>
                </a:solidFill>
              </a:rPr>
              <a:t>ICG/PTWS Chair</a:t>
            </a:r>
          </a:p>
        </p:txBody>
      </p:sp>
      <p:sp>
        <p:nvSpPr>
          <p:cNvPr id="4" name="テキスト ボックス 3">
            <a:extLst>
              <a:ext uri="{FF2B5EF4-FFF2-40B4-BE49-F238E27FC236}">
                <a16:creationId xmlns:a16="http://schemas.microsoft.com/office/drawing/2014/main" id="{4FC007AE-3D96-E082-81A4-11105E19AC55}"/>
              </a:ext>
            </a:extLst>
          </p:cNvPr>
          <p:cNvSpPr txBox="1"/>
          <p:nvPr/>
        </p:nvSpPr>
        <p:spPr>
          <a:xfrm>
            <a:off x="8379739" y="0"/>
            <a:ext cx="3905236" cy="707886"/>
          </a:xfrm>
          <a:prstGeom prst="rect">
            <a:avLst/>
          </a:prstGeom>
          <a:noFill/>
        </p:spPr>
        <p:txBody>
          <a:bodyPr wrap="none" rtlCol="0">
            <a:spAutoFit/>
          </a:bodyPr>
          <a:lstStyle/>
          <a:p>
            <a:pPr algn="ctr"/>
            <a:r>
              <a:rPr kumimoji="1" lang="en-US" altLang="ja-JP" sz="2000" dirty="0">
                <a:solidFill>
                  <a:schemeClr val="bg1"/>
                </a:solidFill>
                <a:latin typeface="Arial" panose="020B0604020202020204" pitchFamily="34" charset="0"/>
                <a:cs typeface="Arial" panose="020B0604020202020204" pitchFamily="34" charset="0"/>
              </a:rPr>
              <a:t>ICG-CARIBE-EWS-XVII Session</a:t>
            </a:r>
          </a:p>
          <a:p>
            <a:pPr algn="ctr"/>
            <a:r>
              <a:rPr kumimoji="1" lang="en-US" altLang="ja-JP" sz="2000" dirty="0">
                <a:solidFill>
                  <a:schemeClr val="bg1"/>
                </a:solidFill>
                <a:latin typeface="Arial" panose="020B0604020202020204" pitchFamily="34" charset="0"/>
                <a:cs typeface="Arial" panose="020B0604020202020204" pitchFamily="34" charset="0"/>
              </a:rPr>
              <a:t>6</a:t>
            </a:r>
            <a:r>
              <a:rPr kumimoji="1" lang="ja-JP" altLang="en-US" sz="2000" dirty="0">
                <a:solidFill>
                  <a:schemeClr val="bg1"/>
                </a:solidFill>
                <a:latin typeface="Arial" panose="020B0604020202020204" pitchFamily="34" charset="0"/>
                <a:cs typeface="Arial" panose="020B0604020202020204" pitchFamily="34" charset="0"/>
              </a:rPr>
              <a:t> </a:t>
            </a:r>
            <a:r>
              <a:rPr kumimoji="1" lang="en-US" altLang="ja-JP" sz="2000" dirty="0">
                <a:solidFill>
                  <a:schemeClr val="bg1"/>
                </a:solidFill>
                <a:latin typeface="Arial" panose="020B0604020202020204" pitchFamily="34" charset="0"/>
                <a:cs typeface="Arial" panose="020B0604020202020204" pitchFamily="34" charset="0"/>
              </a:rPr>
              <a:t>- 9 May 2024</a:t>
            </a:r>
            <a:endParaRPr kumimoji="1" lang="ja-JP" altLang="en-US" sz="2000"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418542" y="203432"/>
            <a:ext cx="9710738" cy="387350"/>
          </a:xfrm>
          <a:solidFill>
            <a:schemeClr val="accent6">
              <a:lumMod val="40000"/>
              <a:lumOff val="60000"/>
            </a:schemeClr>
          </a:solidFill>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en-US" altLang="ja-JP" sz="2800" b="0" i="0" u="none" strike="noStrike" kern="1200" cap="none" spc="0" normalizeH="0" baseline="0" noProof="0" dirty="0">
                <a:ln>
                  <a:noFill/>
                </a:ln>
                <a:solidFill>
                  <a:schemeClr val="accent4"/>
                </a:solidFill>
                <a:effectLst/>
                <a:uLnTx/>
                <a:uFillTx/>
                <a:latin typeface="Roboto"/>
                <a:cs typeface="Helvetica"/>
              </a:rPr>
              <a:t>Tsunami Service</a:t>
            </a:r>
            <a:r>
              <a:rPr kumimoji="1" lang="en-US" altLang="ja-JP" sz="2800" b="0" i="0" u="none" strike="noStrike" kern="1200" cap="none" spc="0" normalizeH="0" noProof="0" dirty="0">
                <a:ln>
                  <a:noFill/>
                </a:ln>
                <a:solidFill>
                  <a:schemeClr val="accent4"/>
                </a:solidFill>
                <a:effectLst/>
                <a:uLnTx/>
                <a:uFillTx/>
                <a:latin typeface="Roboto"/>
                <a:cs typeface="Helvetica"/>
              </a:rPr>
              <a:t> </a:t>
            </a:r>
            <a:r>
              <a:rPr kumimoji="1" lang="en-US" altLang="ja-JP" sz="2800" b="0" i="0" u="none" strike="noStrike" kern="1200" cap="none" spc="0" normalizeH="0" baseline="0" noProof="0" dirty="0">
                <a:ln>
                  <a:noFill/>
                </a:ln>
                <a:solidFill>
                  <a:schemeClr val="accent4"/>
                </a:solidFill>
                <a:effectLst/>
                <a:uLnTx/>
                <a:uFillTx/>
                <a:latin typeface="Roboto"/>
                <a:cs typeface="Helvetica"/>
              </a:rPr>
              <a:t>Providers in the Pacific</a:t>
            </a:r>
            <a:endParaRPr kumimoji="1" lang="ja-JP" altLang="en-US" sz="2800" b="0" i="0" u="none" strike="noStrike" kern="1200" cap="none" spc="0" normalizeH="0" baseline="0" noProof="0" dirty="0">
              <a:ln>
                <a:noFill/>
              </a:ln>
              <a:solidFill>
                <a:schemeClr val="accent4"/>
              </a:solidFill>
              <a:effectLst/>
              <a:uLnTx/>
              <a:uFillTx/>
              <a:latin typeface="Roboto"/>
              <a:cs typeface="Helvetica"/>
            </a:endParaRPr>
          </a:p>
        </p:txBody>
      </p:sp>
      <p:sp>
        <p:nvSpPr>
          <p:cNvPr id="4" name="正方形/長方形 3"/>
          <p:cNvSpPr/>
          <p:nvPr/>
        </p:nvSpPr>
        <p:spPr>
          <a:xfrm>
            <a:off x="145474" y="2032122"/>
            <a:ext cx="3688191" cy="3847207"/>
          </a:xfrm>
          <a:prstGeom prst="rect">
            <a:avLst/>
          </a:prstGeom>
          <a:solidFill>
            <a:schemeClr val="bg1"/>
          </a:solid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ja-JP" sz="1800" b="1" i="0" u="none" strike="noStrike" kern="1200" cap="none" spc="0" normalizeH="0" baseline="0" noProof="0" dirty="0">
                <a:ln>
                  <a:noFill/>
                </a:ln>
                <a:effectLst/>
                <a:uLnTx/>
                <a:uFillTx/>
                <a:latin typeface="Arial" panose="020B0604020202020204" pitchFamily="34" charset="0"/>
                <a:ea typeface="Roboto"/>
                <a:cs typeface="Arial" panose="020B0604020202020204" pitchFamily="34" charset="0"/>
              </a:rPr>
              <a:t>Pacific</a:t>
            </a:r>
            <a:r>
              <a:rPr kumimoji="0" lang="en-US" altLang="ja-JP" sz="1800" b="1" i="0" u="none" strike="noStrike" kern="1200" cap="none" spc="0" normalizeH="0" noProof="0" dirty="0">
                <a:ln>
                  <a:noFill/>
                </a:ln>
                <a:effectLst/>
                <a:uLnTx/>
                <a:uFillTx/>
                <a:latin typeface="Arial" panose="020B0604020202020204" pitchFamily="34" charset="0"/>
                <a:ea typeface="Roboto"/>
                <a:cs typeface="Arial" panose="020B0604020202020204" pitchFamily="34" charset="0"/>
              </a:rPr>
              <a:t> Tsunami Warning Center </a:t>
            </a:r>
            <a:r>
              <a:rPr kumimoji="0" lang="en-US" altLang="ja-JP" sz="1800" b="1" i="0" u="none" strike="noStrike" kern="1200" cap="none" spc="0" normalizeH="0" baseline="0" noProof="0" dirty="0">
                <a:ln>
                  <a:noFill/>
                </a:ln>
                <a:effectLst/>
                <a:uLnTx/>
                <a:uFillTx/>
                <a:latin typeface="Arial" panose="020B0604020202020204" pitchFamily="34" charset="0"/>
                <a:ea typeface="Roboto"/>
                <a:cs typeface="Arial" panose="020B0604020202020204" pitchFamily="34" charset="0"/>
              </a:rPr>
              <a:t>(PTWC) </a:t>
            </a:r>
            <a:r>
              <a:rPr kumimoji="0" lang="en-US" altLang="ja-JP" sz="1800" b="0" i="0" u="none" strike="noStrike" kern="1200" cap="none" spc="0" normalizeH="0" baseline="0" noProof="0" dirty="0">
                <a:ln>
                  <a:noFill/>
                </a:ln>
                <a:effectLst/>
                <a:uLnTx/>
                <a:uFillTx/>
                <a:latin typeface="Arial" panose="020B0604020202020204" pitchFamily="34" charset="0"/>
                <a:ea typeface="Roboto"/>
                <a:cs typeface="Arial" panose="020B0604020202020204" pitchFamily="34" charset="0"/>
              </a:rPr>
              <a:t>operated by USA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ja-JP" sz="1800" b="1" i="0" u="none" strike="noStrike" kern="1200" cap="none" spc="0" normalizeH="0" baseline="0" noProof="0" dirty="0">
                <a:ln>
                  <a:noFill/>
                </a:ln>
                <a:effectLst/>
                <a:uLnTx/>
                <a:uFillTx/>
                <a:latin typeface="Arial" panose="020B0604020202020204" pitchFamily="34" charset="0"/>
                <a:ea typeface="Roboto"/>
                <a:cs typeface="Arial" panose="020B0604020202020204" pitchFamily="34" charset="0"/>
              </a:rPr>
              <a:t>Northwest Pacific Tsunami</a:t>
            </a:r>
            <a:r>
              <a:rPr kumimoji="0" lang="en-US" altLang="ja-JP" sz="1800" b="1" i="0" u="none" strike="noStrike" kern="1200" cap="none" spc="0" normalizeH="0" noProof="0" dirty="0">
                <a:ln>
                  <a:noFill/>
                </a:ln>
                <a:effectLst/>
                <a:uLnTx/>
                <a:uFillTx/>
                <a:latin typeface="Arial" panose="020B0604020202020204" pitchFamily="34" charset="0"/>
                <a:ea typeface="Roboto"/>
                <a:cs typeface="Arial" panose="020B0604020202020204" pitchFamily="34" charset="0"/>
              </a:rPr>
              <a:t> Advisory Center (</a:t>
            </a:r>
            <a:r>
              <a:rPr kumimoji="0" lang="en-US" altLang="ja-JP" sz="1800" b="1" i="0" u="none" strike="noStrike" kern="1200" cap="none" spc="0" normalizeH="0" baseline="0" noProof="0" dirty="0">
                <a:ln>
                  <a:noFill/>
                </a:ln>
                <a:effectLst/>
                <a:uLnTx/>
                <a:uFillTx/>
                <a:latin typeface="Arial" panose="020B0604020202020204" pitchFamily="34" charset="0"/>
                <a:ea typeface="Roboto"/>
                <a:cs typeface="Arial" panose="020B0604020202020204" pitchFamily="34" charset="0"/>
              </a:rPr>
              <a:t>NWPTAC) </a:t>
            </a:r>
            <a:r>
              <a:rPr kumimoji="0" lang="en-US" altLang="ja-JP" sz="1800" b="0" i="0" u="none" strike="noStrike" kern="1200" cap="none" spc="0" normalizeH="0" baseline="0" noProof="0" dirty="0">
                <a:ln>
                  <a:noFill/>
                </a:ln>
                <a:effectLst/>
                <a:uLnTx/>
                <a:uFillTx/>
                <a:latin typeface="Arial" panose="020B0604020202020204" pitchFamily="34" charset="0"/>
                <a:ea typeface="Roboto"/>
                <a:cs typeface="Arial" panose="020B0604020202020204" pitchFamily="34" charset="0"/>
              </a:rPr>
              <a:t>operated</a:t>
            </a:r>
            <a:r>
              <a:rPr kumimoji="0" lang="en-US" altLang="ja-JP" sz="1800" b="0" i="0" u="none" strike="noStrike" kern="1200" cap="none" spc="0" normalizeH="0" noProof="0" dirty="0">
                <a:ln>
                  <a:noFill/>
                </a:ln>
                <a:effectLst/>
                <a:uLnTx/>
                <a:uFillTx/>
                <a:latin typeface="Arial" panose="020B0604020202020204" pitchFamily="34" charset="0"/>
                <a:ea typeface="Roboto"/>
                <a:cs typeface="Arial" panose="020B0604020202020204" pitchFamily="34" charset="0"/>
              </a:rPr>
              <a:t> by Japan</a:t>
            </a:r>
            <a:endParaRPr kumimoji="0" lang="en-US" altLang="ja-JP" sz="1800" b="0" i="0" u="none" strike="noStrike" kern="1200" cap="none" spc="0" normalizeH="0" baseline="0" noProof="0" dirty="0">
              <a:ln>
                <a:noFill/>
              </a:ln>
              <a:effectLst/>
              <a:uLnTx/>
              <a:uFillTx/>
              <a:latin typeface="Arial" panose="020B0604020202020204" pitchFamily="34" charset="0"/>
              <a:ea typeface="Roboto"/>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ja-JP" sz="1800" b="1" i="0" u="none" strike="noStrike" kern="1200" cap="none" spc="0" normalizeH="0" baseline="0" noProof="0" dirty="0">
                <a:ln>
                  <a:noFill/>
                </a:ln>
                <a:effectLst/>
                <a:uLnTx/>
                <a:uFillTx/>
                <a:latin typeface="Arial" panose="020B0604020202020204" pitchFamily="34" charset="0"/>
                <a:ea typeface="Roboto"/>
                <a:cs typeface="Arial" panose="020B0604020202020204" pitchFamily="34" charset="0"/>
              </a:rPr>
              <a:t>South China Sea Tsunami Advisory Center (SCSTAC) </a:t>
            </a:r>
            <a:r>
              <a:rPr kumimoji="0" lang="en-US" altLang="ja-JP" sz="1800" b="0" i="0" u="none" strike="noStrike" kern="1200" cap="none" spc="0" normalizeH="0" baseline="0" noProof="0" dirty="0">
                <a:ln>
                  <a:noFill/>
                </a:ln>
                <a:effectLst/>
                <a:uLnTx/>
                <a:uFillTx/>
                <a:latin typeface="Arial" panose="020B0604020202020204" pitchFamily="34" charset="0"/>
                <a:ea typeface="Roboto"/>
                <a:cs typeface="Arial" panose="020B0604020202020204" pitchFamily="34" charset="0"/>
              </a:rPr>
              <a:t>operated by</a:t>
            </a:r>
            <a:r>
              <a:rPr kumimoji="0" lang="en-US" altLang="ja-JP" sz="1800" b="0" i="0" u="none" strike="noStrike" kern="1200" cap="none" spc="0" normalizeH="0" noProof="0" dirty="0">
                <a:ln>
                  <a:noFill/>
                </a:ln>
                <a:effectLst/>
                <a:uLnTx/>
                <a:uFillTx/>
                <a:latin typeface="Arial" panose="020B0604020202020204" pitchFamily="34" charset="0"/>
                <a:ea typeface="Roboto"/>
                <a:cs typeface="Arial" panose="020B0604020202020204" pitchFamily="34" charset="0"/>
              </a:rPr>
              <a:t> China</a:t>
            </a:r>
            <a:r>
              <a:rPr kumimoji="0" lang="en-US" altLang="ja-JP" sz="1800" b="0" i="0" u="none" strike="noStrike" kern="1200" cap="none" spc="0" normalizeH="0" baseline="0" noProof="0" dirty="0">
                <a:ln>
                  <a:noFill/>
                </a:ln>
                <a:effectLst/>
                <a:uLnTx/>
                <a:uFillTx/>
                <a:latin typeface="Arial" panose="020B0604020202020204" pitchFamily="34" charset="0"/>
                <a:ea typeface="Roboto"/>
                <a:cs typeface="Arial" panose="020B0604020202020204" pitchFamily="34" charset="0"/>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ja-JP" sz="1800" b="1" i="0" u="none" strike="noStrike" kern="1200" cap="none" spc="0" normalizeH="0" baseline="0" noProof="0" dirty="0">
                <a:ln>
                  <a:noFill/>
                </a:ln>
                <a:effectLst/>
                <a:uLnTx/>
                <a:uFillTx/>
                <a:latin typeface="Arial" panose="020B0604020202020204" pitchFamily="34" charset="0"/>
                <a:ea typeface="Roboto"/>
                <a:cs typeface="Arial" panose="020B0604020202020204" pitchFamily="34" charset="0"/>
              </a:rPr>
              <a:t>Central</a:t>
            </a:r>
            <a:r>
              <a:rPr kumimoji="0" lang="en-US" altLang="ja-JP" sz="1800" b="1" i="0" u="none" strike="noStrike" kern="1200" cap="none" spc="0" normalizeH="0" noProof="0" dirty="0">
                <a:ln>
                  <a:noFill/>
                </a:ln>
                <a:effectLst/>
                <a:uLnTx/>
                <a:uFillTx/>
                <a:latin typeface="Arial" panose="020B0604020202020204" pitchFamily="34" charset="0"/>
                <a:ea typeface="Roboto"/>
                <a:cs typeface="Arial" panose="020B0604020202020204" pitchFamily="34" charset="0"/>
              </a:rPr>
              <a:t> America Tsunami Warning Center (</a:t>
            </a:r>
            <a:r>
              <a:rPr kumimoji="0" lang="en-US" altLang="ja-JP" sz="1800" b="1" i="0" u="none" strike="noStrike" kern="1200" cap="none" spc="0" normalizeH="0" baseline="0" noProof="0" dirty="0">
                <a:ln>
                  <a:noFill/>
                </a:ln>
                <a:effectLst/>
                <a:uLnTx/>
                <a:uFillTx/>
                <a:latin typeface="Arial" panose="020B0604020202020204" pitchFamily="34" charset="0"/>
                <a:ea typeface="Roboto"/>
                <a:cs typeface="Arial" panose="020B0604020202020204" pitchFamily="34" charset="0"/>
              </a:rPr>
              <a:t>CATAC) </a:t>
            </a:r>
            <a:r>
              <a:rPr kumimoji="0" lang="en-US" altLang="ja-JP" sz="1800" b="0" i="0" u="none" strike="noStrike" kern="1200" cap="none" spc="0" normalizeH="0" baseline="0" noProof="0" dirty="0">
                <a:ln>
                  <a:noFill/>
                </a:ln>
                <a:effectLst/>
                <a:uLnTx/>
                <a:uFillTx/>
                <a:latin typeface="Arial" panose="020B0604020202020204" pitchFamily="34" charset="0"/>
                <a:ea typeface="Roboto"/>
                <a:cs typeface="Arial" panose="020B0604020202020204" pitchFamily="34" charset="0"/>
              </a:rPr>
              <a:t>operated by Nicaragua</a:t>
            </a:r>
          </a:p>
          <a:p>
            <a:pPr marL="285750" indent="-285750">
              <a:buFont typeface="Arial" panose="020B0604020202020204" pitchFamily="34" charset="0"/>
              <a:buChar char="•"/>
              <a:defRPr/>
            </a:pPr>
            <a:r>
              <a:rPr lang="en-US" altLang="ja-JP" sz="1400" dirty="0">
                <a:latin typeface="Arial" panose="020B0604020202020204" pitchFamily="34" charset="0"/>
                <a:cs typeface="Arial" panose="020B0604020202020204" pitchFamily="34" charset="0"/>
              </a:rPr>
              <a:t>The CATAC is fully operated (24hours/7days) on the interim service.</a:t>
            </a:r>
          </a:p>
        </p:txBody>
      </p:sp>
      <p:pic>
        <p:nvPicPr>
          <p:cNvPr id="16" name="図 1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930785" y="703053"/>
            <a:ext cx="8117053" cy="5877235"/>
          </a:xfrm>
          <a:prstGeom prst="rect">
            <a:avLst/>
          </a:prstGeom>
        </p:spPr>
      </p:pic>
      <p:sp>
        <p:nvSpPr>
          <p:cNvPr id="17" name="正方形/長方形 16"/>
          <p:cNvSpPr/>
          <p:nvPr/>
        </p:nvSpPr>
        <p:spPr>
          <a:xfrm>
            <a:off x="33392" y="1606655"/>
            <a:ext cx="3912353" cy="369332"/>
          </a:xfrm>
          <a:prstGeom prst="rect">
            <a:avLst/>
          </a:prstGeom>
        </p:spPr>
        <p:txBody>
          <a:bodyPr wrap="none">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altLang="ja-JP" b="0" i="0" u="sng" strike="noStrike" kern="120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rPr>
              <a:t>Four Tsunami Service Providers</a:t>
            </a:r>
          </a:p>
        </p:txBody>
      </p:sp>
    </p:spTree>
    <p:extLst>
      <p:ext uri="{BB962C8B-B14F-4D97-AF65-F5344CB8AC3E}">
        <p14:creationId xmlns:p14="http://schemas.microsoft.com/office/powerpoint/2010/main" val="355374727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405287" y="4357057"/>
            <a:ext cx="8110752" cy="1631216"/>
          </a:xfrm>
          <a:prstGeom prst="rect">
            <a:avLst/>
          </a:prstGeom>
          <a:ln>
            <a:solidFill>
              <a:schemeClr val="tx1"/>
            </a:solidFill>
          </a:ln>
        </p:spPr>
        <p:txBody>
          <a:bodyPr wrap="square">
            <a:spAutoFit/>
          </a:bodyPr>
          <a:lstStyle/>
          <a:p>
            <a:pPr marL="342900" indent="-342900">
              <a:buFont typeface="Wingdings" panose="05000000000000000000" pitchFamily="2" charset="2"/>
              <a:buChar char="Ø"/>
            </a:pPr>
            <a:r>
              <a:rPr lang="en-AU" altLang="ja-JP" sz="2000" b="1" dirty="0">
                <a:latin typeface="Arial" panose="020B0604020202020204" pitchFamily="34" charset="0"/>
                <a:cs typeface="Arial" panose="020B0604020202020204" pitchFamily="34" charset="0"/>
              </a:rPr>
              <a:t>Recommendation ICG/PTWS-XXX-6</a:t>
            </a:r>
            <a:endParaRPr lang="en-US" altLang="ja-JP" sz="20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altLang="ja-JP" sz="2000" b="1" dirty="0">
                <a:latin typeface="Arial" panose="020B0604020202020204" pitchFamily="34" charset="0"/>
                <a:cs typeface="Arial" panose="020B0604020202020204" pitchFamily="34" charset="0"/>
              </a:rPr>
              <a:t>Decides </a:t>
            </a:r>
            <a:r>
              <a:rPr lang="en-US" altLang="ja-JP" sz="2000" dirty="0">
                <a:latin typeface="Arial" panose="020B0604020202020204" pitchFamily="34" charset="0"/>
                <a:cs typeface="Arial" panose="020B0604020202020204" pitchFamily="34" charset="0"/>
              </a:rPr>
              <a:t>to admit the start of the official full functional operations of CATAC, starting after the IOC governing body meeting in 2024, with the specific starting date to be decided after the coordination with the ICG/CARIBE-EWS </a:t>
            </a:r>
            <a:endParaRPr lang="ja-JP" altLang="en-US" sz="2000" dirty="0">
              <a:latin typeface="Arial" panose="020B0604020202020204" pitchFamily="34" charset="0"/>
              <a:cs typeface="Arial" panose="020B0604020202020204" pitchFamily="34" charset="0"/>
            </a:endParaRPr>
          </a:p>
        </p:txBody>
      </p:sp>
      <p:sp>
        <p:nvSpPr>
          <p:cNvPr id="4" name="タイトル 1"/>
          <p:cNvSpPr txBox="1">
            <a:spLocks/>
          </p:cNvSpPr>
          <p:nvPr/>
        </p:nvSpPr>
        <p:spPr>
          <a:xfrm>
            <a:off x="405287" y="168377"/>
            <a:ext cx="10183555" cy="619843"/>
          </a:xfrm>
          <a:solidFill>
            <a:schemeClr val="accent6">
              <a:lumMod val="40000"/>
              <a:lumOff val="60000"/>
            </a:schemeClr>
          </a:solidFill>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lvl="0">
              <a:defRPr/>
            </a:pPr>
            <a:r>
              <a:rPr lang="en-US" altLang="ja-JP" sz="2400" dirty="0">
                <a:solidFill>
                  <a:schemeClr val="accent4"/>
                </a:solidFill>
                <a:latin typeface="Calibri" panose="020F0502020204030204"/>
                <a:ea typeface="游ゴシック" panose="020B0400000000000000" pitchFamily="50" charset="-128"/>
              </a:rPr>
              <a:t>Start of Operation of Central America Tsunami Advisory Center (CATAC) </a:t>
            </a:r>
          </a:p>
          <a:p>
            <a:pPr lvl="0">
              <a:defRPr/>
            </a:pPr>
            <a:r>
              <a:rPr lang="en-US" altLang="ja-JP" sz="2000" dirty="0">
                <a:solidFill>
                  <a:schemeClr val="accent4"/>
                </a:solidFill>
                <a:latin typeface="Calibri" panose="020F0502020204030204"/>
                <a:ea typeface="游ゴシック" panose="020B0400000000000000" pitchFamily="50" charset="-128"/>
              </a:rPr>
              <a:t>(Recommendation ICG/PTWS-XXX.6)</a:t>
            </a:r>
            <a:endParaRPr kumimoji="1" lang="en-US" altLang="ja-JP" sz="2000" b="0" i="0" u="none" strike="noStrike" kern="1200" cap="none" spc="0" normalizeH="0" baseline="0" noProof="0" dirty="0">
              <a:ln>
                <a:noFill/>
              </a:ln>
              <a:solidFill>
                <a:schemeClr val="accent4"/>
              </a:solidFill>
              <a:effectLst/>
              <a:uLnTx/>
              <a:uFillTx/>
              <a:latin typeface="Roboto"/>
              <a:cs typeface="Helvetica"/>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1" lang="ja-JP" altLang="en-US" sz="1200" b="0" i="0" u="none" strike="noStrike" kern="1200" cap="none" spc="0" normalizeH="0" baseline="0" noProof="0" dirty="0">
              <a:ln>
                <a:noFill/>
              </a:ln>
              <a:effectLst/>
              <a:uLnTx/>
              <a:uFillTx/>
              <a:latin typeface="Roboto"/>
              <a:cs typeface="Helvetica"/>
            </a:endParaRPr>
          </a:p>
        </p:txBody>
      </p:sp>
      <p:sp>
        <p:nvSpPr>
          <p:cNvPr id="5" name="正方形/長方形 4"/>
          <p:cNvSpPr/>
          <p:nvPr/>
        </p:nvSpPr>
        <p:spPr>
          <a:xfrm>
            <a:off x="405287" y="1356922"/>
            <a:ext cx="8110752" cy="2862322"/>
          </a:xfrm>
          <a:prstGeom prst="rect">
            <a:avLst/>
          </a:prstGeom>
          <a:ln>
            <a:solidFill>
              <a:schemeClr val="tx1"/>
            </a:solidFill>
          </a:ln>
        </p:spPr>
        <p:txBody>
          <a:bodyPr wrap="square" lIns="91440" tIns="45720" rIns="91440" bIns="45720" anchor="t">
            <a:spAutoFit/>
          </a:bodyPr>
          <a:lstStyle/>
          <a:p>
            <a:pPr marL="285750" lvl="0" indent="-285750">
              <a:buFont typeface="Wingdings" panose="05000000000000000000" pitchFamily="2" charset="2"/>
              <a:buChar char="Ø"/>
            </a:pPr>
            <a:r>
              <a:rPr lang="en-AU" altLang="ja-JP" b="1" dirty="0">
                <a:latin typeface="Arial" panose="020B0604020202020204" pitchFamily="34" charset="0"/>
                <a:cs typeface="Arial" panose="020B0604020202020204" pitchFamily="34" charset="0"/>
              </a:rPr>
              <a:t>Recommendation from the ICG/CARIBE-EWS-XVI</a:t>
            </a:r>
          </a:p>
          <a:p>
            <a:pPr marL="285750" lvl="0" indent="-285750">
              <a:buFont typeface="Arial" panose="020B0604020202020204" pitchFamily="34" charset="0"/>
              <a:buChar char="•"/>
            </a:pPr>
            <a:r>
              <a:rPr lang="en-AU" altLang="ja-JP" b="1" dirty="0">
                <a:latin typeface="Arial" panose="020B0604020202020204" pitchFamily="34" charset="0"/>
                <a:cs typeface="Arial" panose="020B0604020202020204" pitchFamily="34" charset="0"/>
              </a:rPr>
              <a:t>The ICG recommended</a:t>
            </a:r>
            <a:r>
              <a:rPr lang="en-AU" altLang="ja-JP" dirty="0">
                <a:latin typeface="Arial" panose="020B0604020202020204" pitchFamily="34" charset="0"/>
                <a:cs typeface="Arial" panose="020B0604020202020204" pitchFamily="34" charset="0"/>
              </a:rPr>
              <a:t> the start of CATAC's full functionality in an interim manner for the Caribbean coast of Central America, starting in June 2023 (as already decided by the Intergovernmental Coordination Group for the Pacific Tsunami Warning and Mitigation System (ICG/PTWS-XXIX) for the Pacific coast of Central America, as from December 2021).</a:t>
            </a:r>
            <a:endParaRPr lang="ja-JP" altLang="ja-JP"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AU" altLang="ja-JP" b="1" u="sng" dirty="0">
                <a:latin typeface="Arial"/>
                <a:cs typeface="Arial"/>
              </a:rPr>
              <a:t>The ICG further recommended</a:t>
            </a:r>
            <a:r>
              <a:rPr lang="en-AU" altLang="ja-JP" u="sng" dirty="0">
                <a:latin typeface="Arial"/>
                <a:cs typeface="Arial"/>
              </a:rPr>
              <a:t> the consideration of Central America Tsunami Advisory Centre (CATAC) as a Tsunami Service Provider (TSP) at its 17</a:t>
            </a:r>
            <a:r>
              <a:rPr lang="en-AU" altLang="ja-JP" u="sng" baseline="30000" dirty="0">
                <a:latin typeface="Arial"/>
                <a:cs typeface="Arial"/>
              </a:rPr>
              <a:t>th</a:t>
            </a:r>
            <a:r>
              <a:rPr lang="en-AU" altLang="ja-JP" u="sng" dirty="0">
                <a:latin typeface="Arial"/>
                <a:cs typeface="Arial"/>
              </a:rPr>
              <a:t> session in 2024 to enable the IOC Executive Council to consider the final admission of CATAC as TSP in June 2024.</a:t>
            </a:r>
            <a:endParaRPr lang="ja-JP" altLang="ja-JP" u="sng">
              <a:latin typeface="Arial"/>
              <a:cs typeface="Arial"/>
            </a:endParaRPr>
          </a:p>
        </p:txBody>
      </p:sp>
      <p:pic>
        <p:nvPicPr>
          <p:cNvPr id="2" name="図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104946" y="3795196"/>
            <a:ext cx="2552180" cy="2121353"/>
          </a:xfrm>
          <a:prstGeom prst="rect">
            <a:avLst/>
          </a:prstGeom>
        </p:spPr>
      </p:pic>
      <p:pic>
        <p:nvPicPr>
          <p:cNvPr id="6" name="図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104946" y="1676324"/>
            <a:ext cx="2552180" cy="1998644"/>
          </a:xfrm>
          <a:prstGeom prst="rect">
            <a:avLst/>
          </a:prstGeom>
        </p:spPr>
      </p:pic>
    </p:spTree>
    <p:extLst>
      <p:ext uri="{BB962C8B-B14F-4D97-AF65-F5344CB8AC3E}">
        <p14:creationId xmlns:p14="http://schemas.microsoft.com/office/powerpoint/2010/main" val="110997159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90151" y="189640"/>
            <a:ext cx="9234617" cy="707886"/>
          </a:xfrm>
          <a:prstGeom prst="rect">
            <a:avLst/>
          </a:prstGeom>
        </p:spPr>
        <p:txBody>
          <a:bodyPr wrap="square">
            <a:spAutoFit/>
          </a:bodyPr>
          <a:lstStyle/>
          <a:p>
            <a:r>
              <a:rPr lang="en-US" altLang="ja-JP" sz="2000" dirty="0">
                <a:solidFill>
                  <a:schemeClr val="accent4"/>
                </a:solidFill>
                <a:latin typeface="Arial" panose="020B0604020202020204" pitchFamily="34" charset="0"/>
                <a:cs typeface="Arial" panose="020B0604020202020204" pitchFamily="34" charset="0"/>
              </a:rPr>
              <a:t>Minimum competency levels for National Tsunami Warning Centre (NTWC) operations staff (Recommendation ICG/PTWS-XXX.7)</a:t>
            </a:r>
            <a:endParaRPr lang="ja-JP" altLang="en-US" sz="2000" dirty="0">
              <a:solidFill>
                <a:schemeClr val="accent4"/>
              </a:solidFill>
              <a:latin typeface="Arial" panose="020B0604020202020204" pitchFamily="34" charset="0"/>
              <a:cs typeface="Arial" panose="020B0604020202020204" pitchFamily="34" charset="0"/>
            </a:endParaRPr>
          </a:p>
        </p:txBody>
      </p:sp>
      <p:sp>
        <p:nvSpPr>
          <p:cNvPr id="3" name="正方形/長方形 2"/>
          <p:cNvSpPr/>
          <p:nvPr/>
        </p:nvSpPr>
        <p:spPr>
          <a:xfrm>
            <a:off x="490151" y="1303263"/>
            <a:ext cx="9876721" cy="738664"/>
          </a:xfrm>
          <a:prstGeom prst="rect">
            <a:avLst/>
          </a:prstGeom>
          <a:solidFill>
            <a:schemeClr val="accent2">
              <a:lumMod val="20000"/>
              <a:lumOff val="80000"/>
            </a:schemeClr>
          </a:solidFill>
          <a:ln>
            <a:solidFill>
              <a:schemeClr val="tx1"/>
            </a:solidFill>
          </a:ln>
        </p:spPr>
        <p:txBody>
          <a:bodyPr wrap="square">
            <a:spAutoFit/>
          </a:bodyPr>
          <a:lstStyle/>
          <a:p>
            <a:r>
              <a:rPr lang="en-US" altLang="ja-JP" sz="1400" b="1" dirty="0">
                <a:latin typeface="Arial" panose="020B0604020202020204" pitchFamily="34" charset="0"/>
                <a:cs typeface="Arial" panose="020B0604020202020204" pitchFamily="34" charset="0"/>
              </a:rPr>
              <a:t>Recommends </a:t>
            </a:r>
            <a:r>
              <a:rPr lang="en-US" altLang="ja-JP" sz="1400" dirty="0">
                <a:latin typeface="Arial" panose="020B0604020202020204" pitchFamily="34" charset="0"/>
                <a:cs typeface="Arial" panose="020B0604020202020204" pitchFamily="34" charset="0"/>
              </a:rPr>
              <a:t>the approval of the PTWS National Tsunami Warning Centre competencies, framework, and training requirements, as described in IOC ICG/PTWS-XXX Working Document (Agenda 4.5) Report from the Task Team on the Minimum Competency Levels for National Tsunami Warning Centre (NTWC) Operational Staff.</a:t>
            </a:r>
            <a:endParaRPr lang="ja-JP" altLang="en-US" sz="1400" dirty="0">
              <a:latin typeface="Arial" panose="020B0604020202020204" pitchFamily="34" charset="0"/>
              <a:cs typeface="Arial" panose="020B0604020202020204" pitchFamily="34" charset="0"/>
            </a:endParaRPr>
          </a:p>
        </p:txBody>
      </p:sp>
      <p:sp>
        <p:nvSpPr>
          <p:cNvPr id="8" name="正方形/長方形 7"/>
          <p:cNvSpPr/>
          <p:nvPr/>
        </p:nvSpPr>
        <p:spPr>
          <a:xfrm>
            <a:off x="348171" y="4100380"/>
            <a:ext cx="4759288" cy="369332"/>
          </a:xfrm>
          <a:prstGeom prst="rect">
            <a:avLst/>
          </a:prstGeom>
          <a:solidFill>
            <a:schemeClr val="bg1"/>
          </a:solidFill>
        </p:spPr>
        <p:txBody>
          <a:bodyPr wrap="square">
            <a:spAutoFit/>
          </a:bodyPr>
          <a:lstStyle/>
          <a:p>
            <a:pPr marL="342900" indent="-342900">
              <a:buFont typeface="Wingdings" panose="05000000000000000000" pitchFamily="2" charset="2"/>
              <a:buChar char="Ø"/>
            </a:pPr>
            <a:r>
              <a:rPr lang="en-US" altLang="ja-JP" b="1" dirty="0">
                <a:latin typeface="Arial" panose="020B0604020202020204" pitchFamily="34" charset="0"/>
                <a:cs typeface="Arial" panose="020B0604020202020204" pitchFamily="34" charset="0"/>
              </a:rPr>
              <a:t>Minimum Competencies </a:t>
            </a:r>
          </a:p>
        </p:txBody>
      </p:sp>
      <p:sp>
        <p:nvSpPr>
          <p:cNvPr id="10" name="正方形/長方形 9"/>
          <p:cNvSpPr/>
          <p:nvPr/>
        </p:nvSpPr>
        <p:spPr>
          <a:xfrm>
            <a:off x="558187" y="2667365"/>
            <a:ext cx="11633813" cy="1384995"/>
          </a:xfrm>
          <a:prstGeom prst="rect">
            <a:avLst/>
          </a:prstGeom>
          <a:solidFill>
            <a:schemeClr val="bg1"/>
          </a:solidFill>
        </p:spPr>
        <p:txBody>
          <a:bodyPr wrap="square">
            <a:spAutoFit/>
          </a:bodyPr>
          <a:lstStyle/>
          <a:p>
            <a:pPr marL="285750" indent="-285750">
              <a:buFont typeface="Arial" panose="020B0604020202020204" pitchFamily="34" charset="0"/>
              <a:buChar char="•"/>
            </a:pPr>
            <a:r>
              <a:rPr lang="en-US" altLang="ja-JP" sz="1400" b="1" dirty="0">
                <a:latin typeface="Arial" panose="020B0604020202020204" pitchFamily="34" charset="0"/>
                <a:cs typeface="Arial" panose="020B0604020202020204" pitchFamily="34" charset="0"/>
              </a:rPr>
              <a:t>NTWC Staffing Role 1: Tsunami incident controller (or manager) </a:t>
            </a:r>
          </a:p>
          <a:p>
            <a:r>
              <a:rPr lang="en-US" altLang="ja-JP" sz="1400" dirty="0">
                <a:latin typeface="Arial" panose="020B0604020202020204" pitchFamily="34" charset="0"/>
                <a:cs typeface="Arial" panose="020B0604020202020204" pitchFamily="34" charset="0"/>
              </a:rPr>
              <a:t>This tier 1 role requires a comprehensive understanding of tsunami causes and impacts, expert interpretation of TSP products, and competent performance of all key national warning procedures.</a:t>
            </a:r>
          </a:p>
          <a:p>
            <a:pPr marL="285750" indent="-285750">
              <a:buFont typeface="Arial" panose="020B0604020202020204" pitchFamily="34" charset="0"/>
              <a:buChar char="•"/>
            </a:pPr>
            <a:r>
              <a:rPr lang="en-US" altLang="ja-JP" sz="1400" dirty="0">
                <a:latin typeface="Arial" panose="020B0604020202020204" pitchFamily="34" charset="0"/>
                <a:cs typeface="Arial" panose="020B0604020202020204" pitchFamily="34" charset="0"/>
              </a:rPr>
              <a:t> </a:t>
            </a:r>
            <a:r>
              <a:rPr lang="en-US" altLang="ja-JP" sz="1400" b="1" dirty="0">
                <a:latin typeface="Arial" panose="020B0604020202020204" pitchFamily="34" charset="0"/>
                <a:cs typeface="Arial" panose="020B0604020202020204" pitchFamily="34" charset="0"/>
              </a:rPr>
              <a:t>NTWC Staffing Role 2: Tsunami incident assistant </a:t>
            </a:r>
          </a:p>
          <a:p>
            <a:r>
              <a:rPr lang="en-US" altLang="ja-JP" sz="1400" dirty="0">
                <a:latin typeface="Arial" panose="020B0604020202020204" pitchFamily="34" charset="0"/>
                <a:cs typeface="Arial" panose="020B0604020202020204" pitchFamily="34" charset="0"/>
              </a:rPr>
              <a:t>This tier 2 role requires a basic understanding of tsunami causes and impacts, simple interpretation of TSP products, and ability to perform some tasks of the national warning procedures.</a:t>
            </a:r>
            <a:endParaRPr lang="ja-JP" altLang="en-US" sz="1400" dirty="0">
              <a:latin typeface="Arial" panose="020B0604020202020204" pitchFamily="34" charset="0"/>
              <a:cs typeface="Arial" panose="020B0604020202020204" pitchFamily="34" charset="0"/>
            </a:endParaRPr>
          </a:p>
        </p:txBody>
      </p:sp>
      <p:sp>
        <p:nvSpPr>
          <p:cNvPr id="11" name="正方形/長方形 10"/>
          <p:cNvSpPr/>
          <p:nvPr/>
        </p:nvSpPr>
        <p:spPr>
          <a:xfrm>
            <a:off x="286437" y="2316174"/>
            <a:ext cx="10267722" cy="369332"/>
          </a:xfrm>
          <a:prstGeom prst="rect">
            <a:avLst/>
          </a:prstGeom>
          <a:solidFill>
            <a:schemeClr val="bg1"/>
          </a:solidFill>
        </p:spPr>
        <p:txBody>
          <a:bodyPr wrap="square">
            <a:spAutoFit/>
          </a:bodyPr>
          <a:lstStyle/>
          <a:p>
            <a:pPr marL="342900" indent="-342900">
              <a:buFont typeface="Wingdings" panose="05000000000000000000" pitchFamily="2" charset="2"/>
              <a:buChar char="Ø"/>
            </a:pPr>
            <a:r>
              <a:rPr lang="en-US" altLang="ja-JP" b="1" dirty="0">
                <a:latin typeface="Arial" panose="020B0604020202020204" pitchFamily="34" charset="0"/>
                <a:cs typeface="Arial" panose="020B0604020202020204" pitchFamily="34" charset="0"/>
              </a:rPr>
              <a:t>Framework -2 Tiers (1. TSP Products, 2. TSP + National analyses)</a:t>
            </a:r>
            <a:endParaRPr lang="ja-JP" altLang="en-US" b="1" dirty="0">
              <a:latin typeface="Arial" panose="020B0604020202020204" pitchFamily="34" charset="0"/>
              <a:cs typeface="Arial" panose="020B0604020202020204" pitchFamily="34" charset="0"/>
            </a:endParaRPr>
          </a:p>
        </p:txBody>
      </p:sp>
      <p:sp>
        <p:nvSpPr>
          <p:cNvPr id="12" name="正方形/長方形 11"/>
          <p:cNvSpPr/>
          <p:nvPr/>
        </p:nvSpPr>
        <p:spPr>
          <a:xfrm>
            <a:off x="277051" y="5467234"/>
            <a:ext cx="3031664" cy="369332"/>
          </a:xfrm>
          <a:prstGeom prst="rect">
            <a:avLst/>
          </a:prstGeom>
          <a:solidFill>
            <a:schemeClr val="bg1"/>
          </a:solidFill>
        </p:spPr>
        <p:txBody>
          <a:bodyPr wrap="none">
            <a:spAutoFit/>
          </a:bodyPr>
          <a:lstStyle/>
          <a:p>
            <a:pPr marL="342900" indent="-342900">
              <a:buFont typeface="Wingdings" panose="05000000000000000000" pitchFamily="2" charset="2"/>
              <a:buChar char="Ø"/>
            </a:pPr>
            <a:r>
              <a:rPr lang="en-US" altLang="ja-JP" b="1" dirty="0">
                <a:latin typeface="Arial" panose="020B0604020202020204" pitchFamily="34" charset="0"/>
                <a:cs typeface="Arial" panose="020B0604020202020204" pitchFamily="34" charset="0"/>
              </a:rPr>
              <a:t>Training Requirements</a:t>
            </a:r>
            <a:endParaRPr lang="ja-JP" altLang="en-US" b="1" dirty="0">
              <a:latin typeface="Arial" panose="020B0604020202020204" pitchFamily="34" charset="0"/>
              <a:cs typeface="Arial" panose="020B0604020202020204" pitchFamily="34" charset="0"/>
            </a:endParaRPr>
          </a:p>
        </p:txBody>
      </p:sp>
      <p:sp>
        <p:nvSpPr>
          <p:cNvPr id="13" name="正方形/長方形 12"/>
          <p:cNvSpPr/>
          <p:nvPr/>
        </p:nvSpPr>
        <p:spPr>
          <a:xfrm>
            <a:off x="558187" y="5767846"/>
            <a:ext cx="11622701" cy="954107"/>
          </a:xfrm>
          <a:prstGeom prst="rect">
            <a:avLst/>
          </a:prstGeom>
          <a:solidFill>
            <a:schemeClr val="bg1"/>
          </a:solidFill>
        </p:spPr>
        <p:txBody>
          <a:bodyPr wrap="square">
            <a:spAutoFit/>
          </a:bodyPr>
          <a:lstStyle/>
          <a:p>
            <a:r>
              <a:rPr lang="en-US" altLang="ja-JP" sz="1400" dirty="0">
                <a:latin typeface="Arial" panose="020B0604020202020204" pitchFamily="34" charset="0"/>
                <a:cs typeface="Arial" panose="020B0604020202020204" pitchFamily="34" charset="0"/>
              </a:rPr>
              <a:t>An NTWC Competency </a:t>
            </a:r>
            <a:r>
              <a:rPr lang="en-US" altLang="ja-JP" sz="1400" dirty="0" err="1">
                <a:latin typeface="Arial" panose="020B0604020202020204" pitchFamily="34" charset="0"/>
                <a:cs typeface="Arial" panose="020B0604020202020204" pitchFamily="34" charset="0"/>
              </a:rPr>
              <a:t>Programme</a:t>
            </a:r>
            <a:r>
              <a:rPr lang="en-US" altLang="ja-JP" sz="1400" dirty="0">
                <a:latin typeface="Arial" panose="020B0604020202020204" pitchFamily="34" charset="0"/>
                <a:cs typeface="Arial" panose="020B0604020202020204" pitchFamily="34" charset="0"/>
              </a:rPr>
              <a:t> should</a:t>
            </a:r>
          </a:p>
          <a:p>
            <a:pPr marL="285750" indent="-285750">
              <a:buFont typeface="Arial" panose="020B0604020202020204" pitchFamily="34" charset="0"/>
              <a:buChar char="•"/>
            </a:pPr>
            <a:r>
              <a:rPr lang="en-US" altLang="ja-JP" sz="1400" dirty="0">
                <a:latin typeface="Arial" panose="020B0604020202020204" pitchFamily="34" charset="0"/>
                <a:cs typeface="Arial" panose="020B0604020202020204" pitchFamily="34" charset="0"/>
              </a:rPr>
              <a:t>Include a NTWC Staffing Profile, including positions, qualifications, and capabilities,  </a:t>
            </a:r>
          </a:p>
          <a:p>
            <a:pPr marL="285750" indent="-285750">
              <a:buFont typeface="Arial" panose="020B0604020202020204" pitchFamily="34" charset="0"/>
              <a:buChar char="•"/>
            </a:pPr>
            <a:r>
              <a:rPr lang="en-US" altLang="ja-JP" sz="1400" dirty="0">
                <a:latin typeface="Arial" panose="020B0604020202020204" pitchFamily="34" charset="0"/>
                <a:cs typeface="Arial" panose="020B0604020202020204" pitchFamily="34" charset="0"/>
              </a:rPr>
              <a:t>Establish standardized training modules, covering science, operational, and agency competencies, that have measureable assessments, performance criteria, and/or tests.  </a:t>
            </a:r>
            <a:endParaRPr lang="ja-JP" altLang="en-US" sz="1400" dirty="0">
              <a:latin typeface="Arial" panose="020B0604020202020204" pitchFamily="34" charset="0"/>
              <a:cs typeface="Arial" panose="020B0604020202020204" pitchFamily="34" charset="0"/>
            </a:endParaRPr>
          </a:p>
        </p:txBody>
      </p:sp>
      <p:sp>
        <p:nvSpPr>
          <p:cNvPr id="14" name="正方形/長方形 13"/>
          <p:cNvSpPr/>
          <p:nvPr/>
        </p:nvSpPr>
        <p:spPr>
          <a:xfrm>
            <a:off x="558187" y="4467865"/>
            <a:ext cx="6096000" cy="954107"/>
          </a:xfrm>
          <a:prstGeom prst="rect">
            <a:avLst/>
          </a:prstGeom>
        </p:spPr>
        <p:txBody>
          <a:bodyPr>
            <a:spAutoFit/>
          </a:bodyPr>
          <a:lstStyle/>
          <a:p>
            <a:pPr marL="285750" indent="-285750">
              <a:buFont typeface="Arial" panose="020B0604020202020204" pitchFamily="34" charset="0"/>
              <a:buChar char="•"/>
            </a:pPr>
            <a:r>
              <a:rPr lang="en-US" altLang="ja-JP" sz="1400" dirty="0">
                <a:latin typeface="Arial" panose="020B0604020202020204" pitchFamily="34" charset="0"/>
                <a:cs typeface="Arial" panose="020B0604020202020204" pitchFamily="34" charset="0"/>
              </a:rPr>
              <a:t>Core science knowledge</a:t>
            </a:r>
          </a:p>
          <a:p>
            <a:pPr marL="285750" indent="-285750">
              <a:buFont typeface="Arial" panose="020B0604020202020204" pitchFamily="34" charset="0"/>
              <a:buChar char="•"/>
            </a:pPr>
            <a:r>
              <a:rPr lang="en-US" altLang="ja-JP" sz="1400" dirty="0">
                <a:latin typeface="Arial" panose="020B0604020202020204" pitchFamily="34" charset="0"/>
                <a:cs typeface="Arial" panose="020B0604020202020204" pitchFamily="34" charset="0"/>
              </a:rPr>
              <a:t>Advanced science knowledge</a:t>
            </a:r>
          </a:p>
          <a:p>
            <a:pPr marL="285750" indent="-285750">
              <a:buFont typeface="Arial" panose="020B0604020202020204" pitchFamily="34" charset="0"/>
              <a:buChar char="•"/>
            </a:pPr>
            <a:r>
              <a:rPr lang="en-US" altLang="ja-JP" sz="1400" dirty="0">
                <a:latin typeface="Arial" panose="020B0604020202020204" pitchFamily="34" charset="0"/>
                <a:cs typeface="Arial" panose="020B0604020202020204" pitchFamily="34" charset="0"/>
              </a:rPr>
              <a:t>Core operational competency</a:t>
            </a:r>
          </a:p>
          <a:p>
            <a:pPr marL="285750" indent="-285750">
              <a:buFont typeface="Arial" panose="020B0604020202020204" pitchFamily="34" charset="0"/>
              <a:buChar char="•"/>
            </a:pPr>
            <a:r>
              <a:rPr lang="en-US" altLang="ja-JP" sz="1400" dirty="0">
                <a:latin typeface="Arial" panose="020B0604020202020204" pitchFamily="34" charset="0"/>
                <a:cs typeface="Arial" panose="020B0604020202020204" pitchFamily="34" charset="0"/>
              </a:rPr>
              <a:t>Advance agency competency</a:t>
            </a:r>
            <a:endParaRPr lang="ja-JP" alt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5754564"/>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 y="15535"/>
            <a:ext cx="6058477" cy="6853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t">
            <a:spAutoFit/>
          </a:bodyPr>
          <a:lstStyle/>
          <a:p>
            <a:pPr lvl="0" defTabSz="1300480" hangingPunct="0">
              <a:defRPr/>
            </a:pPr>
            <a:r>
              <a:rPr kumimoji="1" lang="en-US" altLang="ja-JP" sz="2000" b="0" i="0" u="none" strike="noStrike" kern="1200" cap="none" spc="0" normalizeH="0" baseline="0" noProof="0" dirty="0">
                <a:ln>
                  <a:noFill/>
                </a:ln>
                <a:solidFill>
                  <a:srgbClr val="238ACB"/>
                </a:solidFill>
                <a:effectLst/>
                <a:uLnTx/>
                <a:uFillTx/>
                <a:latin typeface="Arial" panose="020B0604020202020204" pitchFamily="34" charset="0"/>
                <a:cs typeface="Arial" panose="020B0604020202020204" pitchFamily="34" charset="0"/>
              </a:rPr>
              <a:t>IOC/UNESCO Tsunami Ready Recognition </a:t>
            </a:r>
            <a:r>
              <a:rPr kumimoji="1" lang="en-US" altLang="ja-JP" sz="2000" dirty="0">
                <a:solidFill>
                  <a:srgbClr val="238ACB"/>
                </a:solidFill>
                <a:latin typeface="Arial" panose="020B0604020202020204" pitchFamily="34" charset="0"/>
                <a:cs typeface="Arial" panose="020B0604020202020204" pitchFamily="34" charset="0"/>
              </a:rPr>
              <a:t>Program </a:t>
            </a:r>
          </a:p>
          <a:p>
            <a:pPr lvl="0" defTabSz="1300480" hangingPunct="0">
              <a:defRPr/>
            </a:pPr>
            <a:r>
              <a:rPr kumimoji="1" lang="en-US" altLang="ja-JP" sz="1600" dirty="0">
                <a:solidFill>
                  <a:srgbClr val="238ACB"/>
                </a:solidFill>
                <a:latin typeface="Arial" panose="020B0604020202020204" pitchFamily="34" charset="0"/>
                <a:cs typeface="Arial" panose="020B0604020202020204" pitchFamily="34" charset="0"/>
              </a:rPr>
              <a:t>(Recommendation ICG/PTWS-XXX.1 and ICG/PTWS-XXX.5) </a:t>
            </a:r>
            <a:endParaRPr kumimoji="0" lang="ja-JP" altLang="en-US" sz="1600" b="0" i="0" u="none" strike="noStrike" kern="1200" cap="none" spc="0" normalizeH="0" baseline="0" noProof="0" dirty="0">
              <a:ln>
                <a:noFill/>
              </a:ln>
              <a:solidFill>
                <a:srgbClr val="238ACB"/>
              </a:solidFill>
              <a:effectLst/>
              <a:uLnTx/>
              <a:uFillTx/>
              <a:latin typeface="Roboto"/>
              <a:sym typeface="Roboto"/>
            </a:endParaRPr>
          </a:p>
        </p:txBody>
      </p:sp>
      <p:sp>
        <p:nvSpPr>
          <p:cNvPr id="6" name="テキスト ボックス 5">
            <a:extLst>
              <a:ext uri="{FF2B5EF4-FFF2-40B4-BE49-F238E27FC236}">
                <a16:creationId xmlns:a16="http://schemas.microsoft.com/office/drawing/2014/main" id="{F35195EF-C35F-4D57-5602-DDEA288780ED}"/>
              </a:ext>
            </a:extLst>
          </p:cNvPr>
          <p:cNvSpPr txBox="1"/>
          <p:nvPr/>
        </p:nvSpPr>
        <p:spPr>
          <a:xfrm>
            <a:off x="399338" y="3545221"/>
            <a:ext cx="5123358" cy="685314"/>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t">
            <a:spAutoFit/>
          </a:bodyPr>
          <a:lstStyle/>
          <a:p>
            <a:pPr defTabSz="1300480" hangingPunct="0">
              <a:defRPr/>
            </a:pPr>
            <a:r>
              <a:rPr kumimoji="0" lang="en-US" altLang="ja-JP" b="0" i="0" u="none" strike="noStrike" kern="1200" cap="none" spc="0" normalizeH="0" baseline="0" noProof="0" dirty="0" smtClean="0">
                <a:ln>
                  <a:noFill/>
                </a:ln>
                <a:solidFill>
                  <a:srgbClr val="000000"/>
                </a:solidFill>
                <a:effectLst/>
                <a:uLnTx/>
                <a:uFillTx/>
                <a:latin typeface="Arial"/>
                <a:cs typeface="Arial"/>
                <a:sym typeface="Roboto"/>
              </a:rPr>
              <a:t>22 </a:t>
            </a:r>
            <a:r>
              <a:rPr kumimoji="0" lang="en-US" altLang="ja-JP" b="0" i="0" u="none" strike="noStrike" kern="1200" cap="none" spc="0" normalizeH="0" baseline="0" noProof="0" dirty="0">
                <a:ln>
                  <a:noFill/>
                </a:ln>
                <a:solidFill>
                  <a:srgbClr val="000000"/>
                </a:solidFill>
                <a:effectLst/>
                <a:uLnTx/>
                <a:uFillTx/>
                <a:latin typeface="Arial"/>
                <a:cs typeface="Arial"/>
                <a:sym typeface="Roboto"/>
              </a:rPr>
              <a:t>communities of </a:t>
            </a:r>
            <a:r>
              <a:rPr lang="en-US" altLang="ja-JP" dirty="0">
                <a:solidFill>
                  <a:srgbClr val="000000"/>
                </a:solidFill>
                <a:latin typeface="Arial"/>
                <a:cs typeface="Arial"/>
                <a:sym typeface="Roboto"/>
              </a:rPr>
              <a:t>9 </a:t>
            </a:r>
            <a:r>
              <a:rPr kumimoji="0" lang="en-US" altLang="ja-JP" b="0" i="0" u="none" strike="noStrike" kern="1200" cap="none" spc="0" normalizeH="0" baseline="0" noProof="0" dirty="0">
                <a:ln>
                  <a:noFill/>
                </a:ln>
                <a:solidFill>
                  <a:srgbClr val="000000"/>
                </a:solidFill>
                <a:effectLst/>
                <a:uLnTx/>
                <a:uFillTx/>
                <a:latin typeface="Arial"/>
                <a:cs typeface="Arial"/>
                <a:sym typeface="Roboto"/>
              </a:rPr>
              <a:t>countries has been certified as of </a:t>
            </a:r>
            <a:r>
              <a:rPr lang="en-US" altLang="ja-JP" dirty="0">
                <a:solidFill>
                  <a:srgbClr val="000000"/>
                </a:solidFill>
                <a:latin typeface="Arial"/>
                <a:cs typeface="Arial"/>
                <a:sym typeface="Roboto"/>
              </a:rPr>
              <a:t>April</a:t>
            </a:r>
            <a:r>
              <a:rPr kumimoji="0" lang="en-US" altLang="ja-JP" b="0" i="0" u="none" strike="noStrike" kern="1200" cap="none" spc="0" normalizeH="0" baseline="0" noProof="0" dirty="0">
                <a:ln>
                  <a:noFill/>
                </a:ln>
                <a:solidFill>
                  <a:srgbClr val="000000"/>
                </a:solidFill>
                <a:effectLst/>
                <a:uLnTx/>
                <a:uFillTx/>
                <a:latin typeface="Arial"/>
                <a:cs typeface="Arial"/>
                <a:sym typeface="Roboto"/>
              </a:rPr>
              <a:t>, 2024</a:t>
            </a:r>
            <a:endParaRPr kumimoji="0" lang="ja-JP" altLang="en-US" b="0" i="0" u="none" strike="noStrike" kern="1200" cap="none" spc="0" normalizeH="0" baseline="0" noProof="0" dirty="0">
              <a:ln>
                <a:noFill/>
              </a:ln>
              <a:solidFill>
                <a:srgbClr val="000000"/>
              </a:solidFill>
              <a:effectLst/>
              <a:uLnTx/>
              <a:uFillTx/>
              <a:latin typeface="Arial"/>
              <a:cs typeface="Arial"/>
              <a:sym typeface="Roboto"/>
            </a:endParaRPr>
          </a:p>
        </p:txBody>
      </p:sp>
      <p:sp>
        <p:nvSpPr>
          <p:cNvPr id="3" name="コンテンツプレースホルダ 2"/>
          <p:cNvSpPr>
            <a:spLocks noGrp="1"/>
          </p:cNvSpPr>
          <p:nvPr>
            <p:ph sz="half" idx="4294967295"/>
          </p:nvPr>
        </p:nvSpPr>
        <p:spPr>
          <a:xfrm>
            <a:off x="497490" y="4230535"/>
            <a:ext cx="2215281" cy="1861345"/>
          </a:xfrm>
          <a:solidFill>
            <a:schemeClr val="bg1"/>
          </a:solidFill>
        </p:spPr>
        <p:txBody>
          <a:bodyPr lIns="91440" tIns="45720" rIns="91440" bIns="45720" anchor="t">
            <a:noAutofit/>
          </a:bodyPr>
          <a:lstStyle/>
          <a:p>
            <a:pPr>
              <a:buFont typeface="Wingdings" panose="05000000000000000000" pitchFamily="2" charset="2"/>
              <a:buChar char="Ø"/>
            </a:pPr>
            <a:r>
              <a:rPr lang="en-US" altLang="ja-JP" sz="1400" dirty="0">
                <a:latin typeface="Arial"/>
                <a:cs typeface="Arial"/>
              </a:rPr>
              <a:t>Honduras (1)</a:t>
            </a:r>
          </a:p>
          <a:p>
            <a:pPr>
              <a:buFont typeface="Wingdings" panose="05000000000000000000" pitchFamily="2" charset="2"/>
              <a:buChar char="Ø"/>
            </a:pPr>
            <a:r>
              <a:rPr lang="en-US" altLang="ja-JP" sz="1400" dirty="0">
                <a:latin typeface="Arial"/>
                <a:cs typeface="Arial"/>
              </a:rPr>
              <a:t>Costa Rica (10)</a:t>
            </a:r>
          </a:p>
          <a:p>
            <a:pPr>
              <a:buFont typeface="Wingdings" panose="05000000000000000000" pitchFamily="2" charset="2"/>
              <a:buChar char="Ø"/>
            </a:pPr>
            <a:r>
              <a:rPr lang="en-US" altLang="ja-JP" sz="1400" dirty="0">
                <a:latin typeface="Arial"/>
                <a:cs typeface="Arial"/>
              </a:rPr>
              <a:t>Samoa (1)</a:t>
            </a:r>
          </a:p>
          <a:p>
            <a:pPr>
              <a:buFont typeface="Wingdings" panose="05000000000000000000" pitchFamily="2" charset="2"/>
              <a:buChar char="Ø"/>
            </a:pPr>
            <a:r>
              <a:rPr lang="en-US" altLang="ja-JP" sz="1400" dirty="0">
                <a:latin typeface="Arial"/>
                <a:cs typeface="Arial"/>
              </a:rPr>
              <a:t>Guatemala (2)</a:t>
            </a:r>
          </a:p>
          <a:p>
            <a:pPr>
              <a:buFont typeface="Wingdings" panose="05000000000000000000" pitchFamily="2" charset="2"/>
              <a:buChar char="Ø"/>
            </a:pPr>
            <a:r>
              <a:rPr lang="en-US" sz="1400" dirty="0">
                <a:latin typeface="Arial"/>
                <a:cs typeface="Arial"/>
              </a:rPr>
              <a:t>Panama (1)</a:t>
            </a:r>
          </a:p>
          <a:p>
            <a:pPr>
              <a:buFont typeface="Wingdings" panose="05000000000000000000" pitchFamily="2" charset="2"/>
              <a:buChar char="Ø"/>
            </a:pPr>
            <a:endParaRPr lang="en-US" altLang="ja-JP" sz="1400" dirty="0">
              <a:latin typeface="Arial"/>
              <a:cs typeface="Arial"/>
            </a:endParaRPr>
          </a:p>
        </p:txBody>
      </p:sp>
      <p:pic>
        <p:nvPicPr>
          <p:cNvPr id="8" name="図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943457" y="1614234"/>
            <a:ext cx="5016985" cy="5181585"/>
          </a:xfrm>
          <a:prstGeom prst="rect">
            <a:avLst/>
          </a:prstGeom>
          <a:ln>
            <a:solidFill>
              <a:schemeClr val="tx1"/>
            </a:solidFill>
          </a:ln>
        </p:spPr>
      </p:pic>
      <p:sp>
        <p:nvSpPr>
          <p:cNvPr id="9" name="コンテンツプレースホルダ 2"/>
          <p:cNvSpPr txBox="1">
            <a:spLocks/>
          </p:cNvSpPr>
          <p:nvPr/>
        </p:nvSpPr>
        <p:spPr>
          <a:xfrm>
            <a:off x="2306371" y="4228993"/>
            <a:ext cx="3377331" cy="1633304"/>
          </a:xfrm>
          <a:solidFill>
            <a:schemeClr val="bg1"/>
          </a:solidFill>
        </p:spPr>
        <p:txBody>
          <a:bodyPr lIns="91440" tIns="45720" rIns="91440" bIns="45720" anchor="t">
            <a:noAutofit/>
          </a:bodyPr>
          <a:lstStyle>
            <a:lvl1pPr marL="218440" marR="0" indent="-218440" algn="l" defTabSz="914400" rtl="0" eaLnBrk="1" latinLnBrk="0" hangingPunct="1">
              <a:lnSpc>
                <a:spcPct val="90000"/>
              </a:lnSpc>
              <a:spcBef>
                <a:spcPts val="985"/>
              </a:spcBef>
              <a:spcAft>
                <a:spcPts val="0"/>
              </a:spcAft>
              <a:buClrTx/>
              <a:buSzPct val="100000"/>
              <a:buFont typeface="Arial" panose="020B0604020202020204"/>
              <a:buChar char="•"/>
              <a:defRPr kumimoji="1" sz="2670" b="0" i="0" u="none" strike="noStrike" cap="none" spc="0" baseline="0">
                <a:ln>
                  <a:noFill/>
                </a:ln>
                <a:solidFill>
                  <a:srgbClr val="000000"/>
                </a:solidFill>
                <a:uFillTx/>
                <a:latin typeface="+mn-lt"/>
                <a:ea typeface="+mn-ea"/>
                <a:cs typeface="+mn-cs"/>
                <a:sym typeface="Roboto"/>
              </a:defRPr>
            </a:lvl1pPr>
            <a:lvl2pPr marL="575945" marR="0" indent="-254635" algn="l" defTabSz="914400" rtl="0" eaLnBrk="1" latinLnBrk="0" hangingPunct="1">
              <a:lnSpc>
                <a:spcPct val="90000"/>
              </a:lnSpc>
              <a:spcBef>
                <a:spcPts val="985"/>
              </a:spcBef>
              <a:spcAft>
                <a:spcPts val="0"/>
              </a:spcAft>
              <a:buClrTx/>
              <a:buSzPct val="100000"/>
              <a:buFont typeface="Arial" panose="020B0604020202020204"/>
              <a:buChar char="•"/>
              <a:defRPr kumimoji="1" sz="2670" b="0" i="0" u="none" strike="noStrike" cap="none" spc="0" baseline="0">
                <a:ln>
                  <a:noFill/>
                </a:ln>
                <a:solidFill>
                  <a:srgbClr val="000000"/>
                </a:solidFill>
                <a:uFillTx/>
                <a:latin typeface="+mn-lt"/>
                <a:ea typeface="+mn-ea"/>
                <a:cs typeface="+mn-cs"/>
                <a:sym typeface="Roboto"/>
              </a:defRPr>
            </a:lvl2pPr>
            <a:lvl3pPr marL="948055" marR="0" indent="-305435" algn="l" defTabSz="914400" rtl="0" eaLnBrk="1" latinLnBrk="0" hangingPunct="1">
              <a:lnSpc>
                <a:spcPct val="90000"/>
              </a:lnSpc>
              <a:spcBef>
                <a:spcPts val="985"/>
              </a:spcBef>
              <a:spcAft>
                <a:spcPts val="0"/>
              </a:spcAft>
              <a:buClrTx/>
              <a:buSzPct val="100000"/>
              <a:buFont typeface="Arial" panose="020B0604020202020204"/>
              <a:buChar char="•"/>
              <a:defRPr kumimoji="1" sz="2670" b="0" i="0" u="none" strike="noStrike" cap="none" spc="0" baseline="0">
                <a:ln>
                  <a:noFill/>
                </a:ln>
                <a:solidFill>
                  <a:srgbClr val="000000"/>
                </a:solidFill>
                <a:uFillTx/>
                <a:latin typeface="+mn-lt"/>
                <a:ea typeface="+mn-ea"/>
                <a:cs typeface="+mn-cs"/>
                <a:sym typeface="Roboto"/>
              </a:defRPr>
            </a:lvl3pPr>
            <a:lvl4pPr marL="1303655" marR="0" indent="-339090" algn="l" defTabSz="914400" rtl="0" eaLnBrk="1" latinLnBrk="0" hangingPunct="1">
              <a:lnSpc>
                <a:spcPct val="90000"/>
              </a:lnSpc>
              <a:spcBef>
                <a:spcPts val="985"/>
              </a:spcBef>
              <a:spcAft>
                <a:spcPts val="0"/>
              </a:spcAft>
              <a:buClrTx/>
              <a:buSzPct val="100000"/>
              <a:buFont typeface="Arial" panose="020B0604020202020204"/>
              <a:buChar char="•"/>
              <a:defRPr kumimoji="1" sz="2670" b="0" i="0" u="none" strike="noStrike" cap="none" spc="0" baseline="0">
                <a:ln>
                  <a:noFill/>
                </a:ln>
                <a:solidFill>
                  <a:srgbClr val="000000"/>
                </a:solidFill>
                <a:uFillTx/>
                <a:latin typeface="+mn-lt"/>
                <a:ea typeface="+mn-ea"/>
                <a:cs typeface="+mn-cs"/>
                <a:sym typeface="Roboto"/>
              </a:defRPr>
            </a:lvl4pPr>
            <a:lvl5pPr marL="1624965" marR="0" indent="-339090" algn="l" defTabSz="914400" rtl="0" eaLnBrk="1" latinLnBrk="0" hangingPunct="1">
              <a:lnSpc>
                <a:spcPct val="90000"/>
              </a:lnSpc>
              <a:spcBef>
                <a:spcPts val="985"/>
              </a:spcBef>
              <a:spcAft>
                <a:spcPts val="0"/>
              </a:spcAft>
              <a:buClrTx/>
              <a:buSzPct val="100000"/>
              <a:buFont typeface="Arial" panose="020B0604020202020204"/>
              <a:buChar char="•"/>
              <a:defRPr kumimoji="1" sz="2670" b="0" i="0" u="none" strike="noStrike" cap="none" spc="0" baseline="0">
                <a:ln>
                  <a:noFill/>
                </a:ln>
                <a:solidFill>
                  <a:srgbClr val="000000"/>
                </a:solidFill>
                <a:uFillTx/>
                <a:latin typeface="+mn-lt"/>
                <a:ea typeface="+mn-ea"/>
                <a:cs typeface="+mn-cs"/>
                <a:sym typeface="Roboto"/>
              </a:defRPr>
            </a:lvl5pPr>
            <a:lvl6pPr marL="1946910" marR="0" indent="-339090" algn="l" defTabSz="914400" rtl="0" eaLnBrk="1" latinLnBrk="0" hangingPunct="1">
              <a:lnSpc>
                <a:spcPct val="90000"/>
              </a:lnSpc>
              <a:spcBef>
                <a:spcPts val="985"/>
              </a:spcBef>
              <a:spcAft>
                <a:spcPts val="0"/>
              </a:spcAft>
              <a:buClrTx/>
              <a:buSzPct val="100000"/>
              <a:buFont typeface="Arial" panose="020B0604020202020204"/>
              <a:buChar char="•"/>
              <a:defRPr kumimoji="1" sz="2670" b="0" i="0" u="none" strike="noStrike" cap="none" spc="0" baseline="0">
                <a:ln>
                  <a:noFill/>
                </a:ln>
                <a:solidFill>
                  <a:srgbClr val="000000"/>
                </a:solidFill>
                <a:uFillTx/>
                <a:latin typeface="+mn-lt"/>
                <a:ea typeface="+mn-ea"/>
                <a:cs typeface="+mn-cs"/>
                <a:sym typeface="Roboto"/>
              </a:defRPr>
            </a:lvl6pPr>
            <a:lvl7pPr marL="2268220" marR="0" indent="-339090" algn="l" defTabSz="914400" rtl="0" eaLnBrk="1" latinLnBrk="0" hangingPunct="1">
              <a:lnSpc>
                <a:spcPct val="90000"/>
              </a:lnSpc>
              <a:spcBef>
                <a:spcPts val="985"/>
              </a:spcBef>
              <a:spcAft>
                <a:spcPts val="0"/>
              </a:spcAft>
              <a:buClrTx/>
              <a:buSzPct val="100000"/>
              <a:buFont typeface="Arial" panose="020B0604020202020204"/>
              <a:buChar char="•"/>
              <a:defRPr kumimoji="1" sz="2670" b="0" i="0" u="none" strike="noStrike" cap="none" spc="0" baseline="0">
                <a:ln>
                  <a:noFill/>
                </a:ln>
                <a:solidFill>
                  <a:srgbClr val="000000"/>
                </a:solidFill>
                <a:uFillTx/>
                <a:latin typeface="+mn-lt"/>
                <a:ea typeface="+mn-ea"/>
                <a:cs typeface="+mn-cs"/>
                <a:sym typeface="Roboto"/>
              </a:defRPr>
            </a:lvl7pPr>
            <a:lvl8pPr marL="2589530" marR="0" indent="-339090" algn="l" defTabSz="914400" rtl="0" eaLnBrk="1" latinLnBrk="0" hangingPunct="1">
              <a:lnSpc>
                <a:spcPct val="90000"/>
              </a:lnSpc>
              <a:spcBef>
                <a:spcPts val="985"/>
              </a:spcBef>
              <a:spcAft>
                <a:spcPts val="0"/>
              </a:spcAft>
              <a:buClrTx/>
              <a:buSzPct val="100000"/>
              <a:buFont typeface="Arial" panose="020B0604020202020204"/>
              <a:buChar char="•"/>
              <a:defRPr kumimoji="1" sz="2670" b="0" i="0" u="none" strike="noStrike" cap="none" spc="0" baseline="0">
                <a:ln>
                  <a:noFill/>
                </a:ln>
                <a:solidFill>
                  <a:srgbClr val="000000"/>
                </a:solidFill>
                <a:uFillTx/>
                <a:latin typeface="+mn-lt"/>
                <a:ea typeface="+mn-ea"/>
                <a:cs typeface="+mn-cs"/>
                <a:sym typeface="Roboto"/>
              </a:defRPr>
            </a:lvl8pPr>
            <a:lvl9pPr marL="2910840" marR="0" indent="-339090" algn="l" defTabSz="914400" rtl="0" eaLnBrk="1" latinLnBrk="0" hangingPunct="1">
              <a:lnSpc>
                <a:spcPct val="90000"/>
              </a:lnSpc>
              <a:spcBef>
                <a:spcPts val="985"/>
              </a:spcBef>
              <a:spcAft>
                <a:spcPts val="0"/>
              </a:spcAft>
              <a:buClrTx/>
              <a:buSzPct val="100000"/>
              <a:buFont typeface="Arial" panose="020B0604020202020204"/>
              <a:buChar char="•"/>
              <a:defRPr kumimoji="1" sz="2670" b="0" i="0" u="none" strike="noStrike" cap="none" spc="0" baseline="0">
                <a:ln>
                  <a:noFill/>
                </a:ln>
                <a:solidFill>
                  <a:srgbClr val="000000"/>
                </a:solidFill>
                <a:uFillTx/>
                <a:latin typeface="+mn-lt"/>
                <a:ea typeface="+mn-ea"/>
                <a:cs typeface="+mn-cs"/>
                <a:sym typeface="Roboto"/>
              </a:defRPr>
            </a:lvl9pPr>
          </a:lstStyle>
          <a:p>
            <a:pPr>
              <a:buFont typeface="Wingdings" panose="05000000000000000000" pitchFamily="2" charset="2"/>
              <a:buChar char="Ø"/>
            </a:pPr>
            <a:r>
              <a:rPr lang="en-US" altLang="ja-JP" sz="1400" kern="0" dirty="0">
                <a:latin typeface="Arial"/>
                <a:cs typeface="Arial"/>
              </a:rPr>
              <a:t>Ecuador (1)</a:t>
            </a:r>
            <a:endParaRPr lang="en-US" sz="1400" dirty="0">
              <a:latin typeface="Arial"/>
              <a:cs typeface="Arial"/>
            </a:endParaRPr>
          </a:p>
          <a:p>
            <a:pPr>
              <a:buFont typeface="Wingdings" panose="05000000000000000000" pitchFamily="2" charset="2"/>
              <a:buChar char="Ø"/>
            </a:pPr>
            <a:r>
              <a:rPr lang="en-US" altLang="ja-JP" sz="1400" kern="0" dirty="0">
                <a:latin typeface="Arial"/>
                <a:cs typeface="Arial"/>
              </a:rPr>
              <a:t>El Salvador (2)</a:t>
            </a:r>
          </a:p>
          <a:p>
            <a:pPr>
              <a:buFont typeface="Wingdings" panose="05000000000000000000" pitchFamily="2" charset="2"/>
              <a:buChar char="Ø"/>
            </a:pPr>
            <a:r>
              <a:rPr lang="en-US" altLang="ja-JP" sz="1400" kern="0" dirty="0">
                <a:latin typeface="Arial"/>
                <a:cs typeface="Arial"/>
              </a:rPr>
              <a:t>Fiji (2)</a:t>
            </a:r>
          </a:p>
          <a:p>
            <a:pPr>
              <a:buFont typeface="Wingdings" panose="05000000000000000000" pitchFamily="2" charset="2"/>
              <a:buChar char="Ø"/>
            </a:pPr>
            <a:r>
              <a:rPr lang="en-US" altLang="ja-JP" sz="1400" kern="0" dirty="0">
                <a:latin typeface="Arial"/>
                <a:ea typeface="+mn-lt"/>
                <a:cs typeface="Arial"/>
              </a:rPr>
              <a:t>Federated States of Micronesia </a:t>
            </a:r>
            <a:r>
              <a:rPr lang="en-US" altLang="ja-JP" sz="1400" kern="0" dirty="0" smtClean="0">
                <a:latin typeface="Arial"/>
                <a:ea typeface="+mn-lt"/>
                <a:cs typeface="Arial"/>
              </a:rPr>
              <a:t>(2)</a:t>
            </a:r>
            <a:endParaRPr lang="en-US" altLang="ja-JP" sz="1400" kern="0" dirty="0">
              <a:latin typeface="Arial"/>
              <a:ea typeface="+mn-lt"/>
              <a:cs typeface="Arial"/>
            </a:endParaRPr>
          </a:p>
          <a:p>
            <a:pPr marL="0" indent="0">
              <a:buNone/>
            </a:pPr>
            <a:endParaRPr lang="en-US" dirty="0"/>
          </a:p>
        </p:txBody>
      </p:sp>
      <p:sp>
        <p:nvSpPr>
          <p:cNvPr id="10" name="正方形/長方形 9"/>
          <p:cNvSpPr/>
          <p:nvPr/>
        </p:nvSpPr>
        <p:spPr>
          <a:xfrm>
            <a:off x="5943458" y="967903"/>
            <a:ext cx="4861346" cy="646331"/>
          </a:xfrm>
          <a:prstGeom prst="rect">
            <a:avLst/>
          </a:prstGeom>
        </p:spPr>
        <p:txBody>
          <a:bodyPr wrap="square">
            <a:spAutoFit/>
          </a:bodyPr>
          <a:lstStyle/>
          <a:p>
            <a:r>
              <a:rPr lang="en-US" altLang="ja-JP" dirty="0">
                <a:latin typeface="Calibri" panose="020F0502020204030204"/>
                <a:ea typeface="游ゴシック" panose="020B0400000000000000" pitchFamily="50" charset="-128"/>
              </a:rPr>
              <a:t>Establishment of Task Teams for Tsunami Ready under the WG3</a:t>
            </a:r>
            <a:endParaRPr lang="ja-JP" altLang="en-US" dirty="0"/>
          </a:p>
        </p:txBody>
      </p:sp>
      <p:sp>
        <p:nvSpPr>
          <p:cNvPr id="11" name="正方形/長方形 10"/>
          <p:cNvSpPr/>
          <p:nvPr/>
        </p:nvSpPr>
        <p:spPr>
          <a:xfrm>
            <a:off x="399338" y="1455759"/>
            <a:ext cx="5241700" cy="1938992"/>
          </a:xfrm>
          <a:prstGeom prst="rect">
            <a:avLst/>
          </a:prstGeom>
          <a:solidFill>
            <a:schemeClr val="accent1">
              <a:lumMod val="20000"/>
              <a:lumOff val="80000"/>
            </a:schemeClr>
          </a:solidFill>
          <a:ln>
            <a:solidFill>
              <a:schemeClr val="tx1"/>
            </a:solidFill>
          </a:ln>
        </p:spPr>
        <p:txBody>
          <a:bodyPr wrap="square">
            <a:spAutoFit/>
          </a:bodyPr>
          <a:lstStyle/>
          <a:p>
            <a:r>
              <a:rPr lang="en-GB" altLang="ja-JP" sz="2000" b="1" dirty="0">
                <a:latin typeface="Arial" panose="020B0604020202020204" pitchFamily="34" charset="0"/>
                <a:cs typeface="Arial" panose="020B0604020202020204" pitchFamily="34" charset="0"/>
              </a:rPr>
              <a:t>The second objective of the Ocean Decade Tsunami Programme</a:t>
            </a:r>
            <a:r>
              <a:rPr lang="en-GB" altLang="ja-JP" sz="2000" dirty="0">
                <a:latin typeface="Arial" panose="020B0604020202020204" pitchFamily="34" charset="0"/>
                <a:cs typeface="Arial" panose="020B0604020202020204" pitchFamily="34" charset="0"/>
              </a:rPr>
              <a:t> is that 100 percent of communities at risk to be prepared and resilient to tsunamis by 2030 through efforts like the IOC-UNESCO Tsunami Ready Recognition Programme. </a:t>
            </a:r>
            <a:endParaRPr lang="ja-JP" altLang="en-US" dirty="0">
              <a:latin typeface="Arial" panose="020B0604020202020204" pitchFamily="34" charset="0"/>
              <a:cs typeface="Arial" panose="020B0604020202020204" pitchFamily="34" charset="0"/>
            </a:endParaRPr>
          </a:p>
        </p:txBody>
      </p:sp>
      <p:sp>
        <p:nvSpPr>
          <p:cNvPr id="12" name="正方形/長方形 11"/>
          <p:cNvSpPr/>
          <p:nvPr/>
        </p:nvSpPr>
        <p:spPr>
          <a:xfrm>
            <a:off x="5994345" y="2698515"/>
            <a:ext cx="4901966" cy="506627"/>
          </a:xfrm>
          <a:prstGeom prst="rect">
            <a:avLst/>
          </a:prstGeom>
          <a:noFill/>
          <a:ln w="28575" cap="flat">
            <a:solidFill>
              <a:srgbClr val="FFC000"/>
            </a:solidFill>
            <a:prstDash val="solid"/>
            <a:miter lim="800000"/>
          </a:ln>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pPr>
            <a:endParaRPr kumimoji="0" lang="ja-JP" altLang="en-US" sz="2400" b="0" i="0" u="none" strike="noStrike" cap="none" spc="0" normalizeH="0" baseline="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3307055271"/>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401864" y="443870"/>
            <a:ext cx="9710738" cy="387350"/>
          </a:xfrm>
          <a:solidFill>
            <a:schemeClr val="accent6">
              <a:lumMod val="40000"/>
              <a:lumOff val="60000"/>
            </a:schemeClr>
          </a:solidFill>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en-US" altLang="ja-JP" sz="2800" b="0" i="0" u="none" strike="noStrike" kern="1200" cap="none" spc="0" normalizeH="0" baseline="0" noProof="0" dirty="0">
                <a:ln>
                  <a:noFill/>
                </a:ln>
                <a:solidFill>
                  <a:srgbClr val="56BEEC">
                    <a:lumMod val="50000"/>
                  </a:srgbClr>
                </a:solidFill>
                <a:effectLst/>
                <a:uLnTx/>
                <a:uFillTx/>
                <a:latin typeface="Roboto"/>
                <a:cs typeface="Helvetica"/>
              </a:rPr>
              <a:t> Future Events for</a:t>
            </a:r>
            <a:r>
              <a:rPr lang="en-US" altLang="ja-JP" sz="2800" dirty="0">
                <a:solidFill>
                  <a:srgbClr val="56BEEC">
                    <a:lumMod val="50000"/>
                  </a:srgbClr>
                </a:solidFill>
                <a:latin typeface="Roboto"/>
                <a:cs typeface="Helvetica"/>
              </a:rPr>
              <a:t> the ICG/PTWS</a:t>
            </a:r>
            <a:endParaRPr kumimoji="1" lang="ja-JP" altLang="en-US" sz="2800" b="0" i="0" u="none" strike="noStrike" kern="1200" cap="none" spc="0" normalizeH="0" baseline="0" noProof="0" dirty="0">
              <a:ln>
                <a:noFill/>
              </a:ln>
              <a:effectLst/>
              <a:uLnTx/>
              <a:uFillTx/>
              <a:latin typeface="Roboto"/>
              <a:cs typeface="Helvetica"/>
            </a:endParaRPr>
          </a:p>
        </p:txBody>
      </p:sp>
      <p:sp>
        <p:nvSpPr>
          <p:cNvPr id="3" name="正方形/長方形 2"/>
          <p:cNvSpPr/>
          <p:nvPr/>
        </p:nvSpPr>
        <p:spPr>
          <a:xfrm>
            <a:off x="1053466" y="1397597"/>
            <a:ext cx="7077579" cy="523220"/>
          </a:xfrm>
          <a:prstGeom prst="rect">
            <a:avLst/>
          </a:prstGeom>
        </p:spPr>
        <p:txBody>
          <a:bodyPr wrap="none">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altLang="ja-JP" sz="2800" b="0" i="0" u="none" strike="noStrike" kern="1200" cap="none" spc="0" normalizeH="0" baseline="0" noProof="0" dirty="0">
                <a:ln>
                  <a:noFill/>
                </a:ln>
                <a:effectLst/>
                <a:uLnTx/>
                <a:uFillTx/>
                <a:latin typeface="Arial" panose="020B0604020202020204" pitchFamily="34" charset="0"/>
                <a:ea typeface="Roboto"/>
                <a:cs typeface="Arial" panose="020B0604020202020204" pitchFamily="34" charset="0"/>
              </a:rPr>
              <a:t>ICG/PTWS Steering Committee Meeting</a:t>
            </a:r>
          </a:p>
        </p:txBody>
      </p:sp>
      <p:sp>
        <p:nvSpPr>
          <p:cNvPr id="5" name="正方形/長方形 4"/>
          <p:cNvSpPr/>
          <p:nvPr/>
        </p:nvSpPr>
        <p:spPr>
          <a:xfrm>
            <a:off x="1053466" y="2747215"/>
            <a:ext cx="4833374" cy="523220"/>
          </a:xfrm>
          <a:prstGeom prst="rect">
            <a:avLst/>
          </a:prstGeom>
        </p:spPr>
        <p:txBody>
          <a:bodyPr wrap="none">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altLang="ja-JP" sz="2800" b="0" i="0" u="none" strike="noStrike" kern="1200" cap="none" spc="0" normalizeH="0" baseline="0" noProof="0" dirty="0" smtClean="0">
                <a:ln>
                  <a:noFill/>
                </a:ln>
                <a:effectLst/>
                <a:uLnTx/>
                <a:uFillTx/>
                <a:latin typeface="Arial" panose="020B0604020202020204" pitchFamily="34" charset="0"/>
                <a:ea typeface="Roboto"/>
                <a:cs typeface="Arial" panose="020B0604020202020204" pitchFamily="34" charset="0"/>
              </a:rPr>
              <a:t>ICG/PTWS-XXXI </a:t>
            </a:r>
            <a:r>
              <a:rPr kumimoji="0" lang="en-US" altLang="ja-JP" sz="2800" b="0" i="0" u="none" strike="noStrike" kern="1200" cap="none" spc="0" normalizeH="0" baseline="0" noProof="0" dirty="0">
                <a:ln>
                  <a:noFill/>
                </a:ln>
                <a:effectLst/>
                <a:uLnTx/>
                <a:uFillTx/>
                <a:latin typeface="Arial" panose="020B0604020202020204" pitchFamily="34" charset="0"/>
                <a:ea typeface="Roboto"/>
                <a:cs typeface="Arial" panose="020B0604020202020204" pitchFamily="34" charset="0"/>
              </a:rPr>
              <a:t>Session</a:t>
            </a:r>
          </a:p>
        </p:txBody>
      </p:sp>
      <p:sp>
        <p:nvSpPr>
          <p:cNvPr id="6" name="正方形/長方形 5"/>
          <p:cNvSpPr/>
          <p:nvPr/>
        </p:nvSpPr>
        <p:spPr>
          <a:xfrm>
            <a:off x="1063223" y="3277658"/>
            <a:ext cx="6096000" cy="707886"/>
          </a:xfrm>
          <a:prstGeom prst="rect">
            <a:avLst/>
          </a:prstGeom>
        </p:spPr>
        <p:txBody>
          <a:bodyPr>
            <a:spAutoFit/>
          </a:bodyPr>
          <a:lstStyle/>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ja-JP" sz="2000" b="0" i="0" u="none" strike="noStrike" kern="1200" cap="none" spc="0" normalizeH="0" baseline="0" noProof="0" dirty="0">
                <a:ln>
                  <a:noFill/>
                </a:ln>
                <a:effectLst/>
                <a:uLnTx/>
                <a:uFillTx/>
                <a:latin typeface="Arial" panose="020B0604020202020204" pitchFamily="34" charset="0"/>
                <a:ea typeface="Roboto"/>
                <a:cs typeface="Arial" panose="020B0604020202020204" pitchFamily="34" charset="0"/>
              </a:rPr>
              <a:t>Venue: Beijing, China</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ja-JP" sz="2000" b="0" i="0" u="none" strike="noStrike" kern="1200" cap="none" spc="0" normalizeH="0" baseline="0" noProof="0" dirty="0">
                <a:ln>
                  <a:noFill/>
                </a:ln>
                <a:effectLst/>
                <a:uLnTx/>
                <a:uFillTx/>
                <a:latin typeface="Arial" panose="020B0604020202020204" pitchFamily="34" charset="0"/>
                <a:ea typeface="Roboto"/>
                <a:cs typeface="Arial" panose="020B0604020202020204" pitchFamily="34" charset="0"/>
              </a:rPr>
              <a:t>Date: April, 2025</a:t>
            </a:r>
          </a:p>
        </p:txBody>
      </p:sp>
      <p:sp>
        <p:nvSpPr>
          <p:cNvPr id="7" name="正方形/長方形 6"/>
          <p:cNvSpPr/>
          <p:nvPr/>
        </p:nvSpPr>
        <p:spPr>
          <a:xfrm>
            <a:off x="1063223" y="4102463"/>
            <a:ext cx="5087739" cy="523220"/>
          </a:xfrm>
          <a:prstGeom prst="rect">
            <a:avLst/>
          </a:prstGeom>
        </p:spPr>
        <p:txBody>
          <a:bodyPr wrap="none">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altLang="ja-JP" sz="2800" b="0" i="0" u="none" strike="noStrike" kern="1200" cap="none" spc="0" normalizeH="0" baseline="0" noProof="0" dirty="0">
                <a:ln>
                  <a:noFill/>
                </a:ln>
                <a:effectLst/>
                <a:uLnTx/>
                <a:uFillTx/>
                <a:latin typeface="Arial" panose="020B0604020202020204" pitchFamily="34" charset="0"/>
                <a:ea typeface="Roboto"/>
                <a:cs typeface="Arial" panose="020B0604020202020204" pitchFamily="34" charset="0"/>
              </a:rPr>
              <a:t>Exercise Pacific Wave 2024</a:t>
            </a:r>
          </a:p>
        </p:txBody>
      </p:sp>
      <p:sp>
        <p:nvSpPr>
          <p:cNvPr id="8" name="正方形/長方形 7"/>
          <p:cNvSpPr/>
          <p:nvPr/>
        </p:nvSpPr>
        <p:spPr>
          <a:xfrm>
            <a:off x="1063223" y="4597502"/>
            <a:ext cx="11314671" cy="1631216"/>
          </a:xfrm>
          <a:prstGeom prst="rect">
            <a:avLst/>
          </a:prstGeom>
        </p:spPr>
        <p:txBody>
          <a:bodyPr wrap="square">
            <a:spAutoFit/>
          </a:bodyPr>
          <a:lstStyle/>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ja-JP" sz="2000" b="0" i="0" u="none" strike="noStrike" kern="1200" cap="none" spc="0" normalizeH="0" baseline="0" noProof="0" dirty="0">
                <a:ln>
                  <a:noFill/>
                </a:ln>
                <a:effectLst/>
                <a:uLnTx/>
                <a:uFillTx/>
                <a:latin typeface="Arial" panose="020B0604020202020204" pitchFamily="34" charset="0"/>
                <a:ea typeface="Roboto"/>
                <a:cs typeface="Arial" panose="020B0604020202020204" pitchFamily="34" charset="0"/>
              </a:rPr>
              <a:t>September to November, 2024</a:t>
            </a:r>
            <a:r>
              <a:rPr kumimoji="0" lang="en-US" altLang="ja-JP" sz="2000" b="0" i="0" u="none" strike="noStrike" kern="1200" cap="none" spc="0" normalizeH="0" noProof="0" dirty="0">
                <a:ln>
                  <a:noFill/>
                </a:ln>
                <a:effectLst/>
                <a:uLnTx/>
                <a:uFillTx/>
                <a:latin typeface="Arial" panose="020B0604020202020204" pitchFamily="34" charset="0"/>
                <a:ea typeface="Roboto"/>
                <a:cs typeface="Arial" panose="020B0604020202020204" pitchFamily="34" charset="0"/>
              </a:rPr>
              <a:t> to support IDDRR (13 Oct. 2024) and WTAD (5 Nov. 2024)</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ja-JP" sz="2000" b="0" i="0" u="none" strike="noStrike" kern="1200" cap="none" spc="0" normalizeH="0" noProof="0" dirty="0">
                <a:ln>
                  <a:noFill/>
                </a:ln>
                <a:effectLst/>
                <a:uLnTx/>
                <a:uFillTx/>
                <a:latin typeface="Arial" panose="020B0604020202020204" pitchFamily="34" charset="0"/>
                <a:ea typeface="Roboto"/>
                <a:cs typeface="Arial" panose="020B0604020202020204" pitchFamily="34" charset="0"/>
              </a:rPr>
              <a:t>Regional Exercise and National Exercise </a:t>
            </a:r>
            <a:endParaRPr kumimoji="0" lang="en-US" altLang="ja-JP" sz="2000" b="0" i="0" u="none" strike="noStrike" kern="1200" cap="none" spc="0" normalizeH="0" baseline="0" noProof="0" dirty="0">
              <a:ln>
                <a:noFill/>
              </a:ln>
              <a:effectLst/>
              <a:uLnTx/>
              <a:uFillTx/>
              <a:latin typeface="Arial" panose="020B0604020202020204" pitchFamily="34" charset="0"/>
              <a:ea typeface="Roboto"/>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ja-JP" sz="2000" dirty="0">
                <a:latin typeface="Arial" panose="020B0604020202020204" pitchFamily="34" charset="0"/>
                <a:ea typeface="Roboto"/>
                <a:cs typeface="Arial" panose="020B0604020202020204" pitchFamily="34" charset="0"/>
              </a:rPr>
              <a:t>Live Communications Test from the PTWS TSPs on 5 November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ja-JP" sz="2000" b="0" i="0" u="none" strike="noStrike" kern="1200" cap="none" spc="0" normalizeH="0" baseline="0" noProof="0" dirty="0" smtClean="0">
                <a:ln>
                  <a:noFill/>
                </a:ln>
                <a:effectLst/>
                <a:uLnTx/>
                <a:uFillTx/>
                <a:latin typeface="Arial" panose="020B0604020202020204" pitchFamily="34" charset="0"/>
                <a:ea typeface="Roboto"/>
                <a:cs typeface="Arial" panose="020B0604020202020204" pitchFamily="34" charset="0"/>
              </a:rPr>
              <a:t>Trial Transmission of the dummy message from PTWC to the NAVAREA</a:t>
            </a:r>
            <a:r>
              <a:rPr kumimoji="0" lang="en-US" altLang="ja-JP" sz="2000" b="0" i="0" u="none" strike="noStrike" kern="1200" cap="none" spc="0" normalizeH="0" noProof="0" dirty="0" smtClean="0">
                <a:ln>
                  <a:noFill/>
                </a:ln>
                <a:effectLst/>
                <a:uLnTx/>
                <a:uFillTx/>
                <a:latin typeface="Arial" panose="020B0604020202020204" pitchFamily="34" charset="0"/>
                <a:ea typeface="Roboto"/>
                <a:cs typeface="Arial" panose="020B0604020202020204" pitchFamily="34" charset="0"/>
              </a:rPr>
              <a:t> coordinators thorough the NTWC. </a:t>
            </a:r>
            <a:endParaRPr kumimoji="0" lang="en-US" altLang="ja-JP" sz="2000" b="0" i="0" u="none" strike="noStrike" kern="1200" cap="none" spc="0" normalizeH="0" baseline="0" noProof="0" dirty="0">
              <a:ln>
                <a:noFill/>
              </a:ln>
              <a:effectLst/>
              <a:uLnTx/>
              <a:uFillTx/>
              <a:latin typeface="Arial" panose="020B0604020202020204" pitchFamily="34" charset="0"/>
              <a:ea typeface="Roboto"/>
              <a:cs typeface="Arial" panose="020B0604020202020204" pitchFamily="34" charset="0"/>
            </a:endParaRPr>
          </a:p>
        </p:txBody>
      </p:sp>
      <p:sp>
        <p:nvSpPr>
          <p:cNvPr id="9" name="正方形/長方形 8"/>
          <p:cNvSpPr/>
          <p:nvPr/>
        </p:nvSpPr>
        <p:spPr>
          <a:xfrm>
            <a:off x="1063223" y="1920817"/>
            <a:ext cx="6096000" cy="707886"/>
          </a:xfrm>
          <a:prstGeom prst="rect">
            <a:avLst/>
          </a:prstGeom>
        </p:spPr>
        <p:txBody>
          <a:bodyPr>
            <a:spAutoFit/>
          </a:bodyPr>
          <a:lstStyle/>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ja-JP" sz="2000" b="0" i="0" u="none" strike="noStrike" kern="1200" cap="none" spc="0" normalizeH="0" baseline="0" noProof="0" dirty="0">
                <a:ln>
                  <a:noFill/>
                </a:ln>
                <a:effectLst/>
                <a:uLnTx/>
                <a:uFillTx/>
                <a:latin typeface="Arial" panose="020B0604020202020204" pitchFamily="34" charset="0"/>
                <a:ea typeface="Roboto"/>
                <a:cs typeface="Arial" panose="020B0604020202020204" pitchFamily="34" charset="0"/>
              </a:rPr>
              <a:t>Venue: Hawaii</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ja-JP" sz="2000" b="0" i="0" u="none" strike="noStrike" kern="1200" cap="none" spc="0" normalizeH="0" baseline="0" noProof="0" dirty="0">
                <a:ln>
                  <a:noFill/>
                </a:ln>
                <a:effectLst/>
                <a:uLnTx/>
                <a:uFillTx/>
                <a:latin typeface="Arial" panose="020B0604020202020204" pitchFamily="34" charset="0"/>
                <a:ea typeface="Roboto"/>
                <a:cs typeface="Arial" panose="020B0604020202020204" pitchFamily="34" charset="0"/>
              </a:rPr>
              <a:t>Date: </a:t>
            </a:r>
            <a:r>
              <a:rPr lang="en-US" altLang="ja-JP" sz="2000" dirty="0">
                <a:latin typeface="Arial" panose="020B0604020202020204" pitchFamily="34" charset="0"/>
                <a:ea typeface="Roboto"/>
                <a:cs typeface="Arial" panose="020B0604020202020204" pitchFamily="34" charset="0"/>
              </a:rPr>
              <a:t>16-20 September</a:t>
            </a:r>
            <a:r>
              <a:rPr kumimoji="0" lang="en-US" altLang="ja-JP" sz="2000" b="0" i="0" u="none" strike="noStrike" kern="1200" cap="none" spc="0" normalizeH="0" baseline="0" noProof="0" dirty="0">
                <a:ln>
                  <a:noFill/>
                </a:ln>
                <a:effectLst/>
                <a:uLnTx/>
                <a:uFillTx/>
                <a:latin typeface="Arial" panose="020B0604020202020204" pitchFamily="34" charset="0"/>
                <a:ea typeface="Roboto"/>
                <a:cs typeface="Arial" panose="020B0604020202020204" pitchFamily="34" charset="0"/>
              </a:rPr>
              <a:t>, 2024</a:t>
            </a:r>
          </a:p>
        </p:txBody>
      </p:sp>
    </p:spTree>
    <p:extLst>
      <p:ext uri="{BB962C8B-B14F-4D97-AF65-F5344CB8AC3E}">
        <p14:creationId xmlns:p14="http://schemas.microsoft.com/office/powerpoint/2010/main" val="1758871488"/>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8100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469557" y="210065"/>
            <a:ext cx="9934832" cy="68103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en-US" altLang="ja-JP" sz="2800" b="0" i="0" u="none" strike="noStrike" kern="1200" cap="none" spc="0" normalizeH="0" baseline="0" noProof="0" dirty="0">
                <a:ln>
                  <a:noFill/>
                </a:ln>
                <a:solidFill>
                  <a:srgbClr val="1A6798"/>
                </a:solidFill>
                <a:effectLst/>
                <a:uLnTx/>
                <a:uFillTx/>
                <a:latin typeface="Arial" panose="020B0604020202020204" pitchFamily="34" charset="0"/>
                <a:ea typeface="ＭＳ ゴシック" panose="020B0609070205080204" pitchFamily="49" charset="-128"/>
                <a:cs typeface="Arial" panose="020B0604020202020204" pitchFamily="34" charset="0"/>
              </a:rPr>
              <a:t>The Thirtieth Session of the ICG/PTWS (ICG/PTWS-XXX) </a:t>
            </a:r>
            <a:endParaRPr kumimoji="1" lang="ja-JP" altLang="en-US" sz="2800" b="0" i="0" u="none" strike="noStrike" kern="1200" cap="none" spc="0" normalizeH="0" baseline="0" noProof="0" dirty="0">
              <a:ln>
                <a:noFill/>
              </a:ln>
              <a:solidFill>
                <a:srgbClr val="1A6798"/>
              </a:solidFill>
              <a:effectLst/>
              <a:uLnTx/>
              <a:uFillTx/>
              <a:latin typeface="Arial" panose="020B0604020202020204" pitchFamily="34" charset="0"/>
              <a:ea typeface="ＭＳ ゴシック" panose="020B0609070205080204" pitchFamily="49" charset="-128"/>
              <a:cs typeface="Arial" panose="020B0604020202020204" pitchFamily="34" charset="0"/>
            </a:endParaRPr>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4044" y="3075450"/>
            <a:ext cx="4028949" cy="3021712"/>
          </a:xfrm>
          <a:prstGeom prst="rect">
            <a:avLst/>
          </a:prstGeom>
        </p:spPr>
      </p:pic>
      <p:pic>
        <p:nvPicPr>
          <p:cNvPr id="4" name="図 3"/>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42685" y="3075450"/>
            <a:ext cx="6962377" cy="3049565"/>
          </a:xfrm>
          <a:prstGeom prst="rect">
            <a:avLst/>
          </a:prstGeom>
        </p:spPr>
      </p:pic>
      <p:sp>
        <p:nvSpPr>
          <p:cNvPr id="5" name="テキスト ボックス 4"/>
          <p:cNvSpPr txBox="1"/>
          <p:nvPr/>
        </p:nvSpPr>
        <p:spPr>
          <a:xfrm>
            <a:off x="560174" y="1228624"/>
            <a:ext cx="11216857" cy="190821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Venue: Nuku’alofa in Kingdom of Tonga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Date</a:t>
            </a:r>
            <a:r>
              <a:rPr kumimoji="1" lang="ja-JP" altLang="en-US"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r>
              <a:rPr kumimoji="1" lang="en-US" altLang="ja-JP"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12</a:t>
            </a:r>
            <a:r>
              <a:rPr kumimoji="1" lang="en-US" altLang="ja-JP" sz="2000" b="0" i="0" u="none" strike="noStrike" kern="1200" cap="none" spc="0" normalizeH="0" baseline="30000" noProof="0" dirty="0">
                <a:ln>
                  <a:noFill/>
                </a:ln>
                <a:solidFill>
                  <a:srgbClr val="000000"/>
                </a:solidFill>
                <a:effectLst/>
                <a:uLnTx/>
                <a:uFillTx/>
                <a:latin typeface="Arial" panose="020B0604020202020204" pitchFamily="34" charset="0"/>
                <a:cs typeface="Arial" panose="020B0604020202020204" pitchFamily="34" charset="0"/>
              </a:rPr>
              <a:t>th</a:t>
            </a:r>
            <a:r>
              <a:rPr kumimoji="1" lang="en-US" altLang="ja-JP"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- 15</a:t>
            </a:r>
            <a:r>
              <a:rPr kumimoji="1" lang="en-US" altLang="ja-JP" sz="2000" b="0" i="0" u="none" strike="noStrike" kern="1200" cap="none" spc="0" normalizeH="0" baseline="30000" noProof="0" dirty="0">
                <a:ln>
                  <a:noFill/>
                </a:ln>
                <a:solidFill>
                  <a:srgbClr val="000000"/>
                </a:solidFill>
                <a:effectLst/>
                <a:uLnTx/>
                <a:uFillTx/>
                <a:latin typeface="Arial" panose="020B0604020202020204" pitchFamily="34" charset="0"/>
                <a:cs typeface="Arial" panose="020B0604020202020204" pitchFamily="34" charset="0"/>
              </a:rPr>
              <a:t>th</a:t>
            </a:r>
            <a:r>
              <a:rPr kumimoji="1" lang="en-US" altLang="ja-JP"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September, 2023</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18 Member States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8th JOINT ICG/PTWS– IUGG JOINT TSUNAMI COMMISSION TECHNICAL WORKSHOP</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(11</a:t>
            </a:r>
            <a:r>
              <a:rPr kumimoji="1" lang="en-US" altLang="ja-JP" sz="2000" b="0" i="0" u="none" strike="noStrike" kern="1200" cap="none" spc="0" normalizeH="0" baseline="30000" noProof="0" dirty="0">
                <a:ln>
                  <a:noFill/>
                </a:ln>
                <a:solidFill>
                  <a:srgbClr val="000000"/>
                </a:solidFill>
                <a:effectLst/>
                <a:uLnTx/>
                <a:uFillTx/>
                <a:latin typeface="Arial" panose="020B0604020202020204" pitchFamily="34" charset="0"/>
                <a:cs typeface="Arial" panose="020B0604020202020204" pitchFamily="34" charset="0"/>
              </a:rPr>
              <a:t>th</a:t>
            </a:r>
            <a:r>
              <a:rPr kumimoji="1" lang="en-US" altLang="ja-JP"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September, 2023)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ja-JP" altLang="en-US"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780863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467968" y="121562"/>
            <a:ext cx="10733431" cy="928762"/>
          </a:xfrm>
          <a:solidFill>
            <a:schemeClr val="accent6">
              <a:lumMod val="40000"/>
              <a:lumOff val="60000"/>
            </a:schemeClr>
          </a:solidFill>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lvl="0">
              <a:defRPr/>
            </a:pPr>
            <a:r>
              <a:rPr lang="en-US" altLang="ja-JP" sz="2800" dirty="0">
                <a:solidFill>
                  <a:schemeClr val="accent4"/>
                </a:solidFill>
                <a:latin typeface="Roboto"/>
              </a:rPr>
              <a:t>8th JOINT ICG/PTWS– IUGG JOINT TSUNAMI COMMISSION TECHNICAL WORKSHOP</a:t>
            </a:r>
            <a:r>
              <a:rPr lang="ja-JP" altLang="en-US" sz="2800" dirty="0">
                <a:solidFill>
                  <a:schemeClr val="accent4"/>
                </a:solidFill>
                <a:latin typeface="Roboto"/>
              </a:rPr>
              <a:t> </a:t>
            </a:r>
            <a:r>
              <a:rPr lang="en-US" altLang="ja-JP" sz="2800" dirty="0">
                <a:solidFill>
                  <a:schemeClr val="accent4"/>
                </a:solidFill>
                <a:latin typeface="Roboto"/>
              </a:rPr>
              <a:t>(11th September, 2023)</a:t>
            </a:r>
            <a:endParaRPr kumimoji="1" lang="ja-JP" altLang="en-US" sz="2800" b="0" i="0" u="none" strike="noStrike" kern="1200" cap="none" spc="0" normalizeH="0" baseline="0" noProof="0" dirty="0">
              <a:ln>
                <a:noFill/>
              </a:ln>
              <a:solidFill>
                <a:schemeClr val="accent4"/>
              </a:solidFill>
              <a:effectLst/>
              <a:uLnTx/>
              <a:uFillTx/>
              <a:latin typeface="Roboto"/>
              <a:cs typeface="Helvetica"/>
            </a:endParaRPr>
          </a:p>
        </p:txBody>
      </p:sp>
      <p:sp>
        <p:nvSpPr>
          <p:cNvPr id="3" name="正方形/長方形 2"/>
          <p:cNvSpPr/>
          <p:nvPr/>
        </p:nvSpPr>
        <p:spPr>
          <a:xfrm>
            <a:off x="567121" y="1298258"/>
            <a:ext cx="10284493" cy="1631216"/>
          </a:xfrm>
          <a:prstGeom prst="rect">
            <a:avLst/>
          </a:prstGeom>
        </p:spPr>
        <p:txBody>
          <a:bodyPr wrap="square">
            <a:spAutoFit/>
          </a:bodyPr>
          <a:lstStyle/>
          <a:p>
            <a:pPr lvl="0">
              <a:lnSpc>
                <a:spcPts val="3000"/>
              </a:lnSpc>
              <a:defRPr/>
            </a:pPr>
            <a:r>
              <a:rPr lang="en-US" altLang="ja-JP" sz="2400" dirty="0">
                <a:latin typeface="Arial" panose="020B0604020202020204" pitchFamily="34" charset="0"/>
                <a:cs typeface="Arial" panose="020B0604020202020204" pitchFamily="34" charset="0"/>
              </a:rPr>
              <a:t>Understanding and lessons learned from the tsunami generated by the </a:t>
            </a:r>
            <a:r>
              <a:rPr lang="en-US" altLang="ja-JP" sz="2400" dirty="0" err="1">
                <a:latin typeface="Arial" panose="020B0604020202020204" pitchFamily="34" charset="0"/>
                <a:cs typeface="Arial" panose="020B0604020202020204" pitchFamily="34" charset="0"/>
              </a:rPr>
              <a:t>Hunga</a:t>
            </a:r>
            <a:r>
              <a:rPr lang="en-US" altLang="ja-JP" sz="2400" dirty="0">
                <a:latin typeface="Arial" panose="020B0604020202020204" pitchFamily="34" charset="0"/>
                <a:cs typeface="Arial" panose="020B0604020202020204" pitchFamily="34" charset="0"/>
              </a:rPr>
              <a:t> Tonga-</a:t>
            </a:r>
            <a:r>
              <a:rPr lang="en-US" altLang="ja-JP" sz="2400" dirty="0" err="1">
                <a:latin typeface="Arial" panose="020B0604020202020204" pitchFamily="34" charset="0"/>
                <a:cs typeface="Arial" panose="020B0604020202020204" pitchFamily="34" charset="0"/>
              </a:rPr>
              <a:t>Hunga</a:t>
            </a:r>
            <a:r>
              <a:rPr lang="en-US" altLang="ja-JP" sz="2400" dirty="0">
                <a:latin typeface="Arial" panose="020B0604020202020204" pitchFamily="34" charset="0"/>
                <a:cs typeface="Arial" panose="020B0604020202020204" pitchFamily="34" charset="0"/>
              </a:rPr>
              <a:t> </a:t>
            </a:r>
            <a:r>
              <a:rPr lang="en-US" altLang="ja-JP" sz="2400" dirty="0" err="1">
                <a:latin typeface="Arial" panose="020B0604020202020204" pitchFamily="34" charset="0"/>
                <a:cs typeface="Arial" panose="020B0604020202020204" pitchFamily="34" charset="0"/>
              </a:rPr>
              <a:t>Ha'apai</a:t>
            </a:r>
            <a:r>
              <a:rPr lang="en-US" altLang="ja-JP" sz="2400" dirty="0">
                <a:latin typeface="Arial" panose="020B0604020202020204" pitchFamily="34" charset="0"/>
                <a:cs typeface="Arial" panose="020B0604020202020204" pitchFamily="34" charset="0"/>
              </a:rPr>
              <a:t> volcano eruption on 15 January 2022 for development of Tsunami Warning and Mitigation System for tsunamis generated by volcanoes and other non-seismic sources</a:t>
            </a:r>
            <a:r>
              <a:rPr kumimoji="1" lang="ja-JP" altLang="en-US" sz="2800" dirty="0">
                <a:solidFill>
                  <a:srgbClr val="1A6798"/>
                </a:solidFill>
                <a:cs typeface="Helvetica"/>
              </a:rPr>
              <a:t>　</a:t>
            </a:r>
          </a:p>
        </p:txBody>
      </p:sp>
      <p:sp>
        <p:nvSpPr>
          <p:cNvPr id="4" name="正方形/長方形 3"/>
          <p:cNvSpPr/>
          <p:nvPr/>
        </p:nvSpPr>
        <p:spPr>
          <a:xfrm>
            <a:off x="467969" y="3572825"/>
            <a:ext cx="10383644" cy="1938992"/>
          </a:xfrm>
          <a:prstGeom prst="rect">
            <a:avLst/>
          </a:prstGeom>
          <a:ln>
            <a:solidFill>
              <a:schemeClr val="tx1"/>
            </a:solidFill>
          </a:ln>
        </p:spPr>
        <p:txBody>
          <a:bodyPr wrap="square">
            <a:spAutoFit/>
          </a:bodyPr>
          <a:lstStyle/>
          <a:p>
            <a:pPr marL="1255713" indent="-1255713"/>
            <a:r>
              <a:rPr lang="en-US" altLang="ja-JP" sz="2000" dirty="0">
                <a:latin typeface="Arial" panose="020B0604020202020204" pitchFamily="34" charset="0"/>
                <a:cs typeface="Arial" panose="020B0604020202020204" pitchFamily="34" charset="0"/>
              </a:rPr>
              <a:t>Session 1: Overview of tsunami caused by eruption of the </a:t>
            </a:r>
            <a:r>
              <a:rPr lang="en-US" altLang="ja-JP" sz="2000" dirty="0" err="1">
                <a:latin typeface="Arial" panose="020B0604020202020204" pitchFamily="34" charset="0"/>
                <a:cs typeface="Arial" panose="020B0604020202020204" pitchFamily="34" charset="0"/>
              </a:rPr>
              <a:t>Hunga</a:t>
            </a:r>
            <a:r>
              <a:rPr lang="en-US" altLang="ja-JP" sz="2000" dirty="0">
                <a:latin typeface="Arial" panose="020B0604020202020204" pitchFamily="34" charset="0"/>
                <a:cs typeface="Arial" panose="020B0604020202020204" pitchFamily="34" charset="0"/>
              </a:rPr>
              <a:t> Tonga-</a:t>
            </a:r>
            <a:r>
              <a:rPr lang="en-US" altLang="ja-JP" sz="2000" dirty="0" err="1">
                <a:latin typeface="Arial" panose="020B0604020202020204" pitchFamily="34" charset="0"/>
                <a:cs typeface="Arial" panose="020B0604020202020204" pitchFamily="34" charset="0"/>
              </a:rPr>
              <a:t>Hunga</a:t>
            </a:r>
            <a:r>
              <a:rPr lang="en-US" altLang="ja-JP" sz="2000" dirty="0">
                <a:latin typeface="Arial" panose="020B0604020202020204" pitchFamily="34" charset="0"/>
                <a:cs typeface="Arial" panose="020B0604020202020204" pitchFamily="34" charset="0"/>
              </a:rPr>
              <a:t> </a:t>
            </a:r>
            <a:r>
              <a:rPr lang="en-US" altLang="ja-JP" sz="2000" dirty="0" err="1">
                <a:latin typeface="Arial" panose="020B0604020202020204" pitchFamily="34" charset="0"/>
                <a:cs typeface="Arial" panose="020B0604020202020204" pitchFamily="34" charset="0"/>
              </a:rPr>
              <a:t>Ha’apai</a:t>
            </a:r>
            <a:r>
              <a:rPr lang="en-US" altLang="ja-JP" sz="2000" dirty="0">
                <a:latin typeface="Arial" panose="020B0604020202020204" pitchFamily="34" charset="0"/>
                <a:cs typeface="Arial" panose="020B0604020202020204" pitchFamily="34" charset="0"/>
              </a:rPr>
              <a:t> volcano on 15 January 2022</a:t>
            </a:r>
          </a:p>
          <a:p>
            <a:r>
              <a:rPr lang="en-US" altLang="ja-JP" sz="2000" dirty="0">
                <a:latin typeface="Arial" panose="020B0604020202020204" pitchFamily="34" charset="0"/>
                <a:cs typeface="Arial" panose="020B0604020202020204" pitchFamily="34" charset="0"/>
              </a:rPr>
              <a:t>Session 2: Mechanism of tsunami generation for HTHH</a:t>
            </a:r>
          </a:p>
          <a:p>
            <a:r>
              <a:rPr lang="en-US" altLang="ja-JP" sz="2000" dirty="0">
                <a:latin typeface="Arial" panose="020B0604020202020204" pitchFamily="34" charset="0"/>
                <a:cs typeface="Arial" panose="020B0604020202020204" pitchFamily="34" charset="0"/>
              </a:rPr>
              <a:t>Session 3: Lessons and learned on tsunami warning and mitigation</a:t>
            </a:r>
          </a:p>
          <a:p>
            <a:pPr marL="1255713" indent="-1255713"/>
            <a:r>
              <a:rPr lang="en-US" altLang="ja-JP" sz="2000" dirty="0">
                <a:latin typeface="Arial" panose="020B0604020202020204" pitchFamily="34" charset="0"/>
                <a:cs typeface="Arial" panose="020B0604020202020204" pitchFamily="34" charset="0"/>
              </a:rPr>
              <a:t>Session 4: Panel Discussion Theme: How can we predict and mitigate for tsunami generated by volcanoes</a:t>
            </a:r>
            <a:r>
              <a:rPr lang="en-US" altLang="ja-JP" dirty="0"/>
              <a:t>? </a:t>
            </a:r>
            <a:endParaRPr lang="ja-JP" altLang="en-US" dirty="0"/>
          </a:p>
        </p:txBody>
      </p:sp>
    </p:spTree>
    <p:extLst>
      <p:ext uri="{BB962C8B-B14F-4D97-AF65-F5344CB8AC3E}">
        <p14:creationId xmlns:p14="http://schemas.microsoft.com/office/powerpoint/2010/main" val="120163614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134100" y="1495345"/>
            <a:ext cx="3344903" cy="4763780"/>
          </a:xfrm>
          <a:prstGeom prst="rect">
            <a:avLst/>
          </a:prstGeom>
          <a:ln>
            <a:solidFill>
              <a:schemeClr val="tx1"/>
            </a:solidFill>
          </a:ln>
        </p:spPr>
      </p:pic>
      <p:sp>
        <p:nvSpPr>
          <p:cNvPr id="4" name="タイトル 1"/>
          <p:cNvSpPr txBox="1">
            <a:spLocks/>
          </p:cNvSpPr>
          <p:nvPr/>
        </p:nvSpPr>
        <p:spPr>
          <a:xfrm>
            <a:off x="473943" y="126774"/>
            <a:ext cx="10519391" cy="568471"/>
          </a:xfrm>
          <a:prstGeom prst="rect">
            <a:avLst/>
          </a:prstGeom>
          <a:noFill/>
        </p:spPr>
        <p:txBody>
          <a:bodyPr vert="horz" lIns="68580" tIns="34290" rIns="68580" bIns="34290" rtlCol="0" anchor="t">
            <a:normAutofit fontScale="97500"/>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0" marR="0" lvl="0" indent="0" algn="l" defTabSz="342900" rtl="0" eaLnBrk="1" fontAlgn="auto" latinLnBrk="0" hangingPunct="1">
              <a:lnSpc>
                <a:spcPct val="100000"/>
              </a:lnSpc>
              <a:spcBef>
                <a:spcPct val="0"/>
              </a:spcBef>
              <a:spcAft>
                <a:spcPts val="0"/>
              </a:spcAft>
              <a:buClrTx/>
              <a:buSzTx/>
              <a:buFontTx/>
              <a:buNone/>
              <a:tabLst/>
              <a:defRPr/>
            </a:pPr>
            <a:r>
              <a:rPr kumimoji="1" lang="en-US" altLang="ja-JP" sz="1800" b="0" i="0" u="none" strike="noStrike" kern="1200" cap="none" spc="0" normalizeH="0" baseline="0" noProof="0" dirty="0">
                <a:ln/>
                <a:solidFill>
                  <a:srgbClr val="0D587A"/>
                </a:solidFill>
                <a:effectLst/>
                <a:uLnTx/>
                <a:uFillTx/>
                <a:latin typeface="Arial" panose="020B0604020202020204" pitchFamily="34" charset="0"/>
                <a:ea typeface="メイリオ" panose="020B0604030504040204" pitchFamily="50" charset="-128"/>
                <a:cs typeface="Arial" panose="020B0604020202020204" pitchFamily="34" charset="0"/>
              </a:rPr>
              <a:t>PTWS responses to15 January 2022, </a:t>
            </a:r>
            <a:r>
              <a:rPr kumimoji="1" lang="en-US" altLang="ja-JP" sz="1800" b="0" i="0" u="none" strike="noStrike" kern="1200" cap="none" spc="0" normalizeH="0" baseline="0" noProof="0" dirty="0" err="1">
                <a:ln/>
                <a:solidFill>
                  <a:srgbClr val="0D587A"/>
                </a:solidFill>
                <a:effectLst/>
                <a:uLnTx/>
                <a:uFillTx/>
                <a:latin typeface="Arial" panose="020B0604020202020204" pitchFamily="34" charset="0"/>
                <a:ea typeface="メイリオ" panose="020B0604030504040204" pitchFamily="50" charset="-128"/>
                <a:cs typeface="Arial" panose="020B0604020202020204" pitchFamily="34" charset="0"/>
              </a:rPr>
              <a:t>Hunga</a:t>
            </a:r>
            <a:r>
              <a:rPr kumimoji="1" lang="en-US" altLang="ja-JP" sz="1800" b="0" i="0" u="none" strike="noStrike" kern="1200" cap="none" spc="0" normalizeH="0" baseline="0" noProof="0" dirty="0">
                <a:ln/>
                <a:solidFill>
                  <a:srgbClr val="0D587A"/>
                </a:solidFill>
                <a:effectLst/>
                <a:uLnTx/>
                <a:uFillTx/>
                <a:latin typeface="Arial" panose="020B0604020202020204" pitchFamily="34" charset="0"/>
                <a:ea typeface="メイリオ" panose="020B0604030504040204" pitchFamily="50" charset="-128"/>
                <a:cs typeface="Arial" panose="020B0604020202020204" pitchFamily="34" charset="0"/>
              </a:rPr>
              <a:t> Tonga-</a:t>
            </a:r>
            <a:r>
              <a:rPr kumimoji="1" lang="en-US" altLang="ja-JP" sz="1800" b="0" i="0" u="none" strike="noStrike" kern="1200" cap="none" spc="0" normalizeH="0" baseline="0" noProof="0" dirty="0" err="1">
                <a:ln/>
                <a:solidFill>
                  <a:srgbClr val="0D587A"/>
                </a:solidFill>
                <a:effectLst/>
                <a:uLnTx/>
                <a:uFillTx/>
                <a:latin typeface="Arial" panose="020B0604020202020204" pitchFamily="34" charset="0"/>
                <a:ea typeface="メイリオ" panose="020B0604030504040204" pitchFamily="50" charset="-128"/>
                <a:cs typeface="Arial" panose="020B0604020202020204" pitchFamily="34" charset="0"/>
              </a:rPr>
              <a:t>Hunga</a:t>
            </a:r>
            <a:r>
              <a:rPr kumimoji="1" lang="en-US" altLang="ja-JP" sz="1800" b="0" i="0" u="none" strike="noStrike" kern="1200" cap="none" spc="0" normalizeH="0" baseline="0" noProof="0" dirty="0">
                <a:ln/>
                <a:solidFill>
                  <a:srgbClr val="0D587A"/>
                </a:solidFill>
                <a:effectLst/>
                <a:uLnTx/>
                <a:uFillTx/>
                <a:latin typeface="Arial" panose="020B0604020202020204" pitchFamily="34" charset="0"/>
                <a:ea typeface="メイリオ" panose="020B0604030504040204" pitchFamily="50" charset="-128"/>
                <a:cs typeface="Arial" panose="020B0604020202020204" pitchFamily="34" charset="0"/>
              </a:rPr>
              <a:t> </a:t>
            </a:r>
            <a:r>
              <a:rPr kumimoji="1" lang="en-US" altLang="ja-JP" sz="1800" b="0" i="0" u="none" strike="noStrike" kern="1200" cap="none" spc="0" normalizeH="0" baseline="0" noProof="0" dirty="0" err="1">
                <a:ln/>
                <a:solidFill>
                  <a:srgbClr val="0D587A"/>
                </a:solidFill>
                <a:effectLst/>
                <a:uLnTx/>
                <a:uFillTx/>
                <a:latin typeface="Arial" panose="020B0604020202020204" pitchFamily="34" charset="0"/>
                <a:ea typeface="メイリオ" panose="020B0604030504040204" pitchFamily="50" charset="-128"/>
                <a:cs typeface="Arial" panose="020B0604020202020204" pitchFamily="34" charset="0"/>
              </a:rPr>
              <a:t>Ha'apai</a:t>
            </a:r>
            <a:r>
              <a:rPr kumimoji="1" lang="en-US" altLang="ja-JP" sz="1800" b="0" i="0" u="none" strike="noStrike" kern="1200" cap="none" spc="0" normalizeH="0" baseline="0" noProof="0" dirty="0">
                <a:ln/>
                <a:solidFill>
                  <a:srgbClr val="0D587A"/>
                </a:solidFill>
                <a:effectLst/>
                <a:uLnTx/>
                <a:uFillTx/>
                <a:latin typeface="Arial" panose="020B0604020202020204" pitchFamily="34" charset="0"/>
                <a:ea typeface="メイリオ" panose="020B0604030504040204" pitchFamily="50" charset="-128"/>
                <a:cs typeface="Arial" panose="020B0604020202020204" pitchFamily="34" charset="0"/>
              </a:rPr>
              <a:t> Volcanic Eruption and Tsunami</a:t>
            </a:r>
            <a:r>
              <a:rPr kumimoji="1" lang="en-US" altLang="ja-JP" sz="1800" b="0" i="0" u="none" strike="noStrike" kern="1200" cap="none" spc="0" normalizeH="0" baseline="0" noProof="0" dirty="0">
                <a:ln>
                  <a:noFill/>
                </a:ln>
                <a:solidFill>
                  <a:srgbClr val="0D587A"/>
                </a:solidFill>
                <a:effectLst/>
                <a:uLnTx/>
                <a:uFillTx/>
                <a:latin typeface="Arial" panose="020B0604020202020204" pitchFamily="34" charset="0"/>
                <a:ea typeface="メイリオ" panose="020B0604030504040204" pitchFamily="50" charset="-128"/>
                <a:cs typeface="Arial" panose="020B0604020202020204" pitchFamily="34" charset="0"/>
              </a:rPr>
              <a:t> </a:t>
            </a:r>
            <a:endParaRPr kumimoji="1" lang="ja-JP" altLang="en-US" sz="1800" b="0" i="0" u="none" strike="noStrike" kern="1200" cap="none" spc="0" normalizeH="0" baseline="0" noProof="0" dirty="0">
              <a:ln>
                <a:noFill/>
              </a:ln>
              <a:solidFill>
                <a:srgbClr val="0D587A"/>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13" name="コンテンツ プレースホルダー 2"/>
          <p:cNvSpPr txBox="1">
            <a:spLocks/>
          </p:cNvSpPr>
          <p:nvPr/>
        </p:nvSpPr>
        <p:spPr>
          <a:xfrm>
            <a:off x="230835" y="695245"/>
            <a:ext cx="5725465" cy="5789513"/>
          </a:xfrm>
          <a:prstGeom prst="rect">
            <a:avLst/>
          </a:prstGeom>
          <a:solidFill>
            <a:schemeClr val="bg1"/>
          </a:solidFill>
          <a:ln>
            <a:solidFill>
              <a:schemeClr val="accent6"/>
            </a:solidFill>
          </a:ln>
        </p:spPr>
        <p:txBody>
          <a:bodyPr vert="horz" lIns="68580" tIns="34290" rIns="68580" bIns="34290" rtlCol="0" anchor="t">
            <a:normAutofit fontScale="925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342900" marR="0" lvl="0" indent="-342900" algn="l" defTabSz="457200" rtl="0" eaLnBrk="1" fontAlgn="auto" latinLnBrk="0" hangingPunct="1">
              <a:lnSpc>
                <a:spcPct val="100000"/>
              </a:lnSpc>
              <a:spcBef>
                <a:spcPts val="1000"/>
              </a:spcBef>
              <a:spcAft>
                <a:spcPts val="0"/>
              </a:spcAft>
              <a:buClrTx/>
              <a:buSzPct val="80000"/>
              <a:buFont typeface="Wingdings" panose="05000000000000000000" pitchFamily="2" charset="2"/>
              <a:buChar char="Ø"/>
              <a:tabLst/>
              <a:defRPr/>
            </a:pPr>
            <a:r>
              <a:rPr kumimoji="1" lang="en-US" altLang="ja-JP" sz="2000" b="0" i="0" u="none" strike="noStrike" kern="1200" cap="none" spc="0" normalizeH="0" baseline="0" noProof="0" dirty="0">
                <a:ln>
                  <a:noFill/>
                </a:ln>
                <a:solidFill>
                  <a:srgbClr val="000000"/>
                </a:solidFill>
                <a:effectLst/>
                <a:uLnTx/>
                <a:uFillTx/>
                <a:latin typeface="Arial"/>
                <a:cs typeface="Arial"/>
              </a:rPr>
              <a:t>Hunga Tonga-Hunga Ha'apai Volcano erupted on 15 January 2022.</a:t>
            </a:r>
            <a:endParaRPr lang="en-US" altLang="ja-JP" sz="2000" b="0" i="0" u="none" strike="noStrike" kern="1200" cap="none" spc="0" normalizeH="0" baseline="0" noProof="0" dirty="0">
              <a:ln>
                <a:noFill/>
              </a:ln>
              <a:solidFill>
                <a:srgbClr val="000000"/>
              </a:solidFill>
              <a:effectLst/>
              <a:uLnTx/>
              <a:uFillTx/>
              <a:latin typeface="Arial"/>
              <a:cs typeface="Arial"/>
            </a:endParaRPr>
          </a:p>
          <a:p>
            <a:pPr marL="342900" marR="0" lvl="0" indent="-342900" algn="l" defTabSz="457200" rtl="0" eaLnBrk="1" fontAlgn="auto" latinLnBrk="0" hangingPunct="1">
              <a:lnSpc>
                <a:spcPct val="100000"/>
              </a:lnSpc>
              <a:spcBef>
                <a:spcPts val="1000"/>
              </a:spcBef>
              <a:spcAft>
                <a:spcPts val="0"/>
              </a:spcAft>
              <a:buClrTx/>
              <a:buSzPct val="80000"/>
              <a:buFont typeface="Wingdings" panose="05000000000000000000" pitchFamily="2" charset="2"/>
              <a:buChar char="Ø"/>
              <a:tabLst/>
              <a:defRPr/>
            </a:pPr>
            <a:r>
              <a:rPr kumimoji="1" lang="en-US" altLang="ja-JP" sz="2000" b="0" i="0" u="none" strike="noStrike" kern="1200" cap="none" spc="0" normalizeH="0" baseline="0" noProof="0" dirty="0">
                <a:ln>
                  <a:noFill/>
                </a:ln>
                <a:solidFill>
                  <a:srgbClr val="000000"/>
                </a:solidFill>
                <a:effectLst/>
                <a:uLnTx/>
                <a:uFillTx/>
                <a:latin typeface="Arial"/>
                <a:cs typeface="Arial"/>
              </a:rPr>
              <a:t>Tsunami waves were observed at not only near tide gauges but also distant tide gauges.- Larger than 1 meter in California of USA, Chile, Japan.</a:t>
            </a:r>
            <a:endParaRPr lang="en-US" altLang="ja-JP" sz="2000" b="0" i="0" u="none" strike="noStrike" kern="1200" cap="none" spc="0" normalizeH="0" baseline="0" noProof="0" dirty="0">
              <a:ln>
                <a:noFill/>
              </a:ln>
              <a:solidFill>
                <a:srgbClr val="000000"/>
              </a:solidFill>
              <a:effectLst/>
              <a:uLnTx/>
              <a:uFillTx/>
              <a:latin typeface="Arial"/>
              <a:cs typeface="Arial"/>
            </a:endParaRPr>
          </a:p>
          <a:p>
            <a:pPr marL="342900" marR="0" lvl="0" indent="-342900" algn="l" defTabSz="457200" rtl="0" eaLnBrk="1" fontAlgn="auto" latinLnBrk="0" hangingPunct="1">
              <a:lnSpc>
                <a:spcPct val="100000"/>
              </a:lnSpc>
              <a:spcBef>
                <a:spcPts val="1000"/>
              </a:spcBef>
              <a:spcAft>
                <a:spcPts val="0"/>
              </a:spcAft>
              <a:buClrTx/>
              <a:buSzPct val="80000"/>
              <a:buFont typeface="Wingdings" panose="05000000000000000000" pitchFamily="2" charset="2"/>
              <a:buChar char="Ø"/>
              <a:tabLst/>
              <a:defRPr/>
            </a:pPr>
            <a:r>
              <a:rPr kumimoji="1" lang="en-US" altLang="ja-JP" sz="2000" b="0" i="0" u="none" strike="noStrike" kern="1200" cap="none" spc="0" normalizeH="0" baseline="0" noProof="0" dirty="0">
                <a:ln>
                  <a:noFill/>
                </a:ln>
                <a:solidFill>
                  <a:srgbClr val="000000"/>
                </a:solidFill>
                <a:effectLst/>
                <a:uLnTx/>
                <a:uFillTx/>
                <a:latin typeface="Arial"/>
                <a:cs typeface="Arial"/>
              </a:rPr>
              <a:t>PTWS held Debrief meetings three times; 20 January, 3, 10 February, 2021.</a:t>
            </a:r>
            <a:endParaRPr lang="en-US" altLang="ja-JP" sz="2000" b="0" i="0" u="none" strike="noStrike" kern="1200" cap="none" spc="0" normalizeH="0" baseline="0" noProof="0" dirty="0">
              <a:ln>
                <a:noFill/>
              </a:ln>
              <a:solidFill>
                <a:srgbClr val="000000"/>
              </a:solidFill>
              <a:effectLst/>
              <a:uLnTx/>
              <a:uFillTx/>
              <a:latin typeface="Arial"/>
              <a:cs typeface="Arial"/>
            </a:endParaRPr>
          </a:p>
          <a:p>
            <a:pPr marL="342900" marR="0" lvl="0" indent="-342900" algn="l" defTabSz="457200" rtl="0" eaLnBrk="1" fontAlgn="auto" latinLnBrk="0" hangingPunct="1">
              <a:lnSpc>
                <a:spcPct val="100000"/>
              </a:lnSpc>
              <a:spcBef>
                <a:spcPts val="1000"/>
              </a:spcBef>
              <a:spcAft>
                <a:spcPts val="0"/>
              </a:spcAft>
              <a:buClrTx/>
              <a:buSzPct val="80000"/>
              <a:buFont typeface="Wingdings" panose="05000000000000000000" pitchFamily="2" charset="2"/>
              <a:buChar char="Ø"/>
              <a:tabLst/>
              <a:defRPr/>
            </a:pPr>
            <a:r>
              <a:rPr kumimoji="1" lang="en-US" altLang="ja-JP" sz="2000" b="0" i="0" u="none" strike="noStrike" kern="1200" cap="none" spc="0" normalizeH="0" baseline="0" noProof="0" dirty="0">
                <a:ln>
                  <a:noFill/>
                </a:ln>
                <a:solidFill>
                  <a:srgbClr val="000000"/>
                </a:solidFill>
                <a:effectLst/>
                <a:uLnTx/>
                <a:uFillTx/>
                <a:latin typeface="Arial"/>
                <a:cs typeface="Arial"/>
              </a:rPr>
              <a:t>PTWC</a:t>
            </a:r>
            <a:r>
              <a:rPr kumimoji="1" lang="ja-JP" altLang="en-US" sz="2000" b="0" i="0" u="none" strike="noStrike" kern="1200" cap="none" spc="0" normalizeH="0" baseline="0" noProof="0" dirty="0">
                <a:ln>
                  <a:noFill/>
                </a:ln>
                <a:solidFill>
                  <a:srgbClr val="000000"/>
                </a:solidFill>
                <a:effectLst/>
                <a:uLnTx/>
                <a:uFillTx/>
                <a:latin typeface="Arial"/>
                <a:cs typeface="Arial"/>
              </a:rPr>
              <a:t> </a:t>
            </a:r>
            <a:r>
              <a:rPr kumimoji="1" lang="en-US" altLang="ja-JP" sz="2000" b="0" i="0" u="none" strike="noStrike" kern="1200" cap="none" spc="0" normalizeH="0" baseline="0" noProof="0" dirty="0">
                <a:ln>
                  <a:noFill/>
                </a:ln>
                <a:solidFill>
                  <a:srgbClr val="000000"/>
                </a:solidFill>
                <a:effectLst/>
                <a:uLnTx/>
                <a:uFillTx/>
                <a:latin typeface="Arial"/>
                <a:cs typeface="Arial"/>
              </a:rPr>
              <a:t>provides special products for a HTHH volcano generated tsunami in March, 2022</a:t>
            </a:r>
            <a:endParaRPr lang="en-US" altLang="ja-JP" sz="2000" b="0" i="0" u="none" strike="noStrike" kern="1200" cap="none" spc="0" normalizeH="0" baseline="0" noProof="0" dirty="0">
              <a:ln>
                <a:noFill/>
              </a:ln>
              <a:solidFill>
                <a:srgbClr val="000000"/>
              </a:solidFill>
              <a:effectLst/>
              <a:uLnTx/>
              <a:uFillTx/>
              <a:latin typeface="Arial"/>
              <a:cs typeface="Arial"/>
            </a:endParaRPr>
          </a:p>
          <a:p>
            <a:pPr>
              <a:buClrTx/>
              <a:buFont typeface="Wingdings" panose="05000000000000000000" pitchFamily="2" charset="2"/>
              <a:buChar char="Ø"/>
              <a:defRPr/>
            </a:pPr>
            <a:r>
              <a:rPr kumimoji="1" lang="en-US" altLang="ja-JP" sz="2000" b="0" i="0" u="none" strike="noStrike" kern="1200" cap="none" spc="0" normalizeH="0" baseline="0" noProof="0" dirty="0">
                <a:ln>
                  <a:noFill/>
                </a:ln>
                <a:solidFill>
                  <a:srgbClr val="000000"/>
                </a:solidFill>
                <a:effectLst/>
                <a:uLnTx/>
                <a:uFillTx/>
                <a:latin typeface="Arial"/>
                <a:cs typeface="Arial"/>
              </a:rPr>
              <a:t>17 August, 2022: User’s Guide Published (CL-2902) for the interim products</a:t>
            </a:r>
            <a:r>
              <a:rPr lang="en-US" altLang="ja-JP" sz="2000" dirty="0">
                <a:solidFill>
                  <a:srgbClr val="000000"/>
                </a:solidFill>
                <a:latin typeface="Arial"/>
                <a:cs typeface="Arial"/>
              </a:rPr>
              <a:t> </a:t>
            </a:r>
          </a:p>
          <a:p>
            <a:pPr marL="342900" marR="0" lvl="0" indent="-342900" algn="l" defTabSz="457200" rtl="0" eaLnBrk="1" fontAlgn="auto" latinLnBrk="0" hangingPunct="1">
              <a:lnSpc>
                <a:spcPct val="100000"/>
              </a:lnSpc>
              <a:spcBef>
                <a:spcPts val="1000"/>
              </a:spcBef>
              <a:spcAft>
                <a:spcPts val="0"/>
              </a:spcAft>
              <a:buClrTx/>
              <a:buSzPct val="80000"/>
              <a:buFont typeface="Wingdings" panose="05000000000000000000" pitchFamily="2" charset="2"/>
              <a:buChar char="Ø"/>
              <a:tabLst/>
              <a:defRPr/>
            </a:pPr>
            <a:r>
              <a:rPr kumimoji="1" lang="en-US" altLang="ja-JP" sz="2000" b="0" i="0" u="none" strike="noStrike" kern="1200" cap="none" spc="0" normalizeH="0" baseline="0" noProof="0" dirty="0">
                <a:ln>
                  <a:noFill/>
                </a:ln>
                <a:solidFill>
                  <a:srgbClr val="000000"/>
                </a:solidFill>
                <a:effectLst/>
                <a:uLnTx/>
                <a:uFillTx/>
                <a:latin typeface="Arial"/>
                <a:cs typeface="Arial"/>
              </a:rPr>
              <a:t>Implementation Plan and Users Guide was officially endorsed at the ICG/PTWS 30</a:t>
            </a:r>
            <a:r>
              <a:rPr kumimoji="1" lang="en-US" altLang="ja-JP" sz="2000" b="0" i="0" u="none" strike="noStrike" kern="1200" cap="none" spc="0" normalizeH="0" baseline="30000" noProof="0" dirty="0">
                <a:ln>
                  <a:noFill/>
                </a:ln>
                <a:solidFill>
                  <a:srgbClr val="000000"/>
                </a:solidFill>
                <a:effectLst/>
                <a:uLnTx/>
                <a:uFillTx/>
                <a:latin typeface="Arial"/>
                <a:cs typeface="Arial"/>
              </a:rPr>
              <a:t>th </a:t>
            </a:r>
            <a:r>
              <a:rPr kumimoji="1" lang="en-US" altLang="ja-JP" sz="2000" b="0" i="0" u="none" strike="noStrike" kern="1200" cap="none" spc="0" normalizeH="0" baseline="0" noProof="0" dirty="0">
                <a:ln>
                  <a:noFill/>
                </a:ln>
                <a:solidFill>
                  <a:srgbClr val="000000"/>
                </a:solidFill>
                <a:effectLst/>
                <a:uLnTx/>
                <a:uFillTx/>
                <a:latin typeface="Arial"/>
                <a:cs typeface="Arial"/>
              </a:rPr>
              <a:t>Session, 2023</a:t>
            </a:r>
            <a:r>
              <a:rPr lang="en-US" altLang="ja-JP" sz="2000" dirty="0">
                <a:solidFill>
                  <a:srgbClr val="000000"/>
                </a:solidFill>
                <a:latin typeface="Arial"/>
                <a:cs typeface="Arial"/>
              </a:rPr>
              <a:t>  </a:t>
            </a:r>
            <a:endParaRPr lang="en-US" altLang="ja-JP"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342900" marR="0" lvl="0" indent="-342900" algn="l" defTabSz="457200" rtl="0" eaLnBrk="1" fontAlgn="auto" latinLnBrk="0" hangingPunct="1">
              <a:lnSpc>
                <a:spcPct val="100000"/>
              </a:lnSpc>
              <a:spcBef>
                <a:spcPts val="1000"/>
              </a:spcBef>
              <a:spcAft>
                <a:spcPts val="0"/>
              </a:spcAft>
              <a:buClrTx/>
              <a:buSzPct val="80000"/>
              <a:buFont typeface="Wingdings" panose="05000000000000000000" pitchFamily="2" charset="2"/>
              <a:buChar char="Ø"/>
              <a:tabLst/>
              <a:defRPr/>
            </a:pPr>
            <a:r>
              <a:rPr kumimoji="1" lang="en-US" altLang="ja-JP" sz="2000" b="0" i="0" u="sng" strike="noStrike" kern="1200" cap="none" spc="0" normalizeH="0" baseline="0" noProof="0" dirty="0">
                <a:ln>
                  <a:noFill/>
                </a:ln>
                <a:solidFill>
                  <a:srgbClr val="000000"/>
                </a:solidFill>
                <a:effectLst/>
                <a:uLnTx/>
                <a:uFillTx/>
                <a:latin typeface="Arial"/>
                <a:cs typeface="Arial"/>
              </a:rPr>
              <a:t>Hunga Tonga Hunga Ha’apai’ Volcano Permanent Monitoring and Warning Procedures of the Pacific Tsunami Warning Center was published (</a:t>
            </a:r>
            <a:r>
              <a:rPr kumimoji="1" lang="pt-BR" altLang="ja-JP" sz="2000" b="0" i="0" u="sng" strike="noStrike" kern="1200" cap="none" spc="0" normalizeH="0" baseline="0" noProof="0" dirty="0">
                <a:ln>
                  <a:noFill/>
                </a:ln>
                <a:solidFill>
                  <a:srgbClr val="000000"/>
                </a:solidFill>
                <a:effectLst/>
                <a:uLnTx/>
                <a:uFillTx/>
                <a:latin typeface="Arial"/>
                <a:cs typeface="Arial"/>
              </a:rPr>
              <a:t>IOC CL-2984 dated on 19 January, 2024) as IOC TS 188.</a:t>
            </a:r>
            <a:endParaRPr lang="ja-JP" altLang="en-US" sz="2000" b="0" i="0" u="sng" strike="noStrike" kern="1200" cap="none" spc="0" normalizeH="0" baseline="0" noProof="0">
              <a:ln>
                <a:noFill/>
              </a:ln>
              <a:solidFill>
                <a:srgbClr val="000000"/>
              </a:solidFill>
              <a:effectLst/>
              <a:uLnTx/>
              <a:uFillTx/>
              <a:latin typeface="Arial"/>
              <a:cs typeface="Arial"/>
            </a:endParaRPr>
          </a:p>
          <a:p>
            <a:pPr marL="342900" marR="0" lvl="0" indent="-342900" algn="l" defTabSz="457200" rtl="0" eaLnBrk="1" fontAlgn="auto" latinLnBrk="0" hangingPunct="1">
              <a:lnSpc>
                <a:spcPct val="100000"/>
              </a:lnSpc>
              <a:spcBef>
                <a:spcPts val="1000"/>
              </a:spcBef>
              <a:spcAft>
                <a:spcPts val="0"/>
              </a:spcAft>
              <a:buClrTx/>
              <a:buSzPct val="80000"/>
              <a:buFont typeface="Wingdings" panose="05000000000000000000" pitchFamily="2" charset="2"/>
              <a:buChar char="Ø"/>
              <a:tabLst/>
              <a:defRPr/>
            </a:pPr>
            <a:endParaRPr kumimoji="1" lang="ja-JP" altLang="en-US" sz="2000" b="0"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cs typeface="Arial" panose="020B0604020202020204" pitchFamily="34" charset="0"/>
            </a:endParaRPr>
          </a:p>
          <a:p>
            <a:pPr marL="342900" marR="0" lvl="0" indent="-342900" algn="l" defTabSz="457200" rtl="0" eaLnBrk="1" fontAlgn="auto" latinLnBrk="0" hangingPunct="1">
              <a:lnSpc>
                <a:spcPct val="100000"/>
              </a:lnSpc>
              <a:spcBef>
                <a:spcPts val="1000"/>
              </a:spcBef>
              <a:spcAft>
                <a:spcPts val="0"/>
              </a:spcAft>
              <a:buClrTx/>
              <a:buSzPct val="80000"/>
              <a:buFont typeface="Wingdings" panose="05000000000000000000" pitchFamily="2" charset="2"/>
              <a:buChar char="Ø"/>
              <a:tabLst/>
              <a:defRPr/>
            </a:pPr>
            <a:endParaRPr kumimoji="1" lang="ja-JP" altLang="en-US" sz="2000" b="0" i="0" u="sng" strike="noStrike" kern="1200" cap="none" spc="0" normalizeH="0" baseline="0" noProof="0" dirty="0">
              <a:ln>
                <a:noFill/>
              </a:ln>
              <a:solidFill>
                <a:srgbClr val="000000">
                  <a:lumMod val="75000"/>
                  <a:lumOff val="25000"/>
                </a:srgbClr>
              </a:solidFill>
              <a:effectLst/>
              <a:uLnTx/>
              <a:uFillTx/>
              <a:latin typeface="Arial" panose="020B0604020202020204" pitchFamily="34" charset="0"/>
              <a:cs typeface="Arial" panose="020B0604020202020204" pitchFamily="34" charset="0"/>
            </a:endParaRPr>
          </a:p>
          <a:p>
            <a:pPr marL="342900" marR="0" lvl="0" indent="-342900" algn="l" defTabSz="457200" rtl="0" eaLnBrk="1" fontAlgn="auto" latinLnBrk="0" hangingPunct="1">
              <a:lnSpc>
                <a:spcPct val="100000"/>
              </a:lnSpc>
              <a:spcBef>
                <a:spcPts val="1000"/>
              </a:spcBef>
              <a:spcAft>
                <a:spcPts val="0"/>
              </a:spcAft>
              <a:buClrTx/>
              <a:buSzPct val="80000"/>
              <a:buFont typeface="Wingdings" panose="05000000000000000000" pitchFamily="2" charset="2"/>
              <a:buChar char="Ø"/>
              <a:tabLst/>
              <a:defRPr/>
            </a:pPr>
            <a:endParaRPr kumimoji="1" lang="en-US" altLang="ja-JP" sz="2000" b="0"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cs typeface="Arial" panose="020B0604020202020204" pitchFamily="34" charset="0"/>
            </a:endParaRPr>
          </a:p>
          <a:p>
            <a:pPr marL="342900" marR="0" lvl="0" indent="-342900" algn="l" defTabSz="457200" rtl="0" eaLnBrk="1" fontAlgn="auto" latinLnBrk="0" hangingPunct="1">
              <a:lnSpc>
                <a:spcPct val="100000"/>
              </a:lnSpc>
              <a:spcBef>
                <a:spcPts val="1000"/>
              </a:spcBef>
              <a:spcAft>
                <a:spcPts val="0"/>
              </a:spcAft>
              <a:buClrTx/>
              <a:buSzPct val="80000"/>
              <a:buFont typeface="Wingdings" panose="05000000000000000000" pitchFamily="2" charset="2"/>
              <a:buChar char="Ø"/>
              <a:tabLst/>
              <a:defRPr/>
            </a:pPr>
            <a:endParaRPr kumimoji="1" lang="en-US" altLang="ja-JP" sz="2000" b="0"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cs typeface="Arial" panose="020B0604020202020204" pitchFamily="34" charset="0"/>
            </a:endParaRPr>
          </a:p>
        </p:txBody>
      </p:sp>
      <p:pic>
        <p:nvPicPr>
          <p:cNvPr id="16" name="図 1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610250" y="1947246"/>
            <a:ext cx="3380138" cy="4783754"/>
          </a:xfrm>
          <a:prstGeom prst="rect">
            <a:avLst/>
          </a:prstGeom>
          <a:ln>
            <a:solidFill>
              <a:schemeClr val="tx1"/>
            </a:solidFill>
          </a:ln>
        </p:spPr>
      </p:pic>
    </p:spTree>
    <p:extLst>
      <p:ext uri="{BB962C8B-B14F-4D97-AF65-F5344CB8AC3E}">
        <p14:creationId xmlns:p14="http://schemas.microsoft.com/office/powerpoint/2010/main" val="94300541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08148" y="1354700"/>
            <a:ext cx="11455484" cy="4154984"/>
          </a:xfrm>
          <a:prstGeom prst="rect">
            <a:avLst/>
          </a:prstGeom>
          <a:noFill/>
          <a:ln>
            <a:solidFill>
              <a:schemeClr val="tx1"/>
            </a:solidFill>
          </a:ln>
        </p:spPr>
        <p:txBody>
          <a:bodyPr wrap="square" rtlCol="0">
            <a:spAutoFit/>
          </a:bodyPr>
          <a:lstStyle/>
          <a:p>
            <a:pPr marL="62865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Recommendation ICG/PTWS-XXX.1: ICG/PTWS Governance</a:t>
            </a:r>
          </a:p>
          <a:p>
            <a:pPr marL="62865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Recommendation ICG/PTWS-XXX.2: Understanding Tsunami Risk </a:t>
            </a:r>
          </a:p>
          <a:p>
            <a:pPr marL="62865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Recommendation ICG/PTWS-XXX.3: Tsunami Detection, Warning and Dissemination</a:t>
            </a:r>
          </a:p>
          <a:p>
            <a:pPr marL="62865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Recommendation ICG/PTWS-XXX.4: TSP Messages for the Maritime Community </a:t>
            </a:r>
          </a:p>
          <a:p>
            <a:pPr marL="62865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Recommendation ICG/PTWS-XXX.5: Disaster Risk Management and Preparedness</a:t>
            </a:r>
          </a:p>
          <a:p>
            <a:pPr marL="62865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Recommendation ICG/PTWS-XXX.6: Start of Operation of Central America Tsunami  Advisory Center (CATAC)</a:t>
            </a:r>
          </a:p>
          <a:p>
            <a:pPr marL="62865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Recommendation ICG/PTWS-XXX.7: Minimum competency levels for National Tsunami Warning Center (NTWC) operations staff </a:t>
            </a:r>
          </a:p>
          <a:p>
            <a:pPr marL="62865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Recommendation ICG/PTWS-XXX.8: UN Decade of Ocean Science for Sustainable Development (2021 – 2030)</a:t>
            </a:r>
            <a:endParaRPr kumimoji="1"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 name="テキスト ボックス 2"/>
          <p:cNvSpPr txBox="1"/>
          <p:nvPr/>
        </p:nvSpPr>
        <p:spPr>
          <a:xfrm>
            <a:off x="469557" y="494271"/>
            <a:ext cx="9358201" cy="6237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65023" tIns="65023" rIns="65023" bIns="65023" numCol="1" spcCol="38100" rtlCol="0" anchor="t">
            <a:spAutoFit/>
          </a:bodyPr>
          <a:lstStyle/>
          <a:p>
            <a:pPr marL="0" marR="0" indent="0" algn="l" defTabSz="1300480" rtl="0" fontAlgn="auto" latinLnBrk="0" hangingPunct="0">
              <a:lnSpc>
                <a:spcPct val="100000"/>
              </a:lnSpc>
              <a:spcBef>
                <a:spcPts val="0"/>
              </a:spcBef>
              <a:spcAft>
                <a:spcPts val="0"/>
              </a:spcAft>
              <a:buClrTx/>
              <a:buSzTx/>
              <a:buFontTx/>
              <a:buNone/>
              <a:tabLst/>
            </a:pPr>
            <a:r>
              <a:rPr lang="en-US" altLang="ja-JP" sz="3200" dirty="0">
                <a:solidFill>
                  <a:schemeClr val="accent4"/>
                </a:solidFill>
                <a:latin typeface="Arial" panose="020B0604020202020204" pitchFamily="34" charset="0"/>
                <a:cs typeface="Arial" panose="020B0604020202020204" pitchFamily="34" charset="0"/>
                <a:sym typeface="Roboto"/>
              </a:rPr>
              <a:t>Recommendations adopted</a:t>
            </a:r>
            <a:r>
              <a:rPr lang="ja-JP" altLang="en-US" sz="3200" dirty="0">
                <a:solidFill>
                  <a:schemeClr val="accent4"/>
                </a:solidFill>
                <a:latin typeface="Arial" panose="020B0604020202020204" pitchFamily="34" charset="0"/>
                <a:cs typeface="Arial" panose="020B0604020202020204" pitchFamily="34" charset="0"/>
                <a:sym typeface="Roboto"/>
              </a:rPr>
              <a:t> </a:t>
            </a:r>
            <a:r>
              <a:rPr lang="en-US" altLang="ja-JP" sz="3200" dirty="0">
                <a:solidFill>
                  <a:schemeClr val="accent4"/>
                </a:solidFill>
                <a:latin typeface="Arial" panose="020B0604020202020204" pitchFamily="34" charset="0"/>
                <a:cs typeface="Arial" panose="020B0604020202020204" pitchFamily="34" charset="0"/>
                <a:sym typeface="Roboto"/>
              </a:rPr>
              <a:t>in the ICG/PTWS-XXX</a:t>
            </a:r>
            <a:endParaRPr kumimoji="0" lang="ja-JP" altLang="en-US" sz="3200" b="0" i="0" u="none" strike="noStrike" cap="none" spc="0" normalizeH="0" baseline="0" dirty="0">
              <a:ln>
                <a:noFill/>
              </a:ln>
              <a:solidFill>
                <a:schemeClr val="accent4"/>
              </a:solidFill>
              <a:effectLst/>
              <a:uFillTx/>
              <a:latin typeface="Arial" panose="020B0604020202020204" pitchFamily="34" charset="0"/>
              <a:cs typeface="Arial" panose="020B0604020202020204" pitchFamily="34" charset="0"/>
              <a:sym typeface="Roboto"/>
            </a:endParaRPr>
          </a:p>
        </p:txBody>
      </p:sp>
    </p:spTree>
    <p:extLst>
      <p:ext uri="{BB962C8B-B14F-4D97-AF65-F5344CB8AC3E}">
        <p14:creationId xmlns:p14="http://schemas.microsoft.com/office/powerpoint/2010/main" val="423012558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467968" y="121562"/>
            <a:ext cx="9962571" cy="387350"/>
          </a:xfrm>
          <a:solidFill>
            <a:schemeClr val="accent6">
              <a:lumMod val="40000"/>
              <a:lumOff val="60000"/>
            </a:schemeClr>
          </a:solidFill>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lvl="0">
              <a:defRPr/>
            </a:pPr>
            <a:r>
              <a:rPr lang="en-US" altLang="ja-JP" sz="2800" dirty="0">
                <a:solidFill>
                  <a:schemeClr val="accent4"/>
                </a:solidFill>
                <a:latin typeface="Roboto"/>
                <a:cs typeface="Helvetica"/>
              </a:rPr>
              <a:t>ICG/PTWS Organizational Structure</a:t>
            </a:r>
            <a:r>
              <a:rPr lang="en-US" altLang="ja-JP" sz="2800" dirty="0">
                <a:solidFill>
                  <a:schemeClr val="accent4"/>
                </a:solidFill>
                <a:latin typeface="Arial" panose="020B0604020202020204" pitchFamily="34" charset="0"/>
                <a:cs typeface="Arial" panose="020B0604020202020204" pitchFamily="34" charset="0"/>
              </a:rPr>
              <a:t> </a:t>
            </a:r>
            <a:r>
              <a:rPr lang="en-US" altLang="ja-JP" sz="1800" dirty="0">
                <a:solidFill>
                  <a:schemeClr val="accent4"/>
                </a:solidFill>
                <a:latin typeface="Arial" panose="020B0604020202020204" pitchFamily="34" charset="0"/>
                <a:cs typeface="Arial" panose="020B0604020202020204" pitchFamily="34" charset="0"/>
              </a:rPr>
              <a:t>(R</a:t>
            </a:r>
            <a:r>
              <a:rPr lang="en-US" altLang="ja-JP" sz="1800" dirty="0">
                <a:solidFill>
                  <a:schemeClr val="accent4"/>
                </a:solidFill>
                <a:latin typeface="Arial" panose="020B0604020202020204" pitchFamily="34" charset="0"/>
                <a:ea typeface="游ゴシック" panose="020B0400000000000000" pitchFamily="50" charset="-128"/>
                <a:cs typeface="Arial" panose="020B0604020202020204" pitchFamily="34" charset="0"/>
              </a:rPr>
              <a:t>ecommendation ICG/PTWS-XXX.1) </a:t>
            </a:r>
            <a:r>
              <a:rPr kumimoji="1" lang="ja-JP" altLang="en-US" sz="1800" b="0" i="0" u="none" strike="noStrike" kern="1200" cap="none" spc="0" normalizeH="0" baseline="0" noProof="0" dirty="0">
                <a:ln>
                  <a:noFill/>
                </a:ln>
                <a:solidFill>
                  <a:schemeClr val="accent4"/>
                </a:solidFill>
                <a:effectLst/>
                <a:uLnTx/>
                <a:uFillTx/>
                <a:latin typeface="Arial" panose="020B0604020202020204" pitchFamily="34" charset="0"/>
                <a:cs typeface="Arial" panose="020B0604020202020204" pitchFamily="34" charset="0"/>
              </a:rPr>
              <a:t>　</a:t>
            </a:r>
          </a:p>
        </p:txBody>
      </p:sp>
      <p:sp>
        <p:nvSpPr>
          <p:cNvPr id="4" name="テキスト ボックス 3"/>
          <p:cNvSpPr txBox="1"/>
          <p:nvPr/>
        </p:nvSpPr>
        <p:spPr>
          <a:xfrm>
            <a:off x="5449253" y="684706"/>
            <a:ext cx="4883888" cy="1208534"/>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t">
            <a:spAutoFit/>
          </a:bodyPr>
          <a:lstStyle/>
          <a:p>
            <a:pPr marL="0" marR="0" indent="0" algn="l" defTabSz="1300480" rtl="0" fontAlgn="auto" latinLnBrk="0" hangingPunct="0">
              <a:lnSpc>
                <a:spcPct val="100000"/>
              </a:lnSpc>
              <a:spcBef>
                <a:spcPts val="0"/>
              </a:spcBef>
              <a:spcAft>
                <a:spcPts val="0"/>
              </a:spcAft>
              <a:buClrTx/>
              <a:buSzTx/>
              <a:buFontTx/>
              <a:buNone/>
              <a:tabLst/>
            </a:pPr>
            <a:r>
              <a:rPr kumimoji="0" lang="en-US" altLang="ja-JP" sz="2000" b="0" i="0" u="none" strike="noStrike" cap="none" spc="0" normalizeH="0" baseline="0" dirty="0">
                <a:ln>
                  <a:noFill/>
                </a:ln>
                <a:solidFill>
                  <a:srgbClr val="000000"/>
                </a:solidFill>
                <a:effectLst/>
                <a:uFillTx/>
                <a:sym typeface="Roboto"/>
              </a:rPr>
              <a:t>         </a:t>
            </a:r>
            <a:r>
              <a:rPr kumimoji="0" lang="en-US" altLang="ja-JP" sz="16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Roboto"/>
              </a:rPr>
              <a:t>Chair:</a:t>
            </a:r>
            <a:r>
              <a:rPr lang="ja-JP" altLang="en-US" sz="1600" dirty="0">
                <a:solidFill>
                  <a:srgbClr val="000000"/>
                </a:solidFill>
                <a:latin typeface="Arial" panose="020B0604020202020204" pitchFamily="34" charset="0"/>
                <a:cs typeface="Arial" panose="020B0604020202020204" pitchFamily="34" charset="0"/>
                <a:sym typeface="Roboto"/>
              </a:rPr>
              <a:t> </a:t>
            </a:r>
            <a:r>
              <a:rPr lang="en-US" altLang="ja-JP" sz="1600" dirty="0">
                <a:solidFill>
                  <a:srgbClr val="000000"/>
                </a:solidFill>
                <a:latin typeface="Arial" panose="020B0604020202020204" pitchFamily="34" charset="0"/>
                <a:cs typeface="Arial" panose="020B0604020202020204" pitchFamily="34" charset="0"/>
                <a:sym typeface="Roboto"/>
              </a:rPr>
              <a:t>Mr. Yuji Nishimae (Japan)</a:t>
            </a:r>
          </a:p>
          <a:p>
            <a:pPr marL="0" marR="0" indent="0" algn="l" defTabSz="1300480" rtl="0" fontAlgn="auto" latinLnBrk="0" hangingPunct="0">
              <a:lnSpc>
                <a:spcPct val="100000"/>
              </a:lnSpc>
              <a:spcBef>
                <a:spcPts val="0"/>
              </a:spcBef>
              <a:spcAft>
                <a:spcPts val="0"/>
              </a:spcAft>
              <a:buClrTx/>
              <a:buSzTx/>
              <a:buFontTx/>
              <a:buNone/>
              <a:tabLst/>
            </a:pPr>
            <a:r>
              <a:rPr kumimoji="0" lang="en-US" altLang="ja-JP" sz="16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Roboto"/>
              </a:rPr>
              <a:t>Vice-Chairs:</a:t>
            </a:r>
            <a:r>
              <a:rPr kumimoji="0" lang="en-US" altLang="ja-JP" sz="1600" b="0" i="0" u="none" strike="noStrike" cap="none" spc="0" normalizeH="0" dirty="0">
                <a:ln>
                  <a:noFill/>
                </a:ln>
                <a:solidFill>
                  <a:srgbClr val="000000"/>
                </a:solidFill>
                <a:effectLst/>
                <a:uFillTx/>
                <a:latin typeface="Arial" panose="020B0604020202020204" pitchFamily="34" charset="0"/>
                <a:cs typeface="Arial" panose="020B0604020202020204" pitchFamily="34" charset="0"/>
                <a:sym typeface="Roboto"/>
              </a:rPr>
              <a:t> Dr. </a:t>
            </a:r>
            <a:r>
              <a:rPr kumimoji="0" lang="en-US" altLang="ja-JP" sz="1600" b="0" i="0" u="none" strike="noStrike" cap="none" spc="0" normalizeH="0" dirty="0" err="1">
                <a:ln>
                  <a:noFill/>
                </a:ln>
                <a:solidFill>
                  <a:srgbClr val="000000"/>
                </a:solidFill>
                <a:effectLst/>
                <a:uFillTx/>
                <a:latin typeface="Arial" panose="020B0604020202020204" pitchFamily="34" charset="0"/>
                <a:cs typeface="Arial" panose="020B0604020202020204" pitchFamily="34" charset="0"/>
                <a:sym typeface="Roboto"/>
              </a:rPr>
              <a:t>Dakui</a:t>
            </a:r>
            <a:r>
              <a:rPr kumimoji="0" lang="en-US" altLang="ja-JP" sz="1600" b="0" i="0" u="none" strike="noStrike" cap="none" spc="0" normalizeH="0" dirty="0">
                <a:ln>
                  <a:noFill/>
                </a:ln>
                <a:solidFill>
                  <a:srgbClr val="000000"/>
                </a:solidFill>
                <a:effectLst/>
                <a:uFillTx/>
                <a:latin typeface="Arial" panose="020B0604020202020204" pitchFamily="34" charset="0"/>
                <a:cs typeface="Arial" panose="020B0604020202020204" pitchFamily="34" charset="0"/>
                <a:sym typeface="Roboto"/>
              </a:rPr>
              <a:t> Wang (China)</a:t>
            </a:r>
          </a:p>
          <a:p>
            <a:pPr marL="0" marR="0" indent="0" algn="l" defTabSz="1300480" rtl="0" fontAlgn="auto" latinLnBrk="0" hangingPunct="0">
              <a:lnSpc>
                <a:spcPct val="100000"/>
              </a:lnSpc>
              <a:spcBef>
                <a:spcPts val="0"/>
              </a:spcBef>
              <a:spcAft>
                <a:spcPts val="0"/>
              </a:spcAft>
              <a:buClrTx/>
              <a:buSzTx/>
              <a:buFontTx/>
              <a:buNone/>
              <a:tabLst/>
            </a:pPr>
            <a:r>
              <a:rPr lang="en-US" altLang="ja-JP" sz="1600" dirty="0">
                <a:solidFill>
                  <a:srgbClr val="000000"/>
                </a:solidFill>
                <a:latin typeface="Arial" panose="020B0604020202020204" pitchFamily="34" charset="0"/>
                <a:cs typeface="Arial" panose="020B0604020202020204" pitchFamily="34" charset="0"/>
                <a:sym typeface="Roboto"/>
              </a:rPr>
              <a:t>                  Dr. </a:t>
            </a:r>
            <a:r>
              <a:rPr lang="en-US" altLang="ja-JP" sz="1600" dirty="0" err="1">
                <a:solidFill>
                  <a:srgbClr val="000000"/>
                </a:solidFill>
                <a:latin typeface="Arial" panose="020B0604020202020204" pitchFamily="34" charset="0"/>
                <a:cs typeface="Arial" panose="020B0604020202020204" pitchFamily="34" charset="0"/>
                <a:sym typeface="Roboto"/>
              </a:rPr>
              <a:t>Wilfreid</a:t>
            </a:r>
            <a:r>
              <a:rPr lang="en-US" altLang="ja-JP" sz="1600" dirty="0">
                <a:solidFill>
                  <a:srgbClr val="000000"/>
                </a:solidFill>
                <a:latin typeface="Arial" panose="020B0604020202020204" pitchFamily="34" charset="0"/>
                <a:cs typeface="Arial" panose="020B0604020202020204" pitchFamily="34" charset="0"/>
                <a:sym typeface="Roboto"/>
              </a:rPr>
              <a:t> </a:t>
            </a:r>
            <a:r>
              <a:rPr lang="en-US" altLang="ja-JP" sz="1600" dirty="0" err="1">
                <a:solidFill>
                  <a:srgbClr val="000000"/>
                </a:solidFill>
                <a:latin typeface="Arial" panose="020B0604020202020204" pitchFamily="34" charset="0"/>
                <a:cs typeface="Arial" panose="020B0604020202020204" pitchFamily="34" charset="0"/>
                <a:sym typeface="Roboto"/>
              </a:rPr>
              <a:t>Strauch</a:t>
            </a:r>
            <a:r>
              <a:rPr lang="en-US" altLang="ja-JP" sz="1600" dirty="0">
                <a:solidFill>
                  <a:srgbClr val="000000"/>
                </a:solidFill>
                <a:latin typeface="Arial" panose="020B0604020202020204" pitchFamily="34" charset="0"/>
                <a:cs typeface="Arial" panose="020B0604020202020204" pitchFamily="34" charset="0"/>
                <a:sym typeface="Roboto"/>
              </a:rPr>
              <a:t> (Nicaragua)</a:t>
            </a:r>
          </a:p>
          <a:p>
            <a:pPr marL="0" marR="0" indent="0" algn="l" defTabSz="1300480" rtl="0" fontAlgn="auto" latinLnBrk="0" hangingPunct="0">
              <a:lnSpc>
                <a:spcPct val="100000"/>
              </a:lnSpc>
              <a:spcBef>
                <a:spcPts val="0"/>
              </a:spcBef>
              <a:spcAft>
                <a:spcPts val="0"/>
              </a:spcAft>
              <a:buClrTx/>
              <a:buSzTx/>
              <a:buFontTx/>
              <a:buNone/>
              <a:tabLst/>
            </a:pPr>
            <a:r>
              <a:rPr lang="en-US" altLang="ja-JP" sz="1600" dirty="0">
                <a:solidFill>
                  <a:srgbClr val="000000"/>
                </a:solidFill>
                <a:latin typeface="Arial" panose="020B0604020202020204" pitchFamily="34" charset="0"/>
                <a:cs typeface="Arial" panose="020B0604020202020204" pitchFamily="34" charset="0"/>
                <a:sym typeface="Roboto"/>
              </a:rPr>
              <a:t>                  Mr. ‘</a:t>
            </a:r>
            <a:r>
              <a:rPr lang="en-US" altLang="ja-JP" sz="1600" dirty="0" err="1">
                <a:solidFill>
                  <a:srgbClr val="000000"/>
                </a:solidFill>
                <a:latin typeface="Arial" panose="020B0604020202020204" pitchFamily="34" charset="0"/>
                <a:cs typeface="Arial" panose="020B0604020202020204" pitchFamily="34" charset="0"/>
                <a:sym typeface="Roboto"/>
              </a:rPr>
              <a:t>Ofa</a:t>
            </a:r>
            <a:r>
              <a:rPr lang="en-US" altLang="ja-JP" sz="1600" dirty="0">
                <a:solidFill>
                  <a:srgbClr val="000000"/>
                </a:solidFill>
                <a:latin typeface="Arial" panose="020B0604020202020204" pitchFamily="34" charset="0"/>
                <a:cs typeface="Arial" panose="020B0604020202020204" pitchFamily="34" charset="0"/>
                <a:sym typeface="Roboto"/>
              </a:rPr>
              <a:t> </a:t>
            </a:r>
            <a:r>
              <a:rPr lang="en-US" altLang="ja-JP" sz="1600" dirty="0" err="1">
                <a:solidFill>
                  <a:srgbClr val="000000"/>
                </a:solidFill>
                <a:latin typeface="Arial" panose="020B0604020202020204" pitchFamily="34" charset="0"/>
                <a:cs typeface="Arial" panose="020B0604020202020204" pitchFamily="34" charset="0"/>
                <a:sym typeface="Roboto"/>
              </a:rPr>
              <a:t>Fa’anunu</a:t>
            </a:r>
            <a:r>
              <a:rPr lang="en-US" altLang="ja-JP" sz="1600" dirty="0">
                <a:solidFill>
                  <a:srgbClr val="000000"/>
                </a:solidFill>
                <a:latin typeface="Arial" panose="020B0604020202020204" pitchFamily="34" charset="0"/>
                <a:cs typeface="Arial" panose="020B0604020202020204" pitchFamily="34" charset="0"/>
                <a:sym typeface="Roboto"/>
              </a:rPr>
              <a:t> (Tonga)</a:t>
            </a:r>
            <a:endParaRPr kumimoji="0" lang="en-US" altLang="ja-JP" sz="1600" b="0" i="0" u="none" strike="noStrike" cap="none" spc="0" normalizeH="0" dirty="0">
              <a:ln>
                <a:noFill/>
              </a:ln>
              <a:solidFill>
                <a:srgbClr val="000000"/>
              </a:solidFill>
              <a:effectLst/>
              <a:uFillTx/>
              <a:latin typeface="Arial" panose="020B0604020202020204" pitchFamily="34" charset="0"/>
              <a:cs typeface="Arial" panose="020B0604020202020204" pitchFamily="34" charset="0"/>
              <a:sym typeface="Roboto"/>
            </a:endParaRPr>
          </a:p>
        </p:txBody>
      </p:sp>
      <p:sp>
        <p:nvSpPr>
          <p:cNvPr id="5" name="正方形/長方形 4"/>
          <p:cNvSpPr/>
          <p:nvPr/>
        </p:nvSpPr>
        <p:spPr>
          <a:xfrm>
            <a:off x="177210" y="1513041"/>
            <a:ext cx="4958316" cy="4524315"/>
          </a:xfrm>
          <a:prstGeom prst="rect">
            <a:avLst/>
          </a:prstGeom>
          <a:solidFill>
            <a:schemeClr val="bg1"/>
          </a:solidFill>
        </p:spPr>
        <p:txBody>
          <a:bodyPr wrap="square">
            <a:spAutoFit/>
          </a:bodyPr>
          <a:lstStyle/>
          <a:p>
            <a:r>
              <a:rPr lang="en-US" altLang="ja-JP" sz="1600" dirty="0">
                <a:latin typeface="Arial" panose="020B0604020202020204" pitchFamily="34" charset="0"/>
                <a:cs typeface="Arial" panose="020B0604020202020204" pitchFamily="34" charset="0"/>
              </a:rPr>
              <a:t>Dissolved Task Teams;</a:t>
            </a:r>
          </a:p>
          <a:p>
            <a:pPr marL="285750" indent="-285750">
              <a:buFont typeface="Arial" panose="020B0604020202020204" pitchFamily="34" charset="0"/>
              <a:buChar char="•"/>
            </a:pPr>
            <a:r>
              <a:rPr lang="en-US" altLang="ja-JP" sz="1600" dirty="0">
                <a:latin typeface="Arial" panose="020B0604020202020204" pitchFamily="34" charset="0"/>
                <a:cs typeface="Arial" panose="020B0604020202020204" pitchFamily="34" charset="0"/>
              </a:rPr>
              <a:t>Task Team on UN Ocean Decade, </a:t>
            </a:r>
          </a:p>
          <a:p>
            <a:pPr marL="285750" indent="-285750">
              <a:buFont typeface="Arial" panose="020B0604020202020204" pitchFamily="34" charset="0"/>
              <a:buChar char="•"/>
            </a:pPr>
            <a:r>
              <a:rPr lang="en-US" altLang="ja-JP" sz="1600" dirty="0">
                <a:latin typeface="Arial" panose="020B0604020202020204" pitchFamily="34" charset="0"/>
                <a:cs typeface="Arial" panose="020B0604020202020204" pitchFamily="34" charset="0"/>
              </a:rPr>
              <a:t>Task Team on Future Goals and Performance Monitoring, </a:t>
            </a:r>
          </a:p>
          <a:p>
            <a:pPr marL="285750" indent="-285750">
              <a:buFont typeface="Arial" panose="020B0604020202020204" pitchFamily="34" charset="0"/>
              <a:buChar char="•"/>
            </a:pPr>
            <a:r>
              <a:rPr lang="en-US" altLang="ja-JP" sz="1600" dirty="0">
                <a:latin typeface="Arial" panose="020B0604020202020204" pitchFamily="34" charset="0"/>
                <a:cs typeface="Arial" panose="020B0604020202020204" pitchFamily="34" charset="0"/>
              </a:rPr>
              <a:t>WG2 Task Team on the Minimum Competency Levels for National Tsunami Warning Centre (NTWC) Operations Staff</a:t>
            </a:r>
          </a:p>
          <a:p>
            <a:endParaRPr lang="en-US" altLang="ja-JP" sz="1600" dirty="0">
              <a:latin typeface="Arial" panose="020B0604020202020204" pitchFamily="34" charset="0"/>
              <a:cs typeface="Arial" panose="020B0604020202020204" pitchFamily="34" charset="0"/>
            </a:endParaRPr>
          </a:p>
          <a:p>
            <a:r>
              <a:rPr lang="en-US" altLang="ja-JP" sz="1600" dirty="0">
                <a:latin typeface="Arial" panose="020B0604020202020204" pitchFamily="34" charset="0"/>
                <a:cs typeface="Arial" panose="020B0604020202020204" pitchFamily="34" charset="0"/>
              </a:rPr>
              <a:t>Established Task Teams;</a:t>
            </a:r>
          </a:p>
          <a:p>
            <a:pPr marL="285750" indent="-285750">
              <a:buFont typeface="Arial" panose="020B0604020202020204" pitchFamily="34" charset="0"/>
              <a:buChar char="•"/>
            </a:pPr>
            <a:r>
              <a:rPr lang="en-US" altLang="ja-JP" sz="1600" dirty="0">
                <a:latin typeface="Arial" panose="020B0604020202020204" pitchFamily="34" charset="0"/>
                <a:cs typeface="Arial" panose="020B0604020202020204" pitchFamily="34" charset="0"/>
              </a:rPr>
              <a:t>WG2 Task Team on Tsunami Generated by Volcanoes (TGV)</a:t>
            </a:r>
          </a:p>
          <a:p>
            <a:pPr marL="285750" indent="-285750">
              <a:buFont typeface="Arial" panose="020B0604020202020204" pitchFamily="34" charset="0"/>
              <a:buChar char="•"/>
            </a:pPr>
            <a:r>
              <a:rPr lang="en-US" altLang="ja-JP" sz="1600" dirty="0">
                <a:latin typeface="Arial" panose="020B0604020202020204" pitchFamily="34" charset="0"/>
                <a:cs typeface="Arial" panose="020B0604020202020204" pitchFamily="34" charset="0"/>
              </a:rPr>
              <a:t>WG2 Task Team on Forecasting from Ocean Observations (TT-FOO) </a:t>
            </a:r>
          </a:p>
          <a:p>
            <a:pPr marL="285750" indent="-285750">
              <a:buFont typeface="Arial" panose="020B0604020202020204" pitchFamily="34" charset="0"/>
              <a:buChar char="•"/>
            </a:pPr>
            <a:r>
              <a:rPr lang="en-US" altLang="ja-JP" sz="1600" dirty="0">
                <a:latin typeface="Arial" panose="020B0604020202020204" pitchFamily="34" charset="0"/>
                <a:cs typeface="Arial" panose="020B0604020202020204" pitchFamily="34" charset="0"/>
              </a:rPr>
              <a:t>WG3 Task Team on Tsunami Ready</a:t>
            </a:r>
          </a:p>
          <a:p>
            <a:pPr marL="285750" indent="-285750">
              <a:buFont typeface="Arial" panose="020B0604020202020204" pitchFamily="34" charset="0"/>
              <a:buChar char="•"/>
            </a:pPr>
            <a:r>
              <a:rPr lang="en-US" altLang="ja-JP" sz="1600" dirty="0">
                <a:latin typeface="Arial" panose="020B0604020202020204" pitchFamily="34" charset="0"/>
                <a:cs typeface="Arial" panose="020B0604020202020204" pitchFamily="34" charset="0"/>
              </a:rPr>
              <a:t>Pacific Island Countries and Territories Working Group Task Team on Information Sharing Platforms </a:t>
            </a:r>
          </a:p>
          <a:p>
            <a:endParaRPr lang="en-US" altLang="ja-JP" sz="1600" dirty="0"/>
          </a:p>
        </p:txBody>
      </p:sp>
      <p:grpSp>
        <p:nvGrpSpPr>
          <p:cNvPr id="9" name="グループ化 8"/>
          <p:cNvGrpSpPr/>
          <p:nvPr/>
        </p:nvGrpSpPr>
        <p:grpSpPr>
          <a:xfrm>
            <a:off x="5135526" y="1893240"/>
            <a:ext cx="6932428" cy="4167318"/>
            <a:chOff x="5135526" y="1893240"/>
            <a:chExt cx="6932428" cy="4167318"/>
          </a:xfrm>
        </p:grpSpPr>
        <p:pic>
          <p:nvPicPr>
            <p:cNvPr id="6" name="図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231220" y="2077447"/>
              <a:ext cx="6762306" cy="3770624"/>
            </a:xfrm>
            <a:prstGeom prst="rect">
              <a:avLst/>
            </a:prstGeom>
          </p:spPr>
        </p:pic>
        <p:sp>
          <p:nvSpPr>
            <p:cNvPr id="8" name="正方形/長方形 7"/>
            <p:cNvSpPr/>
            <p:nvPr/>
          </p:nvSpPr>
          <p:spPr>
            <a:xfrm>
              <a:off x="5135526" y="1893240"/>
              <a:ext cx="6932428" cy="4167318"/>
            </a:xfrm>
            <a:prstGeom prst="rect">
              <a:avLst/>
            </a:prstGeom>
            <a:noFill/>
            <a:ln w="12700"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ja-JP" altLang="en-US" sz="2400" b="0" i="0" u="none" strike="noStrike" cap="none" spc="0" normalizeH="0" baseline="0">
                <a:ln>
                  <a:noFill/>
                </a:ln>
                <a:solidFill>
                  <a:srgbClr val="000000"/>
                </a:solidFill>
                <a:effectLst/>
                <a:uFillTx/>
                <a:latin typeface="+mn-lt"/>
                <a:ea typeface="+mn-ea"/>
                <a:cs typeface="+mn-cs"/>
                <a:sym typeface="Roboto"/>
              </a:endParaRPr>
            </a:p>
          </p:txBody>
        </p:sp>
      </p:grpSp>
    </p:spTree>
    <p:extLst>
      <p:ext uri="{BB962C8B-B14F-4D97-AF65-F5344CB8AC3E}">
        <p14:creationId xmlns:p14="http://schemas.microsoft.com/office/powerpoint/2010/main" val="119683496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442408" y="124481"/>
            <a:ext cx="9710738" cy="867192"/>
          </a:xfrm>
          <a:solidFill>
            <a:schemeClr val="accent6">
              <a:lumMod val="40000"/>
              <a:lumOff val="60000"/>
            </a:schemeClr>
          </a:solidFill>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lvl="0">
              <a:defRPr/>
            </a:pPr>
            <a:r>
              <a:rPr lang="en-US" altLang="ja-JP" sz="2800" dirty="0">
                <a:solidFill>
                  <a:schemeClr val="accent4"/>
                </a:solidFill>
                <a:latin typeface="Calibri" panose="020F0502020204030204"/>
                <a:ea typeface="游ゴシック" panose="020B0400000000000000" pitchFamily="50" charset="-128"/>
              </a:rPr>
              <a:t>Establishment of Task Teams for Tsunami Forecasting under the WG2 </a:t>
            </a:r>
            <a:r>
              <a:rPr lang="en-US" altLang="ja-JP" sz="2000" dirty="0">
                <a:solidFill>
                  <a:schemeClr val="accent4"/>
                </a:solidFill>
                <a:latin typeface="Arial" panose="020B0604020202020204" pitchFamily="34" charset="0"/>
                <a:cs typeface="Arial" panose="020B0604020202020204" pitchFamily="34" charset="0"/>
              </a:rPr>
              <a:t>(Recommendation ICG/PTWS-XXX.1 and ICG/PTWS-XXX.3)</a:t>
            </a:r>
            <a:r>
              <a:rPr lang="en-US" altLang="ja-JP" sz="2000" dirty="0">
                <a:solidFill>
                  <a:schemeClr val="accent4"/>
                </a:solidFill>
                <a:latin typeface="Calibri" panose="020F0502020204030204"/>
                <a:ea typeface="游ゴシック" panose="020B0400000000000000" pitchFamily="50" charset="-128"/>
              </a:rPr>
              <a:t>  </a:t>
            </a:r>
            <a:r>
              <a:rPr kumimoji="1" lang="ja-JP" altLang="en-US" sz="2800" b="0" i="0" u="none" strike="noStrike" kern="1200" cap="none" spc="0" normalizeH="0" baseline="0" noProof="0" dirty="0">
                <a:ln>
                  <a:noFill/>
                </a:ln>
                <a:solidFill>
                  <a:schemeClr val="accent4"/>
                </a:solidFill>
                <a:effectLst/>
                <a:uLnTx/>
                <a:uFillTx/>
                <a:latin typeface="Roboto"/>
                <a:cs typeface="Helvetica"/>
              </a:rPr>
              <a:t>　</a:t>
            </a:r>
          </a:p>
        </p:txBody>
      </p:sp>
      <p:sp>
        <p:nvSpPr>
          <p:cNvPr id="3" name="正方形/長方形 2"/>
          <p:cNvSpPr/>
          <p:nvPr/>
        </p:nvSpPr>
        <p:spPr>
          <a:xfrm>
            <a:off x="233855" y="1829799"/>
            <a:ext cx="6421513" cy="338554"/>
          </a:xfrm>
          <a:prstGeom prst="rect">
            <a:avLst/>
          </a:prstGeom>
        </p:spPr>
        <p:txBody>
          <a:bodyPr wrap="square">
            <a:spAutoFit/>
          </a:bodyPr>
          <a:lstStyle/>
          <a:p>
            <a:r>
              <a:rPr lang="en-US" altLang="ja-JP" sz="1600" dirty="0">
                <a:latin typeface="Arial" panose="020B0604020202020204" pitchFamily="34" charset="0"/>
                <a:cs typeface="Arial" panose="020B0604020202020204" pitchFamily="34" charset="0"/>
              </a:rPr>
              <a:t>WG2 Task Team on Tsunami Generated by Volcanoes (TGV)</a:t>
            </a:r>
          </a:p>
        </p:txBody>
      </p:sp>
      <p:pic>
        <p:nvPicPr>
          <p:cNvPr id="4" name="図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045829" y="3427528"/>
            <a:ext cx="6015038" cy="3167063"/>
          </a:xfrm>
          <a:prstGeom prst="rect">
            <a:avLst/>
          </a:prstGeom>
          <a:ln>
            <a:solidFill>
              <a:schemeClr val="tx1"/>
            </a:solidFill>
          </a:ln>
        </p:spPr>
      </p:pic>
      <p:sp>
        <p:nvSpPr>
          <p:cNvPr id="5" name="正方形/長方形 4"/>
          <p:cNvSpPr/>
          <p:nvPr/>
        </p:nvSpPr>
        <p:spPr>
          <a:xfrm>
            <a:off x="5972026" y="2807713"/>
            <a:ext cx="6208862" cy="584775"/>
          </a:xfrm>
          <a:prstGeom prst="rect">
            <a:avLst/>
          </a:prstGeom>
        </p:spPr>
        <p:txBody>
          <a:bodyPr wrap="square">
            <a:spAutoFit/>
          </a:bodyPr>
          <a:lstStyle/>
          <a:p>
            <a:pPr algn="ctr"/>
            <a:r>
              <a:rPr lang="en-US" altLang="ja-JP" sz="1600" dirty="0">
                <a:latin typeface="Arial" panose="020B0604020202020204" pitchFamily="34" charset="0"/>
                <a:cs typeface="Arial" panose="020B0604020202020204" pitchFamily="34" charset="0"/>
              </a:rPr>
              <a:t>WG2 Task Team on Forecasting from Ocean Observations</a:t>
            </a:r>
          </a:p>
          <a:p>
            <a:pPr algn="ctr"/>
            <a:r>
              <a:rPr lang="en-US" altLang="ja-JP" sz="1600" dirty="0">
                <a:latin typeface="Arial" panose="020B0604020202020204" pitchFamily="34" charset="0"/>
                <a:cs typeface="Arial" panose="020B0604020202020204" pitchFamily="34" charset="0"/>
              </a:rPr>
              <a:t> (TT-FOO) </a:t>
            </a:r>
          </a:p>
        </p:txBody>
      </p:sp>
      <p:pic>
        <p:nvPicPr>
          <p:cNvPr id="6" name="図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33855" y="2203393"/>
            <a:ext cx="5618150" cy="4391198"/>
          </a:xfrm>
          <a:prstGeom prst="rect">
            <a:avLst/>
          </a:prstGeom>
          <a:ln>
            <a:solidFill>
              <a:schemeClr val="tx1"/>
            </a:solidFill>
          </a:ln>
        </p:spPr>
      </p:pic>
      <p:sp>
        <p:nvSpPr>
          <p:cNvPr id="7" name="正方形/長方形 6"/>
          <p:cNvSpPr/>
          <p:nvPr/>
        </p:nvSpPr>
        <p:spPr>
          <a:xfrm>
            <a:off x="442408" y="1026713"/>
            <a:ext cx="10073191" cy="830997"/>
          </a:xfrm>
          <a:prstGeom prst="rect">
            <a:avLst/>
          </a:prstGeom>
          <a:solidFill>
            <a:schemeClr val="accent1">
              <a:lumMod val="20000"/>
              <a:lumOff val="80000"/>
            </a:schemeClr>
          </a:solidFill>
          <a:ln>
            <a:solidFill>
              <a:schemeClr val="tx1"/>
            </a:solidFill>
          </a:ln>
        </p:spPr>
        <p:txBody>
          <a:bodyPr wrap="square">
            <a:spAutoFit/>
          </a:bodyPr>
          <a:lstStyle/>
          <a:p>
            <a:r>
              <a:rPr lang="en-US" altLang="ja-JP" sz="1600" b="1" dirty="0">
                <a:latin typeface="Arial" panose="020B0604020202020204" pitchFamily="34" charset="0"/>
                <a:cs typeface="Arial" panose="020B0604020202020204" pitchFamily="34" charset="0"/>
              </a:rPr>
              <a:t>The first objective of the Ocean Decade Tsunami </a:t>
            </a:r>
            <a:r>
              <a:rPr lang="en-US" altLang="ja-JP" sz="1600" b="1" dirty="0" err="1">
                <a:latin typeface="Arial" panose="020B0604020202020204" pitchFamily="34" charset="0"/>
                <a:cs typeface="Arial" panose="020B0604020202020204" pitchFamily="34" charset="0"/>
              </a:rPr>
              <a:t>Progrmamme</a:t>
            </a:r>
            <a:r>
              <a:rPr lang="en-US" altLang="ja-JP" sz="1600" b="1" dirty="0">
                <a:latin typeface="Arial" panose="020B0604020202020204" pitchFamily="34" charset="0"/>
                <a:cs typeface="Arial" panose="020B0604020202020204" pitchFamily="34" charset="0"/>
              </a:rPr>
              <a:t> </a:t>
            </a:r>
            <a:r>
              <a:rPr lang="en-US" altLang="ja-JP" sz="1600" dirty="0">
                <a:latin typeface="Arial" panose="020B0604020202020204" pitchFamily="34" charset="0"/>
                <a:cs typeface="Arial" panose="020B0604020202020204" pitchFamily="34" charset="0"/>
              </a:rPr>
              <a:t>is to develop the warning systems’ capability to issue actionable and timely tsunami warnings for tsunamis from all identified sources to 100 percent of coasts at risk. </a:t>
            </a:r>
            <a:endParaRPr lang="ja-JP" alt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838641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392060" y="207790"/>
            <a:ext cx="9620250" cy="771614"/>
          </a:xfrm>
          <a:prstGeom prst="rect">
            <a:avLst/>
          </a:prstGeom>
          <a:solidFill>
            <a:schemeClr val="bg1"/>
          </a:solidFill>
        </p:spPr>
        <p:txBody>
          <a:bodyPr>
            <a:normAutofit fontScale="90000"/>
          </a:bodyPr>
          <a:lstStyle/>
          <a:p>
            <a:r>
              <a:rPr lang="en-US" altLang="ja-JP" sz="2800" dirty="0">
                <a:solidFill>
                  <a:schemeClr val="accent3"/>
                </a:solidFill>
                <a:latin typeface="Arial" panose="020B0604020202020204" pitchFamily="34" charset="0"/>
                <a:cs typeface="Arial" panose="020B0604020202020204" pitchFamily="34" charset="0"/>
              </a:rPr>
              <a:t>Expansion of the ICG/PTWS Earthquake Source Zone</a:t>
            </a:r>
            <a:br>
              <a:rPr lang="en-US" altLang="ja-JP" sz="2800" dirty="0">
                <a:solidFill>
                  <a:schemeClr val="accent3"/>
                </a:solidFill>
                <a:latin typeface="Arial" panose="020B0604020202020204" pitchFamily="34" charset="0"/>
                <a:cs typeface="Arial" panose="020B0604020202020204" pitchFamily="34" charset="0"/>
              </a:rPr>
            </a:br>
            <a:r>
              <a:rPr lang="en-US" altLang="ja-JP" sz="2200" dirty="0">
                <a:solidFill>
                  <a:schemeClr val="accent3"/>
                </a:solidFill>
                <a:latin typeface="Arial" panose="020B0604020202020204" pitchFamily="34" charset="0"/>
                <a:cs typeface="Arial" panose="020B0604020202020204" pitchFamily="34" charset="0"/>
              </a:rPr>
              <a:t>(Recommendation ICG/PTWS-XXX.3)</a:t>
            </a:r>
            <a:endParaRPr lang="ja-JP" altLang="en-US" sz="2200" dirty="0">
              <a:solidFill>
                <a:schemeClr val="accent3"/>
              </a:solidFill>
              <a:latin typeface="Arial" panose="020B0604020202020204" pitchFamily="34" charset="0"/>
              <a:cs typeface="Arial" panose="020B0604020202020204" pitchFamily="34" charset="0"/>
            </a:endParaRPr>
          </a:p>
        </p:txBody>
      </p:sp>
      <p:sp>
        <p:nvSpPr>
          <p:cNvPr id="4" name="テキストボックス 3"/>
          <p:cNvSpPr txBox="1"/>
          <p:nvPr/>
        </p:nvSpPr>
        <p:spPr>
          <a:xfrm>
            <a:off x="362310" y="1266443"/>
            <a:ext cx="10085218" cy="1323439"/>
          </a:xfrm>
          <a:prstGeom prst="rect">
            <a:avLst/>
          </a:prstGeom>
          <a:noFill/>
          <a:ln w="19050">
            <a:solidFill>
              <a:schemeClr val="tx1"/>
            </a:solidFill>
            <a:prstDash val="sysDot"/>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2000" b="0" i="0" u="sng"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Decision in the ICG/PTWS-XXX session</a:t>
            </a:r>
          </a:p>
          <a:p>
            <a:pPr lvl="0">
              <a:defRPr/>
            </a:pPr>
            <a:r>
              <a:rPr lang="en-US" altLang="ja-JP" sz="2000" dirty="0">
                <a:solidFill>
                  <a:srgbClr val="000000"/>
                </a:solidFill>
                <a:latin typeface="Arial" panose="020B0604020202020204" pitchFamily="34" charset="0"/>
                <a:ea typeface="游ゴシック" panose="020B0400000000000000" pitchFamily="50" charset="-128"/>
                <a:cs typeface="Arial" panose="020B0604020202020204" pitchFamily="34" charset="0"/>
              </a:rPr>
              <a:t>Decides to expand the PTWS Earthquake Source Zone to include an area from 63</a:t>
            </a:r>
            <a:r>
              <a:rPr lang="en-US" altLang="ja-JP" sz="2000" baseline="30000" dirty="0">
                <a:solidFill>
                  <a:srgbClr val="000000"/>
                </a:solidFill>
                <a:latin typeface="Arial" panose="020B0604020202020204" pitchFamily="34" charset="0"/>
                <a:ea typeface="游ゴシック" panose="020B0400000000000000" pitchFamily="50" charset="-128"/>
                <a:cs typeface="Arial" panose="020B0604020202020204" pitchFamily="34" charset="0"/>
              </a:rPr>
              <a:t>o</a:t>
            </a:r>
            <a:r>
              <a:rPr lang="en-US" altLang="ja-JP" sz="2000" dirty="0">
                <a:solidFill>
                  <a:srgbClr val="000000"/>
                </a:solidFill>
                <a:latin typeface="Arial" panose="020B0604020202020204" pitchFamily="34" charset="0"/>
                <a:ea typeface="游ゴシック" panose="020B0400000000000000" pitchFamily="50" charset="-128"/>
                <a:cs typeface="Arial" panose="020B0604020202020204" pitchFamily="34" charset="0"/>
              </a:rPr>
              <a:t> to 52</a:t>
            </a:r>
            <a:r>
              <a:rPr lang="en-US" altLang="ja-JP" sz="2000" baseline="30000" dirty="0">
                <a:solidFill>
                  <a:srgbClr val="000000"/>
                </a:solidFill>
                <a:latin typeface="Arial" panose="020B0604020202020204" pitchFamily="34" charset="0"/>
                <a:ea typeface="游ゴシック" panose="020B0400000000000000" pitchFamily="50" charset="-128"/>
                <a:cs typeface="Arial" panose="020B0604020202020204" pitchFamily="34" charset="0"/>
              </a:rPr>
              <a:t>o</a:t>
            </a:r>
            <a:r>
              <a:rPr lang="en-US" altLang="ja-JP" sz="2000" dirty="0">
                <a:solidFill>
                  <a:srgbClr val="000000"/>
                </a:solidFill>
                <a:latin typeface="Arial" panose="020B0604020202020204" pitchFamily="34" charset="0"/>
                <a:ea typeface="游ゴシック" panose="020B0400000000000000" pitchFamily="50" charset="-128"/>
                <a:cs typeface="Arial" panose="020B0604020202020204" pitchFamily="34" charset="0"/>
              </a:rPr>
              <a:t> south latitude and from 72</a:t>
            </a:r>
            <a:r>
              <a:rPr lang="en-US" altLang="ja-JP" sz="2000" baseline="30000" dirty="0">
                <a:solidFill>
                  <a:srgbClr val="000000"/>
                </a:solidFill>
                <a:latin typeface="Arial" panose="020B0604020202020204" pitchFamily="34" charset="0"/>
                <a:ea typeface="游ゴシック" panose="020B0400000000000000" pitchFamily="50" charset="-128"/>
                <a:cs typeface="Arial" panose="020B0604020202020204" pitchFamily="34" charset="0"/>
              </a:rPr>
              <a:t>o</a:t>
            </a:r>
            <a:r>
              <a:rPr lang="en-US" altLang="ja-JP" sz="2000" dirty="0">
                <a:solidFill>
                  <a:srgbClr val="000000"/>
                </a:solidFill>
                <a:latin typeface="Arial" panose="020B0604020202020204" pitchFamily="34" charset="0"/>
                <a:ea typeface="游ゴシック" panose="020B0400000000000000" pitchFamily="50" charset="-128"/>
                <a:cs typeface="Arial" panose="020B0604020202020204" pitchFamily="34" charset="0"/>
              </a:rPr>
              <a:t> to 18</a:t>
            </a:r>
            <a:r>
              <a:rPr lang="en-US" altLang="ja-JP" sz="2000" baseline="30000" dirty="0">
                <a:solidFill>
                  <a:srgbClr val="000000"/>
                </a:solidFill>
                <a:latin typeface="Arial" panose="020B0604020202020204" pitchFamily="34" charset="0"/>
                <a:ea typeface="游ゴシック" panose="020B0400000000000000" pitchFamily="50" charset="-128"/>
                <a:cs typeface="Arial" panose="020B0604020202020204" pitchFamily="34" charset="0"/>
              </a:rPr>
              <a:t>o</a:t>
            </a:r>
            <a:r>
              <a:rPr lang="en-US" altLang="ja-JP" sz="2000" dirty="0">
                <a:solidFill>
                  <a:srgbClr val="000000"/>
                </a:solidFill>
                <a:latin typeface="Arial" panose="020B0604020202020204" pitchFamily="34" charset="0"/>
                <a:ea typeface="游ゴシック" panose="020B0400000000000000" pitchFamily="50" charset="-128"/>
                <a:cs typeface="Arial" panose="020B0604020202020204" pitchFamily="34" charset="0"/>
              </a:rPr>
              <a:t> west longitude to include the Scotia Arc and its adjacent seismic zones. </a:t>
            </a:r>
            <a:endParaRPr kumimoji="0" lang="en-US" altLang="ja-JP" sz="2000" b="0" i="0"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6" name="タイトル 1"/>
          <p:cNvSpPr txBox="1">
            <a:spLocks/>
          </p:cNvSpPr>
          <p:nvPr/>
        </p:nvSpPr>
        <p:spPr>
          <a:xfrm>
            <a:off x="0" y="45593"/>
            <a:ext cx="10012310" cy="646771"/>
          </a:xfrm>
        </p:spPr>
        <p:txBody>
          <a:bodyPr/>
          <a:lstStyle>
            <a:lvl1pPr marL="0" marR="0" indent="0" algn="l" defTabSz="914367" rtl="0" eaLnBrk="1" latinLnBrk="0" hangingPunct="1">
              <a:lnSpc>
                <a:spcPct val="90000"/>
              </a:lnSpc>
              <a:spcBef>
                <a:spcPts val="0"/>
              </a:spcBef>
              <a:spcAft>
                <a:spcPts val="0"/>
              </a:spcAft>
              <a:buClrTx/>
              <a:buSzTx/>
              <a:buFontTx/>
              <a:buNone/>
              <a:tabLst/>
              <a:defRPr kumimoji="1" sz="4359" b="0" i="0" u="none" strike="noStrike" cap="none" spc="0" baseline="0">
                <a:ln>
                  <a:noFill/>
                </a:ln>
                <a:solidFill>
                  <a:srgbClr val="000000"/>
                </a:solidFill>
                <a:uFillTx/>
                <a:latin typeface="Open Sans"/>
                <a:ea typeface="Open Sans"/>
                <a:cs typeface="Open Sans"/>
                <a:sym typeface="Open Sans"/>
              </a:defRPr>
            </a:lvl1pPr>
            <a:lvl2pPr marL="0" marR="0" indent="0" algn="l" defTabSz="914367" rtl="0" eaLnBrk="1" latinLnBrk="0" hangingPunct="1">
              <a:lnSpc>
                <a:spcPct val="90000"/>
              </a:lnSpc>
              <a:spcBef>
                <a:spcPts val="0"/>
              </a:spcBef>
              <a:spcAft>
                <a:spcPts val="0"/>
              </a:spcAft>
              <a:buClrTx/>
              <a:buSzTx/>
              <a:buFontTx/>
              <a:buNone/>
              <a:tabLst/>
              <a:defRPr kumimoji="1" sz="4359" b="0" i="0" u="none" strike="noStrike" cap="none" spc="0" baseline="0">
                <a:ln>
                  <a:noFill/>
                </a:ln>
                <a:solidFill>
                  <a:srgbClr val="000000"/>
                </a:solidFill>
                <a:uFillTx/>
                <a:latin typeface="Open Sans"/>
                <a:ea typeface="Open Sans"/>
                <a:cs typeface="Open Sans"/>
                <a:sym typeface="Open Sans"/>
              </a:defRPr>
            </a:lvl2pPr>
            <a:lvl3pPr marL="0" marR="0" indent="0" algn="l" defTabSz="914367" rtl="0" eaLnBrk="1" latinLnBrk="0" hangingPunct="1">
              <a:lnSpc>
                <a:spcPct val="90000"/>
              </a:lnSpc>
              <a:spcBef>
                <a:spcPts val="0"/>
              </a:spcBef>
              <a:spcAft>
                <a:spcPts val="0"/>
              </a:spcAft>
              <a:buClrTx/>
              <a:buSzTx/>
              <a:buFontTx/>
              <a:buNone/>
              <a:tabLst/>
              <a:defRPr kumimoji="1" sz="4359" b="0" i="0" u="none" strike="noStrike" cap="none" spc="0" baseline="0">
                <a:ln>
                  <a:noFill/>
                </a:ln>
                <a:solidFill>
                  <a:srgbClr val="000000"/>
                </a:solidFill>
                <a:uFillTx/>
                <a:latin typeface="Open Sans"/>
                <a:ea typeface="Open Sans"/>
                <a:cs typeface="Open Sans"/>
                <a:sym typeface="Open Sans"/>
              </a:defRPr>
            </a:lvl3pPr>
            <a:lvl4pPr marL="0" marR="0" indent="0" algn="l" defTabSz="914367" rtl="0" eaLnBrk="1" latinLnBrk="0" hangingPunct="1">
              <a:lnSpc>
                <a:spcPct val="90000"/>
              </a:lnSpc>
              <a:spcBef>
                <a:spcPts val="0"/>
              </a:spcBef>
              <a:spcAft>
                <a:spcPts val="0"/>
              </a:spcAft>
              <a:buClrTx/>
              <a:buSzTx/>
              <a:buFontTx/>
              <a:buNone/>
              <a:tabLst/>
              <a:defRPr kumimoji="1" sz="4359" b="0" i="0" u="none" strike="noStrike" cap="none" spc="0" baseline="0">
                <a:ln>
                  <a:noFill/>
                </a:ln>
                <a:solidFill>
                  <a:srgbClr val="000000"/>
                </a:solidFill>
                <a:uFillTx/>
                <a:latin typeface="Open Sans"/>
                <a:ea typeface="Open Sans"/>
                <a:cs typeface="Open Sans"/>
                <a:sym typeface="Open Sans"/>
              </a:defRPr>
            </a:lvl4pPr>
            <a:lvl5pPr marL="0" marR="0" indent="0" algn="l" defTabSz="914367" rtl="0" eaLnBrk="1" latinLnBrk="0" hangingPunct="1">
              <a:lnSpc>
                <a:spcPct val="90000"/>
              </a:lnSpc>
              <a:spcBef>
                <a:spcPts val="0"/>
              </a:spcBef>
              <a:spcAft>
                <a:spcPts val="0"/>
              </a:spcAft>
              <a:buClrTx/>
              <a:buSzTx/>
              <a:buFontTx/>
              <a:buNone/>
              <a:tabLst/>
              <a:defRPr kumimoji="1" sz="4359" b="0" i="0" u="none" strike="noStrike" cap="none" spc="0" baseline="0">
                <a:ln>
                  <a:noFill/>
                </a:ln>
                <a:solidFill>
                  <a:srgbClr val="000000"/>
                </a:solidFill>
                <a:uFillTx/>
                <a:latin typeface="Open Sans"/>
                <a:ea typeface="Open Sans"/>
                <a:cs typeface="Open Sans"/>
                <a:sym typeface="Open Sans"/>
              </a:defRPr>
            </a:lvl5pPr>
            <a:lvl6pPr marL="0" marR="0" indent="0" algn="l" defTabSz="914367" rtl="0" eaLnBrk="1" latinLnBrk="0" hangingPunct="1">
              <a:lnSpc>
                <a:spcPct val="90000"/>
              </a:lnSpc>
              <a:spcBef>
                <a:spcPts val="0"/>
              </a:spcBef>
              <a:spcAft>
                <a:spcPts val="0"/>
              </a:spcAft>
              <a:buClrTx/>
              <a:buSzTx/>
              <a:buFontTx/>
              <a:buNone/>
              <a:tabLst/>
              <a:defRPr kumimoji="1" sz="4359" b="0" i="0" u="none" strike="noStrike" cap="none" spc="0" baseline="0">
                <a:ln>
                  <a:noFill/>
                </a:ln>
                <a:solidFill>
                  <a:srgbClr val="000000"/>
                </a:solidFill>
                <a:uFillTx/>
                <a:latin typeface="Open Sans"/>
                <a:ea typeface="Open Sans"/>
                <a:cs typeface="Open Sans"/>
                <a:sym typeface="Open Sans"/>
              </a:defRPr>
            </a:lvl6pPr>
            <a:lvl7pPr marL="0" marR="0" indent="0" algn="l" defTabSz="914367" rtl="0" eaLnBrk="1" latinLnBrk="0" hangingPunct="1">
              <a:lnSpc>
                <a:spcPct val="90000"/>
              </a:lnSpc>
              <a:spcBef>
                <a:spcPts val="0"/>
              </a:spcBef>
              <a:spcAft>
                <a:spcPts val="0"/>
              </a:spcAft>
              <a:buClrTx/>
              <a:buSzTx/>
              <a:buFontTx/>
              <a:buNone/>
              <a:tabLst/>
              <a:defRPr kumimoji="1" sz="4359" b="0" i="0" u="none" strike="noStrike" cap="none" spc="0" baseline="0">
                <a:ln>
                  <a:noFill/>
                </a:ln>
                <a:solidFill>
                  <a:srgbClr val="000000"/>
                </a:solidFill>
                <a:uFillTx/>
                <a:latin typeface="Open Sans"/>
                <a:ea typeface="Open Sans"/>
                <a:cs typeface="Open Sans"/>
                <a:sym typeface="Open Sans"/>
              </a:defRPr>
            </a:lvl7pPr>
            <a:lvl8pPr marL="0" marR="0" indent="0" algn="l" defTabSz="914367" rtl="0" eaLnBrk="1" latinLnBrk="0" hangingPunct="1">
              <a:lnSpc>
                <a:spcPct val="90000"/>
              </a:lnSpc>
              <a:spcBef>
                <a:spcPts val="0"/>
              </a:spcBef>
              <a:spcAft>
                <a:spcPts val="0"/>
              </a:spcAft>
              <a:buClrTx/>
              <a:buSzTx/>
              <a:buFontTx/>
              <a:buNone/>
              <a:tabLst/>
              <a:defRPr kumimoji="1" sz="4359" b="0" i="0" u="none" strike="noStrike" cap="none" spc="0" baseline="0">
                <a:ln>
                  <a:noFill/>
                </a:ln>
                <a:solidFill>
                  <a:srgbClr val="000000"/>
                </a:solidFill>
                <a:uFillTx/>
                <a:latin typeface="Open Sans"/>
                <a:ea typeface="Open Sans"/>
                <a:cs typeface="Open Sans"/>
                <a:sym typeface="Open Sans"/>
              </a:defRPr>
            </a:lvl8pPr>
            <a:lvl9pPr marL="0" marR="0" indent="0" algn="l" defTabSz="914367" rtl="0" eaLnBrk="1" latinLnBrk="0" hangingPunct="1">
              <a:lnSpc>
                <a:spcPct val="90000"/>
              </a:lnSpc>
              <a:spcBef>
                <a:spcPts val="0"/>
              </a:spcBef>
              <a:spcAft>
                <a:spcPts val="0"/>
              </a:spcAft>
              <a:buClrTx/>
              <a:buSzTx/>
              <a:buFontTx/>
              <a:buNone/>
              <a:tabLst/>
              <a:defRPr kumimoji="1" sz="4359" b="0" i="0" u="none" strike="noStrike" cap="none" spc="0" baseline="0">
                <a:ln>
                  <a:noFill/>
                </a:ln>
                <a:solidFill>
                  <a:srgbClr val="000000"/>
                </a:solidFill>
                <a:uFillTx/>
                <a:latin typeface="Open Sans"/>
                <a:ea typeface="Open Sans"/>
                <a:cs typeface="Open Sans"/>
                <a:sym typeface="Open Sans"/>
              </a:defRPr>
            </a:lvl9pPr>
          </a:lstStyle>
          <a:p>
            <a:pPr marL="0" marR="0" lvl="0" indent="0" algn="l" defTabSz="914367" rtl="0" eaLnBrk="1" fontAlgn="auto" latinLnBrk="0" hangingPunct="1">
              <a:lnSpc>
                <a:spcPct val="90000"/>
              </a:lnSpc>
              <a:spcBef>
                <a:spcPts val="0"/>
              </a:spcBef>
              <a:spcAft>
                <a:spcPts val="0"/>
              </a:spcAft>
              <a:buClrTx/>
              <a:buSzTx/>
              <a:buFontTx/>
              <a:buNone/>
              <a:tabLst/>
              <a:defRPr/>
            </a:pPr>
            <a:endParaRPr kumimoji="1" lang="ja-JP" altLang="en-US" sz="2800" b="1" i="0" u="none" strike="noStrike" kern="0" cap="none" spc="0" normalizeH="0" baseline="0" noProof="0" dirty="0">
              <a:ln>
                <a:noFill/>
              </a:ln>
              <a:solidFill>
                <a:srgbClr val="4472C4">
                  <a:lumMod val="50000"/>
                </a:srgbClr>
              </a:solidFill>
              <a:effectLst/>
              <a:uLnTx/>
              <a:uFillTx/>
              <a:latin typeface="Arial" panose="020B0604020202020204" pitchFamily="34" charset="0"/>
              <a:cs typeface="Arial" panose="020B0604020202020204" pitchFamily="34" charset="0"/>
              <a:sym typeface="Open Sans"/>
            </a:endParaRPr>
          </a:p>
        </p:txBody>
      </p:sp>
      <p:pic>
        <p:nvPicPr>
          <p:cNvPr id="3" name="図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33833" y="2771384"/>
            <a:ext cx="4181861" cy="3292887"/>
          </a:xfrm>
          <a:prstGeom prst="rect">
            <a:avLst/>
          </a:prstGeom>
        </p:spPr>
      </p:pic>
      <p:sp>
        <p:nvSpPr>
          <p:cNvPr id="7" name="右矢印 6"/>
          <p:cNvSpPr/>
          <p:nvPr/>
        </p:nvSpPr>
        <p:spPr>
          <a:xfrm>
            <a:off x="7735150" y="3615070"/>
            <a:ext cx="359735" cy="1605516"/>
          </a:xfrm>
          <a:prstGeom prst="rightArrow">
            <a:avLst>
              <a:gd name="adj1" fmla="val 52568"/>
              <a:gd name="adj2" fmla="val 39030"/>
            </a:avLst>
          </a:prstGeom>
          <a:solidFill>
            <a:schemeClr val="accent4"/>
          </a:solidFill>
          <a:ln w="12700" cap="flat">
            <a:solidFill>
              <a:schemeClr val="accent1"/>
            </a:solidFill>
            <a:prstDash val="solid"/>
            <a:miter lim="800000"/>
          </a:ln>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pPr>
            <a:endParaRPr kumimoji="0" lang="ja-JP" altLang="en-US" sz="2400" b="0" i="0" u="none" strike="noStrike" cap="none" spc="0" normalizeH="0" baseline="0">
              <a:ln>
                <a:noFill/>
              </a:ln>
              <a:solidFill>
                <a:srgbClr val="000000"/>
              </a:solidFill>
              <a:effectLst/>
              <a:uFillTx/>
              <a:latin typeface="+mn-lt"/>
              <a:ea typeface="+mn-ea"/>
              <a:cs typeface="+mn-cs"/>
              <a:sym typeface="Roboto"/>
            </a:endParaRPr>
          </a:p>
        </p:txBody>
      </p:sp>
      <p:pic>
        <p:nvPicPr>
          <p:cNvPr id="8" name="図 7"/>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8094885" y="2690037"/>
            <a:ext cx="4015599" cy="3555737"/>
          </a:xfrm>
          <a:prstGeom prst="rect">
            <a:avLst/>
          </a:prstGeom>
        </p:spPr>
      </p:pic>
      <p:pic>
        <p:nvPicPr>
          <p:cNvPr id="10" name="図 9"/>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01330" y="2812018"/>
            <a:ext cx="3289004" cy="2323508"/>
          </a:xfrm>
          <a:prstGeom prst="rect">
            <a:avLst/>
          </a:prstGeom>
        </p:spPr>
      </p:pic>
    </p:spTree>
    <p:extLst>
      <p:ext uri="{BB962C8B-B14F-4D97-AF65-F5344CB8AC3E}">
        <p14:creationId xmlns:p14="http://schemas.microsoft.com/office/powerpoint/2010/main" val="333600276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454765" y="164859"/>
            <a:ext cx="9710738" cy="387350"/>
          </a:xfrm>
          <a:solidFill>
            <a:schemeClr val="accent6">
              <a:lumMod val="40000"/>
              <a:lumOff val="60000"/>
            </a:schemeClr>
          </a:solidFill>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lvl="0">
              <a:defRPr/>
            </a:pPr>
            <a:r>
              <a:rPr lang="en-US" altLang="ja-JP" sz="2800" dirty="0">
                <a:solidFill>
                  <a:schemeClr val="accent4"/>
                </a:solidFill>
                <a:latin typeface="Calibri" panose="020F0502020204030204"/>
                <a:ea typeface="游ゴシック" panose="020B0400000000000000" pitchFamily="50" charset="-128"/>
              </a:rPr>
              <a:t>TSP Messages for the Maritime Community</a:t>
            </a:r>
          </a:p>
          <a:p>
            <a:pPr lvl="0">
              <a:defRPr/>
            </a:pPr>
            <a:r>
              <a:rPr lang="en-US" altLang="ja-JP" sz="3200" dirty="0">
                <a:solidFill>
                  <a:schemeClr val="accent4"/>
                </a:solidFill>
                <a:latin typeface="Calibri" panose="020F0502020204030204"/>
                <a:ea typeface="游ゴシック" panose="020B0400000000000000" pitchFamily="50" charset="-128"/>
              </a:rPr>
              <a:t> </a:t>
            </a:r>
            <a:r>
              <a:rPr lang="en-US" altLang="ja-JP" sz="1800" dirty="0">
                <a:solidFill>
                  <a:schemeClr val="accent4"/>
                </a:solidFill>
                <a:latin typeface="Arial" panose="020B0604020202020204" pitchFamily="34" charset="0"/>
                <a:cs typeface="Arial" panose="020B0604020202020204" pitchFamily="34" charset="0"/>
              </a:rPr>
              <a:t>(R</a:t>
            </a:r>
            <a:r>
              <a:rPr lang="en-US" altLang="ja-JP" sz="1800" dirty="0">
                <a:solidFill>
                  <a:schemeClr val="accent4"/>
                </a:solidFill>
                <a:latin typeface="Arial" panose="020B0604020202020204" pitchFamily="34" charset="0"/>
                <a:ea typeface="游ゴシック" panose="020B0400000000000000" pitchFamily="50" charset="-128"/>
                <a:cs typeface="Arial" panose="020B0604020202020204" pitchFamily="34" charset="0"/>
              </a:rPr>
              <a:t>ecommendation ICG/PTWS-XXX.4)</a:t>
            </a:r>
            <a:r>
              <a:rPr lang="en-US" altLang="ja-JP" sz="1800" dirty="0">
                <a:solidFill>
                  <a:schemeClr val="accent4"/>
                </a:solidFill>
                <a:latin typeface="Calibri" panose="020F0502020204030204"/>
                <a:ea typeface="游ゴシック" panose="020B0400000000000000" pitchFamily="50" charset="-128"/>
              </a:rPr>
              <a:t> </a:t>
            </a:r>
            <a:r>
              <a:rPr kumimoji="1" lang="ja-JP" altLang="en-US" sz="2800" b="0" i="0" u="none" strike="noStrike" kern="1200" cap="none" spc="0" normalizeH="0" baseline="0" noProof="0" dirty="0">
                <a:ln>
                  <a:noFill/>
                </a:ln>
                <a:solidFill>
                  <a:schemeClr val="accent4"/>
                </a:solidFill>
                <a:effectLst/>
                <a:uLnTx/>
                <a:uFillTx/>
                <a:latin typeface="Roboto"/>
                <a:cs typeface="Helvetica"/>
              </a:rPr>
              <a:t>　</a:t>
            </a:r>
          </a:p>
        </p:txBody>
      </p:sp>
      <p:sp>
        <p:nvSpPr>
          <p:cNvPr id="3" name="Rectangle 1"/>
          <p:cNvSpPr>
            <a:spLocks noChangeArrowheads="1"/>
          </p:cNvSpPr>
          <p:nvPr/>
        </p:nvSpPr>
        <p:spPr bwMode="auto">
          <a:xfrm>
            <a:off x="269573" y="1408337"/>
            <a:ext cx="4619927" cy="4778231"/>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ja-JP" sz="1050" b="1" i="0" u="sng"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Recommendation ICG/PTWS-XXX.4</a:t>
            </a:r>
            <a:endParaRPr kumimoji="0" lang="en-GB" altLang="ja-JP" sz="1050" b="1" i="0" u="none" strike="noStrike" cap="none" normalizeH="0" baseline="0" dirty="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None/>
              <a:tabLst/>
            </a:pPr>
            <a:r>
              <a:rPr kumimoji="0" lang="en-GB" altLang="ja-JP" sz="1050" b="1"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Recalling</a:t>
            </a:r>
            <a:r>
              <a:rPr kumimoji="0" lang="en-GB" altLang="ja-JP" sz="105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 the TOWS-WG approved the proposal on TSP Messages for the Maritime Community and requested the ICGs to consider the proposal for implementation in their respective basins in the TOWS-WG XII session,</a:t>
            </a:r>
            <a:endParaRPr kumimoji="0" lang="en-GB" altLang="ja-JP" sz="1050" b="0" i="0" u="none" strike="noStrike" cap="none" normalizeH="0" baseline="0" dirty="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None/>
              <a:tabLst/>
            </a:pPr>
            <a:r>
              <a:rPr kumimoji="0" lang="en-GB" altLang="ja-JP" sz="1050" b="1"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Recalling </a:t>
            </a:r>
            <a:r>
              <a:rPr kumimoji="0" lang="en-GB" altLang="ja-JP" sz="105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IOC Assembly instructs the regional Intergovernmental Coordination Groups (ICGs)</a:t>
            </a:r>
            <a:r>
              <a:rPr kumimoji="0" lang="ja-JP" altLang="en-US" sz="105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　</a:t>
            </a:r>
            <a:r>
              <a:rPr kumimoji="0" lang="en-GB" altLang="ja-JP" sz="105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TSPs in collaboration with NAVAREA operators of the International Hydrographic Organization (IHO) test the tsunami maritime safety products in 2023/24, with a view to operationally implementing them in 2024-2025 in IOC Decision A-32/3.4.1,</a:t>
            </a:r>
            <a:endParaRPr kumimoji="0" lang="en-GB" altLang="ja-JP" sz="1050" b="0" i="0" u="none" strike="noStrike" cap="none" normalizeH="0" baseline="0" dirty="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None/>
              <a:tabLst/>
            </a:pPr>
            <a:r>
              <a:rPr kumimoji="0" lang="en-GB" altLang="ja-JP" sz="1050" b="1"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Noting</a:t>
            </a:r>
            <a:r>
              <a:rPr kumimoji="0" lang="en-GB" altLang="ja-JP" sz="105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 necessity of coordination with the IHO with regard to provision of tsunami maritime safety products,</a:t>
            </a:r>
            <a:endParaRPr kumimoji="0" lang="en-GB" altLang="ja-JP" sz="1050" b="0" i="0" u="none" strike="noStrike" cap="none" normalizeH="0" baseline="0" dirty="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None/>
              <a:tabLst/>
            </a:pPr>
            <a:r>
              <a:rPr kumimoji="0" lang="en-GB" altLang="ja-JP" sz="1050" b="1"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Affirming</a:t>
            </a:r>
            <a:r>
              <a:rPr kumimoji="0" lang="en-GB" altLang="ja-JP" sz="105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 that the Pacific basin is covered by seven NAVAREAs and NAVAREA coordinators,</a:t>
            </a:r>
            <a:endParaRPr kumimoji="0" lang="en-GB" altLang="ja-JP" sz="1050" b="0" i="0" u="none" strike="noStrike" cap="none" normalizeH="0" baseline="0" dirty="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None/>
              <a:tabLst/>
            </a:pPr>
            <a:r>
              <a:rPr kumimoji="0" lang="en-GB" altLang="ja-JP" sz="105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Noting</a:t>
            </a:r>
            <a:r>
              <a:rPr kumimoji="0" lang="en-GB" altLang="ja-JP" sz="10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the NTWCs of some member states have provided the information to the tsunami at near coasts,      </a:t>
            </a:r>
            <a:endParaRPr kumimoji="0" lang="en-GB" altLang="ja-JP" sz="1050" b="0" i="0" u="none" strike="noStrike" cap="none" normalizeH="0" baseline="0" dirty="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None/>
              <a:tabLst/>
            </a:pPr>
            <a:r>
              <a:rPr kumimoji="0" lang="en-GB" altLang="ja-JP" sz="1050" b="1"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Considering </a:t>
            </a:r>
            <a:r>
              <a:rPr kumimoji="0" lang="en-GB" altLang="ja-JP" sz="105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differences of tsunami threat to vessels or ships offshore and near the coasts,</a:t>
            </a:r>
            <a:endParaRPr kumimoji="0" lang="en-GB" altLang="ja-JP" sz="1050" b="0" i="0" u="none" strike="noStrike" cap="none" normalizeH="0" baseline="0" dirty="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None/>
              <a:tabLst/>
            </a:pPr>
            <a:r>
              <a:rPr kumimoji="0" lang="en-GB" altLang="ja-JP" sz="1050" b="1"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Noting</a:t>
            </a:r>
            <a:r>
              <a:rPr kumimoji="0" lang="en-GB" altLang="ja-JP" sz="105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 recommendations from the WG2,</a:t>
            </a:r>
            <a:endParaRPr kumimoji="0" lang="en-GB" altLang="ja-JP" sz="1050" b="0" i="0" u="none" strike="noStrike" cap="none" normalizeH="0" baseline="0" dirty="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None/>
              <a:tabLst/>
            </a:pPr>
            <a:r>
              <a:rPr kumimoji="0" lang="en-GB" altLang="ja-JP" sz="1050" b="1" i="0" u="none" strike="noStrike" cap="none" normalizeH="0" baseline="0" dirty="0">
                <a:ln>
                  <a:noFill/>
                </a:ln>
                <a:effectLst/>
                <a:latin typeface="Arial" panose="020B0604020202020204" pitchFamily="34" charset="0"/>
                <a:ea typeface="Arial" panose="020B0604020202020204" pitchFamily="34" charset="0"/>
                <a:cs typeface="Arial" panose="020B0604020202020204" pitchFamily="34" charset="0"/>
              </a:rPr>
              <a:t>Recommends</a:t>
            </a:r>
            <a:r>
              <a:rPr kumimoji="0" lang="en-GB" altLang="ja-JP" sz="1050" b="0" i="0" u="none" strike="noStrike" cap="none" normalizeH="0" baseline="0" dirty="0">
                <a:ln>
                  <a:noFill/>
                </a:ln>
                <a:effectLst/>
                <a:latin typeface="Arial" panose="020B0604020202020204" pitchFamily="34" charset="0"/>
                <a:ea typeface="Arial" panose="020B0604020202020204" pitchFamily="34" charset="0"/>
                <a:cs typeface="Arial" panose="020B0604020202020204" pitchFamily="34" charset="0"/>
              </a:rPr>
              <a:t> the PTWC to finalize necessary preparations to provide special tsunami maritime safety products specifically for ships for all NAVAREA Coordinators in the Pacific and in the Southwest Atlantic (e.g. NAVAREAs VI, X, XI, XII, XIII, XIV, XV, and XVI) to transmit to the NTWCs to be forwarded to the NAVAREA Coordinators of their countries, or upon their request directly to the NAVAREA Coordinators in the absence of a NTWC,</a:t>
            </a:r>
            <a:endParaRPr kumimoji="0" lang="en-GB" altLang="ja-JP" sz="1050" b="0" i="0" u="none" strike="noStrike" cap="none" normalizeH="0" baseline="0" dirty="0">
              <a:ln>
                <a:noFill/>
              </a:ln>
              <a:effectLst/>
            </a:endParaRPr>
          </a:p>
          <a:p>
            <a:pPr marL="0" marR="0" lvl="0" indent="0" defTabSz="914400" rtl="0" eaLnBrk="0" fontAlgn="base" latinLnBrk="0" hangingPunct="0">
              <a:lnSpc>
                <a:spcPct val="100000"/>
              </a:lnSpc>
              <a:spcBef>
                <a:spcPct val="0"/>
              </a:spcBef>
              <a:spcAft>
                <a:spcPct val="0"/>
              </a:spcAft>
              <a:buClrTx/>
              <a:buSzTx/>
              <a:buFontTx/>
              <a:buNone/>
              <a:tabLst/>
            </a:pPr>
            <a:r>
              <a:rPr kumimoji="0" lang="en-GB" altLang="ja-JP" sz="1050" b="1"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Requests</a:t>
            </a:r>
            <a:r>
              <a:rPr kumimoji="0" lang="en-GB" altLang="ja-JP" sz="105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 the PTWS Steering Committee to finalise its decision at its next meeting on the provision of these products for a period of testing to be followed by a</a:t>
            </a:r>
            <a:r>
              <a:rPr kumimoji="0" lang="en-GB" altLang="ja-JP" sz="10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altLang="ja-JP" sz="105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 full operational implementation by the PTWC in 2024-2025,</a:t>
            </a:r>
            <a:endParaRPr kumimoji="0" lang="en-GB" altLang="ja-JP" sz="1050" b="0" i="0" u="none" strike="noStrike" cap="none" normalizeH="0" baseline="0" dirty="0">
              <a:ln>
                <a:noFill/>
              </a:ln>
              <a:solidFill>
                <a:schemeClr val="tx1"/>
              </a:solidFill>
              <a:effectLst/>
              <a:latin typeface="Arial" panose="020B0604020202020204" pitchFamily="34" charset="0"/>
            </a:endParaRPr>
          </a:p>
        </p:txBody>
      </p:sp>
      <p:sp>
        <p:nvSpPr>
          <p:cNvPr id="5" name="正方形/長方形 4"/>
          <p:cNvSpPr/>
          <p:nvPr/>
        </p:nvSpPr>
        <p:spPr>
          <a:xfrm>
            <a:off x="269573" y="4368800"/>
            <a:ext cx="4505627" cy="1817768"/>
          </a:xfrm>
          <a:prstGeom prst="rect">
            <a:avLst/>
          </a:prstGeom>
          <a:noFill/>
          <a:ln w="28575" cap="flat">
            <a:solidFill>
              <a:srgbClr val="FF0000"/>
            </a:solidFill>
            <a:prstDash val="sysDash"/>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ja-JP" altLang="en-US" sz="2400" b="0" i="0" u="none" strike="noStrike" cap="none" spc="0" normalizeH="0" baseline="0">
              <a:ln>
                <a:noFill/>
              </a:ln>
              <a:solidFill>
                <a:srgbClr val="000000"/>
              </a:solidFill>
              <a:effectLst/>
              <a:uFillTx/>
              <a:latin typeface="+mn-lt"/>
              <a:ea typeface="+mn-ea"/>
              <a:cs typeface="+mn-cs"/>
              <a:sym typeface="Roboto"/>
            </a:endParaRPr>
          </a:p>
        </p:txBody>
      </p:sp>
      <p:cxnSp>
        <p:nvCxnSpPr>
          <p:cNvPr id="8" name="直線矢印コネクタ 7"/>
          <p:cNvCxnSpPr/>
          <p:nvPr/>
        </p:nvCxnSpPr>
        <p:spPr>
          <a:xfrm flipV="1">
            <a:off x="4775200" y="5970233"/>
            <a:ext cx="839831" cy="273844"/>
          </a:xfrm>
          <a:prstGeom prst="straightConnector1">
            <a:avLst/>
          </a:prstGeom>
          <a:noFill/>
          <a:ln w="38100" cap="flat">
            <a:solidFill>
              <a:srgbClr val="FF0000"/>
            </a:solidFill>
            <a:prstDash val="sysDash"/>
            <a:miter lim="800000"/>
            <a:tailEnd type="triangle"/>
          </a:ln>
          <a:effectLst/>
          <a:sp3d/>
        </p:spPr>
        <p:style>
          <a:lnRef idx="0">
            <a:scrgbClr r="0" g="0" b="0"/>
          </a:lnRef>
          <a:fillRef idx="0">
            <a:scrgbClr r="0" g="0" b="0"/>
          </a:fillRef>
          <a:effectRef idx="0">
            <a:scrgbClr r="0" g="0" b="0"/>
          </a:effectRef>
          <a:fontRef idx="none"/>
        </p:style>
      </p:cxnSp>
      <p:pic>
        <p:nvPicPr>
          <p:cNvPr id="11" name="図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943600" y="633813"/>
            <a:ext cx="4126217" cy="3275637"/>
          </a:xfrm>
          <a:prstGeom prst="rect">
            <a:avLst/>
          </a:prstGeom>
        </p:spPr>
      </p:pic>
      <p:sp>
        <p:nvSpPr>
          <p:cNvPr id="6" name="TextBox 5">
            <a:extLst>
              <a:ext uri="{FF2B5EF4-FFF2-40B4-BE49-F238E27FC236}">
                <a16:creationId xmlns:a16="http://schemas.microsoft.com/office/drawing/2014/main" id="{4C940841-3A9A-F94F-5C87-6CEC8BBFC286}"/>
              </a:ext>
            </a:extLst>
          </p:cNvPr>
          <p:cNvSpPr txBox="1"/>
          <p:nvPr/>
        </p:nvSpPr>
        <p:spPr>
          <a:xfrm>
            <a:off x="1143837" y="6310658"/>
            <a:ext cx="10765764" cy="500648"/>
          </a:xfrm>
          <a:prstGeom prst="rect">
            <a:avLst/>
          </a:prstGeom>
          <a:solidFill>
            <a:srgbClr val="FFFF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fromWordArt="0" anchor="t" anchorCtr="0" forceAA="0" compatLnSpc="1">
            <a:prstTxWarp prst="textNoShape">
              <a:avLst/>
            </a:prstTxWarp>
            <a:spAutoFit/>
          </a:bodyPr>
          <a:lstStyle/>
          <a:p>
            <a:pPr defTabSz="1300480" hangingPunct="0"/>
            <a:r>
              <a:rPr lang="en-US" sz="2400" dirty="0">
                <a:solidFill>
                  <a:srgbClr val="000000"/>
                </a:solidFill>
              </a:rPr>
              <a:t>Trial Transmision to the NAVAREA coordinators in the PacWave24 </a:t>
            </a:r>
            <a:endParaRPr kumimoji="0" lang="en-US" sz="2400" b="0" i="0" u="none" strike="noStrike" cap="none" spc="0" normalizeH="0" baseline="0" dirty="0">
              <a:ln>
                <a:noFill/>
              </a:ln>
              <a:solidFill>
                <a:srgbClr val="000000"/>
              </a:solidFill>
              <a:effectLst/>
              <a:uFillTx/>
              <a:latin typeface="+mn-lt"/>
              <a:ea typeface="+mn-ea"/>
              <a:cs typeface="+mn-cs"/>
              <a:sym typeface="Roboto"/>
            </a:endParaRPr>
          </a:p>
        </p:txBody>
      </p:sp>
      <p:sp>
        <p:nvSpPr>
          <p:cNvPr id="4" name="正方形/長方形 3"/>
          <p:cNvSpPr/>
          <p:nvPr/>
        </p:nvSpPr>
        <p:spPr>
          <a:xfrm>
            <a:off x="5600653" y="3715589"/>
            <a:ext cx="6297283" cy="2308324"/>
          </a:xfrm>
          <a:prstGeom prst="rect">
            <a:avLst/>
          </a:prstGeom>
          <a:solidFill>
            <a:schemeClr val="bg1"/>
          </a:solidFill>
          <a:ln>
            <a:solidFill>
              <a:schemeClr val="tx1"/>
            </a:solidFill>
          </a:ln>
        </p:spPr>
        <p:txBody>
          <a:bodyPr wrap="square">
            <a:spAutoFit/>
          </a:bodyPr>
          <a:lstStyle/>
          <a:p>
            <a:pPr lvl="0" eaLnBrk="0" fontAlgn="base" hangingPunct="0">
              <a:spcBef>
                <a:spcPct val="0"/>
              </a:spcBef>
              <a:spcAft>
                <a:spcPct val="0"/>
              </a:spcAft>
            </a:pPr>
            <a:r>
              <a:rPr lang="en-GB" altLang="ja-JP" b="1" dirty="0">
                <a:solidFill>
                  <a:srgbClr val="FF0000"/>
                </a:solidFill>
                <a:latin typeface="Arial" panose="020B0604020202020204" pitchFamily="34" charset="0"/>
                <a:ea typeface="Arial" panose="020B0604020202020204" pitchFamily="34" charset="0"/>
                <a:cs typeface="Arial" panose="020B0604020202020204" pitchFamily="34" charset="0"/>
              </a:rPr>
              <a:t>Recommends</a:t>
            </a:r>
            <a:r>
              <a:rPr lang="en-GB" altLang="ja-JP" dirty="0">
                <a:solidFill>
                  <a:srgbClr val="FF0000"/>
                </a:solidFill>
                <a:latin typeface="Arial" panose="020B0604020202020204" pitchFamily="34" charset="0"/>
                <a:ea typeface="Arial" panose="020B0604020202020204" pitchFamily="34" charset="0"/>
                <a:cs typeface="Arial" panose="020B0604020202020204" pitchFamily="34" charset="0"/>
              </a:rPr>
              <a:t> the PTWC to finalize necessary preparations to provide special tsunami maritime safety products specifically for ships for all NAVAREA Coordinators in the Pacific and in the Southwest Atlantic (e.g. NAVAREAs VI, X, XI, XII, XIII, XIV, XV, and XVI) to transmit to the NTWCs to be forwarded to the NAVAREA Coordinators of their countries, or upon their request directly to the NAVAREA Coordinators in the absence of a NTWC,</a:t>
            </a:r>
            <a:endParaRPr lang="en-GB" altLang="ja-JP" dirty="0"/>
          </a:p>
        </p:txBody>
      </p:sp>
      <p:cxnSp>
        <p:nvCxnSpPr>
          <p:cNvPr id="7" name="直線矢印コネクタ 6"/>
          <p:cNvCxnSpPr/>
          <p:nvPr/>
        </p:nvCxnSpPr>
        <p:spPr>
          <a:xfrm flipV="1">
            <a:off x="4789577" y="3715588"/>
            <a:ext cx="796699" cy="667589"/>
          </a:xfrm>
          <a:prstGeom prst="straightConnector1">
            <a:avLst/>
          </a:prstGeom>
          <a:noFill/>
          <a:ln w="38100" cap="flat">
            <a:solidFill>
              <a:srgbClr val="FF0000"/>
            </a:solidFill>
            <a:prstDash val="sysDash"/>
            <a:miter lim="800000"/>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468026195"/>
      </p:ext>
    </p:extLst>
  </p:cSld>
  <p:clrMapOvr>
    <a:masterClrMapping/>
  </p:clrMapOvr>
  <p:transition spd="med"/>
</p:sld>
</file>

<file path=ppt/theme/theme1.xml><?xml version="1.0" encoding="utf-8"?>
<a:theme xmlns:a="http://schemas.openxmlformats.org/drawingml/2006/main" name="9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C_PPT_Template_NewLogo_June2021.pptx" id="{E3C7363B-5C74-42EB-A3EB-6EBE46FBFE7A}" vid="{5D0FC492-41C1-471F-B0FE-1346596ADD6A}"/>
    </a:ext>
  </a:extLst>
</a:theme>
</file>

<file path=ppt/theme/theme10.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C_PPT_Template_NewLogo_June2021.pptx" id="{E3C7363B-5C74-42EB-A3EB-6EBE46FBFE7A}" vid="{B13FDAD6-7AD1-42FE-8A4E-E96C4AED2565}"/>
    </a:ext>
  </a:extLst>
</a:theme>
</file>

<file path=ppt/theme/theme11.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C_PPT_Template_NewLogo_June2021.pptx" id="{E3C7363B-5C74-42EB-A3EB-6EBE46FBFE7A}" vid="{746743D3-9BF1-4F37-9E90-12BB0B17C0B2}"/>
    </a:ext>
  </a:extLst>
</a:theme>
</file>

<file path=ppt/theme/theme12.xml><?xml version="1.0" encoding="utf-8"?>
<a:theme xmlns:a="http://schemas.openxmlformats.org/drawingml/2006/main" name="2_Office Theme">
  <a:themeElements>
    <a:clrScheme name="Office Theme">
      <a:dk1>
        <a:srgbClr val="000000"/>
      </a:dk1>
      <a:lt1>
        <a:srgbClr val="FFFFFF"/>
      </a:lt1>
      <a:dk2>
        <a:srgbClr val="A7A7A7"/>
      </a:dk2>
      <a:lt2>
        <a:srgbClr val="535353"/>
      </a:lt2>
      <a:accent1>
        <a:srgbClr val="56BEEC"/>
      </a:accent1>
      <a:accent2>
        <a:srgbClr val="31A8DF"/>
      </a:accent2>
      <a:accent3>
        <a:srgbClr val="238ACB"/>
      </a:accent3>
      <a:accent4>
        <a:srgbClr val="1A6798"/>
      </a:accent4>
      <a:accent5>
        <a:srgbClr val="189ED9"/>
      </a:accent5>
      <a:accent6>
        <a:srgbClr val="0D587A"/>
      </a:accent6>
      <a:hlink>
        <a:srgbClr val="0000FF"/>
      </a:hlink>
      <a:folHlink>
        <a:srgbClr val="FF00FF"/>
      </a:folHlink>
    </a:clrScheme>
    <a:fontScheme name="Office Theme">
      <a:majorFont>
        <a:latin typeface="Helvetica"/>
        <a:ea typeface="Helvetica"/>
        <a:cs typeface="Helvetica"/>
      </a:majorFont>
      <a:minorFont>
        <a:latin typeface="Roboto"/>
        <a:ea typeface="Roboto"/>
        <a:cs typeface="Roboto"/>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spPr>
      <a:bodyPr rot="0" spcFirstLastPara="1" vertOverflow="overflow" horzOverflow="overflow" vert="horz" wrap="square" lIns="65023" tIns="65023" rIns="65023" bIns="65023" numCol="1" spcCol="38100" rtlCol="0" anchor="ctr">
        <a:spAutoFit/>
      </a:bodyPr>
      <a:lstStyle>
        <a:defPPr marL="0" marR="0" indent="0" algn="l" defTabSz="1300480" rtl="0" fontAlgn="auto" latinLnBrk="0" hangingPunct="0">
          <a:lnSpc>
            <a:spcPct val="100000"/>
          </a:lnSpc>
          <a:spcBef>
            <a:spcPts val="0"/>
          </a:spcBef>
          <a:spcAft>
            <a:spcPts val="0"/>
          </a:spcAft>
          <a:buClrTx/>
          <a:buSzTx/>
          <a:buFontTx/>
          <a:buNone/>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spPr>
      <a:bodyPr rot="0" spcFirstLastPara="1" vertOverflow="overflow" horzOverflow="overflow" vert="horz" wrap="square" lIns="65023" tIns="65023" rIns="65023" bIns="65023"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0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C_PPT_Template_NewLogo_June2021.pptx" id="{E3C7363B-5C74-42EB-A3EB-6EBE46FBFE7A}" vid="{746743D3-9BF1-4F37-9E90-12BB0B17C0B2}"/>
    </a:ext>
  </a:extLst>
</a:theme>
</file>

<file path=ppt/theme/theme14.xml><?xml version="1.0" encoding="utf-8"?>
<a:theme xmlns:a="http://schemas.openxmlformats.org/drawingml/2006/main" name="3_Office Theme">
  <a:themeElements>
    <a:clrScheme name="Office Theme">
      <a:dk1>
        <a:srgbClr val="000000"/>
      </a:dk1>
      <a:lt1>
        <a:srgbClr val="FFFFFF"/>
      </a:lt1>
      <a:dk2>
        <a:srgbClr val="A7A7A7"/>
      </a:dk2>
      <a:lt2>
        <a:srgbClr val="535353"/>
      </a:lt2>
      <a:accent1>
        <a:srgbClr val="56BEEC"/>
      </a:accent1>
      <a:accent2>
        <a:srgbClr val="31A8DF"/>
      </a:accent2>
      <a:accent3>
        <a:srgbClr val="238ACB"/>
      </a:accent3>
      <a:accent4>
        <a:srgbClr val="1A6798"/>
      </a:accent4>
      <a:accent5>
        <a:srgbClr val="189ED9"/>
      </a:accent5>
      <a:accent6>
        <a:srgbClr val="0D587A"/>
      </a:accent6>
      <a:hlink>
        <a:srgbClr val="0000FF"/>
      </a:hlink>
      <a:folHlink>
        <a:srgbClr val="FF00FF"/>
      </a:folHlink>
    </a:clrScheme>
    <a:fontScheme name="Office Theme">
      <a:majorFont>
        <a:latin typeface="Helvetica"/>
        <a:ea typeface="Helvetica"/>
        <a:cs typeface="Helvetica"/>
      </a:majorFont>
      <a:minorFont>
        <a:latin typeface="Roboto"/>
        <a:ea typeface="Roboto"/>
        <a:cs typeface="Roboto"/>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spPr>
      <a:bodyPr rot="0" spcFirstLastPara="1" vertOverflow="overflow" horzOverflow="overflow" vert="horz" wrap="square" lIns="65023" tIns="65023" rIns="65023" bIns="65023" numCol="1" spcCol="38100" rtlCol="0" anchor="ctr">
        <a:spAutoFit/>
      </a:bodyPr>
      <a:lstStyle>
        <a:defPPr marL="0" marR="0" indent="0" algn="l" defTabSz="1300480" rtl="0" fontAlgn="auto" latinLnBrk="0" hangingPunct="0">
          <a:lnSpc>
            <a:spcPct val="100000"/>
          </a:lnSpc>
          <a:spcBef>
            <a:spcPts val="0"/>
          </a:spcBef>
          <a:spcAft>
            <a:spcPts val="0"/>
          </a:spcAft>
          <a:buClrTx/>
          <a:buSzTx/>
          <a:buFontTx/>
          <a:buNone/>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spPr>
      <a:bodyPr rot="0" spcFirstLastPara="1" vertOverflow="overflow" horzOverflow="overflow" vert="horz" wrap="square" lIns="65023" tIns="65023" rIns="65023" bIns="65023"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4_Office Theme">
  <a:themeElements>
    <a:clrScheme name="Office Theme">
      <a:dk1>
        <a:srgbClr val="000000"/>
      </a:dk1>
      <a:lt1>
        <a:srgbClr val="FFFFFF"/>
      </a:lt1>
      <a:dk2>
        <a:srgbClr val="A7A7A7"/>
      </a:dk2>
      <a:lt2>
        <a:srgbClr val="535353"/>
      </a:lt2>
      <a:accent1>
        <a:srgbClr val="56BEEC"/>
      </a:accent1>
      <a:accent2>
        <a:srgbClr val="31A8DF"/>
      </a:accent2>
      <a:accent3>
        <a:srgbClr val="238ACB"/>
      </a:accent3>
      <a:accent4>
        <a:srgbClr val="1A6798"/>
      </a:accent4>
      <a:accent5>
        <a:srgbClr val="189ED9"/>
      </a:accent5>
      <a:accent6>
        <a:srgbClr val="0D587A"/>
      </a:accent6>
      <a:hlink>
        <a:srgbClr val="0000FF"/>
      </a:hlink>
      <a:folHlink>
        <a:srgbClr val="FF00FF"/>
      </a:folHlink>
    </a:clrScheme>
    <a:fontScheme name="Office Theme">
      <a:majorFont>
        <a:latin typeface="Helvetica"/>
        <a:ea typeface="Helvetica"/>
        <a:cs typeface="Helvetica"/>
      </a:majorFont>
      <a:minorFont>
        <a:latin typeface="Roboto"/>
        <a:ea typeface="Roboto"/>
        <a:cs typeface="Roboto"/>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65023" tIns="65023" rIns="65023" bIns="65023" numCol="1" spcCol="38100" rtlCol="0" anchor="ctr">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65023" tIns="65023" rIns="65023" bIns="65023"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IOC_PPT_Template_NewLogo_June2021.pptx" id="{E3C7363B-5C74-42EB-A3EB-6EBE46FBFE7A}" vid="{7D1EE385-4B87-49B7-A642-75E2E3944241}"/>
    </a:ext>
  </a:extLst>
</a:theme>
</file>

<file path=ppt/theme/theme1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MS P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C_PPT_Template_NewLogo_June2021.pptx" id="{E3C7363B-5C74-42EB-A3EB-6EBE46FBFE7A}" vid="{30156B24-9CF6-43A2-A0E5-94F72B391F2E}"/>
    </a:ext>
  </a:extLst>
</a:theme>
</file>

<file path=ppt/theme/theme3.xml><?xml version="1.0" encoding="utf-8"?>
<a:theme xmlns:a="http://schemas.openxmlformats.org/drawingml/2006/main" name="1_Office Theme">
  <a:themeElements>
    <a:clrScheme name="Office Theme">
      <a:dk1>
        <a:srgbClr val="000000"/>
      </a:dk1>
      <a:lt1>
        <a:srgbClr val="FFFFFF"/>
      </a:lt1>
      <a:dk2>
        <a:srgbClr val="A7A7A7"/>
      </a:dk2>
      <a:lt2>
        <a:srgbClr val="535353"/>
      </a:lt2>
      <a:accent1>
        <a:srgbClr val="56BEEC"/>
      </a:accent1>
      <a:accent2>
        <a:srgbClr val="31A8DF"/>
      </a:accent2>
      <a:accent3>
        <a:srgbClr val="238ACB"/>
      </a:accent3>
      <a:accent4>
        <a:srgbClr val="1A6798"/>
      </a:accent4>
      <a:accent5>
        <a:srgbClr val="189ED9"/>
      </a:accent5>
      <a:accent6>
        <a:srgbClr val="0D587A"/>
      </a:accent6>
      <a:hlink>
        <a:srgbClr val="0000FF"/>
      </a:hlink>
      <a:folHlink>
        <a:srgbClr val="FF00FF"/>
      </a:folHlink>
    </a:clrScheme>
    <a:fontScheme name="Office Theme">
      <a:majorFont>
        <a:latin typeface="Helvetica"/>
        <a:ea typeface="Helvetica"/>
        <a:cs typeface="Helvetica"/>
      </a:majorFont>
      <a:minorFont>
        <a:latin typeface="Roboto"/>
        <a:ea typeface="Roboto"/>
        <a:cs typeface="Roboto"/>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65023" tIns="65023" rIns="65023" bIns="65023" numCol="1" spcCol="38100" rtlCol="0" anchor="ctr">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65023" tIns="65023" rIns="65023" bIns="65023"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IOC_PPT_Template_NewLogo_June2021.pptx" id="{E3C7363B-5C74-42EB-A3EB-6EBE46FBFE7A}" vid="{7D1EE385-4B87-49B7-A642-75E2E3944241}"/>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C_PPT_Template_NewLogo_June2021.pptx" id="{E3C7363B-5C74-42EB-A3EB-6EBE46FBFE7A}" vid="{324C5DA6-45BD-4B4B-9260-240EBD6A640C}"/>
    </a:ext>
  </a:ext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C_PPT_Template_NewLogo_June2021.pptx" id="{E3C7363B-5C74-42EB-A3EB-6EBE46FBFE7A}" vid="{197A9F0E-3400-4037-8CC3-A2A23DF8B6D6}"/>
    </a:ext>
  </a:extLst>
</a:theme>
</file>

<file path=ppt/theme/theme6.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C_PPT_Template_NewLogo_June2021.pptx" id="{E3C7363B-5C74-42EB-A3EB-6EBE46FBFE7A}" vid="{7D585DBE-C9EC-423D-B740-7932DE33820A}"/>
    </a:ext>
  </a:extLst>
</a:theme>
</file>

<file path=ppt/theme/theme7.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C_PPT_Template_NewLogo_June2021.pptx" id="{E3C7363B-5C74-42EB-A3EB-6EBE46FBFE7A}" vid="{C1CB18CD-FBC3-4DE9-8EFD-DA967A080843}"/>
    </a:ext>
  </a:extLst>
</a:theme>
</file>

<file path=ppt/theme/theme8.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C_PPT_Template_NewLogo_June2021.pptx" id="{E3C7363B-5C74-42EB-A3EB-6EBE46FBFE7A}" vid="{19DB3EB8-CEB4-47CF-9E62-432247038579}"/>
    </a:ext>
  </a:extLst>
</a:theme>
</file>

<file path=ppt/theme/theme9.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C_PPT_Template_NewLogo_June2021.pptx" id="{E3C7363B-5C74-42EB-A3EB-6EBE46FBFE7A}" vid="{B2464D8B-D0F5-46C6-A84E-CD3CA882E6BD}"/>
    </a:ext>
  </a:extLst>
</a:theme>
</file>

<file path=docProps/app.xml><?xml version="1.0" encoding="utf-8"?>
<Properties xmlns="http://schemas.openxmlformats.org/officeDocument/2006/extended-properties" xmlns:vt="http://schemas.openxmlformats.org/officeDocument/2006/docPropsVTypes">
  <Template>IOC_PPT_Template_NewLogo_June2021</Template>
  <TotalTime>0</TotalTime>
  <Words>1719</Words>
  <Application>Microsoft Office PowerPoint</Application>
  <PresentationFormat>ワイド画面</PresentationFormat>
  <Paragraphs>144</Paragraphs>
  <Slides>15</Slides>
  <Notes>15</Notes>
  <HiddenSlides>0</HiddenSlides>
  <MMClips>0</MMClips>
  <ScaleCrop>false</ScaleCrop>
  <HeadingPairs>
    <vt:vector size="6" baseType="variant">
      <vt:variant>
        <vt:lpstr>使用されているフォント</vt:lpstr>
      </vt:variant>
      <vt:variant>
        <vt:i4>13</vt:i4>
      </vt:variant>
      <vt:variant>
        <vt:lpstr>テーマ</vt:lpstr>
      </vt:variant>
      <vt:variant>
        <vt:i4>15</vt:i4>
      </vt:variant>
      <vt:variant>
        <vt:lpstr>スライド タイトル</vt:lpstr>
      </vt:variant>
      <vt:variant>
        <vt:i4>15</vt:i4>
      </vt:variant>
    </vt:vector>
  </HeadingPairs>
  <TitlesOfParts>
    <vt:vector size="43" baseType="lpstr">
      <vt:lpstr>ＭＳ Ｐゴシック</vt:lpstr>
      <vt:lpstr>ＭＳ ゴシック</vt:lpstr>
      <vt:lpstr>Open Sans</vt:lpstr>
      <vt:lpstr>Roboto</vt:lpstr>
      <vt:lpstr>メイリオ</vt:lpstr>
      <vt:lpstr>游ゴシック</vt:lpstr>
      <vt:lpstr>游ゴシック Light</vt:lpstr>
      <vt:lpstr>Arial</vt:lpstr>
      <vt:lpstr>Calibri</vt:lpstr>
      <vt:lpstr>Calibri Light</vt:lpstr>
      <vt:lpstr>Helvetica</vt:lpstr>
      <vt:lpstr>Times New Roman</vt:lpstr>
      <vt:lpstr>Wingdings</vt:lpstr>
      <vt:lpstr>9_Custom Design</vt:lpstr>
      <vt:lpstr>Custom Design</vt:lpstr>
      <vt:lpstr>1_Office Theme</vt:lpstr>
      <vt:lpstr>1_Custom Design</vt:lpstr>
      <vt:lpstr>4_Custom Design</vt:lpstr>
      <vt:lpstr>6_Custom Design</vt:lpstr>
      <vt:lpstr>3_Custom Design</vt:lpstr>
      <vt:lpstr>2_Custom Design</vt:lpstr>
      <vt:lpstr>5_Custom Design</vt:lpstr>
      <vt:lpstr>7_Custom Design</vt:lpstr>
      <vt:lpstr>8_Custom Design</vt:lpstr>
      <vt:lpstr>2_Office Theme</vt:lpstr>
      <vt:lpstr>10_Custom Design</vt:lpstr>
      <vt:lpstr>3_Office Theme</vt:lpstr>
      <vt:lpstr>4_Office Theme</vt:lpstr>
      <vt:lpstr>Report from the ICG/PTWS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Expansion of the ICG/PTWS Earthquake Source Zone (Recommendation ICG/PTWS-XXX.3)</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2024-04-30T05:11:53Z</dcterms:created>
  <dcterms:modified xsi:type="dcterms:W3CDTF">2024-04-30T05:12:40Z</dcterms:modified>
</cp:coreProperties>
</file>