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6"/>
  </p:notesMasterIdLst>
  <p:sldIdLst>
    <p:sldId id="303" r:id="rId5"/>
    <p:sldId id="271" r:id="rId6"/>
    <p:sldId id="272" r:id="rId7"/>
    <p:sldId id="3649" r:id="rId8"/>
    <p:sldId id="3650" r:id="rId9"/>
    <p:sldId id="270" r:id="rId10"/>
    <p:sldId id="3657" r:id="rId11"/>
    <p:sldId id="3655" r:id="rId12"/>
    <p:sldId id="3658" r:id="rId13"/>
    <p:sldId id="3653" r:id="rId14"/>
    <p:sldId id="363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D58541-0CB2-CC2F-6E96-01A5F15566F0}" name="Nattabhon Narongkachavana" initials="NN" userId="S::nattabhon.narongkachavana@un.org::7784ce57-2760-416c-8d9f-7db453602795" providerId="AD"/>
  <p188:author id="{6EFDE6F7-7EAE-04FE-6337-06591C322EE9}" name="Temily Isabella Baker" initials="TIB" userId="S::temily.baker@un.org::ab0f6952-36e1-4d40-9971-4ed28ae6bce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565"/>
    <a:srgbClr val="F68921"/>
    <a:srgbClr val="79B1CA"/>
    <a:srgbClr val="4472C4"/>
    <a:srgbClr val="00B050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384" autoAdjust="0"/>
  </p:normalViewPr>
  <p:slideViewPr>
    <p:cSldViewPr snapToGrid="0">
      <p:cViewPr varScale="1">
        <p:scale>
          <a:sx n="98" d="100"/>
          <a:sy n="98" d="100"/>
        </p:scale>
        <p:origin x="10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C55C7-AB20-4057-B877-2A8A0F0F1D3C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297123EA-DD1E-464A-A05E-DA1A3042E9F9}">
      <dgm:prSet phldrT="[Text]" custT="1"/>
      <dgm:spPr/>
      <dgm:t>
        <a:bodyPr/>
        <a:lstStyle/>
        <a:p>
          <a:r>
            <a:rPr lang="en-US" sz="900" i="1"/>
            <a:t>Anticipatory actions and Mitigation strategies</a:t>
          </a:r>
        </a:p>
      </dgm:t>
    </dgm:pt>
    <dgm:pt modelId="{E86D6429-5364-4814-B4EC-FA4B12EABD27}" type="parTrans" cxnId="{9311070D-99D7-4E7C-85A0-ABA41F68E5F8}">
      <dgm:prSet/>
      <dgm:spPr/>
      <dgm:t>
        <a:bodyPr/>
        <a:lstStyle/>
        <a:p>
          <a:endParaRPr lang="en-US" sz="2000" i="1"/>
        </a:p>
      </dgm:t>
    </dgm:pt>
    <dgm:pt modelId="{1BB7E03E-B4ED-4EB2-B3F3-4A851C208FB7}" type="sibTrans" cxnId="{9311070D-99D7-4E7C-85A0-ABA41F68E5F8}">
      <dgm:prSet/>
      <dgm:spPr/>
      <dgm:t>
        <a:bodyPr/>
        <a:lstStyle/>
        <a:p>
          <a:endParaRPr lang="en-US" sz="2000" i="1"/>
        </a:p>
      </dgm:t>
    </dgm:pt>
    <dgm:pt modelId="{7F4D95AD-450A-4447-B499-AF87B47D51D8}">
      <dgm:prSet phldrT="[Text]" custT="1"/>
      <dgm:spPr/>
      <dgm:t>
        <a:bodyPr/>
        <a:lstStyle/>
        <a:p>
          <a:r>
            <a:rPr lang="en-US" sz="900" i="1"/>
            <a:t>Weather analysis and forecast data</a:t>
          </a:r>
        </a:p>
      </dgm:t>
    </dgm:pt>
    <dgm:pt modelId="{113655F7-EDE9-482A-A0F0-E718944C5A0B}" type="parTrans" cxnId="{ABC1B662-00CF-4399-AF76-269AFC042B1D}">
      <dgm:prSet/>
      <dgm:spPr/>
      <dgm:t>
        <a:bodyPr/>
        <a:lstStyle/>
        <a:p>
          <a:endParaRPr lang="en-US" sz="1600" i="1"/>
        </a:p>
      </dgm:t>
    </dgm:pt>
    <dgm:pt modelId="{A12646A3-4876-4EE5-9C37-99F5619FF482}" type="sibTrans" cxnId="{ABC1B662-00CF-4399-AF76-269AFC042B1D}">
      <dgm:prSet/>
      <dgm:spPr/>
      <dgm:t>
        <a:bodyPr/>
        <a:lstStyle/>
        <a:p>
          <a:endParaRPr lang="en-US" sz="1600" i="1"/>
        </a:p>
      </dgm:t>
    </dgm:pt>
    <dgm:pt modelId="{9D6A65E4-3A6F-4747-9578-23D9771AF041}">
      <dgm:prSet phldrT="[Text]" custT="1"/>
      <dgm:spPr/>
      <dgm:t>
        <a:bodyPr/>
        <a:lstStyle/>
        <a:p>
          <a:r>
            <a:rPr lang="en-US" sz="900" i="1"/>
            <a:t>Extraction of relevant information</a:t>
          </a:r>
        </a:p>
      </dgm:t>
    </dgm:pt>
    <dgm:pt modelId="{C444EE22-F077-4108-A5A7-DAE414CFB930}" type="parTrans" cxnId="{D72DE433-1E87-4D80-9C00-811332AF0AE6}">
      <dgm:prSet/>
      <dgm:spPr/>
      <dgm:t>
        <a:bodyPr/>
        <a:lstStyle/>
        <a:p>
          <a:endParaRPr lang="en-US" sz="1600" i="1"/>
        </a:p>
      </dgm:t>
    </dgm:pt>
    <dgm:pt modelId="{53B2A228-2F8F-45ED-910D-841EE4446D20}" type="sibTrans" cxnId="{D72DE433-1E87-4D80-9C00-811332AF0AE6}">
      <dgm:prSet/>
      <dgm:spPr/>
      <dgm:t>
        <a:bodyPr/>
        <a:lstStyle/>
        <a:p>
          <a:endParaRPr lang="en-US" sz="1600" i="1"/>
        </a:p>
      </dgm:t>
    </dgm:pt>
    <dgm:pt modelId="{EF67875A-3DF6-4603-B224-8E44B34F2352}">
      <dgm:prSet phldrT="[Text]" custT="1"/>
      <dgm:spPr/>
      <dgm:t>
        <a:bodyPr/>
        <a:lstStyle/>
        <a:p>
          <a:r>
            <a:rPr lang="en-US" sz="900" i="1"/>
            <a:t>Accessible communications of expected impacts</a:t>
          </a:r>
        </a:p>
      </dgm:t>
    </dgm:pt>
    <dgm:pt modelId="{F96BD5E5-2B7E-4A86-80D3-8474B42BB3CD}" type="parTrans" cxnId="{6851D1BD-0A8A-4071-B944-54211F5C22D9}">
      <dgm:prSet/>
      <dgm:spPr/>
      <dgm:t>
        <a:bodyPr/>
        <a:lstStyle/>
        <a:p>
          <a:endParaRPr lang="en-US" sz="1600" i="1"/>
        </a:p>
      </dgm:t>
    </dgm:pt>
    <dgm:pt modelId="{4BDB503E-4A64-4451-90B5-4C6F3E623319}" type="sibTrans" cxnId="{6851D1BD-0A8A-4071-B944-54211F5C22D9}">
      <dgm:prSet/>
      <dgm:spPr/>
      <dgm:t>
        <a:bodyPr/>
        <a:lstStyle/>
        <a:p>
          <a:endParaRPr lang="en-US" sz="1600" i="1"/>
        </a:p>
      </dgm:t>
    </dgm:pt>
    <dgm:pt modelId="{8C141A69-B652-4A76-AD5C-68D10D1B3752}">
      <dgm:prSet phldrT="[Text]" custT="1"/>
      <dgm:spPr/>
      <dgm:t>
        <a:bodyPr/>
        <a:lstStyle/>
        <a:p>
          <a:r>
            <a:rPr lang="en-US" sz="900" i="1"/>
            <a:t>Placing into situational context</a:t>
          </a:r>
        </a:p>
      </dgm:t>
    </dgm:pt>
    <dgm:pt modelId="{3093F94F-1BE6-4E4D-81BE-47E9473E622A}" type="parTrans" cxnId="{AC19850B-4907-443B-9D91-DA001F070BFB}">
      <dgm:prSet/>
      <dgm:spPr/>
      <dgm:t>
        <a:bodyPr/>
        <a:lstStyle/>
        <a:p>
          <a:endParaRPr lang="en-US" sz="1600" i="1"/>
        </a:p>
      </dgm:t>
    </dgm:pt>
    <dgm:pt modelId="{D7A72E76-4B70-472C-9A9D-5BC9E09FB0F8}" type="sibTrans" cxnId="{AC19850B-4907-443B-9D91-DA001F070BFB}">
      <dgm:prSet/>
      <dgm:spPr/>
      <dgm:t>
        <a:bodyPr/>
        <a:lstStyle/>
        <a:p>
          <a:endParaRPr lang="en-US" sz="1600" i="1"/>
        </a:p>
      </dgm:t>
    </dgm:pt>
    <dgm:pt modelId="{51D0D244-1ACE-4A88-A2C3-C7A1DCF87CAD}" type="pres">
      <dgm:prSet presAssocID="{6A8C55C7-AB20-4057-B877-2A8A0F0F1D3C}" presName="Name0" presStyleCnt="0">
        <dgm:presLayoutVars>
          <dgm:dir/>
          <dgm:animLvl val="lvl"/>
          <dgm:resizeHandles val="exact"/>
        </dgm:presLayoutVars>
      </dgm:prSet>
      <dgm:spPr/>
    </dgm:pt>
    <dgm:pt modelId="{34A686ED-D108-43BF-83A7-1FDFC69C2E73}" type="pres">
      <dgm:prSet presAssocID="{7F4D95AD-450A-4447-B499-AF87B47D51D8}" presName="parTxOnly" presStyleLbl="node1" presStyleIdx="0" presStyleCnt="5" custScaleY="77060" custLinFactNeighborY="-12925">
        <dgm:presLayoutVars>
          <dgm:chMax val="0"/>
          <dgm:chPref val="0"/>
          <dgm:bulletEnabled val="1"/>
        </dgm:presLayoutVars>
      </dgm:prSet>
      <dgm:spPr/>
    </dgm:pt>
    <dgm:pt modelId="{0FA8A6E6-3E51-414B-B69A-EBCD0F0362DD}" type="pres">
      <dgm:prSet presAssocID="{A12646A3-4876-4EE5-9C37-99F5619FF482}" presName="parTxOnlySpace" presStyleCnt="0"/>
      <dgm:spPr/>
    </dgm:pt>
    <dgm:pt modelId="{ABB492E1-DF67-417F-A63A-5BF159ACBCFE}" type="pres">
      <dgm:prSet presAssocID="{9D6A65E4-3A6F-4747-9578-23D9771AF041}" presName="parTxOnly" presStyleLbl="node1" presStyleIdx="1" presStyleCnt="5" custScaleY="77060" custLinFactNeighborY="-12925">
        <dgm:presLayoutVars>
          <dgm:chMax val="0"/>
          <dgm:chPref val="0"/>
          <dgm:bulletEnabled val="1"/>
        </dgm:presLayoutVars>
      </dgm:prSet>
      <dgm:spPr/>
    </dgm:pt>
    <dgm:pt modelId="{B76F03E3-FA71-4B5A-B56F-F76DB55F1695}" type="pres">
      <dgm:prSet presAssocID="{53B2A228-2F8F-45ED-910D-841EE4446D20}" presName="parTxOnlySpace" presStyleCnt="0"/>
      <dgm:spPr/>
    </dgm:pt>
    <dgm:pt modelId="{C92761A2-0839-4A52-A4D2-B2D0F533E622}" type="pres">
      <dgm:prSet presAssocID="{8C141A69-B652-4A76-AD5C-68D10D1B3752}" presName="parTxOnly" presStyleLbl="node1" presStyleIdx="2" presStyleCnt="5" custScaleY="77060" custLinFactNeighborY="-12925">
        <dgm:presLayoutVars>
          <dgm:chMax val="0"/>
          <dgm:chPref val="0"/>
          <dgm:bulletEnabled val="1"/>
        </dgm:presLayoutVars>
      </dgm:prSet>
      <dgm:spPr/>
    </dgm:pt>
    <dgm:pt modelId="{A66111F6-54C7-43AC-8E20-B4E38CFE8F60}" type="pres">
      <dgm:prSet presAssocID="{D7A72E76-4B70-472C-9A9D-5BC9E09FB0F8}" presName="parTxOnlySpace" presStyleCnt="0"/>
      <dgm:spPr/>
    </dgm:pt>
    <dgm:pt modelId="{9FE21610-40AF-4597-9C66-44BAD56D1BC6}" type="pres">
      <dgm:prSet presAssocID="{EF67875A-3DF6-4603-B224-8E44B34F2352}" presName="parTxOnly" presStyleLbl="node1" presStyleIdx="3" presStyleCnt="5" custScaleY="77060" custLinFactNeighborY="-12925">
        <dgm:presLayoutVars>
          <dgm:chMax val="0"/>
          <dgm:chPref val="0"/>
          <dgm:bulletEnabled val="1"/>
        </dgm:presLayoutVars>
      </dgm:prSet>
      <dgm:spPr/>
    </dgm:pt>
    <dgm:pt modelId="{CE914536-AF94-48BA-90EC-9D9DE956823B}" type="pres">
      <dgm:prSet presAssocID="{4BDB503E-4A64-4451-90B5-4C6F3E623319}" presName="parTxOnlySpace" presStyleCnt="0"/>
      <dgm:spPr/>
    </dgm:pt>
    <dgm:pt modelId="{E3A5EA90-C059-48A1-95F3-24B09CB8BB84}" type="pres">
      <dgm:prSet presAssocID="{297123EA-DD1E-464A-A05E-DA1A3042E9F9}" presName="parTxOnly" presStyleLbl="node1" presStyleIdx="4" presStyleCnt="5" custScaleY="77060" custLinFactNeighborY="-12925">
        <dgm:presLayoutVars>
          <dgm:chMax val="0"/>
          <dgm:chPref val="0"/>
          <dgm:bulletEnabled val="1"/>
        </dgm:presLayoutVars>
      </dgm:prSet>
      <dgm:spPr/>
    </dgm:pt>
  </dgm:ptLst>
  <dgm:cxnLst>
    <dgm:cxn modelId="{AC19850B-4907-443B-9D91-DA001F070BFB}" srcId="{6A8C55C7-AB20-4057-B877-2A8A0F0F1D3C}" destId="{8C141A69-B652-4A76-AD5C-68D10D1B3752}" srcOrd="2" destOrd="0" parTransId="{3093F94F-1BE6-4E4D-81BE-47E9473E622A}" sibTransId="{D7A72E76-4B70-472C-9A9D-5BC9E09FB0F8}"/>
    <dgm:cxn modelId="{9311070D-99D7-4E7C-85A0-ABA41F68E5F8}" srcId="{6A8C55C7-AB20-4057-B877-2A8A0F0F1D3C}" destId="{297123EA-DD1E-464A-A05E-DA1A3042E9F9}" srcOrd="4" destOrd="0" parTransId="{E86D6429-5364-4814-B4EC-FA4B12EABD27}" sibTransId="{1BB7E03E-B4ED-4EB2-B3F3-4A851C208FB7}"/>
    <dgm:cxn modelId="{8279B72D-85B5-4779-90FD-98B3D20A0263}" type="presOf" srcId="{EF67875A-3DF6-4603-B224-8E44B34F2352}" destId="{9FE21610-40AF-4597-9C66-44BAD56D1BC6}" srcOrd="0" destOrd="0" presId="urn:microsoft.com/office/officeart/2005/8/layout/chevron1"/>
    <dgm:cxn modelId="{D72DE433-1E87-4D80-9C00-811332AF0AE6}" srcId="{6A8C55C7-AB20-4057-B877-2A8A0F0F1D3C}" destId="{9D6A65E4-3A6F-4747-9578-23D9771AF041}" srcOrd="1" destOrd="0" parTransId="{C444EE22-F077-4108-A5A7-DAE414CFB930}" sibTransId="{53B2A228-2F8F-45ED-910D-841EE4446D20}"/>
    <dgm:cxn modelId="{ABC1B662-00CF-4399-AF76-269AFC042B1D}" srcId="{6A8C55C7-AB20-4057-B877-2A8A0F0F1D3C}" destId="{7F4D95AD-450A-4447-B499-AF87B47D51D8}" srcOrd="0" destOrd="0" parTransId="{113655F7-EDE9-482A-A0F0-E718944C5A0B}" sibTransId="{A12646A3-4876-4EE5-9C37-99F5619FF482}"/>
    <dgm:cxn modelId="{0AAB4E6A-A86D-4740-9CBF-DC6AFE28C40C}" type="presOf" srcId="{7F4D95AD-450A-4447-B499-AF87B47D51D8}" destId="{34A686ED-D108-43BF-83A7-1FDFC69C2E73}" srcOrd="0" destOrd="0" presId="urn:microsoft.com/office/officeart/2005/8/layout/chevron1"/>
    <dgm:cxn modelId="{DAB40574-5143-46B5-8E26-F78E650F8491}" type="presOf" srcId="{6A8C55C7-AB20-4057-B877-2A8A0F0F1D3C}" destId="{51D0D244-1ACE-4A88-A2C3-C7A1DCF87CAD}" srcOrd="0" destOrd="0" presId="urn:microsoft.com/office/officeart/2005/8/layout/chevron1"/>
    <dgm:cxn modelId="{415E4590-8EAD-48E9-AEE1-5BB9DE713E49}" type="presOf" srcId="{8C141A69-B652-4A76-AD5C-68D10D1B3752}" destId="{C92761A2-0839-4A52-A4D2-B2D0F533E622}" srcOrd="0" destOrd="0" presId="urn:microsoft.com/office/officeart/2005/8/layout/chevron1"/>
    <dgm:cxn modelId="{A791D193-ED7D-4582-96BF-64CB38D61480}" type="presOf" srcId="{9D6A65E4-3A6F-4747-9578-23D9771AF041}" destId="{ABB492E1-DF67-417F-A63A-5BF159ACBCFE}" srcOrd="0" destOrd="0" presId="urn:microsoft.com/office/officeart/2005/8/layout/chevron1"/>
    <dgm:cxn modelId="{6851D1BD-0A8A-4071-B944-54211F5C22D9}" srcId="{6A8C55C7-AB20-4057-B877-2A8A0F0F1D3C}" destId="{EF67875A-3DF6-4603-B224-8E44B34F2352}" srcOrd="3" destOrd="0" parTransId="{F96BD5E5-2B7E-4A86-80D3-8474B42BB3CD}" sibTransId="{4BDB503E-4A64-4451-90B5-4C6F3E623319}"/>
    <dgm:cxn modelId="{A5F0EFFB-CDF1-4947-A180-E82DBAB4878C}" type="presOf" srcId="{297123EA-DD1E-464A-A05E-DA1A3042E9F9}" destId="{E3A5EA90-C059-48A1-95F3-24B09CB8BB84}" srcOrd="0" destOrd="0" presId="urn:microsoft.com/office/officeart/2005/8/layout/chevron1"/>
    <dgm:cxn modelId="{330EC754-2B49-46E2-BD70-D1DCE491D6FA}" type="presParOf" srcId="{51D0D244-1ACE-4A88-A2C3-C7A1DCF87CAD}" destId="{34A686ED-D108-43BF-83A7-1FDFC69C2E73}" srcOrd="0" destOrd="0" presId="urn:microsoft.com/office/officeart/2005/8/layout/chevron1"/>
    <dgm:cxn modelId="{FF115157-23F9-4B5E-8FFA-D3F755B6BF3D}" type="presParOf" srcId="{51D0D244-1ACE-4A88-A2C3-C7A1DCF87CAD}" destId="{0FA8A6E6-3E51-414B-B69A-EBCD0F0362DD}" srcOrd="1" destOrd="0" presId="urn:microsoft.com/office/officeart/2005/8/layout/chevron1"/>
    <dgm:cxn modelId="{75E15851-B261-4CF6-B5FC-C9C3A96EAA33}" type="presParOf" srcId="{51D0D244-1ACE-4A88-A2C3-C7A1DCF87CAD}" destId="{ABB492E1-DF67-417F-A63A-5BF159ACBCFE}" srcOrd="2" destOrd="0" presId="urn:microsoft.com/office/officeart/2005/8/layout/chevron1"/>
    <dgm:cxn modelId="{16DD2629-1F87-4BB2-A77B-57F9BEBC6370}" type="presParOf" srcId="{51D0D244-1ACE-4A88-A2C3-C7A1DCF87CAD}" destId="{B76F03E3-FA71-4B5A-B56F-F76DB55F1695}" srcOrd="3" destOrd="0" presId="urn:microsoft.com/office/officeart/2005/8/layout/chevron1"/>
    <dgm:cxn modelId="{5B35E460-85B1-4964-82B3-7146C8E38FBB}" type="presParOf" srcId="{51D0D244-1ACE-4A88-A2C3-C7A1DCF87CAD}" destId="{C92761A2-0839-4A52-A4D2-B2D0F533E622}" srcOrd="4" destOrd="0" presId="urn:microsoft.com/office/officeart/2005/8/layout/chevron1"/>
    <dgm:cxn modelId="{F0FB250C-6088-4441-A44A-F2F8273CDCD3}" type="presParOf" srcId="{51D0D244-1ACE-4A88-A2C3-C7A1DCF87CAD}" destId="{A66111F6-54C7-43AC-8E20-B4E38CFE8F60}" srcOrd="5" destOrd="0" presId="urn:microsoft.com/office/officeart/2005/8/layout/chevron1"/>
    <dgm:cxn modelId="{35FAE1F1-6437-4463-85CF-74AFCC59664F}" type="presParOf" srcId="{51D0D244-1ACE-4A88-A2C3-C7A1DCF87CAD}" destId="{9FE21610-40AF-4597-9C66-44BAD56D1BC6}" srcOrd="6" destOrd="0" presId="urn:microsoft.com/office/officeart/2005/8/layout/chevron1"/>
    <dgm:cxn modelId="{EC8569C0-5673-4404-B53D-A5B275726FC6}" type="presParOf" srcId="{51D0D244-1ACE-4A88-A2C3-C7A1DCF87CAD}" destId="{CE914536-AF94-48BA-90EC-9D9DE956823B}" srcOrd="7" destOrd="0" presId="urn:microsoft.com/office/officeart/2005/8/layout/chevron1"/>
    <dgm:cxn modelId="{ABF7E8CC-85CE-4084-8105-E5D476D48A0B}" type="presParOf" srcId="{51D0D244-1ACE-4A88-A2C3-C7A1DCF87CAD}" destId="{E3A5EA90-C059-48A1-95F3-24B09CB8BB8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8C55C7-AB20-4057-B877-2A8A0F0F1D3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ED3377A-0E2B-4B23-A896-72EC98792819}">
      <dgm:prSet phldrT="[Text]" custT="1"/>
      <dgm:spPr/>
      <dgm:t>
        <a:bodyPr/>
        <a:lstStyle/>
        <a:p>
          <a:r>
            <a:rPr lang="en-US" sz="1200"/>
            <a:t>Impact Estimate</a:t>
          </a:r>
        </a:p>
      </dgm:t>
    </dgm:pt>
    <dgm:pt modelId="{F7E566DE-2440-4280-B538-A7652D9C0E33}" type="parTrans" cxnId="{F6253674-34DA-4210-9192-D51D695AAAC0}">
      <dgm:prSet/>
      <dgm:spPr/>
      <dgm:t>
        <a:bodyPr/>
        <a:lstStyle/>
        <a:p>
          <a:endParaRPr lang="en-US" sz="1200"/>
        </a:p>
      </dgm:t>
    </dgm:pt>
    <dgm:pt modelId="{069BE277-B0B3-497F-8F42-0FB1E0F4D24D}" type="sibTrans" cxnId="{F6253674-34DA-4210-9192-D51D695AAAC0}">
      <dgm:prSet/>
      <dgm:spPr/>
      <dgm:t>
        <a:bodyPr/>
        <a:lstStyle/>
        <a:p>
          <a:endParaRPr lang="en-US" sz="1200"/>
        </a:p>
      </dgm:t>
    </dgm:pt>
    <dgm:pt modelId="{297123EA-DD1E-464A-A05E-DA1A3042E9F9}">
      <dgm:prSet phldrT="[Text]" custT="1"/>
      <dgm:spPr/>
      <dgm:t>
        <a:bodyPr/>
        <a:lstStyle/>
        <a:p>
          <a:r>
            <a:rPr lang="en-US" sz="1200"/>
            <a:t>Early Action</a:t>
          </a:r>
        </a:p>
      </dgm:t>
    </dgm:pt>
    <dgm:pt modelId="{E86D6429-5364-4814-B4EC-FA4B12EABD27}" type="parTrans" cxnId="{9311070D-99D7-4E7C-85A0-ABA41F68E5F8}">
      <dgm:prSet/>
      <dgm:spPr/>
      <dgm:t>
        <a:bodyPr/>
        <a:lstStyle/>
        <a:p>
          <a:endParaRPr lang="en-US" sz="1200"/>
        </a:p>
      </dgm:t>
    </dgm:pt>
    <dgm:pt modelId="{1BB7E03E-B4ED-4EB2-B3F3-4A851C208FB7}" type="sibTrans" cxnId="{9311070D-99D7-4E7C-85A0-ABA41F68E5F8}">
      <dgm:prSet/>
      <dgm:spPr/>
      <dgm:t>
        <a:bodyPr/>
        <a:lstStyle/>
        <a:p>
          <a:endParaRPr lang="en-US" sz="1200"/>
        </a:p>
      </dgm:t>
    </dgm:pt>
    <dgm:pt modelId="{7F4D95AD-450A-4447-B499-AF87B47D51D8}">
      <dgm:prSet phldrT="[Text]" custT="1"/>
      <dgm:spPr/>
      <dgm:t>
        <a:bodyPr/>
        <a:lstStyle/>
        <a:p>
          <a:r>
            <a:rPr lang="en-US" sz="1200" dirty="0"/>
            <a:t>Weather information</a:t>
          </a:r>
        </a:p>
      </dgm:t>
    </dgm:pt>
    <dgm:pt modelId="{113655F7-EDE9-482A-A0F0-E718944C5A0B}" type="parTrans" cxnId="{ABC1B662-00CF-4399-AF76-269AFC042B1D}">
      <dgm:prSet/>
      <dgm:spPr/>
      <dgm:t>
        <a:bodyPr/>
        <a:lstStyle/>
        <a:p>
          <a:endParaRPr lang="en-US" sz="1200"/>
        </a:p>
      </dgm:t>
    </dgm:pt>
    <dgm:pt modelId="{A12646A3-4876-4EE5-9C37-99F5619FF482}" type="sibTrans" cxnId="{ABC1B662-00CF-4399-AF76-269AFC042B1D}">
      <dgm:prSet/>
      <dgm:spPr/>
      <dgm:t>
        <a:bodyPr/>
        <a:lstStyle/>
        <a:p>
          <a:endParaRPr lang="en-US" sz="1200"/>
        </a:p>
      </dgm:t>
    </dgm:pt>
    <dgm:pt modelId="{9D6A65E4-3A6F-4747-9578-23D9771AF041}">
      <dgm:prSet phldrT="[Text]" custT="1"/>
      <dgm:spPr/>
      <dgm:t>
        <a:bodyPr/>
        <a:lstStyle/>
        <a:p>
          <a:r>
            <a:rPr lang="en-US" sz="1200"/>
            <a:t>Weather Translation</a:t>
          </a:r>
        </a:p>
      </dgm:t>
    </dgm:pt>
    <dgm:pt modelId="{C444EE22-F077-4108-A5A7-DAE414CFB930}" type="parTrans" cxnId="{D72DE433-1E87-4D80-9C00-811332AF0AE6}">
      <dgm:prSet/>
      <dgm:spPr/>
      <dgm:t>
        <a:bodyPr/>
        <a:lstStyle/>
        <a:p>
          <a:endParaRPr lang="en-US" sz="1200"/>
        </a:p>
      </dgm:t>
    </dgm:pt>
    <dgm:pt modelId="{53B2A228-2F8F-45ED-910D-841EE4446D20}" type="sibTrans" cxnId="{D72DE433-1E87-4D80-9C00-811332AF0AE6}">
      <dgm:prSet/>
      <dgm:spPr/>
      <dgm:t>
        <a:bodyPr/>
        <a:lstStyle/>
        <a:p>
          <a:endParaRPr lang="en-US" sz="1200"/>
        </a:p>
      </dgm:t>
    </dgm:pt>
    <dgm:pt modelId="{EF67875A-3DF6-4603-B224-8E44B34F2352}">
      <dgm:prSet phldrT="[Text]" custT="1"/>
      <dgm:spPr/>
      <dgm:t>
        <a:bodyPr/>
        <a:lstStyle/>
        <a:p>
          <a:r>
            <a:rPr lang="en-US" sz="1200"/>
            <a:t>Early Warning Dissemination</a:t>
          </a:r>
        </a:p>
      </dgm:t>
    </dgm:pt>
    <dgm:pt modelId="{F96BD5E5-2B7E-4A86-80D3-8474B42BB3CD}" type="parTrans" cxnId="{6851D1BD-0A8A-4071-B944-54211F5C22D9}">
      <dgm:prSet/>
      <dgm:spPr/>
      <dgm:t>
        <a:bodyPr/>
        <a:lstStyle/>
        <a:p>
          <a:endParaRPr lang="en-US" sz="1200"/>
        </a:p>
      </dgm:t>
    </dgm:pt>
    <dgm:pt modelId="{4BDB503E-4A64-4451-90B5-4C6F3E623319}" type="sibTrans" cxnId="{6851D1BD-0A8A-4071-B944-54211F5C22D9}">
      <dgm:prSet/>
      <dgm:spPr/>
      <dgm:t>
        <a:bodyPr/>
        <a:lstStyle/>
        <a:p>
          <a:endParaRPr lang="en-US" sz="1200"/>
        </a:p>
      </dgm:t>
    </dgm:pt>
    <dgm:pt modelId="{51D0D244-1ACE-4A88-A2C3-C7A1DCF87CAD}" type="pres">
      <dgm:prSet presAssocID="{6A8C55C7-AB20-4057-B877-2A8A0F0F1D3C}" presName="Name0" presStyleCnt="0">
        <dgm:presLayoutVars>
          <dgm:dir/>
          <dgm:animLvl val="lvl"/>
          <dgm:resizeHandles val="exact"/>
        </dgm:presLayoutVars>
      </dgm:prSet>
      <dgm:spPr/>
    </dgm:pt>
    <dgm:pt modelId="{34A686ED-D108-43BF-83A7-1FDFC69C2E73}" type="pres">
      <dgm:prSet presAssocID="{7F4D95AD-450A-4447-B499-AF87B47D51D8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FA8A6E6-3E51-414B-B69A-EBCD0F0362DD}" type="pres">
      <dgm:prSet presAssocID="{A12646A3-4876-4EE5-9C37-99F5619FF482}" presName="parTxOnlySpace" presStyleCnt="0"/>
      <dgm:spPr/>
    </dgm:pt>
    <dgm:pt modelId="{ABB492E1-DF67-417F-A63A-5BF159ACBCFE}" type="pres">
      <dgm:prSet presAssocID="{9D6A65E4-3A6F-4747-9578-23D9771AF041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76F03E3-FA71-4B5A-B56F-F76DB55F1695}" type="pres">
      <dgm:prSet presAssocID="{53B2A228-2F8F-45ED-910D-841EE4446D20}" presName="parTxOnlySpace" presStyleCnt="0"/>
      <dgm:spPr/>
    </dgm:pt>
    <dgm:pt modelId="{35DEDB93-F57A-46D1-AFD6-CA121F5C7293}" type="pres">
      <dgm:prSet presAssocID="{FED3377A-0E2B-4B23-A896-72EC9879281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9EADA10C-229A-4122-88D7-DCEC153CEE0A}" type="pres">
      <dgm:prSet presAssocID="{069BE277-B0B3-497F-8F42-0FB1E0F4D24D}" presName="parTxOnlySpace" presStyleCnt="0"/>
      <dgm:spPr/>
    </dgm:pt>
    <dgm:pt modelId="{9FE21610-40AF-4597-9C66-44BAD56D1BC6}" type="pres">
      <dgm:prSet presAssocID="{EF67875A-3DF6-4603-B224-8E44B34F235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CE914536-AF94-48BA-90EC-9D9DE956823B}" type="pres">
      <dgm:prSet presAssocID="{4BDB503E-4A64-4451-90B5-4C6F3E623319}" presName="parTxOnlySpace" presStyleCnt="0"/>
      <dgm:spPr/>
    </dgm:pt>
    <dgm:pt modelId="{E3A5EA90-C059-48A1-95F3-24B09CB8BB84}" type="pres">
      <dgm:prSet presAssocID="{297123EA-DD1E-464A-A05E-DA1A3042E9F9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9311070D-99D7-4E7C-85A0-ABA41F68E5F8}" srcId="{6A8C55C7-AB20-4057-B877-2A8A0F0F1D3C}" destId="{297123EA-DD1E-464A-A05E-DA1A3042E9F9}" srcOrd="4" destOrd="0" parTransId="{E86D6429-5364-4814-B4EC-FA4B12EABD27}" sibTransId="{1BB7E03E-B4ED-4EB2-B3F3-4A851C208FB7}"/>
    <dgm:cxn modelId="{8279B72D-85B5-4779-90FD-98B3D20A0263}" type="presOf" srcId="{EF67875A-3DF6-4603-B224-8E44B34F2352}" destId="{9FE21610-40AF-4597-9C66-44BAD56D1BC6}" srcOrd="0" destOrd="0" presId="urn:microsoft.com/office/officeart/2005/8/layout/chevron1"/>
    <dgm:cxn modelId="{D72DE433-1E87-4D80-9C00-811332AF0AE6}" srcId="{6A8C55C7-AB20-4057-B877-2A8A0F0F1D3C}" destId="{9D6A65E4-3A6F-4747-9578-23D9771AF041}" srcOrd="1" destOrd="0" parTransId="{C444EE22-F077-4108-A5A7-DAE414CFB930}" sibTransId="{53B2A228-2F8F-45ED-910D-841EE4446D20}"/>
    <dgm:cxn modelId="{ABC1B662-00CF-4399-AF76-269AFC042B1D}" srcId="{6A8C55C7-AB20-4057-B877-2A8A0F0F1D3C}" destId="{7F4D95AD-450A-4447-B499-AF87B47D51D8}" srcOrd="0" destOrd="0" parTransId="{113655F7-EDE9-482A-A0F0-E718944C5A0B}" sibTransId="{A12646A3-4876-4EE5-9C37-99F5619FF482}"/>
    <dgm:cxn modelId="{0AAB4E6A-A86D-4740-9CBF-DC6AFE28C40C}" type="presOf" srcId="{7F4D95AD-450A-4447-B499-AF87B47D51D8}" destId="{34A686ED-D108-43BF-83A7-1FDFC69C2E73}" srcOrd="0" destOrd="0" presId="urn:microsoft.com/office/officeart/2005/8/layout/chevron1"/>
    <dgm:cxn modelId="{DAB40574-5143-46B5-8E26-F78E650F8491}" type="presOf" srcId="{6A8C55C7-AB20-4057-B877-2A8A0F0F1D3C}" destId="{51D0D244-1ACE-4A88-A2C3-C7A1DCF87CAD}" srcOrd="0" destOrd="0" presId="urn:microsoft.com/office/officeart/2005/8/layout/chevron1"/>
    <dgm:cxn modelId="{F6253674-34DA-4210-9192-D51D695AAAC0}" srcId="{6A8C55C7-AB20-4057-B877-2A8A0F0F1D3C}" destId="{FED3377A-0E2B-4B23-A896-72EC98792819}" srcOrd="2" destOrd="0" parTransId="{F7E566DE-2440-4280-B538-A7652D9C0E33}" sibTransId="{069BE277-B0B3-497F-8F42-0FB1E0F4D24D}"/>
    <dgm:cxn modelId="{A791D193-ED7D-4582-96BF-64CB38D61480}" type="presOf" srcId="{9D6A65E4-3A6F-4747-9578-23D9771AF041}" destId="{ABB492E1-DF67-417F-A63A-5BF159ACBCFE}" srcOrd="0" destOrd="0" presId="urn:microsoft.com/office/officeart/2005/8/layout/chevron1"/>
    <dgm:cxn modelId="{7FA84EA1-413D-4462-AE23-206296EF6299}" type="presOf" srcId="{FED3377A-0E2B-4B23-A896-72EC98792819}" destId="{35DEDB93-F57A-46D1-AFD6-CA121F5C7293}" srcOrd="0" destOrd="0" presId="urn:microsoft.com/office/officeart/2005/8/layout/chevron1"/>
    <dgm:cxn modelId="{6851D1BD-0A8A-4071-B944-54211F5C22D9}" srcId="{6A8C55C7-AB20-4057-B877-2A8A0F0F1D3C}" destId="{EF67875A-3DF6-4603-B224-8E44B34F2352}" srcOrd="3" destOrd="0" parTransId="{F96BD5E5-2B7E-4A86-80D3-8474B42BB3CD}" sibTransId="{4BDB503E-4A64-4451-90B5-4C6F3E623319}"/>
    <dgm:cxn modelId="{A5F0EFFB-CDF1-4947-A180-E82DBAB4878C}" type="presOf" srcId="{297123EA-DD1E-464A-A05E-DA1A3042E9F9}" destId="{E3A5EA90-C059-48A1-95F3-24B09CB8BB84}" srcOrd="0" destOrd="0" presId="urn:microsoft.com/office/officeart/2005/8/layout/chevron1"/>
    <dgm:cxn modelId="{330EC754-2B49-46E2-BD70-D1DCE491D6FA}" type="presParOf" srcId="{51D0D244-1ACE-4A88-A2C3-C7A1DCF87CAD}" destId="{34A686ED-D108-43BF-83A7-1FDFC69C2E73}" srcOrd="0" destOrd="0" presId="urn:microsoft.com/office/officeart/2005/8/layout/chevron1"/>
    <dgm:cxn modelId="{FF115157-23F9-4B5E-8FFA-D3F755B6BF3D}" type="presParOf" srcId="{51D0D244-1ACE-4A88-A2C3-C7A1DCF87CAD}" destId="{0FA8A6E6-3E51-414B-B69A-EBCD0F0362DD}" srcOrd="1" destOrd="0" presId="urn:microsoft.com/office/officeart/2005/8/layout/chevron1"/>
    <dgm:cxn modelId="{75E15851-B261-4CF6-B5FC-C9C3A96EAA33}" type="presParOf" srcId="{51D0D244-1ACE-4A88-A2C3-C7A1DCF87CAD}" destId="{ABB492E1-DF67-417F-A63A-5BF159ACBCFE}" srcOrd="2" destOrd="0" presId="urn:microsoft.com/office/officeart/2005/8/layout/chevron1"/>
    <dgm:cxn modelId="{16DD2629-1F87-4BB2-A77B-57F9BEBC6370}" type="presParOf" srcId="{51D0D244-1ACE-4A88-A2C3-C7A1DCF87CAD}" destId="{B76F03E3-FA71-4B5A-B56F-F76DB55F1695}" srcOrd="3" destOrd="0" presId="urn:microsoft.com/office/officeart/2005/8/layout/chevron1"/>
    <dgm:cxn modelId="{4C71E78F-C9B0-4F98-931D-4CDFED3D28ED}" type="presParOf" srcId="{51D0D244-1ACE-4A88-A2C3-C7A1DCF87CAD}" destId="{35DEDB93-F57A-46D1-AFD6-CA121F5C7293}" srcOrd="4" destOrd="0" presId="urn:microsoft.com/office/officeart/2005/8/layout/chevron1"/>
    <dgm:cxn modelId="{BB68C7DF-1316-4F2B-BE10-A1109CECE44C}" type="presParOf" srcId="{51D0D244-1ACE-4A88-A2C3-C7A1DCF87CAD}" destId="{9EADA10C-229A-4122-88D7-DCEC153CEE0A}" srcOrd="5" destOrd="0" presId="urn:microsoft.com/office/officeart/2005/8/layout/chevron1"/>
    <dgm:cxn modelId="{35FAE1F1-6437-4463-85CF-74AFCC59664F}" type="presParOf" srcId="{51D0D244-1ACE-4A88-A2C3-C7A1DCF87CAD}" destId="{9FE21610-40AF-4597-9C66-44BAD56D1BC6}" srcOrd="6" destOrd="0" presId="urn:microsoft.com/office/officeart/2005/8/layout/chevron1"/>
    <dgm:cxn modelId="{EC8569C0-5673-4404-B53D-A5B275726FC6}" type="presParOf" srcId="{51D0D244-1ACE-4A88-A2C3-C7A1DCF87CAD}" destId="{CE914536-AF94-48BA-90EC-9D9DE956823B}" srcOrd="7" destOrd="0" presId="urn:microsoft.com/office/officeart/2005/8/layout/chevron1"/>
    <dgm:cxn modelId="{ABF7E8CC-85CE-4084-8105-E5D476D48A0B}" type="presParOf" srcId="{51D0D244-1ACE-4A88-A2C3-C7A1DCF87CAD}" destId="{E3A5EA90-C059-48A1-95F3-24B09CB8BB84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1B378A-7895-43BC-89CC-1829AC25569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02BE3A-259A-414F-A9F9-A2936D8D49E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800" b="1">
              <a:latin typeface="Book Antiqua" panose="02040602050305030304" pitchFamily="18" charset="0"/>
            </a:rPr>
            <a:t>Data Collection and Analysis</a:t>
          </a:r>
        </a:p>
      </dgm:t>
    </dgm:pt>
    <dgm:pt modelId="{7A3A9E7D-A3A3-42DC-BCFD-C39F10A5358A}" type="parTrans" cxnId="{A86AC88C-BF8A-47FF-BAC4-C2E571E9E0D6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718A612E-3B89-4E35-A26F-E460E221D6B2}" type="sibTrans" cxnId="{A86AC88C-BF8A-47FF-BAC4-C2E571E9E0D6}">
      <dgm:prSet custT="1"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28D66E61-367A-4F90-9289-BC4320D9E6A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200" b="1" dirty="0">
              <a:latin typeface="Book Antiqua" panose="02040602050305030304" pitchFamily="18" charset="0"/>
            </a:rPr>
            <a:t>Nov 2024</a:t>
          </a:r>
          <a:r>
            <a:rPr lang="en-US" sz="1200" dirty="0">
              <a:latin typeface="Book Antiqua" panose="02040602050305030304" pitchFamily="18" charset="0"/>
            </a:rPr>
            <a:t> IOC Global Tsunami  Symposium &amp;  UNESCO-IOC     14</a:t>
          </a:r>
          <a:r>
            <a:rPr lang="en-US" sz="1200" baseline="30000" dirty="0">
              <a:latin typeface="Book Antiqua" panose="02040602050305030304" pitchFamily="18" charset="0"/>
            </a:rPr>
            <a:t>th</a:t>
          </a:r>
          <a:r>
            <a:rPr lang="en-US" sz="1200" dirty="0">
              <a:latin typeface="Book Antiqua" panose="02040602050305030304" pitchFamily="18" charset="0"/>
            </a:rPr>
            <a:t> Session         ICG-IOTWMS</a:t>
          </a:r>
        </a:p>
      </dgm:t>
    </dgm:pt>
    <dgm:pt modelId="{1B8C25FA-174B-452D-B2A0-91A6D0A3AA0E}" type="parTrans" cxnId="{622C4DD8-1682-4123-870A-E4A13C2DC098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C156EA52-C901-40BE-AEE5-43CC56F25DEA}" type="sibTrans" cxnId="{622C4DD8-1682-4123-870A-E4A13C2DC098}">
      <dgm:prSet custT="1"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474B20C9-F62D-4DB8-A61E-C27A77AFDB2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200" b="1" dirty="0">
              <a:latin typeface="Book Antiqua" panose="02040602050305030304" pitchFamily="18" charset="0"/>
            </a:rPr>
            <a:t>Dec</a:t>
          </a:r>
          <a:r>
            <a:rPr lang="en-US" sz="1200" dirty="0">
              <a:latin typeface="Book Antiqua" panose="02040602050305030304" pitchFamily="18" charset="0"/>
            </a:rPr>
            <a:t> </a:t>
          </a:r>
          <a:r>
            <a:rPr lang="en-US" sz="1200" b="1" dirty="0">
              <a:latin typeface="Book Antiqua" panose="02040602050305030304" pitchFamily="18" charset="0"/>
            </a:rPr>
            <a:t>2022</a:t>
          </a:r>
          <a:r>
            <a:rPr lang="en-US" sz="1200" dirty="0">
              <a:latin typeface="Book Antiqua" panose="02040602050305030304" pitchFamily="18" charset="0"/>
            </a:rPr>
            <a:t> ICG/IOTWMS-XIII (Assessment included in 2024 workplan)</a:t>
          </a:r>
        </a:p>
      </dgm:t>
    </dgm:pt>
    <dgm:pt modelId="{2EFDD7A6-890E-43C3-861B-BE6F8717B8F4}" type="parTrans" cxnId="{0F8D6DC9-5277-42CC-BBE9-638631A3918A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5C1B2116-6A88-443D-943A-194D842EF15B}" type="sibTrans" cxnId="{0F8D6DC9-5277-42CC-BBE9-638631A3918A}">
      <dgm:prSet custT="1"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F70B82F2-052C-4811-B229-A39D71F13D7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200" b="1" dirty="0">
              <a:latin typeface="Book Antiqua" panose="02040602050305030304" pitchFamily="18" charset="0"/>
            </a:rPr>
            <a:t>July 2023 </a:t>
          </a:r>
          <a:r>
            <a:rPr lang="en-US" sz="1200" dirty="0">
              <a:latin typeface="Book Antiqua" panose="02040602050305030304" pitchFamily="18" charset="0"/>
            </a:rPr>
            <a:t>CDRR8 (Member State consultations)</a:t>
          </a:r>
        </a:p>
      </dgm:t>
    </dgm:pt>
    <dgm:pt modelId="{1D2C7D31-EED0-4099-B9AC-8650EDEB9019}" type="parTrans" cxnId="{66232F1A-171A-4CD5-BC32-37661299BC01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41C64A5C-7DFE-411D-B742-5AE55BE901BF}" type="sibTrans" cxnId="{66232F1A-171A-4CD5-BC32-37661299BC01}">
      <dgm:prSet custT="1"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CE514A29-34ED-45F3-B76C-527C9E73A61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200" b="1" dirty="0">
              <a:latin typeface="Book Antiqua" panose="02040602050305030304" pitchFamily="18" charset="0"/>
            </a:rPr>
            <a:t>Aug 2023 ADB (E</a:t>
          </a:r>
          <a:r>
            <a:rPr lang="en-US" sz="1200" dirty="0">
              <a:latin typeface="Book Antiqua" panose="02040602050305030304" pitchFamily="18" charset="0"/>
            </a:rPr>
            <a:t>ndorse concept note and budget)</a:t>
          </a:r>
        </a:p>
      </dgm:t>
    </dgm:pt>
    <dgm:pt modelId="{452E37AC-585D-4C74-BE0B-BED304CAD86A}" type="parTrans" cxnId="{0738438A-F039-4EC2-A0D6-4CDBA7F38C70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1A4F3672-7FFA-4620-9373-AAC5F89CC828}" type="sibTrans" cxnId="{0738438A-F039-4EC2-A0D6-4CDBA7F38C70}">
      <dgm:prSet custT="1"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2EA4CB6F-4D32-4104-AC62-69E8589D13B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b="1" dirty="0">
              <a:latin typeface="Book Antiqua" panose="02040602050305030304" pitchFamily="18" charset="0"/>
            </a:rPr>
            <a:t>Apr 2024 </a:t>
          </a:r>
          <a:r>
            <a:rPr lang="en-US" sz="1200" dirty="0">
              <a:latin typeface="Book Antiqua" panose="02040602050305030304" pitchFamily="18" charset="0"/>
            </a:rPr>
            <a:t>80</a:t>
          </a:r>
          <a:r>
            <a:rPr lang="en-US" sz="1200" baseline="30000" dirty="0">
              <a:latin typeface="Book Antiqua" panose="02040602050305030304" pitchFamily="18" charset="0"/>
            </a:rPr>
            <a:t>th</a:t>
          </a:r>
          <a:r>
            <a:rPr lang="en-US" sz="1200" dirty="0">
              <a:latin typeface="Book Antiqua" panose="02040602050305030304" pitchFamily="18" charset="0"/>
            </a:rPr>
            <a:t> Commission</a:t>
          </a:r>
        </a:p>
      </dgm:t>
    </dgm:pt>
    <dgm:pt modelId="{73E62BFE-08AD-43BC-B5F1-E8DB105E208E}" type="parTrans" cxnId="{466F6B06-8E2F-4183-AEB9-D2C2BDA6D3AF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CA2423CA-FB57-473B-BD13-0F58B134ADC6}" type="sibTrans" cxnId="{466F6B06-8E2F-4183-AEB9-D2C2BDA6D3AF}">
      <dgm:prSet custT="1"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F71AF16D-D539-4A3D-AB3F-F6D9B28DA5F5}">
      <dgm:prSet phldrT="[Text]" custT="1"/>
      <dgm:spPr>
        <a:solidFill>
          <a:srgbClr val="4472C4"/>
        </a:solidFill>
      </dgm:spPr>
      <dgm:t>
        <a:bodyPr/>
        <a:lstStyle/>
        <a:p>
          <a:r>
            <a:rPr lang="en-US" sz="1200" b="1" dirty="0">
              <a:latin typeface="Book Antiqua" panose="02040602050305030304" pitchFamily="18" charset="0"/>
            </a:rPr>
            <a:t>Oct 2024 </a:t>
          </a:r>
          <a:r>
            <a:rPr lang="en-US" sz="1200" dirty="0">
              <a:latin typeface="Book Antiqua" panose="02040602050305030304" pitchFamily="18" charset="0"/>
            </a:rPr>
            <a:t>APMCDRR</a:t>
          </a:r>
        </a:p>
      </dgm:t>
    </dgm:pt>
    <dgm:pt modelId="{EFB1C28C-BE7B-4FDC-BDDD-7BE5422AC06E}" type="parTrans" cxnId="{A8ECA915-F5F1-4190-8D4E-353E361D5855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391431E7-187C-4DEA-BAD1-E552FF7A0E1C}" type="sibTrans" cxnId="{A8ECA915-F5F1-4190-8D4E-353E361D5855}">
      <dgm:prSet custT="1"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7678D6A6-3B49-4A8B-9BEC-8D3850D4017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200" b="1">
              <a:latin typeface="Book Antiqua" panose="02040602050305030304" pitchFamily="18" charset="0"/>
            </a:rPr>
            <a:t>Nov 2024 </a:t>
          </a:r>
          <a:r>
            <a:rPr lang="en-US" sz="1200">
              <a:latin typeface="Book Antiqua" panose="02040602050305030304" pitchFamily="18" charset="0"/>
            </a:rPr>
            <a:t>WTAD and 25</a:t>
          </a:r>
          <a:r>
            <a:rPr lang="en-US" sz="1200" baseline="30000">
              <a:latin typeface="Book Antiqua" panose="02040602050305030304" pitchFamily="18" charset="0"/>
            </a:rPr>
            <a:t>th</a:t>
          </a:r>
          <a:r>
            <a:rPr lang="en-US" sz="1200">
              <a:latin typeface="Book Antiqua" panose="02040602050305030304" pitchFamily="18" charset="0"/>
            </a:rPr>
            <a:t> Advisory Council </a:t>
          </a:r>
        </a:p>
      </dgm:t>
    </dgm:pt>
    <dgm:pt modelId="{F451064A-17C4-4A32-B94F-76C6A1E4C83D}" type="parTrans" cxnId="{3943B350-2C2B-4F32-9E13-FCC12FE66840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D273DEBB-1360-4791-80D0-5075849170B7}" type="sibTrans" cxnId="{3943B350-2C2B-4F32-9E13-FCC12FE66840}">
      <dgm:prSet custT="1"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CCF8BDC6-FC99-43DD-A0AD-7E00EF64F8E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200" b="1" dirty="0">
              <a:latin typeface="Book Antiqua" panose="02040602050305030304" pitchFamily="18" charset="0"/>
            </a:rPr>
            <a:t>Dec 2024 </a:t>
          </a:r>
          <a:r>
            <a:rPr lang="en-US" sz="1200" b="0" dirty="0">
              <a:latin typeface="Book Antiqua" panose="02040602050305030304" pitchFamily="18" charset="0"/>
            </a:rPr>
            <a:t>ASEAN 20</a:t>
          </a:r>
          <a:r>
            <a:rPr lang="en-US" sz="1200" b="0" baseline="30000" dirty="0">
              <a:latin typeface="Book Antiqua" panose="02040602050305030304" pitchFamily="18" charset="0"/>
            </a:rPr>
            <a:t>th</a:t>
          </a:r>
          <a:r>
            <a:rPr lang="en-US" sz="1200" b="0" dirty="0">
              <a:latin typeface="Book Antiqua" panose="02040602050305030304" pitchFamily="18" charset="0"/>
            </a:rPr>
            <a:t> Commemoration Event (</a:t>
          </a:r>
          <a:r>
            <a:rPr lang="en-US" sz="1200" dirty="0">
              <a:latin typeface="Book Antiqua" panose="02040602050305030304" pitchFamily="18" charset="0"/>
            </a:rPr>
            <a:t>ASEAN political statement)</a:t>
          </a:r>
          <a:endParaRPr lang="en-US" sz="1200" b="0" dirty="0">
            <a:latin typeface="Book Antiqua" panose="02040602050305030304" pitchFamily="18" charset="0"/>
          </a:endParaRPr>
        </a:p>
      </dgm:t>
    </dgm:pt>
    <dgm:pt modelId="{F42DC441-2448-4DE2-95FE-A50FB4D27486}" type="parTrans" cxnId="{00FEBD49-FA5F-46CD-9E4B-16B08F6BF9AD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2485B19C-30A3-45DC-9E7F-3B19EF05055D}" type="sibTrans" cxnId="{00FEBD49-FA5F-46CD-9E4B-16B08F6BF9AD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CF9EB880-E159-4334-A2D2-BBFB6C86EA0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200" b="1" dirty="0">
              <a:latin typeface="Book Antiqua" panose="02040602050305030304" pitchFamily="18" charset="0"/>
            </a:rPr>
            <a:t>Sept 2023 ICG/</a:t>
          </a:r>
          <a:r>
            <a:rPr lang="en-US" sz="1200" dirty="0">
              <a:latin typeface="Book Antiqua" panose="02040602050305030304" pitchFamily="18" charset="0"/>
            </a:rPr>
            <a:t>PTWS-XXX (Adoption of assessment exercise in workplan)</a:t>
          </a:r>
        </a:p>
      </dgm:t>
    </dgm:pt>
    <dgm:pt modelId="{464774DF-854F-4014-A1E5-F091B29437AC}" type="parTrans" cxnId="{C7488319-85C0-49BB-ACBF-17164224288F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1C486589-A221-42AC-BFE1-4A4FBAA9A9B4}" type="sibTrans" cxnId="{C7488319-85C0-49BB-ACBF-17164224288F}">
      <dgm:prSet custT="1"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EA4B5806-58B9-4986-AF4B-1E92326187E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b="1" dirty="0">
              <a:latin typeface="Book Antiqua" panose="02040602050305030304" pitchFamily="18" charset="0"/>
            </a:rPr>
            <a:t>July 2024</a:t>
          </a:r>
          <a:r>
            <a:rPr lang="en-US" sz="1200" dirty="0">
              <a:latin typeface="Book Antiqua" panose="02040602050305030304" pitchFamily="18" charset="0"/>
            </a:rPr>
            <a:t> Joint ICG validation workshop</a:t>
          </a:r>
        </a:p>
      </dgm:t>
    </dgm:pt>
    <dgm:pt modelId="{F6F354CC-36DD-4831-9643-BE7E83A7240C}" type="parTrans" cxnId="{056B44F7-D9D2-4230-BF02-D844D1D8B00A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C9108431-65EC-42BF-8BC5-287F218ED868}" type="sibTrans" cxnId="{056B44F7-D9D2-4230-BF02-D844D1D8B00A}">
      <dgm:prSet custT="1"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BEED875C-0A3B-4420-B1D0-D071A5EF64B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b="1">
              <a:latin typeface="Book Antiqua" panose="02040602050305030304" pitchFamily="18" charset="0"/>
            </a:rPr>
            <a:t>Planning and Inception</a:t>
          </a:r>
        </a:p>
      </dgm:t>
    </dgm:pt>
    <dgm:pt modelId="{1714E587-3520-4F07-991F-828DA7B9383E}" type="parTrans" cxnId="{8AEF476D-4D79-48C4-A85E-3E8337ABDBD0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CAB9F045-43F7-4A8D-92A8-08C01B74B2D4}" type="sibTrans" cxnId="{8AEF476D-4D79-48C4-A85E-3E8337ABDBD0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039D2394-DF33-44EF-A045-C29342E0413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800" b="1" dirty="0">
              <a:latin typeface="Book Antiqua" panose="02040602050305030304" pitchFamily="18" charset="0"/>
            </a:rPr>
            <a:t>Validation</a:t>
          </a:r>
        </a:p>
      </dgm:t>
    </dgm:pt>
    <dgm:pt modelId="{955B02D0-7C67-4DBE-8CB4-9F024EE24BF5}" type="parTrans" cxnId="{BA3C4ADA-3DEA-4E37-B22D-E37DC0D09E39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DE8915EF-0D13-4785-885D-7E415DD7C9F2}" type="sibTrans" cxnId="{BA3C4ADA-3DEA-4E37-B22D-E37DC0D09E39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585B9AA5-7ED0-48A1-BA73-B1101F61262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200" b="1" dirty="0">
              <a:latin typeface="Book Antiqua" panose="02040602050305030304" pitchFamily="18" charset="0"/>
            </a:rPr>
            <a:t>Mar 2024 </a:t>
          </a:r>
          <a:r>
            <a:rPr lang="en-US" sz="1200" dirty="0">
              <a:latin typeface="Book Antiqua" panose="02040602050305030304" pitchFamily="18" charset="0"/>
            </a:rPr>
            <a:t>11APFSD</a:t>
          </a:r>
        </a:p>
      </dgm:t>
    </dgm:pt>
    <dgm:pt modelId="{CE8D16B5-285C-429B-A638-E63D6800BEC9}" type="parTrans" cxnId="{DDE9EFAA-18B9-4731-824F-9CD569E65A61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39F7EE30-3864-4B32-9BA7-C60CE3E371F7}" type="sibTrans" cxnId="{DDE9EFAA-18B9-4731-824F-9CD569E65A61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EEB3D5B7-3097-4811-8C72-4083B9AFCDF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800" b="1">
              <a:latin typeface="Book Antiqua" panose="02040602050305030304" pitchFamily="18" charset="0"/>
            </a:rPr>
            <a:t>Finalization</a:t>
          </a:r>
        </a:p>
      </dgm:t>
    </dgm:pt>
    <dgm:pt modelId="{AE87BD99-B8CD-4192-95E7-681293BFE501}" type="parTrans" cxnId="{6A38F810-C3DA-42FC-A37F-7D8B3F912824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E20B9A8A-C432-4000-AB25-1B046A800E5F}" type="sibTrans" cxnId="{6A38F810-C3DA-42FC-A37F-7D8B3F912824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89626FFF-000A-4101-9EDF-68130FC2F57A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200" b="1">
              <a:latin typeface="Book Antiqua" panose="02040602050305030304" pitchFamily="18" charset="0"/>
            </a:rPr>
            <a:t>Nov 2023 </a:t>
          </a:r>
          <a:r>
            <a:rPr lang="en-US" sz="1200">
              <a:latin typeface="Book Antiqua" panose="02040602050305030304" pitchFamily="18" charset="0"/>
            </a:rPr>
            <a:t>WTAD (Assessment Launch and 24</a:t>
          </a:r>
          <a:r>
            <a:rPr lang="en-US" sz="1200" baseline="30000">
              <a:latin typeface="Book Antiqua" panose="02040602050305030304" pitchFamily="18" charset="0"/>
            </a:rPr>
            <a:t>th</a:t>
          </a:r>
          <a:r>
            <a:rPr lang="en-US" sz="1200">
              <a:latin typeface="Book Antiqua" panose="02040602050305030304" pitchFamily="18" charset="0"/>
            </a:rPr>
            <a:t> Advisory Council)</a:t>
          </a:r>
        </a:p>
      </dgm:t>
    </dgm:pt>
    <dgm:pt modelId="{0A1B43C1-B3BF-4DCD-B308-B842C9E60987}" type="parTrans" cxnId="{91468E6E-76BC-4B57-8136-B7960AC01C3C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C986E8D6-BE23-4298-8868-06754279E612}" type="sibTrans" cxnId="{91468E6E-76BC-4B57-8136-B7960AC01C3C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10897C99-9601-46E3-B851-F0B68E87C3BD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200" b="1" dirty="0">
              <a:latin typeface="Book Antiqua" panose="02040602050305030304" pitchFamily="18" charset="0"/>
            </a:rPr>
            <a:t>Nov 2023 to May 2024</a:t>
          </a:r>
          <a:r>
            <a:rPr lang="en-US" sz="1200" dirty="0">
              <a:latin typeface="Book Antiqua" panose="02040602050305030304" pitchFamily="18" charset="0"/>
            </a:rPr>
            <a:t> (IOTWMS ongoing data collection and synthesis)</a:t>
          </a:r>
        </a:p>
      </dgm:t>
    </dgm:pt>
    <dgm:pt modelId="{488ACD8E-B950-4708-9EC8-8398C5733A14}" type="parTrans" cxnId="{5A7536AE-2F3E-4018-92EF-519BCD3490F0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607719A6-D7AD-4C18-A089-27E7BD13988E}" type="sibTrans" cxnId="{5A7536AE-2F3E-4018-92EF-519BCD3490F0}">
      <dgm:prSet/>
      <dgm:spPr/>
      <dgm:t>
        <a:bodyPr/>
        <a:lstStyle/>
        <a:p>
          <a:endParaRPr lang="en-US" sz="1200">
            <a:latin typeface="Book Antiqua" panose="02040602050305030304" pitchFamily="18" charset="0"/>
          </a:endParaRPr>
        </a:p>
      </dgm:t>
    </dgm:pt>
    <dgm:pt modelId="{C2AA0B89-9FD3-4FB4-BA27-2D4F7F55717A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200" b="1" dirty="0">
              <a:latin typeface="Book Antiqua" panose="02040602050305030304" pitchFamily="18" charset="0"/>
            </a:rPr>
            <a:t>Apr 2024 to May 2025</a:t>
          </a:r>
          <a:r>
            <a:rPr lang="en-US" sz="1200" dirty="0">
              <a:latin typeface="Book Antiqua" panose="02040602050305030304" pitchFamily="18" charset="0"/>
            </a:rPr>
            <a:t> (PTWS ongoing data collection)</a:t>
          </a:r>
        </a:p>
      </dgm:t>
    </dgm:pt>
    <dgm:pt modelId="{39458012-4D55-42D9-9FDE-52B37A66E2A4}" type="parTrans" cxnId="{82810741-5AE4-47F7-A81D-36B2027403D2}">
      <dgm:prSet/>
      <dgm:spPr/>
      <dgm:t>
        <a:bodyPr/>
        <a:lstStyle/>
        <a:p>
          <a:endParaRPr lang="en-US" sz="1200"/>
        </a:p>
      </dgm:t>
    </dgm:pt>
    <dgm:pt modelId="{F8F90037-06F3-4F63-99E7-CA79B4E71EC0}" type="sibTrans" cxnId="{82810741-5AE4-47F7-A81D-36B2027403D2}">
      <dgm:prSet/>
      <dgm:spPr/>
      <dgm:t>
        <a:bodyPr/>
        <a:lstStyle/>
        <a:p>
          <a:endParaRPr lang="en-US" sz="1200"/>
        </a:p>
      </dgm:t>
    </dgm:pt>
    <dgm:pt modelId="{C0B53732-C7B5-48DD-8D15-C91E71C7CAA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200" b="1">
              <a:latin typeface="Book Antiqua" panose="02040602050305030304" pitchFamily="18" charset="0"/>
            </a:rPr>
            <a:t>Nov 2024 </a:t>
          </a:r>
          <a:r>
            <a:rPr lang="en-US" sz="1200">
              <a:latin typeface="Book Antiqua" panose="02040602050305030304" pitchFamily="18" charset="0"/>
            </a:rPr>
            <a:t>43ACDM &amp;  11AMMDM</a:t>
          </a:r>
          <a:endParaRPr lang="en-US" sz="1200" dirty="0">
            <a:latin typeface="Book Antiqua" panose="02040602050305030304" pitchFamily="18" charset="0"/>
          </a:endParaRPr>
        </a:p>
      </dgm:t>
    </dgm:pt>
    <dgm:pt modelId="{08B258B3-828A-4DD2-B6F8-40B3946C4937}" type="parTrans" cxnId="{E744FF37-4554-4E08-BA2E-FC9A9B055A44}">
      <dgm:prSet/>
      <dgm:spPr/>
      <dgm:t>
        <a:bodyPr/>
        <a:lstStyle/>
        <a:p>
          <a:endParaRPr lang="en-US" sz="1600"/>
        </a:p>
      </dgm:t>
    </dgm:pt>
    <dgm:pt modelId="{697D4705-F07C-48AF-9DDB-FC82A77BD0FB}" type="sibTrans" cxnId="{E744FF37-4554-4E08-BA2E-FC9A9B055A44}">
      <dgm:prSet/>
      <dgm:spPr/>
      <dgm:t>
        <a:bodyPr/>
        <a:lstStyle/>
        <a:p>
          <a:endParaRPr lang="en-US" sz="1600"/>
        </a:p>
      </dgm:t>
    </dgm:pt>
    <dgm:pt modelId="{B22D46A5-DEBE-404A-8A0D-9662B577D6AF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200" b="1" dirty="0">
              <a:latin typeface="Book Antiqua" panose="02040602050305030304" pitchFamily="18" charset="0"/>
            </a:rPr>
            <a:t>May 2024 to Oct 2024 </a:t>
          </a:r>
          <a:r>
            <a:rPr lang="en-US" sz="1200" dirty="0">
              <a:latin typeface="Book Antiqua" panose="02040602050305030304" pitchFamily="18" charset="0"/>
            </a:rPr>
            <a:t>drafting of summaries for policymakers (2025 for PIF summary)</a:t>
          </a:r>
        </a:p>
      </dgm:t>
    </dgm:pt>
    <dgm:pt modelId="{1C53053D-A396-4B5E-867E-0B35DAA09D09}" type="parTrans" cxnId="{46D4D8F5-B49B-44DD-A62F-DB7AA3B8B405}">
      <dgm:prSet/>
      <dgm:spPr/>
      <dgm:t>
        <a:bodyPr/>
        <a:lstStyle/>
        <a:p>
          <a:endParaRPr lang="en-US" sz="1600"/>
        </a:p>
      </dgm:t>
    </dgm:pt>
    <dgm:pt modelId="{8F7A22FC-35AB-433D-9F60-A2A2E44D4549}" type="sibTrans" cxnId="{46D4D8F5-B49B-44DD-A62F-DB7AA3B8B405}">
      <dgm:prSet/>
      <dgm:spPr/>
      <dgm:t>
        <a:bodyPr/>
        <a:lstStyle/>
        <a:p>
          <a:endParaRPr lang="en-US" sz="1600"/>
        </a:p>
      </dgm:t>
    </dgm:pt>
    <dgm:pt modelId="{E9C1430C-EE34-4EE0-9085-D403447E39CA}" type="pres">
      <dgm:prSet presAssocID="{3D1B378A-7895-43BC-89CC-1829AC25569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E5E9A60E-7019-48AE-9003-02D7745DC043}" type="pres">
      <dgm:prSet presAssocID="{BEED875C-0A3B-4420-B1D0-D071A5EF64B4}" presName="horFlow" presStyleCnt="0"/>
      <dgm:spPr/>
    </dgm:pt>
    <dgm:pt modelId="{F2C171B2-5E4C-4175-BA71-8F42C69D451C}" type="pres">
      <dgm:prSet presAssocID="{BEED875C-0A3B-4420-B1D0-D071A5EF64B4}" presName="bigChev" presStyleLbl="node1" presStyleIdx="0" presStyleCnt="4"/>
      <dgm:spPr/>
    </dgm:pt>
    <dgm:pt modelId="{3A9ECD42-28F9-4E09-9A74-E6A3C4416BB9}" type="pres">
      <dgm:prSet presAssocID="{2EFDD7A6-890E-43C3-861B-BE6F8717B8F4}" presName="parTrans" presStyleCnt="0"/>
      <dgm:spPr/>
    </dgm:pt>
    <dgm:pt modelId="{935FA97A-663B-4157-9B2F-6B40D2C82FB4}" type="pres">
      <dgm:prSet presAssocID="{474B20C9-F62D-4DB8-A61E-C27A77AFDB24}" presName="node" presStyleLbl="alignAccFollowNode1" presStyleIdx="0" presStyleCnt="16">
        <dgm:presLayoutVars>
          <dgm:bulletEnabled val="1"/>
        </dgm:presLayoutVars>
      </dgm:prSet>
      <dgm:spPr/>
    </dgm:pt>
    <dgm:pt modelId="{A360C54E-8E4A-42FD-8D6B-D0867D976974}" type="pres">
      <dgm:prSet presAssocID="{5C1B2116-6A88-443D-943A-194D842EF15B}" presName="sibTrans" presStyleCnt="0"/>
      <dgm:spPr/>
    </dgm:pt>
    <dgm:pt modelId="{6D416866-2D12-411C-9954-2F1655F5ACFA}" type="pres">
      <dgm:prSet presAssocID="{F70B82F2-052C-4811-B229-A39D71F13D7A}" presName="node" presStyleLbl="alignAccFollowNode1" presStyleIdx="1" presStyleCnt="16">
        <dgm:presLayoutVars>
          <dgm:bulletEnabled val="1"/>
        </dgm:presLayoutVars>
      </dgm:prSet>
      <dgm:spPr/>
    </dgm:pt>
    <dgm:pt modelId="{434321A9-113E-441E-8562-42AD962C2421}" type="pres">
      <dgm:prSet presAssocID="{41C64A5C-7DFE-411D-B742-5AE55BE901BF}" presName="sibTrans" presStyleCnt="0"/>
      <dgm:spPr/>
    </dgm:pt>
    <dgm:pt modelId="{614CE419-FFB3-4301-B55E-1CAAA75B6101}" type="pres">
      <dgm:prSet presAssocID="{CE514A29-34ED-45F3-B76C-527C9E73A618}" presName="node" presStyleLbl="alignAccFollowNode1" presStyleIdx="2" presStyleCnt="16">
        <dgm:presLayoutVars>
          <dgm:bulletEnabled val="1"/>
        </dgm:presLayoutVars>
      </dgm:prSet>
      <dgm:spPr/>
    </dgm:pt>
    <dgm:pt modelId="{54D19358-C33E-4E0F-A32A-D3A26B59D006}" type="pres">
      <dgm:prSet presAssocID="{1A4F3672-7FFA-4620-9373-AAC5F89CC828}" presName="sibTrans" presStyleCnt="0"/>
      <dgm:spPr/>
    </dgm:pt>
    <dgm:pt modelId="{C691C934-9D80-4D26-BD01-BDB4E8A39237}" type="pres">
      <dgm:prSet presAssocID="{CF9EB880-E159-4334-A2D2-BBFB6C86EA0B}" presName="node" presStyleLbl="alignAccFollowNode1" presStyleIdx="3" presStyleCnt="16">
        <dgm:presLayoutVars>
          <dgm:bulletEnabled val="1"/>
        </dgm:presLayoutVars>
      </dgm:prSet>
      <dgm:spPr/>
    </dgm:pt>
    <dgm:pt modelId="{03592A5F-F77F-4BF0-90CA-50FC01AED60F}" type="pres">
      <dgm:prSet presAssocID="{BEED875C-0A3B-4420-B1D0-D071A5EF64B4}" presName="vSp" presStyleCnt="0"/>
      <dgm:spPr/>
    </dgm:pt>
    <dgm:pt modelId="{CC4D5315-ADF5-4E25-9D15-3889265F5A6B}" type="pres">
      <dgm:prSet presAssocID="{7602BE3A-259A-414F-A9F9-A2936D8D49E2}" presName="horFlow" presStyleCnt="0"/>
      <dgm:spPr/>
    </dgm:pt>
    <dgm:pt modelId="{E935C47D-9EB9-4CBA-9A0A-0A8F01194B22}" type="pres">
      <dgm:prSet presAssocID="{7602BE3A-259A-414F-A9F9-A2936D8D49E2}" presName="bigChev" presStyleLbl="node1" presStyleIdx="1" presStyleCnt="4" custFlipHor="1" custLinFactX="244744" custLinFactNeighborX="300000" custLinFactNeighborY="470"/>
      <dgm:spPr/>
    </dgm:pt>
    <dgm:pt modelId="{099C800E-D6D4-4A4D-911A-E046968C7C68}" type="pres">
      <dgm:prSet presAssocID="{0A1B43C1-B3BF-4DCD-B308-B842C9E60987}" presName="parTrans" presStyleCnt="0"/>
      <dgm:spPr/>
    </dgm:pt>
    <dgm:pt modelId="{B6093B22-2362-4FB7-B345-6E7A1A697504}" type="pres">
      <dgm:prSet presAssocID="{89626FFF-000A-4101-9EDF-68130FC2F57A}" presName="node" presStyleLbl="alignAccFollowNode1" presStyleIdx="4" presStyleCnt="16" custFlipHor="1" custLinFactX="123241" custLinFactNeighborX="200000" custLinFactNeighborY="960">
        <dgm:presLayoutVars>
          <dgm:bulletEnabled val="1"/>
        </dgm:presLayoutVars>
      </dgm:prSet>
      <dgm:spPr/>
    </dgm:pt>
    <dgm:pt modelId="{638BFB5A-E0BE-46C2-B63B-8C04188B5466}" type="pres">
      <dgm:prSet presAssocID="{C986E8D6-BE23-4298-8868-06754279E612}" presName="sibTrans" presStyleCnt="0"/>
      <dgm:spPr/>
    </dgm:pt>
    <dgm:pt modelId="{F05EE3A9-688F-4C98-A8AE-DF7E0376AB31}" type="pres">
      <dgm:prSet presAssocID="{10897C99-9601-46E3-B851-F0B68E87C3BD}" presName="node" presStyleLbl="alignAccFollowNode1" presStyleIdx="5" presStyleCnt="16" custFlipHor="1" custLinFactX="-6891" custLinFactNeighborX="-100000" custLinFactNeighborY="960">
        <dgm:presLayoutVars>
          <dgm:bulletEnabled val="1"/>
        </dgm:presLayoutVars>
      </dgm:prSet>
      <dgm:spPr/>
    </dgm:pt>
    <dgm:pt modelId="{0C017705-B739-4B8F-A754-DDF7D8A11415}" type="pres">
      <dgm:prSet presAssocID="{607719A6-D7AD-4C18-A089-27E7BD13988E}" presName="sibTrans" presStyleCnt="0"/>
      <dgm:spPr/>
    </dgm:pt>
    <dgm:pt modelId="{3909F0F7-CB73-4F75-9CBA-74536A923059}" type="pres">
      <dgm:prSet presAssocID="{C2AA0B89-9FD3-4FB4-BA27-2D4F7F55717A}" presName="node" presStyleLbl="alignAccFollowNode1" presStyleIdx="6" presStyleCnt="16" custFlipHor="1" custLinFactX="-234496" custLinFactNeighborX="-300000" custLinFactNeighborY="0">
        <dgm:presLayoutVars>
          <dgm:bulletEnabled val="1"/>
        </dgm:presLayoutVars>
      </dgm:prSet>
      <dgm:spPr/>
    </dgm:pt>
    <dgm:pt modelId="{80AE6902-D0EF-4133-A1F0-22AD671EB3CC}" type="pres">
      <dgm:prSet presAssocID="{F8F90037-06F3-4F63-99E7-CA79B4E71EC0}" presName="sibTrans" presStyleCnt="0"/>
      <dgm:spPr/>
    </dgm:pt>
    <dgm:pt modelId="{A61969EE-CA81-41E1-9C82-FB0C5837CF7B}" type="pres">
      <dgm:prSet presAssocID="{B22D46A5-DEBE-404A-8A0D-9662B577D6AF}" presName="node" presStyleLbl="alignAccFollowNode1" presStyleIdx="7" presStyleCnt="16" custFlipHor="1" custLinFactX="-234924" custLinFactNeighborX="-300000" custLinFactNeighborY="1116">
        <dgm:presLayoutVars>
          <dgm:bulletEnabled val="1"/>
        </dgm:presLayoutVars>
      </dgm:prSet>
      <dgm:spPr/>
    </dgm:pt>
    <dgm:pt modelId="{29D90D79-923F-498B-896D-210FC69E2CC0}" type="pres">
      <dgm:prSet presAssocID="{7602BE3A-259A-414F-A9F9-A2936D8D49E2}" presName="vSp" presStyleCnt="0"/>
      <dgm:spPr/>
    </dgm:pt>
    <dgm:pt modelId="{942DDEB6-DB0A-4880-B22E-C58C61A91F2D}" type="pres">
      <dgm:prSet presAssocID="{039D2394-DF33-44EF-A045-C29342E04136}" presName="horFlow" presStyleCnt="0"/>
      <dgm:spPr/>
    </dgm:pt>
    <dgm:pt modelId="{C0BC06ED-AB15-460B-8873-CCDA87EAD84A}" type="pres">
      <dgm:prSet presAssocID="{039D2394-DF33-44EF-A045-C29342E04136}" presName="bigChev" presStyleLbl="node1" presStyleIdx="2" presStyleCnt="4" custLinFactNeighborX="-3429" custLinFactNeighborY="470"/>
      <dgm:spPr/>
    </dgm:pt>
    <dgm:pt modelId="{FF8149E0-5B38-46B4-A59F-5F70C082F723}" type="pres">
      <dgm:prSet presAssocID="{CE8D16B5-285C-429B-A638-E63D6800BEC9}" presName="parTrans" presStyleCnt="0"/>
      <dgm:spPr/>
    </dgm:pt>
    <dgm:pt modelId="{875F7A6C-A272-4737-BE8E-F809561D4822}" type="pres">
      <dgm:prSet presAssocID="{585B9AA5-7ED0-48A1-BA73-B1101F61262B}" presName="node" presStyleLbl="alignAccFollowNode1" presStyleIdx="8" presStyleCnt="16">
        <dgm:presLayoutVars>
          <dgm:bulletEnabled val="1"/>
        </dgm:presLayoutVars>
      </dgm:prSet>
      <dgm:spPr/>
    </dgm:pt>
    <dgm:pt modelId="{690840C5-CB01-48F9-99B8-D87B981D68C1}" type="pres">
      <dgm:prSet presAssocID="{39F7EE30-3864-4B32-9BA7-C60CE3E371F7}" presName="sibTrans" presStyleCnt="0"/>
      <dgm:spPr/>
    </dgm:pt>
    <dgm:pt modelId="{D1184248-5CB7-498C-A3DB-58C1E3DAB03B}" type="pres">
      <dgm:prSet presAssocID="{2EA4CB6F-4D32-4104-AC62-69E8589D13BE}" presName="node" presStyleLbl="alignAccFollowNode1" presStyleIdx="9" presStyleCnt="16">
        <dgm:presLayoutVars>
          <dgm:bulletEnabled val="1"/>
        </dgm:presLayoutVars>
      </dgm:prSet>
      <dgm:spPr/>
    </dgm:pt>
    <dgm:pt modelId="{F0A858AF-79A8-4ECF-B9B0-14269016DC1A}" type="pres">
      <dgm:prSet presAssocID="{CA2423CA-FB57-473B-BD13-0F58B134ADC6}" presName="sibTrans" presStyleCnt="0"/>
      <dgm:spPr/>
    </dgm:pt>
    <dgm:pt modelId="{B3B2DAD5-0181-4E8B-B5B4-159C04C9DC2E}" type="pres">
      <dgm:prSet presAssocID="{EA4B5806-58B9-4986-AF4B-1E92326187EB}" presName="node" presStyleLbl="alignAccFollowNode1" presStyleIdx="10" presStyleCnt="16">
        <dgm:presLayoutVars>
          <dgm:bulletEnabled val="1"/>
        </dgm:presLayoutVars>
      </dgm:prSet>
      <dgm:spPr/>
    </dgm:pt>
    <dgm:pt modelId="{E275305C-5F50-47FA-AE39-0DE288133510}" type="pres">
      <dgm:prSet presAssocID="{C9108431-65EC-42BF-8BC5-287F218ED868}" presName="sibTrans" presStyleCnt="0"/>
      <dgm:spPr/>
    </dgm:pt>
    <dgm:pt modelId="{40665510-43F7-4A62-A15C-76CE32C614F0}" type="pres">
      <dgm:prSet presAssocID="{F71AF16D-D539-4A3D-AB3F-F6D9B28DA5F5}" presName="node" presStyleLbl="alignAccFollowNode1" presStyleIdx="11" presStyleCnt="16">
        <dgm:presLayoutVars>
          <dgm:bulletEnabled val="1"/>
        </dgm:presLayoutVars>
      </dgm:prSet>
      <dgm:spPr/>
    </dgm:pt>
    <dgm:pt modelId="{BD553348-AE8F-4F91-9929-65B0E68E0CB1}" type="pres">
      <dgm:prSet presAssocID="{039D2394-DF33-44EF-A045-C29342E04136}" presName="vSp" presStyleCnt="0"/>
      <dgm:spPr/>
    </dgm:pt>
    <dgm:pt modelId="{E6F18605-FA13-46E8-B213-33A91FCD9081}" type="pres">
      <dgm:prSet presAssocID="{EEB3D5B7-3097-4811-8C72-4083B9AFCDFF}" presName="horFlow" presStyleCnt="0"/>
      <dgm:spPr/>
    </dgm:pt>
    <dgm:pt modelId="{F5B6F2E7-4000-4E28-9C01-0CAF7179699B}" type="pres">
      <dgm:prSet presAssocID="{EEB3D5B7-3097-4811-8C72-4083B9AFCDFF}" presName="bigChev" presStyleLbl="node1" presStyleIdx="3" presStyleCnt="4" custFlipHor="1" custLinFactX="244744" custLinFactNeighborX="300000" custLinFactNeighborY="470"/>
      <dgm:spPr/>
    </dgm:pt>
    <dgm:pt modelId="{5652E21D-F6F3-4587-B89B-B79CF4FCC0D0}" type="pres">
      <dgm:prSet presAssocID="{F451064A-17C4-4A32-B94F-76C6A1E4C83D}" presName="parTrans" presStyleCnt="0"/>
      <dgm:spPr/>
    </dgm:pt>
    <dgm:pt modelId="{94B13EF0-14FB-4537-8012-2152DCA9DCC5}" type="pres">
      <dgm:prSet presAssocID="{7678D6A6-3B49-4A8B-9BEC-8D3850D40176}" presName="node" presStyleLbl="alignAccFollowNode1" presStyleIdx="12" presStyleCnt="16" custFlipHor="1" custLinFactX="51146" custLinFactNeighborX="100000">
        <dgm:presLayoutVars>
          <dgm:bulletEnabled val="1"/>
        </dgm:presLayoutVars>
      </dgm:prSet>
      <dgm:spPr/>
    </dgm:pt>
    <dgm:pt modelId="{C58E6A9B-2D36-4D5A-B6D3-02FAAF8BF6BA}" type="pres">
      <dgm:prSet presAssocID="{D273DEBB-1360-4791-80D0-5075849170B7}" presName="sibTrans" presStyleCnt="0"/>
      <dgm:spPr/>
    </dgm:pt>
    <dgm:pt modelId="{06960C0D-0190-4F26-972C-13F633006B0C}" type="pres">
      <dgm:prSet presAssocID="{28D66E61-367A-4F90-9289-BC4320D9E6A2}" presName="node" presStyleLbl="alignAccFollowNode1" presStyleIdx="13" presStyleCnt="16" custFlipHor="1" custLinFactX="-91616" custLinFactNeighborX="-100000">
        <dgm:presLayoutVars>
          <dgm:bulletEnabled val="1"/>
        </dgm:presLayoutVars>
      </dgm:prSet>
      <dgm:spPr/>
    </dgm:pt>
    <dgm:pt modelId="{8F70625F-7764-413F-A915-A29CED5C65AB}" type="pres">
      <dgm:prSet presAssocID="{C156EA52-C901-40BE-AEE5-43CC56F25DEA}" presName="sibTrans" presStyleCnt="0"/>
      <dgm:spPr/>
    </dgm:pt>
    <dgm:pt modelId="{FFF5F97F-CBB7-4041-9FD0-A4F04622C988}" type="pres">
      <dgm:prSet presAssocID="{C0B53732-C7B5-48DD-8D15-C91E71C7CAA6}" presName="node" presStyleLbl="alignAccFollowNode1" presStyleIdx="14" presStyleCnt="16" custFlipHor="1" custLinFactX="-6742" custLinFactNeighborX="-100000">
        <dgm:presLayoutVars>
          <dgm:bulletEnabled val="1"/>
        </dgm:presLayoutVars>
      </dgm:prSet>
      <dgm:spPr/>
    </dgm:pt>
    <dgm:pt modelId="{B9CA7080-26AF-42B9-B0EE-10ECF138533E}" type="pres">
      <dgm:prSet presAssocID="{697D4705-F07C-48AF-9DDB-FC82A77BD0FB}" presName="sibTrans" presStyleCnt="0"/>
      <dgm:spPr/>
    </dgm:pt>
    <dgm:pt modelId="{D3EDF899-1A48-4D77-AA24-087F1C5A19A2}" type="pres">
      <dgm:prSet presAssocID="{CCF8BDC6-FC99-43DD-A0AD-7E00EF64F8E3}" presName="node" presStyleLbl="alignAccFollowNode1" presStyleIdx="15" presStyleCnt="16" custFlipHor="1" custLinFactX="-306394" custLinFactNeighborX="-400000">
        <dgm:presLayoutVars>
          <dgm:bulletEnabled val="1"/>
        </dgm:presLayoutVars>
      </dgm:prSet>
      <dgm:spPr/>
    </dgm:pt>
  </dgm:ptLst>
  <dgm:cxnLst>
    <dgm:cxn modelId="{466F6B06-8E2F-4183-AEB9-D2C2BDA6D3AF}" srcId="{039D2394-DF33-44EF-A045-C29342E04136}" destId="{2EA4CB6F-4D32-4104-AC62-69E8589D13BE}" srcOrd="1" destOrd="0" parTransId="{73E62BFE-08AD-43BC-B5F1-E8DB105E208E}" sibTransId="{CA2423CA-FB57-473B-BD13-0F58B134ADC6}"/>
    <dgm:cxn modelId="{F8765A06-A246-4CF6-BB9F-B04756C8EF5F}" type="presOf" srcId="{10897C99-9601-46E3-B851-F0B68E87C3BD}" destId="{F05EE3A9-688F-4C98-A8AE-DF7E0376AB31}" srcOrd="0" destOrd="0" presId="urn:microsoft.com/office/officeart/2005/8/layout/lProcess3"/>
    <dgm:cxn modelId="{6A38F810-C3DA-42FC-A37F-7D8B3F912824}" srcId="{3D1B378A-7895-43BC-89CC-1829AC255690}" destId="{EEB3D5B7-3097-4811-8C72-4083B9AFCDFF}" srcOrd="3" destOrd="0" parTransId="{AE87BD99-B8CD-4192-95E7-681293BFE501}" sibTransId="{E20B9A8A-C432-4000-AB25-1B046A800E5F}"/>
    <dgm:cxn modelId="{A8ECA915-F5F1-4190-8D4E-353E361D5855}" srcId="{039D2394-DF33-44EF-A045-C29342E04136}" destId="{F71AF16D-D539-4A3D-AB3F-F6D9B28DA5F5}" srcOrd="3" destOrd="0" parTransId="{EFB1C28C-BE7B-4FDC-BDDD-7BE5422AC06E}" sibTransId="{391431E7-187C-4DEA-BAD1-E552FF7A0E1C}"/>
    <dgm:cxn modelId="{C7488319-85C0-49BB-ACBF-17164224288F}" srcId="{BEED875C-0A3B-4420-B1D0-D071A5EF64B4}" destId="{CF9EB880-E159-4334-A2D2-BBFB6C86EA0B}" srcOrd="3" destOrd="0" parTransId="{464774DF-854F-4014-A1E5-F091B29437AC}" sibTransId="{1C486589-A221-42AC-BFE1-4A4FBAA9A9B4}"/>
    <dgm:cxn modelId="{66232F1A-171A-4CD5-BC32-37661299BC01}" srcId="{BEED875C-0A3B-4420-B1D0-D071A5EF64B4}" destId="{F70B82F2-052C-4811-B229-A39D71F13D7A}" srcOrd="1" destOrd="0" parTransId="{1D2C7D31-EED0-4099-B9AC-8650EDEB9019}" sibTransId="{41C64A5C-7DFE-411D-B742-5AE55BE901BF}"/>
    <dgm:cxn modelId="{215B211F-0442-4ED2-8245-B9096E16DE40}" type="presOf" srcId="{7678D6A6-3B49-4A8B-9BEC-8D3850D40176}" destId="{94B13EF0-14FB-4537-8012-2152DCA9DCC5}" srcOrd="0" destOrd="0" presId="urn:microsoft.com/office/officeart/2005/8/layout/lProcess3"/>
    <dgm:cxn modelId="{E744FF37-4554-4E08-BA2E-FC9A9B055A44}" srcId="{EEB3D5B7-3097-4811-8C72-4083B9AFCDFF}" destId="{C0B53732-C7B5-48DD-8D15-C91E71C7CAA6}" srcOrd="2" destOrd="0" parTransId="{08B258B3-828A-4DD2-B6F8-40B3946C4937}" sibTransId="{697D4705-F07C-48AF-9DDB-FC82A77BD0FB}"/>
    <dgm:cxn modelId="{8E63B53F-9560-4C4B-B9CD-0E5EACA48059}" type="presOf" srcId="{474B20C9-F62D-4DB8-A61E-C27A77AFDB24}" destId="{935FA97A-663B-4157-9B2F-6B40D2C82FB4}" srcOrd="0" destOrd="0" presId="urn:microsoft.com/office/officeart/2005/8/layout/lProcess3"/>
    <dgm:cxn modelId="{5848C55F-7BB4-4CC4-A4D5-E3619B75161B}" type="presOf" srcId="{CCF8BDC6-FC99-43DD-A0AD-7E00EF64F8E3}" destId="{D3EDF899-1A48-4D77-AA24-087F1C5A19A2}" srcOrd="0" destOrd="0" presId="urn:microsoft.com/office/officeart/2005/8/layout/lProcess3"/>
    <dgm:cxn modelId="{82810741-5AE4-47F7-A81D-36B2027403D2}" srcId="{7602BE3A-259A-414F-A9F9-A2936D8D49E2}" destId="{C2AA0B89-9FD3-4FB4-BA27-2D4F7F55717A}" srcOrd="2" destOrd="0" parTransId="{39458012-4D55-42D9-9FDE-52B37A66E2A4}" sibTransId="{F8F90037-06F3-4F63-99E7-CA79B4E71EC0}"/>
    <dgm:cxn modelId="{303C9D44-2692-4F0F-90D5-C970BF358993}" type="presOf" srcId="{039D2394-DF33-44EF-A045-C29342E04136}" destId="{C0BC06ED-AB15-460B-8873-CCDA87EAD84A}" srcOrd="0" destOrd="0" presId="urn:microsoft.com/office/officeart/2005/8/layout/lProcess3"/>
    <dgm:cxn modelId="{00FEBD49-FA5F-46CD-9E4B-16B08F6BF9AD}" srcId="{EEB3D5B7-3097-4811-8C72-4083B9AFCDFF}" destId="{CCF8BDC6-FC99-43DD-A0AD-7E00EF64F8E3}" srcOrd="3" destOrd="0" parTransId="{F42DC441-2448-4DE2-95FE-A50FB4D27486}" sibTransId="{2485B19C-30A3-45DC-9E7F-3B19EF05055D}"/>
    <dgm:cxn modelId="{8AEF476D-4D79-48C4-A85E-3E8337ABDBD0}" srcId="{3D1B378A-7895-43BC-89CC-1829AC255690}" destId="{BEED875C-0A3B-4420-B1D0-D071A5EF64B4}" srcOrd="0" destOrd="0" parTransId="{1714E587-3520-4F07-991F-828DA7B9383E}" sibTransId="{CAB9F045-43F7-4A8D-92A8-08C01B74B2D4}"/>
    <dgm:cxn modelId="{4DE67E6D-8F4E-48F2-A588-A6746AB1A1BF}" type="presOf" srcId="{C0B53732-C7B5-48DD-8D15-C91E71C7CAA6}" destId="{FFF5F97F-CBB7-4041-9FD0-A4F04622C988}" srcOrd="0" destOrd="0" presId="urn:microsoft.com/office/officeart/2005/8/layout/lProcess3"/>
    <dgm:cxn modelId="{91468E6E-76BC-4B57-8136-B7960AC01C3C}" srcId="{7602BE3A-259A-414F-A9F9-A2936D8D49E2}" destId="{89626FFF-000A-4101-9EDF-68130FC2F57A}" srcOrd="0" destOrd="0" parTransId="{0A1B43C1-B3BF-4DCD-B308-B842C9E60987}" sibTransId="{C986E8D6-BE23-4298-8868-06754279E612}"/>
    <dgm:cxn modelId="{9ECECE6E-D9D4-4156-9F12-C1677AFA6EF4}" type="presOf" srcId="{CE514A29-34ED-45F3-B76C-527C9E73A618}" destId="{614CE419-FFB3-4301-B55E-1CAAA75B6101}" srcOrd="0" destOrd="0" presId="urn:microsoft.com/office/officeart/2005/8/layout/lProcess3"/>
    <dgm:cxn modelId="{3943B350-2C2B-4F32-9E13-FCC12FE66840}" srcId="{EEB3D5B7-3097-4811-8C72-4083B9AFCDFF}" destId="{7678D6A6-3B49-4A8B-9BEC-8D3850D40176}" srcOrd="0" destOrd="0" parTransId="{F451064A-17C4-4A32-B94F-76C6A1E4C83D}" sibTransId="{D273DEBB-1360-4791-80D0-5075849170B7}"/>
    <dgm:cxn modelId="{A889B271-736E-4D76-9D7F-D8A8733105B1}" type="presOf" srcId="{3D1B378A-7895-43BC-89CC-1829AC255690}" destId="{E9C1430C-EE34-4EE0-9085-D403447E39CA}" srcOrd="0" destOrd="0" presId="urn:microsoft.com/office/officeart/2005/8/layout/lProcess3"/>
    <dgm:cxn modelId="{E1F90E72-2B56-4614-B3C6-F59007008BD9}" type="presOf" srcId="{BEED875C-0A3B-4420-B1D0-D071A5EF64B4}" destId="{F2C171B2-5E4C-4175-BA71-8F42C69D451C}" srcOrd="0" destOrd="0" presId="urn:microsoft.com/office/officeart/2005/8/layout/lProcess3"/>
    <dgm:cxn modelId="{12B77856-DB11-423D-986D-DC58D73BDC8C}" type="presOf" srcId="{585B9AA5-7ED0-48A1-BA73-B1101F61262B}" destId="{875F7A6C-A272-4737-BE8E-F809561D4822}" srcOrd="0" destOrd="0" presId="urn:microsoft.com/office/officeart/2005/8/layout/lProcess3"/>
    <dgm:cxn modelId="{1D9C077F-20F5-4E41-B1A7-3E13529DE0CD}" type="presOf" srcId="{CF9EB880-E159-4334-A2D2-BBFB6C86EA0B}" destId="{C691C934-9D80-4D26-BD01-BDB4E8A39237}" srcOrd="0" destOrd="0" presId="urn:microsoft.com/office/officeart/2005/8/layout/lProcess3"/>
    <dgm:cxn modelId="{0738438A-F039-4EC2-A0D6-4CDBA7F38C70}" srcId="{BEED875C-0A3B-4420-B1D0-D071A5EF64B4}" destId="{CE514A29-34ED-45F3-B76C-527C9E73A618}" srcOrd="2" destOrd="0" parTransId="{452E37AC-585D-4C74-BE0B-BED304CAD86A}" sibTransId="{1A4F3672-7FFA-4620-9373-AAC5F89CC828}"/>
    <dgm:cxn modelId="{A86AC88C-BF8A-47FF-BAC4-C2E571E9E0D6}" srcId="{3D1B378A-7895-43BC-89CC-1829AC255690}" destId="{7602BE3A-259A-414F-A9F9-A2936D8D49E2}" srcOrd="1" destOrd="0" parTransId="{7A3A9E7D-A3A3-42DC-BCFD-C39F10A5358A}" sibTransId="{718A612E-3B89-4E35-A26F-E460E221D6B2}"/>
    <dgm:cxn modelId="{C13E848F-1953-4574-B98A-860912873162}" type="presOf" srcId="{EA4B5806-58B9-4986-AF4B-1E92326187EB}" destId="{B3B2DAD5-0181-4E8B-B5B4-159C04C9DC2E}" srcOrd="0" destOrd="0" presId="urn:microsoft.com/office/officeart/2005/8/layout/lProcess3"/>
    <dgm:cxn modelId="{CE398094-903C-4FE4-99D5-DBEA59D0E219}" type="presOf" srcId="{B22D46A5-DEBE-404A-8A0D-9662B577D6AF}" destId="{A61969EE-CA81-41E1-9C82-FB0C5837CF7B}" srcOrd="0" destOrd="0" presId="urn:microsoft.com/office/officeart/2005/8/layout/lProcess3"/>
    <dgm:cxn modelId="{56B256A0-B919-4DA3-9FDB-00D9BDE7D8C4}" type="presOf" srcId="{2EA4CB6F-4D32-4104-AC62-69E8589D13BE}" destId="{D1184248-5CB7-498C-A3DB-58C1E3DAB03B}" srcOrd="0" destOrd="0" presId="urn:microsoft.com/office/officeart/2005/8/layout/lProcess3"/>
    <dgm:cxn modelId="{DDE9EFAA-18B9-4731-824F-9CD569E65A61}" srcId="{039D2394-DF33-44EF-A045-C29342E04136}" destId="{585B9AA5-7ED0-48A1-BA73-B1101F61262B}" srcOrd="0" destOrd="0" parTransId="{CE8D16B5-285C-429B-A638-E63D6800BEC9}" sibTransId="{39F7EE30-3864-4B32-9BA7-C60CE3E371F7}"/>
    <dgm:cxn modelId="{ABF346AD-865E-40DD-B41B-46FE8A93B77F}" type="presOf" srcId="{7602BE3A-259A-414F-A9F9-A2936D8D49E2}" destId="{E935C47D-9EB9-4CBA-9A0A-0A8F01194B22}" srcOrd="0" destOrd="0" presId="urn:microsoft.com/office/officeart/2005/8/layout/lProcess3"/>
    <dgm:cxn modelId="{5A7536AE-2F3E-4018-92EF-519BCD3490F0}" srcId="{7602BE3A-259A-414F-A9F9-A2936D8D49E2}" destId="{10897C99-9601-46E3-B851-F0B68E87C3BD}" srcOrd="1" destOrd="0" parTransId="{488ACD8E-B950-4708-9EC8-8398C5733A14}" sibTransId="{607719A6-D7AD-4C18-A089-27E7BD13988E}"/>
    <dgm:cxn modelId="{2414BAB5-D87D-433F-8BFE-949CE20B1A2F}" type="presOf" srcId="{F70B82F2-052C-4811-B229-A39D71F13D7A}" destId="{6D416866-2D12-411C-9954-2F1655F5ACFA}" srcOrd="0" destOrd="0" presId="urn:microsoft.com/office/officeart/2005/8/layout/lProcess3"/>
    <dgm:cxn modelId="{0F8D6DC9-5277-42CC-BBE9-638631A3918A}" srcId="{BEED875C-0A3B-4420-B1D0-D071A5EF64B4}" destId="{474B20C9-F62D-4DB8-A61E-C27A77AFDB24}" srcOrd="0" destOrd="0" parTransId="{2EFDD7A6-890E-43C3-861B-BE6F8717B8F4}" sibTransId="{5C1B2116-6A88-443D-943A-194D842EF15B}"/>
    <dgm:cxn modelId="{5B226ED4-13C2-4051-9EDB-2CB2F1CEC8E7}" type="presOf" srcId="{28D66E61-367A-4F90-9289-BC4320D9E6A2}" destId="{06960C0D-0190-4F26-972C-13F633006B0C}" srcOrd="0" destOrd="0" presId="urn:microsoft.com/office/officeart/2005/8/layout/lProcess3"/>
    <dgm:cxn modelId="{24FDA5D6-9ACC-4508-BA8A-A4CF0944AE5D}" type="presOf" srcId="{EEB3D5B7-3097-4811-8C72-4083B9AFCDFF}" destId="{F5B6F2E7-4000-4E28-9C01-0CAF7179699B}" srcOrd="0" destOrd="0" presId="urn:microsoft.com/office/officeart/2005/8/layout/lProcess3"/>
    <dgm:cxn modelId="{622C4DD8-1682-4123-870A-E4A13C2DC098}" srcId="{EEB3D5B7-3097-4811-8C72-4083B9AFCDFF}" destId="{28D66E61-367A-4F90-9289-BC4320D9E6A2}" srcOrd="1" destOrd="0" parTransId="{1B8C25FA-174B-452D-B2A0-91A6D0A3AA0E}" sibTransId="{C156EA52-C901-40BE-AEE5-43CC56F25DEA}"/>
    <dgm:cxn modelId="{BA3C4ADA-3DEA-4E37-B22D-E37DC0D09E39}" srcId="{3D1B378A-7895-43BC-89CC-1829AC255690}" destId="{039D2394-DF33-44EF-A045-C29342E04136}" srcOrd="2" destOrd="0" parTransId="{955B02D0-7C67-4DBE-8CB4-9F024EE24BF5}" sibTransId="{DE8915EF-0D13-4785-885D-7E415DD7C9F2}"/>
    <dgm:cxn modelId="{CE7315E1-DA9E-48D9-BEBC-AC2651FCC5BF}" type="presOf" srcId="{C2AA0B89-9FD3-4FB4-BA27-2D4F7F55717A}" destId="{3909F0F7-CB73-4F75-9CBA-74536A923059}" srcOrd="0" destOrd="0" presId="urn:microsoft.com/office/officeart/2005/8/layout/lProcess3"/>
    <dgm:cxn modelId="{BCA85FE2-2E57-4067-8F9E-1C360C8EEADD}" type="presOf" srcId="{F71AF16D-D539-4A3D-AB3F-F6D9B28DA5F5}" destId="{40665510-43F7-4A62-A15C-76CE32C614F0}" srcOrd="0" destOrd="0" presId="urn:microsoft.com/office/officeart/2005/8/layout/lProcess3"/>
    <dgm:cxn modelId="{752263F5-43AD-40CB-BAD7-C2E53E879477}" type="presOf" srcId="{89626FFF-000A-4101-9EDF-68130FC2F57A}" destId="{B6093B22-2362-4FB7-B345-6E7A1A697504}" srcOrd="0" destOrd="0" presId="urn:microsoft.com/office/officeart/2005/8/layout/lProcess3"/>
    <dgm:cxn modelId="{46D4D8F5-B49B-44DD-A62F-DB7AA3B8B405}" srcId="{7602BE3A-259A-414F-A9F9-A2936D8D49E2}" destId="{B22D46A5-DEBE-404A-8A0D-9662B577D6AF}" srcOrd="3" destOrd="0" parTransId="{1C53053D-A396-4B5E-867E-0B35DAA09D09}" sibTransId="{8F7A22FC-35AB-433D-9F60-A2A2E44D4549}"/>
    <dgm:cxn modelId="{056B44F7-D9D2-4230-BF02-D844D1D8B00A}" srcId="{039D2394-DF33-44EF-A045-C29342E04136}" destId="{EA4B5806-58B9-4986-AF4B-1E92326187EB}" srcOrd="2" destOrd="0" parTransId="{F6F354CC-36DD-4831-9643-BE7E83A7240C}" sibTransId="{C9108431-65EC-42BF-8BC5-287F218ED868}"/>
    <dgm:cxn modelId="{8613E908-3854-4737-AFA9-E960161FD626}" type="presParOf" srcId="{E9C1430C-EE34-4EE0-9085-D403447E39CA}" destId="{E5E9A60E-7019-48AE-9003-02D7745DC043}" srcOrd="0" destOrd="0" presId="urn:microsoft.com/office/officeart/2005/8/layout/lProcess3"/>
    <dgm:cxn modelId="{B60E9725-1C33-4E5C-9755-206A5B91E0D5}" type="presParOf" srcId="{E5E9A60E-7019-48AE-9003-02D7745DC043}" destId="{F2C171B2-5E4C-4175-BA71-8F42C69D451C}" srcOrd="0" destOrd="0" presId="urn:microsoft.com/office/officeart/2005/8/layout/lProcess3"/>
    <dgm:cxn modelId="{A828FEA4-8084-45DE-8548-0A7738FC1326}" type="presParOf" srcId="{E5E9A60E-7019-48AE-9003-02D7745DC043}" destId="{3A9ECD42-28F9-4E09-9A74-E6A3C4416BB9}" srcOrd="1" destOrd="0" presId="urn:microsoft.com/office/officeart/2005/8/layout/lProcess3"/>
    <dgm:cxn modelId="{84C3993F-3818-46ED-83C9-6FE92CF3AD96}" type="presParOf" srcId="{E5E9A60E-7019-48AE-9003-02D7745DC043}" destId="{935FA97A-663B-4157-9B2F-6B40D2C82FB4}" srcOrd="2" destOrd="0" presId="urn:microsoft.com/office/officeart/2005/8/layout/lProcess3"/>
    <dgm:cxn modelId="{A39A2409-4889-44A7-A549-FF189EDA72EB}" type="presParOf" srcId="{E5E9A60E-7019-48AE-9003-02D7745DC043}" destId="{A360C54E-8E4A-42FD-8D6B-D0867D976974}" srcOrd="3" destOrd="0" presId="urn:microsoft.com/office/officeart/2005/8/layout/lProcess3"/>
    <dgm:cxn modelId="{A41196D0-84D2-4B6F-8020-BE187E1F22E2}" type="presParOf" srcId="{E5E9A60E-7019-48AE-9003-02D7745DC043}" destId="{6D416866-2D12-411C-9954-2F1655F5ACFA}" srcOrd="4" destOrd="0" presId="urn:microsoft.com/office/officeart/2005/8/layout/lProcess3"/>
    <dgm:cxn modelId="{3A532335-3C0E-42AB-B8C6-3631F7C07943}" type="presParOf" srcId="{E5E9A60E-7019-48AE-9003-02D7745DC043}" destId="{434321A9-113E-441E-8562-42AD962C2421}" srcOrd="5" destOrd="0" presId="urn:microsoft.com/office/officeart/2005/8/layout/lProcess3"/>
    <dgm:cxn modelId="{4B113E57-13BD-48EF-8374-07D15DE13F07}" type="presParOf" srcId="{E5E9A60E-7019-48AE-9003-02D7745DC043}" destId="{614CE419-FFB3-4301-B55E-1CAAA75B6101}" srcOrd="6" destOrd="0" presId="urn:microsoft.com/office/officeart/2005/8/layout/lProcess3"/>
    <dgm:cxn modelId="{CB58E121-E3F1-4A2F-AD64-B40509686134}" type="presParOf" srcId="{E5E9A60E-7019-48AE-9003-02D7745DC043}" destId="{54D19358-C33E-4E0F-A32A-D3A26B59D006}" srcOrd="7" destOrd="0" presId="urn:microsoft.com/office/officeart/2005/8/layout/lProcess3"/>
    <dgm:cxn modelId="{A5DBECEB-C267-44F8-88BF-935A2AD8005E}" type="presParOf" srcId="{E5E9A60E-7019-48AE-9003-02D7745DC043}" destId="{C691C934-9D80-4D26-BD01-BDB4E8A39237}" srcOrd="8" destOrd="0" presId="urn:microsoft.com/office/officeart/2005/8/layout/lProcess3"/>
    <dgm:cxn modelId="{A12C2AA3-C84C-4DAD-AA1A-7E01DC1072B8}" type="presParOf" srcId="{E9C1430C-EE34-4EE0-9085-D403447E39CA}" destId="{03592A5F-F77F-4BF0-90CA-50FC01AED60F}" srcOrd="1" destOrd="0" presId="urn:microsoft.com/office/officeart/2005/8/layout/lProcess3"/>
    <dgm:cxn modelId="{ABACFA1C-5E73-4453-BEE1-68DA28B74558}" type="presParOf" srcId="{E9C1430C-EE34-4EE0-9085-D403447E39CA}" destId="{CC4D5315-ADF5-4E25-9D15-3889265F5A6B}" srcOrd="2" destOrd="0" presId="urn:microsoft.com/office/officeart/2005/8/layout/lProcess3"/>
    <dgm:cxn modelId="{C688740E-CD1A-4EBB-BEA0-196CCB694918}" type="presParOf" srcId="{CC4D5315-ADF5-4E25-9D15-3889265F5A6B}" destId="{E935C47D-9EB9-4CBA-9A0A-0A8F01194B22}" srcOrd="0" destOrd="0" presId="urn:microsoft.com/office/officeart/2005/8/layout/lProcess3"/>
    <dgm:cxn modelId="{5C30FF7D-10C9-49F6-9C40-2E5F1BCEEB0F}" type="presParOf" srcId="{CC4D5315-ADF5-4E25-9D15-3889265F5A6B}" destId="{099C800E-D6D4-4A4D-911A-E046968C7C68}" srcOrd="1" destOrd="0" presId="urn:microsoft.com/office/officeart/2005/8/layout/lProcess3"/>
    <dgm:cxn modelId="{46ACD1B6-B8EB-4938-9273-4F7089828D94}" type="presParOf" srcId="{CC4D5315-ADF5-4E25-9D15-3889265F5A6B}" destId="{B6093B22-2362-4FB7-B345-6E7A1A697504}" srcOrd="2" destOrd="0" presId="urn:microsoft.com/office/officeart/2005/8/layout/lProcess3"/>
    <dgm:cxn modelId="{2E124639-CA9F-4C96-881B-0AFFAD2AF9DB}" type="presParOf" srcId="{CC4D5315-ADF5-4E25-9D15-3889265F5A6B}" destId="{638BFB5A-E0BE-46C2-B63B-8C04188B5466}" srcOrd="3" destOrd="0" presId="urn:microsoft.com/office/officeart/2005/8/layout/lProcess3"/>
    <dgm:cxn modelId="{1A9D02F9-FEED-48A5-A852-622ADA1FAD41}" type="presParOf" srcId="{CC4D5315-ADF5-4E25-9D15-3889265F5A6B}" destId="{F05EE3A9-688F-4C98-A8AE-DF7E0376AB31}" srcOrd="4" destOrd="0" presId="urn:microsoft.com/office/officeart/2005/8/layout/lProcess3"/>
    <dgm:cxn modelId="{8992BC6D-B3A6-46DB-BC44-63D3245794AD}" type="presParOf" srcId="{CC4D5315-ADF5-4E25-9D15-3889265F5A6B}" destId="{0C017705-B739-4B8F-A754-DDF7D8A11415}" srcOrd="5" destOrd="0" presId="urn:microsoft.com/office/officeart/2005/8/layout/lProcess3"/>
    <dgm:cxn modelId="{56AFE620-08D7-4706-84B0-F9FA1B9B2828}" type="presParOf" srcId="{CC4D5315-ADF5-4E25-9D15-3889265F5A6B}" destId="{3909F0F7-CB73-4F75-9CBA-74536A923059}" srcOrd="6" destOrd="0" presId="urn:microsoft.com/office/officeart/2005/8/layout/lProcess3"/>
    <dgm:cxn modelId="{527D9452-B0C7-4FD4-8640-23BB0A11CDAB}" type="presParOf" srcId="{CC4D5315-ADF5-4E25-9D15-3889265F5A6B}" destId="{80AE6902-D0EF-4133-A1F0-22AD671EB3CC}" srcOrd="7" destOrd="0" presId="urn:microsoft.com/office/officeart/2005/8/layout/lProcess3"/>
    <dgm:cxn modelId="{D4F8D1B4-CF97-4730-B03A-367551223CFC}" type="presParOf" srcId="{CC4D5315-ADF5-4E25-9D15-3889265F5A6B}" destId="{A61969EE-CA81-41E1-9C82-FB0C5837CF7B}" srcOrd="8" destOrd="0" presId="urn:microsoft.com/office/officeart/2005/8/layout/lProcess3"/>
    <dgm:cxn modelId="{848E38B4-0F42-44BC-BC03-12ACA2669026}" type="presParOf" srcId="{E9C1430C-EE34-4EE0-9085-D403447E39CA}" destId="{29D90D79-923F-498B-896D-210FC69E2CC0}" srcOrd="3" destOrd="0" presId="urn:microsoft.com/office/officeart/2005/8/layout/lProcess3"/>
    <dgm:cxn modelId="{49AD629A-722E-4DA6-BB26-78848811D5C7}" type="presParOf" srcId="{E9C1430C-EE34-4EE0-9085-D403447E39CA}" destId="{942DDEB6-DB0A-4880-B22E-C58C61A91F2D}" srcOrd="4" destOrd="0" presId="urn:microsoft.com/office/officeart/2005/8/layout/lProcess3"/>
    <dgm:cxn modelId="{094F0654-FC28-4B51-B3D8-7E3A6AA4EB3F}" type="presParOf" srcId="{942DDEB6-DB0A-4880-B22E-C58C61A91F2D}" destId="{C0BC06ED-AB15-460B-8873-CCDA87EAD84A}" srcOrd="0" destOrd="0" presId="urn:microsoft.com/office/officeart/2005/8/layout/lProcess3"/>
    <dgm:cxn modelId="{CE7C53C3-307F-43C0-91D1-17A2372FE31A}" type="presParOf" srcId="{942DDEB6-DB0A-4880-B22E-C58C61A91F2D}" destId="{FF8149E0-5B38-46B4-A59F-5F70C082F723}" srcOrd="1" destOrd="0" presId="urn:microsoft.com/office/officeart/2005/8/layout/lProcess3"/>
    <dgm:cxn modelId="{2DA5D43C-31DA-463C-AC17-E7ABA8956726}" type="presParOf" srcId="{942DDEB6-DB0A-4880-B22E-C58C61A91F2D}" destId="{875F7A6C-A272-4737-BE8E-F809561D4822}" srcOrd="2" destOrd="0" presId="urn:microsoft.com/office/officeart/2005/8/layout/lProcess3"/>
    <dgm:cxn modelId="{19571789-ACA8-4006-8688-39FAA9AB4A2E}" type="presParOf" srcId="{942DDEB6-DB0A-4880-B22E-C58C61A91F2D}" destId="{690840C5-CB01-48F9-99B8-D87B981D68C1}" srcOrd="3" destOrd="0" presId="urn:microsoft.com/office/officeart/2005/8/layout/lProcess3"/>
    <dgm:cxn modelId="{71F36519-662D-4898-87E0-A30BDE89246D}" type="presParOf" srcId="{942DDEB6-DB0A-4880-B22E-C58C61A91F2D}" destId="{D1184248-5CB7-498C-A3DB-58C1E3DAB03B}" srcOrd="4" destOrd="0" presId="urn:microsoft.com/office/officeart/2005/8/layout/lProcess3"/>
    <dgm:cxn modelId="{DAE9DADF-2033-49EB-8546-41BEA87FD358}" type="presParOf" srcId="{942DDEB6-DB0A-4880-B22E-C58C61A91F2D}" destId="{F0A858AF-79A8-4ECF-B9B0-14269016DC1A}" srcOrd="5" destOrd="0" presId="urn:microsoft.com/office/officeart/2005/8/layout/lProcess3"/>
    <dgm:cxn modelId="{3D61AA89-CD93-4507-ADFB-F73BC8E1930D}" type="presParOf" srcId="{942DDEB6-DB0A-4880-B22E-C58C61A91F2D}" destId="{B3B2DAD5-0181-4E8B-B5B4-159C04C9DC2E}" srcOrd="6" destOrd="0" presId="urn:microsoft.com/office/officeart/2005/8/layout/lProcess3"/>
    <dgm:cxn modelId="{BC22A12A-D931-4461-A72B-BE3ACB4C1F3C}" type="presParOf" srcId="{942DDEB6-DB0A-4880-B22E-C58C61A91F2D}" destId="{E275305C-5F50-47FA-AE39-0DE288133510}" srcOrd="7" destOrd="0" presId="urn:microsoft.com/office/officeart/2005/8/layout/lProcess3"/>
    <dgm:cxn modelId="{A198A393-1F09-4879-8F41-E893A2381C94}" type="presParOf" srcId="{942DDEB6-DB0A-4880-B22E-C58C61A91F2D}" destId="{40665510-43F7-4A62-A15C-76CE32C614F0}" srcOrd="8" destOrd="0" presId="urn:microsoft.com/office/officeart/2005/8/layout/lProcess3"/>
    <dgm:cxn modelId="{F77B4975-3E0B-4D75-8112-839E5B5F25BE}" type="presParOf" srcId="{E9C1430C-EE34-4EE0-9085-D403447E39CA}" destId="{BD553348-AE8F-4F91-9929-65B0E68E0CB1}" srcOrd="5" destOrd="0" presId="urn:microsoft.com/office/officeart/2005/8/layout/lProcess3"/>
    <dgm:cxn modelId="{3EA3D918-5C7E-435C-BCE8-06CA66B24306}" type="presParOf" srcId="{E9C1430C-EE34-4EE0-9085-D403447E39CA}" destId="{E6F18605-FA13-46E8-B213-33A91FCD9081}" srcOrd="6" destOrd="0" presId="urn:microsoft.com/office/officeart/2005/8/layout/lProcess3"/>
    <dgm:cxn modelId="{7ECEE9AC-7B3D-4056-B4EF-B73249CDA905}" type="presParOf" srcId="{E6F18605-FA13-46E8-B213-33A91FCD9081}" destId="{F5B6F2E7-4000-4E28-9C01-0CAF7179699B}" srcOrd="0" destOrd="0" presId="urn:microsoft.com/office/officeart/2005/8/layout/lProcess3"/>
    <dgm:cxn modelId="{82922A23-386E-4F61-83BA-DA84D261D51D}" type="presParOf" srcId="{E6F18605-FA13-46E8-B213-33A91FCD9081}" destId="{5652E21D-F6F3-4587-B89B-B79CF4FCC0D0}" srcOrd="1" destOrd="0" presId="urn:microsoft.com/office/officeart/2005/8/layout/lProcess3"/>
    <dgm:cxn modelId="{B5E5D1A8-A347-4DD7-BEF9-25CFFF68440E}" type="presParOf" srcId="{E6F18605-FA13-46E8-B213-33A91FCD9081}" destId="{94B13EF0-14FB-4537-8012-2152DCA9DCC5}" srcOrd="2" destOrd="0" presId="urn:microsoft.com/office/officeart/2005/8/layout/lProcess3"/>
    <dgm:cxn modelId="{A8C708FE-8E38-406B-8BF9-992EA94D73BF}" type="presParOf" srcId="{E6F18605-FA13-46E8-B213-33A91FCD9081}" destId="{C58E6A9B-2D36-4D5A-B6D3-02FAAF8BF6BA}" srcOrd="3" destOrd="0" presId="urn:microsoft.com/office/officeart/2005/8/layout/lProcess3"/>
    <dgm:cxn modelId="{A37E9FFE-7F7C-4B9D-8D18-9130419E57A7}" type="presParOf" srcId="{E6F18605-FA13-46E8-B213-33A91FCD9081}" destId="{06960C0D-0190-4F26-972C-13F633006B0C}" srcOrd="4" destOrd="0" presId="urn:microsoft.com/office/officeart/2005/8/layout/lProcess3"/>
    <dgm:cxn modelId="{7D7BCEC3-4789-4A8B-916D-2F66AF909EC5}" type="presParOf" srcId="{E6F18605-FA13-46E8-B213-33A91FCD9081}" destId="{8F70625F-7764-413F-A915-A29CED5C65AB}" srcOrd="5" destOrd="0" presId="urn:microsoft.com/office/officeart/2005/8/layout/lProcess3"/>
    <dgm:cxn modelId="{E40368D3-4A49-404B-B736-05171C0CE5DE}" type="presParOf" srcId="{E6F18605-FA13-46E8-B213-33A91FCD9081}" destId="{FFF5F97F-CBB7-4041-9FD0-A4F04622C988}" srcOrd="6" destOrd="0" presId="urn:microsoft.com/office/officeart/2005/8/layout/lProcess3"/>
    <dgm:cxn modelId="{80D29F71-6D97-45CA-AA15-E1810B8C1603}" type="presParOf" srcId="{E6F18605-FA13-46E8-B213-33A91FCD9081}" destId="{B9CA7080-26AF-42B9-B0EE-10ECF138533E}" srcOrd="7" destOrd="0" presId="urn:microsoft.com/office/officeart/2005/8/layout/lProcess3"/>
    <dgm:cxn modelId="{3063E56E-0525-460C-A1EB-962B5F44E3FA}" type="presParOf" srcId="{E6F18605-FA13-46E8-B213-33A91FCD9081}" destId="{D3EDF899-1A48-4D77-AA24-087F1C5A19A2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686ED-D108-43BF-83A7-1FDFC69C2E73}">
      <dsp:nvSpPr>
        <dsp:cNvPr id="0" name=""/>
        <dsp:cNvSpPr/>
      </dsp:nvSpPr>
      <dsp:spPr>
        <a:xfrm>
          <a:off x="1806" y="181510"/>
          <a:ext cx="1607881" cy="49561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i="1" kern="1200"/>
            <a:t>Weather analysis and forecast data</a:t>
          </a:r>
        </a:p>
      </dsp:txBody>
      <dsp:txXfrm>
        <a:off x="249613" y="181510"/>
        <a:ext cx="1112268" cy="495613"/>
      </dsp:txXfrm>
    </dsp:sp>
    <dsp:sp modelId="{ABB492E1-DF67-417F-A63A-5BF159ACBCFE}">
      <dsp:nvSpPr>
        <dsp:cNvPr id="0" name=""/>
        <dsp:cNvSpPr/>
      </dsp:nvSpPr>
      <dsp:spPr>
        <a:xfrm>
          <a:off x="1448899" y="181510"/>
          <a:ext cx="1607881" cy="49561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i="1" kern="1200"/>
            <a:t>Extraction of relevant information</a:t>
          </a:r>
        </a:p>
      </dsp:txBody>
      <dsp:txXfrm>
        <a:off x="1696706" y="181510"/>
        <a:ext cx="1112268" cy="495613"/>
      </dsp:txXfrm>
    </dsp:sp>
    <dsp:sp modelId="{C92761A2-0839-4A52-A4D2-B2D0F533E622}">
      <dsp:nvSpPr>
        <dsp:cNvPr id="0" name=""/>
        <dsp:cNvSpPr/>
      </dsp:nvSpPr>
      <dsp:spPr>
        <a:xfrm>
          <a:off x="2895992" y="181510"/>
          <a:ext cx="1607881" cy="49561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i="1" kern="1200"/>
            <a:t>Placing into situational context</a:t>
          </a:r>
        </a:p>
      </dsp:txBody>
      <dsp:txXfrm>
        <a:off x="3143799" y="181510"/>
        <a:ext cx="1112268" cy="495613"/>
      </dsp:txXfrm>
    </dsp:sp>
    <dsp:sp modelId="{9FE21610-40AF-4597-9C66-44BAD56D1BC6}">
      <dsp:nvSpPr>
        <dsp:cNvPr id="0" name=""/>
        <dsp:cNvSpPr/>
      </dsp:nvSpPr>
      <dsp:spPr>
        <a:xfrm>
          <a:off x="4343086" y="181510"/>
          <a:ext cx="1607881" cy="49561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i="1" kern="1200"/>
            <a:t>Accessible communications of expected impacts</a:t>
          </a:r>
        </a:p>
      </dsp:txBody>
      <dsp:txXfrm>
        <a:off x="4590893" y="181510"/>
        <a:ext cx="1112268" cy="495613"/>
      </dsp:txXfrm>
    </dsp:sp>
    <dsp:sp modelId="{E3A5EA90-C059-48A1-95F3-24B09CB8BB84}">
      <dsp:nvSpPr>
        <dsp:cNvPr id="0" name=""/>
        <dsp:cNvSpPr/>
      </dsp:nvSpPr>
      <dsp:spPr>
        <a:xfrm>
          <a:off x="5790179" y="181510"/>
          <a:ext cx="1607881" cy="49561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i="1" kern="1200"/>
            <a:t>Anticipatory actions and Mitigation strategies</a:t>
          </a:r>
        </a:p>
      </dsp:txBody>
      <dsp:txXfrm>
        <a:off x="6037986" y="181510"/>
        <a:ext cx="1112268" cy="495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686ED-D108-43BF-83A7-1FDFC69C2E73}">
      <dsp:nvSpPr>
        <dsp:cNvPr id="0" name=""/>
        <dsp:cNvSpPr/>
      </dsp:nvSpPr>
      <dsp:spPr>
        <a:xfrm>
          <a:off x="1806" y="190868"/>
          <a:ext cx="1607881" cy="6431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Weather information</a:t>
          </a:r>
        </a:p>
      </dsp:txBody>
      <dsp:txXfrm>
        <a:off x="323382" y="190868"/>
        <a:ext cx="964729" cy="643152"/>
      </dsp:txXfrm>
    </dsp:sp>
    <dsp:sp modelId="{ABB492E1-DF67-417F-A63A-5BF159ACBCFE}">
      <dsp:nvSpPr>
        <dsp:cNvPr id="0" name=""/>
        <dsp:cNvSpPr/>
      </dsp:nvSpPr>
      <dsp:spPr>
        <a:xfrm>
          <a:off x="1448899" y="190868"/>
          <a:ext cx="1607881" cy="6431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Weather Translation</a:t>
          </a:r>
        </a:p>
      </dsp:txBody>
      <dsp:txXfrm>
        <a:off x="1770475" y="190868"/>
        <a:ext cx="964729" cy="643152"/>
      </dsp:txXfrm>
    </dsp:sp>
    <dsp:sp modelId="{35DEDB93-F57A-46D1-AFD6-CA121F5C7293}">
      <dsp:nvSpPr>
        <dsp:cNvPr id="0" name=""/>
        <dsp:cNvSpPr/>
      </dsp:nvSpPr>
      <dsp:spPr>
        <a:xfrm>
          <a:off x="2895992" y="190868"/>
          <a:ext cx="1607881" cy="6431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Impact Estimate</a:t>
          </a:r>
        </a:p>
      </dsp:txBody>
      <dsp:txXfrm>
        <a:off x="3217568" y="190868"/>
        <a:ext cx="964729" cy="643152"/>
      </dsp:txXfrm>
    </dsp:sp>
    <dsp:sp modelId="{9FE21610-40AF-4597-9C66-44BAD56D1BC6}">
      <dsp:nvSpPr>
        <dsp:cNvPr id="0" name=""/>
        <dsp:cNvSpPr/>
      </dsp:nvSpPr>
      <dsp:spPr>
        <a:xfrm>
          <a:off x="4343086" y="190868"/>
          <a:ext cx="1607881" cy="6431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Early Warning Dissemination</a:t>
          </a:r>
        </a:p>
      </dsp:txBody>
      <dsp:txXfrm>
        <a:off x="4664662" y="190868"/>
        <a:ext cx="964729" cy="643152"/>
      </dsp:txXfrm>
    </dsp:sp>
    <dsp:sp modelId="{E3A5EA90-C059-48A1-95F3-24B09CB8BB84}">
      <dsp:nvSpPr>
        <dsp:cNvPr id="0" name=""/>
        <dsp:cNvSpPr/>
      </dsp:nvSpPr>
      <dsp:spPr>
        <a:xfrm>
          <a:off x="5790179" y="190868"/>
          <a:ext cx="1607881" cy="6431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Early Action</a:t>
          </a:r>
        </a:p>
      </dsp:txBody>
      <dsp:txXfrm>
        <a:off x="6111755" y="190868"/>
        <a:ext cx="964729" cy="6431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171B2-5E4C-4175-BA71-8F42C69D451C}">
      <dsp:nvSpPr>
        <dsp:cNvPr id="0" name=""/>
        <dsp:cNvSpPr/>
      </dsp:nvSpPr>
      <dsp:spPr>
        <a:xfrm>
          <a:off x="1432" y="220683"/>
          <a:ext cx="2861473" cy="1144589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Book Antiqua" panose="02040602050305030304" pitchFamily="18" charset="0"/>
            </a:rPr>
            <a:t>Planning and Inception</a:t>
          </a:r>
        </a:p>
      </dsp:txBody>
      <dsp:txXfrm>
        <a:off x="573727" y="220683"/>
        <a:ext cx="1716884" cy="1144589"/>
      </dsp:txXfrm>
    </dsp:sp>
    <dsp:sp modelId="{935FA97A-663B-4157-9B2F-6B40D2C82FB4}">
      <dsp:nvSpPr>
        <dsp:cNvPr id="0" name=""/>
        <dsp:cNvSpPr/>
      </dsp:nvSpPr>
      <dsp:spPr>
        <a:xfrm>
          <a:off x="2490914" y="317974"/>
          <a:ext cx="2375022" cy="950009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anose="02040602050305030304" pitchFamily="18" charset="0"/>
            </a:rPr>
            <a:t>Dec</a:t>
          </a:r>
          <a:r>
            <a:rPr lang="en-US" sz="1200" kern="1200" dirty="0">
              <a:latin typeface="Book Antiqua" panose="02040602050305030304" pitchFamily="18" charset="0"/>
            </a:rPr>
            <a:t> </a:t>
          </a:r>
          <a:r>
            <a:rPr lang="en-US" sz="1200" b="1" kern="1200" dirty="0">
              <a:latin typeface="Book Antiqua" panose="02040602050305030304" pitchFamily="18" charset="0"/>
            </a:rPr>
            <a:t>2022</a:t>
          </a:r>
          <a:r>
            <a:rPr lang="en-US" sz="1200" kern="1200" dirty="0">
              <a:latin typeface="Book Antiqua" panose="02040602050305030304" pitchFamily="18" charset="0"/>
            </a:rPr>
            <a:t> ICG/IOTWMS-XIII (Assessment included in 2024 workplan)</a:t>
          </a:r>
        </a:p>
      </dsp:txBody>
      <dsp:txXfrm>
        <a:off x="2965919" y="317974"/>
        <a:ext cx="1425013" cy="950009"/>
      </dsp:txXfrm>
    </dsp:sp>
    <dsp:sp modelId="{6D416866-2D12-411C-9954-2F1655F5ACFA}">
      <dsp:nvSpPr>
        <dsp:cNvPr id="0" name=""/>
        <dsp:cNvSpPr/>
      </dsp:nvSpPr>
      <dsp:spPr>
        <a:xfrm>
          <a:off x="4533434" y="317974"/>
          <a:ext cx="2375022" cy="950009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anose="02040602050305030304" pitchFamily="18" charset="0"/>
            </a:rPr>
            <a:t>July 2023 </a:t>
          </a:r>
          <a:r>
            <a:rPr lang="en-US" sz="1200" kern="1200" dirty="0">
              <a:latin typeface="Book Antiqua" panose="02040602050305030304" pitchFamily="18" charset="0"/>
            </a:rPr>
            <a:t>CDRR8 (Member State consultations)</a:t>
          </a:r>
        </a:p>
      </dsp:txBody>
      <dsp:txXfrm>
        <a:off x="5008439" y="317974"/>
        <a:ext cx="1425013" cy="950009"/>
      </dsp:txXfrm>
    </dsp:sp>
    <dsp:sp modelId="{614CE419-FFB3-4301-B55E-1CAAA75B6101}">
      <dsp:nvSpPr>
        <dsp:cNvPr id="0" name=""/>
        <dsp:cNvSpPr/>
      </dsp:nvSpPr>
      <dsp:spPr>
        <a:xfrm>
          <a:off x="6575954" y="317974"/>
          <a:ext cx="2375022" cy="950009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anose="02040602050305030304" pitchFamily="18" charset="0"/>
            </a:rPr>
            <a:t>Aug 2023 ADB (E</a:t>
          </a:r>
          <a:r>
            <a:rPr lang="en-US" sz="1200" kern="1200" dirty="0">
              <a:latin typeface="Book Antiqua" panose="02040602050305030304" pitchFamily="18" charset="0"/>
            </a:rPr>
            <a:t>ndorse concept note and budget)</a:t>
          </a:r>
        </a:p>
      </dsp:txBody>
      <dsp:txXfrm>
        <a:off x="7050959" y="317974"/>
        <a:ext cx="1425013" cy="950009"/>
      </dsp:txXfrm>
    </dsp:sp>
    <dsp:sp modelId="{C691C934-9D80-4D26-BD01-BDB4E8A39237}">
      <dsp:nvSpPr>
        <dsp:cNvPr id="0" name=""/>
        <dsp:cNvSpPr/>
      </dsp:nvSpPr>
      <dsp:spPr>
        <a:xfrm>
          <a:off x="8618474" y="317974"/>
          <a:ext cx="2375022" cy="950009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anose="02040602050305030304" pitchFamily="18" charset="0"/>
            </a:rPr>
            <a:t>Sept 2023 ICG/</a:t>
          </a:r>
          <a:r>
            <a:rPr lang="en-US" sz="1200" kern="1200" dirty="0">
              <a:latin typeface="Book Antiqua" panose="02040602050305030304" pitchFamily="18" charset="0"/>
            </a:rPr>
            <a:t>PTWS-XXX (Adoption of assessment exercise in workplan)</a:t>
          </a:r>
        </a:p>
      </dsp:txBody>
      <dsp:txXfrm>
        <a:off x="9093479" y="317974"/>
        <a:ext cx="1425013" cy="950009"/>
      </dsp:txXfrm>
    </dsp:sp>
    <dsp:sp modelId="{E935C47D-9EB9-4CBA-9A0A-0A8F01194B22}">
      <dsp:nvSpPr>
        <dsp:cNvPr id="0" name=""/>
        <dsp:cNvSpPr/>
      </dsp:nvSpPr>
      <dsp:spPr>
        <a:xfrm flipH="1">
          <a:off x="8120692" y="1530895"/>
          <a:ext cx="2861473" cy="1144589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Book Antiqua" panose="02040602050305030304" pitchFamily="18" charset="0"/>
            </a:rPr>
            <a:t>Data Collection and Analysis</a:t>
          </a:r>
        </a:p>
      </dsp:txBody>
      <dsp:txXfrm>
        <a:off x="8692986" y="1530895"/>
        <a:ext cx="1716884" cy="1144589"/>
      </dsp:txXfrm>
    </dsp:sp>
    <dsp:sp modelId="{B6093B22-2362-4FB7-B345-6E7A1A697504}">
      <dsp:nvSpPr>
        <dsp:cNvPr id="0" name=""/>
        <dsp:cNvSpPr/>
      </dsp:nvSpPr>
      <dsp:spPr>
        <a:xfrm flipH="1">
          <a:off x="6082923" y="1631926"/>
          <a:ext cx="2375022" cy="950009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Book Antiqua" panose="02040602050305030304" pitchFamily="18" charset="0"/>
            </a:rPr>
            <a:t>Nov 2023 </a:t>
          </a:r>
          <a:r>
            <a:rPr lang="en-US" sz="1200" kern="1200">
              <a:latin typeface="Book Antiqua" panose="02040602050305030304" pitchFamily="18" charset="0"/>
            </a:rPr>
            <a:t>WTAD (Assessment Launch and 24</a:t>
          </a:r>
          <a:r>
            <a:rPr lang="en-US" sz="1200" kern="1200" baseline="30000">
              <a:latin typeface="Book Antiqua" panose="02040602050305030304" pitchFamily="18" charset="0"/>
            </a:rPr>
            <a:t>th</a:t>
          </a:r>
          <a:r>
            <a:rPr lang="en-US" sz="1200" kern="1200">
              <a:latin typeface="Book Antiqua" panose="02040602050305030304" pitchFamily="18" charset="0"/>
            </a:rPr>
            <a:t> Advisory Council)</a:t>
          </a:r>
        </a:p>
      </dsp:txBody>
      <dsp:txXfrm>
        <a:off x="6557927" y="1631926"/>
        <a:ext cx="1425013" cy="950009"/>
      </dsp:txXfrm>
    </dsp:sp>
    <dsp:sp modelId="{F05EE3A9-688F-4C98-A8AE-DF7E0376AB31}">
      <dsp:nvSpPr>
        <dsp:cNvPr id="0" name=""/>
        <dsp:cNvSpPr/>
      </dsp:nvSpPr>
      <dsp:spPr>
        <a:xfrm flipH="1">
          <a:off x="4037268" y="1631926"/>
          <a:ext cx="2375022" cy="950009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anose="02040602050305030304" pitchFamily="18" charset="0"/>
            </a:rPr>
            <a:t>Nov 2023 to May 2024</a:t>
          </a:r>
          <a:r>
            <a:rPr lang="en-US" sz="1200" kern="1200" dirty="0">
              <a:latin typeface="Book Antiqua" panose="02040602050305030304" pitchFamily="18" charset="0"/>
            </a:rPr>
            <a:t> (IOTWMS ongoing data collection and synthesis)</a:t>
          </a:r>
        </a:p>
      </dsp:txBody>
      <dsp:txXfrm>
        <a:off x="4512272" y="1631926"/>
        <a:ext cx="1425013" cy="950009"/>
      </dsp:txXfrm>
    </dsp:sp>
    <dsp:sp modelId="{3909F0F7-CB73-4F75-9CBA-74536A923059}">
      <dsp:nvSpPr>
        <dsp:cNvPr id="0" name=""/>
        <dsp:cNvSpPr/>
      </dsp:nvSpPr>
      <dsp:spPr>
        <a:xfrm flipH="1">
          <a:off x="9110" y="1622805"/>
          <a:ext cx="2375022" cy="950009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anose="02040602050305030304" pitchFamily="18" charset="0"/>
            </a:rPr>
            <a:t>Apr 2024 to May 2025</a:t>
          </a:r>
          <a:r>
            <a:rPr lang="en-US" sz="1200" kern="1200" dirty="0">
              <a:latin typeface="Book Antiqua" panose="02040602050305030304" pitchFamily="18" charset="0"/>
            </a:rPr>
            <a:t> (PTWS ongoing data collection)</a:t>
          </a:r>
        </a:p>
      </dsp:txBody>
      <dsp:txXfrm>
        <a:off x="484114" y="1622805"/>
        <a:ext cx="1425013" cy="950009"/>
      </dsp:txXfrm>
    </dsp:sp>
    <dsp:sp modelId="{A61969EE-CA81-41E1-9C82-FB0C5837CF7B}">
      <dsp:nvSpPr>
        <dsp:cNvPr id="0" name=""/>
        <dsp:cNvSpPr/>
      </dsp:nvSpPr>
      <dsp:spPr>
        <a:xfrm flipH="1">
          <a:off x="2041465" y="1633408"/>
          <a:ext cx="2375022" cy="950009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anose="02040602050305030304" pitchFamily="18" charset="0"/>
            </a:rPr>
            <a:t>May 2024 to Oct 2024 </a:t>
          </a:r>
          <a:r>
            <a:rPr lang="en-US" sz="1200" kern="1200" dirty="0">
              <a:latin typeface="Book Antiqua" panose="02040602050305030304" pitchFamily="18" charset="0"/>
            </a:rPr>
            <a:t>drafting of summaries for policymakers (2025 for PIF summary)</a:t>
          </a:r>
        </a:p>
      </dsp:txBody>
      <dsp:txXfrm>
        <a:off x="2516469" y="1633408"/>
        <a:ext cx="1425013" cy="950009"/>
      </dsp:txXfrm>
    </dsp:sp>
    <dsp:sp modelId="{C0BC06ED-AB15-460B-8873-CCDA87EAD84A}">
      <dsp:nvSpPr>
        <dsp:cNvPr id="0" name=""/>
        <dsp:cNvSpPr/>
      </dsp:nvSpPr>
      <dsp:spPr>
        <a:xfrm>
          <a:off x="0" y="2835727"/>
          <a:ext cx="2861473" cy="1144589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Book Antiqua" panose="02040602050305030304" pitchFamily="18" charset="0"/>
            </a:rPr>
            <a:t>Validation</a:t>
          </a:r>
        </a:p>
      </dsp:txBody>
      <dsp:txXfrm>
        <a:off x="572295" y="2835727"/>
        <a:ext cx="1716884" cy="1144589"/>
      </dsp:txXfrm>
    </dsp:sp>
    <dsp:sp modelId="{875F7A6C-A272-4737-BE8E-F809561D4822}">
      <dsp:nvSpPr>
        <dsp:cNvPr id="0" name=""/>
        <dsp:cNvSpPr/>
      </dsp:nvSpPr>
      <dsp:spPr>
        <a:xfrm>
          <a:off x="2490914" y="2927637"/>
          <a:ext cx="2375022" cy="950009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anose="02040602050305030304" pitchFamily="18" charset="0"/>
            </a:rPr>
            <a:t>Mar 2024 </a:t>
          </a:r>
          <a:r>
            <a:rPr lang="en-US" sz="1200" kern="1200" dirty="0">
              <a:latin typeface="Book Antiqua" panose="02040602050305030304" pitchFamily="18" charset="0"/>
            </a:rPr>
            <a:t>11APFSD</a:t>
          </a:r>
        </a:p>
      </dsp:txBody>
      <dsp:txXfrm>
        <a:off x="2965919" y="2927637"/>
        <a:ext cx="1425013" cy="950009"/>
      </dsp:txXfrm>
    </dsp:sp>
    <dsp:sp modelId="{D1184248-5CB7-498C-A3DB-58C1E3DAB03B}">
      <dsp:nvSpPr>
        <dsp:cNvPr id="0" name=""/>
        <dsp:cNvSpPr/>
      </dsp:nvSpPr>
      <dsp:spPr>
        <a:xfrm>
          <a:off x="4533434" y="2927637"/>
          <a:ext cx="2375022" cy="950009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anose="02040602050305030304" pitchFamily="18" charset="0"/>
            </a:rPr>
            <a:t>Apr 2024 </a:t>
          </a:r>
          <a:r>
            <a:rPr lang="en-US" sz="1200" kern="1200" dirty="0">
              <a:latin typeface="Book Antiqua" panose="02040602050305030304" pitchFamily="18" charset="0"/>
            </a:rPr>
            <a:t>80</a:t>
          </a:r>
          <a:r>
            <a:rPr lang="en-US" sz="1200" kern="1200" baseline="30000" dirty="0">
              <a:latin typeface="Book Antiqua" panose="02040602050305030304" pitchFamily="18" charset="0"/>
            </a:rPr>
            <a:t>th</a:t>
          </a:r>
          <a:r>
            <a:rPr lang="en-US" sz="1200" kern="1200" dirty="0">
              <a:latin typeface="Book Antiqua" panose="02040602050305030304" pitchFamily="18" charset="0"/>
            </a:rPr>
            <a:t> Commission</a:t>
          </a:r>
        </a:p>
      </dsp:txBody>
      <dsp:txXfrm>
        <a:off x="5008439" y="2927637"/>
        <a:ext cx="1425013" cy="950009"/>
      </dsp:txXfrm>
    </dsp:sp>
    <dsp:sp modelId="{B3B2DAD5-0181-4E8B-B5B4-159C04C9DC2E}">
      <dsp:nvSpPr>
        <dsp:cNvPr id="0" name=""/>
        <dsp:cNvSpPr/>
      </dsp:nvSpPr>
      <dsp:spPr>
        <a:xfrm>
          <a:off x="6575954" y="2927637"/>
          <a:ext cx="2375022" cy="950009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anose="02040602050305030304" pitchFamily="18" charset="0"/>
            </a:rPr>
            <a:t>July 2024</a:t>
          </a:r>
          <a:r>
            <a:rPr lang="en-US" sz="1200" kern="1200" dirty="0">
              <a:latin typeface="Book Antiqua" panose="02040602050305030304" pitchFamily="18" charset="0"/>
            </a:rPr>
            <a:t> Joint ICG validation workshop</a:t>
          </a:r>
        </a:p>
      </dsp:txBody>
      <dsp:txXfrm>
        <a:off x="7050959" y="2927637"/>
        <a:ext cx="1425013" cy="950009"/>
      </dsp:txXfrm>
    </dsp:sp>
    <dsp:sp modelId="{40665510-43F7-4A62-A15C-76CE32C614F0}">
      <dsp:nvSpPr>
        <dsp:cNvPr id="0" name=""/>
        <dsp:cNvSpPr/>
      </dsp:nvSpPr>
      <dsp:spPr>
        <a:xfrm>
          <a:off x="8618474" y="2927637"/>
          <a:ext cx="2375022" cy="950009"/>
        </a:xfrm>
        <a:prstGeom prst="chevron">
          <a:avLst/>
        </a:prstGeom>
        <a:solidFill>
          <a:srgbClr val="4472C4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anose="02040602050305030304" pitchFamily="18" charset="0"/>
            </a:rPr>
            <a:t>Oct 2024 </a:t>
          </a:r>
          <a:r>
            <a:rPr lang="en-US" sz="1200" kern="1200" dirty="0">
              <a:latin typeface="Book Antiqua" panose="02040602050305030304" pitchFamily="18" charset="0"/>
            </a:rPr>
            <a:t>APMCDRR</a:t>
          </a:r>
        </a:p>
      </dsp:txBody>
      <dsp:txXfrm>
        <a:off x="9093479" y="2927637"/>
        <a:ext cx="1425013" cy="950009"/>
      </dsp:txXfrm>
    </dsp:sp>
    <dsp:sp modelId="{F5B6F2E7-4000-4E28-9C01-0CAF7179699B}">
      <dsp:nvSpPr>
        <dsp:cNvPr id="0" name=""/>
        <dsp:cNvSpPr/>
      </dsp:nvSpPr>
      <dsp:spPr>
        <a:xfrm flipH="1">
          <a:off x="8120692" y="4140559"/>
          <a:ext cx="2861473" cy="1144589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Book Antiqua" panose="02040602050305030304" pitchFamily="18" charset="0"/>
            </a:rPr>
            <a:t>Finalization</a:t>
          </a:r>
        </a:p>
      </dsp:txBody>
      <dsp:txXfrm>
        <a:off x="8692986" y="4140559"/>
        <a:ext cx="1716884" cy="1144589"/>
      </dsp:txXfrm>
    </dsp:sp>
    <dsp:sp modelId="{94B13EF0-14FB-4537-8012-2152DCA9DCC5}">
      <dsp:nvSpPr>
        <dsp:cNvPr id="0" name=""/>
        <dsp:cNvSpPr/>
      </dsp:nvSpPr>
      <dsp:spPr>
        <a:xfrm flipH="1">
          <a:off x="4038147" y="4232469"/>
          <a:ext cx="2375022" cy="950009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Book Antiqua" panose="02040602050305030304" pitchFamily="18" charset="0"/>
            </a:rPr>
            <a:t>Nov 2024 </a:t>
          </a:r>
          <a:r>
            <a:rPr lang="en-US" sz="1200" kern="1200">
              <a:latin typeface="Book Antiqua" panose="02040602050305030304" pitchFamily="18" charset="0"/>
            </a:rPr>
            <a:t>WTAD and 25</a:t>
          </a:r>
          <a:r>
            <a:rPr lang="en-US" sz="1200" kern="1200" baseline="30000">
              <a:latin typeface="Book Antiqua" panose="02040602050305030304" pitchFamily="18" charset="0"/>
            </a:rPr>
            <a:t>th</a:t>
          </a:r>
          <a:r>
            <a:rPr lang="en-US" sz="1200" kern="1200">
              <a:latin typeface="Book Antiqua" panose="02040602050305030304" pitchFamily="18" charset="0"/>
            </a:rPr>
            <a:t> Advisory Council </a:t>
          </a:r>
        </a:p>
      </dsp:txBody>
      <dsp:txXfrm>
        <a:off x="4513151" y="4232469"/>
        <a:ext cx="1425013" cy="950009"/>
      </dsp:txXfrm>
    </dsp:sp>
    <dsp:sp modelId="{06960C0D-0190-4F26-972C-13F633006B0C}">
      <dsp:nvSpPr>
        <dsp:cNvPr id="0" name=""/>
        <dsp:cNvSpPr/>
      </dsp:nvSpPr>
      <dsp:spPr>
        <a:xfrm flipH="1">
          <a:off x="2025030" y="4232469"/>
          <a:ext cx="2375022" cy="950009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anose="02040602050305030304" pitchFamily="18" charset="0"/>
            </a:rPr>
            <a:t>Nov 2024</a:t>
          </a:r>
          <a:r>
            <a:rPr lang="en-US" sz="1200" kern="1200" dirty="0">
              <a:latin typeface="Book Antiqua" panose="02040602050305030304" pitchFamily="18" charset="0"/>
            </a:rPr>
            <a:t> IOC Global Tsunami  Symposium &amp;  UNESCO-IOC     14</a:t>
          </a:r>
          <a:r>
            <a:rPr lang="en-US" sz="1200" kern="1200" baseline="30000" dirty="0">
              <a:latin typeface="Book Antiqua" panose="02040602050305030304" pitchFamily="18" charset="0"/>
            </a:rPr>
            <a:t>th</a:t>
          </a:r>
          <a:r>
            <a:rPr lang="en-US" sz="1200" kern="1200" dirty="0">
              <a:latin typeface="Book Antiqua" panose="02040602050305030304" pitchFamily="18" charset="0"/>
            </a:rPr>
            <a:t> Session         ICG-IOTWMS</a:t>
          </a:r>
        </a:p>
      </dsp:txBody>
      <dsp:txXfrm>
        <a:off x="2500034" y="4232469"/>
        <a:ext cx="1425013" cy="950009"/>
      </dsp:txXfrm>
    </dsp:sp>
    <dsp:sp modelId="{FFF5F97F-CBB7-4041-9FD0-A4F04622C988}">
      <dsp:nvSpPr>
        <dsp:cNvPr id="0" name=""/>
        <dsp:cNvSpPr/>
      </dsp:nvSpPr>
      <dsp:spPr>
        <a:xfrm flipH="1">
          <a:off x="6083327" y="4232469"/>
          <a:ext cx="2375022" cy="950009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Book Antiqua" panose="02040602050305030304" pitchFamily="18" charset="0"/>
            </a:rPr>
            <a:t>Nov 2024 </a:t>
          </a:r>
          <a:r>
            <a:rPr lang="en-US" sz="1200" kern="1200">
              <a:latin typeface="Book Antiqua" panose="02040602050305030304" pitchFamily="18" charset="0"/>
            </a:rPr>
            <a:t>43ACDM &amp;  11AMMDM</a:t>
          </a:r>
          <a:endParaRPr lang="en-US" sz="1200" kern="1200" dirty="0">
            <a:latin typeface="Book Antiqua" panose="02040602050305030304" pitchFamily="18" charset="0"/>
          </a:endParaRPr>
        </a:p>
      </dsp:txBody>
      <dsp:txXfrm>
        <a:off x="6558331" y="4232469"/>
        <a:ext cx="1425013" cy="950009"/>
      </dsp:txXfrm>
    </dsp:sp>
    <dsp:sp modelId="{D3EDF899-1A48-4D77-AA24-087F1C5A19A2}">
      <dsp:nvSpPr>
        <dsp:cNvPr id="0" name=""/>
        <dsp:cNvSpPr/>
      </dsp:nvSpPr>
      <dsp:spPr>
        <a:xfrm flipH="1">
          <a:off x="11533" y="4232469"/>
          <a:ext cx="2375022" cy="950009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Book Antiqua" panose="02040602050305030304" pitchFamily="18" charset="0"/>
            </a:rPr>
            <a:t>Dec 2024 </a:t>
          </a:r>
          <a:r>
            <a:rPr lang="en-US" sz="1200" b="0" kern="1200" dirty="0">
              <a:latin typeface="Book Antiqua" panose="02040602050305030304" pitchFamily="18" charset="0"/>
            </a:rPr>
            <a:t>ASEAN 20</a:t>
          </a:r>
          <a:r>
            <a:rPr lang="en-US" sz="1200" b="0" kern="1200" baseline="30000" dirty="0">
              <a:latin typeface="Book Antiqua" panose="02040602050305030304" pitchFamily="18" charset="0"/>
            </a:rPr>
            <a:t>th</a:t>
          </a:r>
          <a:r>
            <a:rPr lang="en-US" sz="1200" b="0" kern="1200" dirty="0">
              <a:latin typeface="Book Antiqua" panose="02040602050305030304" pitchFamily="18" charset="0"/>
            </a:rPr>
            <a:t> Commemoration Event (</a:t>
          </a:r>
          <a:r>
            <a:rPr lang="en-US" sz="1200" kern="1200" dirty="0">
              <a:latin typeface="Book Antiqua" panose="02040602050305030304" pitchFamily="18" charset="0"/>
            </a:rPr>
            <a:t>ASEAN political statement)</a:t>
          </a:r>
          <a:endParaRPr lang="en-US" sz="1200" b="0" kern="1200" dirty="0">
            <a:latin typeface="Book Antiqua" panose="02040602050305030304" pitchFamily="18" charset="0"/>
          </a:endParaRPr>
        </a:p>
      </dsp:txBody>
      <dsp:txXfrm>
        <a:off x="486537" y="4232469"/>
        <a:ext cx="1425013" cy="950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4A109-14F6-4C64-B01E-37F612C7A68E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37DF0-82C8-444B-9334-88C78B167A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1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7DF0-82C8-444B-9334-88C78B167A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14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7DF0-82C8-444B-9334-88C78B167A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62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7DF0-82C8-444B-9334-88C78B167A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32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proposal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n-US" sz="1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Endorse Proposal (Trust Fund Advisory Council, ASEAN, and UNESCO-IOC ICG PTWS)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n-US" sz="1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Launch Tsunami Capacity Assessment exercise at WTAD 2023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n-US" sz="1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Recruitment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800"/>
              </a:spcAft>
            </a:pPr>
            <a:r>
              <a:rPr lang="en-US" sz="1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Workshop online review and endorse Phase 2 by ICG/PTWS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i="0" u="none" strike="noStrike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University of Huddersfield training for University of South Pacific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 High-level sessions (80th Commission, 11APFSD)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 IOTWMS validation and learning workshop 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 Opportunities for high-level sessions (APMCDRR)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 Prepare Presentation Packages &amp; Media releases</a:t>
            </a:r>
            <a:br>
              <a:rPr lang="en-US" sz="1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US" sz="1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 Printing</a:t>
            </a:r>
            <a:br>
              <a:rPr lang="en-US" sz="1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US" sz="1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 Launch, publication around 20th commemorations events (1.A, 1.B, 3.A, 3.B)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 - PTWS validation and learning workshop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 - High-level sessions (81st Commission, 12APFSD)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 Prepare Presentation Packages &amp; Media releases</a:t>
            </a:r>
            <a:br>
              <a:rPr lang="en-US" sz="1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US" sz="1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 Printing</a:t>
            </a:r>
            <a:br>
              <a:rPr lang="en-US" sz="1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</a:br>
            <a:r>
              <a:rPr lang="en-US" sz="1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- Launch, publication at event tbc (2.A, 2.B, 3.C)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Data collection begins 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Data collection continues</a:t>
            </a:r>
            <a:b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Data analysis and synthesis 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Data collection continues</a:t>
            </a:r>
            <a:b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Data analysis and synthesis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Finalise UNESCO-IOC  IOTWMS technical reports</a:t>
            </a:r>
            <a:b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Circulate ICG-IOTWMS review 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Adoption by UNESCO-IOC ICG/IOTWMS-XIV (1.A and 1.B)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Include exercise in ICG-PTWS workplan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Data collection begins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Data collection continues</a:t>
            </a:r>
            <a:b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Data analysis and synthesis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Data collection continues</a:t>
            </a:r>
            <a:b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Data analysis and synthesis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Finalise PTWS Technical reports 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Circulate to ICG/PTWS for review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High-level sessions (PacWave24)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Adoption by UNESCO-IOC ICG/PTWS (2.A and 2.B)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Drafting of Phase 1 ASEAN and SAARC reports 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Circulate ASEAN report for review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</a:t>
            </a:r>
            <a:r>
              <a:rPr lang="en-US" sz="1200" b="0" i="0" u="none" strike="noStrike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Finalisation</a:t>
            </a: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of Phase 1 IOTWMS ASEAN and SAARC reports (3.A, 3.B)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Incorporate findings into new programming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Drafting of Phase 2 PIF report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Circulate PIF report for review</a:t>
            </a:r>
            <a:r>
              <a:rPr lang="en-US" sz="1200" b="1" i="0" u="none" strike="noStrike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i="0" u="none" strike="noStrike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1200" b="1" i="0" u="none" strike="noStrike" kern="1200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Finalisation</a:t>
            </a:r>
            <a:r>
              <a:rPr lang="en-US" sz="1200" b="1" i="0" u="none" strike="noStrike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en-US" sz="1200" b="1" i="0" u="none" strike="noStrike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Phase 2 PTWS </a:t>
            </a:r>
            <a:r>
              <a:rPr lang="en-US" sz="1200" b="1" i="0" u="none" strike="noStrike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and PIF reports (</a:t>
            </a:r>
            <a:r>
              <a:rPr lang="en-US" sz="1200" b="1" i="0" u="none" strike="noStrike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3.</a:t>
            </a:r>
            <a:r>
              <a:rPr lang="en-US" sz="1200" b="1" i="0" u="none" strike="noStrike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C)</a:t>
            </a:r>
            <a:b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7DF0-82C8-444B-9334-88C78B167A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09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37DF0-82C8-444B-9334-88C78B167A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85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4F3A2-545A-E052-F82B-D444780FC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530D1E-7F97-440F-0711-5D1CB1511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1018D-2D59-A990-1356-EEE464F6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4E88-D817-4980-8F06-822360B9360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23533-75BF-45A1-223D-A71BB422E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A7AC1-7996-6B7F-04D5-49A9F30E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8D9B-F9ED-4B52-8B7A-576FC80A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0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E8A22-F70B-2805-3C06-0FAD9687A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7DB62-FB5A-BFA0-6616-5F7E95B1C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24751-A0CE-32AF-AAC7-2B2594AE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4E88-D817-4980-8F06-822360B9360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ED7BE-26F5-2FDE-6079-34CCB5F5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868BE-69D3-51D2-DF5C-6E0A0D14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8D9B-F9ED-4B52-8B7A-576FC80A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2710E6-E57A-AF05-7C34-B221095E67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384B9-3606-526F-4204-2871BA891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D2140-271C-7C1B-EF91-A905FBBAA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4E88-D817-4980-8F06-822360B9360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37F8A-CA73-ADE1-DDB0-9892CB25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F2055-8CEF-E6F3-9D2C-458EBCA3B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8D9B-F9ED-4B52-8B7A-576FC80A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2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5F633-556C-C5F3-CBA8-7C5DD855D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8A974-75EC-8E40-33CD-2E376ED25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7663F-1C59-74C1-8EE5-A743DC56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4E88-D817-4980-8F06-822360B9360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98F10-0F70-EB13-23C8-23D4973B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4FD2E-BB10-0D32-F611-861C0284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8D9B-F9ED-4B52-8B7A-576FC80A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5D4D5-90A1-DC01-F512-05EFF2023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16CA2F-0C19-D4AF-0E40-CE81F41F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00D21-5283-E739-887C-B0532806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4E88-D817-4980-8F06-822360B9360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C63F8-D05C-677A-4FE1-B02BAE98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C86E5-2813-20BA-3251-F6994FE6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8D9B-F9ED-4B52-8B7A-576FC80A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6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76B7-A61F-3F96-7C72-63F004EA2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71BCB-7B70-BD02-7436-5EDF6B325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7647D-792E-10E0-C181-F463F0813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40C67-520E-7B2D-4054-DC708D439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4E88-D817-4980-8F06-822360B9360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613C2-DCC2-E4E6-4738-6990FBDF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42EF31-7FB8-8133-F308-94B39930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8D9B-F9ED-4B52-8B7A-576FC80A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1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786A-B9A0-2835-3075-76554309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90E3C-9175-1C7E-59C5-222F9CBC0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5855B-D307-0C1D-9422-004442B7F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CBA4A-3BCA-55E6-A08B-0698A3066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B208E9-C454-154D-3E1C-1FBFB0ED8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D3898-0351-E63A-BEA3-EDF6982E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4E88-D817-4980-8F06-822360B9360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78AC01-AA71-F4F1-0C6C-6C52B4F85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C6D699-B50A-E498-C9CA-5B30F16C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8D9B-F9ED-4B52-8B7A-576FC80A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3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F3140-0A7C-1017-8F82-59B8EC72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FFAF84-6879-B509-0554-A9893647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4E88-D817-4980-8F06-822360B9360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55EC8-1D39-3FBF-82E3-6BB536A9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88A4E-6E05-C229-03B2-97175C5E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8D9B-F9ED-4B52-8B7A-576FC80A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7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B9240F-A3B0-B7C3-8098-D2486FD5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4E88-D817-4980-8F06-822360B9360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8354AD-316B-EF5C-EC1A-8367714D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41F35-62DF-FDF6-5A6B-97C14F8B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8D9B-F9ED-4B52-8B7A-576FC80A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3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7EBD-82A5-66B3-0850-98CDBAD9C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58EAF-65EC-2A4E-7C66-127C3E7F1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4D339-990D-F70D-EC71-B2E7EB968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CF430-61A4-FACE-CA4E-8BB6F12E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4E88-D817-4980-8F06-822360B9360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44812-4DB7-1987-4637-9E4D9E08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05A6E-2B1F-633E-260E-9F19BA8A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8D9B-F9ED-4B52-8B7A-576FC80A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3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D0EA-0B5E-C334-83AD-3F5AFD4CA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0B7D35-F98F-10CC-7305-E44EA0F57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0CEB2-EDC3-79A9-C8C6-3F5757F3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9D449D-7C53-0B40-3857-220BFAC8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F4E88-D817-4980-8F06-822360B9360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A8463-6B5B-1A1A-1DCE-F15CDB1AE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D0BBF-D05A-67D8-BDC7-93E8C62D8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A8D9B-F9ED-4B52-8B7A-576FC80A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7BEC95-DBC3-601D-7C2C-5F25CBA2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BD4AB-C45A-33C2-421A-595F1A71F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A77E4-AAD1-BE38-3B84-0821ABA57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F4E88-D817-4980-8F06-822360B93605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C18C7-81D7-3054-E389-3D69F2956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322F4-2978-64F1-A0E5-50B798D55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A8D9B-F9ED-4B52-8B7A-576FC80A2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unescap.org/disaster-preparedness-fund" TargetMode="External"/><Relationship Id="rId7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.docx"/><Relationship Id="rId5" Type="http://schemas.openxmlformats.org/officeDocument/2006/relationships/image" Target="../media/image3.png"/><Relationship Id="rId4" Type="http://schemas.openxmlformats.org/officeDocument/2006/relationships/hyperlink" Target="mailto:Temily.baker@un.org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10" Type="http://schemas.openxmlformats.org/officeDocument/2006/relationships/image" Target="../media/image23.sv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9C62-25D3-DD41-A9DB-43410B52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401E91-FCBA-2245-A895-A346795B697C}"/>
              </a:ext>
            </a:extLst>
          </p:cNvPr>
          <p:cNvSpPr/>
          <p:nvPr/>
        </p:nvSpPr>
        <p:spPr>
          <a:xfrm>
            <a:off x="-42532" y="5108365"/>
            <a:ext cx="5463632" cy="174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BF95F01-0795-EA48-9C2D-63FC19BE390A}"/>
              </a:ext>
            </a:extLst>
          </p:cNvPr>
          <p:cNvSpPr txBox="1">
            <a:spLocks/>
          </p:cNvSpPr>
          <p:nvPr/>
        </p:nvSpPr>
        <p:spPr>
          <a:xfrm>
            <a:off x="429053" y="2445729"/>
            <a:ext cx="11097534" cy="1532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cs typeface="Calibri"/>
            </a:endParaRPr>
          </a:p>
        </p:txBody>
      </p: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6863506D-0F9B-8744-9A4A-6957FCBB7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08" y="-3597"/>
            <a:ext cx="12229308" cy="206607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C757C1-3FEC-5CFF-B73A-F05C082F5E44}"/>
              </a:ext>
            </a:extLst>
          </p:cNvPr>
          <p:cNvGrpSpPr/>
          <p:nvPr/>
        </p:nvGrpSpPr>
        <p:grpSpPr>
          <a:xfrm>
            <a:off x="4519290" y="3878923"/>
            <a:ext cx="2925919" cy="1645830"/>
            <a:chOff x="2113691" y="3671894"/>
            <a:chExt cx="4069517" cy="2289104"/>
          </a:xfrm>
        </p:grpSpPr>
        <p:pic>
          <p:nvPicPr>
            <p:cNvPr id="13" name="Content Placeholder 4">
              <a:extLst>
                <a:ext uri="{FF2B5EF4-FFF2-40B4-BE49-F238E27FC236}">
                  <a16:creationId xmlns:a16="http://schemas.microsoft.com/office/drawing/2014/main" id="{76AABC56-88FC-4C9E-BA2B-4709D4D3F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3691" y="3671894"/>
              <a:ext cx="4069517" cy="2289104"/>
            </a:xfrm>
            <a:prstGeom prst="rect">
              <a:avLst/>
            </a:prstGeom>
          </p:spPr>
        </p:pic>
        <p:sp>
          <p:nvSpPr>
            <p:cNvPr id="22" name="제목 1">
              <a:extLst>
                <a:ext uri="{FF2B5EF4-FFF2-40B4-BE49-F238E27FC236}">
                  <a16:creationId xmlns:a16="http://schemas.microsoft.com/office/drawing/2014/main" id="{BD7B0F4C-C75D-4E9F-88B9-1B04FB27A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9326" y="5280955"/>
              <a:ext cx="2760134" cy="6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latinLnBrk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entury" panose="02040604050505020304" pitchFamily="18" charset="0"/>
                  <a:ea typeface="맑은 고딕" panose="020B0503020000020004" pitchFamily="34" charset="-127"/>
                </a:defRPr>
              </a:lvl1pPr>
              <a:lvl2pPr marL="742950" indent="-28575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entury" panose="02040604050505020304" pitchFamily="18" charset="0"/>
                  <a:ea typeface="맑은 고딕" panose="020B0503020000020004" pitchFamily="34" charset="-127"/>
                </a:defRPr>
              </a:lvl2pPr>
              <a:lvl3pPr marL="11430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entury" panose="02040604050505020304" pitchFamily="18" charset="0"/>
                  <a:ea typeface="맑은 고딕" panose="020B0503020000020004" pitchFamily="34" charset="-127"/>
                </a:defRPr>
              </a:lvl3pPr>
              <a:lvl4pPr marL="16002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" panose="02040604050505020304" pitchFamily="18" charset="0"/>
                  <a:ea typeface="맑은 고딕" panose="020B0503020000020004" pitchFamily="34" charset="-127"/>
                </a:defRPr>
              </a:lvl4pPr>
              <a:lvl5pPr marL="2057400" indent="-228600" latinLnBrk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" panose="02040604050505020304" pitchFamily="18" charset="0"/>
                  <a:ea typeface="맑은 고딕" panose="020B0503020000020004" pitchFamily="34" charset="-127"/>
                </a:defRPr>
              </a:lvl5pPr>
              <a:lvl6pPr marL="2514600" indent="-228600" eaLnBrk="0" fontAlgn="base" latinLnBrk="1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" panose="02040604050505020304" pitchFamily="18" charset="0"/>
                  <a:ea typeface="맑은 고딕" panose="020B0503020000020004" pitchFamily="34" charset="-127"/>
                </a:defRPr>
              </a:lvl6pPr>
              <a:lvl7pPr marL="2971800" indent="-228600" eaLnBrk="0" fontAlgn="base" latinLnBrk="1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" panose="02040604050505020304" pitchFamily="18" charset="0"/>
                  <a:ea typeface="맑은 고딕" panose="020B0503020000020004" pitchFamily="34" charset="-127"/>
                </a:defRPr>
              </a:lvl7pPr>
              <a:lvl8pPr marL="3429000" indent="-228600" eaLnBrk="0" fontAlgn="base" latinLnBrk="1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" panose="02040604050505020304" pitchFamily="18" charset="0"/>
                  <a:ea typeface="맑은 고딕" panose="020B0503020000020004" pitchFamily="34" charset="-127"/>
                </a:defRPr>
              </a:lvl8pPr>
              <a:lvl9pPr marL="3886200" indent="-228600" eaLnBrk="0" fontAlgn="base" latinLnBrk="1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entury" panose="02040604050505020304" pitchFamily="18" charset="0"/>
                  <a:ea typeface="맑은 고딕" panose="020B0503020000020004" pitchFamily="34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900" b="1" dirty="0">
                  <a:solidFill>
                    <a:srgbClr val="1631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ESCAP Multi-Donor Trust Fund for Tsunami, Disaster and Climate Preparedness</a:t>
              </a:r>
              <a:endParaRPr lang="ko-KR" altLang="en-US" sz="900" b="1" dirty="0">
                <a:solidFill>
                  <a:srgbClr val="1631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부제목 2">
            <a:extLst>
              <a:ext uri="{FF2B5EF4-FFF2-40B4-BE49-F238E27FC236}">
                <a16:creationId xmlns:a16="http://schemas.microsoft.com/office/drawing/2014/main" id="{07E21C6C-98AB-4EB1-9662-0B9A39CCC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13" y="2152173"/>
            <a:ext cx="10400123" cy="148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1pPr>
            <a:lvl2pPr marL="6858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163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for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200" b="1" dirty="0">
                <a:solidFill>
                  <a:srgbClr val="163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Tsunami Preparedness Capacity Assessment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500" b="1" dirty="0">
                <a:solidFill>
                  <a:srgbClr val="163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AFA559-5DFF-556B-C02A-A91865A20D59}"/>
              </a:ext>
            </a:extLst>
          </p:cNvPr>
          <p:cNvSpPr/>
          <p:nvPr/>
        </p:nvSpPr>
        <p:spPr>
          <a:xfrm>
            <a:off x="-44134" y="6174582"/>
            <a:ext cx="12236134" cy="685800"/>
          </a:xfrm>
          <a:prstGeom prst="rect">
            <a:avLst/>
          </a:prstGeom>
          <a:gradFill flip="none" rotWithShape="1">
            <a:gsLst>
              <a:gs pos="0">
                <a:srgbClr val="163159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99ECCD9B-4719-D40C-E9CE-A91C44944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44" y="6264275"/>
            <a:ext cx="1566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>
            <a:extLst>
              <a:ext uri="{FF2B5EF4-FFF2-40B4-BE49-F238E27FC236}">
                <a16:creationId xmlns:a16="http://schemas.microsoft.com/office/drawing/2014/main" id="{1CBBD0E4-C3E8-D133-DB4D-265BA68C6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55" y="4150996"/>
            <a:ext cx="1320061" cy="124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35" descr="Asian Development Bank | UrbanShift">
            <a:extLst>
              <a:ext uri="{FF2B5EF4-FFF2-40B4-BE49-F238E27FC236}">
                <a16:creationId xmlns:a16="http://schemas.microsoft.com/office/drawing/2014/main" id="{591B3A67-F112-1544-76E9-4501DE5E3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505" y="3635577"/>
            <a:ext cx="1984493" cy="198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BAAEBFB7-7489-E6AB-0BEE-82F3FA0D3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EE9CB7D2-6CFB-47FB-44B5-371D34F51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60D11452-7EE8-6845-1B76-BE060A9FD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29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03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4DEA8E-76D2-C607-A255-7014B8E51700}"/>
              </a:ext>
            </a:extLst>
          </p:cNvPr>
          <p:cNvSpPr/>
          <p:nvPr/>
        </p:nvSpPr>
        <p:spPr>
          <a:xfrm>
            <a:off x="-1" y="0"/>
            <a:ext cx="12191999" cy="6858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C9365-AB64-BB41-8CA6-B550A585A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035F918-4E0E-3AA4-3121-B1AE3010654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724" y="-98039"/>
            <a:ext cx="1567781" cy="8818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3A8EB53-BB24-C870-B165-1B0D558ACCF1}"/>
              </a:ext>
            </a:extLst>
          </p:cNvPr>
          <p:cNvSpPr txBox="1">
            <a:spLocks/>
          </p:cNvSpPr>
          <p:nvPr/>
        </p:nvSpPr>
        <p:spPr>
          <a:xfrm>
            <a:off x="117986" y="43758"/>
            <a:ext cx="10392697" cy="598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Indicative Budget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3159CF4E-499E-3EC6-C48B-E54C17AA75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463983"/>
              </p:ext>
            </p:extLst>
          </p:nvPr>
        </p:nvGraphicFramePr>
        <p:xfrm>
          <a:off x="6467475" y="1783080"/>
          <a:ext cx="545465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644">
                  <a:extLst>
                    <a:ext uri="{9D8B030D-6E8A-4147-A177-3AD203B41FA5}">
                      <a16:colId xmlns:a16="http://schemas.microsoft.com/office/drawing/2014/main" val="3697989363"/>
                    </a:ext>
                  </a:extLst>
                </a:gridCol>
                <a:gridCol w="2005010">
                  <a:extLst>
                    <a:ext uri="{9D8B030D-6E8A-4147-A177-3AD203B41FA5}">
                      <a16:colId xmlns:a16="http://schemas.microsoft.com/office/drawing/2014/main" val="849790420"/>
                    </a:ext>
                  </a:extLst>
                </a:gridCol>
              </a:tblGrid>
              <a:tr h="362162">
                <a:tc>
                  <a:txBody>
                    <a:bodyPr/>
                    <a:lstStyle/>
                    <a:p>
                      <a:r>
                        <a:rPr lang="en-US" dirty="0"/>
                        <a:t>Budget 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919663"/>
                  </a:ext>
                </a:extLst>
              </a:tr>
              <a:tr h="362162">
                <a:tc>
                  <a:txBody>
                    <a:bodyPr/>
                    <a:lstStyle/>
                    <a:p>
                      <a:r>
                        <a:rPr lang="en-US" dirty="0"/>
                        <a:t>Staffing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>
                        <a:buFont typeface="Calibri" panose="020F0502020204030204" pitchFamily="34" charset="0"/>
                        <a:buChar char="$"/>
                      </a:pPr>
                      <a:r>
                        <a:rPr lang="en-US" dirty="0"/>
                        <a:t>140,895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192582"/>
                  </a:ext>
                </a:extLst>
              </a:tr>
              <a:tr h="362162">
                <a:tc>
                  <a:txBody>
                    <a:bodyPr/>
                    <a:lstStyle/>
                    <a:p>
                      <a:r>
                        <a:rPr lang="en-US" dirty="0"/>
                        <a:t>Contractual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>
                        <a:buFont typeface="Calibri" panose="020F0502020204030204" pitchFamily="34" charset="0"/>
                        <a:buChar char="$"/>
                      </a:pPr>
                      <a:r>
                        <a:rPr lang="en-US" dirty="0"/>
                        <a:t>19,500.00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850552"/>
                  </a:ext>
                </a:extLst>
              </a:tr>
              <a:tr h="362162">
                <a:tc>
                  <a:txBody>
                    <a:bodyPr/>
                    <a:lstStyle/>
                    <a:p>
                      <a:r>
                        <a:rPr lang="en-US" dirty="0"/>
                        <a:t>General Operating and other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>
                        <a:buFont typeface="Calibri" panose="020F0502020204030204" pitchFamily="34" charset="0"/>
                        <a:buChar char="$"/>
                      </a:pPr>
                      <a:r>
                        <a:rPr lang="en-US" dirty="0"/>
                        <a:t>2,000.00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600269"/>
                  </a:ext>
                </a:extLst>
              </a:tr>
              <a:tr h="362162">
                <a:tc>
                  <a:txBody>
                    <a:bodyPr/>
                    <a:lstStyle/>
                    <a:p>
                      <a:r>
                        <a:rPr lang="en-US" dirty="0"/>
                        <a:t>Travel and Workshops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>
                        <a:buFont typeface="Calibri" panose="020F0502020204030204" pitchFamily="34" charset="0"/>
                        <a:buChar char="$"/>
                      </a:pPr>
                      <a:r>
                        <a:rPr lang="en-US" dirty="0"/>
                        <a:t>141,400.00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632213"/>
                  </a:ext>
                </a:extLst>
              </a:tr>
              <a:tr h="362162">
                <a:tc>
                  <a:txBody>
                    <a:bodyPr/>
                    <a:lstStyle/>
                    <a:p>
                      <a:r>
                        <a:rPr lang="en-US" dirty="0"/>
                        <a:t>Transfer to 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>
                        <a:buFont typeface="Calibri" panose="020F0502020204030204" pitchFamily="34" charset="0"/>
                        <a:buChar char="$"/>
                      </a:pPr>
                      <a:r>
                        <a:rPr lang="en-US" dirty="0"/>
                        <a:t>15,600.00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822617"/>
                  </a:ext>
                </a:extLst>
              </a:tr>
              <a:tr h="362162">
                <a:tc>
                  <a:txBody>
                    <a:bodyPr/>
                    <a:lstStyle/>
                    <a:p>
                      <a:r>
                        <a:rPr lang="en-US" dirty="0"/>
                        <a:t>Total Programmable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>
                        <a:buFont typeface="Calibri" panose="020F0502020204030204" pitchFamily="34" charset="0"/>
                        <a:buChar char="$"/>
                      </a:pPr>
                      <a:r>
                        <a:rPr lang="en-US" dirty="0"/>
                        <a:t>319,395.00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843731"/>
                  </a:ext>
                </a:extLst>
              </a:tr>
              <a:tr h="362162">
                <a:tc>
                  <a:txBody>
                    <a:bodyPr/>
                    <a:lstStyle/>
                    <a:p>
                      <a:r>
                        <a:rPr lang="en-US" dirty="0"/>
                        <a:t>PSC (3%)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>
                        <a:buFont typeface="Calibri" panose="020F0502020204030204" pitchFamily="34" charset="0"/>
                        <a:buChar char="$"/>
                      </a:pPr>
                      <a:r>
                        <a:rPr lang="en-US" dirty="0"/>
                        <a:t>9,581.85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595581"/>
                  </a:ext>
                </a:extLst>
              </a:tr>
              <a:tr h="362162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>
                        <a:buFont typeface="Calibri" panose="020F0502020204030204" pitchFamily="34" charset="0"/>
                        <a:buChar char="$"/>
                      </a:pPr>
                      <a:r>
                        <a:rPr lang="en-US" b="1" dirty="0"/>
                        <a:t>328,976.85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446830"/>
                  </a:ext>
                </a:extLst>
              </a:tr>
            </a:tbl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A0B2161-593C-B606-2F75-E0D31A42F6DC}"/>
              </a:ext>
            </a:extLst>
          </p:cNvPr>
          <p:cNvSpPr txBox="1">
            <a:spLocks/>
          </p:cNvSpPr>
          <p:nvPr/>
        </p:nvSpPr>
        <p:spPr>
          <a:xfrm>
            <a:off x="117986" y="938317"/>
            <a:ext cx="5777989" cy="5445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i="1" dirty="0"/>
              <a:t>NEEDS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/>
              <a:t>Staffing</a:t>
            </a:r>
          </a:p>
          <a:p>
            <a:r>
              <a:rPr lang="en-US" sz="1700" dirty="0"/>
              <a:t>1 Project Support (UNESCAP) - 24 months</a:t>
            </a:r>
          </a:p>
          <a:p>
            <a:r>
              <a:rPr lang="en-US" sz="1700" dirty="0"/>
              <a:t>2 Reporting officers (IOC) - 8-10 months</a:t>
            </a:r>
          </a:p>
          <a:p>
            <a:r>
              <a:rPr lang="en-US" sz="1700" dirty="0"/>
              <a:t>Contractors - Editor, Designer, Printer for publications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7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700" dirty="0"/>
              <a:t>Workshops</a:t>
            </a:r>
          </a:p>
          <a:p>
            <a:r>
              <a:rPr lang="en-US" sz="1700" dirty="0"/>
              <a:t>1 regional IOTWMS validation workshop - 3day</a:t>
            </a:r>
          </a:p>
          <a:p>
            <a:r>
              <a:rPr lang="en-US" sz="1700" dirty="0"/>
              <a:t>1 regional PTWS validation workshop – 3day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/>
              <a:t>Travel</a:t>
            </a:r>
          </a:p>
          <a:p>
            <a:r>
              <a:rPr lang="en-US" sz="1700" dirty="0"/>
              <a:t>Technical expert travel to support national surveys in high-risk low-capacity countries</a:t>
            </a:r>
          </a:p>
          <a:p>
            <a:r>
              <a:rPr lang="en-US" sz="1700" dirty="0"/>
              <a:t>University data analysis exchange</a:t>
            </a:r>
          </a:p>
          <a:p>
            <a:r>
              <a:rPr lang="en-US" sz="1700" dirty="0"/>
              <a:t>Participant travel to Workshops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9206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39C62-25D3-DD41-A9DB-43410B52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401E91-FCBA-2245-A895-A346795B697C}"/>
              </a:ext>
            </a:extLst>
          </p:cNvPr>
          <p:cNvSpPr/>
          <p:nvPr/>
        </p:nvSpPr>
        <p:spPr>
          <a:xfrm>
            <a:off x="-42532" y="-3597"/>
            <a:ext cx="12213266" cy="6861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BF95F01-0795-EA48-9C2D-63FC19BE390A}"/>
              </a:ext>
            </a:extLst>
          </p:cNvPr>
          <p:cNvSpPr txBox="1">
            <a:spLocks/>
          </p:cNvSpPr>
          <p:nvPr/>
        </p:nvSpPr>
        <p:spPr>
          <a:xfrm>
            <a:off x="429053" y="2445729"/>
            <a:ext cx="11097534" cy="15322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Calibri"/>
            </a:endParaRPr>
          </a:p>
        </p:txBody>
      </p: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6863506D-0F9B-8744-9A4A-6957FCBB7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08" y="-3597"/>
            <a:ext cx="12229308" cy="2066077"/>
          </a:xfrm>
          <a:prstGeom prst="rect">
            <a:avLst/>
          </a:prstGeom>
        </p:spPr>
      </p:pic>
      <p:sp>
        <p:nvSpPr>
          <p:cNvPr id="22" name="제목 1">
            <a:extLst>
              <a:ext uri="{FF2B5EF4-FFF2-40B4-BE49-F238E27FC236}">
                <a16:creationId xmlns:a16="http://schemas.microsoft.com/office/drawing/2014/main" id="{BD7B0F4C-C75D-4E9F-88B9-1B04FB27A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545" y="1442744"/>
            <a:ext cx="3154759" cy="96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THANK YOU</a:t>
            </a:r>
            <a:endParaRPr kumimoji="0" lang="ko-KR" altLang="en-US" sz="3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23" name="부제목 2">
            <a:extLst>
              <a:ext uri="{FF2B5EF4-FFF2-40B4-BE49-F238E27FC236}">
                <a16:creationId xmlns:a16="http://schemas.microsoft.com/office/drawing/2014/main" id="{07E21C6C-98AB-4EB1-9662-0B9A39CCC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097" y="5676192"/>
            <a:ext cx="9603800" cy="49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1pPr>
            <a:lvl2pPr marL="6858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5pPr>
            <a:lvl6pPr marL="2514600" indent="-22860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6pPr>
            <a:lvl7pPr marL="2971800" indent="-22860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7pPr>
            <a:lvl8pPr marL="3429000" indent="-22860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8pPr>
            <a:lvl9pPr marL="3886200" indent="-228600" eaLnBrk="0" fontAlgn="base" latinLnBrk="1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" panose="02040604050505020304" pitchFamily="18" charset="0"/>
                <a:ea typeface="맑은 고딕" panose="020B0503020000020004" pitchFamily="34" charset="-127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sz="1200" i="1">
                <a:latin typeface="Book Antiqua" panose="02040602050305030304" pitchFamily="18" charset="0"/>
              </a:rPr>
              <a:t>For more information on the Trust Fund please see the website: </a:t>
            </a:r>
            <a:r>
              <a:rPr lang="en-US" sz="1200" i="1">
                <a:latin typeface="Book Antiqua" panose="0204060205030503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https://www.unescap.org/disaster-preparedness-fund</a:t>
            </a:r>
            <a:r>
              <a:rPr lang="en-US" sz="1200" i="1">
                <a:latin typeface="Book Antiqua" panose="02040602050305030304" pitchFamily="18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1200" i="1">
                <a:latin typeface="Book Antiqua" panose="02040602050305030304" pitchFamily="18" charset="0"/>
              </a:rPr>
              <a:t>or contact </a:t>
            </a:r>
            <a:r>
              <a:rPr lang="en-US" sz="1200" i="1">
                <a:latin typeface="Book Antiqua" panose="0204060205030503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Temily.baker@un.org</a:t>
            </a:r>
            <a:r>
              <a:rPr lang="en-US" sz="1200" i="1">
                <a:latin typeface="Book Antiqua" panose="02040602050305030304" pitchFamily="18" charset="0"/>
              </a:rPr>
              <a:t> </a:t>
            </a:r>
          </a:p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4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AFA559-5DFF-556B-C02A-A91865A20D59}"/>
              </a:ext>
            </a:extLst>
          </p:cNvPr>
          <p:cNvSpPr/>
          <p:nvPr/>
        </p:nvSpPr>
        <p:spPr>
          <a:xfrm>
            <a:off x="-44134" y="6174582"/>
            <a:ext cx="12236134" cy="6858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99ECCD9B-4719-D40C-E9CE-A91C44944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44" y="6264275"/>
            <a:ext cx="15668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D39BC12C-4D37-BC2F-8946-4706D0B24E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0688" y="2273300"/>
          <a:ext cx="9096375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6888641" imgH="2703225" progId="Word.Document.12">
                  <p:embed/>
                </p:oleObj>
              </mc:Choice>
              <mc:Fallback>
                <p:oleObj name="Document" r:id="rId6" imgW="6888641" imgH="2703225" progId="Word.Document.12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D39BC12C-4D37-BC2F-8946-4706D0B24E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90688" y="2273300"/>
                        <a:ext cx="9096375" cy="356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76AABC56-88FC-4C9E-BA2B-4709D4D3F0A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476" y="6047984"/>
            <a:ext cx="1669323" cy="9389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E1B8C5-DD8E-068A-AA3C-30390EEE9742}"/>
              </a:ext>
            </a:extLst>
          </p:cNvPr>
          <p:cNvSpPr txBox="1"/>
          <p:nvPr/>
        </p:nvSpPr>
        <p:spPr>
          <a:xfrm>
            <a:off x="5671457" y="4633325"/>
            <a:ext cx="1589314" cy="7819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84B114-6CED-2525-4F51-52DFAD800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55394"/>
            <a:ext cx="936844" cy="88592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3517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66F4A0-3A7A-D6D6-00A5-53046F31F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068164"/>
            <a:ext cx="12192000" cy="49910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847210-FAE5-5025-61BE-9484AB52BF18}"/>
              </a:ext>
            </a:extLst>
          </p:cNvPr>
          <p:cNvSpPr/>
          <p:nvPr/>
        </p:nvSpPr>
        <p:spPr>
          <a:xfrm>
            <a:off x="-1" y="0"/>
            <a:ext cx="12191999" cy="6858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AD5A1F-D9A1-41C2-1048-95A24F580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2B92E83E-C0BC-0FB9-91C4-1227EAC08D7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724" y="-98039"/>
            <a:ext cx="1567781" cy="8818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27017C2-8BAE-334A-806A-1093B9649DB8}"/>
              </a:ext>
            </a:extLst>
          </p:cNvPr>
          <p:cNvSpPr txBox="1">
            <a:spLocks/>
          </p:cNvSpPr>
          <p:nvPr/>
        </p:nvSpPr>
        <p:spPr>
          <a:xfrm>
            <a:off x="117986" y="43758"/>
            <a:ext cx="10392697" cy="598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UNESCO-IOC Global Tsunami Warning System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A7D1B8-6B1E-F1EB-19CE-10E75A9DA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6" y="5016324"/>
            <a:ext cx="1077688" cy="101911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9072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77CB71-5FB3-6074-FF59-692BC57415F9}"/>
              </a:ext>
            </a:extLst>
          </p:cNvPr>
          <p:cNvSpPr/>
          <p:nvPr/>
        </p:nvSpPr>
        <p:spPr>
          <a:xfrm>
            <a:off x="-1" y="0"/>
            <a:ext cx="12191999" cy="6858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9C3B5C-52DF-6C2C-6712-747026C1B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35B70123-FD74-B1D0-451E-F7A9563E51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724" y="-98039"/>
            <a:ext cx="1567781" cy="881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03A19D-9824-31F4-23FA-86BBFBD7A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299" y="119942"/>
            <a:ext cx="7017350" cy="656628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B89301B-1351-FC27-0A68-DCB57780499E}"/>
              </a:ext>
            </a:extLst>
          </p:cNvPr>
          <p:cNvGrpSpPr/>
          <p:nvPr/>
        </p:nvGrpSpPr>
        <p:grpSpPr>
          <a:xfrm>
            <a:off x="444575" y="342899"/>
            <a:ext cx="2452914" cy="1860230"/>
            <a:chOff x="67204" y="1364726"/>
            <a:chExt cx="2452914" cy="18602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3C6122-D33A-3051-F73D-4B2FC54EB069}"/>
                </a:ext>
              </a:extLst>
            </p:cNvPr>
            <p:cNvSpPr/>
            <p:nvPr/>
          </p:nvSpPr>
          <p:spPr>
            <a:xfrm>
              <a:off x="67204" y="1364726"/>
              <a:ext cx="2452914" cy="1860230"/>
            </a:xfrm>
            <a:prstGeom prst="roundRect">
              <a:avLst/>
            </a:prstGeom>
            <a:solidFill>
              <a:srgbClr val="79B1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42FC0D-27BE-8603-EA88-F2C786297E7C}"/>
                </a:ext>
              </a:extLst>
            </p:cNvPr>
            <p:cNvSpPr txBox="1"/>
            <p:nvPr/>
          </p:nvSpPr>
          <p:spPr>
            <a:xfrm>
              <a:off x="67204" y="1467234"/>
              <a:ext cx="24529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IOTWMS</a:t>
              </a:r>
              <a:r>
                <a:rPr lang="en-US" dirty="0"/>
                <a:t> = 27 members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14 ESCAP members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6 ASEAN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5 SAARC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2 PIF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8 EW4All countries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156846-4350-BE89-5807-E9F4FF6297DD}"/>
              </a:ext>
            </a:extLst>
          </p:cNvPr>
          <p:cNvGrpSpPr/>
          <p:nvPr/>
        </p:nvGrpSpPr>
        <p:grpSpPr>
          <a:xfrm>
            <a:off x="7825889" y="339503"/>
            <a:ext cx="2520117" cy="1860230"/>
            <a:chOff x="9671879" y="1297125"/>
            <a:chExt cx="2520117" cy="186023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80E1A21-B773-9400-034A-C643AFBC36D5}"/>
                </a:ext>
              </a:extLst>
            </p:cNvPr>
            <p:cNvSpPr/>
            <p:nvPr/>
          </p:nvSpPr>
          <p:spPr>
            <a:xfrm>
              <a:off x="9671879" y="1297125"/>
              <a:ext cx="2452914" cy="1860230"/>
            </a:xfrm>
            <a:prstGeom prst="roundRect">
              <a:avLst/>
            </a:prstGeom>
            <a:solidFill>
              <a:srgbClr val="F689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86B6AB-1754-D806-998E-D1ABD4B5B666}"/>
                </a:ext>
              </a:extLst>
            </p:cNvPr>
            <p:cNvSpPr txBox="1"/>
            <p:nvPr/>
          </p:nvSpPr>
          <p:spPr>
            <a:xfrm>
              <a:off x="9809761" y="1470630"/>
              <a:ext cx="238223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PTWS </a:t>
              </a:r>
              <a:r>
                <a:rPr lang="en-US" dirty="0"/>
                <a:t>= 46 members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33 ESCAP members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9 ASEAN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17 PIF</a:t>
              </a:r>
            </a:p>
            <a:p>
              <a:pPr marL="285750" indent="-285750">
                <a:buFontTx/>
                <a:buChar char="-"/>
              </a:pPr>
              <a:r>
                <a:rPr lang="en-US" dirty="0"/>
                <a:t>8 EW4All countries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9DD8162-8E32-AF4B-7642-A9C7B0FE5304}"/>
              </a:ext>
            </a:extLst>
          </p:cNvPr>
          <p:cNvSpPr txBox="1"/>
          <p:nvPr/>
        </p:nvSpPr>
        <p:spPr>
          <a:xfrm>
            <a:off x="8186057" y="2900284"/>
            <a:ext cx="36285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ASEAN</a:t>
            </a:r>
            <a:r>
              <a:rPr lang="en-US" dirty="0"/>
              <a:t> = 10 out of 11 members are in PTWS/IOTWMS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Indonesia, Malaysia, Singapore, Thailand and Timor-Leste are members of both mechanisms</a:t>
            </a:r>
          </a:p>
          <a:p>
            <a:pPr marL="285750" indent="-285750">
              <a:buFontTx/>
              <a:buChar char="-"/>
            </a:pPr>
            <a:r>
              <a:rPr lang="en-US" dirty="0"/>
              <a:t>Brunei, Cambodia, Philippines, Vietnam are members of PTWS only</a:t>
            </a:r>
          </a:p>
          <a:p>
            <a:pPr marL="285750" indent="-285750">
              <a:buFontTx/>
              <a:buChar char="-"/>
            </a:pPr>
            <a:r>
              <a:rPr lang="en-US" dirty="0"/>
              <a:t>Myanmar is a member of IOTWMS only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7F557B-D40C-3791-74E8-C1060B887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4" y="5369074"/>
            <a:ext cx="1311386" cy="12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56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A891F86-5C72-E3B0-B5B5-40721BEE44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906355"/>
              </p:ext>
            </p:extLst>
          </p:nvPr>
        </p:nvGraphicFramePr>
        <p:xfrm>
          <a:off x="2401941" y="5444508"/>
          <a:ext cx="7399867" cy="102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156F586B-CBE4-B9F6-F387-B6114B283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719408"/>
              </p:ext>
            </p:extLst>
          </p:nvPr>
        </p:nvGraphicFramePr>
        <p:xfrm>
          <a:off x="2401942" y="4856493"/>
          <a:ext cx="7399867" cy="1024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8E0F646-901A-272B-6EB4-6F5991F39125}"/>
              </a:ext>
            </a:extLst>
          </p:cNvPr>
          <p:cNvSpPr/>
          <p:nvPr/>
        </p:nvSpPr>
        <p:spPr>
          <a:xfrm>
            <a:off x="4074495" y="6189789"/>
            <a:ext cx="3702941" cy="406369"/>
          </a:xfrm>
          <a:prstGeom prst="triangle">
            <a:avLst>
              <a:gd name="adj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696B6-EA18-3EB7-B14E-270C1B0E271D}"/>
              </a:ext>
            </a:extLst>
          </p:cNvPr>
          <p:cNvSpPr/>
          <p:nvPr/>
        </p:nvSpPr>
        <p:spPr>
          <a:xfrm>
            <a:off x="2661332" y="6189788"/>
            <a:ext cx="1413163" cy="40637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9EEED91-3125-9FF8-E8FF-EEF6CE291BD5}"/>
              </a:ext>
            </a:extLst>
          </p:cNvPr>
          <p:cNvSpPr/>
          <p:nvPr/>
        </p:nvSpPr>
        <p:spPr>
          <a:xfrm rot="10800000">
            <a:off x="4524555" y="6189786"/>
            <a:ext cx="3702942" cy="406369"/>
          </a:xfrm>
          <a:prstGeom prst="triangle">
            <a:avLst>
              <a:gd name="adj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007F6A-0405-DDE1-A1C2-B9391999FB95}"/>
              </a:ext>
            </a:extLst>
          </p:cNvPr>
          <p:cNvSpPr/>
          <p:nvPr/>
        </p:nvSpPr>
        <p:spPr>
          <a:xfrm rot="10800000">
            <a:off x="8227495" y="6189788"/>
            <a:ext cx="1288058" cy="4063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293687-455D-FD98-8024-DB3149D4CB17}"/>
              </a:ext>
            </a:extLst>
          </p:cNvPr>
          <p:cNvSpPr txBox="1"/>
          <p:nvPr/>
        </p:nvSpPr>
        <p:spPr>
          <a:xfrm>
            <a:off x="2647929" y="6345297"/>
            <a:ext cx="2501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Weather Information provider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873B57-129B-2F2B-E8D6-083E0290474E}"/>
              </a:ext>
            </a:extLst>
          </p:cNvPr>
          <p:cNvSpPr txBox="1"/>
          <p:nvPr/>
        </p:nvSpPr>
        <p:spPr>
          <a:xfrm>
            <a:off x="7461300" y="6185445"/>
            <a:ext cx="2054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Weather-impacted user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360A39-8214-008B-F8BC-FDB96EBFE4A8}"/>
              </a:ext>
            </a:extLst>
          </p:cNvPr>
          <p:cNvSpPr/>
          <p:nvPr/>
        </p:nvSpPr>
        <p:spPr>
          <a:xfrm>
            <a:off x="-1" y="0"/>
            <a:ext cx="12191999" cy="6858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BB52E7D-A7BB-48C3-A948-567DE2BBE3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4F991388-00A1-1F01-BD78-9E202B4F89F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724" y="-98039"/>
            <a:ext cx="1567781" cy="88187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5FA2374-F822-6B05-955B-B251503CA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15" y="261841"/>
            <a:ext cx="7761769" cy="471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A3C95D3-F401-5F52-73F5-683A84D5C23D}"/>
              </a:ext>
            </a:extLst>
          </p:cNvPr>
          <p:cNvSpPr txBox="1"/>
          <p:nvPr/>
        </p:nvSpPr>
        <p:spPr>
          <a:xfrm>
            <a:off x="-1" y="915145"/>
            <a:ext cx="220978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i="1" dirty="0"/>
              <a:t>A seamless global to local weather information warning chain is important for early warning efficacy. </a:t>
            </a:r>
          </a:p>
          <a:p>
            <a:pPr marL="0" indent="0" algn="ctr">
              <a:buNone/>
            </a:pPr>
            <a:endParaRPr lang="en-US" sz="1800" b="1" i="1" dirty="0"/>
          </a:p>
          <a:p>
            <a:pPr marL="0" indent="0" algn="ctr">
              <a:buNone/>
            </a:pPr>
            <a:r>
              <a:rPr lang="en-US" b="1" i="1" dirty="0"/>
              <a:t>Regional and subregional efforts on tsunami preparedness support critical links in this chain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5971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D368DB-E294-B2A7-4EDE-8A6A74FD3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45" y="916829"/>
            <a:ext cx="2219953" cy="30700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7D4582-23A1-FA63-663C-D2BF2CFED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9406" y="5071621"/>
            <a:ext cx="4280510" cy="13665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000" b="1" i="1" dirty="0"/>
              <a:t>IOTWMS</a:t>
            </a:r>
          </a:p>
          <a:p>
            <a:pPr algn="ctr">
              <a:buFontTx/>
              <a:buChar char="-"/>
            </a:pPr>
            <a:r>
              <a:rPr lang="en-US" sz="2000" dirty="0"/>
              <a:t>Full capacity assessments in 2005 and 2018 and commitment to update </a:t>
            </a:r>
          </a:p>
          <a:p>
            <a:pPr algn="ctr">
              <a:buFontTx/>
              <a:buChar char="-"/>
            </a:pPr>
            <a:r>
              <a:rPr lang="en-US" sz="2000" dirty="0"/>
              <a:t>Capacity assessment framework and tools already developed</a:t>
            </a:r>
          </a:p>
          <a:p>
            <a:pPr algn="ctr">
              <a:buFontTx/>
              <a:buChar char="-"/>
            </a:pPr>
            <a:endParaRPr lang="en-US" sz="2000" b="1" i="1" dirty="0"/>
          </a:p>
          <a:p>
            <a:pPr algn="ctr">
              <a:buFontTx/>
              <a:buChar char="-"/>
            </a:pPr>
            <a:endParaRPr lang="en-U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F3EA7D-8DC4-8FCC-CA22-64C272089F1F}"/>
              </a:ext>
            </a:extLst>
          </p:cNvPr>
          <p:cNvSpPr/>
          <p:nvPr/>
        </p:nvSpPr>
        <p:spPr>
          <a:xfrm>
            <a:off x="-1" y="0"/>
            <a:ext cx="12191999" cy="6858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B55925-804C-CF45-DF6F-F1D088C97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5C60103B-0FBB-C3AA-C41E-8E8E16C0D7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724" y="-98039"/>
            <a:ext cx="1567781" cy="88187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BA54495-B5D4-B474-4737-F3CDC202E41C}"/>
              </a:ext>
            </a:extLst>
          </p:cNvPr>
          <p:cNvSpPr txBox="1">
            <a:spLocks/>
          </p:cNvSpPr>
          <p:nvPr/>
        </p:nvSpPr>
        <p:spPr>
          <a:xfrm>
            <a:off x="117986" y="43758"/>
            <a:ext cx="10392697" cy="598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Comprehensive Assessments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70EE2C0-9F26-5803-33E1-1C54430376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6558" y="1007265"/>
            <a:ext cx="2294401" cy="3208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CF5200-1486-5930-7871-EA3846834D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3852" y="1744349"/>
            <a:ext cx="2185142" cy="3103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447A501-6042-7128-4BFD-DC913F723DEA}"/>
              </a:ext>
            </a:extLst>
          </p:cNvPr>
          <p:cNvSpPr txBox="1"/>
          <p:nvPr/>
        </p:nvSpPr>
        <p:spPr>
          <a:xfrm>
            <a:off x="4016558" y="4997677"/>
            <a:ext cx="29694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i="1"/>
              <a:t>ESCAP</a:t>
            </a:r>
          </a:p>
          <a:p>
            <a:pPr algn="ctr">
              <a:buFontTx/>
              <a:buChar char="-"/>
            </a:pPr>
            <a:r>
              <a:rPr lang="en-US" sz="1800"/>
              <a:t>Unmet needs survey for the region conducted in 2008 and 2011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9166DC-BFCE-DA7D-919D-666854F0B94B}"/>
              </a:ext>
            </a:extLst>
          </p:cNvPr>
          <p:cNvSpPr txBox="1"/>
          <p:nvPr/>
        </p:nvSpPr>
        <p:spPr>
          <a:xfrm>
            <a:off x="242514" y="4997677"/>
            <a:ext cx="30826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i="1" dirty="0"/>
              <a:t>PTWS</a:t>
            </a:r>
          </a:p>
          <a:p>
            <a:pPr algn="ctr">
              <a:buFontTx/>
              <a:buChar char="-"/>
            </a:pPr>
            <a:r>
              <a:rPr lang="en-US" sz="1800" dirty="0"/>
              <a:t>National capacity assessments for 14 Pacific countries and </a:t>
            </a:r>
            <a:r>
              <a:rPr lang="en-US" dirty="0"/>
              <a:t>Consolidated regional report</a:t>
            </a:r>
            <a:r>
              <a:rPr lang="en-US" sz="1800" dirty="0"/>
              <a:t> in 2009/2010 funded by Australia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880E7EF-718C-A503-2919-66E643FBA0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4964" y="1757321"/>
            <a:ext cx="2299562" cy="30700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FBF04C-6523-BD5F-2CD5-CB94195FD8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7660" y="1014867"/>
            <a:ext cx="1741112" cy="246826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969326-D524-46E1-6341-1E0E1CC8BE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2576" y="2511575"/>
            <a:ext cx="1741112" cy="2462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Assessment of capacity building requirements for an ...">
            <a:extLst>
              <a:ext uri="{FF2B5EF4-FFF2-40B4-BE49-F238E27FC236}">
                <a16:creationId xmlns:a16="http://schemas.microsoft.com/office/drawing/2014/main" id="{8F60630B-70D9-9242-F6D7-A28630B3F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406" y="943597"/>
            <a:ext cx="1926051" cy="272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36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rontiers | The UN Decade of Ocean Science for Sustainable Development">
            <a:extLst>
              <a:ext uri="{FF2B5EF4-FFF2-40B4-BE49-F238E27FC236}">
                <a16:creationId xmlns:a16="http://schemas.microsoft.com/office/drawing/2014/main" id="{CFC9D35D-9CE8-8FCF-B15D-91317EDB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0" y="5111363"/>
            <a:ext cx="2359995" cy="141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85C86-A1E1-E826-E3CF-D53CCF897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772" y="1989878"/>
            <a:ext cx="11622302" cy="3059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OBJECTIVES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To evaluate the existing technical capacity of the UNESCO-IOC Indian Ocean Tsunami Warning and Mitigation System (IOTWMS) and Pacific Tsunami Warning System (PTWS) and highlight the progress made since 2004 IOT and subsequent assessments. 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To identify specific gaps and capacity development requirements at regional and national levels for strengthening the technical and policy aspects of the tsunami warning and mitigation systems in the region</a:t>
            </a:r>
          </a:p>
          <a:p>
            <a:pPr marL="800100" lvl="1" indent="-342900">
              <a:buFont typeface="+mj-lt"/>
              <a:buAutoNum type="arabicPeriod"/>
            </a:pPr>
            <a:endParaRPr lang="en-US" sz="1800" dirty="0"/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To reinvigorate political commitment and provide recommendations for investments in tsunami preparedness, aiming to address the identified gaps in Asia and the Pacific through regional and subregional cooperation.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4DEA8E-76D2-C607-A255-7014B8E51700}"/>
              </a:ext>
            </a:extLst>
          </p:cNvPr>
          <p:cNvSpPr/>
          <p:nvPr/>
        </p:nvSpPr>
        <p:spPr>
          <a:xfrm>
            <a:off x="-1" y="0"/>
            <a:ext cx="12191999" cy="6858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C9365-AB64-BB41-8CA6-B550A585A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035F918-4E0E-3AA4-3121-B1AE3010654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724" y="-98039"/>
            <a:ext cx="1567781" cy="8818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3A8EB53-BB24-C870-B165-1B0D558ACCF1}"/>
              </a:ext>
            </a:extLst>
          </p:cNvPr>
          <p:cNvSpPr txBox="1">
            <a:spLocks/>
          </p:cNvSpPr>
          <p:nvPr/>
        </p:nvSpPr>
        <p:spPr>
          <a:xfrm>
            <a:off x="117986" y="43758"/>
            <a:ext cx="10392697" cy="598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assessment of tsunami preparedness</a:t>
            </a:r>
          </a:p>
        </p:txBody>
      </p:sp>
      <p:pic>
        <p:nvPicPr>
          <p:cNvPr id="1028" name="Picture 4" descr="Sendai Framework for Disaster Risk Reduction 2015-2030 | UNDRR">
            <a:extLst>
              <a:ext uri="{FF2B5EF4-FFF2-40B4-BE49-F238E27FC236}">
                <a16:creationId xmlns:a16="http://schemas.microsoft.com/office/drawing/2014/main" id="{A7A9A2EA-5FCE-B158-245B-19CA6762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78" y="5798084"/>
            <a:ext cx="290383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munications materials - United Nations Sustainable Development">
            <a:extLst>
              <a:ext uri="{FF2B5EF4-FFF2-40B4-BE49-F238E27FC236}">
                <a16:creationId xmlns:a16="http://schemas.microsoft.com/office/drawing/2014/main" id="{2CEE72DF-469B-EFC2-EDDB-7E9B0D945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789" y="5738515"/>
            <a:ext cx="4081591" cy="7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865DE5-8A99-956A-7B2C-EDE1DC1B9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7859" y="5599925"/>
            <a:ext cx="1948875" cy="10533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420580-E313-5B6A-542A-5BA8CE6DFC14}"/>
              </a:ext>
            </a:extLst>
          </p:cNvPr>
          <p:cNvSpPr txBox="1"/>
          <p:nvPr/>
        </p:nvSpPr>
        <p:spPr>
          <a:xfrm>
            <a:off x="9288700" y="783838"/>
            <a:ext cx="2475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UNDP/UNDRR/UNESCO/National </a:t>
            </a:r>
          </a:p>
          <a:p>
            <a:pPr marL="0" indent="0">
              <a:buNone/>
            </a:pPr>
            <a:r>
              <a:rPr lang="en-US" sz="1800" dirty="0"/>
              <a:t>20</a:t>
            </a:r>
            <a:r>
              <a:rPr lang="en-US" sz="1800" baseline="30000" dirty="0"/>
              <a:t>th</a:t>
            </a:r>
            <a:r>
              <a:rPr lang="en-US" sz="1800" dirty="0"/>
              <a:t> commemoration events and campaigns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6477C0-0260-2449-989D-2EF72231B716}"/>
              </a:ext>
            </a:extLst>
          </p:cNvPr>
          <p:cNvSpPr txBox="1"/>
          <p:nvPr/>
        </p:nvSpPr>
        <p:spPr>
          <a:xfrm>
            <a:off x="216772" y="771371"/>
            <a:ext cx="1869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CAPITALIZING ON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F26F25-5A85-F69F-327F-ABCC21C3D093}"/>
              </a:ext>
            </a:extLst>
          </p:cNvPr>
          <p:cNvSpPr txBox="1"/>
          <p:nvPr/>
        </p:nvSpPr>
        <p:spPr>
          <a:xfrm>
            <a:off x="2136183" y="798982"/>
            <a:ext cx="20723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ASEAN will to strengthen tsunami preparedness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A2FC13-C9D6-D495-AC14-CFEC4F545FEE}"/>
              </a:ext>
            </a:extLst>
          </p:cNvPr>
          <p:cNvSpPr txBox="1"/>
          <p:nvPr/>
        </p:nvSpPr>
        <p:spPr>
          <a:xfrm>
            <a:off x="4640701" y="793921"/>
            <a:ext cx="41819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existing technical capacity assessment methodologies and UNESCO-IOC IOTWMS commitment to conduct a assessment for 2024 </a:t>
            </a:r>
            <a:endParaRPr lang="en-US" dirty="0"/>
          </a:p>
        </p:txBody>
      </p:sp>
      <p:pic>
        <p:nvPicPr>
          <p:cNvPr id="16" name="Graphic 15" descr="Add with solid fill">
            <a:extLst>
              <a:ext uri="{FF2B5EF4-FFF2-40B4-BE49-F238E27FC236}">
                <a16:creationId xmlns:a16="http://schemas.microsoft.com/office/drawing/2014/main" id="{96FDED79-E50B-714B-22F9-0373ECC9A9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20510" y="891805"/>
            <a:ext cx="520191" cy="520191"/>
          </a:xfrm>
          <a:prstGeom prst="rect">
            <a:avLst/>
          </a:prstGeom>
        </p:spPr>
      </p:pic>
      <p:pic>
        <p:nvPicPr>
          <p:cNvPr id="22" name="Graphic 21" descr="Add with solid fill">
            <a:extLst>
              <a:ext uri="{FF2B5EF4-FFF2-40B4-BE49-F238E27FC236}">
                <a16:creationId xmlns:a16="http://schemas.microsoft.com/office/drawing/2014/main" id="{FC4482AB-3870-CB61-FF4C-1A670519DF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17033" y="857616"/>
            <a:ext cx="520191" cy="52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1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85C86-A1E1-E826-E3CF-D53CCF897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62" y="954579"/>
            <a:ext cx="4911213" cy="544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/>
              <a:t>2024 OUTPUTS - IOTWMS</a:t>
            </a:r>
          </a:p>
          <a:p>
            <a:pPr marL="228600">
              <a:lnSpc>
                <a:spcPct val="107000"/>
              </a:lnSpc>
              <a:spcAft>
                <a:spcPts val="6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1.A_ Technical Capacity Assessment for IOTWMS (IOC)</a:t>
            </a:r>
          </a:p>
          <a:p>
            <a:pPr marL="228600">
              <a:lnSpc>
                <a:spcPct val="107000"/>
              </a:lnSpc>
              <a:spcAft>
                <a:spcPts val="6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1.B_  IOTWMS assessment summary and comparative analysis (IOC)</a:t>
            </a:r>
          </a:p>
          <a:p>
            <a:pPr marL="228600">
              <a:lnSpc>
                <a:spcPct val="107000"/>
              </a:lnSpc>
              <a:spcAft>
                <a:spcPts val="600"/>
              </a:spcAft>
            </a:pPr>
            <a:endParaRPr lang="en-US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>
              <a:lnSpc>
                <a:spcPct val="107000"/>
              </a:lnSpc>
              <a:spcAft>
                <a:spcPts val="6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3.A_ Tsunami preparedness recommendations for ASEAN policymakers (UNESCAP)</a:t>
            </a:r>
          </a:p>
          <a:p>
            <a:pPr marL="228600">
              <a:lnSpc>
                <a:spcPct val="107000"/>
              </a:lnSpc>
              <a:spcAft>
                <a:spcPts val="600"/>
              </a:spcAft>
            </a:pPr>
            <a:r>
              <a:rPr lang="en-US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3.B_  Tsunami preparedness recommendations for SAARC policymakers (UNESCAP)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4DEA8E-76D2-C607-A255-7014B8E51700}"/>
              </a:ext>
            </a:extLst>
          </p:cNvPr>
          <p:cNvSpPr/>
          <p:nvPr/>
        </p:nvSpPr>
        <p:spPr>
          <a:xfrm>
            <a:off x="-1" y="0"/>
            <a:ext cx="12191999" cy="6858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C9365-AB64-BB41-8CA6-B550A585A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035F918-4E0E-3AA4-3121-B1AE3010654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724" y="-98039"/>
            <a:ext cx="1567781" cy="8818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3A8EB53-BB24-C870-B165-1B0D558ACCF1}"/>
              </a:ext>
            </a:extLst>
          </p:cNvPr>
          <p:cNvSpPr txBox="1">
            <a:spLocks/>
          </p:cNvSpPr>
          <p:nvPr/>
        </p:nvSpPr>
        <p:spPr>
          <a:xfrm>
            <a:off x="117986" y="43758"/>
            <a:ext cx="10392697" cy="598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assessment of tsunami preparedness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BC1F37-A15F-7BD5-CCFF-80B48AC90818}"/>
              </a:ext>
            </a:extLst>
          </p:cNvPr>
          <p:cNvSpPr txBox="1">
            <a:spLocks/>
          </p:cNvSpPr>
          <p:nvPr/>
        </p:nvSpPr>
        <p:spPr>
          <a:xfrm>
            <a:off x="6337813" y="954578"/>
            <a:ext cx="4558788" cy="4598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i="1" dirty="0"/>
              <a:t>2025 OUTPUTS - PTWS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800" dirty="0">
                <a:ea typeface="Calibri" panose="020F0502020204030204" pitchFamily="34" charset="0"/>
                <a:cs typeface="Arial" panose="020B0604020202020204" pitchFamily="34" charset="0"/>
              </a:rPr>
              <a:t>2.A_ Technical Capacity Assessment for PTWS (IOC)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800" dirty="0">
                <a:ea typeface="Calibri" panose="020F0502020204030204" pitchFamily="34" charset="0"/>
                <a:cs typeface="Arial" panose="020B0604020202020204" pitchFamily="34" charset="0"/>
              </a:rPr>
              <a:t>2.B_  PTWS assessment summary and comparative analysis (IOC)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800" dirty="0">
                <a:ea typeface="Calibri" panose="020F0502020204030204" pitchFamily="34" charset="0"/>
                <a:cs typeface="Arial" panose="020B0604020202020204" pitchFamily="34" charset="0"/>
              </a:rPr>
              <a:t>3.C_  Tsunami preparedness recommendations for PIF policymakers (UNESCAP)</a:t>
            </a:r>
            <a:endParaRPr lang="en-US" sz="2000" dirty="0"/>
          </a:p>
        </p:txBody>
      </p:sp>
      <p:pic>
        <p:nvPicPr>
          <p:cNvPr id="10" name="Picture 6" descr="Frontiers | The UN Decade of Ocean Science for Sustainable Development">
            <a:extLst>
              <a:ext uri="{FF2B5EF4-FFF2-40B4-BE49-F238E27FC236}">
                <a16:creationId xmlns:a16="http://schemas.microsoft.com/office/drawing/2014/main" id="{AEAE2BCB-8F10-5860-C5D9-150FCE8E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0" y="5111363"/>
            <a:ext cx="2359995" cy="141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333142-E7C6-C02F-FCF2-6C50B9C25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pic>
        <p:nvPicPr>
          <p:cNvPr id="13" name="Picture 4" descr="Sendai Framework for Disaster Risk Reduction 2015-2030 | UNDRR">
            <a:extLst>
              <a:ext uri="{FF2B5EF4-FFF2-40B4-BE49-F238E27FC236}">
                <a16:creationId xmlns:a16="http://schemas.microsoft.com/office/drawing/2014/main" id="{5C747D1F-AEAF-B389-081C-820671D43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78" y="5798084"/>
            <a:ext cx="290383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ommunications materials - United Nations Sustainable Development">
            <a:extLst>
              <a:ext uri="{FF2B5EF4-FFF2-40B4-BE49-F238E27FC236}">
                <a16:creationId xmlns:a16="http://schemas.microsoft.com/office/drawing/2014/main" id="{47560A8F-DE40-8664-10B6-6E3078B1A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789" y="5738515"/>
            <a:ext cx="4081591" cy="7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87EEAB-FD58-661A-CD5D-B5BE386F19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7859" y="5599925"/>
            <a:ext cx="1948875" cy="105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0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4DEA8E-76D2-C607-A255-7014B8E51700}"/>
              </a:ext>
            </a:extLst>
          </p:cNvPr>
          <p:cNvSpPr/>
          <p:nvPr/>
        </p:nvSpPr>
        <p:spPr>
          <a:xfrm>
            <a:off x="-1" y="0"/>
            <a:ext cx="12191999" cy="6858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035F918-4E0E-3AA4-3121-B1AE3010654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0724" y="-98039"/>
            <a:ext cx="1567781" cy="8818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3A8EB53-BB24-C870-B165-1B0D558ACCF1}"/>
              </a:ext>
            </a:extLst>
          </p:cNvPr>
          <p:cNvSpPr txBox="1">
            <a:spLocks/>
          </p:cNvSpPr>
          <p:nvPr/>
        </p:nvSpPr>
        <p:spPr>
          <a:xfrm>
            <a:off x="117986" y="43758"/>
            <a:ext cx="10392697" cy="598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Milestones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353322-0216-4A7E-BD4C-5C00C20846C9}"/>
              </a:ext>
            </a:extLst>
          </p:cNvPr>
          <p:cNvGrpSpPr/>
          <p:nvPr/>
        </p:nvGrpSpPr>
        <p:grpSpPr>
          <a:xfrm>
            <a:off x="-268388" y="801809"/>
            <a:ext cx="12728771" cy="6065716"/>
            <a:chOff x="-645570" y="881879"/>
            <a:chExt cx="13291260" cy="63337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1AC9365-AB64-BB41-8CA6-B550A585A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379934" y="7009694"/>
              <a:ext cx="12745378" cy="205948"/>
            </a:xfrm>
            <a:prstGeom prst="rect">
              <a:avLst/>
            </a:prstGeom>
          </p:spPr>
        </p:pic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9DE8C7CF-1F61-3007-8CF2-6E684E04635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38745806"/>
                </p:ext>
              </p:extLst>
            </p:nvPr>
          </p:nvGraphicFramePr>
          <p:xfrm>
            <a:off x="212767" y="881879"/>
            <a:ext cx="11480800" cy="574352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11" name="Arrow: Circular 10">
              <a:extLst>
                <a:ext uri="{FF2B5EF4-FFF2-40B4-BE49-F238E27FC236}">
                  <a16:creationId xmlns:a16="http://schemas.microsoft.com/office/drawing/2014/main" id="{5DB4D566-73AC-04A4-9185-AE43F8A60CEE}"/>
                </a:ext>
              </a:extLst>
            </p:cNvPr>
            <p:cNvSpPr/>
            <p:nvPr/>
          </p:nvSpPr>
          <p:spPr>
            <a:xfrm rot="5400000">
              <a:off x="10954178" y="4284613"/>
              <a:ext cx="1815243" cy="1567780"/>
            </a:xfrm>
            <a:prstGeom prst="circularArrow">
              <a:avLst>
                <a:gd name="adj1" fmla="val 7076"/>
                <a:gd name="adj2" fmla="val 1363315"/>
                <a:gd name="adj3" fmla="val 20557442"/>
                <a:gd name="adj4" fmla="val 10800000"/>
                <a:gd name="adj5" fmla="val 16878"/>
              </a:avLst>
            </a:prstGeom>
            <a:gradFill flip="none" rotWithShape="1">
              <a:gsLst>
                <a:gs pos="0">
                  <a:srgbClr val="00B050"/>
                </a:gs>
                <a:gs pos="100000">
                  <a:srgbClr val="4472C4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2" name="Arrow: Circular 11">
              <a:extLst>
                <a:ext uri="{FF2B5EF4-FFF2-40B4-BE49-F238E27FC236}">
                  <a16:creationId xmlns:a16="http://schemas.microsoft.com/office/drawing/2014/main" id="{701D2246-4C7C-BD18-5B66-E44C25C1919E}"/>
                </a:ext>
              </a:extLst>
            </p:cNvPr>
            <p:cNvSpPr/>
            <p:nvPr/>
          </p:nvSpPr>
          <p:spPr>
            <a:xfrm rot="5400000">
              <a:off x="10954178" y="1600320"/>
              <a:ext cx="1815243" cy="1567780"/>
            </a:xfrm>
            <a:prstGeom prst="circularArrow">
              <a:avLst>
                <a:gd name="adj1" fmla="val 7076"/>
                <a:gd name="adj2" fmla="val 1363315"/>
                <a:gd name="adj3" fmla="val 20557442"/>
                <a:gd name="adj4" fmla="val 10800000"/>
                <a:gd name="adj5" fmla="val 16878"/>
              </a:avLst>
            </a:prstGeom>
            <a:gradFill flip="none" rotWithShape="1">
              <a:gsLst>
                <a:gs pos="0">
                  <a:srgbClr val="00B0F0"/>
                </a:gs>
                <a:gs pos="100000">
                  <a:schemeClr val="accent2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13" name="Arrow: Circular 12">
              <a:extLst>
                <a:ext uri="{FF2B5EF4-FFF2-40B4-BE49-F238E27FC236}">
                  <a16:creationId xmlns:a16="http://schemas.microsoft.com/office/drawing/2014/main" id="{4D13BDF6-797A-78C9-B20A-3FAD735E989D}"/>
                </a:ext>
              </a:extLst>
            </p:cNvPr>
            <p:cNvSpPr/>
            <p:nvPr/>
          </p:nvSpPr>
          <p:spPr>
            <a:xfrm rot="16200000" flipH="1">
              <a:off x="-769302" y="2950698"/>
              <a:ext cx="1815243" cy="1567780"/>
            </a:xfrm>
            <a:prstGeom prst="circularArrow">
              <a:avLst>
                <a:gd name="adj1" fmla="val 7076"/>
                <a:gd name="adj2" fmla="val 1363315"/>
                <a:gd name="adj3" fmla="val 20557442"/>
                <a:gd name="adj4" fmla="val 10800000"/>
                <a:gd name="adj5" fmla="val 16878"/>
              </a:avLst>
            </a:prstGeom>
            <a:gradFill flip="none" rotWithShape="1">
              <a:gsLst>
                <a:gs pos="0">
                  <a:srgbClr val="4472C4"/>
                </a:gs>
                <a:gs pos="100000">
                  <a:srgbClr val="00B0F0"/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09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4DEA8E-76D2-C607-A255-7014B8E51700}"/>
              </a:ext>
            </a:extLst>
          </p:cNvPr>
          <p:cNvSpPr/>
          <p:nvPr/>
        </p:nvSpPr>
        <p:spPr>
          <a:xfrm>
            <a:off x="-1" y="0"/>
            <a:ext cx="12191999" cy="6858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296AAE"/>
              </a:gs>
              <a:gs pos="100000">
                <a:srgbClr val="7BB4E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AC9365-AB64-BB41-8CA6-B550A585A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69158"/>
            <a:ext cx="12192000" cy="19700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81671F-5267-8608-6856-7DA6B7885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691177"/>
              </p:ext>
            </p:extLst>
          </p:nvPr>
        </p:nvGraphicFramePr>
        <p:xfrm>
          <a:off x="268606" y="-50192"/>
          <a:ext cx="11343499" cy="6549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2666">
                  <a:extLst>
                    <a:ext uri="{9D8B030D-6E8A-4147-A177-3AD203B41FA5}">
                      <a16:colId xmlns:a16="http://schemas.microsoft.com/office/drawing/2014/main" val="1944561959"/>
                    </a:ext>
                  </a:extLst>
                </a:gridCol>
                <a:gridCol w="1256034">
                  <a:extLst>
                    <a:ext uri="{9D8B030D-6E8A-4147-A177-3AD203B41FA5}">
                      <a16:colId xmlns:a16="http://schemas.microsoft.com/office/drawing/2014/main" val="3907355744"/>
                    </a:ext>
                  </a:extLst>
                </a:gridCol>
                <a:gridCol w="1134350">
                  <a:extLst>
                    <a:ext uri="{9D8B030D-6E8A-4147-A177-3AD203B41FA5}">
                      <a16:colId xmlns:a16="http://schemas.microsoft.com/office/drawing/2014/main" val="1164095925"/>
                    </a:ext>
                  </a:extLst>
                </a:gridCol>
                <a:gridCol w="1134350">
                  <a:extLst>
                    <a:ext uri="{9D8B030D-6E8A-4147-A177-3AD203B41FA5}">
                      <a16:colId xmlns:a16="http://schemas.microsoft.com/office/drawing/2014/main" val="3762226019"/>
                    </a:ext>
                  </a:extLst>
                </a:gridCol>
                <a:gridCol w="1134350">
                  <a:extLst>
                    <a:ext uri="{9D8B030D-6E8A-4147-A177-3AD203B41FA5}">
                      <a16:colId xmlns:a16="http://schemas.microsoft.com/office/drawing/2014/main" val="1596787403"/>
                    </a:ext>
                  </a:extLst>
                </a:gridCol>
                <a:gridCol w="1134350">
                  <a:extLst>
                    <a:ext uri="{9D8B030D-6E8A-4147-A177-3AD203B41FA5}">
                      <a16:colId xmlns:a16="http://schemas.microsoft.com/office/drawing/2014/main" val="1109684059"/>
                    </a:ext>
                  </a:extLst>
                </a:gridCol>
                <a:gridCol w="1234172">
                  <a:extLst>
                    <a:ext uri="{9D8B030D-6E8A-4147-A177-3AD203B41FA5}">
                      <a16:colId xmlns:a16="http://schemas.microsoft.com/office/drawing/2014/main" val="225878608"/>
                    </a:ext>
                  </a:extLst>
                </a:gridCol>
                <a:gridCol w="1034527">
                  <a:extLst>
                    <a:ext uri="{9D8B030D-6E8A-4147-A177-3AD203B41FA5}">
                      <a16:colId xmlns:a16="http://schemas.microsoft.com/office/drawing/2014/main" val="1276675273"/>
                    </a:ext>
                  </a:extLst>
                </a:gridCol>
                <a:gridCol w="1134350">
                  <a:extLst>
                    <a:ext uri="{9D8B030D-6E8A-4147-A177-3AD203B41FA5}">
                      <a16:colId xmlns:a16="http://schemas.microsoft.com/office/drawing/2014/main" val="471080557"/>
                    </a:ext>
                  </a:extLst>
                </a:gridCol>
                <a:gridCol w="1134350">
                  <a:extLst>
                    <a:ext uri="{9D8B030D-6E8A-4147-A177-3AD203B41FA5}">
                      <a16:colId xmlns:a16="http://schemas.microsoft.com/office/drawing/2014/main" val="2813601018"/>
                    </a:ext>
                  </a:extLst>
                </a:gridCol>
              </a:tblGrid>
              <a:tr h="172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 anchor="ctr">
                    <a:solidFill>
                      <a:srgbClr val="03256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 anchor="ctr">
                    <a:solidFill>
                      <a:srgbClr val="0325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2024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 anchor="ctr">
                    <a:solidFill>
                      <a:srgbClr val="0325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2025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 anchor="ctr">
                    <a:solidFill>
                      <a:srgbClr val="0325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456267"/>
                  </a:ext>
                </a:extLst>
              </a:tr>
              <a:tr h="237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Outputs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 anchor="ctr">
                    <a:solidFill>
                      <a:srgbClr val="0325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Q3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Q4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Q1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Q2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Q3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Q4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Q1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Q2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</a:rPr>
                        <a:t>Q3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 anchor="ctr"/>
                </a:tc>
                <a:extLst>
                  <a:ext uri="{0D108BD9-81ED-4DB2-BD59-A6C34878D82A}">
                    <a16:rowId xmlns:a16="http://schemas.microsoft.com/office/drawing/2014/main" val="206806452"/>
                  </a:ext>
                </a:extLst>
              </a:tr>
              <a:tr h="941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Overall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>
                    <a:solidFill>
                      <a:srgbClr val="032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Develop proposal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Endorse Proposal (Trust Fund Advisory Council, ASEAN, and UNESCO-IOC ICG PTWS)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Launch Tsunami Capacity Assessment exercise at WTAD 2023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Recruitment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Workshop online review and endorse Phase 2 by ICG/PTWS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University of Huddersfield training for University of South Pacific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- High-level sessions (80th Commission, 11APFSD)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- IOTWMS validation and learning workshop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- Opportunities for high-level sessions (APMCDRR)</a:t>
                      </a:r>
                      <a:endParaRPr lang="en-US" sz="1000" dirty="0">
                        <a:effectLst/>
                        <a:latin typeface="+mn-lt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- Prepare Presentation Packages &amp; Media releases</a:t>
                      </a:r>
                      <a:br>
                        <a:rPr lang="en-US" sz="1000" dirty="0">
                          <a:effectLst/>
                          <a:latin typeface="+mn-lt"/>
                        </a:rPr>
                      </a:br>
                      <a:r>
                        <a:rPr lang="en-US" sz="1000" dirty="0">
                          <a:effectLst/>
                          <a:latin typeface="+mn-lt"/>
                        </a:rPr>
                        <a:t>- Printing</a:t>
                      </a:r>
                      <a:br>
                        <a:rPr lang="en-US" sz="1000" dirty="0">
                          <a:effectLst/>
                          <a:latin typeface="+mn-lt"/>
                        </a:rPr>
                      </a:br>
                      <a:r>
                        <a:rPr lang="en-US" sz="1000" b="1" dirty="0">
                          <a:effectLst/>
                          <a:latin typeface="+mn-lt"/>
                        </a:rPr>
                        <a:t>- Launch, publication around 20th commemorations events (1.A, 1.B, 3.A, 3.B)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- PTWS validation and learning workshop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- High-level sessions (81st Commission, 12APFSD)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- Prepare Presentation Packages &amp; Media releases</a:t>
                      </a:r>
                      <a:br>
                        <a:rPr lang="en-US" sz="1000">
                          <a:effectLst/>
                          <a:latin typeface="+mn-lt"/>
                        </a:rPr>
                      </a:br>
                      <a:r>
                        <a:rPr lang="en-US" sz="1000">
                          <a:effectLst/>
                          <a:latin typeface="+mn-lt"/>
                        </a:rPr>
                        <a:t>- Printing</a:t>
                      </a:r>
                      <a:br>
                        <a:rPr lang="en-US" sz="1000">
                          <a:effectLst/>
                          <a:latin typeface="+mn-lt"/>
                        </a:rPr>
                      </a:br>
                      <a:r>
                        <a:rPr lang="en-US" sz="1000">
                          <a:effectLst/>
                          <a:latin typeface="+mn-lt"/>
                        </a:rPr>
                        <a:t>- Launch, publication at event tbc (2.A, 2.B, 3.C)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extLst>
                  <a:ext uri="{0D108BD9-81ED-4DB2-BD59-A6C34878D82A}">
                    <a16:rowId xmlns:a16="http://schemas.microsoft.com/office/drawing/2014/main" val="2387074353"/>
                  </a:ext>
                </a:extLst>
              </a:tr>
              <a:tr h="551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IOTWMS Technical (1.A, 1.B)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>
                    <a:solidFill>
                      <a:srgbClr val="032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- Data collection begins 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- Data collection continues</a:t>
                      </a:r>
                      <a:br>
                        <a:rPr lang="en-US" sz="1000">
                          <a:effectLst/>
                          <a:latin typeface="+mn-lt"/>
                        </a:rPr>
                      </a:br>
                      <a:r>
                        <a:rPr lang="en-US" sz="1000">
                          <a:effectLst/>
                          <a:latin typeface="+mn-lt"/>
                        </a:rPr>
                        <a:t>- Data analysis and synthesis 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- Data collection continues</a:t>
                      </a:r>
                      <a:br>
                        <a:rPr lang="en-US" sz="1000">
                          <a:effectLst/>
                          <a:latin typeface="+mn-lt"/>
                        </a:rPr>
                      </a:br>
                      <a:r>
                        <a:rPr lang="en-US" sz="1000">
                          <a:effectLst/>
                          <a:latin typeface="+mn-lt"/>
                        </a:rPr>
                        <a:t>- Data analysis and synthesis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- Finalise UNESCO-IOC  IOTWMS technical reports</a:t>
                      </a:r>
                      <a:br>
                        <a:rPr lang="en-US" sz="1000" dirty="0">
                          <a:effectLst/>
                          <a:latin typeface="+mn-lt"/>
                        </a:rPr>
                      </a:br>
                      <a:r>
                        <a:rPr lang="en-US" sz="1000" dirty="0">
                          <a:effectLst/>
                          <a:latin typeface="+mn-lt"/>
                        </a:rPr>
                        <a:t>- Circulate ICG-IOTWMS review 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- Adoption by UNESCO-IOC ICG/IOTWMS-XIV (1.A and 1.B)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extLst>
                  <a:ext uri="{0D108BD9-81ED-4DB2-BD59-A6C34878D82A}">
                    <a16:rowId xmlns:a16="http://schemas.microsoft.com/office/drawing/2014/main" val="1309035119"/>
                  </a:ext>
                </a:extLst>
              </a:tr>
              <a:tr h="420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PTWS Technical (2.A, 2.B)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>
                    <a:solidFill>
                      <a:srgbClr val="032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effectLst/>
                          <a:latin typeface="+mn-lt"/>
                        </a:rPr>
                        <a:t>- Include exercise in ICG-PTWS workplan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- Data collection begins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- Data collection continues</a:t>
                      </a:r>
                      <a:br>
                        <a:rPr lang="en-US" sz="1000">
                          <a:effectLst/>
                          <a:latin typeface="+mn-lt"/>
                        </a:rPr>
                      </a:br>
                      <a:r>
                        <a:rPr lang="en-US" sz="1000">
                          <a:effectLst/>
                          <a:latin typeface="+mn-lt"/>
                        </a:rPr>
                        <a:t>- Data analysis and synthesis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- Data collection continues</a:t>
                      </a:r>
                      <a:br>
                        <a:rPr lang="en-US" sz="1000">
                          <a:effectLst/>
                          <a:latin typeface="+mn-lt"/>
                        </a:rPr>
                      </a:br>
                      <a:r>
                        <a:rPr lang="en-US" sz="1000">
                          <a:effectLst/>
                          <a:latin typeface="+mn-lt"/>
                        </a:rPr>
                        <a:t>- Data analysis and synthesis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- Finalise PTWS Technical reports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- Circulate to ICG/PTWS for review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- High-level sessions (PacWave24)</a:t>
                      </a: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- Adoption by UNESCO-IOC ICG/PTWS (2.A and 2.B)</a:t>
                      </a:r>
                      <a:endParaRPr lang="en-US" sz="1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extLst>
                  <a:ext uri="{0D108BD9-81ED-4DB2-BD59-A6C34878D82A}">
                    <a16:rowId xmlns:a16="http://schemas.microsoft.com/office/drawing/2014/main" val="3898953598"/>
                  </a:ext>
                </a:extLst>
              </a:tr>
              <a:tr h="10018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</a:rPr>
                        <a:t>Subregional Policy Papers (3.A 3.B 3.C)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>
                    <a:solidFill>
                      <a:srgbClr val="03256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- Drafting of Phase 1 ASEAN and SAARC reports 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- Circulate ASEAN report for review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+mn-lt"/>
                        </a:rPr>
                        <a:t>- </a:t>
                      </a:r>
                      <a:r>
                        <a:rPr lang="en-US" sz="1000" b="1" dirty="0" err="1">
                          <a:effectLst/>
                          <a:latin typeface="+mn-lt"/>
                        </a:rPr>
                        <a:t>Finalisation</a:t>
                      </a:r>
                      <a:r>
                        <a:rPr lang="en-US" sz="1000" b="1" dirty="0">
                          <a:effectLst/>
                          <a:latin typeface="+mn-lt"/>
                        </a:rPr>
                        <a:t> of Phase 1 IOTWMS ASEAN and SAARC reports (3.A, 3.B)</a:t>
                      </a: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- Incorporate findings into new programming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+mn-lt"/>
                        </a:rPr>
                        <a:t>- Drafting of Phase 2 PIF report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631" marR="546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Circulate PIF report for review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000" b="1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Finalisation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Phase 2 PTWS 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PIF reports (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C)</a:t>
                      </a:r>
                      <a:b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endParaRPr lang="en-US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281885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1D6EBC1-97BB-9688-E7E8-B4DE31E7E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749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66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AD25032739644D8A515C353DE088ED" ma:contentTypeVersion="17" ma:contentTypeDescription="Create a new document." ma:contentTypeScope="" ma:versionID="36eef85cd4be703a1f4d242361bce875">
  <xsd:schema xmlns:xsd="http://www.w3.org/2001/XMLSchema" xmlns:xs="http://www.w3.org/2001/XMLSchema" xmlns:p="http://schemas.microsoft.com/office/2006/metadata/properties" xmlns:ns2="8369edde-d4d4-417c-bd56-611a4684126e" xmlns:ns3="70fef31c-8a19-437b-ac68-a32e636be2a7" xmlns:ns4="985ec44e-1bab-4c0b-9df0-6ba128686fc9" targetNamespace="http://schemas.microsoft.com/office/2006/metadata/properties" ma:root="true" ma:fieldsID="6adc432ff7e768cf4863b4c385b8a53b" ns2:_="" ns3:_="" ns4:_="">
    <xsd:import namespace="8369edde-d4d4-417c-bd56-611a4684126e"/>
    <xsd:import namespace="70fef31c-8a19-437b-ac68-a32e636be2a7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9edde-d4d4-417c-bd56-611a468412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fef31c-8a19-437b-ac68-a32e636be2a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958e560-d3e8-4c0c-9c32-2961efd49795}" ma:internalName="TaxCatchAll" ma:showField="CatchAllData" ma:web="70fef31c-8a19-437b-ac68-a32e636be2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69edde-d4d4-417c-bd56-611a4684126e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C0BDCD-3E59-4202-A8F8-057FACCB38CD}">
  <ds:schemaRefs>
    <ds:schemaRef ds:uri="70fef31c-8a19-437b-ac68-a32e636be2a7"/>
    <ds:schemaRef ds:uri="8369edde-d4d4-417c-bd56-611a4684126e"/>
    <ds:schemaRef ds:uri="985ec44e-1bab-4c0b-9df0-6ba128686fc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DD1C47C-CFAA-42A8-828E-87A7D63657DA}">
  <ds:schemaRefs>
    <ds:schemaRef ds:uri="8369edde-d4d4-417c-bd56-611a4684126e"/>
    <ds:schemaRef ds:uri="985ec44e-1bab-4c0b-9df0-6ba128686fc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9C02E47-A12C-4260-B330-E752D9C58FB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4559</TotalTime>
  <Words>1504</Words>
  <Application>Microsoft Office PowerPoint</Application>
  <PresentationFormat>Widescreen</PresentationFormat>
  <Paragraphs>230</Paragraphs>
  <Slides>11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Calibri Light</vt:lpstr>
      <vt:lpstr>Office Theme</vt:lpstr>
      <vt:lpstr>Document</vt:lpstr>
      <vt:lpstr>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</dc:title>
  <dc:creator>Temily Isabella Baker</dc:creator>
  <cp:lastModifiedBy>Bailey, Rick</cp:lastModifiedBy>
  <cp:revision>9</cp:revision>
  <dcterms:created xsi:type="dcterms:W3CDTF">2023-06-23T03:20:00Z</dcterms:created>
  <dcterms:modified xsi:type="dcterms:W3CDTF">2023-10-27T05:30:21Z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0x01010020AD25032739644D8A515C353DE088ED</vt:lpwstr>
  </property>
  <property fmtid="{D5CDD505-2E9C-101B-9397-08002B2CF9AE}" pid="3" name="MediaServiceImageTags">
    <vt:lpwstr/>
  </property>
</Properties>
</file>