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2" r:id="rId2"/>
    <p:sldMasterId id="2147483699" r:id="rId3"/>
  </p:sldMasterIdLst>
  <p:notesMasterIdLst>
    <p:notesMasterId r:id="rId9"/>
  </p:notesMasterIdLst>
  <p:sldIdLst>
    <p:sldId id="269" r:id="rId4"/>
    <p:sldId id="2727" r:id="rId5"/>
    <p:sldId id="284" r:id="rId6"/>
    <p:sldId id="2748" r:id="rId7"/>
    <p:sldId id="27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AE3"/>
    <a:srgbClr val="6F66FE"/>
    <a:srgbClr val="0432FF"/>
    <a:srgbClr val="2100E4"/>
    <a:srgbClr val="FDEEFB"/>
    <a:srgbClr val="FFE0FB"/>
    <a:srgbClr val="F4D7D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/>
    <p:restoredTop sz="96327"/>
  </p:normalViewPr>
  <p:slideViewPr>
    <p:cSldViewPr snapToGrid="0">
      <p:cViewPr varScale="1">
        <p:scale>
          <a:sx n="141" d="100"/>
          <a:sy n="14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CBCD-3506-1E40-A166-630AFD0B3A6C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AC81-78A7-A743-9CDC-3EDBB5FD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331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826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6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30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62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75978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1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5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93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6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7571" y="5249745"/>
            <a:ext cx="445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Laura Kong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Director, ITIC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2B111-BCAA-E545-A17F-8587485A8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49" y="5021129"/>
            <a:ext cx="1269243" cy="12882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41006" y="1297033"/>
            <a:ext cx="54942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National Tsunami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Warning Centre (NTWC)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Competency Framework - Minimum Levels for Operations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2024-25 ITIC Training Pilot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MT"/>
              </a:rPr>
              <a:t>USAID funding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05A65-8C73-4427-5FA9-8F30F5C8119C}"/>
              </a:ext>
            </a:extLst>
          </p:cNvPr>
          <p:cNvSpPr txBox="1"/>
          <p:nvPr/>
        </p:nvSpPr>
        <p:spPr>
          <a:xfrm>
            <a:off x="1642507" y="548640"/>
            <a:ext cx="6886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PTWS Steering Committee Meeting, online, 26 March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TOWS Joint TT-TWO / DMP, Feb 2024, Agenda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595" y="1284055"/>
            <a:ext cx="10077552" cy="5199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584"/>
              </a:spcBef>
              <a:buNone/>
            </a:pPr>
            <a:r>
              <a:rPr lang="en-US" sz="2800" b="1" dirty="0"/>
              <a:t>Establishing a Global Framework 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Appreciated intersessional progress</a:t>
            </a:r>
          </a:p>
          <a:p>
            <a:pPr marL="228600" lvl="1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 of the Intergovernmental Coordination Group for the Pacific Tsunami Warning and Mitigation System (ICG/PTWS) to develop a </a:t>
            </a:r>
            <a:r>
              <a:rPr lang="en-US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 Tsunami Warning Centre (NTWC) Competency Framework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(2019), and the ITIC’s leadership to pilot training courses based on the Framework;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Instruct the regional ICGs (PTWS)</a:t>
            </a:r>
          </a:p>
          <a:p>
            <a:pPr marL="228600" lvl="1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ITIC to pilot the Draft PTWS </a:t>
            </a:r>
            <a:r>
              <a:rPr lang="en-US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Tsunami Warning Centre (NTWC) Competency Framework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(2019) for endorsement by ICG/PTWS with the goal to develop a global framework for all ICGs to use.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545" y="1676562"/>
            <a:ext cx="878641" cy="891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64C80A-C972-E6EC-D991-E803C08F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5" y="147051"/>
            <a:ext cx="10515600" cy="838133"/>
          </a:xfrm>
        </p:spPr>
        <p:txBody>
          <a:bodyPr>
            <a:normAutofit/>
          </a:bodyPr>
          <a:lstStyle/>
          <a:p>
            <a:r>
              <a:rPr lang="en-US" sz="2900" dirty="0"/>
              <a:t>Global Interest and status :  TOWS WG-XVI (Feb 2023)</a:t>
            </a:r>
          </a:p>
        </p:txBody>
      </p:sp>
    </p:spTree>
    <p:extLst>
      <p:ext uri="{BB962C8B-B14F-4D97-AF65-F5344CB8AC3E}">
        <p14:creationId xmlns:p14="http://schemas.microsoft.com/office/powerpoint/2010/main" val="27313278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595" y="1284055"/>
            <a:ext cx="10077552" cy="5199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584"/>
              </a:spcBef>
              <a:buNone/>
            </a:pPr>
            <a:r>
              <a:rPr lang="en-US" sz="2400" b="1" dirty="0"/>
              <a:t>Recommendation 13 for training competencies: </a:t>
            </a:r>
            <a:endParaRPr lang="en-US" sz="1800" dirty="0"/>
          </a:p>
          <a:p>
            <a:pPr>
              <a:spcBef>
                <a:spcPts val="1584"/>
              </a:spcBef>
            </a:pPr>
            <a:r>
              <a:rPr lang="en-US" sz="2400" b="1" dirty="0"/>
              <a:t>Notes with appreciation </a:t>
            </a:r>
            <a:r>
              <a:rPr lang="en-US" sz="2400" dirty="0"/>
              <a:t>the work of the </a:t>
            </a:r>
            <a:r>
              <a:rPr lang="en-US" sz="2400" dirty="0">
                <a:solidFill>
                  <a:srgbClr val="0432FF"/>
                </a:solidFill>
              </a:rPr>
              <a:t>PTWS to develop a NTWC Competency Framework (2019)</a:t>
            </a:r>
            <a:r>
              <a:rPr lang="en-US" sz="2400" dirty="0"/>
              <a:t>, and the </a:t>
            </a:r>
            <a:r>
              <a:rPr lang="en-US" sz="2400" dirty="0">
                <a:solidFill>
                  <a:srgbClr val="0432FF"/>
                </a:solidFill>
              </a:rPr>
              <a:t>ITIC’s leadership to pilot </a:t>
            </a:r>
            <a:r>
              <a:rPr lang="en-US" sz="2400" dirty="0"/>
              <a:t>training courses based on the Framework, </a:t>
            </a:r>
            <a:endParaRPr lang="en-US" sz="1800" dirty="0"/>
          </a:p>
          <a:p>
            <a:pPr>
              <a:spcBef>
                <a:spcPts val="1584"/>
              </a:spcBef>
            </a:pPr>
            <a:r>
              <a:rPr lang="en-US" sz="2400" b="1" dirty="0"/>
              <a:t>Noting </a:t>
            </a:r>
            <a:r>
              <a:rPr lang="en-US" sz="2400" dirty="0"/>
              <a:t>the interest of other ICGs, requests the PTWS to share its document with other regions, and invite comments and feedback, </a:t>
            </a:r>
            <a:endParaRPr lang="en-US" sz="1800" dirty="0"/>
          </a:p>
          <a:p>
            <a:pPr>
              <a:spcBef>
                <a:spcPts val="1584"/>
              </a:spcBef>
            </a:pPr>
            <a:r>
              <a:rPr lang="en-US" sz="2400" b="1" dirty="0"/>
              <a:t>Also noting </a:t>
            </a:r>
            <a:r>
              <a:rPr lang="en-US" sz="2400" dirty="0"/>
              <a:t>the challenges in developing and implementing a global competency framework. </a:t>
            </a:r>
            <a:endParaRPr lang="en-US" sz="1800" dirty="0"/>
          </a:p>
          <a:p>
            <a:pPr>
              <a:spcBef>
                <a:spcPts val="1584"/>
              </a:spcBef>
            </a:pPr>
            <a:r>
              <a:rPr lang="en-US" sz="2400" b="1" dirty="0"/>
              <a:t>Requests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432FF"/>
                </a:solidFill>
              </a:rPr>
              <a:t>TT TWO and TT DMP to continue to consider development of guidelines </a:t>
            </a:r>
            <a:r>
              <a:rPr lang="en-US" sz="2400" dirty="0"/>
              <a:t>for a global NTWC competency framework based on the available set of documents and Pacific input, noting that </a:t>
            </a:r>
            <a:r>
              <a:rPr lang="en-US" sz="2400" dirty="0">
                <a:solidFill>
                  <a:srgbClr val="0432FF"/>
                </a:solidFill>
              </a:rPr>
              <a:t>implementation can be at a regional level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545" y="1676562"/>
            <a:ext cx="878641" cy="891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9D0121-3463-49CE-2ADD-0D7A1DCA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5" y="147051"/>
            <a:ext cx="10515600" cy="838133"/>
          </a:xfrm>
        </p:spPr>
        <p:txBody>
          <a:bodyPr>
            <a:normAutofit/>
          </a:bodyPr>
          <a:lstStyle/>
          <a:p>
            <a:r>
              <a:rPr lang="en-US" sz="2900" dirty="0"/>
              <a:t>Global Interest and status :  TOWS WG-XV (Feb 2022)</a:t>
            </a: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0153" y="1345454"/>
            <a:ext cx="10077552" cy="5199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b="1" dirty="0"/>
              <a:t>PTWS Country Schema – Australia, Chile, India, NZ, USA, other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ITIC Standard Training based on IOC Manual and Guides</a:t>
            </a:r>
          </a:p>
          <a:p>
            <a:pPr marL="715254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TWC / TER SOP (MG 76); Evac Planning (TEMPP, MG 82)</a:t>
            </a:r>
          </a:p>
          <a:p>
            <a:pPr marL="715254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145+ trainings since 2005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dirty="0"/>
              <a:t>ITIC Ocean Teacher Global Academy (OTGA) – online/hybrid  TEWS, SOPs, Decision Support Tools/Software, TEMPP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dirty="0"/>
              <a:t>PTWC Products training videos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580" y="5441626"/>
            <a:ext cx="1139305" cy="11563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9D0121-3463-49CE-2ADD-0D7A1DCA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80" y="215487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Existing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50F13-2A82-FCD3-DC67-025DE3EB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956" y="5222704"/>
            <a:ext cx="2600621" cy="1419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234F2-0469-1A7D-0D75-D4C3AA8A8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969" y="4661134"/>
            <a:ext cx="2081647" cy="90204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4C92162-464C-1E7C-29D5-88128DB9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9516" y="1735713"/>
            <a:ext cx="971231" cy="13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53700-4CD6-8162-CA10-7CEEFA8A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0616" y="1735713"/>
            <a:ext cx="971231" cy="13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57DB2ED-20AA-3C11-A552-BF572668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7196" y="3183692"/>
            <a:ext cx="2198768" cy="134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979AD-96A5-03C0-92CB-F516805145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688" y="5263800"/>
            <a:ext cx="2507144" cy="1368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47FDA-7CE9-604E-0C60-764665938E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20" y="5222704"/>
            <a:ext cx="2388268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96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FD3EC-DCA9-BA43-9C13-4A8FBDD841B1}"/>
              </a:ext>
            </a:extLst>
          </p:cNvPr>
          <p:cNvSpPr/>
          <p:nvPr/>
        </p:nvSpPr>
        <p:spPr>
          <a:xfrm>
            <a:off x="665017" y="1429711"/>
            <a:ext cx="1073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12DC-837B-7D4E-9149-4F1740F73623}"/>
              </a:ext>
            </a:extLst>
          </p:cNvPr>
          <p:cNvSpPr/>
          <p:nvPr/>
        </p:nvSpPr>
        <p:spPr>
          <a:xfrm>
            <a:off x="333894" y="1329792"/>
            <a:ext cx="11845635" cy="51244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Requirements - Content and Training Modality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 – do self-paced, hybrid 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Operational SOP – do self-paced, hybrid, in-person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Real-life Experience – do by attachment to Advanced Centre, e.g., PTWC or others (Australia, Chile, Japan, New Zealand, ?? …)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Qualification / Certification – by country.  IOC / ITIC does not provide certification for tsunami training and cannot certify staff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sz="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ITIC confirmed USAID funding for pilot for PTWS in 2024+                                                  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Pilot with PICT at PTWC.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 after US NWS Weather Pacific Training Desk (small cohort group staying 3 weeks -1 month, incl attachment, measured competency at end).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Steps: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Roboto"/>
                <a:cs typeface="Roboto"/>
              </a:rPr>
              <a:t>Approved PTWS NTWC Min Competency / Framework &amp; Training Req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Roboto"/>
                <a:cs typeface="Roboto"/>
              </a:rPr>
              <a:t>(PTWS-XXX, following SC)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Implementation Concept (include partnerships, modality, assessment) – build on best practices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, and Develop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Course with Subject Matter Experts (incl International)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Pilot 1 small cohort Q1 of 2025.  Report back to ICG/PTWS-XXX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003C84-3A1E-A441-A6AB-C50D6A5456C9}"/>
              </a:ext>
            </a:extLst>
          </p:cNvPr>
          <p:cNvSpPr txBox="1">
            <a:spLocks/>
          </p:cNvSpPr>
          <p:nvPr/>
        </p:nvSpPr>
        <p:spPr>
          <a:xfrm>
            <a:off x="333894" y="347257"/>
            <a:ext cx="10515600" cy="6225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ITIC Plan - NTWC Competency Training Pilot</a:t>
            </a:r>
          </a:p>
        </p:txBody>
      </p:sp>
    </p:spTree>
    <p:extLst>
      <p:ext uri="{BB962C8B-B14F-4D97-AF65-F5344CB8AC3E}">
        <p14:creationId xmlns:p14="http://schemas.microsoft.com/office/powerpoint/2010/main" val="482331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547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Courier New</vt:lpstr>
      <vt:lpstr>Open Sans</vt:lpstr>
      <vt:lpstr>Roboto</vt:lpstr>
      <vt:lpstr>Times New Roman</vt:lpstr>
      <vt:lpstr>Title</vt:lpstr>
      <vt:lpstr>1_Office Theme</vt:lpstr>
      <vt:lpstr>9_Custom Design</vt:lpstr>
      <vt:lpstr>PowerPoint Presentation</vt:lpstr>
      <vt:lpstr>Global Interest and status :  TOWS WG-XVI (Feb 2023)</vt:lpstr>
      <vt:lpstr>Global Interest and status :  TOWS WG-XV (Feb 2022)</vt:lpstr>
      <vt:lpstr>Existing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Tsunami Inundation for Hazard Assessment of Palau</dc:title>
  <dc:creator>natalia.sannikova</dc:creator>
  <cp:lastModifiedBy>Laura Kong</cp:lastModifiedBy>
  <cp:revision>59</cp:revision>
  <dcterms:created xsi:type="dcterms:W3CDTF">2024-03-15T22:36:36Z</dcterms:created>
  <dcterms:modified xsi:type="dcterms:W3CDTF">2024-03-27T05:04:36Z</dcterms:modified>
</cp:coreProperties>
</file>