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4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5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6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7.xml" ContentType="application/vnd.openxmlformats-officedocument.theme+xml"/>
  <Override PartName="/ppt/slideLayouts/slideLayout21.xml" ContentType="application/vnd.openxmlformats-officedocument.presentationml.slideLayout+xml"/>
  <Override PartName="/ppt/theme/theme8.xml" ContentType="application/vnd.openxmlformats-officedocument.theme+xml"/>
  <Override PartName="/ppt/slideLayouts/slideLayout2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0" r:id="rId4"/>
    <p:sldMasterId id="2147483866" r:id="rId5"/>
    <p:sldMasterId id="2147483822" r:id="rId6"/>
    <p:sldMasterId id="2147483832" r:id="rId7"/>
    <p:sldMasterId id="2147483887" r:id="rId8"/>
    <p:sldMasterId id="2147483837" r:id="rId9"/>
    <p:sldMasterId id="2147483859" r:id="rId10"/>
    <p:sldMasterId id="2147483894" r:id="rId11"/>
    <p:sldMasterId id="2147483864" r:id="rId12"/>
  </p:sldMasterIdLst>
  <p:notesMasterIdLst>
    <p:notesMasterId r:id="rId26"/>
  </p:notesMasterIdLst>
  <p:handoutMasterIdLst>
    <p:handoutMasterId r:id="rId27"/>
  </p:handoutMasterIdLst>
  <p:sldIdLst>
    <p:sldId id="291" r:id="rId13"/>
    <p:sldId id="299" r:id="rId14"/>
    <p:sldId id="257" r:id="rId15"/>
    <p:sldId id="308" r:id="rId16"/>
    <p:sldId id="306" r:id="rId17"/>
    <p:sldId id="298" r:id="rId18"/>
    <p:sldId id="289" r:id="rId19"/>
    <p:sldId id="301" r:id="rId20"/>
    <p:sldId id="302" r:id="rId21"/>
    <p:sldId id="305" r:id="rId22"/>
    <p:sldId id="303" r:id="rId23"/>
    <p:sldId id="307" r:id="rId24"/>
    <p:sldId id="265" r:id="rId25"/>
  </p:sldIdLst>
  <p:sldSz cx="6092825" cy="3427413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9B4"/>
    <a:srgbClr val="1A6798"/>
    <a:srgbClr val="1B7FB9"/>
    <a:srgbClr val="178D78"/>
    <a:srgbClr val="E4E6EC"/>
    <a:srgbClr val="001B3B"/>
    <a:srgbClr val="1D908D"/>
    <a:srgbClr val="0072BC"/>
    <a:srgbClr val="2C87BE"/>
    <a:srgbClr val="1832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ADFB6A-DFE1-4732-B268-FD71198CF06C}" v="671" dt="2024-02-27T18:37:40.430"/>
    <p1510:client id="{F65B8885-9943-49B3-A386-2DD5AA8CF94A}" v="61" dt="2024-02-27T13:49:47.02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1EBBBCC-DAD2-459C-BE2E-F6DE35CF9A28}" styleName="Estilo oscuro 2 - Énfasis 3/Énfasis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Estilo oscuro 2 - Énfasis 5/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A488322-F2BA-4B5B-9748-0D474271808F}" styleName="Estilo medio 3 - Énfasis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Estilo medio 2 - Énfasis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Estilo medio 1 - Énfasis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Estilo medio 1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5758FB7-9AC5-4552-8A53-C91805E547FA}" styleName="Estilo temático 1 - Énfasis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7292A2E-F333-43FB-9621-5CBBE7FDCDCB}" styleName="Estilo claro 2 - Acento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912C8C85-51F0-491E-9774-3900AFEF0FD7}" styleName="Estilo claro 2 - Acento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ABFCF23-3B69-468F-B69F-88F6DE6A72F2}" styleName="Estilo medio 1 - Énfasis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/>
    <p:restoredTop sz="94663"/>
  </p:normalViewPr>
  <p:slideViewPr>
    <p:cSldViewPr snapToGrid="0">
      <p:cViewPr varScale="1">
        <p:scale>
          <a:sx n="232" d="100"/>
          <a:sy n="232" d="100"/>
        </p:scale>
        <p:origin x="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E1C633-DA6A-4FE0-932D-B50348FEC839}" type="doc">
      <dgm:prSet loTypeId="urn:microsoft.com/office/officeart/2005/8/layout/default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CDE1F744-2C7B-469D-A495-DE0F585E241A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/>
            <a:t>Rec1 - </a:t>
          </a:r>
          <a:r>
            <a:rPr lang="es-CO" err="1"/>
            <a:t>Prioritization</a:t>
          </a:r>
          <a:endParaRPr lang="en-US"/>
        </a:p>
      </dgm:t>
    </dgm:pt>
    <dgm:pt modelId="{D00D4EEB-7582-41D8-95B6-755965D29286}" type="parTrans" cxnId="{4703BDFB-4F68-4B29-9530-19AAB5F69B59}">
      <dgm:prSet/>
      <dgm:spPr/>
      <dgm:t>
        <a:bodyPr/>
        <a:lstStyle/>
        <a:p>
          <a:pPr algn="r"/>
          <a:endParaRPr lang="en-US"/>
        </a:p>
      </dgm:t>
    </dgm:pt>
    <dgm:pt modelId="{881C75B5-76D0-41C3-81C2-49CD67270A14}" type="sibTrans" cxnId="{4703BDFB-4F68-4B29-9530-19AAB5F69B59}">
      <dgm:prSet/>
      <dgm:spPr/>
      <dgm:t>
        <a:bodyPr/>
        <a:lstStyle/>
        <a:p>
          <a:pPr algn="r"/>
          <a:endParaRPr lang="en-US"/>
        </a:p>
      </dgm:t>
    </dgm:pt>
    <dgm:pt modelId="{FDFBB381-FDCC-4267-9AFC-56EA10761B42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/>
            <a:t>Rec2 - </a:t>
          </a:r>
          <a:r>
            <a:rPr lang="es-CO" err="1"/>
            <a:t>Governance</a:t>
          </a:r>
          <a:endParaRPr lang="en-US"/>
        </a:p>
      </dgm:t>
    </dgm:pt>
    <dgm:pt modelId="{8C885575-9DEA-48D1-BCB1-8A7DC84A2A1B}" type="parTrans" cxnId="{972D80DF-4A59-452D-90B0-D35899225437}">
      <dgm:prSet/>
      <dgm:spPr/>
      <dgm:t>
        <a:bodyPr/>
        <a:lstStyle/>
        <a:p>
          <a:pPr algn="r"/>
          <a:endParaRPr lang="en-US"/>
        </a:p>
      </dgm:t>
    </dgm:pt>
    <dgm:pt modelId="{E4873FBA-877A-45A8-98D7-3C724FBF9CD5}" type="sibTrans" cxnId="{972D80DF-4A59-452D-90B0-D35899225437}">
      <dgm:prSet/>
      <dgm:spPr/>
      <dgm:t>
        <a:bodyPr/>
        <a:lstStyle/>
        <a:p>
          <a:pPr algn="r"/>
          <a:endParaRPr lang="en-US"/>
        </a:p>
      </dgm:t>
    </dgm:pt>
    <dgm:pt modelId="{CBF550FE-D5DC-4E1D-88DD-504B7FE6227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/>
            <a:t>Rec3 - </a:t>
          </a:r>
          <a:r>
            <a:rPr lang="es-CO" err="1"/>
            <a:t>Stakeholder</a:t>
          </a:r>
          <a:r>
            <a:rPr lang="es-CO"/>
            <a:t> </a:t>
          </a:r>
          <a:r>
            <a:rPr lang="es-CO" err="1"/>
            <a:t>engagement</a:t>
          </a:r>
          <a:endParaRPr lang="en-US"/>
        </a:p>
      </dgm:t>
    </dgm:pt>
    <dgm:pt modelId="{128D141D-22A7-4CF0-88E2-7E157C2C8238}" type="parTrans" cxnId="{D458ADC1-769F-4BD7-A4A0-9E048DE33EA6}">
      <dgm:prSet/>
      <dgm:spPr/>
      <dgm:t>
        <a:bodyPr/>
        <a:lstStyle/>
        <a:p>
          <a:pPr algn="r"/>
          <a:endParaRPr lang="en-US"/>
        </a:p>
      </dgm:t>
    </dgm:pt>
    <dgm:pt modelId="{C888A964-4EC7-42FF-9A9E-0A4A3DBDA7D1}" type="sibTrans" cxnId="{D458ADC1-769F-4BD7-A4A0-9E048DE33EA6}">
      <dgm:prSet/>
      <dgm:spPr/>
      <dgm:t>
        <a:bodyPr/>
        <a:lstStyle/>
        <a:p>
          <a:pPr algn="r"/>
          <a:endParaRPr lang="en-US"/>
        </a:p>
      </dgm:t>
    </dgm:pt>
    <dgm:pt modelId="{38447C73-9ECC-41A7-8958-D41871054F8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/>
            <a:t>Rec4 - </a:t>
          </a:r>
          <a:r>
            <a:rPr lang="es-CO" err="1"/>
            <a:t>Youth</a:t>
          </a:r>
          <a:r>
            <a:rPr lang="es-CO"/>
            <a:t> </a:t>
          </a:r>
          <a:r>
            <a:rPr lang="es-CO" err="1"/>
            <a:t>engagement</a:t>
          </a:r>
          <a:endParaRPr lang="en-US"/>
        </a:p>
      </dgm:t>
    </dgm:pt>
    <dgm:pt modelId="{FB7EEFE6-40A0-4101-B4E2-3FCEC2355766}" type="parTrans" cxnId="{57AA6272-75B6-4805-8CE0-41418F917EA8}">
      <dgm:prSet/>
      <dgm:spPr/>
      <dgm:t>
        <a:bodyPr/>
        <a:lstStyle/>
        <a:p>
          <a:pPr algn="r"/>
          <a:endParaRPr lang="en-US"/>
        </a:p>
      </dgm:t>
    </dgm:pt>
    <dgm:pt modelId="{58EB3ADB-5441-4942-BF92-4F42D8635E66}" type="sibTrans" cxnId="{57AA6272-75B6-4805-8CE0-41418F917EA8}">
      <dgm:prSet/>
      <dgm:spPr/>
      <dgm:t>
        <a:bodyPr/>
        <a:lstStyle/>
        <a:p>
          <a:pPr algn="r"/>
          <a:endParaRPr lang="en-US"/>
        </a:p>
      </dgm:t>
    </dgm:pt>
    <dgm:pt modelId="{6833FA94-3D50-4E10-B141-90A3F356EA8C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/>
            <a:t>Rec5 - </a:t>
          </a:r>
          <a:r>
            <a:rPr lang="es-CO" err="1"/>
            <a:t>Communication</a:t>
          </a:r>
          <a:endParaRPr lang="en-US"/>
        </a:p>
      </dgm:t>
    </dgm:pt>
    <dgm:pt modelId="{EA116F83-3DBE-4B60-82F7-1F0CBE49D889}" type="parTrans" cxnId="{5B42A3BD-3C37-4F54-B26F-49B708F9028A}">
      <dgm:prSet/>
      <dgm:spPr/>
      <dgm:t>
        <a:bodyPr/>
        <a:lstStyle/>
        <a:p>
          <a:pPr algn="r"/>
          <a:endParaRPr lang="en-US"/>
        </a:p>
      </dgm:t>
    </dgm:pt>
    <dgm:pt modelId="{9A046FAD-BDBD-4900-9D5B-524324A7FD3D}" type="sibTrans" cxnId="{5B42A3BD-3C37-4F54-B26F-49B708F9028A}">
      <dgm:prSet/>
      <dgm:spPr/>
      <dgm:t>
        <a:bodyPr/>
        <a:lstStyle/>
        <a:p>
          <a:pPr algn="r"/>
          <a:endParaRPr lang="en-US"/>
        </a:p>
      </dgm:t>
    </dgm:pt>
    <dgm:pt modelId="{F29CDB75-FBDB-448D-96B0-9EFA8E9E9D4B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/>
            <a:t>Rec6 - </a:t>
          </a:r>
          <a:r>
            <a:rPr lang="es-CO" err="1"/>
            <a:t>Collaboration</a:t>
          </a:r>
          <a:endParaRPr lang="en-US"/>
        </a:p>
      </dgm:t>
    </dgm:pt>
    <dgm:pt modelId="{F8C0EE06-4A9F-4EDB-A7C4-2EADD140AD8B}" type="parTrans" cxnId="{A741487C-CDC4-4F92-90EF-AEEA2D197DDD}">
      <dgm:prSet/>
      <dgm:spPr/>
      <dgm:t>
        <a:bodyPr/>
        <a:lstStyle/>
        <a:p>
          <a:pPr algn="r"/>
          <a:endParaRPr lang="en-US"/>
        </a:p>
      </dgm:t>
    </dgm:pt>
    <dgm:pt modelId="{F4CF8A86-A197-47BB-BA27-D58DBB97FD20}" type="sibTrans" cxnId="{A741487C-CDC4-4F92-90EF-AEEA2D197DDD}">
      <dgm:prSet/>
      <dgm:spPr/>
      <dgm:t>
        <a:bodyPr/>
        <a:lstStyle/>
        <a:p>
          <a:pPr algn="r"/>
          <a:endParaRPr lang="en-US"/>
        </a:p>
      </dgm:t>
    </dgm:pt>
    <dgm:pt modelId="{CFC28DA3-1E6A-4061-8CFB-C2ADDAB00ACE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/>
            <a:t>Rec7 - </a:t>
          </a:r>
          <a:r>
            <a:rPr lang="es-CO" err="1"/>
            <a:t>Awareness</a:t>
          </a:r>
          <a:endParaRPr lang="en-US"/>
        </a:p>
      </dgm:t>
    </dgm:pt>
    <dgm:pt modelId="{3927DB20-7F4E-4886-834D-394CF7EFCB07}" type="parTrans" cxnId="{71E9EACB-692F-4AA7-BEE2-08410A26FF04}">
      <dgm:prSet/>
      <dgm:spPr/>
      <dgm:t>
        <a:bodyPr/>
        <a:lstStyle/>
        <a:p>
          <a:pPr algn="r"/>
          <a:endParaRPr lang="en-US"/>
        </a:p>
      </dgm:t>
    </dgm:pt>
    <dgm:pt modelId="{DED2A477-A367-4952-9D04-A0DD59FB249C}" type="sibTrans" cxnId="{71E9EACB-692F-4AA7-BEE2-08410A26FF04}">
      <dgm:prSet/>
      <dgm:spPr/>
      <dgm:t>
        <a:bodyPr/>
        <a:lstStyle/>
        <a:p>
          <a:pPr algn="r"/>
          <a:endParaRPr lang="en-US"/>
        </a:p>
      </dgm:t>
    </dgm:pt>
    <dgm:pt modelId="{8CAAA98F-5B17-4409-801D-E2C913E0F499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/>
            <a:t>Rec8 - </a:t>
          </a:r>
          <a:r>
            <a:rPr lang="es-CO"/>
            <a:t>Data, </a:t>
          </a:r>
          <a:r>
            <a:rPr lang="es-CO" err="1"/>
            <a:t>information</a:t>
          </a:r>
          <a:r>
            <a:rPr lang="es-CO"/>
            <a:t>, </a:t>
          </a:r>
          <a:r>
            <a:rPr lang="es-CO" err="1"/>
            <a:t>knowledge</a:t>
          </a:r>
          <a:r>
            <a:rPr lang="es-CO"/>
            <a:t> and </a:t>
          </a:r>
          <a:r>
            <a:rPr lang="es-CO" err="1"/>
            <a:t>tools</a:t>
          </a:r>
          <a:endParaRPr lang="en-US"/>
        </a:p>
      </dgm:t>
    </dgm:pt>
    <dgm:pt modelId="{90F60EE8-A223-4277-9280-6BA19AF3B0A0}" type="parTrans" cxnId="{C7D18B03-E5DF-4899-A31B-F1ACD6DE9A15}">
      <dgm:prSet/>
      <dgm:spPr/>
      <dgm:t>
        <a:bodyPr/>
        <a:lstStyle/>
        <a:p>
          <a:pPr algn="r"/>
          <a:endParaRPr lang="en-US"/>
        </a:p>
      </dgm:t>
    </dgm:pt>
    <dgm:pt modelId="{F4AFDB02-7086-4522-B7F4-FAC7D5A96E1A}" type="sibTrans" cxnId="{C7D18B03-E5DF-4899-A31B-F1ACD6DE9A15}">
      <dgm:prSet/>
      <dgm:spPr/>
      <dgm:t>
        <a:bodyPr/>
        <a:lstStyle/>
        <a:p>
          <a:pPr algn="r"/>
          <a:endParaRPr lang="en-US"/>
        </a:p>
      </dgm:t>
    </dgm:pt>
    <dgm:pt modelId="{E0D8E9A3-3284-4024-A051-6A1CA1357777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/>
            <a:t>Rec9 - </a:t>
          </a:r>
          <a:r>
            <a:rPr lang="es-CO"/>
            <a:t>UN Ocean </a:t>
          </a:r>
          <a:r>
            <a:rPr lang="es-CO" err="1"/>
            <a:t>Decade</a:t>
          </a:r>
          <a:endParaRPr lang="en-US"/>
        </a:p>
      </dgm:t>
    </dgm:pt>
    <dgm:pt modelId="{938A3304-3012-49DD-80ED-4E7B245BFA8E}" type="parTrans" cxnId="{C980A28E-955A-4CF1-B613-71ACA959D327}">
      <dgm:prSet/>
      <dgm:spPr/>
      <dgm:t>
        <a:bodyPr/>
        <a:lstStyle/>
        <a:p>
          <a:pPr algn="r"/>
          <a:endParaRPr lang="en-US"/>
        </a:p>
      </dgm:t>
    </dgm:pt>
    <dgm:pt modelId="{140B3D17-2DC2-47A2-AC07-D7060E5BFC58}" type="sibTrans" cxnId="{C980A28E-955A-4CF1-B613-71ACA959D327}">
      <dgm:prSet/>
      <dgm:spPr/>
      <dgm:t>
        <a:bodyPr/>
        <a:lstStyle/>
        <a:p>
          <a:pPr algn="r"/>
          <a:endParaRPr lang="en-US"/>
        </a:p>
      </dgm:t>
    </dgm:pt>
    <dgm:pt modelId="{4208E5F0-374B-4C72-8F1C-7AA3F02DA59F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</dgm:spPr>
      <dgm:t>
        <a:bodyPr/>
        <a:lstStyle/>
        <a:p>
          <a:pPr algn="r"/>
          <a:r>
            <a:rPr lang="es-CO" b="1"/>
            <a:t>Rec10 - </a:t>
          </a:r>
          <a:r>
            <a:rPr lang="es-CO"/>
            <a:t>IOCARIBE-GOOS</a:t>
          </a:r>
          <a:endParaRPr lang="en-US"/>
        </a:p>
      </dgm:t>
    </dgm:pt>
    <dgm:pt modelId="{9EDEC99A-EE64-4CD5-B47E-E1124023DE77}" type="parTrans" cxnId="{7B9A235F-F872-4EBA-A434-5D1248473995}">
      <dgm:prSet/>
      <dgm:spPr/>
      <dgm:t>
        <a:bodyPr/>
        <a:lstStyle/>
        <a:p>
          <a:pPr algn="r"/>
          <a:endParaRPr lang="en-US"/>
        </a:p>
      </dgm:t>
    </dgm:pt>
    <dgm:pt modelId="{629C490B-DE6F-41F0-AAF9-473A371B1908}" type="sibTrans" cxnId="{7B9A235F-F872-4EBA-A434-5D1248473995}">
      <dgm:prSet/>
      <dgm:spPr/>
      <dgm:t>
        <a:bodyPr/>
        <a:lstStyle/>
        <a:p>
          <a:pPr algn="r"/>
          <a:endParaRPr lang="en-US"/>
        </a:p>
      </dgm:t>
    </dgm:pt>
    <dgm:pt modelId="{3493FA20-3DE5-4EF2-842C-AF377D360137}" type="pres">
      <dgm:prSet presAssocID="{1EE1C633-DA6A-4FE0-932D-B50348FEC839}" presName="diagram" presStyleCnt="0">
        <dgm:presLayoutVars>
          <dgm:dir/>
          <dgm:resizeHandles val="exact"/>
        </dgm:presLayoutVars>
      </dgm:prSet>
      <dgm:spPr/>
    </dgm:pt>
    <dgm:pt modelId="{DE9D2A1A-2E3D-4229-B34E-3C83F0C37E36}" type="pres">
      <dgm:prSet presAssocID="{CDE1F744-2C7B-469D-A495-DE0F585E241A}" presName="node" presStyleLbl="node1" presStyleIdx="0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FAD43919-E72F-44B1-94FC-795754AD8235}" type="pres">
      <dgm:prSet presAssocID="{881C75B5-76D0-41C3-81C2-49CD67270A14}" presName="sibTrans" presStyleCnt="0"/>
      <dgm:spPr/>
    </dgm:pt>
    <dgm:pt modelId="{7FB70422-678D-49DC-BD1B-FBDB781D2D6A}" type="pres">
      <dgm:prSet presAssocID="{FDFBB381-FDCC-4267-9AFC-56EA10761B42}" presName="node" presStyleLbl="node1" presStyleIdx="1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CCC9EEDA-A91F-45A7-ACE0-592407235019}" type="pres">
      <dgm:prSet presAssocID="{E4873FBA-877A-45A8-98D7-3C724FBF9CD5}" presName="sibTrans" presStyleCnt="0"/>
      <dgm:spPr/>
    </dgm:pt>
    <dgm:pt modelId="{748156F1-F823-40D3-93C7-334FE11CA47D}" type="pres">
      <dgm:prSet presAssocID="{CBF550FE-D5DC-4E1D-88DD-504B7FE6227F}" presName="node" presStyleLbl="node1" presStyleIdx="2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5C5C0F00-C0EC-478B-B539-12A4ED315E82}" type="pres">
      <dgm:prSet presAssocID="{C888A964-4EC7-42FF-9A9E-0A4A3DBDA7D1}" presName="sibTrans" presStyleCnt="0"/>
      <dgm:spPr/>
    </dgm:pt>
    <dgm:pt modelId="{3883BA09-7B04-4E53-9CF8-B16E2F71010B}" type="pres">
      <dgm:prSet presAssocID="{38447C73-9ECC-41A7-8958-D41871054F8F}" presName="node" presStyleLbl="node1" presStyleIdx="3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8566F90C-D449-4E7E-A9FD-F50BB5A81658}" type="pres">
      <dgm:prSet presAssocID="{58EB3ADB-5441-4942-BF92-4F42D8635E66}" presName="sibTrans" presStyleCnt="0"/>
      <dgm:spPr/>
    </dgm:pt>
    <dgm:pt modelId="{45E5D923-753F-48E4-8237-1C82EC2C4EFE}" type="pres">
      <dgm:prSet presAssocID="{6833FA94-3D50-4E10-B141-90A3F356EA8C}" presName="node" presStyleLbl="node1" presStyleIdx="4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76F55995-3D91-42FF-85A1-E82EC1C76573}" type="pres">
      <dgm:prSet presAssocID="{9A046FAD-BDBD-4900-9D5B-524324A7FD3D}" presName="sibTrans" presStyleCnt="0"/>
      <dgm:spPr/>
    </dgm:pt>
    <dgm:pt modelId="{E85F9ABC-4174-48EE-BE56-65F448373D6A}" type="pres">
      <dgm:prSet presAssocID="{F29CDB75-FBDB-448D-96B0-9EFA8E9E9D4B}" presName="node" presStyleLbl="node1" presStyleIdx="5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6854E1A2-5ED2-4EA1-ACE9-8E5BC9854A7C}" type="pres">
      <dgm:prSet presAssocID="{F4CF8A86-A197-47BB-BA27-D58DBB97FD20}" presName="sibTrans" presStyleCnt="0"/>
      <dgm:spPr/>
    </dgm:pt>
    <dgm:pt modelId="{BEA0715C-CA3B-463E-8580-B6D030652861}" type="pres">
      <dgm:prSet presAssocID="{CFC28DA3-1E6A-4061-8CFB-C2ADDAB00ACE}" presName="node" presStyleLbl="node1" presStyleIdx="6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D0F585E3-CD55-4EDE-9409-08F7ACA2E45B}" type="pres">
      <dgm:prSet presAssocID="{DED2A477-A367-4952-9D04-A0DD59FB249C}" presName="sibTrans" presStyleCnt="0"/>
      <dgm:spPr/>
    </dgm:pt>
    <dgm:pt modelId="{ABA5276A-F23D-4D5A-9002-7B6F8B768BE4}" type="pres">
      <dgm:prSet presAssocID="{8CAAA98F-5B17-4409-801D-E2C913E0F499}" presName="node" presStyleLbl="node1" presStyleIdx="7" presStyleCnt="10" custLinFactX="-129017" custLinFactY="16656" custLinFactNeighborX="-200000" custLinFactNeighborY="100000">
        <dgm:presLayoutVars>
          <dgm:bulletEnabled val="1"/>
        </dgm:presLayoutVars>
      </dgm:prSet>
      <dgm:spPr>
        <a:prstGeom prst="round2SameRect">
          <a:avLst/>
        </a:prstGeom>
      </dgm:spPr>
    </dgm:pt>
    <dgm:pt modelId="{894C4AED-F988-4891-BD3F-3BEF8A8836E0}" type="pres">
      <dgm:prSet presAssocID="{F4AFDB02-7086-4522-B7F4-FAC7D5A96E1A}" presName="sibTrans" presStyleCnt="0"/>
      <dgm:spPr/>
    </dgm:pt>
    <dgm:pt modelId="{18722112-9392-4DD7-AFCE-116FC044E94A}" type="pres">
      <dgm:prSet presAssocID="{E0D8E9A3-3284-4024-A051-6A1CA1357777}" presName="node" presStyleLbl="node1" presStyleIdx="8" presStyleCnt="10">
        <dgm:presLayoutVars>
          <dgm:bulletEnabled val="1"/>
        </dgm:presLayoutVars>
      </dgm:prSet>
      <dgm:spPr>
        <a:prstGeom prst="round2SameRect">
          <a:avLst/>
        </a:prstGeom>
      </dgm:spPr>
    </dgm:pt>
    <dgm:pt modelId="{DEECFFF3-7135-4241-BE62-D790D02D567A}" type="pres">
      <dgm:prSet presAssocID="{140B3D17-2DC2-47A2-AC07-D7060E5BFC58}" presName="sibTrans" presStyleCnt="0"/>
      <dgm:spPr/>
    </dgm:pt>
    <dgm:pt modelId="{C83D732A-BBCA-4A87-8A43-00F9664CD2E4}" type="pres">
      <dgm:prSet presAssocID="{4208E5F0-374B-4C72-8F1C-7AA3F02DA59F}" presName="node" presStyleLbl="node1" presStyleIdx="9" presStyleCnt="10" custLinFactNeighborX="-1803" custLinFactNeighborY="794">
        <dgm:presLayoutVars>
          <dgm:bulletEnabled val="1"/>
        </dgm:presLayoutVars>
      </dgm:prSet>
      <dgm:spPr>
        <a:prstGeom prst="round2SameRect">
          <a:avLst/>
        </a:prstGeom>
      </dgm:spPr>
    </dgm:pt>
  </dgm:ptLst>
  <dgm:cxnLst>
    <dgm:cxn modelId="{C7D18B03-E5DF-4899-A31B-F1ACD6DE9A15}" srcId="{1EE1C633-DA6A-4FE0-932D-B50348FEC839}" destId="{8CAAA98F-5B17-4409-801D-E2C913E0F499}" srcOrd="7" destOrd="0" parTransId="{90F60EE8-A223-4277-9280-6BA19AF3B0A0}" sibTransId="{F4AFDB02-7086-4522-B7F4-FAC7D5A96E1A}"/>
    <dgm:cxn modelId="{68349504-C5DD-4128-89B2-B1416C8FB00B}" type="presOf" srcId="{38447C73-9ECC-41A7-8958-D41871054F8F}" destId="{3883BA09-7B04-4E53-9CF8-B16E2F71010B}" srcOrd="0" destOrd="0" presId="urn:microsoft.com/office/officeart/2005/8/layout/default"/>
    <dgm:cxn modelId="{7B9A235F-F872-4EBA-A434-5D1248473995}" srcId="{1EE1C633-DA6A-4FE0-932D-B50348FEC839}" destId="{4208E5F0-374B-4C72-8F1C-7AA3F02DA59F}" srcOrd="9" destOrd="0" parTransId="{9EDEC99A-EE64-4CD5-B47E-E1124023DE77}" sibTransId="{629C490B-DE6F-41F0-AAF9-473A371B1908}"/>
    <dgm:cxn modelId="{DF8B6660-8A33-41C0-AAE3-00919BFA55E7}" type="presOf" srcId="{8CAAA98F-5B17-4409-801D-E2C913E0F499}" destId="{ABA5276A-F23D-4D5A-9002-7B6F8B768BE4}" srcOrd="0" destOrd="0" presId="urn:microsoft.com/office/officeart/2005/8/layout/default"/>
    <dgm:cxn modelId="{57AA6272-75B6-4805-8CE0-41418F917EA8}" srcId="{1EE1C633-DA6A-4FE0-932D-B50348FEC839}" destId="{38447C73-9ECC-41A7-8958-D41871054F8F}" srcOrd="3" destOrd="0" parTransId="{FB7EEFE6-40A0-4101-B4E2-3FCEC2355766}" sibTransId="{58EB3ADB-5441-4942-BF92-4F42D8635E66}"/>
    <dgm:cxn modelId="{A741487C-CDC4-4F92-90EF-AEEA2D197DDD}" srcId="{1EE1C633-DA6A-4FE0-932D-B50348FEC839}" destId="{F29CDB75-FBDB-448D-96B0-9EFA8E9E9D4B}" srcOrd="5" destOrd="0" parTransId="{F8C0EE06-4A9F-4EDB-A7C4-2EADD140AD8B}" sibTransId="{F4CF8A86-A197-47BB-BA27-D58DBB97FD20}"/>
    <dgm:cxn modelId="{EFC26E7D-7314-4931-8635-A2DF710C8273}" type="presOf" srcId="{1EE1C633-DA6A-4FE0-932D-B50348FEC839}" destId="{3493FA20-3DE5-4EF2-842C-AF377D360137}" srcOrd="0" destOrd="0" presId="urn:microsoft.com/office/officeart/2005/8/layout/default"/>
    <dgm:cxn modelId="{F60BCA89-0EB1-4F54-A676-8D4131494383}" type="presOf" srcId="{F29CDB75-FBDB-448D-96B0-9EFA8E9E9D4B}" destId="{E85F9ABC-4174-48EE-BE56-65F448373D6A}" srcOrd="0" destOrd="0" presId="urn:microsoft.com/office/officeart/2005/8/layout/default"/>
    <dgm:cxn modelId="{C980A28E-955A-4CF1-B613-71ACA959D327}" srcId="{1EE1C633-DA6A-4FE0-932D-B50348FEC839}" destId="{E0D8E9A3-3284-4024-A051-6A1CA1357777}" srcOrd="8" destOrd="0" parTransId="{938A3304-3012-49DD-80ED-4E7B245BFA8E}" sibTransId="{140B3D17-2DC2-47A2-AC07-D7060E5BFC58}"/>
    <dgm:cxn modelId="{70744E93-1E5E-4E7C-B56C-2BB72DB183A7}" type="presOf" srcId="{CFC28DA3-1E6A-4061-8CFB-C2ADDAB00ACE}" destId="{BEA0715C-CA3B-463E-8580-B6D030652861}" srcOrd="0" destOrd="0" presId="urn:microsoft.com/office/officeart/2005/8/layout/default"/>
    <dgm:cxn modelId="{F64C729D-D19C-4E0C-9E1E-6C8D9C4D02BD}" type="presOf" srcId="{CBF550FE-D5DC-4E1D-88DD-504B7FE6227F}" destId="{748156F1-F823-40D3-93C7-334FE11CA47D}" srcOrd="0" destOrd="0" presId="urn:microsoft.com/office/officeart/2005/8/layout/default"/>
    <dgm:cxn modelId="{08B67FBC-11DD-4B72-B3A3-36AD7AC8BC33}" type="presOf" srcId="{6833FA94-3D50-4E10-B141-90A3F356EA8C}" destId="{45E5D923-753F-48E4-8237-1C82EC2C4EFE}" srcOrd="0" destOrd="0" presId="urn:microsoft.com/office/officeart/2005/8/layout/default"/>
    <dgm:cxn modelId="{2FCCA7BC-AB4C-4F8F-BCEC-E85BA1BD74E5}" type="presOf" srcId="{CDE1F744-2C7B-469D-A495-DE0F585E241A}" destId="{DE9D2A1A-2E3D-4229-B34E-3C83F0C37E36}" srcOrd="0" destOrd="0" presId="urn:microsoft.com/office/officeart/2005/8/layout/default"/>
    <dgm:cxn modelId="{5B42A3BD-3C37-4F54-B26F-49B708F9028A}" srcId="{1EE1C633-DA6A-4FE0-932D-B50348FEC839}" destId="{6833FA94-3D50-4E10-B141-90A3F356EA8C}" srcOrd="4" destOrd="0" parTransId="{EA116F83-3DBE-4B60-82F7-1F0CBE49D889}" sibTransId="{9A046FAD-BDBD-4900-9D5B-524324A7FD3D}"/>
    <dgm:cxn modelId="{D458ADC1-769F-4BD7-A4A0-9E048DE33EA6}" srcId="{1EE1C633-DA6A-4FE0-932D-B50348FEC839}" destId="{CBF550FE-D5DC-4E1D-88DD-504B7FE6227F}" srcOrd="2" destOrd="0" parTransId="{128D141D-22A7-4CF0-88E2-7E157C2C8238}" sibTransId="{C888A964-4EC7-42FF-9A9E-0A4A3DBDA7D1}"/>
    <dgm:cxn modelId="{6843CFC3-3C29-4E63-B0CD-C159A6CF5B6A}" type="presOf" srcId="{4208E5F0-374B-4C72-8F1C-7AA3F02DA59F}" destId="{C83D732A-BBCA-4A87-8A43-00F9664CD2E4}" srcOrd="0" destOrd="0" presId="urn:microsoft.com/office/officeart/2005/8/layout/default"/>
    <dgm:cxn modelId="{71E9EACB-692F-4AA7-BEE2-08410A26FF04}" srcId="{1EE1C633-DA6A-4FE0-932D-B50348FEC839}" destId="{CFC28DA3-1E6A-4061-8CFB-C2ADDAB00ACE}" srcOrd="6" destOrd="0" parTransId="{3927DB20-7F4E-4886-834D-394CF7EFCB07}" sibTransId="{DED2A477-A367-4952-9D04-A0DD59FB249C}"/>
    <dgm:cxn modelId="{5534B4D6-5499-403D-BEC8-FEFE64F5826B}" type="presOf" srcId="{FDFBB381-FDCC-4267-9AFC-56EA10761B42}" destId="{7FB70422-678D-49DC-BD1B-FBDB781D2D6A}" srcOrd="0" destOrd="0" presId="urn:microsoft.com/office/officeart/2005/8/layout/default"/>
    <dgm:cxn modelId="{972D80DF-4A59-452D-90B0-D35899225437}" srcId="{1EE1C633-DA6A-4FE0-932D-B50348FEC839}" destId="{FDFBB381-FDCC-4267-9AFC-56EA10761B42}" srcOrd="1" destOrd="0" parTransId="{8C885575-9DEA-48D1-BCB1-8A7DC84A2A1B}" sibTransId="{E4873FBA-877A-45A8-98D7-3C724FBF9CD5}"/>
    <dgm:cxn modelId="{FD9601EE-420E-4C9C-A93E-08C3ADDF3D18}" type="presOf" srcId="{E0D8E9A3-3284-4024-A051-6A1CA1357777}" destId="{18722112-9392-4DD7-AFCE-116FC044E94A}" srcOrd="0" destOrd="0" presId="urn:microsoft.com/office/officeart/2005/8/layout/default"/>
    <dgm:cxn modelId="{4703BDFB-4F68-4B29-9530-19AAB5F69B59}" srcId="{1EE1C633-DA6A-4FE0-932D-B50348FEC839}" destId="{CDE1F744-2C7B-469D-A495-DE0F585E241A}" srcOrd="0" destOrd="0" parTransId="{D00D4EEB-7582-41D8-95B6-755965D29286}" sibTransId="{881C75B5-76D0-41C3-81C2-49CD67270A14}"/>
    <dgm:cxn modelId="{6E83F053-C0C1-44A1-9F91-A7AD413DE814}" type="presParOf" srcId="{3493FA20-3DE5-4EF2-842C-AF377D360137}" destId="{DE9D2A1A-2E3D-4229-B34E-3C83F0C37E36}" srcOrd="0" destOrd="0" presId="urn:microsoft.com/office/officeart/2005/8/layout/default"/>
    <dgm:cxn modelId="{546FFA15-E1E8-4125-8AEA-CB851B220049}" type="presParOf" srcId="{3493FA20-3DE5-4EF2-842C-AF377D360137}" destId="{FAD43919-E72F-44B1-94FC-795754AD8235}" srcOrd="1" destOrd="0" presId="urn:microsoft.com/office/officeart/2005/8/layout/default"/>
    <dgm:cxn modelId="{C6821C35-3FEE-48DC-A179-9FDEEB8FC660}" type="presParOf" srcId="{3493FA20-3DE5-4EF2-842C-AF377D360137}" destId="{7FB70422-678D-49DC-BD1B-FBDB781D2D6A}" srcOrd="2" destOrd="0" presId="urn:microsoft.com/office/officeart/2005/8/layout/default"/>
    <dgm:cxn modelId="{61CE80A2-9E8C-46B7-8FFA-91CE07E070EB}" type="presParOf" srcId="{3493FA20-3DE5-4EF2-842C-AF377D360137}" destId="{CCC9EEDA-A91F-45A7-ACE0-592407235019}" srcOrd="3" destOrd="0" presId="urn:microsoft.com/office/officeart/2005/8/layout/default"/>
    <dgm:cxn modelId="{4CA58F94-CFB5-48B0-8C65-1932AEB485BF}" type="presParOf" srcId="{3493FA20-3DE5-4EF2-842C-AF377D360137}" destId="{748156F1-F823-40D3-93C7-334FE11CA47D}" srcOrd="4" destOrd="0" presId="urn:microsoft.com/office/officeart/2005/8/layout/default"/>
    <dgm:cxn modelId="{A49860F7-8AA5-409A-B73D-67D096BBB9DB}" type="presParOf" srcId="{3493FA20-3DE5-4EF2-842C-AF377D360137}" destId="{5C5C0F00-C0EC-478B-B539-12A4ED315E82}" srcOrd="5" destOrd="0" presId="urn:microsoft.com/office/officeart/2005/8/layout/default"/>
    <dgm:cxn modelId="{A5517DA8-7D53-47B0-9FF1-013CB76F4966}" type="presParOf" srcId="{3493FA20-3DE5-4EF2-842C-AF377D360137}" destId="{3883BA09-7B04-4E53-9CF8-B16E2F71010B}" srcOrd="6" destOrd="0" presId="urn:microsoft.com/office/officeart/2005/8/layout/default"/>
    <dgm:cxn modelId="{4ED97637-D997-4731-BAAD-A46D76464788}" type="presParOf" srcId="{3493FA20-3DE5-4EF2-842C-AF377D360137}" destId="{8566F90C-D449-4E7E-A9FD-F50BB5A81658}" srcOrd="7" destOrd="0" presId="urn:microsoft.com/office/officeart/2005/8/layout/default"/>
    <dgm:cxn modelId="{D47AB4EB-7EDF-4E38-A6B0-99B0274FE095}" type="presParOf" srcId="{3493FA20-3DE5-4EF2-842C-AF377D360137}" destId="{45E5D923-753F-48E4-8237-1C82EC2C4EFE}" srcOrd="8" destOrd="0" presId="urn:microsoft.com/office/officeart/2005/8/layout/default"/>
    <dgm:cxn modelId="{0A4ED47C-F180-4332-9962-0697CAF9DCD4}" type="presParOf" srcId="{3493FA20-3DE5-4EF2-842C-AF377D360137}" destId="{76F55995-3D91-42FF-85A1-E82EC1C76573}" srcOrd="9" destOrd="0" presId="urn:microsoft.com/office/officeart/2005/8/layout/default"/>
    <dgm:cxn modelId="{1FB332CE-52CD-4861-83CB-74132EE2648D}" type="presParOf" srcId="{3493FA20-3DE5-4EF2-842C-AF377D360137}" destId="{E85F9ABC-4174-48EE-BE56-65F448373D6A}" srcOrd="10" destOrd="0" presId="urn:microsoft.com/office/officeart/2005/8/layout/default"/>
    <dgm:cxn modelId="{4FEA2266-EE35-4D8B-9B98-3AB6ABA28511}" type="presParOf" srcId="{3493FA20-3DE5-4EF2-842C-AF377D360137}" destId="{6854E1A2-5ED2-4EA1-ACE9-8E5BC9854A7C}" srcOrd="11" destOrd="0" presId="urn:microsoft.com/office/officeart/2005/8/layout/default"/>
    <dgm:cxn modelId="{3F6F0160-CA49-4CCB-93A7-88B0B90AE2D6}" type="presParOf" srcId="{3493FA20-3DE5-4EF2-842C-AF377D360137}" destId="{BEA0715C-CA3B-463E-8580-B6D030652861}" srcOrd="12" destOrd="0" presId="urn:microsoft.com/office/officeart/2005/8/layout/default"/>
    <dgm:cxn modelId="{96F2186E-5B35-44E7-B4AF-89F638589FF5}" type="presParOf" srcId="{3493FA20-3DE5-4EF2-842C-AF377D360137}" destId="{D0F585E3-CD55-4EDE-9409-08F7ACA2E45B}" srcOrd="13" destOrd="0" presId="urn:microsoft.com/office/officeart/2005/8/layout/default"/>
    <dgm:cxn modelId="{90BDE631-DC7F-4EE7-95B0-587289B7FF84}" type="presParOf" srcId="{3493FA20-3DE5-4EF2-842C-AF377D360137}" destId="{ABA5276A-F23D-4D5A-9002-7B6F8B768BE4}" srcOrd="14" destOrd="0" presId="urn:microsoft.com/office/officeart/2005/8/layout/default"/>
    <dgm:cxn modelId="{22EAADD0-2ECD-412F-961A-D786181ADD8A}" type="presParOf" srcId="{3493FA20-3DE5-4EF2-842C-AF377D360137}" destId="{894C4AED-F988-4891-BD3F-3BEF8A8836E0}" srcOrd="15" destOrd="0" presId="urn:microsoft.com/office/officeart/2005/8/layout/default"/>
    <dgm:cxn modelId="{CD028702-41C0-471C-8772-60CE118E7ED3}" type="presParOf" srcId="{3493FA20-3DE5-4EF2-842C-AF377D360137}" destId="{18722112-9392-4DD7-AFCE-116FC044E94A}" srcOrd="16" destOrd="0" presId="urn:microsoft.com/office/officeart/2005/8/layout/default"/>
    <dgm:cxn modelId="{132EC321-3F92-4CF9-BD82-8D3B9F26736B}" type="presParOf" srcId="{3493FA20-3DE5-4EF2-842C-AF377D360137}" destId="{DEECFFF3-7135-4241-BE62-D790D02D567A}" srcOrd="17" destOrd="0" presId="urn:microsoft.com/office/officeart/2005/8/layout/default"/>
    <dgm:cxn modelId="{8B04F5D1-A8A1-4F5E-A9AB-DD7EFF6EDD8A}" type="presParOf" srcId="{3493FA20-3DE5-4EF2-842C-AF377D360137}" destId="{C83D732A-BBCA-4A87-8A43-00F9664CD2E4}" srcOrd="18" destOrd="0" presId="urn:microsoft.com/office/officeart/2005/8/layout/default"/>
  </dgm:cxnLst>
  <dgm:bg>
    <a:effectLst>
      <a:outerShdw blurRad="50800" dist="38100" dir="5400000" algn="t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15CF7DB-E472-4DA1-91F0-277F2AC4A92E}" type="doc">
      <dgm:prSet loTypeId="urn:microsoft.com/office/officeart/2005/8/layout/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8370DF3-EF15-466E-9A90-C9FAF02ACEFF}">
      <dgm:prSet/>
      <dgm:spPr>
        <a:solidFill>
          <a:schemeClr val="accent4"/>
        </a:solidFill>
      </dgm:spPr>
      <dgm:t>
        <a:bodyPr/>
        <a:lstStyle/>
        <a:p>
          <a:r>
            <a:rPr lang="en-US"/>
            <a:t>Capacity Development Group</a:t>
          </a:r>
        </a:p>
      </dgm:t>
    </dgm:pt>
    <dgm:pt modelId="{55DD569D-5990-4986-B4E5-DE8EA34C487D}" type="parTrans" cxnId="{99FF4268-0DA8-4D44-A0E6-D86A3B88BF09}">
      <dgm:prSet/>
      <dgm:spPr/>
      <dgm:t>
        <a:bodyPr/>
        <a:lstStyle/>
        <a:p>
          <a:endParaRPr lang="en-US"/>
        </a:p>
      </dgm:t>
    </dgm:pt>
    <dgm:pt modelId="{F3C7EB5C-00F3-4EB2-AC25-F16C903203DB}" type="sibTrans" cxnId="{99FF4268-0DA8-4D44-A0E6-D86A3B88BF09}">
      <dgm:prSet/>
      <dgm:spPr/>
      <dgm:t>
        <a:bodyPr/>
        <a:lstStyle/>
        <a:p>
          <a:endParaRPr lang="en-US"/>
        </a:p>
      </dgm:t>
    </dgm:pt>
    <dgm:pt modelId="{8AE38738-5757-4A58-AB62-43F83416F758}">
      <dgm:prSet/>
      <dgm:spPr>
        <a:solidFill>
          <a:schemeClr val="accent4"/>
        </a:solidFill>
      </dgm:spPr>
      <dgm:t>
        <a:bodyPr/>
        <a:lstStyle/>
        <a:p>
          <a:r>
            <a:rPr lang="en-US"/>
            <a:t>IOCARIBE GOOS Executive Working Group and Steering Group</a:t>
          </a:r>
        </a:p>
      </dgm:t>
    </dgm:pt>
    <dgm:pt modelId="{00BA828F-C2E7-421D-B9B0-245559D0898F}" type="parTrans" cxnId="{BAF0BE92-B012-42D3-9C34-10718324B0C8}">
      <dgm:prSet/>
      <dgm:spPr/>
      <dgm:t>
        <a:bodyPr/>
        <a:lstStyle/>
        <a:p>
          <a:endParaRPr lang="en-US"/>
        </a:p>
      </dgm:t>
    </dgm:pt>
    <dgm:pt modelId="{A732F4E0-B00E-4F9E-9222-4087A9E4C41A}" type="sibTrans" cxnId="{BAF0BE92-B012-42D3-9C34-10718324B0C8}">
      <dgm:prSet/>
      <dgm:spPr/>
      <dgm:t>
        <a:bodyPr/>
        <a:lstStyle/>
        <a:p>
          <a:endParaRPr lang="en-US"/>
        </a:p>
      </dgm:t>
    </dgm:pt>
    <dgm:pt modelId="{757DF070-88CE-4A10-89BF-CF04837865F9}">
      <dgm:prSet/>
      <dgm:spPr>
        <a:solidFill>
          <a:schemeClr val="accent4"/>
        </a:solidFill>
      </dgm:spPr>
      <dgm:t>
        <a:bodyPr/>
        <a:lstStyle/>
        <a:p>
          <a:r>
            <a:rPr lang="en-US"/>
            <a:t>Ocean Literacy Task Team</a:t>
          </a:r>
        </a:p>
      </dgm:t>
    </dgm:pt>
    <dgm:pt modelId="{FBE3CA9E-5D92-4700-BC3C-E8326164A58E}" type="parTrans" cxnId="{E340E70C-FE07-4E96-8D5C-0D88089F7470}">
      <dgm:prSet/>
      <dgm:spPr/>
      <dgm:t>
        <a:bodyPr/>
        <a:lstStyle/>
        <a:p>
          <a:endParaRPr lang="en-US"/>
        </a:p>
      </dgm:t>
    </dgm:pt>
    <dgm:pt modelId="{372FFB83-AC57-482B-9297-82F45058FFD8}" type="sibTrans" cxnId="{E340E70C-FE07-4E96-8D5C-0D88089F7470}">
      <dgm:prSet/>
      <dgm:spPr/>
      <dgm:t>
        <a:bodyPr/>
        <a:lstStyle/>
        <a:p>
          <a:endParaRPr lang="en-US"/>
        </a:p>
      </dgm:t>
    </dgm:pt>
    <dgm:pt modelId="{E282E6E5-4DEC-4F3D-8129-75E3C2EA0CBE}">
      <dgm:prSet/>
      <dgm:spPr>
        <a:solidFill>
          <a:schemeClr val="accent4"/>
        </a:solidFill>
      </dgm:spPr>
      <dgm:t>
        <a:bodyPr/>
        <a:lstStyle/>
        <a:p>
          <a:r>
            <a:rPr lang="en-US"/>
            <a:t>MSP SIDS Partnership Team</a:t>
          </a:r>
        </a:p>
      </dgm:t>
    </dgm:pt>
    <dgm:pt modelId="{D83E88CC-CC53-41FA-BD80-A9B26E1ADFC9}" type="parTrans" cxnId="{42B06FD3-0344-4BA5-B4AF-144F8D6A540E}">
      <dgm:prSet/>
      <dgm:spPr/>
      <dgm:t>
        <a:bodyPr/>
        <a:lstStyle/>
        <a:p>
          <a:endParaRPr lang="en-US"/>
        </a:p>
      </dgm:t>
    </dgm:pt>
    <dgm:pt modelId="{C30943B6-82C2-47A0-A717-E5B6CA64B067}" type="sibTrans" cxnId="{42B06FD3-0344-4BA5-B4AF-144F8D6A540E}">
      <dgm:prSet/>
      <dgm:spPr/>
      <dgm:t>
        <a:bodyPr/>
        <a:lstStyle/>
        <a:p>
          <a:endParaRPr lang="en-US"/>
        </a:p>
      </dgm:t>
    </dgm:pt>
    <dgm:pt modelId="{6702C11C-57FD-4609-976A-8BDB03A7163D}">
      <dgm:prSet/>
      <dgm:spPr>
        <a:solidFill>
          <a:schemeClr val="accent4"/>
        </a:solidFill>
      </dgm:spPr>
      <dgm:t>
        <a:bodyPr/>
        <a:lstStyle/>
        <a:p>
          <a:r>
            <a:rPr lang="en-US"/>
            <a:t>Data and Information Working Group</a:t>
          </a:r>
        </a:p>
      </dgm:t>
    </dgm:pt>
    <dgm:pt modelId="{8BC621DE-BE9F-4C25-A014-B44F3D990CF0}" type="parTrans" cxnId="{F0EE2552-F9E5-4F5F-BEE8-B13E62F3F2BF}">
      <dgm:prSet/>
      <dgm:spPr/>
      <dgm:t>
        <a:bodyPr/>
        <a:lstStyle/>
        <a:p>
          <a:endParaRPr lang="en-US"/>
        </a:p>
      </dgm:t>
    </dgm:pt>
    <dgm:pt modelId="{0A52052C-3A82-463B-8466-B5F57AD7574C}" type="sibTrans" cxnId="{F0EE2552-F9E5-4F5F-BEE8-B13E62F3F2BF}">
      <dgm:prSet/>
      <dgm:spPr/>
      <dgm:t>
        <a:bodyPr/>
        <a:lstStyle/>
        <a:p>
          <a:endParaRPr lang="en-US"/>
        </a:p>
      </dgm:t>
    </dgm:pt>
    <dgm:pt modelId="{0287DBE5-F351-4D00-A998-9C602469D04A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/>
            <a:t>Improve OBIS regionally</a:t>
          </a:r>
        </a:p>
      </dgm:t>
    </dgm:pt>
    <dgm:pt modelId="{70FF380A-F293-499D-AA1D-A5A56F1FAB38}" type="parTrans" cxnId="{408688CD-18BB-4BCB-9FFA-3CCD6498F376}">
      <dgm:prSet/>
      <dgm:spPr/>
      <dgm:t>
        <a:bodyPr/>
        <a:lstStyle/>
        <a:p>
          <a:endParaRPr lang="en-US"/>
        </a:p>
      </dgm:t>
    </dgm:pt>
    <dgm:pt modelId="{08AB55D9-AE84-4EE4-BECE-85E1EC4353D9}" type="sibTrans" cxnId="{408688CD-18BB-4BCB-9FFA-3CCD6498F376}">
      <dgm:prSet/>
      <dgm:spPr/>
      <dgm:t>
        <a:bodyPr/>
        <a:lstStyle/>
        <a:p>
          <a:endParaRPr lang="en-US"/>
        </a:p>
      </dgm:t>
    </dgm:pt>
    <dgm:pt modelId="{B55BFFD3-48AA-4CAB-BF7B-E82EDAECD96C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/>
            <a:t>Promote Ocean InfoHUB</a:t>
          </a:r>
        </a:p>
      </dgm:t>
    </dgm:pt>
    <dgm:pt modelId="{9D9DD418-09C3-412B-9DF6-C760BBC916E0}" type="parTrans" cxnId="{C1AADC93-F163-4055-8A1A-370343E4AFC2}">
      <dgm:prSet/>
      <dgm:spPr/>
      <dgm:t>
        <a:bodyPr/>
        <a:lstStyle/>
        <a:p>
          <a:endParaRPr lang="en-US"/>
        </a:p>
      </dgm:t>
    </dgm:pt>
    <dgm:pt modelId="{FBE0279D-25E0-48B9-8EA9-A7685CB1DBFF}" type="sibTrans" cxnId="{C1AADC93-F163-4055-8A1A-370343E4AFC2}">
      <dgm:prSet/>
      <dgm:spPr/>
      <dgm:t>
        <a:bodyPr/>
        <a:lstStyle/>
        <a:p>
          <a:endParaRPr lang="en-US"/>
        </a:p>
      </dgm:t>
    </dgm:pt>
    <dgm:pt modelId="{F2C1FA9F-39AA-4606-BD52-7135E33EA178}">
      <dgm:prSet/>
      <dgm:spPr>
        <a:solidFill>
          <a:schemeClr val="accent4"/>
        </a:solidFill>
      </dgm:spPr>
      <dgm:t>
        <a:bodyPr/>
        <a:lstStyle/>
        <a:p>
          <a:r>
            <a:rPr lang="en-US"/>
            <a:t>Ocean Decade </a:t>
          </a:r>
        </a:p>
      </dgm:t>
    </dgm:pt>
    <dgm:pt modelId="{8B68D03D-ED6E-4841-B7EC-A21AE5679682}" type="parTrans" cxnId="{07DAC745-CBA6-4298-BE0B-DFF7E766FAC9}">
      <dgm:prSet/>
      <dgm:spPr/>
      <dgm:t>
        <a:bodyPr/>
        <a:lstStyle/>
        <a:p>
          <a:endParaRPr lang="en-US"/>
        </a:p>
      </dgm:t>
    </dgm:pt>
    <dgm:pt modelId="{E90CAD99-0947-4ABA-A361-614EA87A4C5D}" type="sibTrans" cxnId="{07DAC745-CBA6-4298-BE0B-DFF7E766FAC9}">
      <dgm:prSet/>
      <dgm:spPr/>
      <dgm:t>
        <a:bodyPr/>
        <a:lstStyle/>
        <a:p>
          <a:endParaRPr lang="en-US"/>
        </a:p>
      </dgm:t>
    </dgm:pt>
    <dgm:pt modelId="{13304517-0163-42D7-8936-7AF5D76FE1D3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/>
            <a:t>Establishment of TAC DCO</a:t>
          </a:r>
        </a:p>
      </dgm:t>
    </dgm:pt>
    <dgm:pt modelId="{EA32D464-C63D-42E8-86EA-FFE1957C77A5}" type="parTrans" cxnId="{11248CFB-68ED-49D1-B74A-F2E60C06F431}">
      <dgm:prSet/>
      <dgm:spPr/>
      <dgm:t>
        <a:bodyPr/>
        <a:lstStyle/>
        <a:p>
          <a:endParaRPr lang="en-US"/>
        </a:p>
      </dgm:t>
    </dgm:pt>
    <dgm:pt modelId="{A47F2C50-386D-4246-A040-27B0D741C4A8}" type="sibTrans" cxnId="{11248CFB-68ED-49D1-B74A-F2E60C06F431}">
      <dgm:prSet/>
      <dgm:spPr/>
      <dgm:t>
        <a:bodyPr/>
        <a:lstStyle/>
        <a:p>
          <a:endParaRPr lang="en-US"/>
        </a:p>
      </dgm:t>
    </dgm:pt>
    <dgm:pt modelId="{DA1C72A9-7158-4F2F-9906-A46059F810C5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/>
            <a:t>P3 Recruitment and Interns</a:t>
          </a:r>
        </a:p>
      </dgm:t>
    </dgm:pt>
    <dgm:pt modelId="{DEA3ACFD-872E-4454-BB25-B3CE47EAFB54}" type="parTrans" cxnId="{ED146E00-908E-429D-B8B9-DB1EA54EC7D7}">
      <dgm:prSet/>
      <dgm:spPr/>
      <dgm:t>
        <a:bodyPr/>
        <a:lstStyle/>
        <a:p>
          <a:endParaRPr lang="en-US"/>
        </a:p>
      </dgm:t>
    </dgm:pt>
    <dgm:pt modelId="{DDA0E196-B510-4AA3-B3E7-19130962EFDC}" type="sibTrans" cxnId="{ED146E00-908E-429D-B8B9-DB1EA54EC7D7}">
      <dgm:prSet/>
      <dgm:spPr/>
      <dgm:t>
        <a:bodyPr/>
        <a:lstStyle/>
        <a:p>
          <a:endParaRPr lang="en-US"/>
        </a:p>
      </dgm:t>
    </dgm:pt>
    <dgm:pt modelId="{56C2B400-0913-447A-AC13-F680253EF1EF}">
      <dgm:prSet/>
      <dgm:spPr>
        <a:ln>
          <a:solidFill>
            <a:schemeClr val="accent2">
              <a:lumMod val="75000"/>
            </a:schemeClr>
          </a:solidFill>
        </a:ln>
      </dgm:spPr>
      <dgm:t>
        <a:bodyPr/>
        <a:lstStyle/>
        <a:p>
          <a:r>
            <a:rPr lang="en-US"/>
            <a:t>Task Force (Regional Roadmap)</a:t>
          </a:r>
        </a:p>
      </dgm:t>
    </dgm:pt>
    <dgm:pt modelId="{BCB02067-D724-4772-B666-B990C9046220}" type="parTrans" cxnId="{9BE58CC1-4AED-4357-ABDF-A386A2E16842}">
      <dgm:prSet/>
      <dgm:spPr/>
      <dgm:t>
        <a:bodyPr/>
        <a:lstStyle/>
        <a:p>
          <a:endParaRPr lang="en-US"/>
        </a:p>
      </dgm:t>
    </dgm:pt>
    <dgm:pt modelId="{9759682C-6A7B-430B-9200-E79B0AB671C3}" type="sibTrans" cxnId="{9BE58CC1-4AED-4357-ABDF-A386A2E16842}">
      <dgm:prSet/>
      <dgm:spPr/>
      <dgm:t>
        <a:bodyPr/>
        <a:lstStyle/>
        <a:p>
          <a:endParaRPr lang="en-US"/>
        </a:p>
      </dgm:t>
    </dgm:pt>
    <dgm:pt modelId="{D3E3FFE9-AC91-4885-93EE-5E93DE950676}" type="pres">
      <dgm:prSet presAssocID="{515CF7DB-E472-4DA1-91F0-277F2AC4A92E}" presName="linear" presStyleCnt="0">
        <dgm:presLayoutVars>
          <dgm:dir/>
          <dgm:animLvl val="lvl"/>
          <dgm:resizeHandles val="exact"/>
        </dgm:presLayoutVars>
      </dgm:prSet>
      <dgm:spPr/>
    </dgm:pt>
    <dgm:pt modelId="{CCF9BB29-17C7-4E65-AFA1-6010A0D9254E}" type="pres">
      <dgm:prSet presAssocID="{98370DF3-EF15-466E-9A90-C9FAF02ACEFF}" presName="parentLin" presStyleCnt="0"/>
      <dgm:spPr/>
    </dgm:pt>
    <dgm:pt modelId="{72566857-C0E6-464A-B092-98EF37C18084}" type="pres">
      <dgm:prSet presAssocID="{98370DF3-EF15-466E-9A90-C9FAF02ACEFF}" presName="parentLeftMargin" presStyleLbl="node1" presStyleIdx="0" presStyleCnt="6"/>
      <dgm:spPr/>
    </dgm:pt>
    <dgm:pt modelId="{7C352B5B-39D8-472E-8CD8-16AAB4D3BB36}" type="pres">
      <dgm:prSet presAssocID="{98370DF3-EF15-466E-9A90-C9FAF02ACEFF}" presName="parentText" presStyleLbl="node1" presStyleIdx="0" presStyleCnt="6">
        <dgm:presLayoutVars>
          <dgm:chMax val="0"/>
          <dgm:bulletEnabled val="1"/>
        </dgm:presLayoutVars>
      </dgm:prSet>
      <dgm:spPr/>
    </dgm:pt>
    <dgm:pt modelId="{8645AF73-B0C9-43B0-A8C1-D3BE026FB3FC}" type="pres">
      <dgm:prSet presAssocID="{98370DF3-EF15-466E-9A90-C9FAF02ACEFF}" presName="negativeSpace" presStyleCnt="0"/>
      <dgm:spPr/>
    </dgm:pt>
    <dgm:pt modelId="{C3287EA8-354C-40C9-B213-24ADE2653E1D}" type="pres">
      <dgm:prSet presAssocID="{98370DF3-EF15-466E-9A90-C9FAF02ACEFF}" presName="childText" presStyleLbl="conFgAcc1" presStyleIdx="0" presStyleCnt="6" custLinFactNeighborX="258">
        <dgm:presLayoutVars>
          <dgm:bulletEnabled val="1"/>
        </dgm:presLayoutVars>
      </dgm:prSet>
      <dgm:spPr>
        <a:ln>
          <a:solidFill>
            <a:schemeClr val="accent2">
              <a:lumMod val="75000"/>
            </a:schemeClr>
          </a:solidFill>
        </a:ln>
      </dgm:spPr>
    </dgm:pt>
    <dgm:pt modelId="{4505986E-29E9-4BF3-9F68-1AE6F6005471}" type="pres">
      <dgm:prSet presAssocID="{F3C7EB5C-00F3-4EB2-AC25-F16C903203DB}" presName="spaceBetweenRectangles" presStyleCnt="0"/>
      <dgm:spPr/>
    </dgm:pt>
    <dgm:pt modelId="{E25AC03E-B6CD-4BED-8B7B-974513B9125D}" type="pres">
      <dgm:prSet presAssocID="{8AE38738-5757-4A58-AB62-43F83416F758}" presName="parentLin" presStyleCnt="0"/>
      <dgm:spPr/>
    </dgm:pt>
    <dgm:pt modelId="{C19C80E1-62F8-425C-AD64-11B87CC283B1}" type="pres">
      <dgm:prSet presAssocID="{8AE38738-5757-4A58-AB62-43F83416F758}" presName="parentLeftMargin" presStyleLbl="node1" presStyleIdx="0" presStyleCnt="6"/>
      <dgm:spPr/>
    </dgm:pt>
    <dgm:pt modelId="{F0BC5213-2E7B-473E-BA5C-FBC2E523E680}" type="pres">
      <dgm:prSet presAssocID="{8AE38738-5757-4A58-AB62-43F83416F758}" presName="parentText" presStyleLbl="node1" presStyleIdx="1" presStyleCnt="6">
        <dgm:presLayoutVars>
          <dgm:chMax val="0"/>
          <dgm:bulletEnabled val="1"/>
        </dgm:presLayoutVars>
      </dgm:prSet>
      <dgm:spPr/>
    </dgm:pt>
    <dgm:pt modelId="{85E43243-A5E2-4B3D-B343-02D192627482}" type="pres">
      <dgm:prSet presAssocID="{8AE38738-5757-4A58-AB62-43F83416F758}" presName="negativeSpace" presStyleCnt="0"/>
      <dgm:spPr/>
    </dgm:pt>
    <dgm:pt modelId="{BC2693D1-D410-4408-84B6-88A7055914DB}" type="pres">
      <dgm:prSet presAssocID="{8AE38738-5757-4A58-AB62-43F83416F758}" presName="childText" presStyleLbl="conFgAcc1" presStyleIdx="1" presStyleCnt="6">
        <dgm:presLayoutVars>
          <dgm:bulletEnabled val="1"/>
        </dgm:presLayoutVars>
      </dgm:prSet>
      <dgm:spPr>
        <a:ln>
          <a:solidFill>
            <a:schemeClr val="accent2">
              <a:lumMod val="75000"/>
            </a:schemeClr>
          </a:solidFill>
        </a:ln>
      </dgm:spPr>
    </dgm:pt>
    <dgm:pt modelId="{2F47E200-F2C1-4142-A589-3E7B4235CA8E}" type="pres">
      <dgm:prSet presAssocID="{A732F4E0-B00E-4F9E-9222-4087A9E4C41A}" presName="spaceBetweenRectangles" presStyleCnt="0"/>
      <dgm:spPr/>
    </dgm:pt>
    <dgm:pt modelId="{8B8F2491-089C-425D-BA98-FFE791214891}" type="pres">
      <dgm:prSet presAssocID="{757DF070-88CE-4A10-89BF-CF04837865F9}" presName="parentLin" presStyleCnt="0"/>
      <dgm:spPr/>
    </dgm:pt>
    <dgm:pt modelId="{7363AA6F-CE04-4405-B917-A76525E17EA1}" type="pres">
      <dgm:prSet presAssocID="{757DF070-88CE-4A10-89BF-CF04837865F9}" presName="parentLeftMargin" presStyleLbl="node1" presStyleIdx="1" presStyleCnt="6"/>
      <dgm:spPr/>
    </dgm:pt>
    <dgm:pt modelId="{8B1D0E4A-38F8-4E65-9A73-95C72D657D9D}" type="pres">
      <dgm:prSet presAssocID="{757DF070-88CE-4A10-89BF-CF04837865F9}" presName="parentText" presStyleLbl="node1" presStyleIdx="2" presStyleCnt="6">
        <dgm:presLayoutVars>
          <dgm:chMax val="0"/>
          <dgm:bulletEnabled val="1"/>
        </dgm:presLayoutVars>
      </dgm:prSet>
      <dgm:spPr/>
    </dgm:pt>
    <dgm:pt modelId="{E2D84FD8-1600-481C-955C-1ECE4D3CDB09}" type="pres">
      <dgm:prSet presAssocID="{757DF070-88CE-4A10-89BF-CF04837865F9}" presName="negativeSpace" presStyleCnt="0"/>
      <dgm:spPr/>
    </dgm:pt>
    <dgm:pt modelId="{D2024DB0-D14F-42D5-8AD4-DAC14C215D75}" type="pres">
      <dgm:prSet presAssocID="{757DF070-88CE-4A10-89BF-CF04837865F9}" presName="childText" presStyleLbl="conFgAcc1" presStyleIdx="2" presStyleCnt="6">
        <dgm:presLayoutVars>
          <dgm:bulletEnabled val="1"/>
        </dgm:presLayoutVars>
      </dgm:prSet>
      <dgm:spPr>
        <a:ln>
          <a:solidFill>
            <a:schemeClr val="accent2">
              <a:lumMod val="75000"/>
            </a:schemeClr>
          </a:solidFill>
        </a:ln>
      </dgm:spPr>
    </dgm:pt>
    <dgm:pt modelId="{6D9D86BF-387D-4853-9AE1-2B2D3A2D5C89}" type="pres">
      <dgm:prSet presAssocID="{372FFB83-AC57-482B-9297-82F45058FFD8}" presName="spaceBetweenRectangles" presStyleCnt="0"/>
      <dgm:spPr/>
    </dgm:pt>
    <dgm:pt modelId="{B9816176-2695-42B5-B191-8CFB6C3207E6}" type="pres">
      <dgm:prSet presAssocID="{E282E6E5-4DEC-4F3D-8129-75E3C2EA0CBE}" presName="parentLin" presStyleCnt="0"/>
      <dgm:spPr/>
    </dgm:pt>
    <dgm:pt modelId="{DF621656-241A-4EA5-8A3B-CF19A0101F9F}" type="pres">
      <dgm:prSet presAssocID="{E282E6E5-4DEC-4F3D-8129-75E3C2EA0CBE}" presName="parentLeftMargin" presStyleLbl="node1" presStyleIdx="2" presStyleCnt="6"/>
      <dgm:spPr/>
    </dgm:pt>
    <dgm:pt modelId="{085CC1DE-49C8-4B11-85ED-EDD9E41D1D22}" type="pres">
      <dgm:prSet presAssocID="{E282E6E5-4DEC-4F3D-8129-75E3C2EA0CBE}" presName="parentText" presStyleLbl="node1" presStyleIdx="3" presStyleCnt="6">
        <dgm:presLayoutVars>
          <dgm:chMax val="0"/>
          <dgm:bulletEnabled val="1"/>
        </dgm:presLayoutVars>
      </dgm:prSet>
      <dgm:spPr/>
    </dgm:pt>
    <dgm:pt modelId="{BF841B62-EF84-4E0A-827B-627B33A34D25}" type="pres">
      <dgm:prSet presAssocID="{E282E6E5-4DEC-4F3D-8129-75E3C2EA0CBE}" presName="negativeSpace" presStyleCnt="0"/>
      <dgm:spPr/>
    </dgm:pt>
    <dgm:pt modelId="{B874BAD4-3E54-4F1C-9244-FEE09B2B2333}" type="pres">
      <dgm:prSet presAssocID="{E282E6E5-4DEC-4F3D-8129-75E3C2EA0CBE}" presName="childText" presStyleLbl="conFgAcc1" presStyleIdx="3" presStyleCnt="6">
        <dgm:presLayoutVars>
          <dgm:bulletEnabled val="1"/>
        </dgm:presLayoutVars>
      </dgm:prSet>
      <dgm:spPr>
        <a:ln>
          <a:solidFill>
            <a:schemeClr val="accent2">
              <a:lumMod val="75000"/>
            </a:schemeClr>
          </a:solidFill>
        </a:ln>
      </dgm:spPr>
    </dgm:pt>
    <dgm:pt modelId="{16D3B468-9065-4AED-95D2-03BE8FF23379}" type="pres">
      <dgm:prSet presAssocID="{C30943B6-82C2-47A0-A717-E5B6CA64B067}" presName="spaceBetweenRectangles" presStyleCnt="0"/>
      <dgm:spPr/>
    </dgm:pt>
    <dgm:pt modelId="{F2FB0F01-6ECA-483C-93BF-43286B8C21C7}" type="pres">
      <dgm:prSet presAssocID="{6702C11C-57FD-4609-976A-8BDB03A7163D}" presName="parentLin" presStyleCnt="0"/>
      <dgm:spPr/>
    </dgm:pt>
    <dgm:pt modelId="{B0988202-192A-407D-8ED0-A3FA354B56D1}" type="pres">
      <dgm:prSet presAssocID="{6702C11C-57FD-4609-976A-8BDB03A7163D}" presName="parentLeftMargin" presStyleLbl="node1" presStyleIdx="3" presStyleCnt="6"/>
      <dgm:spPr/>
    </dgm:pt>
    <dgm:pt modelId="{173B425C-2F74-4061-9E93-7B755823C137}" type="pres">
      <dgm:prSet presAssocID="{6702C11C-57FD-4609-976A-8BDB03A7163D}" presName="parentText" presStyleLbl="node1" presStyleIdx="4" presStyleCnt="6">
        <dgm:presLayoutVars>
          <dgm:chMax val="0"/>
          <dgm:bulletEnabled val="1"/>
        </dgm:presLayoutVars>
      </dgm:prSet>
      <dgm:spPr/>
    </dgm:pt>
    <dgm:pt modelId="{F71EB7C3-04CB-4177-98AB-F79D7A230F30}" type="pres">
      <dgm:prSet presAssocID="{6702C11C-57FD-4609-976A-8BDB03A7163D}" presName="negativeSpace" presStyleCnt="0"/>
      <dgm:spPr/>
    </dgm:pt>
    <dgm:pt modelId="{74935ECE-14CD-4B42-8805-8207AF463B17}" type="pres">
      <dgm:prSet presAssocID="{6702C11C-57FD-4609-976A-8BDB03A7163D}" presName="childText" presStyleLbl="conFgAcc1" presStyleIdx="4" presStyleCnt="6">
        <dgm:presLayoutVars>
          <dgm:bulletEnabled val="1"/>
        </dgm:presLayoutVars>
      </dgm:prSet>
      <dgm:spPr/>
    </dgm:pt>
    <dgm:pt modelId="{A78A37CC-C38C-4513-A714-EB13BCF88C9B}" type="pres">
      <dgm:prSet presAssocID="{0A52052C-3A82-463B-8466-B5F57AD7574C}" presName="spaceBetweenRectangles" presStyleCnt="0"/>
      <dgm:spPr/>
    </dgm:pt>
    <dgm:pt modelId="{1683BD8F-5068-43F0-994A-063D1A95D076}" type="pres">
      <dgm:prSet presAssocID="{F2C1FA9F-39AA-4606-BD52-7135E33EA178}" presName="parentLin" presStyleCnt="0"/>
      <dgm:spPr/>
    </dgm:pt>
    <dgm:pt modelId="{7FCB9895-8E7E-4B6E-BDB0-2A6D99423365}" type="pres">
      <dgm:prSet presAssocID="{F2C1FA9F-39AA-4606-BD52-7135E33EA178}" presName="parentLeftMargin" presStyleLbl="node1" presStyleIdx="4" presStyleCnt="6"/>
      <dgm:spPr/>
    </dgm:pt>
    <dgm:pt modelId="{773EB479-A02A-4FD1-9871-717723D3D744}" type="pres">
      <dgm:prSet presAssocID="{F2C1FA9F-39AA-4606-BD52-7135E33EA178}" presName="parentText" presStyleLbl="node1" presStyleIdx="5" presStyleCnt="6">
        <dgm:presLayoutVars>
          <dgm:chMax val="0"/>
          <dgm:bulletEnabled val="1"/>
        </dgm:presLayoutVars>
      </dgm:prSet>
      <dgm:spPr/>
    </dgm:pt>
    <dgm:pt modelId="{2A0FD680-150E-4989-BF05-AEE4428654B3}" type="pres">
      <dgm:prSet presAssocID="{F2C1FA9F-39AA-4606-BD52-7135E33EA178}" presName="negativeSpace" presStyleCnt="0"/>
      <dgm:spPr/>
    </dgm:pt>
    <dgm:pt modelId="{B7518983-5E51-433A-88FC-81E7753CCB20}" type="pres">
      <dgm:prSet presAssocID="{F2C1FA9F-39AA-4606-BD52-7135E33EA178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ED146E00-908E-429D-B8B9-DB1EA54EC7D7}" srcId="{F2C1FA9F-39AA-4606-BD52-7135E33EA178}" destId="{DA1C72A9-7158-4F2F-9906-A46059F810C5}" srcOrd="1" destOrd="0" parTransId="{DEA3ACFD-872E-4454-BB25-B3CE47EAFB54}" sibTransId="{DDA0E196-B510-4AA3-B3E7-19130962EFDC}"/>
    <dgm:cxn modelId="{D5E18A07-4449-4EE9-B655-8A4F7A30074E}" type="presOf" srcId="{515CF7DB-E472-4DA1-91F0-277F2AC4A92E}" destId="{D3E3FFE9-AC91-4885-93EE-5E93DE950676}" srcOrd="0" destOrd="0" presId="urn:microsoft.com/office/officeart/2005/8/layout/list1"/>
    <dgm:cxn modelId="{29F7550A-6F36-4A05-91FA-20ECD62A49BB}" type="presOf" srcId="{0287DBE5-F351-4D00-A998-9C602469D04A}" destId="{74935ECE-14CD-4B42-8805-8207AF463B17}" srcOrd="0" destOrd="0" presId="urn:microsoft.com/office/officeart/2005/8/layout/list1"/>
    <dgm:cxn modelId="{E340E70C-FE07-4E96-8D5C-0D88089F7470}" srcId="{515CF7DB-E472-4DA1-91F0-277F2AC4A92E}" destId="{757DF070-88CE-4A10-89BF-CF04837865F9}" srcOrd="2" destOrd="0" parTransId="{FBE3CA9E-5D92-4700-BC3C-E8326164A58E}" sibTransId="{372FFB83-AC57-482B-9297-82F45058FFD8}"/>
    <dgm:cxn modelId="{4741730E-3FF4-4863-8E12-2797F7A9E87E}" type="presOf" srcId="{98370DF3-EF15-466E-9A90-C9FAF02ACEFF}" destId="{72566857-C0E6-464A-B092-98EF37C18084}" srcOrd="0" destOrd="0" presId="urn:microsoft.com/office/officeart/2005/8/layout/list1"/>
    <dgm:cxn modelId="{F6382121-A8AF-4A04-AEA9-AD40F28259D2}" type="presOf" srcId="{8AE38738-5757-4A58-AB62-43F83416F758}" destId="{C19C80E1-62F8-425C-AD64-11B87CC283B1}" srcOrd="0" destOrd="0" presId="urn:microsoft.com/office/officeart/2005/8/layout/list1"/>
    <dgm:cxn modelId="{A627DF24-006D-4444-9229-86B3C1A57CA3}" type="presOf" srcId="{B55BFFD3-48AA-4CAB-BF7B-E82EDAECD96C}" destId="{74935ECE-14CD-4B42-8805-8207AF463B17}" srcOrd="0" destOrd="1" presId="urn:microsoft.com/office/officeart/2005/8/layout/list1"/>
    <dgm:cxn modelId="{2B451134-59A7-49AB-9746-345B90325214}" type="presOf" srcId="{6702C11C-57FD-4609-976A-8BDB03A7163D}" destId="{B0988202-192A-407D-8ED0-A3FA354B56D1}" srcOrd="0" destOrd="0" presId="urn:microsoft.com/office/officeart/2005/8/layout/list1"/>
    <dgm:cxn modelId="{07DAC745-CBA6-4298-BE0B-DFF7E766FAC9}" srcId="{515CF7DB-E472-4DA1-91F0-277F2AC4A92E}" destId="{F2C1FA9F-39AA-4606-BD52-7135E33EA178}" srcOrd="5" destOrd="0" parTransId="{8B68D03D-ED6E-4841-B7EC-A21AE5679682}" sibTransId="{E90CAD99-0947-4ABA-A361-614EA87A4C5D}"/>
    <dgm:cxn modelId="{A62E394D-E777-4728-A846-21EC8396B0C9}" type="presOf" srcId="{E282E6E5-4DEC-4F3D-8129-75E3C2EA0CBE}" destId="{085CC1DE-49C8-4B11-85ED-EDD9E41D1D22}" srcOrd="1" destOrd="0" presId="urn:microsoft.com/office/officeart/2005/8/layout/list1"/>
    <dgm:cxn modelId="{F0EE2552-F9E5-4F5F-BEE8-B13E62F3F2BF}" srcId="{515CF7DB-E472-4DA1-91F0-277F2AC4A92E}" destId="{6702C11C-57FD-4609-976A-8BDB03A7163D}" srcOrd="4" destOrd="0" parTransId="{8BC621DE-BE9F-4C25-A014-B44F3D990CF0}" sibTransId="{0A52052C-3A82-463B-8466-B5F57AD7574C}"/>
    <dgm:cxn modelId="{99FF4268-0DA8-4D44-A0E6-D86A3B88BF09}" srcId="{515CF7DB-E472-4DA1-91F0-277F2AC4A92E}" destId="{98370DF3-EF15-466E-9A90-C9FAF02ACEFF}" srcOrd="0" destOrd="0" parTransId="{55DD569D-5990-4986-B4E5-DE8EA34C487D}" sibTransId="{F3C7EB5C-00F3-4EB2-AC25-F16C903203DB}"/>
    <dgm:cxn modelId="{569E966B-C224-4EAB-ABE0-63761D384996}" type="presOf" srcId="{98370DF3-EF15-466E-9A90-C9FAF02ACEFF}" destId="{7C352B5B-39D8-472E-8CD8-16AAB4D3BB36}" srcOrd="1" destOrd="0" presId="urn:microsoft.com/office/officeart/2005/8/layout/list1"/>
    <dgm:cxn modelId="{BD7C606F-52E2-4CD9-A354-997C6CFF7208}" type="presOf" srcId="{757DF070-88CE-4A10-89BF-CF04837865F9}" destId="{7363AA6F-CE04-4405-B917-A76525E17EA1}" srcOrd="0" destOrd="0" presId="urn:microsoft.com/office/officeart/2005/8/layout/list1"/>
    <dgm:cxn modelId="{422CE278-6158-4B6C-B24F-A5C03E57208B}" type="presOf" srcId="{F2C1FA9F-39AA-4606-BD52-7135E33EA178}" destId="{7FCB9895-8E7E-4B6E-BDB0-2A6D99423365}" srcOrd="0" destOrd="0" presId="urn:microsoft.com/office/officeart/2005/8/layout/list1"/>
    <dgm:cxn modelId="{84D2927C-C713-4BD3-8CA4-66BD2A2E038C}" type="presOf" srcId="{56C2B400-0913-447A-AC13-F680253EF1EF}" destId="{B7518983-5E51-433A-88FC-81E7753CCB20}" srcOrd="0" destOrd="2" presId="urn:microsoft.com/office/officeart/2005/8/layout/list1"/>
    <dgm:cxn modelId="{09A62E8B-46EA-40C9-BBF5-034C1B367821}" type="presOf" srcId="{13304517-0163-42D7-8936-7AF5D76FE1D3}" destId="{B7518983-5E51-433A-88FC-81E7753CCB20}" srcOrd="0" destOrd="0" presId="urn:microsoft.com/office/officeart/2005/8/layout/list1"/>
    <dgm:cxn modelId="{6C6CC290-92A4-463B-A235-CF84683E444E}" type="presOf" srcId="{8AE38738-5757-4A58-AB62-43F83416F758}" destId="{F0BC5213-2E7B-473E-BA5C-FBC2E523E680}" srcOrd="1" destOrd="0" presId="urn:microsoft.com/office/officeart/2005/8/layout/list1"/>
    <dgm:cxn modelId="{BAF0BE92-B012-42D3-9C34-10718324B0C8}" srcId="{515CF7DB-E472-4DA1-91F0-277F2AC4A92E}" destId="{8AE38738-5757-4A58-AB62-43F83416F758}" srcOrd="1" destOrd="0" parTransId="{00BA828F-C2E7-421D-B9B0-245559D0898F}" sibTransId="{A732F4E0-B00E-4F9E-9222-4087A9E4C41A}"/>
    <dgm:cxn modelId="{A1B61E93-7962-45E3-B7FB-2B49549656D9}" type="presOf" srcId="{6702C11C-57FD-4609-976A-8BDB03A7163D}" destId="{173B425C-2F74-4061-9E93-7B755823C137}" srcOrd="1" destOrd="0" presId="urn:microsoft.com/office/officeart/2005/8/layout/list1"/>
    <dgm:cxn modelId="{C1AADC93-F163-4055-8A1A-370343E4AFC2}" srcId="{6702C11C-57FD-4609-976A-8BDB03A7163D}" destId="{B55BFFD3-48AA-4CAB-BF7B-E82EDAECD96C}" srcOrd="1" destOrd="0" parTransId="{9D9DD418-09C3-412B-9DF6-C760BBC916E0}" sibTransId="{FBE0279D-25E0-48B9-8EA9-A7685CB1DBFF}"/>
    <dgm:cxn modelId="{8B1D8BA0-A2B9-4F52-B392-8121EB4D3720}" type="presOf" srcId="{757DF070-88CE-4A10-89BF-CF04837865F9}" destId="{8B1D0E4A-38F8-4E65-9A73-95C72D657D9D}" srcOrd="1" destOrd="0" presId="urn:microsoft.com/office/officeart/2005/8/layout/list1"/>
    <dgm:cxn modelId="{9BE58CC1-4AED-4357-ABDF-A386A2E16842}" srcId="{F2C1FA9F-39AA-4606-BD52-7135E33EA178}" destId="{56C2B400-0913-447A-AC13-F680253EF1EF}" srcOrd="2" destOrd="0" parTransId="{BCB02067-D724-4772-B666-B990C9046220}" sibTransId="{9759682C-6A7B-430B-9200-E79B0AB671C3}"/>
    <dgm:cxn modelId="{F6124CC3-7A9D-42C2-BE7A-41CFCD88F673}" type="presOf" srcId="{DA1C72A9-7158-4F2F-9906-A46059F810C5}" destId="{B7518983-5E51-433A-88FC-81E7753CCB20}" srcOrd="0" destOrd="1" presId="urn:microsoft.com/office/officeart/2005/8/layout/list1"/>
    <dgm:cxn modelId="{408688CD-18BB-4BCB-9FFA-3CCD6498F376}" srcId="{6702C11C-57FD-4609-976A-8BDB03A7163D}" destId="{0287DBE5-F351-4D00-A998-9C602469D04A}" srcOrd="0" destOrd="0" parTransId="{70FF380A-F293-499D-AA1D-A5A56F1FAB38}" sibTransId="{08AB55D9-AE84-4EE4-BECE-85E1EC4353D9}"/>
    <dgm:cxn modelId="{42B06FD3-0344-4BA5-B4AF-144F8D6A540E}" srcId="{515CF7DB-E472-4DA1-91F0-277F2AC4A92E}" destId="{E282E6E5-4DEC-4F3D-8129-75E3C2EA0CBE}" srcOrd="3" destOrd="0" parTransId="{D83E88CC-CC53-41FA-BD80-A9B26E1ADFC9}" sibTransId="{C30943B6-82C2-47A0-A717-E5B6CA64B067}"/>
    <dgm:cxn modelId="{B472EBDD-F192-42EE-A76C-E00C50B05FCC}" type="presOf" srcId="{F2C1FA9F-39AA-4606-BD52-7135E33EA178}" destId="{773EB479-A02A-4FD1-9871-717723D3D744}" srcOrd="1" destOrd="0" presId="urn:microsoft.com/office/officeart/2005/8/layout/list1"/>
    <dgm:cxn modelId="{56E547E6-47C7-4377-8ABA-725186305AAE}" type="presOf" srcId="{E282E6E5-4DEC-4F3D-8129-75E3C2EA0CBE}" destId="{DF621656-241A-4EA5-8A3B-CF19A0101F9F}" srcOrd="0" destOrd="0" presId="urn:microsoft.com/office/officeart/2005/8/layout/list1"/>
    <dgm:cxn modelId="{11248CFB-68ED-49D1-B74A-F2E60C06F431}" srcId="{F2C1FA9F-39AA-4606-BD52-7135E33EA178}" destId="{13304517-0163-42D7-8936-7AF5D76FE1D3}" srcOrd="0" destOrd="0" parTransId="{EA32D464-C63D-42E8-86EA-FFE1957C77A5}" sibTransId="{A47F2C50-386D-4246-A040-27B0D741C4A8}"/>
    <dgm:cxn modelId="{93053C97-5D90-48F5-9271-69B47DAD10E8}" type="presParOf" srcId="{D3E3FFE9-AC91-4885-93EE-5E93DE950676}" destId="{CCF9BB29-17C7-4E65-AFA1-6010A0D9254E}" srcOrd="0" destOrd="0" presId="urn:microsoft.com/office/officeart/2005/8/layout/list1"/>
    <dgm:cxn modelId="{B3C739AC-AD8C-4505-AA71-B3135AAD7239}" type="presParOf" srcId="{CCF9BB29-17C7-4E65-AFA1-6010A0D9254E}" destId="{72566857-C0E6-464A-B092-98EF37C18084}" srcOrd="0" destOrd="0" presId="urn:microsoft.com/office/officeart/2005/8/layout/list1"/>
    <dgm:cxn modelId="{EE0AB0BF-DE88-4A12-8036-E72DB410C92B}" type="presParOf" srcId="{CCF9BB29-17C7-4E65-AFA1-6010A0D9254E}" destId="{7C352B5B-39D8-472E-8CD8-16AAB4D3BB36}" srcOrd="1" destOrd="0" presId="urn:microsoft.com/office/officeart/2005/8/layout/list1"/>
    <dgm:cxn modelId="{9B9AF5AE-A91A-49A3-B186-90EFB381183E}" type="presParOf" srcId="{D3E3FFE9-AC91-4885-93EE-5E93DE950676}" destId="{8645AF73-B0C9-43B0-A8C1-D3BE026FB3FC}" srcOrd="1" destOrd="0" presId="urn:microsoft.com/office/officeart/2005/8/layout/list1"/>
    <dgm:cxn modelId="{2E5FEF14-43B5-4924-B360-D38FB9171F88}" type="presParOf" srcId="{D3E3FFE9-AC91-4885-93EE-5E93DE950676}" destId="{C3287EA8-354C-40C9-B213-24ADE2653E1D}" srcOrd="2" destOrd="0" presId="urn:microsoft.com/office/officeart/2005/8/layout/list1"/>
    <dgm:cxn modelId="{5E529F54-A6B5-4D7B-9831-7A485F499A38}" type="presParOf" srcId="{D3E3FFE9-AC91-4885-93EE-5E93DE950676}" destId="{4505986E-29E9-4BF3-9F68-1AE6F6005471}" srcOrd="3" destOrd="0" presId="urn:microsoft.com/office/officeart/2005/8/layout/list1"/>
    <dgm:cxn modelId="{B0D6CAF9-FD03-45F6-8A07-1ADEB6452433}" type="presParOf" srcId="{D3E3FFE9-AC91-4885-93EE-5E93DE950676}" destId="{E25AC03E-B6CD-4BED-8B7B-974513B9125D}" srcOrd="4" destOrd="0" presId="urn:microsoft.com/office/officeart/2005/8/layout/list1"/>
    <dgm:cxn modelId="{59EA1CB8-17B9-4E6C-B548-9262A2642781}" type="presParOf" srcId="{E25AC03E-B6CD-4BED-8B7B-974513B9125D}" destId="{C19C80E1-62F8-425C-AD64-11B87CC283B1}" srcOrd="0" destOrd="0" presId="urn:microsoft.com/office/officeart/2005/8/layout/list1"/>
    <dgm:cxn modelId="{BF553ABF-F848-4D58-88AE-B415AAFFD1C4}" type="presParOf" srcId="{E25AC03E-B6CD-4BED-8B7B-974513B9125D}" destId="{F0BC5213-2E7B-473E-BA5C-FBC2E523E680}" srcOrd="1" destOrd="0" presId="urn:microsoft.com/office/officeart/2005/8/layout/list1"/>
    <dgm:cxn modelId="{461341C0-28B9-4902-B3D7-03E0BB056DCC}" type="presParOf" srcId="{D3E3FFE9-AC91-4885-93EE-5E93DE950676}" destId="{85E43243-A5E2-4B3D-B343-02D192627482}" srcOrd="5" destOrd="0" presId="urn:microsoft.com/office/officeart/2005/8/layout/list1"/>
    <dgm:cxn modelId="{9DEE95D6-7AA9-4D3E-8B80-62FD457953AC}" type="presParOf" srcId="{D3E3FFE9-AC91-4885-93EE-5E93DE950676}" destId="{BC2693D1-D410-4408-84B6-88A7055914DB}" srcOrd="6" destOrd="0" presId="urn:microsoft.com/office/officeart/2005/8/layout/list1"/>
    <dgm:cxn modelId="{5C5C1058-334A-4834-B2C4-84A61377A0CE}" type="presParOf" srcId="{D3E3FFE9-AC91-4885-93EE-5E93DE950676}" destId="{2F47E200-F2C1-4142-A589-3E7B4235CA8E}" srcOrd="7" destOrd="0" presId="urn:microsoft.com/office/officeart/2005/8/layout/list1"/>
    <dgm:cxn modelId="{92B6123E-02C1-46A3-83BE-D3AB1DE09354}" type="presParOf" srcId="{D3E3FFE9-AC91-4885-93EE-5E93DE950676}" destId="{8B8F2491-089C-425D-BA98-FFE791214891}" srcOrd="8" destOrd="0" presId="urn:microsoft.com/office/officeart/2005/8/layout/list1"/>
    <dgm:cxn modelId="{6E5B6B76-8EB1-4DC6-9DD3-B1E860BDD8BA}" type="presParOf" srcId="{8B8F2491-089C-425D-BA98-FFE791214891}" destId="{7363AA6F-CE04-4405-B917-A76525E17EA1}" srcOrd="0" destOrd="0" presId="urn:microsoft.com/office/officeart/2005/8/layout/list1"/>
    <dgm:cxn modelId="{20ED5245-3A6A-4451-8EA4-76EFA3B41F3A}" type="presParOf" srcId="{8B8F2491-089C-425D-BA98-FFE791214891}" destId="{8B1D0E4A-38F8-4E65-9A73-95C72D657D9D}" srcOrd="1" destOrd="0" presId="urn:microsoft.com/office/officeart/2005/8/layout/list1"/>
    <dgm:cxn modelId="{38A16E6F-E7B0-43B8-88C5-963BE2D984DC}" type="presParOf" srcId="{D3E3FFE9-AC91-4885-93EE-5E93DE950676}" destId="{E2D84FD8-1600-481C-955C-1ECE4D3CDB09}" srcOrd="9" destOrd="0" presId="urn:microsoft.com/office/officeart/2005/8/layout/list1"/>
    <dgm:cxn modelId="{47056B11-7D80-414B-8B95-338A397E8FE3}" type="presParOf" srcId="{D3E3FFE9-AC91-4885-93EE-5E93DE950676}" destId="{D2024DB0-D14F-42D5-8AD4-DAC14C215D75}" srcOrd="10" destOrd="0" presId="urn:microsoft.com/office/officeart/2005/8/layout/list1"/>
    <dgm:cxn modelId="{F920162D-DAE3-4FD1-8B74-3B6C264C33A7}" type="presParOf" srcId="{D3E3FFE9-AC91-4885-93EE-5E93DE950676}" destId="{6D9D86BF-387D-4853-9AE1-2B2D3A2D5C89}" srcOrd="11" destOrd="0" presId="urn:microsoft.com/office/officeart/2005/8/layout/list1"/>
    <dgm:cxn modelId="{4676E3EB-4D66-4BB3-9D85-0643EB91D324}" type="presParOf" srcId="{D3E3FFE9-AC91-4885-93EE-5E93DE950676}" destId="{B9816176-2695-42B5-B191-8CFB6C3207E6}" srcOrd="12" destOrd="0" presId="urn:microsoft.com/office/officeart/2005/8/layout/list1"/>
    <dgm:cxn modelId="{AEE43077-48C3-4D66-AEF5-C7C326B154BD}" type="presParOf" srcId="{B9816176-2695-42B5-B191-8CFB6C3207E6}" destId="{DF621656-241A-4EA5-8A3B-CF19A0101F9F}" srcOrd="0" destOrd="0" presId="urn:microsoft.com/office/officeart/2005/8/layout/list1"/>
    <dgm:cxn modelId="{7A438892-983E-4021-A485-4CF095775142}" type="presParOf" srcId="{B9816176-2695-42B5-B191-8CFB6C3207E6}" destId="{085CC1DE-49C8-4B11-85ED-EDD9E41D1D22}" srcOrd="1" destOrd="0" presId="urn:microsoft.com/office/officeart/2005/8/layout/list1"/>
    <dgm:cxn modelId="{466D1A87-BF31-4715-81C3-95C83FF49417}" type="presParOf" srcId="{D3E3FFE9-AC91-4885-93EE-5E93DE950676}" destId="{BF841B62-EF84-4E0A-827B-627B33A34D25}" srcOrd="13" destOrd="0" presId="urn:microsoft.com/office/officeart/2005/8/layout/list1"/>
    <dgm:cxn modelId="{07595F48-870E-4B85-B804-1C1E4642189D}" type="presParOf" srcId="{D3E3FFE9-AC91-4885-93EE-5E93DE950676}" destId="{B874BAD4-3E54-4F1C-9244-FEE09B2B2333}" srcOrd="14" destOrd="0" presId="urn:microsoft.com/office/officeart/2005/8/layout/list1"/>
    <dgm:cxn modelId="{0F0DB13D-3368-4D7B-A618-AF95649EAC8D}" type="presParOf" srcId="{D3E3FFE9-AC91-4885-93EE-5E93DE950676}" destId="{16D3B468-9065-4AED-95D2-03BE8FF23379}" srcOrd="15" destOrd="0" presId="urn:microsoft.com/office/officeart/2005/8/layout/list1"/>
    <dgm:cxn modelId="{C1E4225D-818C-4530-80C7-C8C249EA8935}" type="presParOf" srcId="{D3E3FFE9-AC91-4885-93EE-5E93DE950676}" destId="{F2FB0F01-6ECA-483C-93BF-43286B8C21C7}" srcOrd="16" destOrd="0" presId="urn:microsoft.com/office/officeart/2005/8/layout/list1"/>
    <dgm:cxn modelId="{240A48AA-7B90-4E49-8381-B4BC3BC06105}" type="presParOf" srcId="{F2FB0F01-6ECA-483C-93BF-43286B8C21C7}" destId="{B0988202-192A-407D-8ED0-A3FA354B56D1}" srcOrd="0" destOrd="0" presId="urn:microsoft.com/office/officeart/2005/8/layout/list1"/>
    <dgm:cxn modelId="{54DC614F-B0A0-4C76-9008-0193370A109F}" type="presParOf" srcId="{F2FB0F01-6ECA-483C-93BF-43286B8C21C7}" destId="{173B425C-2F74-4061-9E93-7B755823C137}" srcOrd="1" destOrd="0" presId="urn:microsoft.com/office/officeart/2005/8/layout/list1"/>
    <dgm:cxn modelId="{F7942643-2BB0-45EE-A13D-218CF4211205}" type="presParOf" srcId="{D3E3FFE9-AC91-4885-93EE-5E93DE950676}" destId="{F71EB7C3-04CB-4177-98AB-F79D7A230F30}" srcOrd="17" destOrd="0" presId="urn:microsoft.com/office/officeart/2005/8/layout/list1"/>
    <dgm:cxn modelId="{709225A8-3FF3-44D8-A15C-5FE95F6E4F94}" type="presParOf" srcId="{D3E3FFE9-AC91-4885-93EE-5E93DE950676}" destId="{74935ECE-14CD-4B42-8805-8207AF463B17}" srcOrd="18" destOrd="0" presId="urn:microsoft.com/office/officeart/2005/8/layout/list1"/>
    <dgm:cxn modelId="{642D9FE7-731E-4C46-95CA-032B869D39E8}" type="presParOf" srcId="{D3E3FFE9-AC91-4885-93EE-5E93DE950676}" destId="{A78A37CC-C38C-4513-A714-EB13BCF88C9B}" srcOrd="19" destOrd="0" presId="urn:microsoft.com/office/officeart/2005/8/layout/list1"/>
    <dgm:cxn modelId="{172B1AAD-DB2E-48EA-A325-1CDF1627013D}" type="presParOf" srcId="{D3E3FFE9-AC91-4885-93EE-5E93DE950676}" destId="{1683BD8F-5068-43F0-994A-063D1A95D076}" srcOrd="20" destOrd="0" presId="urn:microsoft.com/office/officeart/2005/8/layout/list1"/>
    <dgm:cxn modelId="{1D63A31D-D422-444D-BBB0-91CF4DCA7B70}" type="presParOf" srcId="{1683BD8F-5068-43F0-994A-063D1A95D076}" destId="{7FCB9895-8E7E-4B6E-BDB0-2A6D99423365}" srcOrd="0" destOrd="0" presId="urn:microsoft.com/office/officeart/2005/8/layout/list1"/>
    <dgm:cxn modelId="{D0AEAFAB-A8F1-4B6F-ABA8-8519C99DACFF}" type="presParOf" srcId="{1683BD8F-5068-43F0-994A-063D1A95D076}" destId="{773EB479-A02A-4FD1-9871-717723D3D744}" srcOrd="1" destOrd="0" presId="urn:microsoft.com/office/officeart/2005/8/layout/list1"/>
    <dgm:cxn modelId="{2E0A7844-C406-4AFE-AC4C-3F7B1389C3B7}" type="presParOf" srcId="{D3E3FFE9-AC91-4885-93EE-5E93DE950676}" destId="{2A0FD680-150E-4989-BF05-AEE4428654B3}" srcOrd="21" destOrd="0" presId="urn:microsoft.com/office/officeart/2005/8/layout/list1"/>
    <dgm:cxn modelId="{12190B90-0C66-4B7E-B1B4-7D600709F1DE}" type="presParOf" srcId="{D3E3FFE9-AC91-4885-93EE-5E93DE950676}" destId="{B7518983-5E51-433A-88FC-81E7753CCB20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D5044C-0C65-4612-9280-60B09818432D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9821FA78-27AC-4116-82C4-C47BBC2C7EB9}">
      <dgm:prSet/>
      <dgm:spPr/>
      <dgm:t>
        <a:bodyPr/>
        <a:lstStyle/>
        <a:p>
          <a:r>
            <a:rPr lang="en-US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Field training and access to technology</a:t>
          </a:r>
        </a:p>
      </dgm:t>
    </dgm:pt>
    <dgm:pt modelId="{03348E38-8483-4741-9DEB-9F9D3D83FDAB}" type="parTrans" cxnId="{93F7F452-D8FE-46F8-BD8D-009B435C14DF}">
      <dgm:prSet/>
      <dgm:spPr/>
      <dgm:t>
        <a:bodyPr/>
        <a:lstStyle/>
        <a:p>
          <a:endParaRPr lang="en-US"/>
        </a:p>
      </dgm:t>
    </dgm:pt>
    <dgm:pt modelId="{2EF2A053-7341-455A-99C6-A8097C53D712}" type="sibTrans" cxnId="{93F7F452-D8FE-46F8-BD8D-009B435C14DF}">
      <dgm:prSet/>
      <dgm:spPr/>
      <dgm:t>
        <a:bodyPr/>
        <a:lstStyle/>
        <a:p>
          <a:endParaRPr lang="en-US"/>
        </a:p>
      </dgm:t>
    </dgm:pt>
    <dgm:pt modelId="{77D2C900-1389-450D-8ECE-9DACCA2152A6}">
      <dgm:prSet/>
      <dgm:spPr/>
      <dgm:t>
        <a:bodyPr/>
        <a:lstStyle/>
        <a:p>
          <a:r>
            <a:rPr lang="en-US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Training in use of data networks</a:t>
          </a:r>
        </a:p>
      </dgm:t>
    </dgm:pt>
    <dgm:pt modelId="{8A2C68E8-D657-4D33-9805-3F959B1F3AE1}" type="parTrans" cxnId="{18D389C8-6E59-4283-A410-D91CCD3D6791}">
      <dgm:prSet/>
      <dgm:spPr/>
      <dgm:t>
        <a:bodyPr/>
        <a:lstStyle/>
        <a:p>
          <a:endParaRPr lang="en-US"/>
        </a:p>
      </dgm:t>
    </dgm:pt>
    <dgm:pt modelId="{73D7170B-411E-4E49-BF19-992976EFBB91}" type="sibTrans" cxnId="{18D389C8-6E59-4283-A410-D91CCD3D6791}">
      <dgm:prSet/>
      <dgm:spPr/>
      <dgm:t>
        <a:bodyPr/>
        <a:lstStyle/>
        <a:p>
          <a:endParaRPr lang="en-US"/>
        </a:p>
      </dgm:t>
    </dgm:pt>
    <dgm:pt modelId="{59ACAC1F-E8D2-4567-A902-244353B6AE33}">
      <dgm:prSet/>
      <dgm:spPr/>
      <dgm:t>
        <a:bodyPr/>
        <a:lstStyle/>
        <a:p>
          <a:r>
            <a:rPr lang="en-US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Training for Ocean Observations for decision making</a:t>
          </a:r>
        </a:p>
      </dgm:t>
    </dgm:pt>
    <dgm:pt modelId="{8828B22F-EC1F-4011-BCA5-43E5B5050EAE}" type="parTrans" cxnId="{2C430CE7-CEAC-47AD-9F43-CFD163D6FC81}">
      <dgm:prSet/>
      <dgm:spPr/>
      <dgm:t>
        <a:bodyPr/>
        <a:lstStyle/>
        <a:p>
          <a:endParaRPr lang="en-US"/>
        </a:p>
      </dgm:t>
    </dgm:pt>
    <dgm:pt modelId="{DA11C060-37FD-41B9-A1BE-8381CBF89CA7}" type="sibTrans" cxnId="{2C430CE7-CEAC-47AD-9F43-CFD163D6FC81}">
      <dgm:prSet/>
      <dgm:spPr/>
      <dgm:t>
        <a:bodyPr/>
        <a:lstStyle/>
        <a:p>
          <a:endParaRPr lang="en-US"/>
        </a:p>
      </dgm:t>
    </dgm:pt>
    <dgm:pt modelId="{6E3AC32E-ED59-43FD-A732-F68E5A9D35DB}">
      <dgm:prSet/>
      <dgm:spPr/>
      <dgm:t>
        <a:bodyPr/>
        <a:lstStyle/>
        <a:p>
          <a:r>
            <a:rPr lang="en-US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Support of approvals for data collection in EEZs</a:t>
          </a:r>
        </a:p>
      </dgm:t>
    </dgm:pt>
    <dgm:pt modelId="{A8893F9B-EAA6-4012-8575-1A281AA253E6}" type="parTrans" cxnId="{31396396-4E58-468F-95AE-B3E30FA218A8}">
      <dgm:prSet/>
      <dgm:spPr/>
      <dgm:t>
        <a:bodyPr/>
        <a:lstStyle/>
        <a:p>
          <a:endParaRPr lang="en-US"/>
        </a:p>
      </dgm:t>
    </dgm:pt>
    <dgm:pt modelId="{B08ECD7E-BFDC-4D78-8C11-EB150DA66039}" type="sibTrans" cxnId="{31396396-4E58-468F-95AE-B3E30FA218A8}">
      <dgm:prSet/>
      <dgm:spPr/>
      <dgm:t>
        <a:bodyPr/>
        <a:lstStyle/>
        <a:p>
          <a:endParaRPr lang="en-US"/>
        </a:p>
      </dgm:t>
    </dgm:pt>
    <dgm:pt modelId="{33885CFF-3500-4D09-99ED-73B8EB01D8CB}">
      <dgm:prSet/>
      <dgm:spPr/>
      <dgm:t>
        <a:bodyPr/>
        <a:lstStyle/>
        <a:p>
          <a:r>
            <a:rPr lang="en-US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Engagement sessions for policy-makers</a:t>
          </a:r>
        </a:p>
      </dgm:t>
    </dgm:pt>
    <dgm:pt modelId="{EE7A1DAD-9B7D-4BCC-B663-E9FEDD33D4C5}" type="parTrans" cxnId="{7FB026D8-E547-49E5-BB8C-BEE8FF28BB6D}">
      <dgm:prSet/>
      <dgm:spPr/>
      <dgm:t>
        <a:bodyPr/>
        <a:lstStyle/>
        <a:p>
          <a:endParaRPr lang="en-US"/>
        </a:p>
      </dgm:t>
    </dgm:pt>
    <dgm:pt modelId="{16A1F53A-4248-4E14-B86E-89E3B4FCA08C}" type="sibTrans" cxnId="{7FB026D8-E547-49E5-BB8C-BEE8FF28BB6D}">
      <dgm:prSet/>
      <dgm:spPr/>
      <dgm:t>
        <a:bodyPr/>
        <a:lstStyle/>
        <a:p>
          <a:endParaRPr lang="en-US"/>
        </a:p>
      </dgm:t>
    </dgm:pt>
    <dgm:pt modelId="{1F0BF030-6E57-49FD-88F9-9B80D00536B7}" type="pres">
      <dgm:prSet presAssocID="{DBD5044C-0C65-4612-9280-60B09818432D}" presName="root" presStyleCnt="0">
        <dgm:presLayoutVars>
          <dgm:dir/>
          <dgm:resizeHandles val="exact"/>
        </dgm:presLayoutVars>
      </dgm:prSet>
      <dgm:spPr/>
    </dgm:pt>
    <dgm:pt modelId="{94D44777-0926-436C-9D5C-7BCDE3220700}" type="pres">
      <dgm:prSet presAssocID="{9821FA78-27AC-4116-82C4-C47BBC2C7EB9}" presName="compNode" presStyleCnt="0"/>
      <dgm:spPr/>
    </dgm:pt>
    <dgm:pt modelId="{A5C9C96D-9847-4054-9F5F-C6C2235947A1}" type="pres">
      <dgm:prSet presAssocID="{9821FA78-27AC-4116-82C4-C47BBC2C7EB9}" presName="bgRect" presStyleLbl="bgShp" presStyleIdx="0" presStyleCnt="5"/>
      <dgm:spPr/>
    </dgm:pt>
    <dgm:pt modelId="{524399FF-09BF-4FF6-8B41-DEA38F78703D}" type="pres">
      <dgm:prSet presAssocID="{9821FA78-27AC-4116-82C4-C47BBC2C7EB9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estro"/>
        </a:ext>
      </dgm:extLst>
    </dgm:pt>
    <dgm:pt modelId="{DE23BF9D-F3FA-4EBF-B37A-270E5D2ACA80}" type="pres">
      <dgm:prSet presAssocID="{9821FA78-27AC-4116-82C4-C47BBC2C7EB9}" presName="spaceRect" presStyleCnt="0"/>
      <dgm:spPr/>
    </dgm:pt>
    <dgm:pt modelId="{64A52D42-D54B-4F00-B831-03788E8587F1}" type="pres">
      <dgm:prSet presAssocID="{9821FA78-27AC-4116-82C4-C47BBC2C7EB9}" presName="parTx" presStyleLbl="revTx" presStyleIdx="0" presStyleCnt="5">
        <dgm:presLayoutVars>
          <dgm:chMax val="0"/>
          <dgm:chPref val="0"/>
        </dgm:presLayoutVars>
      </dgm:prSet>
      <dgm:spPr/>
    </dgm:pt>
    <dgm:pt modelId="{BF60A2E6-1C84-471F-BCA2-08EBFCCFE0D4}" type="pres">
      <dgm:prSet presAssocID="{2EF2A053-7341-455A-99C6-A8097C53D712}" presName="sibTrans" presStyleCnt="0"/>
      <dgm:spPr/>
    </dgm:pt>
    <dgm:pt modelId="{07A7CC0F-4C1C-43F8-8126-358C8F12F0E1}" type="pres">
      <dgm:prSet presAssocID="{77D2C900-1389-450D-8ECE-9DACCA2152A6}" presName="compNode" presStyleCnt="0"/>
      <dgm:spPr/>
    </dgm:pt>
    <dgm:pt modelId="{7F9C1B47-11A5-482E-B1B3-465D3523721C}" type="pres">
      <dgm:prSet presAssocID="{77D2C900-1389-450D-8ECE-9DACCA2152A6}" presName="bgRect" presStyleLbl="bgShp" presStyleIdx="1" presStyleCnt="5"/>
      <dgm:spPr/>
    </dgm:pt>
    <dgm:pt modelId="{1F541FD1-0DB3-4B67-8E05-14300B9E0933}" type="pres">
      <dgm:prSet presAssocID="{77D2C900-1389-450D-8ECE-9DACCA2152A6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0488C2B3-5724-41EE-831E-D47D588745BD}" type="pres">
      <dgm:prSet presAssocID="{77D2C900-1389-450D-8ECE-9DACCA2152A6}" presName="spaceRect" presStyleCnt="0"/>
      <dgm:spPr/>
    </dgm:pt>
    <dgm:pt modelId="{D77F0250-6ACF-455E-B13A-412E972F56B9}" type="pres">
      <dgm:prSet presAssocID="{77D2C900-1389-450D-8ECE-9DACCA2152A6}" presName="parTx" presStyleLbl="revTx" presStyleIdx="1" presStyleCnt="5">
        <dgm:presLayoutVars>
          <dgm:chMax val="0"/>
          <dgm:chPref val="0"/>
        </dgm:presLayoutVars>
      </dgm:prSet>
      <dgm:spPr/>
    </dgm:pt>
    <dgm:pt modelId="{8300727E-A94D-4403-9F7E-2AC92D17B548}" type="pres">
      <dgm:prSet presAssocID="{73D7170B-411E-4E49-BF19-992976EFBB91}" presName="sibTrans" presStyleCnt="0"/>
      <dgm:spPr/>
    </dgm:pt>
    <dgm:pt modelId="{00CF571A-6035-4DEE-A311-A4D95287250B}" type="pres">
      <dgm:prSet presAssocID="{59ACAC1F-E8D2-4567-A902-244353B6AE33}" presName="compNode" presStyleCnt="0"/>
      <dgm:spPr/>
    </dgm:pt>
    <dgm:pt modelId="{F567A78A-FA8E-4C0B-B9E6-B3601C88E57E}" type="pres">
      <dgm:prSet presAssocID="{59ACAC1F-E8D2-4567-A902-244353B6AE33}" presName="bgRect" presStyleLbl="bgShp" presStyleIdx="2" presStyleCnt="5"/>
      <dgm:spPr/>
    </dgm:pt>
    <dgm:pt modelId="{C236989F-899E-4449-9E9D-EA3714D38971}" type="pres">
      <dgm:prSet presAssocID="{59ACAC1F-E8D2-4567-A902-244353B6AE3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z"/>
        </a:ext>
      </dgm:extLst>
    </dgm:pt>
    <dgm:pt modelId="{078E3036-475A-4C2D-8442-71E674BEEF13}" type="pres">
      <dgm:prSet presAssocID="{59ACAC1F-E8D2-4567-A902-244353B6AE33}" presName="spaceRect" presStyleCnt="0"/>
      <dgm:spPr/>
    </dgm:pt>
    <dgm:pt modelId="{DD5BA0F5-04D3-489B-9F45-1DA6A3A6AFA0}" type="pres">
      <dgm:prSet presAssocID="{59ACAC1F-E8D2-4567-A902-244353B6AE33}" presName="parTx" presStyleLbl="revTx" presStyleIdx="2" presStyleCnt="5">
        <dgm:presLayoutVars>
          <dgm:chMax val="0"/>
          <dgm:chPref val="0"/>
        </dgm:presLayoutVars>
      </dgm:prSet>
      <dgm:spPr/>
    </dgm:pt>
    <dgm:pt modelId="{9F818662-E24E-4278-8BF5-9275B53891A7}" type="pres">
      <dgm:prSet presAssocID="{DA11C060-37FD-41B9-A1BE-8381CBF89CA7}" presName="sibTrans" presStyleCnt="0"/>
      <dgm:spPr/>
    </dgm:pt>
    <dgm:pt modelId="{28A1A7AF-3273-45A4-9BED-129F365390B5}" type="pres">
      <dgm:prSet presAssocID="{6E3AC32E-ED59-43FD-A732-F68E5A9D35DB}" presName="compNode" presStyleCnt="0"/>
      <dgm:spPr/>
    </dgm:pt>
    <dgm:pt modelId="{1371EEE0-6FF2-444D-B5C8-4642611125A1}" type="pres">
      <dgm:prSet presAssocID="{6E3AC32E-ED59-43FD-A732-F68E5A9D35DB}" presName="bgRect" presStyleLbl="bgShp" presStyleIdx="3" presStyleCnt="5"/>
      <dgm:spPr/>
    </dgm:pt>
    <dgm:pt modelId="{5A2DA21F-718A-422F-87BE-A03C2739823A}" type="pres">
      <dgm:prSet presAssocID="{6E3AC32E-ED59-43FD-A732-F68E5A9D35DB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ca de verificación"/>
        </a:ext>
      </dgm:extLst>
    </dgm:pt>
    <dgm:pt modelId="{7E9662B5-AC64-45A8-B917-08DED2EE914C}" type="pres">
      <dgm:prSet presAssocID="{6E3AC32E-ED59-43FD-A732-F68E5A9D35DB}" presName="spaceRect" presStyleCnt="0"/>
      <dgm:spPr/>
    </dgm:pt>
    <dgm:pt modelId="{9B3B4A31-51ED-4D40-9C33-C4A803B33D5E}" type="pres">
      <dgm:prSet presAssocID="{6E3AC32E-ED59-43FD-A732-F68E5A9D35DB}" presName="parTx" presStyleLbl="revTx" presStyleIdx="3" presStyleCnt="5">
        <dgm:presLayoutVars>
          <dgm:chMax val="0"/>
          <dgm:chPref val="0"/>
        </dgm:presLayoutVars>
      </dgm:prSet>
      <dgm:spPr/>
    </dgm:pt>
    <dgm:pt modelId="{CF84A72C-C707-4738-B4A3-1CE59A598C71}" type="pres">
      <dgm:prSet presAssocID="{B08ECD7E-BFDC-4D78-8C11-EB150DA66039}" presName="sibTrans" presStyleCnt="0"/>
      <dgm:spPr/>
    </dgm:pt>
    <dgm:pt modelId="{278279FE-E5E4-46C7-86A7-B2C54FBDCDE1}" type="pres">
      <dgm:prSet presAssocID="{33885CFF-3500-4D09-99ED-73B8EB01D8CB}" presName="compNode" presStyleCnt="0"/>
      <dgm:spPr/>
    </dgm:pt>
    <dgm:pt modelId="{BDA3B046-50CF-4FD6-AE2D-5D1F3E9ACA92}" type="pres">
      <dgm:prSet presAssocID="{33885CFF-3500-4D09-99ED-73B8EB01D8CB}" presName="bgRect" presStyleLbl="bgShp" presStyleIdx="4" presStyleCnt="5"/>
      <dgm:spPr/>
    </dgm:pt>
    <dgm:pt modelId="{18C04197-CDE6-4DB2-B232-A291D2CBD335}" type="pres">
      <dgm:prSet presAssocID="{33885CFF-3500-4D09-99ED-73B8EB01D8CB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unión"/>
        </a:ext>
      </dgm:extLst>
    </dgm:pt>
    <dgm:pt modelId="{1C717605-9064-44EC-8C4B-43D1B2E35B99}" type="pres">
      <dgm:prSet presAssocID="{33885CFF-3500-4D09-99ED-73B8EB01D8CB}" presName="spaceRect" presStyleCnt="0"/>
      <dgm:spPr/>
    </dgm:pt>
    <dgm:pt modelId="{7C89D2FC-B28F-42D9-AD4D-0115163EBFB2}" type="pres">
      <dgm:prSet presAssocID="{33885CFF-3500-4D09-99ED-73B8EB01D8CB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23A3071C-04C7-4FD6-9752-A153585601D0}" type="presOf" srcId="{6E3AC32E-ED59-43FD-A732-F68E5A9D35DB}" destId="{9B3B4A31-51ED-4D40-9C33-C4A803B33D5E}" srcOrd="0" destOrd="0" presId="urn:microsoft.com/office/officeart/2018/2/layout/IconVerticalSolidList"/>
    <dgm:cxn modelId="{381F2229-33B9-43FF-8382-ADA63FB2A0B8}" type="presOf" srcId="{77D2C900-1389-450D-8ECE-9DACCA2152A6}" destId="{D77F0250-6ACF-455E-B13A-412E972F56B9}" srcOrd="0" destOrd="0" presId="urn:microsoft.com/office/officeart/2018/2/layout/IconVerticalSolidList"/>
    <dgm:cxn modelId="{1053E62A-0F97-49EA-8558-BFC5B51F52F4}" type="presOf" srcId="{9821FA78-27AC-4116-82C4-C47BBC2C7EB9}" destId="{64A52D42-D54B-4F00-B831-03788E8587F1}" srcOrd="0" destOrd="0" presId="urn:microsoft.com/office/officeart/2018/2/layout/IconVerticalSolidList"/>
    <dgm:cxn modelId="{93F7F452-D8FE-46F8-BD8D-009B435C14DF}" srcId="{DBD5044C-0C65-4612-9280-60B09818432D}" destId="{9821FA78-27AC-4116-82C4-C47BBC2C7EB9}" srcOrd="0" destOrd="0" parTransId="{03348E38-8483-4741-9DEB-9F9D3D83FDAB}" sibTransId="{2EF2A053-7341-455A-99C6-A8097C53D712}"/>
    <dgm:cxn modelId="{26384856-7ADB-4155-8BAE-DA2EEDD7D25B}" type="presOf" srcId="{DBD5044C-0C65-4612-9280-60B09818432D}" destId="{1F0BF030-6E57-49FD-88F9-9B80D00536B7}" srcOrd="0" destOrd="0" presId="urn:microsoft.com/office/officeart/2018/2/layout/IconVerticalSolidList"/>
    <dgm:cxn modelId="{D2432159-56BA-4524-AEF2-94C5178873D4}" type="presOf" srcId="{33885CFF-3500-4D09-99ED-73B8EB01D8CB}" destId="{7C89D2FC-B28F-42D9-AD4D-0115163EBFB2}" srcOrd="0" destOrd="0" presId="urn:microsoft.com/office/officeart/2018/2/layout/IconVerticalSolidList"/>
    <dgm:cxn modelId="{A7E76474-2B8A-410A-963D-96B0D27B611B}" type="presOf" srcId="{59ACAC1F-E8D2-4567-A902-244353B6AE33}" destId="{DD5BA0F5-04D3-489B-9F45-1DA6A3A6AFA0}" srcOrd="0" destOrd="0" presId="urn:microsoft.com/office/officeart/2018/2/layout/IconVerticalSolidList"/>
    <dgm:cxn modelId="{31396396-4E58-468F-95AE-B3E30FA218A8}" srcId="{DBD5044C-0C65-4612-9280-60B09818432D}" destId="{6E3AC32E-ED59-43FD-A732-F68E5A9D35DB}" srcOrd="3" destOrd="0" parTransId="{A8893F9B-EAA6-4012-8575-1A281AA253E6}" sibTransId="{B08ECD7E-BFDC-4D78-8C11-EB150DA66039}"/>
    <dgm:cxn modelId="{18D389C8-6E59-4283-A410-D91CCD3D6791}" srcId="{DBD5044C-0C65-4612-9280-60B09818432D}" destId="{77D2C900-1389-450D-8ECE-9DACCA2152A6}" srcOrd="1" destOrd="0" parTransId="{8A2C68E8-D657-4D33-9805-3F959B1F3AE1}" sibTransId="{73D7170B-411E-4E49-BF19-992976EFBB91}"/>
    <dgm:cxn modelId="{7FB026D8-E547-49E5-BB8C-BEE8FF28BB6D}" srcId="{DBD5044C-0C65-4612-9280-60B09818432D}" destId="{33885CFF-3500-4D09-99ED-73B8EB01D8CB}" srcOrd="4" destOrd="0" parTransId="{EE7A1DAD-9B7D-4BCC-B663-E9FEDD33D4C5}" sibTransId="{16A1F53A-4248-4E14-B86E-89E3B4FCA08C}"/>
    <dgm:cxn modelId="{2C430CE7-CEAC-47AD-9F43-CFD163D6FC81}" srcId="{DBD5044C-0C65-4612-9280-60B09818432D}" destId="{59ACAC1F-E8D2-4567-A902-244353B6AE33}" srcOrd="2" destOrd="0" parTransId="{8828B22F-EC1F-4011-BCA5-43E5B5050EAE}" sibTransId="{DA11C060-37FD-41B9-A1BE-8381CBF89CA7}"/>
    <dgm:cxn modelId="{14BA7BA9-2F7F-4280-B74C-62956DEC0852}" type="presParOf" srcId="{1F0BF030-6E57-49FD-88F9-9B80D00536B7}" destId="{94D44777-0926-436C-9D5C-7BCDE3220700}" srcOrd="0" destOrd="0" presId="urn:microsoft.com/office/officeart/2018/2/layout/IconVerticalSolidList"/>
    <dgm:cxn modelId="{B08F5BA2-C66E-447D-A64B-57B69EA77BA7}" type="presParOf" srcId="{94D44777-0926-436C-9D5C-7BCDE3220700}" destId="{A5C9C96D-9847-4054-9F5F-C6C2235947A1}" srcOrd="0" destOrd="0" presId="urn:microsoft.com/office/officeart/2018/2/layout/IconVerticalSolidList"/>
    <dgm:cxn modelId="{24A2FEEA-880F-4458-9E2C-F8423913C50E}" type="presParOf" srcId="{94D44777-0926-436C-9D5C-7BCDE3220700}" destId="{524399FF-09BF-4FF6-8B41-DEA38F78703D}" srcOrd="1" destOrd="0" presId="urn:microsoft.com/office/officeart/2018/2/layout/IconVerticalSolidList"/>
    <dgm:cxn modelId="{99E36F33-2C6A-45CF-8610-330264D6A93E}" type="presParOf" srcId="{94D44777-0926-436C-9D5C-7BCDE3220700}" destId="{DE23BF9D-F3FA-4EBF-B37A-270E5D2ACA80}" srcOrd="2" destOrd="0" presId="urn:microsoft.com/office/officeart/2018/2/layout/IconVerticalSolidList"/>
    <dgm:cxn modelId="{FCEA79FC-198C-475B-B97D-38DACD150F2A}" type="presParOf" srcId="{94D44777-0926-436C-9D5C-7BCDE3220700}" destId="{64A52D42-D54B-4F00-B831-03788E8587F1}" srcOrd="3" destOrd="0" presId="urn:microsoft.com/office/officeart/2018/2/layout/IconVerticalSolidList"/>
    <dgm:cxn modelId="{9DDEE864-3D02-4431-BEC8-38D54018144B}" type="presParOf" srcId="{1F0BF030-6E57-49FD-88F9-9B80D00536B7}" destId="{BF60A2E6-1C84-471F-BCA2-08EBFCCFE0D4}" srcOrd="1" destOrd="0" presId="urn:microsoft.com/office/officeart/2018/2/layout/IconVerticalSolidList"/>
    <dgm:cxn modelId="{02D10CCC-C654-472A-AEC2-A6DCC10A3BFD}" type="presParOf" srcId="{1F0BF030-6E57-49FD-88F9-9B80D00536B7}" destId="{07A7CC0F-4C1C-43F8-8126-358C8F12F0E1}" srcOrd="2" destOrd="0" presId="urn:microsoft.com/office/officeart/2018/2/layout/IconVerticalSolidList"/>
    <dgm:cxn modelId="{9424AE34-9890-4A2F-B278-4FAFD0C5B1C4}" type="presParOf" srcId="{07A7CC0F-4C1C-43F8-8126-358C8F12F0E1}" destId="{7F9C1B47-11A5-482E-B1B3-465D3523721C}" srcOrd="0" destOrd="0" presId="urn:microsoft.com/office/officeart/2018/2/layout/IconVerticalSolidList"/>
    <dgm:cxn modelId="{2D98E23D-E714-45C3-BD1D-693A96737729}" type="presParOf" srcId="{07A7CC0F-4C1C-43F8-8126-358C8F12F0E1}" destId="{1F541FD1-0DB3-4B67-8E05-14300B9E0933}" srcOrd="1" destOrd="0" presId="urn:microsoft.com/office/officeart/2018/2/layout/IconVerticalSolidList"/>
    <dgm:cxn modelId="{77E935D1-E270-4E73-9A0D-E2953D2891B1}" type="presParOf" srcId="{07A7CC0F-4C1C-43F8-8126-358C8F12F0E1}" destId="{0488C2B3-5724-41EE-831E-D47D588745BD}" srcOrd="2" destOrd="0" presId="urn:microsoft.com/office/officeart/2018/2/layout/IconVerticalSolidList"/>
    <dgm:cxn modelId="{8C5A8FAE-E8D8-4614-92DD-5F459F745648}" type="presParOf" srcId="{07A7CC0F-4C1C-43F8-8126-358C8F12F0E1}" destId="{D77F0250-6ACF-455E-B13A-412E972F56B9}" srcOrd="3" destOrd="0" presId="urn:microsoft.com/office/officeart/2018/2/layout/IconVerticalSolidList"/>
    <dgm:cxn modelId="{AB1B5C56-30E5-4DCA-9263-5228B59C9244}" type="presParOf" srcId="{1F0BF030-6E57-49FD-88F9-9B80D00536B7}" destId="{8300727E-A94D-4403-9F7E-2AC92D17B548}" srcOrd="3" destOrd="0" presId="urn:microsoft.com/office/officeart/2018/2/layout/IconVerticalSolidList"/>
    <dgm:cxn modelId="{80FB58E9-7885-466E-B4A2-E82E4F75A6E0}" type="presParOf" srcId="{1F0BF030-6E57-49FD-88F9-9B80D00536B7}" destId="{00CF571A-6035-4DEE-A311-A4D95287250B}" srcOrd="4" destOrd="0" presId="urn:microsoft.com/office/officeart/2018/2/layout/IconVerticalSolidList"/>
    <dgm:cxn modelId="{585C08C1-9D35-448D-A50B-990EDBDD85C4}" type="presParOf" srcId="{00CF571A-6035-4DEE-A311-A4D95287250B}" destId="{F567A78A-FA8E-4C0B-B9E6-B3601C88E57E}" srcOrd="0" destOrd="0" presId="urn:microsoft.com/office/officeart/2018/2/layout/IconVerticalSolidList"/>
    <dgm:cxn modelId="{77C38B0D-FDC9-4B58-B124-7DC428EA748A}" type="presParOf" srcId="{00CF571A-6035-4DEE-A311-A4D95287250B}" destId="{C236989F-899E-4449-9E9D-EA3714D38971}" srcOrd="1" destOrd="0" presId="urn:microsoft.com/office/officeart/2018/2/layout/IconVerticalSolidList"/>
    <dgm:cxn modelId="{20CA30C5-D332-47E3-BC72-E6EFEFFFAA9A}" type="presParOf" srcId="{00CF571A-6035-4DEE-A311-A4D95287250B}" destId="{078E3036-475A-4C2D-8442-71E674BEEF13}" srcOrd="2" destOrd="0" presId="urn:microsoft.com/office/officeart/2018/2/layout/IconVerticalSolidList"/>
    <dgm:cxn modelId="{4936A9A7-17ED-4AB4-8109-A449AA34AF5A}" type="presParOf" srcId="{00CF571A-6035-4DEE-A311-A4D95287250B}" destId="{DD5BA0F5-04D3-489B-9F45-1DA6A3A6AFA0}" srcOrd="3" destOrd="0" presId="urn:microsoft.com/office/officeart/2018/2/layout/IconVerticalSolidList"/>
    <dgm:cxn modelId="{7F0AC6D9-92CA-4970-B096-C7D33EEDA836}" type="presParOf" srcId="{1F0BF030-6E57-49FD-88F9-9B80D00536B7}" destId="{9F818662-E24E-4278-8BF5-9275B53891A7}" srcOrd="5" destOrd="0" presId="urn:microsoft.com/office/officeart/2018/2/layout/IconVerticalSolidList"/>
    <dgm:cxn modelId="{4E60DC54-1166-4F99-8CDA-A11ED6E5B85D}" type="presParOf" srcId="{1F0BF030-6E57-49FD-88F9-9B80D00536B7}" destId="{28A1A7AF-3273-45A4-9BED-129F365390B5}" srcOrd="6" destOrd="0" presId="urn:microsoft.com/office/officeart/2018/2/layout/IconVerticalSolidList"/>
    <dgm:cxn modelId="{3D6E8BA4-4CAA-4AEA-9EB1-E6F71B4B2F6A}" type="presParOf" srcId="{28A1A7AF-3273-45A4-9BED-129F365390B5}" destId="{1371EEE0-6FF2-444D-B5C8-4642611125A1}" srcOrd="0" destOrd="0" presId="urn:microsoft.com/office/officeart/2018/2/layout/IconVerticalSolidList"/>
    <dgm:cxn modelId="{E3D13C77-B82D-4B90-BFF0-85A88355B126}" type="presParOf" srcId="{28A1A7AF-3273-45A4-9BED-129F365390B5}" destId="{5A2DA21F-718A-422F-87BE-A03C2739823A}" srcOrd="1" destOrd="0" presId="urn:microsoft.com/office/officeart/2018/2/layout/IconVerticalSolidList"/>
    <dgm:cxn modelId="{9D96181F-6D6A-4F47-B4CF-FFE48DFDD24B}" type="presParOf" srcId="{28A1A7AF-3273-45A4-9BED-129F365390B5}" destId="{7E9662B5-AC64-45A8-B917-08DED2EE914C}" srcOrd="2" destOrd="0" presId="urn:microsoft.com/office/officeart/2018/2/layout/IconVerticalSolidList"/>
    <dgm:cxn modelId="{F01A5F6A-32E3-4592-BC77-14D0A7079588}" type="presParOf" srcId="{28A1A7AF-3273-45A4-9BED-129F365390B5}" destId="{9B3B4A31-51ED-4D40-9C33-C4A803B33D5E}" srcOrd="3" destOrd="0" presId="urn:microsoft.com/office/officeart/2018/2/layout/IconVerticalSolidList"/>
    <dgm:cxn modelId="{417FB240-3B0D-4993-AD88-434F4B33B096}" type="presParOf" srcId="{1F0BF030-6E57-49FD-88F9-9B80D00536B7}" destId="{CF84A72C-C707-4738-B4A3-1CE59A598C71}" srcOrd="7" destOrd="0" presId="urn:microsoft.com/office/officeart/2018/2/layout/IconVerticalSolidList"/>
    <dgm:cxn modelId="{B66992D7-AB5C-431F-9C77-32BEB138D6CF}" type="presParOf" srcId="{1F0BF030-6E57-49FD-88F9-9B80D00536B7}" destId="{278279FE-E5E4-46C7-86A7-B2C54FBDCDE1}" srcOrd="8" destOrd="0" presId="urn:microsoft.com/office/officeart/2018/2/layout/IconVerticalSolidList"/>
    <dgm:cxn modelId="{CC8C721F-3E3C-4F38-9C69-1410696949C4}" type="presParOf" srcId="{278279FE-E5E4-46C7-86A7-B2C54FBDCDE1}" destId="{BDA3B046-50CF-4FD6-AE2D-5D1F3E9ACA92}" srcOrd="0" destOrd="0" presId="urn:microsoft.com/office/officeart/2018/2/layout/IconVerticalSolidList"/>
    <dgm:cxn modelId="{51E23ABA-559A-450B-BB37-20866D529AD1}" type="presParOf" srcId="{278279FE-E5E4-46C7-86A7-B2C54FBDCDE1}" destId="{18C04197-CDE6-4DB2-B232-A291D2CBD335}" srcOrd="1" destOrd="0" presId="urn:microsoft.com/office/officeart/2018/2/layout/IconVerticalSolidList"/>
    <dgm:cxn modelId="{2ECFBFA1-E955-4F02-9867-1D5DA2FFA864}" type="presParOf" srcId="{278279FE-E5E4-46C7-86A7-B2C54FBDCDE1}" destId="{1C717605-9064-44EC-8C4B-43D1B2E35B99}" srcOrd="2" destOrd="0" presId="urn:microsoft.com/office/officeart/2018/2/layout/IconVerticalSolidList"/>
    <dgm:cxn modelId="{BFCB6453-E401-467E-92FD-E92B0A41D438}" type="presParOf" srcId="{278279FE-E5E4-46C7-86A7-B2C54FBDCDE1}" destId="{7C89D2FC-B28F-42D9-AD4D-0115163EBFB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9D2A1A-2E3D-4229-B34E-3C83F0C37E36}">
      <dsp:nvSpPr>
        <dsp:cNvPr id="0" name=""/>
        <dsp:cNvSpPr/>
      </dsp:nvSpPr>
      <dsp:spPr>
        <a:xfrm>
          <a:off x="1286" y="238121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/>
            <a:t>Rec1 - </a:t>
          </a:r>
          <a:r>
            <a:rPr lang="es-CO" sz="900" kern="1200" err="1"/>
            <a:t>Prioritization</a:t>
          </a:r>
          <a:endParaRPr lang="en-US" sz="900" kern="1200"/>
        </a:p>
      </dsp:txBody>
      <dsp:txXfrm>
        <a:off x="31187" y="268022"/>
        <a:ext cx="961059" cy="582615"/>
      </dsp:txXfrm>
    </dsp:sp>
    <dsp:sp modelId="{7FB70422-678D-49DC-BD1B-FBDB781D2D6A}">
      <dsp:nvSpPr>
        <dsp:cNvPr id="0" name=""/>
        <dsp:cNvSpPr/>
      </dsp:nvSpPr>
      <dsp:spPr>
        <a:xfrm>
          <a:off x="1124234" y="238121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/>
            <a:t>Rec2 - </a:t>
          </a:r>
          <a:r>
            <a:rPr lang="es-CO" sz="900" kern="1200" err="1"/>
            <a:t>Governance</a:t>
          </a:r>
          <a:endParaRPr lang="en-US" sz="900" kern="1200"/>
        </a:p>
      </dsp:txBody>
      <dsp:txXfrm>
        <a:off x="1154135" y="268022"/>
        <a:ext cx="961059" cy="582615"/>
      </dsp:txXfrm>
    </dsp:sp>
    <dsp:sp modelId="{748156F1-F823-40D3-93C7-334FE11CA47D}">
      <dsp:nvSpPr>
        <dsp:cNvPr id="0" name=""/>
        <dsp:cNvSpPr/>
      </dsp:nvSpPr>
      <dsp:spPr>
        <a:xfrm>
          <a:off x="2247182" y="238121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/>
            <a:t>Rec3 - </a:t>
          </a:r>
          <a:r>
            <a:rPr lang="es-CO" sz="900" kern="1200" err="1"/>
            <a:t>Stakeholder</a:t>
          </a:r>
          <a:r>
            <a:rPr lang="es-CO" sz="900" kern="1200"/>
            <a:t> </a:t>
          </a:r>
          <a:r>
            <a:rPr lang="es-CO" sz="900" kern="1200" err="1"/>
            <a:t>engagement</a:t>
          </a:r>
          <a:endParaRPr lang="en-US" sz="900" kern="1200"/>
        </a:p>
      </dsp:txBody>
      <dsp:txXfrm>
        <a:off x="2277083" y="268022"/>
        <a:ext cx="961059" cy="582615"/>
      </dsp:txXfrm>
    </dsp:sp>
    <dsp:sp modelId="{3883BA09-7B04-4E53-9CF8-B16E2F71010B}">
      <dsp:nvSpPr>
        <dsp:cNvPr id="0" name=""/>
        <dsp:cNvSpPr/>
      </dsp:nvSpPr>
      <dsp:spPr>
        <a:xfrm>
          <a:off x="3370129" y="238121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/>
            <a:t>Rec4 - </a:t>
          </a:r>
          <a:r>
            <a:rPr lang="es-CO" sz="900" kern="1200" err="1"/>
            <a:t>Youth</a:t>
          </a:r>
          <a:r>
            <a:rPr lang="es-CO" sz="900" kern="1200"/>
            <a:t> </a:t>
          </a:r>
          <a:r>
            <a:rPr lang="es-CO" sz="900" kern="1200" err="1"/>
            <a:t>engagement</a:t>
          </a:r>
          <a:endParaRPr lang="en-US" sz="900" kern="1200"/>
        </a:p>
      </dsp:txBody>
      <dsp:txXfrm>
        <a:off x="3400030" y="268022"/>
        <a:ext cx="961059" cy="582615"/>
      </dsp:txXfrm>
    </dsp:sp>
    <dsp:sp modelId="{45E5D923-753F-48E4-8237-1C82EC2C4EFE}">
      <dsp:nvSpPr>
        <dsp:cNvPr id="0" name=""/>
        <dsp:cNvSpPr/>
      </dsp:nvSpPr>
      <dsp:spPr>
        <a:xfrm>
          <a:off x="1286" y="952724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/>
            <a:t>Rec5 - </a:t>
          </a:r>
          <a:r>
            <a:rPr lang="es-CO" sz="900" kern="1200" err="1"/>
            <a:t>Communication</a:t>
          </a:r>
          <a:endParaRPr lang="en-US" sz="900" kern="1200"/>
        </a:p>
      </dsp:txBody>
      <dsp:txXfrm>
        <a:off x="31187" y="982625"/>
        <a:ext cx="961059" cy="582615"/>
      </dsp:txXfrm>
    </dsp:sp>
    <dsp:sp modelId="{E85F9ABC-4174-48EE-BE56-65F448373D6A}">
      <dsp:nvSpPr>
        <dsp:cNvPr id="0" name=""/>
        <dsp:cNvSpPr/>
      </dsp:nvSpPr>
      <dsp:spPr>
        <a:xfrm>
          <a:off x="1124234" y="952724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/>
            <a:t>Rec6 - </a:t>
          </a:r>
          <a:r>
            <a:rPr lang="es-CO" sz="900" kern="1200" err="1"/>
            <a:t>Collaboration</a:t>
          </a:r>
          <a:endParaRPr lang="en-US" sz="900" kern="1200"/>
        </a:p>
      </dsp:txBody>
      <dsp:txXfrm>
        <a:off x="1154135" y="982625"/>
        <a:ext cx="961059" cy="582615"/>
      </dsp:txXfrm>
    </dsp:sp>
    <dsp:sp modelId="{BEA0715C-CA3B-463E-8580-B6D030652861}">
      <dsp:nvSpPr>
        <dsp:cNvPr id="0" name=""/>
        <dsp:cNvSpPr/>
      </dsp:nvSpPr>
      <dsp:spPr>
        <a:xfrm>
          <a:off x="2247182" y="952724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/>
            <a:t>Rec7 - </a:t>
          </a:r>
          <a:r>
            <a:rPr lang="es-CO" sz="900" kern="1200" err="1"/>
            <a:t>Awareness</a:t>
          </a:r>
          <a:endParaRPr lang="en-US" sz="900" kern="1200"/>
        </a:p>
      </dsp:txBody>
      <dsp:txXfrm>
        <a:off x="2277083" y="982625"/>
        <a:ext cx="961059" cy="582615"/>
      </dsp:txXfrm>
    </dsp:sp>
    <dsp:sp modelId="{ABA5276A-F23D-4D5A-9002-7B6F8B768BE4}">
      <dsp:nvSpPr>
        <dsp:cNvPr id="0" name=""/>
        <dsp:cNvSpPr/>
      </dsp:nvSpPr>
      <dsp:spPr>
        <a:xfrm>
          <a:off x="11321" y="1667261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/>
            <a:t>Rec8 - </a:t>
          </a:r>
          <a:r>
            <a:rPr lang="es-CO" sz="900" kern="1200"/>
            <a:t>Data, </a:t>
          </a:r>
          <a:r>
            <a:rPr lang="es-CO" sz="900" kern="1200" err="1"/>
            <a:t>information</a:t>
          </a:r>
          <a:r>
            <a:rPr lang="es-CO" sz="900" kern="1200"/>
            <a:t>, </a:t>
          </a:r>
          <a:r>
            <a:rPr lang="es-CO" sz="900" kern="1200" err="1"/>
            <a:t>knowledge</a:t>
          </a:r>
          <a:r>
            <a:rPr lang="es-CO" sz="900" kern="1200"/>
            <a:t> and </a:t>
          </a:r>
          <a:r>
            <a:rPr lang="es-CO" sz="900" kern="1200" err="1"/>
            <a:t>tools</a:t>
          </a:r>
          <a:endParaRPr lang="en-US" sz="900" kern="1200"/>
        </a:p>
      </dsp:txBody>
      <dsp:txXfrm>
        <a:off x="41222" y="1697162"/>
        <a:ext cx="961059" cy="582615"/>
      </dsp:txXfrm>
    </dsp:sp>
    <dsp:sp modelId="{18722112-9392-4DD7-AFCE-116FC044E94A}">
      <dsp:nvSpPr>
        <dsp:cNvPr id="0" name=""/>
        <dsp:cNvSpPr/>
      </dsp:nvSpPr>
      <dsp:spPr>
        <a:xfrm>
          <a:off x="1124234" y="1667327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/>
            <a:t>Rec9 - </a:t>
          </a:r>
          <a:r>
            <a:rPr lang="es-CO" sz="900" kern="1200"/>
            <a:t>UN Ocean </a:t>
          </a:r>
          <a:r>
            <a:rPr lang="es-CO" sz="900" kern="1200" err="1"/>
            <a:t>Decade</a:t>
          </a:r>
          <a:endParaRPr lang="en-US" sz="900" kern="1200"/>
        </a:p>
      </dsp:txBody>
      <dsp:txXfrm>
        <a:off x="1154135" y="1697228"/>
        <a:ext cx="961059" cy="582615"/>
      </dsp:txXfrm>
    </dsp:sp>
    <dsp:sp modelId="{C83D732A-BBCA-4A87-8A43-00F9664CD2E4}">
      <dsp:nvSpPr>
        <dsp:cNvPr id="0" name=""/>
        <dsp:cNvSpPr/>
      </dsp:nvSpPr>
      <dsp:spPr>
        <a:xfrm>
          <a:off x="2228775" y="1672190"/>
          <a:ext cx="1020861" cy="612516"/>
        </a:xfrm>
        <a:prstGeom prst="round2SameRect">
          <a:avLst/>
        </a:prstGeom>
        <a:gradFill flip="none" rotWithShape="1">
          <a:gsLst>
            <a:gs pos="0">
              <a:schemeClr val="accent3">
                <a:lumMod val="67000"/>
              </a:schemeClr>
            </a:gs>
            <a:gs pos="48000">
              <a:schemeClr val="accent3">
                <a:lumMod val="97000"/>
                <a:lumOff val="3000"/>
              </a:schemeClr>
            </a:gs>
            <a:gs pos="100000">
              <a:schemeClr val="accent3">
                <a:lumMod val="60000"/>
                <a:lumOff val="40000"/>
              </a:schemeClr>
            </a:gs>
          </a:gsLst>
          <a:lin ang="1620000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900" b="1" kern="1200"/>
            <a:t>Rec10 - </a:t>
          </a:r>
          <a:r>
            <a:rPr lang="es-CO" sz="900" kern="1200"/>
            <a:t>IOCARIBE-GOOS</a:t>
          </a:r>
          <a:endParaRPr lang="en-US" sz="900" kern="1200"/>
        </a:p>
      </dsp:txBody>
      <dsp:txXfrm>
        <a:off x="2258676" y="1702091"/>
        <a:ext cx="961059" cy="5826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287EA8-354C-40C9-B213-24ADE2653E1D}">
      <dsp:nvSpPr>
        <dsp:cNvPr id="0" name=""/>
        <dsp:cNvSpPr/>
      </dsp:nvSpPr>
      <dsp:spPr>
        <a:xfrm>
          <a:off x="0" y="157772"/>
          <a:ext cx="57150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352B5B-39D8-472E-8CD8-16AAB4D3BB36}">
      <dsp:nvSpPr>
        <dsp:cNvPr id="0" name=""/>
        <dsp:cNvSpPr/>
      </dsp:nvSpPr>
      <dsp:spPr>
        <a:xfrm>
          <a:off x="285750" y="54452"/>
          <a:ext cx="4000500" cy="206640"/>
        </a:xfrm>
        <a:prstGeom prst="round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Capacity Development Group</a:t>
          </a:r>
        </a:p>
      </dsp:txBody>
      <dsp:txXfrm>
        <a:off x="295837" y="64539"/>
        <a:ext cx="3980326" cy="186466"/>
      </dsp:txXfrm>
    </dsp:sp>
    <dsp:sp modelId="{BC2693D1-D410-4408-84B6-88A7055914DB}">
      <dsp:nvSpPr>
        <dsp:cNvPr id="0" name=""/>
        <dsp:cNvSpPr/>
      </dsp:nvSpPr>
      <dsp:spPr>
        <a:xfrm>
          <a:off x="0" y="475292"/>
          <a:ext cx="57150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C5213-2E7B-473E-BA5C-FBC2E523E680}">
      <dsp:nvSpPr>
        <dsp:cNvPr id="0" name=""/>
        <dsp:cNvSpPr/>
      </dsp:nvSpPr>
      <dsp:spPr>
        <a:xfrm>
          <a:off x="285750" y="371972"/>
          <a:ext cx="4000500" cy="206640"/>
        </a:xfrm>
        <a:prstGeom prst="round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IOCARIBE GOOS Executive Working Group and Steering Group</a:t>
          </a:r>
        </a:p>
      </dsp:txBody>
      <dsp:txXfrm>
        <a:off x="295837" y="382059"/>
        <a:ext cx="3980326" cy="186466"/>
      </dsp:txXfrm>
    </dsp:sp>
    <dsp:sp modelId="{D2024DB0-D14F-42D5-8AD4-DAC14C215D75}">
      <dsp:nvSpPr>
        <dsp:cNvPr id="0" name=""/>
        <dsp:cNvSpPr/>
      </dsp:nvSpPr>
      <dsp:spPr>
        <a:xfrm>
          <a:off x="0" y="792812"/>
          <a:ext cx="57150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1D0E4A-38F8-4E65-9A73-95C72D657D9D}">
      <dsp:nvSpPr>
        <dsp:cNvPr id="0" name=""/>
        <dsp:cNvSpPr/>
      </dsp:nvSpPr>
      <dsp:spPr>
        <a:xfrm>
          <a:off x="285750" y="689492"/>
          <a:ext cx="4000500" cy="206640"/>
        </a:xfrm>
        <a:prstGeom prst="round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Ocean Literacy Task Team</a:t>
          </a:r>
        </a:p>
      </dsp:txBody>
      <dsp:txXfrm>
        <a:off x="295837" y="699579"/>
        <a:ext cx="3980326" cy="186466"/>
      </dsp:txXfrm>
    </dsp:sp>
    <dsp:sp modelId="{B874BAD4-3E54-4F1C-9244-FEE09B2B2333}">
      <dsp:nvSpPr>
        <dsp:cNvPr id="0" name=""/>
        <dsp:cNvSpPr/>
      </dsp:nvSpPr>
      <dsp:spPr>
        <a:xfrm>
          <a:off x="0" y="1110332"/>
          <a:ext cx="5715000" cy="176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85CC1DE-49C8-4B11-85ED-EDD9E41D1D22}">
      <dsp:nvSpPr>
        <dsp:cNvPr id="0" name=""/>
        <dsp:cNvSpPr/>
      </dsp:nvSpPr>
      <dsp:spPr>
        <a:xfrm>
          <a:off x="285750" y="1007012"/>
          <a:ext cx="4000500" cy="206640"/>
        </a:xfrm>
        <a:prstGeom prst="round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MSP SIDS Partnership Team</a:t>
          </a:r>
        </a:p>
      </dsp:txBody>
      <dsp:txXfrm>
        <a:off x="295837" y="1017099"/>
        <a:ext cx="3980326" cy="186466"/>
      </dsp:txXfrm>
    </dsp:sp>
    <dsp:sp modelId="{74935ECE-14CD-4B42-8805-8207AF463B17}">
      <dsp:nvSpPr>
        <dsp:cNvPr id="0" name=""/>
        <dsp:cNvSpPr/>
      </dsp:nvSpPr>
      <dsp:spPr>
        <a:xfrm>
          <a:off x="0" y="1427852"/>
          <a:ext cx="5715000" cy="4079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3548" tIns="145796" rIns="443548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Improve OBIS regionally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Promote Ocean InfoHUB</a:t>
          </a:r>
        </a:p>
      </dsp:txBody>
      <dsp:txXfrm>
        <a:off x="0" y="1427852"/>
        <a:ext cx="5715000" cy="407925"/>
      </dsp:txXfrm>
    </dsp:sp>
    <dsp:sp modelId="{173B425C-2F74-4061-9E93-7B755823C137}">
      <dsp:nvSpPr>
        <dsp:cNvPr id="0" name=""/>
        <dsp:cNvSpPr/>
      </dsp:nvSpPr>
      <dsp:spPr>
        <a:xfrm>
          <a:off x="285750" y="1324532"/>
          <a:ext cx="4000500" cy="206640"/>
        </a:xfrm>
        <a:prstGeom prst="round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Data and Information Working Group</a:t>
          </a:r>
        </a:p>
      </dsp:txBody>
      <dsp:txXfrm>
        <a:off x="295837" y="1334619"/>
        <a:ext cx="3980326" cy="186466"/>
      </dsp:txXfrm>
    </dsp:sp>
    <dsp:sp modelId="{B7518983-5E51-433A-88FC-81E7753CCB20}">
      <dsp:nvSpPr>
        <dsp:cNvPr id="0" name=""/>
        <dsp:cNvSpPr/>
      </dsp:nvSpPr>
      <dsp:spPr>
        <a:xfrm>
          <a:off x="0" y="1976897"/>
          <a:ext cx="5715000" cy="5181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lumMod val="75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3548" tIns="145796" rIns="443548" bIns="49784" numCol="1" spcCol="1270" anchor="t" anchorCtr="0">
          <a:noAutofit/>
        </a:bodyPr>
        <a:lstStyle/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Establishment of TAC DCO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P3 Recruitment and Interns</a:t>
          </a:r>
        </a:p>
        <a:p>
          <a:pPr marL="57150" lvl="1" indent="-57150" algn="l" defTabSz="311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700" kern="1200"/>
            <a:t>Task Force (Regional Roadmap)</a:t>
          </a:r>
        </a:p>
      </dsp:txBody>
      <dsp:txXfrm>
        <a:off x="0" y="1976897"/>
        <a:ext cx="5715000" cy="518175"/>
      </dsp:txXfrm>
    </dsp:sp>
    <dsp:sp modelId="{773EB479-A02A-4FD1-9871-717723D3D744}">
      <dsp:nvSpPr>
        <dsp:cNvPr id="0" name=""/>
        <dsp:cNvSpPr/>
      </dsp:nvSpPr>
      <dsp:spPr>
        <a:xfrm>
          <a:off x="285750" y="1873577"/>
          <a:ext cx="4000500" cy="206640"/>
        </a:xfrm>
        <a:prstGeom prst="roundRect">
          <a:avLst/>
        </a:prstGeom>
        <a:solidFill>
          <a:schemeClr val="accent4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1209" tIns="0" rIns="151209" bIns="0" numCol="1" spcCol="1270" anchor="ctr" anchorCtr="0">
          <a:noAutofit/>
        </a:bodyPr>
        <a:lstStyle/>
        <a:p>
          <a:pPr marL="0" lvl="0" indent="0" algn="l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700" kern="1200"/>
            <a:t>Ocean Decade </a:t>
          </a:r>
        </a:p>
      </dsp:txBody>
      <dsp:txXfrm>
        <a:off x="295837" y="1883664"/>
        <a:ext cx="3980326" cy="1864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C9C96D-9847-4054-9F5F-C6C2235947A1}">
      <dsp:nvSpPr>
        <dsp:cNvPr id="0" name=""/>
        <dsp:cNvSpPr/>
      </dsp:nvSpPr>
      <dsp:spPr>
        <a:xfrm>
          <a:off x="0" y="1991"/>
          <a:ext cx="5715000" cy="4242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4399FF-09BF-4FF6-8B41-DEA38F78703D}">
      <dsp:nvSpPr>
        <dsp:cNvPr id="0" name=""/>
        <dsp:cNvSpPr/>
      </dsp:nvSpPr>
      <dsp:spPr>
        <a:xfrm>
          <a:off x="128337" y="97449"/>
          <a:ext cx="233341" cy="23334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A52D42-D54B-4F00-B831-03788E8587F1}">
      <dsp:nvSpPr>
        <dsp:cNvPr id="0" name=""/>
        <dsp:cNvSpPr/>
      </dsp:nvSpPr>
      <dsp:spPr>
        <a:xfrm>
          <a:off x="490016" y="1991"/>
          <a:ext cx="5224983" cy="4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01" tIns="44901" rIns="44901" bIns="449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Field training and access to technology</a:t>
          </a:r>
        </a:p>
      </dsp:txBody>
      <dsp:txXfrm>
        <a:off x="490016" y="1991"/>
        <a:ext cx="5224983" cy="424256"/>
      </dsp:txXfrm>
    </dsp:sp>
    <dsp:sp modelId="{7F9C1B47-11A5-482E-B1B3-465D3523721C}">
      <dsp:nvSpPr>
        <dsp:cNvPr id="0" name=""/>
        <dsp:cNvSpPr/>
      </dsp:nvSpPr>
      <dsp:spPr>
        <a:xfrm>
          <a:off x="0" y="532312"/>
          <a:ext cx="5715000" cy="4242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41FD1-0DB3-4B67-8E05-14300B9E0933}">
      <dsp:nvSpPr>
        <dsp:cNvPr id="0" name=""/>
        <dsp:cNvSpPr/>
      </dsp:nvSpPr>
      <dsp:spPr>
        <a:xfrm>
          <a:off x="128337" y="627770"/>
          <a:ext cx="233341" cy="23334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7F0250-6ACF-455E-B13A-412E972F56B9}">
      <dsp:nvSpPr>
        <dsp:cNvPr id="0" name=""/>
        <dsp:cNvSpPr/>
      </dsp:nvSpPr>
      <dsp:spPr>
        <a:xfrm>
          <a:off x="490016" y="532312"/>
          <a:ext cx="5224983" cy="4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01" tIns="44901" rIns="44901" bIns="449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Training in use of data networks</a:t>
          </a:r>
        </a:p>
      </dsp:txBody>
      <dsp:txXfrm>
        <a:off x="490016" y="532312"/>
        <a:ext cx="5224983" cy="424256"/>
      </dsp:txXfrm>
    </dsp:sp>
    <dsp:sp modelId="{F567A78A-FA8E-4C0B-B9E6-B3601C88E57E}">
      <dsp:nvSpPr>
        <dsp:cNvPr id="0" name=""/>
        <dsp:cNvSpPr/>
      </dsp:nvSpPr>
      <dsp:spPr>
        <a:xfrm>
          <a:off x="0" y="1062634"/>
          <a:ext cx="5715000" cy="4242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36989F-899E-4449-9E9D-EA3714D38971}">
      <dsp:nvSpPr>
        <dsp:cNvPr id="0" name=""/>
        <dsp:cNvSpPr/>
      </dsp:nvSpPr>
      <dsp:spPr>
        <a:xfrm>
          <a:off x="128337" y="1158091"/>
          <a:ext cx="233341" cy="23334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BA0F5-04D3-489B-9F45-1DA6A3A6AFA0}">
      <dsp:nvSpPr>
        <dsp:cNvPr id="0" name=""/>
        <dsp:cNvSpPr/>
      </dsp:nvSpPr>
      <dsp:spPr>
        <a:xfrm>
          <a:off x="490016" y="1062634"/>
          <a:ext cx="5224983" cy="4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01" tIns="44901" rIns="44901" bIns="449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Training for Ocean Observations for decision making</a:t>
          </a:r>
        </a:p>
      </dsp:txBody>
      <dsp:txXfrm>
        <a:off x="490016" y="1062634"/>
        <a:ext cx="5224983" cy="424256"/>
      </dsp:txXfrm>
    </dsp:sp>
    <dsp:sp modelId="{1371EEE0-6FF2-444D-B5C8-4642611125A1}">
      <dsp:nvSpPr>
        <dsp:cNvPr id="0" name=""/>
        <dsp:cNvSpPr/>
      </dsp:nvSpPr>
      <dsp:spPr>
        <a:xfrm>
          <a:off x="0" y="1592955"/>
          <a:ext cx="5715000" cy="4242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2DA21F-718A-422F-87BE-A03C2739823A}">
      <dsp:nvSpPr>
        <dsp:cNvPr id="0" name=""/>
        <dsp:cNvSpPr/>
      </dsp:nvSpPr>
      <dsp:spPr>
        <a:xfrm>
          <a:off x="128337" y="1688412"/>
          <a:ext cx="233341" cy="23334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3B4A31-51ED-4D40-9C33-C4A803B33D5E}">
      <dsp:nvSpPr>
        <dsp:cNvPr id="0" name=""/>
        <dsp:cNvSpPr/>
      </dsp:nvSpPr>
      <dsp:spPr>
        <a:xfrm>
          <a:off x="490016" y="1592955"/>
          <a:ext cx="5224983" cy="4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01" tIns="44901" rIns="44901" bIns="449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Support of approvals for data collection in EEZs</a:t>
          </a:r>
        </a:p>
      </dsp:txBody>
      <dsp:txXfrm>
        <a:off x="490016" y="1592955"/>
        <a:ext cx="5224983" cy="424256"/>
      </dsp:txXfrm>
    </dsp:sp>
    <dsp:sp modelId="{BDA3B046-50CF-4FD6-AE2D-5D1F3E9ACA92}">
      <dsp:nvSpPr>
        <dsp:cNvPr id="0" name=""/>
        <dsp:cNvSpPr/>
      </dsp:nvSpPr>
      <dsp:spPr>
        <a:xfrm>
          <a:off x="0" y="2123276"/>
          <a:ext cx="5715000" cy="42425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C04197-CDE6-4DB2-B232-A291D2CBD335}">
      <dsp:nvSpPr>
        <dsp:cNvPr id="0" name=""/>
        <dsp:cNvSpPr/>
      </dsp:nvSpPr>
      <dsp:spPr>
        <a:xfrm>
          <a:off x="128337" y="2218734"/>
          <a:ext cx="233341" cy="233341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89D2FC-B28F-42D9-AD4D-0115163EBFB2}">
      <dsp:nvSpPr>
        <dsp:cNvPr id="0" name=""/>
        <dsp:cNvSpPr/>
      </dsp:nvSpPr>
      <dsp:spPr>
        <a:xfrm>
          <a:off x="490016" y="2123276"/>
          <a:ext cx="5224983" cy="4242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901" tIns="44901" rIns="44901" bIns="44901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>
              <a:solidFill>
                <a:schemeClr val="accent6">
                  <a:lumMod val="75000"/>
                </a:schemeClr>
              </a:solidFill>
              <a:latin typeface="Myriad Pro" panose="020B0503030403020204" pitchFamily="34" charset="0"/>
            </a:rPr>
            <a:t>Engagement sessions for policy-makers</a:t>
          </a:r>
        </a:p>
      </dsp:txBody>
      <dsp:txXfrm>
        <a:off x="490016" y="2123276"/>
        <a:ext cx="5224983" cy="4242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4EBDD5DB-A9AF-4419-A216-CF879920B41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742DD0A-C490-455A-BC84-8B0CDAE8859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0DCA99-7FFC-451C-B5D4-6EA44C9D0D76}" type="datetimeFigureOut">
              <a:rPr lang="es-CO" smtClean="0"/>
              <a:t>28/02/24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2A291F2-8BC6-4FB3-B9A1-8764250D8B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909FCE5-A3A7-4D18-A828-5942C58F45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514A9B-9E04-4DF2-8E1A-1EE3AAD16DAA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693595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5C339-8ADD-4A5E-87BA-3AF1F1C1B5DB}" type="datetimeFigureOut">
              <a:rPr lang="es-MX" smtClean="0"/>
              <a:t>28/02/24</a:t>
            </a:fld>
            <a:endParaRPr lang="es-MX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6188" y="857250"/>
            <a:ext cx="4111625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14E686-707A-4B8F-A571-9E892415E552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571739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1pPr>
    <a:lvl2pPr marL="33051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2pPr>
    <a:lvl3pPr marL="66102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3pPr>
    <a:lvl4pPr marL="99153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4pPr>
    <a:lvl5pPr marL="1322040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5pPr>
    <a:lvl6pPr marL="165254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6pPr>
    <a:lvl7pPr marL="198305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7pPr>
    <a:lvl8pPr marL="231356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8pPr>
    <a:lvl9pPr marL="2644079" algn="l" defTabSz="661020" rtl="0" eaLnBrk="1" latinLnBrk="0" hangingPunct="1">
      <a:defRPr sz="86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4E686-707A-4B8F-A571-9E892415E552}" type="slidenum">
              <a:rPr lang="es-MX" smtClean="0"/>
              <a:t>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27689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14E686-707A-4B8F-A571-9E892415E552}" type="slidenum">
              <a:rPr lang="es-MX" smtClean="0"/>
              <a:t>10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002239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iocaribe.ioc-unesco.org/" TargetMode="External"/><Relationship Id="rId2" Type="http://schemas.openxmlformats.org/officeDocument/2006/relationships/hyperlink" Target="http://ioc.unesco.org/" TargetMode="Externa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://ioc.unesco.org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iocaribe.ioc-unesco.org/" TargetMode="Externa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ioc.unesco.org/" TargetMode="Externa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iocaribe.ioc-unesco.org/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iocaribe.ioc-unesco.org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Relationship Id="rId4" Type="http://schemas.openxmlformats.org/officeDocument/2006/relationships/hyperlink" Target="ioc.unesco.org" TargetMode="Externa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9007;p92">
            <a:extLst>
              <a:ext uri="{FF2B5EF4-FFF2-40B4-BE49-F238E27FC236}">
                <a16:creationId xmlns:a16="http://schemas.microsoft.com/office/drawing/2014/main" id="{B11A05CB-8179-1527-8462-AFD4ECB34135}"/>
              </a:ext>
            </a:extLst>
          </p:cNvPr>
          <p:cNvSpPr/>
          <p:nvPr userDrawn="1"/>
        </p:nvSpPr>
        <p:spPr>
          <a:xfrm>
            <a:off x="196157" y="3303463"/>
            <a:ext cx="96738" cy="89181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rgbClr val="0069B4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rgbClr val="0069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28CDFE92-ACED-9537-DCE3-9F7CDFF92A25}"/>
              </a:ext>
            </a:extLst>
          </p:cNvPr>
          <p:cNvGrpSpPr/>
          <p:nvPr userDrawn="1"/>
        </p:nvGrpSpPr>
        <p:grpSpPr>
          <a:xfrm>
            <a:off x="53975" y="3294192"/>
            <a:ext cx="112326" cy="107722"/>
            <a:chOff x="295092" y="3074531"/>
            <a:chExt cx="124039" cy="123102"/>
          </a:xfrm>
          <a:solidFill>
            <a:srgbClr val="0069B4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Google Shape;9004;p92">
              <a:extLst>
                <a:ext uri="{FF2B5EF4-FFF2-40B4-BE49-F238E27FC236}">
                  <a16:creationId xmlns:a16="http://schemas.microsoft.com/office/drawing/2014/main" id="{F272E931-BFFA-A4A6-B319-77B85207F0CB}"/>
                </a:ext>
              </a:extLst>
            </p:cNvPr>
            <p:cNvSpPr/>
            <p:nvPr userDrawn="1"/>
          </p:nvSpPr>
          <p:spPr>
            <a:xfrm>
              <a:off x="317134" y="3096413"/>
              <a:ext cx="79951" cy="79337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0" name="Google Shape;9005;p92">
              <a:extLst>
                <a:ext uri="{FF2B5EF4-FFF2-40B4-BE49-F238E27FC236}">
                  <a16:creationId xmlns:a16="http://schemas.microsoft.com/office/drawing/2014/main" id="{015FB277-994F-FA8F-6449-C319DD80D6FB}"/>
                </a:ext>
              </a:extLst>
            </p:cNvPr>
            <p:cNvSpPr/>
            <p:nvPr userDrawn="1"/>
          </p:nvSpPr>
          <p:spPr>
            <a:xfrm>
              <a:off x="338930" y="3118050"/>
              <a:ext cx="36358" cy="36062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21" name="Google Shape;9006;p92">
              <a:extLst>
                <a:ext uri="{FF2B5EF4-FFF2-40B4-BE49-F238E27FC236}">
                  <a16:creationId xmlns:a16="http://schemas.microsoft.com/office/drawing/2014/main" id="{14A84956-213E-5012-8B95-107F8BBEE800}"/>
                </a:ext>
              </a:extLst>
            </p:cNvPr>
            <p:cNvSpPr/>
            <p:nvPr userDrawn="1"/>
          </p:nvSpPr>
          <p:spPr>
            <a:xfrm>
              <a:off x="295092" y="3074531"/>
              <a:ext cx="124039" cy="123102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0" name="Rectángulo 9">
            <a:extLst>
              <a:ext uri="{FF2B5EF4-FFF2-40B4-BE49-F238E27FC236}">
                <a16:creationId xmlns:a16="http://schemas.microsoft.com/office/drawing/2014/main" id="{CD69B577-034B-D40F-695F-CC047F110C3C}"/>
              </a:ext>
            </a:extLst>
          </p:cNvPr>
          <p:cNvSpPr/>
          <p:nvPr userDrawn="1"/>
        </p:nvSpPr>
        <p:spPr>
          <a:xfrm>
            <a:off x="4230879" y="3262062"/>
            <a:ext cx="1807971" cy="165351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700" b="1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ioc.unesco.org</a:t>
            </a:r>
            <a:r>
              <a:rPr lang="en-US" altLang="es-ES" sz="700" b="1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| </a:t>
            </a:r>
            <a:r>
              <a:rPr lang="en-US" altLang="es-ES" sz="700" b="1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iocaribe.ioc-unesco.org</a:t>
            </a:r>
            <a:endParaRPr lang="en-US" altLang="es-ES" sz="700" b="1" i="0" u="none">
              <a:solidFill>
                <a:srgbClr val="0069B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22" name="CuadroTexto 50">
            <a:extLst>
              <a:ext uri="{FF2B5EF4-FFF2-40B4-BE49-F238E27FC236}">
                <a16:creationId xmlns:a16="http://schemas.microsoft.com/office/drawing/2014/main" id="{6D2DF20B-341B-DD89-FC1E-F5B0F4D8B537}"/>
              </a:ext>
            </a:extLst>
          </p:cNvPr>
          <p:cNvSpPr txBox="1"/>
          <p:nvPr userDrawn="1"/>
        </p:nvSpPr>
        <p:spPr>
          <a:xfrm>
            <a:off x="267079" y="3284922"/>
            <a:ext cx="1195589" cy="107722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r">
              <a:defRPr sz="800" b="1" i="1">
                <a:solidFill>
                  <a:srgbClr val="1240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sz="700" b="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</a:rPr>
              <a:t>@IocUnesco | @Iocaribeocean</a:t>
            </a:r>
          </a:p>
        </p:txBody>
      </p:sp>
      <p:sp>
        <p:nvSpPr>
          <p:cNvPr id="35" name="Marcador de texto 49">
            <a:extLst>
              <a:ext uri="{FF2B5EF4-FFF2-40B4-BE49-F238E27FC236}">
                <a16:creationId xmlns:a16="http://schemas.microsoft.com/office/drawing/2014/main" id="{B3BB5B44-A168-9BCA-A290-3A811E38CE7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30400" y="222437"/>
            <a:ext cx="3956050" cy="798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MX"/>
              <a:t>Tema - </a:t>
            </a:r>
            <a:r>
              <a:rPr lang="es-MX" err="1"/>
              <a:t>Theme</a:t>
            </a:r>
            <a:endParaRPr lang="es-MX"/>
          </a:p>
          <a:p>
            <a:pPr lvl="0"/>
            <a:endParaRPr lang="es-MX"/>
          </a:p>
        </p:txBody>
      </p:sp>
      <p:sp>
        <p:nvSpPr>
          <p:cNvPr id="36" name="Marcador de texto 49">
            <a:extLst>
              <a:ext uri="{FF2B5EF4-FFF2-40B4-BE49-F238E27FC236}">
                <a16:creationId xmlns:a16="http://schemas.microsoft.com/office/drawing/2014/main" id="{AAB2A45E-F9DB-6B09-C96C-B2DC28ED612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609850" y="1450665"/>
            <a:ext cx="3276600" cy="415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MX"/>
              <a:t>Nombre del presentador y/o moderador - </a:t>
            </a:r>
            <a:r>
              <a:rPr lang="en-US"/>
              <a:t>Name of Presenter and/or Moderator</a:t>
            </a:r>
            <a:endParaRPr lang="es-ES"/>
          </a:p>
        </p:txBody>
      </p:sp>
      <p:sp>
        <p:nvSpPr>
          <p:cNvPr id="37" name="Marcador de texto 49">
            <a:extLst>
              <a:ext uri="{FF2B5EF4-FFF2-40B4-BE49-F238E27FC236}">
                <a16:creationId xmlns:a16="http://schemas.microsoft.com/office/drawing/2014/main" id="{904557A0-094C-B280-ADB8-472BFFF973E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82746" y="2975555"/>
            <a:ext cx="1303704" cy="229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FontTx/>
              <a:buNone/>
              <a:defRPr sz="105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CO"/>
              <a:t>Fecha - Date</a:t>
            </a:r>
            <a:endParaRPr lang="es-ES"/>
          </a:p>
        </p:txBody>
      </p:sp>
      <p:pic>
        <p:nvPicPr>
          <p:cNvPr id="38" name="Imagen 37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0898DEBF-F692-DD31-31BE-AF450B5FFA5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976"/>
            <a:ext cx="1558343" cy="57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2766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1" t="6791" r="23338" b="13839"/>
          <a:stretch/>
        </p:blipFill>
        <p:spPr>
          <a:xfrm>
            <a:off x="3397249" y="0"/>
            <a:ext cx="2701925" cy="3427413"/>
          </a:xfrm>
          <a:prstGeom prst="rect">
            <a:avLst/>
          </a:prstGeom>
        </p:spPr>
      </p:pic>
      <p:sp>
        <p:nvSpPr>
          <p:cNvPr id="6" name="Rectangle">
            <a:extLst>
              <a:ext uri="{FF2B5EF4-FFF2-40B4-BE49-F238E27FC236}">
                <a16:creationId xmlns:a16="http://schemas.microsoft.com/office/drawing/2014/main" id="{6339B7C9-369B-4FBD-93AB-42CB9FBB9CB7}"/>
              </a:ext>
            </a:extLst>
          </p:cNvPr>
          <p:cNvSpPr/>
          <p:nvPr userDrawn="1"/>
        </p:nvSpPr>
        <p:spPr>
          <a:xfrm rot="10800000">
            <a:off x="1085275" y="630840"/>
            <a:ext cx="1211080" cy="49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pic>
        <p:nvPicPr>
          <p:cNvPr id="3" name="Imagen 2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537993A4-A4B9-8A67-50F5-1FF6A9281A6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2670965"/>
            <a:ext cx="2054225" cy="756448"/>
          </a:xfrm>
          <a:prstGeom prst="rect">
            <a:avLst/>
          </a:prstGeom>
        </p:spPr>
      </p:pic>
      <p:sp>
        <p:nvSpPr>
          <p:cNvPr id="4" name="Marcador de texto 49">
            <a:extLst>
              <a:ext uri="{FF2B5EF4-FFF2-40B4-BE49-F238E27FC236}">
                <a16:creationId xmlns:a16="http://schemas.microsoft.com/office/drawing/2014/main" id="{6A5E5663-E9DF-EACC-9C2E-52FA3DEFB13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2450" y="1026968"/>
            <a:ext cx="2803963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600" b="1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sección</a:t>
            </a:r>
            <a:r>
              <a:rPr lang="en-US"/>
              <a:t> - Section name</a:t>
            </a:r>
          </a:p>
          <a:p>
            <a:pPr lvl="0"/>
            <a:endParaRPr lang="es-ES"/>
          </a:p>
        </p:txBody>
      </p:sp>
      <p:sp>
        <p:nvSpPr>
          <p:cNvPr id="7" name="Marcador de texto 49">
            <a:extLst>
              <a:ext uri="{FF2B5EF4-FFF2-40B4-BE49-F238E27FC236}">
                <a16:creationId xmlns:a16="http://schemas.microsoft.com/office/drawing/2014/main" id="{C476851D-8069-E68C-37DD-426DA5818E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2450" y="2062655"/>
            <a:ext cx="2803962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presentador</a:t>
            </a:r>
            <a:r>
              <a:rPr lang="en-US"/>
              <a:t> y/o </a:t>
            </a:r>
            <a:r>
              <a:rPr lang="en-US" err="1"/>
              <a:t>moderador</a:t>
            </a:r>
            <a:r>
              <a:rPr lang="en-US"/>
              <a:t> - Name of Presenter and/or Moderator</a:t>
            </a:r>
          </a:p>
          <a:p>
            <a:pPr lv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0603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0EC5F05-F13C-4F68-EA59-2AFF34864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chemeClr val="bg1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/>
              <a:t>Title / Subtitle</a:t>
            </a:r>
            <a:endParaRPr lang="es-CO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8C345D39-D799-3227-1035-481EBAE5462A}"/>
              </a:ext>
            </a:extLst>
          </p:cNvPr>
          <p:cNvSpPr/>
          <p:nvPr userDrawn="1"/>
        </p:nvSpPr>
        <p:spPr>
          <a:xfrm rot="10800000">
            <a:off x="239952" y="373814"/>
            <a:ext cx="1211080" cy="49096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B2EAB0F9-A25A-8954-D5DE-18F1524E5A1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6" y="542288"/>
            <a:ext cx="5700713" cy="273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/>
              <a:t>Haga clic para modificar los estilos - </a:t>
            </a:r>
            <a:r>
              <a:rPr lang="en-US"/>
              <a:t>Click to modify the pattern text styles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01723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F0EC5F05-F13C-4F68-EA59-2AFF348648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chemeClr val="bg1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/>
              <a:t>Title / Subtitle</a:t>
            </a:r>
            <a:endParaRPr lang="es-CO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B2EAB0F9-A25A-8954-D5DE-18F1524E5A11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6" y="542288"/>
            <a:ext cx="5700713" cy="273431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chemeClr val="bg1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/>
              <a:t>Haga clic para modificar los estilos - </a:t>
            </a:r>
            <a:r>
              <a:rPr lang="en-US"/>
              <a:t>Click to modify the pattern text styles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05080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8">
            <a:extLst>
              <a:ext uri="{FF2B5EF4-FFF2-40B4-BE49-F238E27FC236}">
                <a16:creationId xmlns:a16="http://schemas.microsoft.com/office/drawing/2014/main" id="{2FFAC3D1-5572-C092-B8E7-9D63BC38B4F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marL="109000" marR="0" lvl="0" indent="-109000" algn="l" defTabSz="456909" rtl="0" eaLnBrk="1" fontAlgn="auto" latinLnBrk="0" hangingPunct="1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s-ES"/>
              <a:t>Haga clic para modificar los estilos - </a:t>
            </a:r>
            <a:r>
              <a:rPr lang="en-US"/>
              <a:t>Click to modify the pattern text styles</a:t>
            </a:r>
            <a:endParaRPr lang="es-ES"/>
          </a:p>
          <a:p>
            <a:pPr lvl="0"/>
            <a:endParaRPr lang="es-CO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814273B2-AD41-3CCC-E757-44E7EEE68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/>
              <a:t>Title / Subtitle</a:t>
            </a:r>
            <a:endParaRPr lang="es-CO"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2A6D77AA-596A-1F36-FC84-CCE0F7DB54FC}"/>
              </a:ext>
            </a:extLst>
          </p:cNvPr>
          <p:cNvSpPr/>
          <p:nvPr userDrawn="1"/>
        </p:nvSpPr>
        <p:spPr>
          <a:xfrm rot="10800000">
            <a:off x="239952" y="354764"/>
            <a:ext cx="1211080" cy="4909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</p:spTree>
    <p:extLst>
      <p:ext uri="{BB962C8B-B14F-4D97-AF65-F5344CB8AC3E}">
        <p14:creationId xmlns:p14="http://schemas.microsoft.com/office/powerpoint/2010/main" val="245991326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contenido 8">
            <a:extLst>
              <a:ext uri="{FF2B5EF4-FFF2-40B4-BE49-F238E27FC236}">
                <a16:creationId xmlns:a16="http://schemas.microsoft.com/office/drawing/2014/main" id="{2FFAC3D1-5572-C092-B8E7-9D63BC38B4FC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marL="109000" marR="0" lvl="0" indent="-109000" algn="l" defTabSz="456909" rtl="0" eaLnBrk="1" fontAlgn="auto" latinLnBrk="0" hangingPunct="1">
              <a:lnSpc>
                <a:spcPct val="90000"/>
              </a:lnSpc>
              <a:spcBef>
                <a:spcPts val="492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/>
            </a:pPr>
            <a:r>
              <a:rPr lang="es-ES"/>
              <a:t>Haga clic para modificar los estilos - </a:t>
            </a:r>
            <a:r>
              <a:rPr lang="en-US"/>
              <a:t>Click to modify the pattern text styles</a:t>
            </a:r>
            <a:endParaRPr lang="es-ES"/>
          </a:p>
          <a:p>
            <a:pPr lvl="0"/>
            <a:endParaRPr lang="es-CO"/>
          </a:p>
        </p:txBody>
      </p:sp>
      <p:sp>
        <p:nvSpPr>
          <p:cNvPr id="5" name="Título 2">
            <a:extLst>
              <a:ext uri="{FF2B5EF4-FFF2-40B4-BE49-F238E27FC236}">
                <a16:creationId xmlns:a16="http://schemas.microsoft.com/office/drawing/2014/main" id="{814273B2-AD41-3CCC-E757-44E7EEE682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/>
              <a:t>Title / Subtitle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3897293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7476" r="38087" b="1776"/>
          <a:stretch/>
        </p:blipFill>
        <p:spPr>
          <a:xfrm>
            <a:off x="-1" y="3168650"/>
            <a:ext cx="6092825" cy="258763"/>
          </a:xfrm>
          <a:prstGeom prst="rect">
            <a:avLst/>
          </a:prstGeom>
        </p:spPr>
      </p:pic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06B405BB-3BE7-0754-417E-2EA893F0255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5901" y="542289"/>
            <a:ext cx="5715000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/>
              <a:t>Haga clic para modificar los estilos - </a:t>
            </a:r>
            <a:r>
              <a:rPr lang="en-US"/>
              <a:t>Click to modify the pattern text styles</a:t>
            </a:r>
            <a:endParaRPr lang="es-ES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38E61EBC-EF38-BA34-B3D2-EAC9C1F3B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/>
              <a:t>Title / Subtitle</a:t>
            </a:r>
            <a:endParaRPr lang="es-CO"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30EAD8B7-6833-FF7A-C15B-D826ECD51A0A}"/>
              </a:ext>
            </a:extLst>
          </p:cNvPr>
          <p:cNvSpPr/>
          <p:nvPr userDrawn="1"/>
        </p:nvSpPr>
        <p:spPr>
          <a:xfrm rot="10800000">
            <a:off x="239952" y="354764"/>
            <a:ext cx="1211080" cy="4909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</p:spTree>
    <p:extLst>
      <p:ext uri="{BB962C8B-B14F-4D97-AF65-F5344CB8AC3E}">
        <p14:creationId xmlns:p14="http://schemas.microsoft.com/office/powerpoint/2010/main" val="3608227680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" t="77476" r="38087" b="1776"/>
          <a:stretch/>
        </p:blipFill>
        <p:spPr>
          <a:xfrm>
            <a:off x="-1" y="3168650"/>
            <a:ext cx="6092825" cy="258763"/>
          </a:xfrm>
          <a:prstGeom prst="rect">
            <a:avLst/>
          </a:prstGeom>
        </p:spPr>
      </p:pic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06B405BB-3BE7-0754-417E-2EA893F02555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15901" y="542289"/>
            <a:ext cx="5715000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/>
              <a:t>Haga clic para modificar los estilos - </a:t>
            </a:r>
            <a:r>
              <a:rPr lang="en-US"/>
              <a:t>Click to modify the pattern text styles</a:t>
            </a:r>
            <a:endParaRPr lang="es-ES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38E61EBC-EF38-BA34-B3D2-EAC9C1F3B3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/>
              <a:t>Title / Subtitle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6623244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A3D21-95FA-BAA8-3FD0-E21D5ACBE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FC71B77-0911-14F2-5E63-AED23E9C51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3726DE2-F85B-2B08-2E72-3BF57B42D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91D41E-E084-4831-8A2B-978C60C3D207}" type="datetimeFigureOut">
              <a:rPr lang="es-CO" smtClean="0"/>
              <a:t>28/02/24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B9297E-B5D9-F2B5-C18E-DA14F9051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9F8121-46C3-8AA2-6CD6-C0C029738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5E4730-222C-4516-9ACC-39A35B7A4622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918133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1222297" y="-1"/>
            <a:ext cx="4870528" cy="3427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504137" y="1891018"/>
            <a:ext cx="1643998" cy="7822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22297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4" name="Imagen 3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9A8D6EDE-B7F1-F575-5320-2591D559E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94" y="27072"/>
            <a:ext cx="1598931" cy="588878"/>
          </a:xfrm>
          <a:prstGeom prst="rect">
            <a:avLst/>
          </a:prstGeom>
        </p:spPr>
      </p:pic>
      <p:sp>
        <p:nvSpPr>
          <p:cNvPr id="11" name="Marcador de texto 49">
            <a:extLst>
              <a:ext uri="{FF2B5EF4-FFF2-40B4-BE49-F238E27FC236}">
                <a16:creationId xmlns:a16="http://schemas.microsoft.com/office/drawing/2014/main" id="{64C3F36D-A261-AF4A-DD73-7D60AB063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1005" y="1108131"/>
            <a:ext cx="3789801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600" b="1" cap="small" baseline="0">
                <a:solidFill>
                  <a:srgbClr val="0069B4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sección</a:t>
            </a:r>
            <a:r>
              <a:rPr lang="en-US"/>
              <a:t> - Section name</a:t>
            </a:r>
          </a:p>
          <a:p>
            <a:pPr lvl="0"/>
            <a:endParaRPr lang="es-ES"/>
          </a:p>
        </p:txBody>
      </p:sp>
      <p:sp>
        <p:nvSpPr>
          <p:cNvPr id="12" name="Marcador de texto 49">
            <a:extLst>
              <a:ext uri="{FF2B5EF4-FFF2-40B4-BE49-F238E27FC236}">
                <a16:creationId xmlns:a16="http://schemas.microsoft.com/office/drawing/2014/main" id="{BCE36487-9972-BE5D-3EA7-A8D5E3825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1005" y="2143818"/>
            <a:ext cx="3789800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200" cap="small" baseline="0">
                <a:solidFill>
                  <a:srgbClr val="0069B4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presentador</a:t>
            </a:r>
            <a:r>
              <a:rPr lang="en-US"/>
              <a:t> y/o </a:t>
            </a:r>
            <a:r>
              <a:rPr lang="en-US" err="1"/>
              <a:t>moderador</a:t>
            </a:r>
            <a:r>
              <a:rPr lang="en-US"/>
              <a:t> - Name of Presenter and/or Moderator</a:t>
            </a:r>
          </a:p>
          <a:p>
            <a:pPr lv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26685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3380CD56-4E1F-4A2B-E4C5-6D6F2C17AB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/>
              <a:t>Haga clic para modificar los estilos - </a:t>
            </a:r>
            <a:r>
              <a:rPr lang="en-US"/>
              <a:t>Click to modify the pattern text styles</a:t>
            </a:r>
            <a:endParaRPr lang="es-ES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2F64E337-9A7E-7014-AE61-DE14CC429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/>
              <a:t>Title / Subtitle</a:t>
            </a:r>
            <a:endParaRPr lang="es-CO"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D2D42209-2B4D-D631-B613-1CB6F51FFFC5}"/>
              </a:ext>
            </a:extLst>
          </p:cNvPr>
          <p:cNvSpPr/>
          <p:nvPr userDrawn="1"/>
        </p:nvSpPr>
        <p:spPr>
          <a:xfrm rot="10800000">
            <a:off x="246302" y="378316"/>
            <a:ext cx="1211080" cy="4909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</p:spTree>
    <p:extLst>
      <p:ext uri="{BB962C8B-B14F-4D97-AF65-F5344CB8AC3E}">
        <p14:creationId xmlns:p14="http://schemas.microsoft.com/office/powerpoint/2010/main" val="360443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85F4C457-73BA-4217-690B-04413E1BF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1"/>
          <a:stretch/>
        </p:blipFill>
        <p:spPr>
          <a:xfrm>
            <a:off x="0" y="59379"/>
            <a:ext cx="1701700" cy="642116"/>
          </a:xfrm>
          <a:prstGeom prst="rect">
            <a:avLst/>
          </a:prstGeom>
          <a:effectLst/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B4AF8FA-7CBE-8564-FE71-DBA570DCF989}"/>
              </a:ext>
            </a:extLst>
          </p:cNvPr>
          <p:cNvSpPr/>
          <p:nvPr userDrawn="1"/>
        </p:nvSpPr>
        <p:spPr>
          <a:xfrm>
            <a:off x="4573490" y="3307983"/>
            <a:ext cx="1535250" cy="11943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600" b="1" i="0" u="none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ioc.unesco.org</a:t>
            </a:r>
            <a:r>
              <a:rPr lang="en-US" altLang="es-ES" sz="600" b="1" i="0" u="none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| </a:t>
            </a:r>
            <a:r>
              <a:rPr lang="en-US" altLang="es-ES" sz="600" b="1" i="0" u="none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iocaribe.ioc-unesco.org</a:t>
            </a:r>
            <a:endParaRPr lang="en-US" altLang="es-ES" sz="600" b="1" i="0" u="none">
              <a:solidFill>
                <a:schemeClr val="bg1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DACABC1-08A7-E259-D016-4CA7C2753107}"/>
              </a:ext>
            </a:extLst>
          </p:cNvPr>
          <p:cNvCxnSpPr>
            <a:cxnSpLocks/>
          </p:cNvCxnSpPr>
          <p:nvPr userDrawn="1"/>
        </p:nvCxnSpPr>
        <p:spPr>
          <a:xfrm>
            <a:off x="4438431" y="3286434"/>
            <a:ext cx="1651258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9007;p92">
            <a:extLst>
              <a:ext uri="{FF2B5EF4-FFF2-40B4-BE49-F238E27FC236}">
                <a16:creationId xmlns:a16="http://schemas.microsoft.com/office/drawing/2014/main" id="{E7CB7BAF-21FB-58FB-26D2-6492DF82CCDC}"/>
              </a:ext>
            </a:extLst>
          </p:cNvPr>
          <p:cNvSpPr/>
          <p:nvPr userDrawn="1"/>
        </p:nvSpPr>
        <p:spPr>
          <a:xfrm>
            <a:off x="4471890" y="3117724"/>
            <a:ext cx="149879" cy="122283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7" name="Google Shape;9004;p92">
            <a:extLst>
              <a:ext uri="{FF2B5EF4-FFF2-40B4-BE49-F238E27FC236}">
                <a16:creationId xmlns:a16="http://schemas.microsoft.com/office/drawing/2014/main" id="{76F3ECFB-CAB5-7764-6EAA-183C2B931420}"/>
              </a:ext>
            </a:extLst>
          </p:cNvPr>
          <p:cNvSpPr/>
          <p:nvPr userDrawn="1"/>
        </p:nvSpPr>
        <p:spPr>
          <a:xfrm>
            <a:off x="4673644" y="3134784"/>
            <a:ext cx="79951" cy="79337"/>
          </a:xfrm>
          <a:custGeom>
            <a:avLst/>
            <a:gdLst/>
            <a:ahLst/>
            <a:cxnLst/>
            <a:rect l="l" t="t" r="r" b="b"/>
            <a:pathLst>
              <a:path w="12288" h="12287" extrusionOk="0">
                <a:moveTo>
                  <a:pt x="10053" y="1117"/>
                </a:moveTo>
                <a:cubicBezTo>
                  <a:pt x="10669" y="1117"/>
                  <a:pt x="11171" y="1617"/>
                  <a:pt x="11171" y="2233"/>
                </a:cubicBezTo>
                <a:cubicBezTo>
                  <a:pt x="11170" y="2850"/>
                  <a:pt x="10669" y="3351"/>
                  <a:pt x="10053" y="3351"/>
                </a:cubicBezTo>
                <a:cubicBezTo>
                  <a:pt x="9438" y="3351"/>
                  <a:pt x="8937" y="2850"/>
                  <a:pt x="8937" y="2233"/>
                </a:cubicBezTo>
                <a:cubicBezTo>
                  <a:pt x="8937" y="1617"/>
                  <a:pt x="9438" y="1117"/>
                  <a:pt x="10053" y="1117"/>
                </a:cubicBezTo>
                <a:close/>
                <a:moveTo>
                  <a:pt x="6144" y="2233"/>
                </a:moveTo>
                <a:cubicBezTo>
                  <a:pt x="8300" y="2233"/>
                  <a:pt x="10053" y="3988"/>
                  <a:pt x="10053" y="6144"/>
                </a:cubicBezTo>
                <a:cubicBezTo>
                  <a:pt x="10053" y="8299"/>
                  <a:pt x="8300" y="10054"/>
                  <a:pt x="6144" y="10054"/>
                </a:cubicBezTo>
                <a:cubicBezTo>
                  <a:pt x="3989" y="10054"/>
                  <a:pt x="2234" y="8299"/>
                  <a:pt x="2234" y="6144"/>
                </a:cubicBezTo>
                <a:cubicBezTo>
                  <a:pt x="2234" y="3988"/>
                  <a:pt x="3987" y="2233"/>
                  <a:pt x="6144" y="2233"/>
                </a:cubicBezTo>
                <a:close/>
                <a:moveTo>
                  <a:pt x="1675" y="1"/>
                </a:moveTo>
                <a:cubicBezTo>
                  <a:pt x="752" y="1"/>
                  <a:pt x="0" y="751"/>
                  <a:pt x="0" y="1676"/>
                </a:cubicBezTo>
                <a:lnTo>
                  <a:pt x="0" y="10611"/>
                </a:lnTo>
                <a:cubicBezTo>
                  <a:pt x="0" y="11536"/>
                  <a:pt x="752" y="12286"/>
                  <a:pt x="1675" y="12286"/>
                </a:cubicBezTo>
                <a:lnTo>
                  <a:pt x="10612" y="12286"/>
                </a:lnTo>
                <a:cubicBezTo>
                  <a:pt x="11536" y="12286"/>
                  <a:pt x="12288" y="11536"/>
                  <a:pt x="12288" y="10611"/>
                </a:cubicBezTo>
                <a:lnTo>
                  <a:pt x="12288" y="1676"/>
                </a:lnTo>
                <a:cubicBezTo>
                  <a:pt x="12288" y="752"/>
                  <a:pt x="11536" y="1"/>
                  <a:pt x="1061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8" name="Google Shape;9005;p92">
            <a:extLst>
              <a:ext uri="{FF2B5EF4-FFF2-40B4-BE49-F238E27FC236}">
                <a16:creationId xmlns:a16="http://schemas.microsoft.com/office/drawing/2014/main" id="{E9AB26F2-1A8E-3A39-AC8D-C822BB192ACF}"/>
              </a:ext>
            </a:extLst>
          </p:cNvPr>
          <p:cNvSpPr/>
          <p:nvPr userDrawn="1"/>
        </p:nvSpPr>
        <p:spPr>
          <a:xfrm>
            <a:off x="4695440" y="3156421"/>
            <a:ext cx="36358" cy="36062"/>
          </a:xfrm>
          <a:custGeom>
            <a:avLst/>
            <a:gdLst/>
            <a:ahLst/>
            <a:cxnLst/>
            <a:rect l="l" t="t" r="r" b="b"/>
            <a:pathLst>
              <a:path w="5588" h="5585" extrusionOk="0">
                <a:moveTo>
                  <a:pt x="2794" y="0"/>
                </a:moveTo>
                <a:cubicBezTo>
                  <a:pt x="1255" y="0"/>
                  <a:pt x="1" y="1252"/>
                  <a:pt x="1" y="2793"/>
                </a:cubicBezTo>
                <a:cubicBezTo>
                  <a:pt x="1" y="4332"/>
                  <a:pt x="1255" y="5585"/>
                  <a:pt x="2794" y="5585"/>
                </a:cubicBezTo>
                <a:cubicBezTo>
                  <a:pt x="4333" y="5585"/>
                  <a:pt x="5587" y="4332"/>
                  <a:pt x="5587" y="2793"/>
                </a:cubicBezTo>
                <a:cubicBezTo>
                  <a:pt x="5587" y="1252"/>
                  <a:pt x="4333" y="0"/>
                  <a:pt x="27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9" name="Google Shape;9006;p92">
            <a:extLst>
              <a:ext uri="{FF2B5EF4-FFF2-40B4-BE49-F238E27FC236}">
                <a16:creationId xmlns:a16="http://schemas.microsoft.com/office/drawing/2014/main" id="{E31FA65B-F9E5-CD32-A737-3D395C12F5B6}"/>
              </a:ext>
            </a:extLst>
          </p:cNvPr>
          <p:cNvSpPr/>
          <p:nvPr userDrawn="1"/>
        </p:nvSpPr>
        <p:spPr>
          <a:xfrm>
            <a:off x="4651602" y="3112902"/>
            <a:ext cx="124039" cy="123102"/>
          </a:xfrm>
          <a:custGeom>
            <a:avLst/>
            <a:gdLst/>
            <a:ahLst/>
            <a:cxnLst/>
            <a:rect l="l" t="t" r="r" b="b"/>
            <a:pathLst>
              <a:path w="19064" h="19065" extrusionOk="0">
                <a:moveTo>
                  <a:pt x="14000" y="2271"/>
                </a:moveTo>
                <a:cubicBezTo>
                  <a:pt x="15539" y="2271"/>
                  <a:pt x="16794" y="3524"/>
                  <a:pt x="16794" y="5065"/>
                </a:cubicBezTo>
                <a:lnTo>
                  <a:pt x="16794" y="14000"/>
                </a:lnTo>
                <a:cubicBezTo>
                  <a:pt x="16794" y="15541"/>
                  <a:pt x="15539" y="16793"/>
                  <a:pt x="14000" y="16793"/>
                </a:cubicBezTo>
                <a:lnTo>
                  <a:pt x="5063" y="16793"/>
                </a:lnTo>
                <a:cubicBezTo>
                  <a:pt x="3524" y="16793"/>
                  <a:pt x="2272" y="15541"/>
                  <a:pt x="2272" y="14000"/>
                </a:cubicBezTo>
                <a:lnTo>
                  <a:pt x="2272" y="5065"/>
                </a:lnTo>
                <a:cubicBezTo>
                  <a:pt x="2272" y="3524"/>
                  <a:pt x="3524" y="2271"/>
                  <a:pt x="5063" y="2271"/>
                </a:cubicBezTo>
                <a:close/>
                <a:moveTo>
                  <a:pt x="2829" y="0"/>
                </a:moveTo>
                <a:cubicBezTo>
                  <a:pt x="1290" y="0"/>
                  <a:pt x="0" y="1290"/>
                  <a:pt x="0" y="2831"/>
                </a:cubicBezTo>
                <a:lnTo>
                  <a:pt x="0" y="16234"/>
                </a:lnTo>
                <a:cubicBezTo>
                  <a:pt x="0" y="17775"/>
                  <a:pt x="1290" y="19065"/>
                  <a:pt x="2829" y="19065"/>
                </a:cubicBezTo>
                <a:lnTo>
                  <a:pt x="16235" y="19065"/>
                </a:lnTo>
                <a:cubicBezTo>
                  <a:pt x="17774" y="19065"/>
                  <a:pt x="19063" y="17775"/>
                  <a:pt x="19063" y="16234"/>
                </a:cubicBezTo>
                <a:lnTo>
                  <a:pt x="19063" y="2831"/>
                </a:lnTo>
                <a:cubicBezTo>
                  <a:pt x="19063" y="1290"/>
                  <a:pt x="17774" y="0"/>
                  <a:pt x="162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30" name="CuadroTexto 50">
            <a:extLst>
              <a:ext uri="{FF2B5EF4-FFF2-40B4-BE49-F238E27FC236}">
                <a16:creationId xmlns:a16="http://schemas.microsoft.com/office/drawing/2014/main" id="{88A312A6-B868-6FB8-0DF7-D63780597865}"/>
              </a:ext>
            </a:extLst>
          </p:cNvPr>
          <p:cNvSpPr txBox="1"/>
          <p:nvPr userDrawn="1"/>
        </p:nvSpPr>
        <p:spPr>
          <a:xfrm>
            <a:off x="4389121" y="3128434"/>
            <a:ext cx="1618758" cy="107722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r">
              <a:defRPr sz="800" b="1" i="1">
                <a:solidFill>
                  <a:srgbClr val="1240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sz="700" i="0" u="none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@IocUnesco | @Iocaribeocean</a:t>
            </a:r>
          </a:p>
        </p:txBody>
      </p:sp>
      <p:sp>
        <p:nvSpPr>
          <p:cNvPr id="22" name="Marcador de texto 49">
            <a:extLst>
              <a:ext uri="{FF2B5EF4-FFF2-40B4-BE49-F238E27FC236}">
                <a16:creationId xmlns:a16="http://schemas.microsoft.com/office/drawing/2014/main" id="{AC051803-DE38-2361-25DD-7CFDE51EB9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819337"/>
            <a:ext cx="5562600" cy="798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marL="0" marR="0" lvl="0" indent="0" algn="ctr" defTabSz="4569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Tema - </a:t>
            </a:r>
            <a:r>
              <a:rPr lang="es-CO" err="1"/>
              <a:t>Theme</a:t>
            </a:r>
            <a:endParaRPr lang="es-CO"/>
          </a:p>
          <a:p>
            <a:pPr lvl="0"/>
            <a:endParaRPr lang="es-MX"/>
          </a:p>
        </p:txBody>
      </p:sp>
      <p:sp>
        <p:nvSpPr>
          <p:cNvPr id="23" name="Marcador de texto 49">
            <a:extLst>
              <a:ext uri="{FF2B5EF4-FFF2-40B4-BE49-F238E27FC236}">
                <a16:creationId xmlns:a16="http://schemas.microsoft.com/office/drawing/2014/main" id="{8575EF1E-7491-C91B-9ED6-570B5E581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1958279"/>
            <a:ext cx="5562600" cy="415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MX"/>
              <a:t>Nombre del presentador y/o moderador - </a:t>
            </a:r>
            <a:r>
              <a:rPr lang="en-US"/>
              <a:t>Name of Presenter and/or Moderator</a:t>
            </a:r>
            <a:endParaRPr lang="es-ES"/>
          </a:p>
        </p:txBody>
      </p:sp>
      <p:sp>
        <p:nvSpPr>
          <p:cNvPr id="24" name="Marcador de texto 49">
            <a:extLst>
              <a:ext uri="{FF2B5EF4-FFF2-40B4-BE49-F238E27FC236}">
                <a16:creationId xmlns:a16="http://schemas.microsoft.com/office/drawing/2014/main" id="{C46A024D-CC21-C232-2FEE-8BFCB4BA31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099410"/>
            <a:ext cx="1303704" cy="229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05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CO"/>
              <a:t>Fecha - Date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27426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3380CD56-4E1F-4A2B-E4C5-6D6F2C17AB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/>
              <a:t>Haga clic para modificar los estilos - </a:t>
            </a:r>
            <a:r>
              <a:rPr lang="en-US"/>
              <a:t>Click to modify the pattern text styles</a:t>
            </a:r>
            <a:endParaRPr lang="es-ES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2F64E337-9A7E-7014-AE61-DE14CC429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/>
              <a:t>Title / Subtitle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6021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1520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DA55EBD-3B16-B29D-B886-1BEBE9A44CBA}"/>
              </a:ext>
            </a:extLst>
          </p:cNvPr>
          <p:cNvSpPr/>
          <p:nvPr userDrawn="1"/>
        </p:nvSpPr>
        <p:spPr>
          <a:xfrm>
            <a:off x="1164164" y="871601"/>
            <a:ext cx="376449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498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8815F07-0BA7-CD1F-F143-8517E6B505FB}"/>
              </a:ext>
            </a:extLst>
          </p:cNvPr>
          <p:cNvSpPr/>
          <p:nvPr userDrawn="1"/>
        </p:nvSpPr>
        <p:spPr>
          <a:xfrm>
            <a:off x="1222876" y="1407859"/>
            <a:ext cx="4415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498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MUCHAS GRACIAS</a:t>
            </a:r>
            <a:endParaRPr kumimoji="0" lang="fr-FR" sz="28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AAFB3EBF-6DBB-FDE8-7507-B0BB95CAA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5135150" y="969890"/>
            <a:ext cx="503650" cy="37641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6731257-4B57-4A17-4846-8A69791C7F02}"/>
              </a:ext>
            </a:extLst>
          </p:cNvPr>
          <p:cNvSpPr/>
          <p:nvPr userDrawn="1"/>
        </p:nvSpPr>
        <p:spPr>
          <a:xfrm>
            <a:off x="1160667" y="1983168"/>
            <a:ext cx="44159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defTabSz="6498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28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MERCI BEAUCOUP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2E112961-6649-C680-80E5-3A18B5A42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5197359" y="1502574"/>
            <a:ext cx="503650" cy="376415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92FC6348-6394-AC2C-136D-4398EB1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5135150" y="2076790"/>
            <a:ext cx="503650" cy="37641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A94D26-DEAE-43F9-7E14-34A7CCE7518E}"/>
              </a:ext>
            </a:extLst>
          </p:cNvPr>
          <p:cNvSpPr/>
          <p:nvPr userDrawn="1"/>
        </p:nvSpPr>
        <p:spPr>
          <a:xfrm>
            <a:off x="1285085" y="2749846"/>
            <a:ext cx="44159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algn="ctr" defTabSz="6498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2000" b="1" i="0" u="sng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L.Inniss@unesco.org</a:t>
            </a:r>
          </a:p>
        </p:txBody>
      </p:sp>
    </p:spTree>
    <p:extLst>
      <p:ext uri="{BB962C8B-B14F-4D97-AF65-F5344CB8AC3E}">
        <p14:creationId xmlns:p14="http://schemas.microsoft.com/office/powerpoint/2010/main" val="3633523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8">
            <a:extLst>
              <a:ext uri="{FF2B5EF4-FFF2-40B4-BE49-F238E27FC236}">
                <a16:creationId xmlns:a16="http://schemas.microsoft.com/office/drawing/2014/main" id="{3380CD56-4E1F-4A2B-E4C5-6D6F2C17ABD2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268287" y="542289"/>
            <a:ext cx="5662614" cy="2550162"/>
          </a:xfrm>
          <a:prstGeom prst="rect">
            <a:avLst/>
          </a:prstGeom>
        </p:spPr>
        <p:txBody>
          <a:bodyPr/>
          <a:lstStyle>
            <a:lvl1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1pPr>
            <a:lvl2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2pPr>
            <a:lvl3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3pPr>
            <a:lvl4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4pPr>
            <a:lvl5pPr>
              <a:defRPr sz="1100">
                <a:solidFill>
                  <a:srgbClr val="0069B4"/>
                </a:solidFill>
                <a:latin typeface="Myriad Pro" panose="020B0703030403020204" pitchFamily="34" charset="0"/>
              </a:defRPr>
            </a:lvl5pPr>
          </a:lstStyle>
          <a:p>
            <a:pPr lvl="0"/>
            <a:r>
              <a:rPr lang="es-ES"/>
              <a:t>Haga clic para modificar los estilos - </a:t>
            </a:r>
            <a:r>
              <a:rPr lang="en-US"/>
              <a:t>Click to modify the pattern text styles</a:t>
            </a:r>
            <a:endParaRPr lang="es-ES"/>
          </a:p>
        </p:txBody>
      </p:sp>
      <p:sp>
        <p:nvSpPr>
          <p:cNvPr id="4" name="Título 2">
            <a:extLst>
              <a:ext uri="{FF2B5EF4-FFF2-40B4-BE49-F238E27FC236}">
                <a16:creationId xmlns:a16="http://schemas.microsoft.com/office/drawing/2014/main" id="{2F64E337-9A7E-7014-AE61-DE14CC429D2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52" y="42863"/>
            <a:ext cx="4325698" cy="306387"/>
          </a:xfrm>
          <a:prstGeom prst="rect">
            <a:avLst/>
          </a:prstGeom>
        </p:spPr>
        <p:txBody>
          <a:bodyPr lIns="0"/>
          <a:lstStyle>
            <a:lvl1pPr>
              <a:defRPr sz="2000">
                <a:solidFill>
                  <a:srgbClr val="0069B4"/>
                </a:solidFill>
                <a:latin typeface="Myriad Pro" panose="020B0703030403020204" pitchFamily="34" charset="0"/>
              </a:defRPr>
            </a:lvl1pPr>
          </a:lstStyle>
          <a:p>
            <a:r>
              <a:rPr lang="es-ES"/>
              <a:t>Title / Subtitle</a:t>
            </a:r>
            <a:endParaRPr lang="es-CO"/>
          </a:p>
        </p:txBody>
      </p:sp>
      <p:sp>
        <p:nvSpPr>
          <p:cNvPr id="2" name="Rectangle">
            <a:extLst>
              <a:ext uri="{FF2B5EF4-FFF2-40B4-BE49-F238E27FC236}">
                <a16:creationId xmlns:a16="http://schemas.microsoft.com/office/drawing/2014/main" id="{D2D42209-2B4D-D631-B613-1CB6F51FFFC5}"/>
              </a:ext>
            </a:extLst>
          </p:cNvPr>
          <p:cNvSpPr/>
          <p:nvPr userDrawn="1"/>
        </p:nvSpPr>
        <p:spPr>
          <a:xfrm rot="10800000">
            <a:off x="246302" y="378316"/>
            <a:ext cx="1211080" cy="4909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</p:spTree>
    <p:extLst>
      <p:ext uri="{BB962C8B-B14F-4D97-AF65-F5344CB8AC3E}">
        <p14:creationId xmlns:p14="http://schemas.microsoft.com/office/powerpoint/2010/main" val="2264219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>
            <a:extLst>
              <a:ext uri="{FF2B5EF4-FFF2-40B4-BE49-F238E27FC236}">
                <a16:creationId xmlns:a16="http://schemas.microsoft.com/office/drawing/2014/main" id="{5DA55EBD-3B16-B29D-B886-1BEBE9A44CBA}"/>
              </a:ext>
            </a:extLst>
          </p:cNvPr>
          <p:cNvSpPr/>
          <p:nvPr userDrawn="1"/>
        </p:nvSpPr>
        <p:spPr>
          <a:xfrm>
            <a:off x="1222876" y="581315"/>
            <a:ext cx="37644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498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THANK YOU</a:t>
            </a:r>
            <a:endParaRPr kumimoji="0" lang="fr-FR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D8815F07-0BA7-CD1F-F143-8517E6B505FB}"/>
              </a:ext>
            </a:extLst>
          </p:cNvPr>
          <p:cNvSpPr/>
          <p:nvPr userDrawn="1"/>
        </p:nvSpPr>
        <p:spPr>
          <a:xfrm>
            <a:off x="1222876" y="1398395"/>
            <a:ext cx="4415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4985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  <a:sym typeface="Roboto"/>
              </a:rPr>
              <a:t>MUCHAS GRACIAS</a:t>
            </a:r>
            <a:endParaRPr kumimoji="0" lang="fr-FR" sz="3200" b="1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Roboto"/>
            </a:endParaRPr>
          </a:p>
        </p:txBody>
      </p:sp>
      <p:pic>
        <p:nvPicPr>
          <p:cNvPr id="7" name="Picture 14">
            <a:extLst>
              <a:ext uri="{FF2B5EF4-FFF2-40B4-BE49-F238E27FC236}">
                <a16:creationId xmlns:a16="http://schemas.microsoft.com/office/drawing/2014/main" id="{AAFB3EBF-6DBB-FDE8-7507-B0BB95CAA7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3795301" y="683394"/>
            <a:ext cx="503650" cy="376415"/>
          </a:xfrm>
          <a:prstGeom prst="rect">
            <a:avLst/>
          </a:prstGeom>
        </p:spPr>
      </p:pic>
      <p:sp>
        <p:nvSpPr>
          <p:cNvPr id="9" name="Rectangle 1">
            <a:extLst>
              <a:ext uri="{FF2B5EF4-FFF2-40B4-BE49-F238E27FC236}">
                <a16:creationId xmlns:a16="http://schemas.microsoft.com/office/drawing/2014/main" id="{B6731257-4B57-4A17-4846-8A69791C7F02}"/>
              </a:ext>
            </a:extLst>
          </p:cNvPr>
          <p:cNvSpPr/>
          <p:nvPr userDrawn="1"/>
        </p:nvSpPr>
        <p:spPr>
          <a:xfrm>
            <a:off x="1222876" y="2232111"/>
            <a:ext cx="44159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indent="0" defTabSz="64985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s-CO" sz="3200" b="1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MERCI BEAUCOUP</a:t>
            </a:r>
          </a:p>
        </p:txBody>
      </p:sp>
      <p:pic>
        <p:nvPicPr>
          <p:cNvPr id="10" name="Picture 14">
            <a:extLst>
              <a:ext uri="{FF2B5EF4-FFF2-40B4-BE49-F238E27FC236}">
                <a16:creationId xmlns:a16="http://schemas.microsoft.com/office/drawing/2014/main" id="{2E112961-6649-C680-80E5-3A18B5A429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5197359" y="1502574"/>
            <a:ext cx="503650" cy="376415"/>
          </a:xfrm>
          <a:prstGeom prst="rect">
            <a:avLst/>
          </a:prstGeom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92FC6348-6394-AC2C-136D-4398EB1765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95" r="-1568"/>
          <a:stretch/>
        </p:blipFill>
        <p:spPr>
          <a:xfrm>
            <a:off x="5197359" y="2336290"/>
            <a:ext cx="503650" cy="37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85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85F4C457-73BA-4217-690B-04413E1BF0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1"/>
          <a:stretch/>
        </p:blipFill>
        <p:spPr>
          <a:xfrm>
            <a:off x="0" y="59379"/>
            <a:ext cx="1701700" cy="642116"/>
          </a:xfrm>
          <a:prstGeom prst="rect">
            <a:avLst/>
          </a:prstGeom>
          <a:effectLst/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B4AF8FA-7CBE-8564-FE71-DBA570DCF989}"/>
              </a:ext>
            </a:extLst>
          </p:cNvPr>
          <p:cNvSpPr/>
          <p:nvPr userDrawn="1"/>
        </p:nvSpPr>
        <p:spPr>
          <a:xfrm>
            <a:off x="4573490" y="3307983"/>
            <a:ext cx="1535250" cy="11943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s-ES" sz="600" b="1" i="0" u="none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ioc.unesco.org</a:t>
            </a:r>
            <a:r>
              <a:rPr lang="en-US" altLang="es-ES" sz="600" b="1" i="0" u="none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| </a:t>
            </a:r>
            <a:r>
              <a:rPr lang="en-US" altLang="es-ES" sz="600" b="1" i="0" u="none">
                <a:solidFill>
                  <a:schemeClr val="bg1"/>
                </a:solidFill>
                <a:effectLst/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iocaribe.ioc-unesco.org</a:t>
            </a:r>
            <a:endParaRPr lang="en-US" altLang="es-ES" sz="600" b="1" i="0" u="none">
              <a:solidFill>
                <a:schemeClr val="bg1"/>
              </a:solidFill>
              <a:effectLst/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cxnSp>
        <p:nvCxnSpPr>
          <p:cNvPr id="9" name="Conector recto 8">
            <a:extLst>
              <a:ext uri="{FF2B5EF4-FFF2-40B4-BE49-F238E27FC236}">
                <a16:creationId xmlns:a16="http://schemas.microsoft.com/office/drawing/2014/main" id="{7DACABC1-08A7-E259-D016-4CA7C2753107}"/>
              </a:ext>
            </a:extLst>
          </p:cNvPr>
          <p:cNvCxnSpPr>
            <a:cxnSpLocks/>
          </p:cNvCxnSpPr>
          <p:nvPr userDrawn="1"/>
        </p:nvCxnSpPr>
        <p:spPr>
          <a:xfrm>
            <a:off x="4438431" y="3286434"/>
            <a:ext cx="1651258" cy="0"/>
          </a:xfrm>
          <a:prstGeom prst="line">
            <a:avLst/>
          </a:prstGeom>
          <a:ln w="25400"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Google Shape;9007;p92">
            <a:extLst>
              <a:ext uri="{FF2B5EF4-FFF2-40B4-BE49-F238E27FC236}">
                <a16:creationId xmlns:a16="http://schemas.microsoft.com/office/drawing/2014/main" id="{E7CB7BAF-21FB-58FB-26D2-6492DF82CCDC}"/>
              </a:ext>
            </a:extLst>
          </p:cNvPr>
          <p:cNvSpPr/>
          <p:nvPr userDrawn="1"/>
        </p:nvSpPr>
        <p:spPr>
          <a:xfrm>
            <a:off x="4471890" y="3117724"/>
            <a:ext cx="149879" cy="122283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7" name="Google Shape;9004;p92">
            <a:extLst>
              <a:ext uri="{FF2B5EF4-FFF2-40B4-BE49-F238E27FC236}">
                <a16:creationId xmlns:a16="http://schemas.microsoft.com/office/drawing/2014/main" id="{76F3ECFB-CAB5-7764-6EAA-183C2B931420}"/>
              </a:ext>
            </a:extLst>
          </p:cNvPr>
          <p:cNvSpPr/>
          <p:nvPr userDrawn="1"/>
        </p:nvSpPr>
        <p:spPr>
          <a:xfrm>
            <a:off x="4673644" y="3134784"/>
            <a:ext cx="79951" cy="79337"/>
          </a:xfrm>
          <a:custGeom>
            <a:avLst/>
            <a:gdLst/>
            <a:ahLst/>
            <a:cxnLst/>
            <a:rect l="l" t="t" r="r" b="b"/>
            <a:pathLst>
              <a:path w="12288" h="12287" extrusionOk="0">
                <a:moveTo>
                  <a:pt x="10053" y="1117"/>
                </a:moveTo>
                <a:cubicBezTo>
                  <a:pt x="10669" y="1117"/>
                  <a:pt x="11171" y="1617"/>
                  <a:pt x="11171" y="2233"/>
                </a:cubicBezTo>
                <a:cubicBezTo>
                  <a:pt x="11170" y="2850"/>
                  <a:pt x="10669" y="3351"/>
                  <a:pt x="10053" y="3351"/>
                </a:cubicBezTo>
                <a:cubicBezTo>
                  <a:pt x="9438" y="3351"/>
                  <a:pt x="8937" y="2850"/>
                  <a:pt x="8937" y="2233"/>
                </a:cubicBezTo>
                <a:cubicBezTo>
                  <a:pt x="8937" y="1617"/>
                  <a:pt x="9438" y="1117"/>
                  <a:pt x="10053" y="1117"/>
                </a:cubicBezTo>
                <a:close/>
                <a:moveTo>
                  <a:pt x="6144" y="2233"/>
                </a:moveTo>
                <a:cubicBezTo>
                  <a:pt x="8300" y="2233"/>
                  <a:pt x="10053" y="3988"/>
                  <a:pt x="10053" y="6144"/>
                </a:cubicBezTo>
                <a:cubicBezTo>
                  <a:pt x="10053" y="8299"/>
                  <a:pt x="8300" y="10054"/>
                  <a:pt x="6144" y="10054"/>
                </a:cubicBezTo>
                <a:cubicBezTo>
                  <a:pt x="3989" y="10054"/>
                  <a:pt x="2234" y="8299"/>
                  <a:pt x="2234" y="6144"/>
                </a:cubicBezTo>
                <a:cubicBezTo>
                  <a:pt x="2234" y="3988"/>
                  <a:pt x="3987" y="2233"/>
                  <a:pt x="6144" y="2233"/>
                </a:cubicBezTo>
                <a:close/>
                <a:moveTo>
                  <a:pt x="1675" y="1"/>
                </a:moveTo>
                <a:cubicBezTo>
                  <a:pt x="752" y="1"/>
                  <a:pt x="0" y="751"/>
                  <a:pt x="0" y="1676"/>
                </a:cubicBezTo>
                <a:lnTo>
                  <a:pt x="0" y="10611"/>
                </a:lnTo>
                <a:cubicBezTo>
                  <a:pt x="0" y="11536"/>
                  <a:pt x="752" y="12286"/>
                  <a:pt x="1675" y="12286"/>
                </a:cubicBezTo>
                <a:lnTo>
                  <a:pt x="10612" y="12286"/>
                </a:lnTo>
                <a:cubicBezTo>
                  <a:pt x="11536" y="12286"/>
                  <a:pt x="12288" y="11536"/>
                  <a:pt x="12288" y="10611"/>
                </a:cubicBezTo>
                <a:lnTo>
                  <a:pt x="12288" y="1676"/>
                </a:lnTo>
                <a:cubicBezTo>
                  <a:pt x="12288" y="752"/>
                  <a:pt x="11536" y="1"/>
                  <a:pt x="10612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8" name="Google Shape;9005;p92">
            <a:extLst>
              <a:ext uri="{FF2B5EF4-FFF2-40B4-BE49-F238E27FC236}">
                <a16:creationId xmlns:a16="http://schemas.microsoft.com/office/drawing/2014/main" id="{E9AB26F2-1A8E-3A39-AC8D-C822BB192ACF}"/>
              </a:ext>
            </a:extLst>
          </p:cNvPr>
          <p:cNvSpPr/>
          <p:nvPr userDrawn="1"/>
        </p:nvSpPr>
        <p:spPr>
          <a:xfrm>
            <a:off x="4695440" y="3156421"/>
            <a:ext cx="36358" cy="36062"/>
          </a:xfrm>
          <a:custGeom>
            <a:avLst/>
            <a:gdLst/>
            <a:ahLst/>
            <a:cxnLst/>
            <a:rect l="l" t="t" r="r" b="b"/>
            <a:pathLst>
              <a:path w="5588" h="5585" extrusionOk="0">
                <a:moveTo>
                  <a:pt x="2794" y="0"/>
                </a:moveTo>
                <a:cubicBezTo>
                  <a:pt x="1255" y="0"/>
                  <a:pt x="1" y="1252"/>
                  <a:pt x="1" y="2793"/>
                </a:cubicBezTo>
                <a:cubicBezTo>
                  <a:pt x="1" y="4332"/>
                  <a:pt x="1255" y="5585"/>
                  <a:pt x="2794" y="5585"/>
                </a:cubicBezTo>
                <a:cubicBezTo>
                  <a:pt x="4333" y="5585"/>
                  <a:pt x="5587" y="4332"/>
                  <a:pt x="5587" y="2793"/>
                </a:cubicBezTo>
                <a:cubicBezTo>
                  <a:pt x="5587" y="1252"/>
                  <a:pt x="4333" y="0"/>
                  <a:pt x="279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29" name="Google Shape;9006;p92">
            <a:extLst>
              <a:ext uri="{FF2B5EF4-FFF2-40B4-BE49-F238E27FC236}">
                <a16:creationId xmlns:a16="http://schemas.microsoft.com/office/drawing/2014/main" id="{E31FA65B-F9E5-CD32-A737-3D395C12F5B6}"/>
              </a:ext>
            </a:extLst>
          </p:cNvPr>
          <p:cNvSpPr/>
          <p:nvPr userDrawn="1"/>
        </p:nvSpPr>
        <p:spPr>
          <a:xfrm>
            <a:off x="4651602" y="3112902"/>
            <a:ext cx="124039" cy="123102"/>
          </a:xfrm>
          <a:custGeom>
            <a:avLst/>
            <a:gdLst/>
            <a:ahLst/>
            <a:cxnLst/>
            <a:rect l="l" t="t" r="r" b="b"/>
            <a:pathLst>
              <a:path w="19064" h="19065" extrusionOk="0">
                <a:moveTo>
                  <a:pt x="14000" y="2271"/>
                </a:moveTo>
                <a:cubicBezTo>
                  <a:pt x="15539" y="2271"/>
                  <a:pt x="16794" y="3524"/>
                  <a:pt x="16794" y="5065"/>
                </a:cubicBezTo>
                <a:lnTo>
                  <a:pt x="16794" y="14000"/>
                </a:lnTo>
                <a:cubicBezTo>
                  <a:pt x="16794" y="15541"/>
                  <a:pt x="15539" y="16793"/>
                  <a:pt x="14000" y="16793"/>
                </a:cubicBezTo>
                <a:lnTo>
                  <a:pt x="5063" y="16793"/>
                </a:lnTo>
                <a:cubicBezTo>
                  <a:pt x="3524" y="16793"/>
                  <a:pt x="2272" y="15541"/>
                  <a:pt x="2272" y="14000"/>
                </a:cubicBezTo>
                <a:lnTo>
                  <a:pt x="2272" y="5065"/>
                </a:lnTo>
                <a:cubicBezTo>
                  <a:pt x="2272" y="3524"/>
                  <a:pt x="3524" y="2271"/>
                  <a:pt x="5063" y="2271"/>
                </a:cubicBezTo>
                <a:close/>
                <a:moveTo>
                  <a:pt x="2829" y="0"/>
                </a:moveTo>
                <a:cubicBezTo>
                  <a:pt x="1290" y="0"/>
                  <a:pt x="0" y="1290"/>
                  <a:pt x="0" y="2831"/>
                </a:cubicBezTo>
                <a:lnTo>
                  <a:pt x="0" y="16234"/>
                </a:lnTo>
                <a:cubicBezTo>
                  <a:pt x="0" y="17775"/>
                  <a:pt x="1290" y="19065"/>
                  <a:pt x="2829" y="19065"/>
                </a:cubicBezTo>
                <a:lnTo>
                  <a:pt x="16235" y="19065"/>
                </a:lnTo>
                <a:cubicBezTo>
                  <a:pt x="17774" y="19065"/>
                  <a:pt x="19063" y="17775"/>
                  <a:pt x="19063" y="16234"/>
                </a:cubicBezTo>
                <a:lnTo>
                  <a:pt x="19063" y="2831"/>
                </a:lnTo>
                <a:cubicBezTo>
                  <a:pt x="19063" y="1290"/>
                  <a:pt x="17774" y="0"/>
                  <a:pt x="1623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700" i="0" u="none">
              <a:solidFill>
                <a:schemeClr val="bg1"/>
              </a:solidFill>
              <a:effectLst/>
            </a:endParaRPr>
          </a:p>
        </p:txBody>
      </p:sp>
      <p:sp>
        <p:nvSpPr>
          <p:cNvPr id="30" name="CuadroTexto 50">
            <a:extLst>
              <a:ext uri="{FF2B5EF4-FFF2-40B4-BE49-F238E27FC236}">
                <a16:creationId xmlns:a16="http://schemas.microsoft.com/office/drawing/2014/main" id="{88A312A6-B868-6FB8-0DF7-D63780597865}"/>
              </a:ext>
            </a:extLst>
          </p:cNvPr>
          <p:cNvSpPr txBox="1"/>
          <p:nvPr userDrawn="1"/>
        </p:nvSpPr>
        <p:spPr>
          <a:xfrm>
            <a:off x="4389121" y="3128434"/>
            <a:ext cx="1618758" cy="107722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r">
              <a:defRPr sz="800" b="1" i="1">
                <a:solidFill>
                  <a:srgbClr val="1240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sz="700" i="0" u="none">
                <a:solidFill>
                  <a:schemeClr val="bg1"/>
                </a:solidFill>
                <a:effectLst/>
                <a:latin typeface="Myriad Pro" panose="020B0703030403020204" pitchFamily="34" charset="0"/>
              </a:rPr>
              <a:t>@IocUnesco | @Iocaribeocean</a:t>
            </a:r>
          </a:p>
        </p:txBody>
      </p:sp>
      <p:sp>
        <p:nvSpPr>
          <p:cNvPr id="22" name="Marcador de texto 49">
            <a:extLst>
              <a:ext uri="{FF2B5EF4-FFF2-40B4-BE49-F238E27FC236}">
                <a16:creationId xmlns:a16="http://schemas.microsoft.com/office/drawing/2014/main" id="{AC051803-DE38-2361-25DD-7CFDE51EB93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7650" y="819337"/>
            <a:ext cx="5562600" cy="798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marL="0" marR="0" lvl="0" indent="0" algn="ctr" defTabSz="456926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/>
              <a:t>Tema - </a:t>
            </a:r>
            <a:r>
              <a:rPr lang="es-CO" err="1"/>
              <a:t>Theme</a:t>
            </a:r>
            <a:endParaRPr lang="es-CO"/>
          </a:p>
          <a:p>
            <a:pPr lvl="0"/>
            <a:endParaRPr lang="es-MX"/>
          </a:p>
        </p:txBody>
      </p:sp>
      <p:sp>
        <p:nvSpPr>
          <p:cNvPr id="23" name="Marcador de texto 49">
            <a:extLst>
              <a:ext uri="{FF2B5EF4-FFF2-40B4-BE49-F238E27FC236}">
                <a16:creationId xmlns:a16="http://schemas.microsoft.com/office/drawing/2014/main" id="{8575EF1E-7491-C91B-9ED6-570B5E581E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7650" y="1958279"/>
            <a:ext cx="5562600" cy="41507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MX"/>
              <a:t>Nombre del presentador y/o moderador - </a:t>
            </a:r>
            <a:r>
              <a:rPr lang="en-US"/>
              <a:t>Name of Presenter and/or Moderator</a:t>
            </a:r>
            <a:endParaRPr lang="es-ES"/>
          </a:p>
        </p:txBody>
      </p:sp>
      <p:sp>
        <p:nvSpPr>
          <p:cNvPr id="24" name="Marcador de texto 49">
            <a:extLst>
              <a:ext uri="{FF2B5EF4-FFF2-40B4-BE49-F238E27FC236}">
                <a16:creationId xmlns:a16="http://schemas.microsoft.com/office/drawing/2014/main" id="{C46A024D-CC21-C232-2FEE-8BFCB4BA31F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47650" y="3099410"/>
            <a:ext cx="1303704" cy="229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05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CO"/>
              <a:t>Fecha - Date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5818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961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270E4116-8CC6-2158-91B7-DECBDC6416BF}"/>
              </a:ext>
            </a:extLst>
          </p:cNvPr>
          <p:cNvSpPr/>
          <p:nvPr userDrawn="1"/>
        </p:nvSpPr>
        <p:spPr>
          <a:xfrm>
            <a:off x="1" y="3221046"/>
            <a:ext cx="4314824" cy="206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2D498C7-8B6B-683F-1BA8-DD46F3EEC6C5}"/>
              </a:ext>
            </a:extLst>
          </p:cNvPr>
          <p:cNvSpPr/>
          <p:nvPr userDrawn="1"/>
        </p:nvSpPr>
        <p:spPr>
          <a:xfrm>
            <a:off x="198901" y="935"/>
            <a:ext cx="2060005" cy="3426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latin typeface="Myriad Pro" panose="020B0703030403020204" pitchFamily="34" charset="0"/>
            </a:endParaRPr>
          </a:p>
        </p:txBody>
      </p:sp>
      <p:pic>
        <p:nvPicPr>
          <p:cNvPr id="21" name="Imagen 20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C03DB625-B771-6A91-F6E6-2A5AAF5AF1E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01" y="487939"/>
            <a:ext cx="2024612" cy="745655"/>
          </a:xfrm>
          <a:prstGeom prst="rect">
            <a:avLst/>
          </a:prstGeom>
        </p:spPr>
      </p:pic>
      <p:sp>
        <p:nvSpPr>
          <p:cNvPr id="50" name="Marcador de texto 49">
            <a:extLst>
              <a:ext uri="{FF2B5EF4-FFF2-40B4-BE49-F238E27FC236}">
                <a16:creationId xmlns:a16="http://schemas.microsoft.com/office/drawing/2014/main" id="{EEA1E9FE-E20F-4612-B074-B31793DD6D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57806" y="1858068"/>
            <a:ext cx="3449753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1200" cap="small" baseline="0">
                <a:solidFill>
                  <a:schemeClr val="bg1"/>
                </a:solidFill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presentador</a:t>
            </a:r>
            <a:r>
              <a:rPr lang="en-US"/>
              <a:t> y/o </a:t>
            </a:r>
            <a:r>
              <a:rPr lang="en-US" err="1"/>
              <a:t>moderador</a:t>
            </a:r>
            <a:r>
              <a:rPr lang="en-US"/>
              <a:t> - Name of Presenter and/or Moderator</a:t>
            </a:r>
          </a:p>
          <a:p>
            <a:pPr lvl="0"/>
            <a:endParaRPr lang="es-ES"/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9F798E5C-5087-40CA-99CF-7E8F36E5A46A}"/>
              </a:ext>
            </a:extLst>
          </p:cNvPr>
          <p:cNvSpPr/>
          <p:nvPr userDrawn="1"/>
        </p:nvSpPr>
        <p:spPr>
          <a:xfrm>
            <a:off x="2366069" y="3232291"/>
            <a:ext cx="3726756" cy="1384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i="0" u="none">
                <a:solidFill>
                  <a:srgbClr val="1B7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3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iocaribe.ioc-unesco.org</a:t>
            </a:r>
            <a:r>
              <a:rPr lang="en-US" sz="900" b="1" i="0" u="none">
                <a:solidFill>
                  <a:srgbClr val="1B7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rPr>
              <a:t> | </a:t>
            </a:r>
            <a:r>
              <a:rPr lang="en-US" altLang="es-ES" sz="900" b="1">
                <a:solidFill>
                  <a:srgbClr val="1B7F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ioc.unesco.org</a:t>
            </a:r>
            <a:endParaRPr lang="en-US" altLang="es-ES" sz="900" b="1">
              <a:solidFill>
                <a:srgbClr val="1B7FB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703030403020204" pitchFamily="34" charset="0"/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sp>
        <p:nvSpPr>
          <p:cNvPr id="14" name="Google Shape;9007;p92">
            <a:extLst>
              <a:ext uri="{FF2B5EF4-FFF2-40B4-BE49-F238E27FC236}">
                <a16:creationId xmlns:a16="http://schemas.microsoft.com/office/drawing/2014/main" id="{A7204927-19D2-F736-F4D2-30A2A8A17589}"/>
              </a:ext>
            </a:extLst>
          </p:cNvPr>
          <p:cNvSpPr/>
          <p:nvPr userDrawn="1"/>
        </p:nvSpPr>
        <p:spPr>
          <a:xfrm>
            <a:off x="339401" y="3246336"/>
            <a:ext cx="149879" cy="122283"/>
          </a:xfrm>
          <a:custGeom>
            <a:avLst/>
            <a:gdLst/>
            <a:ahLst/>
            <a:cxnLst/>
            <a:rect l="l" t="t" r="r" b="b"/>
            <a:pathLst>
              <a:path w="19122" h="15596" extrusionOk="0">
                <a:moveTo>
                  <a:pt x="12981" y="0"/>
                </a:moveTo>
                <a:cubicBezTo>
                  <a:pt x="12091" y="0"/>
                  <a:pt x="10821" y="352"/>
                  <a:pt x="9915" y="1352"/>
                </a:cubicBezTo>
                <a:cubicBezTo>
                  <a:pt x="9203" y="2141"/>
                  <a:pt x="8847" y="3174"/>
                  <a:pt x="8856" y="4430"/>
                </a:cubicBezTo>
                <a:cubicBezTo>
                  <a:pt x="6243" y="4110"/>
                  <a:pt x="4101" y="2933"/>
                  <a:pt x="2323" y="846"/>
                </a:cubicBezTo>
                <a:cubicBezTo>
                  <a:pt x="2216" y="723"/>
                  <a:pt x="2064" y="650"/>
                  <a:pt x="1902" y="650"/>
                </a:cubicBezTo>
                <a:cubicBezTo>
                  <a:pt x="1875" y="650"/>
                  <a:pt x="1848" y="652"/>
                  <a:pt x="1820" y="656"/>
                </a:cubicBezTo>
                <a:cubicBezTo>
                  <a:pt x="1631" y="683"/>
                  <a:pt x="1468" y="805"/>
                  <a:pt x="1391" y="977"/>
                </a:cubicBezTo>
                <a:cubicBezTo>
                  <a:pt x="695" y="2512"/>
                  <a:pt x="701" y="3895"/>
                  <a:pt x="1403" y="5113"/>
                </a:cubicBezTo>
                <a:cubicBezTo>
                  <a:pt x="1389" y="5111"/>
                  <a:pt x="1374" y="5111"/>
                  <a:pt x="1360" y="5111"/>
                </a:cubicBezTo>
                <a:cubicBezTo>
                  <a:pt x="1076" y="5111"/>
                  <a:pt x="803" y="5375"/>
                  <a:pt x="824" y="5707"/>
                </a:cubicBezTo>
                <a:cubicBezTo>
                  <a:pt x="916" y="7101"/>
                  <a:pt x="1428" y="8182"/>
                  <a:pt x="2351" y="8934"/>
                </a:cubicBezTo>
                <a:cubicBezTo>
                  <a:pt x="2176" y="9073"/>
                  <a:pt x="2102" y="9307"/>
                  <a:pt x="2164" y="9524"/>
                </a:cubicBezTo>
                <a:cubicBezTo>
                  <a:pt x="2456" y="10535"/>
                  <a:pt x="3310" y="11633"/>
                  <a:pt x="4615" y="12155"/>
                </a:cubicBezTo>
                <a:cubicBezTo>
                  <a:pt x="3657" y="12655"/>
                  <a:pt x="2516" y="12903"/>
                  <a:pt x="1345" y="12903"/>
                </a:cubicBezTo>
                <a:cubicBezTo>
                  <a:pt x="1111" y="12903"/>
                  <a:pt x="876" y="12893"/>
                  <a:pt x="641" y="12873"/>
                </a:cubicBezTo>
                <a:cubicBezTo>
                  <a:pt x="628" y="12872"/>
                  <a:pt x="615" y="12872"/>
                  <a:pt x="603" y="12872"/>
                </a:cubicBezTo>
                <a:cubicBezTo>
                  <a:pt x="362" y="12872"/>
                  <a:pt x="155" y="13031"/>
                  <a:pt x="78" y="13266"/>
                </a:cubicBezTo>
                <a:cubicBezTo>
                  <a:pt x="0" y="13512"/>
                  <a:pt x="113" y="13788"/>
                  <a:pt x="334" y="13922"/>
                </a:cubicBezTo>
                <a:cubicBezTo>
                  <a:pt x="1162" y="14423"/>
                  <a:pt x="3243" y="15596"/>
                  <a:pt x="6294" y="15596"/>
                </a:cubicBezTo>
                <a:cubicBezTo>
                  <a:pt x="14568" y="15596"/>
                  <a:pt x="17244" y="8279"/>
                  <a:pt x="17244" y="4736"/>
                </a:cubicBezTo>
                <a:cubicBezTo>
                  <a:pt x="17241" y="4515"/>
                  <a:pt x="17243" y="4541"/>
                  <a:pt x="17230" y="4426"/>
                </a:cubicBezTo>
                <a:cubicBezTo>
                  <a:pt x="17250" y="4403"/>
                  <a:pt x="17326" y="4347"/>
                  <a:pt x="17386" y="4301"/>
                </a:cubicBezTo>
                <a:cubicBezTo>
                  <a:pt x="17696" y="4067"/>
                  <a:pt x="18237" y="3680"/>
                  <a:pt x="18983" y="2590"/>
                </a:cubicBezTo>
                <a:cubicBezTo>
                  <a:pt x="19121" y="2386"/>
                  <a:pt x="19111" y="2118"/>
                  <a:pt x="18957" y="1925"/>
                </a:cubicBezTo>
                <a:cubicBezTo>
                  <a:pt x="18840" y="1779"/>
                  <a:pt x="18708" y="1722"/>
                  <a:pt x="18558" y="1722"/>
                </a:cubicBezTo>
                <a:cubicBezTo>
                  <a:pt x="18451" y="1722"/>
                  <a:pt x="18336" y="1751"/>
                  <a:pt x="18212" y="1799"/>
                </a:cubicBezTo>
                <a:cubicBezTo>
                  <a:pt x="18352" y="1553"/>
                  <a:pt x="18467" y="1291"/>
                  <a:pt x="18559" y="1014"/>
                </a:cubicBezTo>
                <a:cubicBezTo>
                  <a:pt x="18631" y="800"/>
                  <a:pt x="18553" y="614"/>
                  <a:pt x="18382" y="465"/>
                </a:cubicBezTo>
                <a:cubicBezTo>
                  <a:pt x="18282" y="379"/>
                  <a:pt x="18151" y="335"/>
                  <a:pt x="18020" y="335"/>
                </a:cubicBezTo>
                <a:cubicBezTo>
                  <a:pt x="17928" y="335"/>
                  <a:pt x="17837" y="356"/>
                  <a:pt x="17754" y="398"/>
                </a:cubicBezTo>
                <a:cubicBezTo>
                  <a:pt x="16848" y="856"/>
                  <a:pt x="16172" y="1054"/>
                  <a:pt x="15873" y="1113"/>
                </a:cubicBezTo>
                <a:cubicBezTo>
                  <a:pt x="15090" y="395"/>
                  <a:pt x="14251" y="0"/>
                  <a:pt x="1298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i="0" u="none">
              <a:solidFill>
                <a:srgbClr val="0069B4"/>
              </a:solidFill>
              <a:effectLst/>
              <a:latin typeface="Myriad Pro" panose="020B0703030403020204" pitchFamily="34" charset="0"/>
            </a:endParaRPr>
          </a:p>
        </p:txBody>
      </p:sp>
      <p:sp>
        <p:nvSpPr>
          <p:cNvPr id="24" name="CuadroTexto 50">
            <a:extLst>
              <a:ext uri="{FF2B5EF4-FFF2-40B4-BE49-F238E27FC236}">
                <a16:creationId xmlns:a16="http://schemas.microsoft.com/office/drawing/2014/main" id="{4216DDD1-962A-44EC-16B5-A408E2ACE522}"/>
              </a:ext>
            </a:extLst>
          </p:cNvPr>
          <p:cNvSpPr txBox="1"/>
          <p:nvPr userDrawn="1"/>
        </p:nvSpPr>
        <p:spPr>
          <a:xfrm>
            <a:off x="706471" y="3239984"/>
            <a:ext cx="1369433" cy="122283"/>
          </a:xfrm>
          <a:prstGeom prst="rect">
            <a:avLst/>
          </a:prstGeom>
          <a:noFill/>
          <a:effectLst/>
        </p:spPr>
        <p:txBody>
          <a:bodyPr wrap="square" lIns="0" tIns="0" rIns="0" bIns="0">
            <a:spAutoFit/>
          </a:bodyPr>
          <a:lstStyle>
            <a:defPPr>
              <a:defRPr lang="en-US"/>
            </a:defPPr>
            <a:lvl1pPr lvl="0" algn="r">
              <a:defRPr sz="800" b="1" i="1">
                <a:solidFill>
                  <a:srgbClr val="12406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Ebrima" panose="02000000000000000000" pitchFamily="2" charset="0"/>
                <a:ea typeface="Ebrima" panose="02000000000000000000" pitchFamily="2" charset="0"/>
                <a:cs typeface="Ebrima" panose="02000000000000000000" pitchFamily="2" charset="0"/>
              </a:defRPr>
            </a:lvl1pPr>
          </a:lstStyle>
          <a:p>
            <a:pPr lvl="0"/>
            <a:r>
              <a:rPr lang="en-US" sz="800" i="0" u="none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703030403020204" pitchFamily="34" charset="0"/>
              </a:rPr>
              <a:t>@IocUnesco | @Iocaribeocean</a:t>
            </a:r>
          </a:p>
        </p:txBody>
      </p:sp>
      <p:sp>
        <p:nvSpPr>
          <p:cNvPr id="25" name="Marcador de texto 49">
            <a:extLst>
              <a:ext uri="{FF2B5EF4-FFF2-40B4-BE49-F238E27FC236}">
                <a16:creationId xmlns:a16="http://schemas.microsoft.com/office/drawing/2014/main" id="{94484E55-5B1B-DA21-8CA8-D3198A821D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57806" y="596562"/>
            <a:ext cx="3449753" cy="79893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buFontTx/>
              <a:buNone/>
              <a:defRPr sz="240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MX"/>
              <a:t>Tema - </a:t>
            </a:r>
            <a:r>
              <a:rPr lang="es-MX" err="1"/>
              <a:t>Theme</a:t>
            </a:r>
            <a:endParaRPr lang="es-MX"/>
          </a:p>
          <a:p>
            <a:pPr lvl="0"/>
            <a:endParaRPr lang="es-MX"/>
          </a:p>
        </p:txBody>
      </p:sp>
      <p:sp>
        <p:nvSpPr>
          <p:cNvPr id="26" name="Marcador de texto 49">
            <a:extLst>
              <a:ext uri="{FF2B5EF4-FFF2-40B4-BE49-F238E27FC236}">
                <a16:creationId xmlns:a16="http://schemas.microsoft.com/office/drawing/2014/main" id="{E3B18A38-9C4A-89AD-06A1-0D37220DBE6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90220" y="2729001"/>
            <a:ext cx="1303704" cy="229421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050" b="1" i="0" u="none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s-CO"/>
              <a:t>Fecha - Date</a:t>
            </a:r>
            <a:endParaRPr lang="es-ES"/>
          </a:p>
        </p:txBody>
      </p:sp>
      <p:grpSp>
        <p:nvGrpSpPr>
          <p:cNvPr id="28" name="Grupo 27">
            <a:extLst>
              <a:ext uri="{FF2B5EF4-FFF2-40B4-BE49-F238E27FC236}">
                <a16:creationId xmlns:a16="http://schemas.microsoft.com/office/drawing/2014/main" id="{217D3182-C177-2F2E-2098-3CB0F3664B0D}"/>
              </a:ext>
            </a:extLst>
          </p:cNvPr>
          <p:cNvGrpSpPr/>
          <p:nvPr userDrawn="1"/>
        </p:nvGrpSpPr>
        <p:grpSpPr>
          <a:xfrm>
            <a:off x="531015" y="3240390"/>
            <a:ext cx="152013" cy="139467"/>
            <a:chOff x="295092" y="3074531"/>
            <a:chExt cx="124039" cy="123102"/>
          </a:xfr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9" name="Google Shape;9004;p92">
              <a:extLst>
                <a:ext uri="{FF2B5EF4-FFF2-40B4-BE49-F238E27FC236}">
                  <a16:creationId xmlns:a16="http://schemas.microsoft.com/office/drawing/2014/main" id="{A02B4F91-6333-AF52-8DA9-37513BBEE215}"/>
                </a:ext>
              </a:extLst>
            </p:cNvPr>
            <p:cNvSpPr/>
            <p:nvPr userDrawn="1"/>
          </p:nvSpPr>
          <p:spPr>
            <a:xfrm>
              <a:off x="317134" y="3096413"/>
              <a:ext cx="79951" cy="79337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0" name="Google Shape;9005;p92">
              <a:extLst>
                <a:ext uri="{FF2B5EF4-FFF2-40B4-BE49-F238E27FC236}">
                  <a16:creationId xmlns:a16="http://schemas.microsoft.com/office/drawing/2014/main" id="{735A7D93-55F3-B495-59F2-B4244D6F12F3}"/>
                </a:ext>
              </a:extLst>
            </p:cNvPr>
            <p:cNvSpPr/>
            <p:nvPr userDrawn="1"/>
          </p:nvSpPr>
          <p:spPr>
            <a:xfrm>
              <a:off x="338930" y="3118050"/>
              <a:ext cx="36358" cy="36062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31" name="Google Shape;9006;p92">
              <a:extLst>
                <a:ext uri="{FF2B5EF4-FFF2-40B4-BE49-F238E27FC236}">
                  <a16:creationId xmlns:a16="http://schemas.microsoft.com/office/drawing/2014/main" id="{B8014F4F-78B0-32C4-20AB-44EB0C030852}"/>
                </a:ext>
              </a:extLst>
            </p:cNvPr>
            <p:cNvSpPr/>
            <p:nvPr userDrawn="1"/>
          </p:nvSpPr>
          <p:spPr>
            <a:xfrm>
              <a:off x="295092" y="3074531"/>
              <a:ext cx="124039" cy="123102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 i="0" u="none">
                <a:solidFill>
                  <a:srgbClr val="0069B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4041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1222297" y="-1"/>
            <a:ext cx="4870528" cy="3427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sp>
        <p:nvSpPr>
          <p:cNvPr id="10" name="Rectangle"/>
          <p:cNvSpPr/>
          <p:nvPr userDrawn="1"/>
        </p:nvSpPr>
        <p:spPr>
          <a:xfrm rot="5400000">
            <a:off x="504137" y="1891018"/>
            <a:ext cx="1643998" cy="78226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2" name="Rectangle 1"/>
          <p:cNvSpPr/>
          <p:nvPr userDrawn="1"/>
        </p:nvSpPr>
        <p:spPr>
          <a:xfrm>
            <a:off x="0" y="0"/>
            <a:ext cx="1222297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4" name="Imagen 3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9A8D6EDE-B7F1-F575-5320-2591D559E0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94" y="27072"/>
            <a:ext cx="1598931" cy="588878"/>
          </a:xfrm>
          <a:prstGeom prst="rect">
            <a:avLst/>
          </a:prstGeom>
        </p:spPr>
      </p:pic>
      <p:sp>
        <p:nvSpPr>
          <p:cNvPr id="11" name="Marcador de texto 49">
            <a:extLst>
              <a:ext uri="{FF2B5EF4-FFF2-40B4-BE49-F238E27FC236}">
                <a16:creationId xmlns:a16="http://schemas.microsoft.com/office/drawing/2014/main" id="{64C3F36D-A261-AF4A-DD73-7D60AB0633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11005" y="1108131"/>
            <a:ext cx="3789801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600" b="1" cap="small" baseline="0">
                <a:solidFill>
                  <a:srgbClr val="0069B4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sección</a:t>
            </a:r>
            <a:r>
              <a:rPr lang="en-US"/>
              <a:t> - Section name</a:t>
            </a:r>
          </a:p>
          <a:p>
            <a:pPr lvl="0"/>
            <a:endParaRPr lang="es-ES"/>
          </a:p>
        </p:txBody>
      </p:sp>
      <p:sp>
        <p:nvSpPr>
          <p:cNvPr id="12" name="Marcador de texto 49">
            <a:extLst>
              <a:ext uri="{FF2B5EF4-FFF2-40B4-BE49-F238E27FC236}">
                <a16:creationId xmlns:a16="http://schemas.microsoft.com/office/drawing/2014/main" id="{BCE36487-9972-BE5D-3EA7-A8D5E3825B3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1005" y="2143818"/>
            <a:ext cx="3789800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200" cap="small" baseline="0">
                <a:solidFill>
                  <a:srgbClr val="0069B4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presentador</a:t>
            </a:r>
            <a:r>
              <a:rPr lang="en-US"/>
              <a:t> y/o </a:t>
            </a:r>
            <a:r>
              <a:rPr lang="en-US" err="1"/>
              <a:t>moderador</a:t>
            </a:r>
            <a:r>
              <a:rPr lang="en-US"/>
              <a:t> - Name of Presenter and/or Moderator</a:t>
            </a:r>
          </a:p>
          <a:p>
            <a:pPr lv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19584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197794" cy="342741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694F4ECB-61D4-4894-A69C-2CEC9B9D8136}"/>
              </a:ext>
            </a:extLst>
          </p:cNvPr>
          <p:cNvSpPr/>
          <p:nvPr userDrawn="1"/>
        </p:nvSpPr>
        <p:spPr>
          <a:xfrm rot="5400000">
            <a:off x="511161" y="1898957"/>
            <a:ext cx="1654119" cy="72467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2" name="Marcador de texto 49">
            <a:extLst>
              <a:ext uri="{FF2B5EF4-FFF2-40B4-BE49-F238E27FC236}">
                <a16:creationId xmlns:a16="http://schemas.microsoft.com/office/drawing/2014/main" id="{63D2E7D0-4555-5E22-5B05-3ABB6EFE0D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711005" y="1108131"/>
            <a:ext cx="3789801" cy="68865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600" b="1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err="1"/>
              <a:t>Nombre</a:t>
            </a:r>
            <a:r>
              <a:rPr lang="en-US"/>
              <a:t> de la </a:t>
            </a:r>
            <a:r>
              <a:rPr lang="en-US" err="1"/>
              <a:t>sección</a:t>
            </a:r>
            <a:r>
              <a:rPr lang="en-US"/>
              <a:t> - Section name</a:t>
            </a:r>
          </a:p>
          <a:p>
            <a:pPr lvl="0"/>
            <a:endParaRPr lang="es-ES"/>
          </a:p>
        </p:txBody>
      </p:sp>
      <p:sp>
        <p:nvSpPr>
          <p:cNvPr id="3" name="Marcador de texto 49">
            <a:extLst>
              <a:ext uri="{FF2B5EF4-FFF2-40B4-BE49-F238E27FC236}">
                <a16:creationId xmlns:a16="http://schemas.microsoft.com/office/drawing/2014/main" id="{9F00BBC7-1838-26AD-6ED4-AE176FC5DB6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1005" y="2143818"/>
            <a:ext cx="3789800" cy="60831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FontTx/>
              <a:buNone/>
              <a:defRPr sz="1200" cap="small" baseline="0">
                <a:solidFill>
                  <a:schemeClr val="bg1"/>
                </a:solidFill>
                <a:latin typeface="Myriad Pro" panose="020B0703030403020204" pitchFamily="34" charset="0"/>
                <a:ea typeface="Ebrima" panose="02000000000000000000" pitchFamily="2" charset="0"/>
                <a:cs typeface="Ebrima" panose="02000000000000000000" pitchFamily="2" charset="0"/>
              </a:defRPr>
            </a:lvl1pPr>
            <a:lvl2pPr marL="228463" indent="0">
              <a:buFontTx/>
              <a:buNone/>
              <a:defRPr/>
            </a:lvl2pPr>
            <a:lvl3pPr marL="456926" indent="0">
              <a:buFontTx/>
              <a:buNone/>
              <a:defRPr/>
            </a:lvl3pPr>
            <a:lvl4pPr marL="685389" indent="0">
              <a:buFontTx/>
              <a:buNone/>
              <a:defRPr/>
            </a:lvl4pPr>
            <a:lvl5pPr marL="913852" indent="0">
              <a:buFontTx/>
              <a:buNone/>
              <a:defRPr/>
            </a:lvl5pPr>
          </a:lstStyle>
          <a:p>
            <a:pPr lvl="0"/>
            <a:r>
              <a:rPr lang="en-US" err="1"/>
              <a:t>Nombre</a:t>
            </a:r>
            <a:r>
              <a:rPr lang="en-US"/>
              <a:t> del </a:t>
            </a:r>
            <a:r>
              <a:rPr lang="en-US" err="1"/>
              <a:t>presentador</a:t>
            </a:r>
            <a:r>
              <a:rPr lang="en-US"/>
              <a:t> y/o </a:t>
            </a:r>
            <a:r>
              <a:rPr lang="en-US" err="1"/>
              <a:t>moderador</a:t>
            </a:r>
            <a:r>
              <a:rPr lang="en-US"/>
              <a:t> - Name of Presenter and/or Moderator</a:t>
            </a:r>
          </a:p>
          <a:p>
            <a:pPr lvl="0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990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5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5.png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1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92825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C10D9FF1-51AB-8F03-361C-82D390788E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5625" t="33574" r="5765" b="35737"/>
          <a:stretch/>
        </p:blipFill>
        <p:spPr>
          <a:xfrm>
            <a:off x="0" y="0"/>
            <a:ext cx="4194701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19310550-6054-D4D5-94BE-2328D98A64AC}"/>
              </a:ext>
            </a:extLst>
          </p:cNvPr>
          <p:cNvSpPr/>
          <p:nvPr userDrawn="1"/>
        </p:nvSpPr>
        <p:spPr>
          <a:xfrm>
            <a:off x="1" y="3221046"/>
            <a:ext cx="4314824" cy="2063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9713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98" r:id="rId2"/>
    <p:sldLayoutId id="2147483899" r:id="rId3"/>
    <p:sldLayoutId id="2147483901" r:id="rId4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9D22CEB5-00BD-A13B-20E7-0A4B41AF93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"/>
            <a:ext cx="6092825" cy="3426478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E906B247-EB82-63F5-954C-CCE8E0B5F4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biLevel thresh="5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5714" t="33574" b="31852"/>
          <a:stretch/>
        </p:blipFill>
        <p:spPr>
          <a:xfrm>
            <a:off x="0" y="0"/>
            <a:ext cx="4924018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A5D118E-26E7-7B1E-B070-E1E8BF306B8F}"/>
              </a:ext>
            </a:extLst>
          </p:cNvPr>
          <p:cNvSpPr/>
          <p:nvPr userDrawn="1"/>
        </p:nvSpPr>
        <p:spPr>
          <a:xfrm>
            <a:off x="-1" y="0"/>
            <a:ext cx="6092826" cy="3427413"/>
          </a:xfrm>
          <a:prstGeom prst="rect">
            <a:avLst/>
          </a:prstGeom>
          <a:solidFill>
            <a:srgbClr val="1A7DB8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56615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902" r:id="rId2"/>
  </p:sldLayoutIdLst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id="{9D22CEB5-00BD-A13B-20E7-0A4B41AF93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5"/>
            <a:ext cx="6092825" cy="3426478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2DA111F9-E112-7DD5-BE12-40284556F2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biLevel thresh="25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CA5D118E-26E7-7B1E-B070-E1E8BF306B8F}"/>
              </a:ext>
            </a:extLst>
          </p:cNvPr>
          <p:cNvSpPr/>
          <p:nvPr userDrawn="1"/>
        </p:nvSpPr>
        <p:spPr>
          <a:xfrm>
            <a:off x="-1" y="0"/>
            <a:ext cx="6092826" cy="3427413"/>
          </a:xfrm>
          <a:prstGeom prst="rect">
            <a:avLst/>
          </a:prstGeom>
          <a:solidFill>
            <a:srgbClr val="1A7DB8">
              <a:alpha val="9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9133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</p:sldLayoutIdLst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49" y="108131"/>
            <a:ext cx="999329" cy="475741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860031" y="1905403"/>
            <a:ext cx="819428" cy="552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92825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7" name="Imagen 6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DDA6FD6C-BCD7-04E7-613F-57CD788A7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1"/>
          <a:stretch/>
        </p:blipFill>
        <p:spPr>
          <a:xfrm>
            <a:off x="4610454" y="18722"/>
            <a:ext cx="1370886" cy="517288"/>
          </a:xfrm>
          <a:prstGeom prst="rect">
            <a:avLst/>
          </a:prstGeom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3E2D37F-9D1F-33BC-51D0-F0F76D281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biLevel thresh="25000"/>
            <a:alphaModFix amt="3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1698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6" r:id="rId1"/>
    <p:sldLayoutId id="2147483835" r:id="rId2"/>
    <p:sldLayoutId id="2147483834" r:id="rId3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18882" y="3176704"/>
            <a:ext cx="1370886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18249" y="3176704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3057" y="3176704"/>
            <a:ext cx="1370886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97117-F3A1-41B5-B5A5-0FD5A7D43CA4}" type="slidenum">
              <a:rPr lang="fr-FR" smtClean="0"/>
              <a:t>‹#›</a:t>
            </a:fld>
            <a:endParaRPr lang="fr-FR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149" y="108131"/>
            <a:ext cx="999329" cy="475741"/>
          </a:xfrm>
          <a:prstGeom prst="rect">
            <a:avLst/>
          </a:prstGeom>
        </p:spPr>
      </p:pic>
      <p:sp>
        <p:nvSpPr>
          <p:cNvPr id="10" name="Rectangle"/>
          <p:cNvSpPr/>
          <p:nvPr userDrawn="1"/>
        </p:nvSpPr>
        <p:spPr>
          <a:xfrm rot="5400000">
            <a:off x="860031" y="1905403"/>
            <a:ext cx="819428" cy="55213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11" name="Rectangle 10"/>
          <p:cNvSpPr/>
          <p:nvPr userDrawn="1"/>
        </p:nvSpPr>
        <p:spPr>
          <a:xfrm>
            <a:off x="0" y="0"/>
            <a:ext cx="6092825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pic>
        <p:nvPicPr>
          <p:cNvPr id="7" name="Imagen 6" descr="Diagrama&#10;&#10;Descripción generada automáticamente con confianza baja">
            <a:extLst>
              <a:ext uri="{FF2B5EF4-FFF2-40B4-BE49-F238E27FC236}">
                <a16:creationId xmlns:a16="http://schemas.microsoft.com/office/drawing/2014/main" id="{DDA6FD6C-BCD7-04E7-613F-57CD788A7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2411"/>
          <a:stretch/>
        </p:blipFill>
        <p:spPr>
          <a:xfrm>
            <a:off x="4610454" y="18722"/>
            <a:ext cx="1370886" cy="517288"/>
          </a:xfrm>
          <a:prstGeom prst="rect">
            <a:avLst/>
          </a:prstGeom>
          <a:effectLst/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53E2D37F-9D1F-33BC-51D0-F0F76D28140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biLevel thresh="25000"/>
            <a:alphaModFix amt="3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821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1" r:id="rId1"/>
    <p:sldLayoutId id="2147483892" r:id="rId2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7863F2-11A4-4389-99C2-FE101F254974}"/>
              </a:ext>
            </a:extLst>
          </p:cNvPr>
          <p:cNvSpPr/>
          <p:nvPr userDrawn="1"/>
        </p:nvSpPr>
        <p:spPr>
          <a:xfrm>
            <a:off x="0" y="3175664"/>
            <a:ext cx="6092825" cy="250162"/>
          </a:xfrm>
          <a:prstGeom prst="rect">
            <a:avLst/>
          </a:prstGeom>
          <a:solidFill>
            <a:srgbClr val="0069B4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2495" tIns="32495" rIns="32495" bIns="32495" numCol="1" spcCol="38100" rtlCol="0" anchor="ctr">
            <a:spAutoFit/>
          </a:bodyPr>
          <a:lstStyle/>
          <a:p>
            <a:pPr marL="0" marR="0" indent="0" algn="l" defTabSz="64985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fr-FR" sz="1199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Roboto"/>
            </a:endParaRPr>
          </a:p>
        </p:txBody>
      </p:sp>
      <p:pic>
        <p:nvPicPr>
          <p:cNvPr id="3" name="Imagen 2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096AAE24-EF99-FE12-0711-AED719D32BD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95" y="25400"/>
            <a:ext cx="1211080" cy="44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1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40" r:id="rId2"/>
    <p:sldLayoutId id="2147483839" r:id="rId3"/>
    <p:sldLayoutId id="2147483841" r:id="rId4"/>
    <p:sldLayoutId id="2147483896" r:id="rId5"/>
    <p:sldLayoutId id="2147483903" r:id="rId6"/>
  </p:sldLayoutIdLst>
  <p:transition spd="med"/>
  <p:hf sldNum="0" hdr="0" ftr="0" dt="0"/>
  <p:txStyles>
    <p:titleStyle>
      <a:lvl1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1pPr>
      <a:lvl2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2pPr>
      <a:lvl3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3pPr>
      <a:lvl4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4pPr>
      <a:lvl5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5pPr>
      <a:lvl6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6pPr>
      <a:lvl7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7pPr>
      <a:lvl8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8pPr>
      <a:lvl9pPr marL="0" marR="0" indent="0" algn="l" defTabSz="456909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78" b="0" i="0" u="none" strike="noStrike" cap="none" spc="0" baseline="0">
          <a:ln>
            <a:noFill/>
          </a:ln>
          <a:solidFill>
            <a:srgbClr val="000000"/>
          </a:solidFill>
          <a:uFillTx/>
          <a:latin typeface="Open Sans"/>
          <a:ea typeface="Open Sans"/>
          <a:cs typeface="Open Sans"/>
          <a:sym typeface="Open Sans"/>
        </a:defRPr>
      </a:lvl9pPr>
    </p:titleStyle>
    <p:bodyStyle>
      <a:lvl1pPr marL="109000" marR="0" indent="-109000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1pPr>
      <a:lvl2pPr marL="287799" marR="0" indent="-127167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2pPr>
      <a:lvl3pPr marL="473865" marR="0" indent="-152600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3pPr>
      <a:lvl4pPr marL="651453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4pPr>
      <a:lvl5pPr marL="812085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5pPr>
      <a:lvl6pPr marL="972718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6pPr>
      <a:lvl7pPr marL="1133350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7pPr>
      <a:lvl8pPr marL="1293982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8pPr>
      <a:lvl9pPr marL="1454614" marR="0" indent="-169556" algn="l" defTabSz="456909" rtl="0" latinLnBrk="0">
        <a:lnSpc>
          <a:spcPct val="90000"/>
        </a:lnSpc>
        <a:spcBef>
          <a:spcPts val="492"/>
        </a:spcBef>
        <a:spcAft>
          <a:spcPts val="0"/>
        </a:spcAft>
        <a:buClrTx/>
        <a:buSzPct val="100000"/>
        <a:buFont typeface="Arial"/>
        <a:buChar char="•"/>
        <a:tabLst/>
        <a:defRPr sz="1335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Roboto"/>
        </a:defRPr>
      </a:lvl9pPr>
    </p:bodyStyle>
    <p:otherStyle>
      <a:lvl1pPr marL="0" marR="0" indent="0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1pPr>
      <a:lvl2pPr marL="0" marR="0" indent="160632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2pPr>
      <a:lvl3pPr marL="0" marR="0" indent="321265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3pPr>
      <a:lvl4pPr marL="0" marR="0" indent="481897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4pPr>
      <a:lvl5pPr marL="0" marR="0" indent="642529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5pPr>
      <a:lvl6pPr marL="0" marR="0" indent="803161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6pPr>
      <a:lvl7pPr marL="0" marR="0" indent="963793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7pPr>
      <a:lvl8pPr marL="0" marR="0" indent="1124425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8pPr>
      <a:lvl9pPr marL="0" marR="0" indent="1285058" algn="r" defTabSz="45690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292" y="181247"/>
            <a:ext cx="845743" cy="402625"/>
          </a:xfrm>
          <a:prstGeom prst="rect">
            <a:avLst/>
          </a:prstGeom>
        </p:spPr>
      </p:pic>
      <p:pic>
        <p:nvPicPr>
          <p:cNvPr id="2" name="Imagen 1" descr="Escala de tiempo&#10;&#10;Descripción generada automáticamente con confianza media">
            <a:extLst>
              <a:ext uri="{FF2B5EF4-FFF2-40B4-BE49-F238E27FC236}">
                <a16:creationId xmlns:a16="http://schemas.microsoft.com/office/drawing/2014/main" id="{9C8F67EA-9001-FF7E-FEAC-B698ED07902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695" y="25400"/>
            <a:ext cx="1211080" cy="446034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id="{A2692324-110C-31E2-7F6A-929F68803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hqprint">
            <a:alphaModFix amt="3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30739" t="33574" b="31852"/>
          <a:stretch/>
        </p:blipFill>
        <p:spPr>
          <a:xfrm>
            <a:off x="590550" y="0"/>
            <a:ext cx="5305018" cy="3427413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78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5685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18345" y="3176702"/>
            <a:ext cx="2056328" cy="1824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4520446" y="3176702"/>
            <a:ext cx="1370886" cy="182478"/>
          </a:xfrm>
          <a:prstGeom prst="rect">
            <a:avLst/>
          </a:prstGeom>
        </p:spPr>
        <p:txBody>
          <a:bodyPr vert="horz" lIns="45696" tIns="22848" rIns="45696" bIns="22848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B79096A-E1C7-4DE6-944A-D4A34A5826EA}" type="slidenum">
              <a:rPr lang="fr-FR" sz="600" smtClean="0"/>
              <a:pPr/>
              <a:t>‹#›</a:t>
            </a:fld>
            <a:endParaRPr lang="fr-FR" sz="600"/>
          </a:p>
        </p:txBody>
      </p:sp>
      <p:sp>
        <p:nvSpPr>
          <p:cNvPr id="16" name="Rectangle 15"/>
          <p:cNvSpPr/>
          <p:nvPr userDrawn="1"/>
        </p:nvSpPr>
        <p:spPr>
          <a:xfrm>
            <a:off x="876300" y="0"/>
            <a:ext cx="5232420" cy="3427413"/>
          </a:xfrm>
          <a:prstGeom prst="rect">
            <a:avLst/>
          </a:prstGeom>
          <a:solidFill>
            <a:srgbClr val="0069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899"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5B4A34A4-88B7-0EB5-7D14-49F30ABB73DF}"/>
              </a:ext>
            </a:extLst>
          </p:cNvPr>
          <p:cNvSpPr/>
          <p:nvPr userDrawn="1"/>
        </p:nvSpPr>
        <p:spPr>
          <a:xfrm rot="5400000">
            <a:off x="390523" y="1650205"/>
            <a:ext cx="1276352" cy="127001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53D0768D-F225-2850-158C-7E288809F67F}"/>
              </a:ext>
            </a:extLst>
          </p:cNvPr>
          <p:cNvSpPr/>
          <p:nvPr userDrawn="1"/>
        </p:nvSpPr>
        <p:spPr>
          <a:xfrm rot="5400000">
            <a:off x="-361532" y="1673962"/>
            <a:ext cx="2281419" cy="62853"/>
          </a:xfrm>
          <a:prstGeom prst="rect">
            <a:avLst/>
          </a:prstGeom>
          <a:solidFill>
            <a:srgbClr val="0069B4"/>
          </a:solidFill>
          <a:ln w="12700">
            <a:miter lim="400000"/>
          </a:ln>
        </p:spPr>
        <p:txBody>
          <a:bodyPr lIns="32495" tIns="32495" rIns="32495" bIns="32495" anchor="ctr"/>
          <a:lstStyle/>
          <a:p>
            <a:pPr>
              <a:defRPr>
                <a:solidFill>
                  <a:srgbClr val="3C3C3C"/>
                </a:solidFill>
              </a:defRPr>
            </a:pPr>
            <a:endParaRPr sz="899"/>
          </a:p>
        </p:txBody>
      </p:sp>
    </p:spTree>
    <p:extLst>
      <p:ext uri="{BB962C8B-B14F-4D97-AF65-F5344CB8AC3E}">
        <p14:creationId xmlns:p14="http://schemas.microsoft.com/office/powerpoint/2010/main" val="3973165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</p:sldLayoutIdLst>
  <p:hf sldNum="0" hdr="0" ftr="0" dt="0"/>
  <p:txStyles>
    <p:titleStyle>
      <a:lvl1pPr algn="l" defTabSz="456926" rtl="0" eaLnBrk="1" latinLnBrk="0" hangingPunct="1">
        <a:lnSpc>
          <a:spcPct val="90000"/>
        </a:lnSpc>
        <a:spcBef>
          <a:spcPct val="0"/>
        </a:spcBef>
        <a:buNone/>
        <a:defRPr sz="21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14231" indent="-114231" algn="l" defTabSz="4569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399" kern="1200">
          <a:solidFill>
            <a:schemeClr val="tx1"/>
          </a:solidFill>
          <a:latin typeface="+mn-lt"/>
          <a:ea typeface="+mn-ea"/>
          <a:cs typeface="+mn-cs"/>
        </a:defRPr>
      </a:lvl1pPr>
      <a:lvl2pPr marL="34269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1199" kern="1200">
          <a:solidFill>
            <a:schemeClr val="tx1"/>
          </a:solidFill>
          <a:latin typeface="+mn-lt"/>
          <a:ea typeface="+mn-ea"/>
          <a:cs typeface="+mn-cs"/>
        </a:defRPr>
      </a:lvl2pPr>
      <a:lvl3pPr marL="571157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999" kern="1200">
          <a:solidFill>
            <a:schemeClr val="tx1"/>
          </a:solidFill>
          <a:latin typeface="+mn-lt"/>
          <a:ea typeface="+mn-ea"/>
          <a:cs typeface="+mn-cs"/>
        </a:defRPr>
      </a:lvl3pPr>
      <a:lvl4pPr marL="799620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1028083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256546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485008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713471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941934" indent="-114231" algn="l" defTabSz="456926" rtl="0" eaLnBrk="1" latinLnBrk="0" hangingPunct="1">
        <a:lnSpc>
          <a:spcPct val="90000"/>
        </a:lnSpc>
        <a:spcBef>
          <a:spcPts val="250"/>
        </a:spcBef>
        <a:buFont typeface="Arial" panose="020B0604020202020204" pitchFamily="34" charset="0"/>
        <a:buChar char="•"/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1pPr>
      <a:lvl2pPr marL="22846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2pPr>
      <a:lvl3pPr marL="456926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3pPr>
      <a:lvl4pPr marL="685389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4pPr>
      <a:lvl5pPr marL="913851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5pPr>
      <a:lvl6pPr marL="1142314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6pPr>
      <a:lvl7pPr marL="1370777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7pPr>
      <a:lvl8pPr marL="1599240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8pPr>
      <a:lvl9pPr marL="1827703" algn="l" defTabSz="456926" rtl="0" eaLnBrk="1" latinLnBrk="0" hangingPunct="1">
        <a:defRPr sz="8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F83FD65-8915-01EF-809C-7875FABC09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65112" y="1058201"/>
            <a:ext cx="5562600" cy="798938"/>
          </a:xfrm>
        </p:spPr>
        <p:txBody>
          <a:bodyPr/>
          <a:lstStyle/>
          <a:p>
            <a:r>
              <a:rPr lang="en-US" sz="2000" b="0" i="0" u="none" strike="noStrike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 </a:t>
            </a:r>
            <a:r>
              <a:rPr lang="en-US" sz="2800" b="1" i="0" u="none" strike="noStrike" baseline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yriad Pro" panose="020B0503030403020204" pitchFamily="34" charset="0"/>
              </a:rPr>
              <a:t>IOCARIBE Regional Capacity Development</a:t>
            </a:r>
            <a:endParaRPr lang="en-US" sz="28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yriad Pro" panose="020B05030304030202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6A3524C-7F29-1077-865C-3F0D0A6E87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s-CO" err="1"/>
              <a:t>February</a:t>
            </a:r>
            <a:r>
              <a:rPr lang="es-CO"/>
              <a:t> 27, 2024 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5AB9BEA5-A318-F23D-F966-EF1C48CE391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47650" y="2270737"/>
            <a:ext cx="5562600" cy="415075"/>
          </a:xfrm>
        </p:spPr>
        <p:txBody>
          <a:bodyPr/>
          <a:lstStyle/>
          <a:p>
            <a:r>
              <a:rPr lang="es-CO"/>
              <a:t>Ms. Lorna Inniss,</a:t>
            </a:r>
          </a:p>
          <a:p>
            <a:r>
              <a:rPr lang="es-CO"/>
              <a:t> Regional Coordinator</a:t>
            </a:r>
          </a:p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937651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BEE36A5-AB12-82CE-E551-737B0206BEA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15901" y="761087"/>
            <a:ext cx="5715000" cy="2331364"/>
          </a:xfrm>
        </p:spPr>
        <p:txBody>
          <a:bodyPr/>
          <a:lstStyle/>
          <a:p>
            <a:pPr marL="266700" indent="-266700">
              <a:buFont typeface="Wingdings" panose="05000000000000000000" pitchFamily="2" charset="2"/>
              <a:buChar char="q"/>
              <a:tabLst>
                <a:tab pos="266700" algn="l"/>
              </a:tabLst>
            </a:pPr>
            <a:r>
              <a:rPr lang="en-US" sz="1800"/>
              <a:t>MSP Regional Forum</a:t>
            </a:r>
          </a:p>
          <a:p>
            <a:pPr marL="266700" indent="-266700">
              <a:buFont typeface="Wingdings" panose="05000000000000000000" pitchFamily="2" charset="2"/>
              <a:buChar char="q"/>
              <a:tabLst>
                <a:tab pos="266700" algn="l"/>
              </a:tabLst>
            </a:pPr>
            <a:r>
              <a:rPr lang="en-US" sz="1800"/>
              <a:t>MSP Challenge Training (Board Game - Spanish)</a:t>
            </a:r>
          </a:p>
          <a:p>
            <a:pPr marL="266700" indent="-266700">
              <a:buFont typeface="Wingdings" panose="05000000000000000000" pitchFamily="2" charset="2"/>
              <a:buChar char="q"/>
              <a:tabLst>
                <a:tab pos="266700" algn="l"/>
              </a:tabLst>
            </a:pPr>
            <a:r>
              <a:rPr lang="en-US" sz="1800"/>
              <a:t>Follow up to</a:t>
            </a:r>
          </a:p>
          <a:p>
            <a:pPr marL="266700" indent="-266700">
              <a:buFont typeface="Wingdings" panose="05000000000000000000" pitchFamily="2" charset="2"/>
              <a:buChar char="q"/>
              <a:tabLst>
                <a:tab pos="266700" algn="l"/>
              </a:tabLst>
            </a:pPr>
            <a:r>
              <a:rPr lang="en-US" sz="1800"/>
              <a:t>PROCARIBE+ (IOCARIBE as implementing partner)</a:t>
            </a:r>
          </a:p>
          <a:p>
            <a:pPr marL="464549" lvl="1" indent="-285750">
              <a:buFont typeface="Wingdings" panose="05000000000000000000" pitchFamily="2" charset="2"/>
              <a:buChar char="§"/>
              <a:tabLst>
                <a:tab pos="266700" algn="l"/>
              </a:tabLst>
            </a:pPr>
            <a:r>
              <a:rPr lang="en-US" sz="1800"/>
              <a:t>Enhanced national capacity and enabling conditions</a:t>
            </a:r>
          </a:p>
          <a:p>
            <a:pPr marL="464549" lvl="1" indent="-285750">
              <a:buFont typeface="Wingdings" panose="05000000000000000000" pitchFamily="2" charset="2"/>
              <a:buChar char="§"/>
              <a:tabLst>
                <a:tab pos="266700" algn="l"/>
              </a:tabLst>
            </a:pPr>
            <a:r>
              <a:rPr lang="en-US" sz="1800"/>
              <a:t>Key actions by all sectors of society</a:t>
            </a:r>
          </a:p>
          <a:p>
            <a:pPr marL="266700" indent="-266700">
              <a:buFont typeface="Wingdings" panose="05000000000000000000" pitchFamily="2" charset="2"/>
              <a:buChar char="q"/>
              <a:tabLst>
                <a:tab pos="266700" algn="l"/>
              </a:tabLst>
            </a:pPr>
            <a:endParaRPr lang="en-US" sz="1800"/>
          </a:p>
          <a:p>
            <a:pPr marL="0" indent="0">
              <a:buNone/>
              <a:tabLst>
                <a:tab pos="266700" algn="l"/>
              </a:tabLst>
            </a:pPr>
            <a:endParaRPr lang="en-US" sz="1400"/>
          </a:p>
          <a:p>
            <a:pPr marL="0" indent="0">
              <a:buNone/>
              <a:tabLst>
                <a:tab pos="266700" algn="l"/>
              </a:tabLst>
            </a:pPr>
            <a:r>
              <a:rPr lang="en-US" sz="1400"/>
              <a:t>	-	MSP Work Plan</a:t>
            </a:r>
          </a:p>
          <a:p>
            <a:pPr marL="0" indent="0">
              <a:buNone/>
              <a:tabLst>
                <a:tab pos="266700" algn="l"/>
              </a:tabLst>
            </a:pPr>
            <a:r>
              <a:rPr lang="en-US" sz="1400"/>
              <a:t>	- 	Capacity Development Work Plan,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2836A02-206D-1F19-BA44-93701AAE5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1" y="42863"/>
            <a:ext cx="4633499" cy="306387"/>
          </a:xfrm>
        </p:spPr>
        <p:txBody>
          <a:bodyPr/>
          <a:lstStyle/>
          <a:p>
            <a:r>
              <a:rPr lang="en-US" b="1" dirty="0"/>
              <a:t>MARINE SPATIAL PLANNING</a:t>
            </a:r>
          </a:p>
        </p:txBody>
      </p:sp>
    </p:spTree>
    <p:extLst>
      <p:ext uri="{BB962C8B-B14F-4D97-AF65-F5344CB8AC3E}">
        <p14:creationId xmlns:p14="http://schemas.microsoft.com/office/powerpoint/2010/main" val="68489035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F1AB8778-710B-46D9-4257-15859E703928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53743" y="703061"/>
            <a:ext cx="5715000" cy="2195888"/>
          </a:xfrm>
        </p:spPr>
        <p:txBody>
          <a:bodyPr/>
          <a:lstStyle/>
          <a:p>
            <a:pPr marL="266700" indent="-176213" algn="just">
              <a:buFont typeface="Wingdings" panose="05000000000000000000" pitchFamily="2" charset="2"/>
              <a:buChar char="q"/>
            </a:pPr>
            <a:r>
              <a:rPr lang="en-US" sz="1250" dirty="0">
                <a:highlight>
                  <a:srgbClr val="FFFF00"/>
                </a:highlight>
              </a:rPr>
              <a:t>Establish a regional Working Group on Data and Information Management in the IOCARIBE Region</a:t>
            </a:r>
          </a:p>
          <a:p>
            <a:pPr marL="266700" indent="-176213" algn="just">
              <a:buFont typeface="Wingdings" panose="05000000000000000000" pitchFamily="2" charset="2"/>
              <a:buChar char="q"/>
            </a:pPr>
            <a:r>
              <a:rPr lang="en-US" sz="1250" dirty="0"/>
              <a:t>A co-designed list of specific indicators needed by stakeholders that respond their needs. </a:t>
            </a:r>
          </a:p>
          <a:p>
            <a:pPr marL="266700" indent="-176213" algn="just">
              <a:buFont typeface="Wingdings" panose="05000000000000000000" pitchFamily="2" charset="2"/>
              <a:buChar char="q"/>
            </a:pPr>
            <a:r>
              <a:rPr lang="en-US" sz="1250" dirty="0" err="1"/>
              <a:t>Invemar</a:t>
            </a:r>
            <a:r>
              <a:rPr lang="en-US" sz="1250" dirty="0"/>
              <a:t> will conduct 8 courses for IOCARIBE region in 2024 (Next slide)</a:t>
            </a:r>
          </a:p>
          <a:p>
            <a:pPr marL="266700" indent="-176213" algn="just">
              <a:buFont typeface="Wingdings" panose="05000000000000000000" pitchFamily="2" charset="2"/>
              <a:buChar char="q"/>
            </a:pPr>
            <a:r>
              <a:rPr lang="en-US" sz="1250" dirty="0"/>
              <a:t>ADAPT - Adapting Ocean Best Practices to the local context (Caribbean Pilot Project)</a:t>
            </a:r>
          </a:p>
          <a:p>
            <a:pPr marL="266700" indent="-176213" algn="just">
              <a:buFont typeface="Wingdings" panose="05000000000000000000" pitchFamily="2" charset="2"/>
              <a:buChar char="q"/>
            </a:pPr>
            <a:r>
              <a:rPr lang="en-US" sz="1250" dirty="0"/>
              <a:t>IODE Assembly in February 2025 in Santa Marta, Colombia – regional satellite event</a:t>
            </a:r>
          </a:p>
          <a:p>
            <a:pPr marL="266700" indent="-176213" algn="just">
              <a:buFont typeface="Wingdings" panose="05000000000000000000" pitchFamily="2" charset="2"/>
              <a:buChar char="q"/>
            </a:pPr>
            <a:r>
              <a:rPr lang="en-US" sz="1250" dirty="0"/>
              <a:t>CBD COP 16 in Colombia (October 2024) – satellite event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585EC2E4-3007-9A64-63CC-31447C419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b="1" dirty="0">
                <a:latin typeface="Myriad Pro" panose="020B0503030403020204" pitchFamily="34" charset="0"/>
              </a:rPr>
              <a:t>OCEAN DATA AND INFORMATION</a:t>
            </a:r>
            <a:br>
              <a:rPr lang="es-CO" b="1" dirty="0">
                <a:latin typeface="Myriad Pro" panose="020B0503030403020204" pitchFamily="34" charset="0"/>
              </a:rPr>
            </a:b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45061145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F0FD47-3146-CC7B-5F3F-FEFBA6463DD6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268287" y="607601"/>
            <a:ext cx="5662614" cy="2550162"/>
          </a:xfrm>
        </p:spPr>
        <p:txBody>
          <a:bodyPr/>
          <a:lstStyle/>
          <a:p>
            <a:pPr marL="180975" indent="-180975">
              <a:buFont typeface="Wingdings" panose="05000000000000000000" pitchFamily="2" charset="2"/>
              <a:buChar char="q"/>
              <a:tabLst>
                <a:tab pos="180975" algn="l"/>
              </a:tabLst>
            </a:pPr>
            <a:r>
              <a:rPr lang="es-ES" sz="1250" dirty="0"/>
              <a:t>Marine GIS</a:t>
            </a:r>
          </a:p>
          <a:p>
            <a:pPr marL="180975" indent="-180975">
              <a:buFont typeface="Wingdings" panose="05000000000000000000" pitchFamily="2" charset="2"/>
              <a:buChar char="q"/>
              <a:tabLst>
                <a:tab pos="180975" algn="l"/>
              </a:tabLst>
            </a:pPr>
            <a:r>
              <a:rPr lang="en-US" sz="1250" dirty="0"/>
              <a:t>Data Management for conservation, restoration and management of blue carbon ecosystems, emphasis on mangroves</a:t>
            </a:r>
          </a:p>
          <a:p>
            <a:pPr marL="180975" indent="-180975">
              <a:buFont typeface="Wingdings" panose="05000000000000000000" pitchFamily="2" charset="2"/>
              <a:buChar char="q"/>
              <a:tabLst>
                <a:tab pos="180975" algn="l"/>
              </a:tabLst>
            </a:pPr>
            <a:r>
              <a:rPr lang="en-US" sz="1250" dirty="0"/>
              <a:t>Development of capacities for the management of oceanographic data and information under international standards in LAC research institutions</a:t>
            </a:r>
          </a:p>
          <a:p>
            <a:pPr marL="180975" indent="-180975">
              <a:buFont typeface="Wingdings" panose="05000000000000000000" pitchFamily="2" charset="2"/>
              <a:buChar char="q"/>
              <a:tabLst>
                <a:tab pos="180975" algn="l"/>
              </a:tabLst>
            </a:pPr>
            <a:r>
              <a:rPr lang="en-US" sz="1250" dirty="0"/>
              <a:t>Data and Information for the management of Marine Protected Areas</a:t>
            </a:r>
          </a:p>
          <a:p>
            <a:pPr marL="180975" indent="-180975">
              <a:buFont typeface="Wingdings" panose="05000000000000000000" pitchFamily="2" charset="2"/>
              <a:buChar char="q"/>
              <a:tabLst>
                <a:tab pos="180975" algn="l"/>
              </a:tabLst>
            </a:pPr>
            <a:r>
              <a:rPr lang="en-US" sz="1250" dirty="0"/>
              <a:t>Relevant data to report indicator 14.3.1 Ocean acidification</a:t>
            </a:r>
          </a:p>
          <a:p>
            <a:pPr marL="180975" indent="-180975">
              <a:buFont typeface="Wingdings" panose="05000000000000000000" pitchFamily="2" charset="2"/>
              <a:buChar char="q"/>
              <a:tabLst>
                <a:tab pos="180975" algn="l"/>
              </a:tabLst>
            </a:pPr>
            <a:r>
              <a:rPr lang="en-US" sz="1250" dirty="0" err="1"/>
              <a:t>RedCAM</a:t>
            </a:r>
            <a:r>
              <a:rPr lang="en-US" sz="1250" dirty="0"/>
              <a:t> Workshop Course</a:t>
            </a:r>
          </a:p>
          <a:p>
            <a:pPr marL="180975" indent="-180975">
              <a:buFont typeface="Wingdings" panose="05000000000000000000" pitchFamily="2" charset="2"/>
              <a:buChar char="q"/>
              <a:tabLst>
                <a:tab pos="180975" algn="l"/>
              </a:tabLst>
            </a:pPr>
            <a:r>
              <a:rPr lang="en-US" sz="1250" dirty="0"/>
              <a:t>GODAR Course? </a:t>
            </a:r>
          </a:p>
          <a:p>
            <a:endParaRPr lang="en-US" sz="1250" dirty="0"/>
          </a:p>
          <a:p>
            <a:pPr>
              <a:buFont typeface="Wingdings" panose="05000000000000000000" pitchFamily="2" charset="2"/>
              <a:buChar char="q"/>
            </a:pPr>
            <a:r>
              <a:rPr lang="en-US" sz="1250" b="1" i="1" dirty="0"/>
              <a:t>   ADAPT course in Spanish/English in Ocean Observations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CEF7189-4846-C15D-7B6C-D16D3D50E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OTGA Courses 2024 </a:t>
            </a:r>
            <a:r>
              <a:rPr lang="en-US" b="1" dirty="0" err="1"/>
              <a:t>Invemar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64275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8065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id="{7993D5C0-4DD1-2308-8D65-D7FCC47C543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9851" y="1578790"/>
            <a:ext cx="2948531" cy="1234392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O" sz="1400" err="1"/>
              <a:t>Governance</a:t>
            </a:r>
            <a:r>
              <a:rPr lang="es-CO" sz="1400"/>
              <a:t> &amp; </a:t>
            </a:r>
            <a:r>
              <a:rPr lang="es-CO" sz="1400" err="1"/>
              <a:t>Coordination</a:t>
            </a:r>
            <a:endParaRPr lang="es-CO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O" sz="1400" err="1"/>
              <a:t>Agreed</a:t>
            </a:r>
            <a:r>
              <a:rPr lang="es-CO" sz="1400"/>
              <a:t> CD </a:t>
            </a:r>
            <a:r>
              <a:rPr lang="es-CO" sz="1400" err="1"/>
              <a:t>Tasks</a:t>
            </a:r>
            <a:r>
              <a:rPr lang="es-CO" sz="1400"/>
              <a:t> from </a:t>
            </a:r>
            <a:r>
              <a:rPr lang="es-CO" sz="1400" err="1"/>
              <a:t>WGs</a:t>
            </a:r>
            <a:endParaRPr lang="es-CO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s-CO" sz="1400" err="1"/>
              <a:t>Funding</a:t>
            </a:r>
            <a:r>
              <a:rPr lang="es-CO" sz="1400"/>
              <a:t> for </a:t>
            </a:r>
            <a:r>
              <a:rPr lang="es-CO" sz="1400" err="1"/>
              <a:t>capacity</a:t>
            </a:r>
            <a:r>
              <a:rPr lang="es-CO" sz="1400"/>
              <a:t> </a:t>
            </a:r>
            <a:r>
              <a:rPr lang="es-CO" sz="1400" err="1"/>
              <a:t>development</a:t>
            </a:r>
            <a:endParaRPr lang="es-CO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CO" sz="140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s-CO" sz="14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FD780F3-9FB6-542F-F866-42FCBAEF40E2}"/>
              </a:ext>
            </a:extLst>
          </p:cNvPr>
          <p:cNvSpPr txBox="1"/>
          <p:nvPr/>
        </p:nvSpPr>
        <p:spPr>
          <a:xfrm>
            <a:off x="859646" y="646652"/>
            <a:ext cx="18233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FF00"/>
                </a:solidFill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2503640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758389D9-9F82-D32D-3AA2-AECE1860F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4325698" cy="306387"/>
          </a:xfrm>
        </p:spPr>
        <p:txBody>
          <a:bodyPr>
            <a:normAutofit/>
          </a:bodyPr>
          <a:lstStyle/>
          <a:p>
            <a:r>
              <a:rPr lang="en-US" sz="1400" b="1"/>
              <a:t>IOCARIBE DECISIONS OF MEMBER STATES</a:t>
            </a:r>
            <a:endParaRPr lang="es-CO" sz="1400" b="1"/>
          </a:p>
        </p:txBody>
      </p:sp>
      <p:graphicFrame>
        <p:nvGraphicFramePr>
          <p:cNvPr id="5" name="Marcador de contenido 1">
            <a:extLst>
              <a:ext uri="{FF2B5EF4-FFF2-40B4-BE49-F238E27FC236}">
                <a16:creationId xmlns:a16="http://schemas.microsoft.com/office/drawing/2014/main" id="{D53D87D7-0302-15E7-1D5C-D828D09A87A7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326761" y="459579"/>
          <a:ext cx="4392278" cy="2517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3DFDC330-D2C2-4865-83B1-777D50369C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684" y="1373982"/>
            <a:ext cx="2274487" cy="1534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41B6F0D-1303-6B5D-DAE5-E30274DDA06D}"/>
              </a:ext>
            </a:extLst>
          </p:cNvPr>
          <p:cNvSpPr/>
          <p:nvPr/>
        </p:nvSpPr>
        <p:spPr>
          <a:xfrm>
            <a:off x="116654" y="348418"/>
            <a:ext cx="582211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Roboto"/>
                <a:cs typeface="Roboto"/>
              </a:rPr>
              <a:t>1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C6AC242-E6C4-B989-2EBA-6E0A1E3EA8DB}"/>
              </a:ext>
            </a:extLst>
          </p:cNvPr>
          <p:cNvSpPr/>
          <p:nvPr/>
        </p:nvSpPr>
        <p:spPr>
          <a:xfrm>
            <a:off x="1373786" y="296286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Roboto"/>
                <a:cs typeface="Roboto"/>
              </a:rPr>
              <a:t>2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BEB993BF-CB90-3D73-A024-FEF752BE2362}"/>
              </a:ext>
            </a:extLst>
          </p:cNvPr>
          <p:cNvSpPr/>
          <p:nvPr/>
        </p:nvSpPr>
        <p:spPr>
          <a:xfrm>
            <a:off x="2461476" y="331215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Roboto"/>
                <a:cs typeface="Roboto"/>
              </a:rPr>
              <a:t>3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FF55A7E-7E25-90CA-755A-0B1E0266E826}"/>
              </a:ext>
            </a:extLst>
          </p:cNvPr>
          <p:cNvSpPr/>
          <p:nvPr/>
        </p:nvSpPr>
        <p:spPr>
          <a:xfrm>
            <a:off x="3513563" y="331215"/>
            <a:ext cx="5822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Roboto"/>
                <a:cs typeface="Roboto"/>
              </a:rPr>
              <a:t>4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E9253114-1C0D-2EFB-E4BF-0DF68EC7021A}"/>
              </a:ext>
            </a:extLst>
          </p:cNvPr>
          <p:cNvSpPr/>
          <p:nvPr/>
        </p:nvSpPr>
        <p:spPr>
          <a:xfrm>
            <a:off x="-21543" y="122770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Roboto"/>
                <a:cs typeface="Roboto"/>
              </a:rPr>
              <a:t>5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E6582134-523A-BABD-F6E1-B1999E2898DF}"/>
              </a:ext>
            </a:extLst>
          </p:cNvPr>
          <p:cNvSpPr/>
          <p:nvPr/>
        </p:nvSpPr>
        <p:spPr>
          <a:xfrm>
            <a:off x="1265257" y="121961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Roboto"/>
                <a:cs typeface="Roboto"/>
              </a:rPr>
              <a:t>6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F60E7A70-0FAF-22D8-D060-398B32023E04}"/>
              </a:ext>
            </a:extLst>
          </p:cNvPr>
          <p:cNvSpPr/>
          <p:nvPr/>
        </p:nvSpPr>
        <p:spPr>
          <a:xfrm>
            <a:off x="2461476" y="1227706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Roboto"/>
                <a:cs typeface="Roboto"/>
              </a:rPr>
              <a:t>7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EC0B82F-2E54-F541-DD09-6FA9D7C0EE8E}"/>
              </a:ext>
            </a:extLst>
          </p:cNvPr>
          <p:cNvSpPr/>
          <p:nvPr/>
        </p:nvSpPr>
        <p:spPr>
          <a:xfrm>
            <a:off x="102086" y="2393168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Roboto"/>
                <a:cs typeface="Roboto"/>
              </a:rPr>
              <a:t>8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6E70C804-2532-E44C-3043-EBC4A871888F}"/>
              </a:ext>
            </a:extLst>
          </p:cNvPr>
          <p:cNvSpPr/>
          <p:nvPr/>
        </p:nvSpPr>
        <p:spPr>
          <a:xfrm>
            <a:off x="1491748" y="2350412"/>
            <a:ext cx="5693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Roboto"/>
                <a:cs typeface="Roboto"/>
              </a:rPr>
              <a:t>9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D1952F4-F91C-F7F6-17CE-62ED9E942362}"/>
              </a:ext>
            </a:extLst>
          </p:cNvPr>
          <p:cNvSpPr/>
          <p:nvPr/>
        </p:nvSpPr>
        <p:spPr>
          <a:xfrm>
            <a:off x="2478263" y="2393168"/>
            <a:ext cx="9541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5400" b="1" i="1" u="none" strike="noStrike" kern="1200" cap="none" spc="0" normalizeH="0" baseline="0" noProof="0">
                <a:ln/>
                <a:solidFill>
                  <a:srgbClr val="FFFF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Roboto"/>
                <a:ea typeface="Roboto"/>
                <a:cs typeface="Roboto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2797364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Content Placeholder 1">
            <a:extLst>
              <a:ext uri="{FF2B5EF4-FFF2-40B4-BE49-F238E27FC236}">
                <a16:creationId xmlns:a16="http://schemas.microsoft.com/office/drawing/2014/main" id="{C7DA9C51-59BD-0E51-0707-08E82D7AB6A6}"/>
              </a:ext>
            </a:extLst>
          </p:cNvPr>
          <p:cNvGraphicFramePr>
            <a:graphicFrameLocks noGrp="1"/>
          </p:cNvGraphicFramePr>
          <p:nvPr>
            <p:ph sz="quarter" idx="10"/>
            <p:extLst>
              <p:ext uri="{D42A27DB-BD31-4B8C-83A1-F6EECF244321}">
                <p14:modId xmlns:p14="http://schemas.microsoft.com/office/powerpoint/2010/main" val="1715338467"/>
              </p:ext>
            </p:extLst>
          </p:nvPr>
        </p:nvGraphicFramePr>
        <p:xfrm>
          <a:off x="215900" y="542925"/>
          <a:ext cx="5715000" cy="254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16F21D13-8FCD-672C-D2DB-A31D1877F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400" b="1"/>
              <a:t>Regional Governance &amp; Coordination</a:t>
            </a:r>
          </a:p>
        </p:txBody>
      </p:sp>
    </p:spTree>
    <p:extLst>
      <p:ext uri="{BB962C8B-B14F-4D97-AF65-F5344CB8AC3E}">
        <p14:creationId xmlns:p14="http://schemas.microsoft.com/office/powerpoint/2010/main" val="92824290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0B53825-6178-C2DC-DDD6-58C87F087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>
                <a:solidFill>
                  <a:srgbClr val="FFFF00"/>
                </a:solidFill>
              </a:rPr>
              <a:t>Proposed IOCARIBE CD Group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BFAF7D5-F7A9-C109-C809-E8ADF7BF78B6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sz="1400"/>
              <a:t>Chair: Expected from OTGA Regional Node</a:t>
            </a:r>
          </a:p>
          <a:p>
            <a:endParaRPr lang="en-US" sz="1400"/>
          </a:p>
          <a:p>
            <a:r>
              <a:rPr lang="en-US" sz="1400" b="1">
                <a:solidFill>
                  <a:srgbClr val="FFFF00"/>
                </a:solidFill>
              </a:rPr>
              <a:t>Representatives</a:t>
            </a:r>
            <a:r>
              <a:rPr lang="en-US" sz="140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Working group Coordinators/Chairs </a:t>
            </a:r>
          </a:p>
          <a:p>
            <a:r>
              <a:rPr lang="en-US" sz="1400"/>
              <a:t>(OD, Sargassum, HAB-ANCA, GOOS, Data &amp; Information, OL Task 	Team)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Focal points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HL university reps (Spanish and English)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Private sector representatives (tourism, fisheries, oil &amp; gas)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ECOP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/>
              <a:t>Community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42882634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2">
            <a:extLst>
              <a:ext uri="{FF2B5EF4-FFF2-40B4-BE49-F238E27FC236}">
                <a16:creationId xmlns:a16="http://schemas.microsoft.com/office/drawing/2014/main" id="{F14A207E-A6D7-6829-82F5-92A64E1D8D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1" y="138113"/>
            <a:ext cx="4325698" cy="306387"/>
          </a:xfrm>
        </p:spPr>
        <p:txBody>
          <a:bodyPr>
            <a:noAutofit/>
          </a:bodyPr>
          <a:lstStyle/>
          <a:p>
            <a:r>
              <a:rPr lang="en-US" sz="1600" b="1"/>
              <a:t>SARGASSUM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7E36B06D-7F50-F420-4C20-E02A0D8C39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3526443"/>
              </p:ext>
            </p:extLst>
          </p:nvPr>
        </p:nvGraphicFramePr>
        <p:xfrm>
          <a:off x="215901" y="577501"/>
          <a:ext cx="5715001" cy="2486785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2181555">
                  <a:extLst>
                    <a:ext uri="{9D8B030D-6E8A-4147-A177-3AD203B41FA5}">
                      <a16:colId xmlns:a16="http://schemas.microsoft.com/office/drawing/2014/main" val="190187351"/>
                    </a:ext>
                  </a:extLst>
                </a:gridCol>
                <a:gridCol w="3533446">
                  <a:extLst>
                    <a:ext uri="{9D8B030D-6E8A-4147-A177-3AD203B41FA5}">
                      <a16:colId xmlns:a16="http://schemas.microsoft.com/office/drawing/2014/main" val="223889288"/>
                    </a:ext>
                  </a:extLst>
                </a:gridCol>
              </a:tblGrid>
              <a:tr h="35424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n-US" sz="1200" b="1" kern="10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TASK TEAM</a:t>
                      </a:r>
                      <a:endParaRPr lang="es-CO" sz="1200" b="1" kern="10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kern="10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ACTIVITIES</a:t>
                      </a:r>
                      <a:endParaRPr lang="es-CO" sz="1200" b="1" kern="10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/>
                </a:tc>
                <a:extLst>
                  <a:ext uri="{0D108BD9-81ED-4DB2-BD59-A6C34878D82A}">
                    <a16:rowId xmlns:a16="http://schemas.microsoft.com/office/drawing/2014/main" val="1263677839"/>
                  </a:ext>
                </a:extLst>
              </a:tr>
              <a:tr h="35424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n-US" sz="1200" b="1" kern="10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Task Team 1.</a:t>
                      </a:r>
                      <a:endParaRPr lang="es-CO" sz="1200" b="1" kern="10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1A6798"/>
                          </a:solidFill>
                          <a:effectLst/>
                          <a:latin typeface="Myriad Pro" panose="020B0503030403020204" pitchFamily="34" charset="0"/>
                        </a:rPr>
                        <a:t>Sargassum Information Hub</a:t>
                      </a:r>
                      <a:endParaRPr lang="es-CO" sz="1200" kern="100">
                        <a:solidFill>
                          <a:srgbClr val="1A6798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 anchor="ctr"/>
                </a:tc>
                <a:extLst>
                  <a:ext uri="{0D108BD9-81ED-4DB2-BD59-A6C34878D82A}">
                    <a16:rowId xmlns:a16="http://schemas.microsoft.com/office/drawing/2014/main" val="1007617216"/>
                  </a:ext>
                </a:extLst>
              </a:tr>
              <a:tr h="35424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n-US" sz="1200" b="1" kern="10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Task Team 2.</a:t>
                      </a:r>
                      <a:endParaRPr lang="es-CO" sz="1200" b="1" kern="10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 anchor="ctr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1A6798"/>
                          </a:solidFill>
                          <a:effectLst/>
                          <a:latin typeface="Myriad Pro" panose="020B0503030403020204" pitchFamily="34" charset="0"/>
                        </a:rPr>
                        <a:t>Community lead decision support tools</a:t>
                      </a:r>
                      <a:endParaRPr lang="es-CO" sz="1200" kern="100">
                        <a:solidFill>
                          <a:srgbClr val="1A6798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 anchor="ctr"/>
                </a:tc>
                <a:extLst>
                  <a:ext uri="{0D108BD9-81ED-4DB2-BD59-A6C34878D82A}">
                    <a16:rowId xmlns:a16="http://schemas.microsoft.com/office/drawing/2014/main" val="1469183415"/>
                  </a:ext>
                </a:extLst>
              </a:tr>
              <a:tr h="35424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n-US" sz="1200" b="1" kern="10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Task Team 3.</a:t>
                      </a:r>
                      <a:endParaRPr lang="es-CO" sz="1200" b="1" kern="10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1A6798"/>
                          </a:solidFill>
                          <a:effectLst/>
                          <a:latin typeface="Myriad Pro" panose="020B0503030403020204" pitchFamily="34" charset="0"/>
                        </a:rPr>
                        <a:t>An Integrated Observing System</a:t>
                      </a:r>
                      <a:endParaRPr lang="es-CO" sz="1200" kern="100">
                        <a:solidFill>
                          <a:srgbClr val="1A6798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/>
                </a:tc>
                <a:extLst>
                  <a:ext uri="{0D108BD9-81ED-4DB2-BD59-A6C34878D82A}">
                    <a16:rowId xmlns:a16="http://schemas.microsoft.com/office/drawing/2014/main" val="3390462625"/>
                  </a:ext>
                </a:extLst>
              </a:tr>
              <a:tr h="35424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n-US" sz="1200" b="1" kern="10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Task Team 4.</a:t>
                      </a:r>
                      <a:endParaRPr lang="es-CO" sz="1200" b="1" kern="10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1A6798"/>
                          </a:solidFill>
                          <a:effectLst/>
                          <a:latin typeface="Myriad Pro" panose="020B0503030403020204" pitchFamily="34" charset="0"/>
                        </a:rPr>
                        <a:t>Remote Sensing advancement</a:t>
                      </a:r>
                      <a:endParaRPr lang="es-CO" sz="1200" kern="100">
                        <a:solidFill>
                          <a:srgbClr val="1A6798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/>
                </a:tc>
                <a:extLst>
                  <a:ext uri="{0D108BD9-81ED-4DB2-BD59-A6C34878D82A}">
                    <a16:rowId xmlns:a16="http://schemas.microsoft.com/office/drawing/2014/main" val="1462752751"/>
                  </a:ext>
                </a:extLst>
              </a:tr>
              <a:tr h="35424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n-US" sz="1200" b="1" kern="10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Task Team 5.</a:t>
                      </a:r>
                      <a:endParaRPr lang="es-CO" sz="1200" b="1" kern="10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1A6798"/>
                          </a:solidFill>
                          <a:effectLst/>
                          <a:latin typeface="Myriad Pro" panose="020B0503030403020204" pitchFamily="34" charset="0"/>
                        </a:rPr>
                        <a:t>Modelling advancement</a:t>
                      </a:r>
                      <a:endParaRPr lang="es-CO" sz="1200" kern="100">
                        <a:solidFill>
                          <a:srgbClr val="1A6798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/>
                </a:tc>
                <a:extLst>
                  <a:ext uri="{0D108BD9-81ED-4DB2-BD59-A6C34878D82A}">
                    <a16:rowId xmlns:a16="http://schemas.microsoft.com/office/drawing/2014/main" val="939134526"/>
                  </a:ext>
                </a:extLst>
              </a:tr>
              <a:tr h="354249"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</a:pPr>
                      <a:r>
                        <a:rPr lang="en-US" sz="1200" b="1" kern="100">
                          <a:solidFill>
                            <a:srgbClr val="FFFFFF"/>
                          </a:solidFill>
                          <a:effectLst/>
                          <a:latin typeface="Myriad Pro" panose="020B0503030403020204" pitchFamily="34" charset="0"/>
                        </a:rPr>
                        <a:t>Task Team 6.</a:t>
                      </a:r>
                      <a:endParaRPr lang="es-CO" sz="1200" b="1" kern="100">
                        <a:solidFill>
                          <a:srgbClr val="FFFFFF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/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kern="100">
                          <a:solidFill>
                            <a:srgbClr val="1A6798"/>
                          </a:solidFill>
                          <a:effectLst/>
                          <a:latin typeface="Myriad Pro" panose="020B0503030403020204" pitchFamily="34" charset="0"/>
                        </a:rPr>
                        <a:t>Sargassum Forum 2024/2025</a:t>
                      </a:r>
                      <a:endParaRPr lang="es-CO" sz="1200" kern="100">
                        <a:solidFill>
                          <a:srgbClr val="1A6798"/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44969" marR="86981" marT="86981" marB="86981"/>
                </a:tc>
                <a:extLst>
                  <a:ext uri="{0D108BD9-81ED-4DB2-BD59-A6C34878D82A}">
                    <a16:rowId xmlns:a16="http://schemas.microsoft.com/office/drawing/2014/main" val="415954336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9665308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FE7663E-8113-551E-9BEB-025F170AD0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4325698" cy="306387"/>
          </a:xfrm>
        </p:spPr>
        <p:txBody>
          <a:bodyPr>
            <a:noAutofit/>
          </a:bodyPr>
          <a:lstStyle/>
          <a:p>
            <a:r>
              <a:rPr lang="en-US" b="1"/>
              <a:t>OCEAN LITERACY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C2E6C05-E9CE-9F02-21CF-CDF79EAF37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632623"/>
              </p:ext>
            </p:extLst>
          </p:nvPr>
        </p:nvGraphicFramePr>
        <p:xfrm>
          <a:off x="303266" y="689146"/>
          <a:ext cx="5550732" cy="2259394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3069446">
                  <a:extLst>
                    <a:ext uri="{9D8B030D-6E8A-4147-A177-3AD203B41FA5}">
                      <a16:colId xmlns:a16="http://schemas.microsoft.com/office/drawing/2014/main" val="1053076303"/>
                    </a:ext>
                  </a:extLst>
                </a:gridCol>
                <a:gridCol w="2481286">
                  <a:extLst>
                    <a:ext uri="{9D8B030D-6E8A-4147-A177-3AD203B41FA5}">
                      <a16:colId xmlns:a16="http://schemas.microsoft.com/office/drawing/2014/main" val="20237981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u="none" strike="noStrike" kern="100" cap="none" spc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sym typeface="Roboto"/>
                        </a:rPr>
                        <a:t>ACTIVITIES</a:t>
                      </a:r>
                      <a:endParaRPr lang="en-US" sz="800" b="1" i="0" u="none" strike="noStrike" kern="100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u="none" strike="noStrike" kern="100" cap="none" spc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sym typeface="Roboto"/>
                        </a:rPr>
                        <a:t>PROJECTS</a:t>
                      </a:r>
                      <a:endParaRPr lang="en-US" sz="800" b="1" i="0" u="none" strike="noStrike" kern="100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949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1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Promote Regional Ocean literacy research activities among partner universities and institutions.</a:t>
                      </a:r>
                    </a:p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1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Encourage new research related to OL (Deep Sea)</a:t>
                      </a:r>
                      <a:endParaRPr lang="en-US" sz="800" b="1" i="0" u="none" strike="noStrike" kern="100" cap="none" spc="0" baseline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0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Ocean literacy:  Indigenous and Local Communities</a:t>
                      </a:r>
                    </a:p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0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 Ocean Literacy in the Caribbean</a:t>
                      </a:r>
                    </a:p>
                    <a:p>
                      <a:pPr marL="0" marR="0" indent="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0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 </a:t>
                      </a:r>
                      <a:endParaRPr lang="en-US" sz="800" b="0" i="0" u="none" strike="noStrike" kern="100" cap="none" spc="0" baseline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857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1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Official Launch of the Caribbean SIDS Ocean Literacy Program at UN SIDS4 Summit (May 2024) </a:t>
                      </a:r>
                    </a:p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1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 LAC Ocean Literacy Dialogue</a:t>
                      </a:r>
                      <a:endParaRPr lang="en-US" sz="800" b="1" i="0" u="none" strike="noStrike" kern="100" cap="none" spc="0" baseline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0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Ocean Literacy in the Caribbean</a:t>
                      </a:r>
                      <a:endParaRPr lang="en-US" sz="800" b="0" i="0" u="none" strike="noStrike" kern="100" cap="none" spc="0" baseline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32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1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Establish Task Team on Ocean Literacy</a:t>
                      </a:r>
                    </a:p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1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Regional tourism and fisheries sector ocean literacy training</a:t>
                      </a:r>
                      <a:endParaRPr lang="en-US" sz="800" b="1" i="0" u="none" strike="noStrike" kern="100" cap="none" spc="0" baseline="0">
                        <a:ln>
                          <a:noFill/>
                        </a:ln>
                        <a:solidFill>
                          <a:schemeClr val="accent4">
                            <a:lumMod val="50000"/>
                          </a:schemeClr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0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Ocean Literacy in the Caribbean </a:t>
                      </a:r>
                    </a:p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0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 ADAPT project</a:t>
                      </a:r>
                    </a:p>
                    <a:p>
                      <a:pPr marL="171450" marR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0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sym typeface="Roboto"/>
                        </a:rPr>
                        <a:t>OTGA  Training Course</a:t>
                      </a: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350724"/>
                  </a:ext>
                </a:extLst>
              </a:tr>
              <a:tr h="27431">
                <a:tc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1" i="0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  <a:sym typeface="Roboto"/>
                        </a:rPr>
                        <a:t>Plan for Caribbean SIDS and Central American Countries</a:t>
                      </a:r>
                    </a:p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1" i="0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  <a:sym typeface="Roboto"/>
                        </a:rPr>
                        <a:t>Two pilot countries – GRENADA and HONDURAS</a:t>
                      </a: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just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 typeface="Wingdings" panose="05000000000000000000" pitchFamily="2" charset="2"/>
                        <a:buChar char="q"/>
                        <a:tabLst/>
                      </a:pPr>
                      <a:r>
                        <a:rPr lang="en-US" sz="800" b="0" i="0" u="none" strike="noStrike" kern="100" cap="none" spc="0" baseline="0">
                          <a:ln>
                            <a:noFill/>
                          </a:ln>
                          <a:solidFill>
                            <a:schemeClr val="accent4">
                              <a:lumMod val="50000"/>
                            </a:schemeClr>
                          </a:solidFill>
                          <a:effectLst/>
                          <a:uFillTx/>
                          <a:latin typeface="Myriad Pro" panose="020B0503030403020204" pitchFamily="34" charset="0"/>
                          <a:ea typeface="+mn-ea"/>
                          <a:cs typeface="+mn-cs"/>
                          <a:sym typeface="Roboto"/>
                        </a:rPr>
                        <a:t> Ocean Literacy in the Caribbean</a:t>
                      </a:r>
                    </a:p>
                  </a:txBody>
                  <a:tcPr marL="33690" marR="33690" marT="0" marB="0" anchor="ctr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054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690221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9E8EA1F0-8B68-2EB8-9B51-2DAF180A3D7F}"/>
              </a:ext>
            </a:extLst>
          </p:cNvPr>
          <p:cNvGraphicFramePr>
            <a:graphicFrameLocks noGrp="1"/>
          </p:cNvGraphicFramePr>
          <p:nvPr>
            <p:ph sz="quarter" idx="10"/>
          </p:nvPr>
        </p:nvGraphicFramePr>
        <p:xfrm>
          <a:off x="215900" y="542925"/>
          <a:ext cx="5715000" cy="2549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0C4096CF-F1F5-493C-E62D-28349B047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9952" y="42863"/>
            <a:ext cx="2200441" cy="306387"/>
          </a:xfrm>
        </p:spPr>
        <p:txBody>
          <a:bodyPr lIns="0" tIns="45720" rIns="91440" bIns="45720" anchor="t">
            <a:noAutofit/>
          </a:bodyPr>
          <a:lstStyle/>
          <a:p>
            <a:r>
              <a:rPr lang="en-US" sz="1800" b="1">
                <a:latin typeface="Myriad Pro"/>
              </a:rPr>
              <a:t>IOCARIBE GOOS  </a:t>
            </a:r>
            <a:endParaRPr lang="en-US" sz="1800" b="1"/>
          </a:p>
        </p:txBody>
      </p:sp>
    </p:spTree>
    <p:extLst>
      <p:ext uri="{BB962C8B-B14F-4D97-AF65-F5344CB8AC3E}">
        <p14:creationId xmlns:p14="http://schemas.microsoft.com/office/powerpoint/2010/main" val="51375885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9B2547-A68A-F535-261F-B3F12500F9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800" b="1"/>
              <a:t>HARMFUL ALGAL BLOOMS</a:t>
            </a:r>
          </a:p>
        </p:txBody>
      </p:sp>
      <p:graphicFrame>
        <p:nvGraphicFramePr>
          <p:cNvPr id="6" name="Table 1">
            <a:extLst>
              <a:ext uri="{FF2B5EF4-FFF2-40B4-BE49-F238E27FC236}">
                <a16:creationId xmlns:a16="http://schemas.microsoft.com/office/drawing/2014/main" id="{F346F1EC-7699-5CFF-7261-B9735BF83A9B}"/>
              </a:ext>
            </a:extLst>
          </p:cNvPr>
          <p:cNvGraphicFramePr>
            <a:graphicFrameLocks noGrp="1"/>
          </p:cNvGraphicFramePr>
          <p:nvPr/>
        </p:nvGraphicFramePr>
        <p:xfrm>
          <a:off x="239952" y="542107"/>
          <a:ext cx="5650806" cy="2549017"/>
        </p:xfrm>
        <a:graphic>
          <a:graphicData uri="http://schemas.openxmlformats.org/drawingml/2006/table">
            <a:tbl>
              <a:tblPr firstRow="1" firstCol="1" bandRow="1">
                <a:tableStyleId>{17292A2E-F333-43FB-9621-5CBBE7FDCDCB}</a:tableStyleId>
              </a:tblPr>
              <a:tblGrid>
                <a:gridCol w="2755237">
                  <a:extLst>
                    <a:ext uri="{9D8B030D-6E8A-4147-A177-3AD203B41FA5}">
                      <a16:colId xmlns:a16="http://schemas.microsoft.com/office/drawing/2014/main" val="1053076303"/>
                    </a:ext>
                  </a:extLst>
                </a:gridCol>
                <a:gridCol w="2895569">
                  <a:extLst>
                    <a:ext uri="{9D8B030D-6E8A-4147-A177-3AD203B41FA5}">
                      <a16:colId xmlns:a16="http://schemas.microsoft.com/office/drawing/2014/main" val="202379810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u="none" strike="noStrike" kern="100" cap="none" spc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sym typeface="Roboto"/>
                        </a:rPr>
                        <a:t>ACTIVITIES</a:t>
                      </a:r>
                      <a:endParaRPr lang="en-US" sz="800" b="1" i="0" u="none" strike="noStrike" kern="100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456909" rtl="0" latinLnBrk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800" b="1" u="none" strike="noStrike" kern="100" cap="none" spc="0" baseline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sym typeface="Roboto"/>
                        </a:rPr>
                        <a:t>PROJECTS</a:t>
                      </a:r>
                      <a:endParaRPr lang="en-US" sz="800" b="1" i="0" u="none" strike="noStrike" kern="100" cap="none" spc="0" baseline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Myriad Pro" panose="020B0503030403020204" pitchFamily="34" charset="0"/>
                        <a:ea typeface="+mn-ea"/>
                        <a:cs typeface="+mn-cs"/>
                        <a:sym typeface="Roboto"/>
                      </a:endParaRPr>
                    </a:p>
                  </a:txBody>
                  <a:tcPr marL="33690" marR="33690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494973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Reactivate the current FAN introductory virtual reality course that is in the Play store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Increased visibility among the different social stakeholders in the Caribbean region.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28571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Inclusion of the toxins module in the virtual reality course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Train HAB researchers for the region, taking advantage of the existing knowledge in the Caribbean and the international cooperation.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123278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Reorganization of the task group: ANCA-HAEDAT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Collect and analyze information that allows making decisions related to HABs in the Caribbean region.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7350724"/>
                  </a:ext>
                </a:extLst>
              </a:tr>
              <a:tr h="274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Conducting the Course: La Ciguatera a potential risk for the tourism industry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Increased visibility among the different social stakeholders in the Caribbean region.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79054090"/>
                  </a:ext>
                </a:extLst>
              </a:tr>
              <a:tr h="274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Continue with the HAB outreach and training program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Increased visibility among the different social stakeholders in the Caribbean region.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37025018"/>
                  </a:ext>
                </a:extLst>
              </a:tr>
              <a:tr h="2743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Layout and publication in digital format of the Ciguatera book, already existing in Spanish and English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Increased visibility among the different social stakeholders in the Caribbean region.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957238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In-person workshop on HAB early warning systems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 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Progress in initiatives on HAB early warning systems.</a:t>
                      </a:r>
                    </a:p>
                    <a:p>
                      <a:pPr marL="171450" marR="0" indent="-17145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Wingdings" panose="05000000000000000000" pitchFamily="2" charset="2"/>
                        <a:buChar char="q"/>
                      </a:pPr>
                      <a:r>
                        <a:rPr lang="en-US" sz="800">
                          <a:solidFill>
                            <a:schemeClr val="accent6">
                              <a:lumMod val="75000"/>
                            </a:schemeClr>
                          </a:solidFill>
                          <a:effectLst/>
                          <a:latin typeface="Myriad Pro" panose="020B0503030403020204" pitchFamily="34" charset="0"/>
                        </a:rPr>
                        <a:t>Reorganize the group</a:t>
                      </a:r>
                      <a:endParaRPr lang="en-US" sz="800">
                        <a:solidFill>
                          <a:schemeClr val="accent6">
                            <a:lumMod val="75000"/>
                          </a:schemeClr>
                        </a:solidFill>
                        <a:effectLst/>
                        <a:latin typeface="Myriad Pro" panose="020B0503030403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738" marR="8738" marT="0" marB="0">
                    <a:lnL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883710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0109359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itle 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le 2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- copia2" id="{F61791E7-90A3-441E-9EE1-81634B69A4E6}" vid="{8EF8B9B0-7D1C-4160-8E4B-437B6E81DCC8}"/>
    </a:ext>
  </a:extLst>
</a:theme>
</file>

<file path=ppt/theme/theme3.xml><?xml version="1.0" encoding="utf-8"?>
<a:theme xmlns:a="http://schemas.openxmlformats.org/drawingml/2006/main" name="Title 3">
  <a:themeElements>
    <a:clrScheme name="Azul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- copia2" id="{F61791E7-90A3-441E-9EE1-81634B69A4E6}" vid="{8EF8B9B0-7D1C-4160-8E4B-437B6E81DCC8}"/>
    </a:ext>
  </a:extLst>
</a:theme>
</file>

<file path=ppt/theme/theme4.xml><?xml version="1.0" encoding="utf-8"?>
<a:theme xmlns:a="http://schemas.openxmlformats.org/drawingml/2006/main" name="Section na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Text &amp; pictur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ext &amp; pictures 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6BEEC"/>
      </a:accent1>
      <a:accent2>
        <a:srgbClr val="31A8DF"/>
      </a:accent2>
      <a:accent3>
        <a:srgbClr val="238ACB"/>
      </a:accent3>
      <a:accent4>
        <a:srgbClr val="1A6798"/>
      </a:accent4>
      <a:accent5>
        <a:srgbClr val="189ED9"/>
      </a:accent5>
      <a:accent6>
        <a:srgbClr val="0D587A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Roboto"/>
        <a:ea typeface="Roboto"/>
        <a:cs typeface="Roboto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ctr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65023" tIns="65023" rIns="65023" bIns="65023" numCol="1" spcCol="38100" rtlCol="0" anchor="t">
        <a:spAutoFit/>
      </a:bodyPr>
      <a:lstStyle>
        <a:defPPr marL="0" marR="0" indent="0" algn="l" defTabSz="130048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Roboto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Text &amp; pictures  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ank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AC7879C4C82E04781AD7600ED9A4F67" ma:contentTypeVersion="15" ma:contentTypeDescription="Create a new document." ma:contentTypeScope="" ma:versionID="11f0faef098ad46c6e9534563122165e">
  <xsd:schema xmlns:xsd="http://www.w3.org/2001/XMLSchema" xmlns:xs="http://www.w3.org/2001/XMLSchema" xmlns:p="http://schemas.microsoft.com/office/2006/metadata/properties" xmlns:ns3="29a4925d-3fdc-4f25-bd5b-22f15104d685" xmlns:ns4="ba7dd996-ee8b-4949-b041-f0eb12ea8873" targetNamespace="http://schemas.microsoft.com/office/2006/metadata/properties" ma:root="true" ma:fieldsID="db2070d6e6fd918190d3c148e9981890" ns3:_="" ns4:_="">
    <xsd:import namespace="29a4925d-3fdc-4f25-bd5b-22f15104d685"/>
    <xsd:import namespace="ba7dd996-ee8b-4949-b041-f0eb12ea887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LengthInSecond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a4925d-3fdc-4f25-bd5b-22f15104d6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15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a7dd996-ee8b-4949-b041-f0eb12ea8873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29a4925d-3fdc-4f25-bd5b-22f15104d68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7A1E4D0-EB1B-4723-B13C-63C86A21F559}">
  <ds:schemaRefs>
    <ds:schemaRef ds:uri="29a4925d-3fdc-4f25-bd5b-22f15104d685"/>
    <ds:schemaRef ds:uri="ba7dd996-ee8b-4949-b041-f0eb12ea887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FEBB7C3-8A3C-48A6-B72C-71179F01A046}">
  <ds:schemaRefs>
    <ds:schemaRef ds:uri="http://purl.org/dc/dcmitype/"/>
    <ds:schemaRef ds:uri="http://purl.org/dc/elements/1.1/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schemas.microsoft.com/office/infopath/2007/PartnerControls"/>
    <ds:schemaRef ds:uri="ba7dd996-ee8b-4949-b041-f0eb12ea8873"/>
    <ds:schemaRef ds:uri="29a4925d-3fdc-4f25-bd5b-22f15104d685"/>
  </ds:schemaRefs>
</ds:datastoreItem>
</file>

<file path=customXml/itemProps3.xml><?xml version="1.0" encoding="utf-8"?>
<ds:datastoreItem xmlns:ds="http://schemas.openxmlformats.org/officeDocument/2006/customXml" ds:itemID="{9048A18C-BB95-479E-A33F-7021EEBB3F8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8e024d6-51f2-471b-ac2c-b1117d65062e}" enabled="1" method="Standard" siteId="{1d4fae52-39b3-4bfa-b0b3-022956b1119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789</Words>
  <Application>Microsoft Macintosh PowerPoint</Application>
  <PresentationFormat>Custom</PresentationFormat>
  <Paragraphs>146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29" baseType="lpstr">
      <vt:lpstr>Myriad Pro</vt:lpstr>
      <vt:lpstr>Arial</vt:lpstr>
      <vt:lpstr>Calibri</vt:lpstr>
      <vt:lpstr>Ebrima</vt:lpstr>
      <vt:lpstr>Open Sans</vt:lpstr>
      <vt:lpstr>Roboto</vt:lpstr>
      <vt:lpstr>Wingdings</vt:lpstr>
      <vt:lpstr>Title 1</vt:lpstr>
      <vt:lpstr>Title 2</vt:lpstr>
      <vt:lpstr>Title 3</vt:lpstr>
      <vt:lpstr>Section name</vt:lpstr>
      <vt:lpstr>Text &amp; pictures</vt:lpstr>
      <vt:lpstr>Text &amp; pictures </vt:lpstr>
      <vt:lpstr>Text &amp; pictures  </vt:lpstr>
      <vt:lpstr>Diseño personalizado</vt:lpstr>
      <vt:lpstr>Thanks</vt:lpstr>
      <vt:lpstr>PowerPoint Presentation</vt:lpstr>
      <vt:lpstr>PowerPoint Presentation</vt:lpstr>
      <vt:lpstr>IOCARIBE DECISIONS OF MEMBER STATES</vt:lpstr>
      <vt:lpstr>Regional Governance &amp; Coordination</vt:lpstr>
      <vt:lpstr>Proposed IOCARIBE CD Group</vt:lpstr>
      <vt:lpstr>SARGASSUM</vt:lpstr>
      <vt:lpstr>OCEAN LITERACY</vt:lpstr>
      <vt:lpstr>IOCARIBE GOOS  </vt:lpstr>
      <vt:lpstr>HARMFUL ALGAL BLOOMS</vt:lpstr>
      <vt:lpstr>MARINE SPATIAL PLANNING</vt:lpstr>
      <vt:lpstr>OCEAN DATA AND INFORMATION </vt:lpstr>
      <vt:lpstr>OTGA Courses 2024 Invemar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IOCARIBE Template</dc:title>
  <dc:creator>Alex Palomino Cadena</dc:creator>
  <cp:lastModifiedBy>Diwa, Johanna Paula</cp:lastModifiedBy>
  <cp:revision>2</cp:revision>
  <dcterms:created xsi:type="dcterms:W3CDTF">2019-04-25T17:17:09Z</dcterms:created>
  <dcterms:modified xsi:type="dcterms:W3CDTF">2024-02-27T21:42:54Z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0x0101005AC7879C4C82E04781AD7600ED9A4F67</vt:lpwstr>
  </property>
</Properties>
</file>