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103" d="100"/>
          <a:sy n="103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823F-39A2-13BA-79D7-9A3BDA97F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89F88-41DC-28BE-D358-8A2E08EC0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6539-D07C-6451-49E7-01BF5B16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2B8D-669C-9440-A93F-D36730F8E86D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3C098-DD01-45B8-AD3A-D4933879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C9E54-052B-718B-9BFE-596F517B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F50C-C3F1-0246-AB44-DDCA88EF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2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D1AB-4DA0-85EB-5A55-EC5E251D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7C36F-D6D8-E54F-F034-A1D0E4001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D9108-9A68-794B-FBE8-4F389FE9B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2B8D-669C-9440-A93F-D36730F8E86D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E611B-076B-C8F5-EC05-0ABBEDEF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63DDC-CB50-63BA-CA7B-449635E0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F50C-C3F1-0246-AB44-DDCA88EF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1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2C6295-E389-AE1C-F6CC-48192AB3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9562F-F6E3-8244-ABAB-642AFE28E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23410-1615-ADD6-2255-61DFF203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2B8D-669C-9440-A93F-D36730F8E86D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B65E3-F51D-661F-A095-AE6C5481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80EF2-8534-F7F3-54CD-3D7F826A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F50C-C3F1-0246-AB44-DDCA88EF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7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37FF-E187-9C49-A3F0-FCF4DD43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D251-F275-B37A-6C5F-7A9EB5261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114A7-F212-75F7-08E6-6FEA1861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2B8D-669C-9440-A93F-D36730F8E86D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7E318-7A70-3791-DD1E-EE94DABB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232FA-1E42-5B2D-2F19-4C766335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F50C-C3F1-0246-AB44-DDCA88EF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4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26B0-0D3B-B188-1597-3AA35538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D783C-86B6-DF51-CCD1-14DC22E16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2E355-9308-C804-DD36-7F236D1A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2B8D-669C-9440-A93F-D36730F8E86D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51FC6-6792-98F2-E3CA-BE1710C4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E0B22-2196-1C42-E5A4-9DFAD07E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F50C-C3F1-0246-AB44-DDCA88EF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1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E75B-6D44-6436-5C2D-F098113F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963D-19B7-58FB-26B5-2B7FD6AB9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DD7F9-E455-B562-3B3E-ED1C3E6EE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05DDA-B9A1-90B5-58A9-431F7881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2B8D-669C-9440-A93F-D36730F8E86D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3EF69-B744-853F-4270-F850D2C8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D27C8-25CE-EEDC-4D56-BD956682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F50C-C3F1-0246-AB44-DDCA88EF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6A24-CF84-845C-2A1B-225ADB95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ECE4E-FD17-A356-88F0-293C5CA43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657EA-74FD-33E4-BCC4-CBE7377A6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09D24-DDDC-26D3-6617-F72DFC873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E10F0-8538-E99D-1D90-514F07F89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556CF2-B34F-7828-7285-CF58D486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2B8D-669C-9440-A93F-D36730F8E86D}" type="datetimeFigureOut">
              <a:rPr lang="en-US" smtClean="0"/>
              <a:t>2/19/24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E96A53-53E3-8190-5C96-8156D65C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9EE2D-A7EA-77BE-1290-40E7413E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F50C-C3F1-0246-AB44-DDCA88EF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7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2AC9-6A23-1952-C732-7BF88404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9047F-0BFD-DABD-25D2-F9D10CD8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2B8D-669C-9440-A93F-D36730F8E86D}" type="datetimeFigureOut">
              <a:rPr lang="en-US" smtClean="0"/>
              <a:t>2/19/24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0D190-9E80-4F53-F3AA-8E392410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83E8C-6FEF-FED8-4C6D-DFF42E3B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F50C-C3F1-0246-AB44-DDCA88EF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1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7FE7F3-CC81-0809-F612-F24C3843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2B8D-669C-9440-A93F-D36730F8E86D}" type="datetimeFigureOut">
              <a:rPr lang="en-US" smtClean="0"/>
              <a:t>2/19/24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EF4FF9-7F12-61F3-DA3D-5C059B7D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A0065-F338-CE38-A4CB-6256046D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F50C-C3F1-0246-AB44-DDCA88EF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1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AF87-127D-C0E1-6B00-F055790C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57716-C26C-9D80-AA7C-5AB8C7E24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C3C22-1275-85D3-8C97-AB7CFAC21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C8919-658B-2A70-20D2-6155A4E8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2B8D-669C-9440-A93F-D36730F8E86D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61403-6F79-0EFB-9EE2-0E0D2776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A6322-D6B1-BB2A-F863-97906A96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F50C-C3F1-0246-AB44-DDCA88EF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4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8688-87C9-109C-FD11-08A92E84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2D0693-CED6-5090-B2E8-F4E110BA9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E2D6F-46BC-588A-F878-CE9A701E8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C908F-9D73-7871-62C6-9C44B13E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2B8D-669C-9440-A93F-D36730F8E86D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1E6BD-EF88-5BF3-A6B6-C429B75B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F9335-9747-2E3C-D2E8-2C1C570B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F50C-C3F1-0246-AB44-DDCA88EF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88D485-469C-2B05-9BF8-67336946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CC7D6-E7A3-FB06-9F80-A2D0AAAA4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FFC91-D526-59B5-86D1-4FBF01C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2B8D-669C-9440-A93F-D36730F8E86D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5BB80-D0EC-EBA0-45C1-683156933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DCF37-B6B3-E387-925C-99E10B55F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4F50C-C3F1-0246-AB44-DDCA88EF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6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BACE50-89A8-ED46-79DB-7AC11942C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757" y="1112108"/>
            <a:ext cx="9144000" cy="104414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Tsunami Recognition Sign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A3D23-877D-0D88-2520-785E0033FD12}"/>
              </a:ext>
            </a:extLst>
          </p:cNvPr>
          <p:cNvSpPr txBox="1"/>
          <p:nvPr/>
        </p:nvSpPr>
        <p:spPr>
          <a:xfrm>
            <a:off x="1359243" y="2902977"/>
            <a:ext cx="947351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TOWS WG-XVI (2023) - approved</a:t>
            </a:r>
            <a:br>
              <a:rPr lang="en-US" sz="3200" dirty="0"/>
            </a:br>
            <a:r>
              <a:rPr lang="en-US" sz="3200" dirty="0"/>
              <a:t>(xii) encourage the standard text in the UNESCO/IOC Tsunami Ready signage for vertical evacuation such as “Go to the designated building for vertical evacuation”</a:t>
            </a:r>
          </a:p>
        </p:txBody>
      </p:sp>
    </p:spTree>
    <p:extLst>
      <p:ext uri="{BB962C8B-B14F-4D97-AF65-F5344CB8AC3E}">
        <p14:creationId xmlns:p14="http://schemas.microsoft.com/office/powerpoint/2010/main" val="371365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7016-2B53-945A-6B1C-0E383280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91" y="0"/>
            <a:ext cx="12369114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Customize to local context (near, far-field source, vert evacuation)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1E60B-7C33-7915-4299-C55963DF7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91" y="1282497"/>
            <a:ext cx="3844205" cy="5135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9B69A8-F498-1C66-98EA-A560627FF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893" y="1267833"/>
            <a:ext cx="3941302" cy="51933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C6FF82-AD7C-C4FB-822A-64F6167F4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827" y="1285867"/>
            <a:ext cx="3459382" cy="51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4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7016-2B53-945A-6B1C-0E383280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" y="18255"/>
            <a:ext cx="12369114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Customize to local context (near, far-field source, vert evacuation)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D52AD0-E8DC-8D99-04E4-014483FD2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40" y="1961821"/>
            <a:ext cx="5154633" cy="29343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64F0FB-9519-FE71-0378-FD04833DD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38864"/>
            <a:ext cx="5228967" cy="39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27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20" ma:contentTypeDescription="Create a new document." ma:contentTypeScope="" ma:versionID="822d4e460b2a08a511ecbd8bea890e9c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da30cbb6ef02cfc30cc5866e694d115e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980DC0-37A8-43F1-AB9A-CB9BD7018774}"/>
</file>

<file path=customXml/itemProps2.xml><?xml version="1.0" encoding="utf-8"?>
<ds:datastoreItem xmlns:ds="http://schemas.openxmlformats.org/officeDocument/2006/customXml" ds:itemID="{6AAC3856-0450-47A8-A432-1B032FC9D2C6}"/>
</file>

<file path=customXml/itemProps3.xml><?xml version="1.0" encoding="utf-8"?>
<ds:datastoreItem xmlns:ds="http://schemas.openxmlformats.org/officeDocument/2006/customXml" ds:itemID="{668AAAE6-DA32-4A93-B452-CC2C8EE9B5F6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67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Tsunami Recognition Sign</vt:lpstr>
      <vt:lpstr>Customize to local context (near, far-field source, vert evacuation)</vt:lpstr>
      <vt:lpstr>Customize to local context (near, far-field source, vert evacuation)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 Recognition Sign</dc:title>
  <dc:creator>Laura Kong</dc:creator>
  <cp:lastModifiedBy>Laura Kong</cp:lastModifiedBy>
  <cp:revision>2</cp:revision>
  <dcterms:created xsi:type="dcterms:W3CDTF">2024-02-20T06:55:08Z</dcterms:created>
  <dcterms:modified xsi:type="dcterms:W3CDTF">2024-02-20T07:11:21Z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