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48" r:id="rId5"/>
    <p:sldMasterId id="2147483678" r:id="rId6"/>
  </p:sldMasterIdLst>
  <p:notesMasterIdLst>
    <p:notesMasterId r:id="rId11"/>
  </p:notesMasterIdLst>
  <p:handoutMasterIdLst>
    <p:handoutMasterId r:id="rId12"/>
  </p:handoutMasterIdLst>
  <p:sldIdLst>
    <p:sldId id="258" r:id="rId7"/>
    <p:sldId id="323" r:id="rId8"/>
    <p:sldId id="324" r:id="rId9"/>
    <p:sldId id="3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4"/>
    <a:srgbClr val="006DBE"/>
    <a:srgbClr val="55AD05"/>
    <a:srgbClr val="310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5846" autoAdjust="0"/>
  </p:normalViewPr>
  <p:slideViewPr>
    <p:cSldViewPr snapToGrid="0">
      <p:cViewPr varScale="1">
        <p:scale>
          <a:sx n="112" d="100"/>
          <a:sy n="112" d="100"/>
        </p:scale>
        <p:origin x="5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284424-2A35-F765-CF57-AF4CCCAA9D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B2580-AD70-0447-CCDA-EC1CBA725C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123AA-9FF0-4FE4-B9EC-405CAFB68EE3}" type="datetimeFigureOut">
              <a:rPr lang="en-AU" smtClean="0"/>
              <a:t>19/2/2024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D875D-D534-5D05-C918-335DB7F0E1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6972A-5C47-9C2E-9F61-29EEEA4E0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32511-5C4A-498C-9D8F-CCDDAB394E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82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7F9A4-2FAE-4C28-8C05-60AF0CBB96BD}" type="datetimeFigureOut">
              <a:rPr lang="en-US" smtClean="0"/>
              <a:t>2/19/24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E9790-DC95-4D44-A9F8-C345F71A0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0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855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3608"/>
            <a:ext cx="10972800" cy="4389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1104899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rgbClr val="0067B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68A4247-166D-4F88-8A0E-16537B84C9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6186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/>
          <p:nvPr/>
        </p:nvSpPr>
        <p:spPr>
          <a:xfrm rot="10800000">
            <a:off x="518275" y="1074002"/>
            <a:ext cx="2423422" cy="98238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3" name="Google Shape;5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6452" y="150591"/>
            <a:ext cx="1232729" cy="12436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1"/>
          <p:cNvSpPr/>
          <p:nvPr/>
        </p:nvSpPr>
        <p:spPr>
          <a:xfrm>
            <a:off x="0" y="6314530"/>
            <a:ext cx="12192000" cy="377491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5000" tIns="65000" rIns="65000" bIns="650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Task Team Disaster Management and Preparedness Session, Sendai 19-20 February 2024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9088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71544" y="216362"/>
            <a:ext cx="1999700" cy="95192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5"/>
          <p:cNvSpPr/>
          <p:nvPr/>
        </p:nvSpPr>
        <p:spPr>
          <a:xfrm rot="5400000">
            <a:off x="1721007" y="3812568"/>
            <a:ext cx="1639614" cy="1104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2586" y="2282410"/>
            <a:ext cx="2070546" cy="200893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/>
          <p:nvPr/>
        </p:nvSpPr>
        <p:spPr>
          <a:xfrm rot="5400000">
            <a:off x="3766684" y="3379881"/>
            <a:ext cx="2423422" cy="982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9088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6"/>
          <p:cNvSpPr txBox="1"/>
          <p:nvPr/>
        </p:nvSpPr>
        <p:spPr>
          <a:xfrm>
            <a:off x="838200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6"/>
          <p:cNvSpPr/>
          <p:nvPr/>
        </p:nvSpPr>
        <p:spPr>
          <a:xfrm>
            <a:off x="0" y="0"/>
            <a:ext cx="2396836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6"/>
          <p:cNvSpPr/>
          <p:nvPr/>
        </p:nvSpPr>
        <p:spPr>
          <a:xfrm rot="5400000">
            <a:off x="1974074" y="3090727"/>
            <a:ext cx="1328398" cy="12577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6"/>
          <p:cNvSpPr/>
          <p:nvPr/>
        </p:nvSpPr>
        <p:spPr>
          <a:xfrm>
            <a:off x="0" y="0"/>
            <a:ext cx="2445868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6"/>
          <p:cNvSpPr/>
          <p:nvPr/>
        </p:nvSpPr>
        <p:spPr>
          <a:xfrm>
            <a:off x="2529840" y="2716523"/>
            <a:ext cx="7532914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6"/>
          <p:cNvSpPr/>
          <p:nvPr/>
        </p:nvSpPr>
        <p:spPr>
          <a:xfrm rot="5400000">
            <a:off x="1001943" y="3379881"/>
            <a:ext cx="2423422" cy="982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53;p21">
            <a:extLst>
              <a:ext uri="{FF2B5EF4-FFF2-40B4-BE49-F238E27FC236}">
                <a16:creationId xmlns:a16="http://schemas.microsoft.com/office/drawing/2014/main" id="{3D635DB5-FCD1-7169-85A0-66369C0784F0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10705121" y="150591"/>
            <a:ext cx="1232729" cy="124364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"/>
          <p:cNvSpPr/>
          <p:nvPr/>
        </p:nvSpPr>
        <p:spPr>
          <a:xfrm>
            <a:off x="5314950" y="1320750"/>
            <a:ext cx="6240780" cy="4616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ID" sz="3200" b="1" dirty="0">
                <a:solidFill>
                  <a:schemeClr val="lt1"/>
                </a:solidFill>
                <a:latin typeface="Arial"/>
                <a:cs typeface="Arial"/>
              </a:rPr>
              <a:t>Synergy Tsunami Ready Recognition Program with Local and National Tsunami Resilient Programmes</a:t>
            </a:r>
            <a:endParaRPr lang="en-US"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spcAft>
                <a:spcPts val="600"/>
              </a:spcAft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Harkunti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Rahayu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of TTDMP</a:t>
            </a:r>
          </a:p>
          <a:p>
            <a:pPr algn="ctr">
              <a:spcAft>
                <a:spcPts val="600"/>
              </a:spcAft>
            </a:pPr>
            <a:endParaRPr lang="en-US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t-BR" sz="1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harkunti@gmail.com</a:t>
            </a:r>
            <a:endParaRPr lang="en-US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05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C4A8C8-EE2E-5DB5-62BA-4B51C59B5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Identify tsunami prone regions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Identify National and Local Tsunami Resilient or Preparedness Program: who is the host of these initiatives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To Talk and To Collaborate with the hosts to break the silo by building mutual understanding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06BB0F-8307-5455-7653-0AE472744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Steps</a:t>
            </a:r>
          </a:p>
        </p:txBody>
      </p:sp>
    </p:spTree>
    <p:extLst>
      <p:ext uri="{BB962C8B-B14F-4D97-AF65-F5344CB8AC3E}">
        <p14:creationId xmlns:p14="http://schemas.microsoft.com/office/powerpoint/2010/main" val="268691743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F43484-A6D9-25A8-1F73-F895E0462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A050A8-A647-94ED-2172-45AC76D0C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best practices from ICGs?</a:t>
            </a:r>
          </a:p>
        </p:txBody>
      </p:sp>
    </p:spTree>
    <p:extLst>
      <p:ext uri="{BB962C8B-B14F-4D97-AF65-F5344CB8AC3E}">
        <p14:creationId xmlns:p14="http://schemas.microsoft.com/office/powerpoint/2010/main" val="62263545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865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54335BECF21B40B6CCFAE91E076EEB" ma:contentTypeVersion="20" ma:contentTypeDescription="Create a new document." ma:contentTypeScope="" ma:versionID="822d4e460b2a08a511ecbd8bea890e9c">
  <xsd:schema xmlns:xsd="http://www.w3.org/2001/XMLSchema" xmlns:xs="http://www.w3.org/2001/XMLSchema" xmlns:p="http://schemas.microsoft.com/office/2006/metadata/properties" xmlns:ns2="f8ef70f3-4e3d-42be-bd40-fbc1cacc1519" xmlns:ns3="5b799ec2-212c-48b5-b7ff-d14ec6cbce2b" targetNamespace="http://schemas.microsoft.com/office/2006/metadata/properties" ma:root="true" ma:fieldsID="da30cbb6ef02cfc30cc5866e694d115e" ns2:_="" ns3:_="">
    <xsd:import namespace="f8ef70f3-4e3d-42be-bd40-fbc1cacc1519"/>
    <xsd:import namespace="5b799ec2-212c-48b5-b7ff-d14ec6cbc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Dat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f70f3-4e3d-42be-bd40-fbc1cacc15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0cec18f-64e3-475c-b7ef-ac8bd50224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" ma:index="25" nillable="true" ma:displayName="Date" ma:format="DateOnly" ma:internalName="Date">
      <xsd:simpleType>
        <xsd:restriction base="dms:DateTim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99ec2-212c-48b5-b7ff-d14ec6cbc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9356fda-4aa5-4147-874c-60c3a814ea89}" ma:internalName="TaxCatchAll" ma:showField="CatchAllData" ma:web="5b799ec2-212c-48b5-b7ff-d14ec6cbc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799ec2-212c-48b5-b7ff-d14ec6cbce2b" xsi:nil="true"/>
    <_Flow_SignoffStatus xmlns="f8ef70f3-4e3d-42be-bd40-fbc1cacc1519" xsi:nil="true"/>
    <Date xmlns="f8ef70f3-4e3d-42be-bd40-fbc1cacc1519" xsi:nil="true"/>
    <lcf76f155ced4ddcb4097134ff3c332f xmlns="f8ef70f3-4e3d-42be-bd40-fbc1cacc151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802958-4792-4DF9-B78A-7E1E84085C47}"/>
</file>

<file path=customXml/itemProps2.xml><?xml version="1.0" encoding="utf-8"?>
<ds:datastoreItem xmlns:ds="http://schemas.openxmlformats.org/officeDocument/2006/customXml" ds:itemID="{DB801EF6-648C-4E56-95B8-2C85E42D468D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355e8bb8-8835-4530-81fa-3fdf4ed09438"/>
    <ds:schemaRef ds:uri="http://schemas.microsoft.com/office/infopath/2007/PartnerControls"/>
    <ds:schemaRef ds:uri="00dd3632-d040-4b51-91d1-94a4551c204a"/>
  </ds:schemaRefs>
</ds:datastoreItem>
</file>

<file path=customXml/itemProps3.xml><?xml version="1.0" encoding="utf-8"?>
<ds:datastoreItem xmlns:ds="http://schemas.openxmlformats.org/officeDocument/2006/customXml" ds:itemID="{69C75670-6038-480A-8D02-0D484542C09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3790</TotalTime>
  <Words>69</Words>
  <Application>Microsoft Macintosh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Roboto</vt:lpstr>
      <vt:lpstr>1_Office Theme</vt:lpstr>
      <vt:lpstr>9_Custom Design</vt:lpstr>
      <vt:lpstr>7_Custom Design</vt:lpstr>
      <vt:lpstr>PowerPoint Presentation</vt:lpstr>
      <vt:lpstr>Recommended Steps</vt:lpstr>
      <vt:lpstr>Any best practices from ICGs?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Bailey, Rick</dc:creator>
  <cp:lastModifiedBy>Ir. Harkunti Pertiwi Rahayu, Ph.D.</cp:lastModifiedBy>
  <cp:revision>96</cp:revision>
  <dcterms:created xsi:type="dcterms:W3CDTF">2023-06-12T22:38:49Z</dcterms:created>
  <dcterms:modified xsi:type="dcterms:W3CDTF">2024-02-19T18:17:17Z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0x0101009354335BECF21B40B6CCFAE91E076EEB</vt:lpwstr>
  </property>
  <property fmtid="{D5CDD505-2E9C-101B-9397-08002B2CF9AE}" pid="3" name="MSIP_Label_38b525e5-f3da-4501-8f1e-526b6769fc56_Enabled">
    <vt:lpwstr>true</vt:lpwstr>
  </property>
  <property fmtid="{D5CDD505-2E9C-101B-9397-08002B2CF9AE}" pid="4" name="MSIP_Label_38b525e5-f3da-4501-8f1e-526b6769fc56_SetDate">
    <vt:lpwstr>2024-02-19T13:55:58Z</vt:lpwstr>
  </property>
  <property fmtid="{D5CDD505-2E9C-101B-9397-08002B2CF9AE}" pid="5" name="MSIP_Label_38b525e5-f3da-4501-8f1e-526b6769fc56_Method">
    <vt:lpwstr>Standard</vt:lpwstr>
  </property>
  <property fmtid="{D5CDD505-2E9C-101B-9397-08002B2CF9AE}" pid="6" name="MSIP_Label_38b525e5-f3da-4501-8f1e-526b6769fc56_Name">
    <vt:lpwstr>defa4170-0d19-0005-0004-bc88714345d2</vt:lpwstr>
  </property>
  <property fmtid="{D5CDD505-2E9C-101B-9397-08002B2CF9AE}" pid="7" name="MSIP_Label_38b525e5-f3da-4501-8f1e-526b6769fc56_SiteId">
    <vt:lpwstr>db6e1183-4c65-405c-82ce-7cd53fa6e9dc</vt:lpwstr>
  </property>
  <property fmtid="{D5CDD505-2E9C-101B-9397-08002B2CF9AE}" pid="8" name="MSIP_Label_38b525e5-f3da-4501-8f1e-526b6769fc56_ActionId">
    <vt:lpwstr>f82d37f1-7be2-4009-a8d0-1e6acddb3f94</vt:lpwstr>
  </property>
  <property fmtid="{D5CDD505-2E9C-101B-9397-08002B2CF9AE}" pid="9" name="MSIP_Label_38b525e5-f3da-4501-8f1e-526b6769fc56_ContentBits">
    <vt:lpwstr>0</vt:lpwstr>
  </property>
</Properties>
</file>