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58" r:id="rId1"/>
  </p:sldMasterIdLst>
  <p:notesMasterIdLst>
    <p:notesMasterId r:id="rId14"/>
  </p:notesMasterIdLst>
  <p:handoutMasterIdLst>
    <p:handoutMasterId r:id="rId15"/>
  </p:handoutMasterIdLst>
  <p:sldIdLst>
    <p:sldId id="499" r:id="rId2"/>
    <p:sldId id="494" r:id="rId3"/>
    <p:sldId id="505" r:id="rId4"/>
    <p:sldId id="495" r:id="rId5"/>
    <p:sldId id="496" r:id="rId6"/>
    <p:sldId id="497" r:id="rId7"/>
    <p:sldId id="498" r:id="rId8"/>
    <p:sldId id="493" r:id="rId9"/>
    <p:sldId id="504" r:id="rId10"/>
    <p:sldId id="500" r:id="rId11"/>
    <p:sldId id="502" r:id="rId12"/>
    <p:sldId id="50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6">
          <p15:clr>
            <a:srgbClr val="A4A3A4"/>
          </p15:clr>
        </p15:guide>
        <p15:guide id="2" orient="horz" pos="39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6327" autoAdjust="0"/>
  </p:normalViewPr>
  <p:slideViewPr>
    <p:cSldViewPr snapToGrid="0" showGuides="1">
      <p:cViewPr varScale="1">
        <p:scale>
          <a:sx n="108" d="100"/>
          <a:sy n="108" d="100"/>
        </p:scale>
        <p:origin x="392" y="192"/>
      </p:cViewPr>
      <p:guideLst>
        <p:guide orient="horz" pos="936"/>
        <p:guide orient="horz" pos="391"/>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15" d="100"/>
          <a:sy n="115" d="100"/>
        </p:scale>
        <p:origin x="5076"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dsholder til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8F9E11-F642-4BF2-B4DC-AF7D35EA7551}" type="datetimeFigureOut">
              <a:rPr lang="en-GB" smtClean="0"/>
              <a:t>06/02/2024</a:t>
            </a:fld>
            <a:endParaRPr lang="en-GB"/>
          </a:p>
        </p:txBody>
      </p:sp>
      <p:sp>
        <p:nvSpPr>
          <p:cNvPr id="4" name="Pladsholder til sidefod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Pladsholder til sli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A371A3-64EC-4735-8565-D99D78279674}" type="slidenum">
              <a:rPr lang="en-GB" smtClean="0"/>
              <a:t>‹#›</a:t>
            </a:fld>
            <a:endParaRPr lang="en-GB"/>
          </a:p>
        </p:txBody>
      </p:sp>
    </p:spTree>
    <p:extLst>
      <p:ext uri="{BB962C8B-B14F-4D97-AF65-F5344CB8AC3E}">
        <p14:creationId xmlns:p14="http://schemas.microsoft.com/office/powerpoint/2010/main" val="346927141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2A38B-F9FA-4036-A084-652409E98F08}" type="datetimeFigureOut">
              <a:rPr lang="en-GB" smtClean="0"/>
              <a:t>06/02/2024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436F85-577F-4A92-A47F-D540A2BCC821}" type="slidenum">
              <a:rPr lang="en-GB" smtClean="0"/>
              <a:t>‹#›</a:t>
            </a:fld>
            <a:endParaRPr lang="en-GB"/>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CC9989-ACF1-43F4-B86F-1CB652C6BEBA}" type="slidenum">
              <a:rPr lang="fr-FR" smtClean="0"/>
              <a:t>1</a:t>
            </a:fld>
            <a:endParaRPr lang="fr-FR"/>
          </a:p>
        </p:txBody>
      </p:sp>
    </p:spTree>
    <p:extLst>
      <p:ext uri="{BB962C8B-B14F-4D97-AF65-F5344CB8AC3E}">
        <p14:creationId xmlns:p14="http://schemas.microsoft.com/office/powerpoint/2010/main" val="3036326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To improve the data flow, not just for SDG 14.3.1 Indicator, but for a truly global ocean acidification data collection, the next steps are: Develop a federated data system that will connect existing data bases and allow the exchange of the relevant ocean acidification and ocean carbon data between the platforms. This way, data will only need to be submitted once, to one database, and will then automatically be available to other users. </a:t>
            </a:r>
          </a:p>
          <a:p>
            <a:r>
              <a:rPr lang="en-US" dirty="0"/>
              <a:t>In order to do this, there needs to be cooperation between the databases, and an alignment of the data and metadata requirements as well as the vocabularies. We are currently working on this, together with partners at national and international databases as well as some National Oceanographic Data Centres, NODCs. </a:t>
            </a:r>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7A49B-D542-44ED-A0E3-922640AE303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7765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 name="Google Shape;5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98484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8347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en-GB" smtClean="0"/>
              <a:t>2</a:t>
            </a:fld>
            <a:endParaRPr lang="en-GB"/>
          </a:p>
        </p:txBody>
      </p:sp>
    </p:spTree>
    <p:extLst>
      <p:ext uri="{BB962C8B-B14F-4D97-AF65-F5344CB8AC3E}">
        <p14:creationId xmlns:p14="http://schemas.microsoft.com/office/powerpoint/2010/main" val="420975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en-GB" smtClean="0"/>
              <a:t>3</a:t>
            </a:fld>
            <a:endParaRPr lang="en-GB"/>
          </a:p>
        </p:txBody>
      </p:sp>
    </p:spTree>
    <p:extLst>
      <p:ext uri="{BB962C8B-B14F-4D97-AF65-F5344CB8AC3E}">
        <p14:creationId xmlns:p14="http://schemas.microsoft.com/office/powerpoint/2010/main" val="1794835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en-GB" smtClean="0"/>
              <a:t>4</a:t>
            </a:fld>
            <a:endParaRPr lang="en-GB"/>
          </a:p>
        </p:txBody>
      </p:sp>
    </p:spTree>
    <p:extLst>
      <p:ext uri="{BB962C8B-B14F-4D97-AF65-F5344CB8AC3E}">
        <p14:creationId xmlns:p14="http://schemas.microsoft.com/office/powerpoint/2010/main" val="2367195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en-GB" smtClean="0"/>
              <a:t>5</a:t>
            </a:fld>
            <a:endParaRPr lang="en-GB"/>
          </a:p>
        </p:txBody>
      </p:sp>
    </p:spTree>
    <p:extLst>
      <p:ext uri="{BB962C8B-B14F-4D97-AF65-F5344CB8AC3E}">
        <p14:creationId xmlns:p14="http://schemas.microsoft.com/office/powerpoint/2010/main" val="1944525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en-GB" smtClean="0"/>
              <a:t>6</a:t>
            </a:fld>
            <a:endParaRPr lang="en-GB"/>
          </a:p>
        </p:txBody>
      </p:sp>
    </p:spTree>
    <p:extLst>
      <p:ext uri="{BB962C8B-B14F-4D97-AF65-F5344CB8AC3E}">
        <p14:creationId xmlns:p14="http://schemas.microsoft.com/office/powerpoint/2010/main" val="1896369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en-GB" smtClean="0"/>
              <a:t>7</a:t>
            </a:fld>
            <a:endParaRPr lang="en-GB"/>
          </a:p>
        </p:txBody>
      </p:sp>
    </p:spTree>
    <p:extLst>
      <p:ext uri="{BB962C8B-B14F-4D97-AF65-F5344CB8AC3E}">
        <p14:creationId xmlns:p14="http://schemas.microsoft.com/office/powerpoint/2010/main" val="3802637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a:t>
##-AccessibilityAssistant: Skip layout check-##</a:t>
            </a:r>
            <a:endParaRPr lang="da-DK" dirty="0"/>
          </a:p>
        </p:txBody>
      </p:sp>
      <p:sp>
        <p:nvSpPr>
          <p:cNvPr id="4" name="Slide Number Placeholder 3"/>
          <p:cNvSpPr>
            <a:spLocks noGrp="1"/>
          </p:cNvSpPr>
          <p:nvPr>
            <p:ph type="sldNum" sz="quarter" idx="5"/>
          </p:nvPr>
        </p:nvSpPr>
        <p:spPr/>
        <p:txBody>
          <a:bodyPr/>
          <a:lstStyle/>
          <a:p>
            <a:fld id="{49436F85-577F-4A92-A47F-D540A2BCC821}" type="slidenum">
              <a:rPr lang="da-DK" smtClean="0"/>
              <a:t>8</a:t>
            </a:fld>
            <a:endParaRPr lang="da-DK" dirty="0"/>
          </a:p>
        </p:txBody>
      </p:sp>
    </p:spTree>
    <p:extLst>
      <p:ext uri="{BB962C8B-B14F-4D97-AF65-F5344CB8AC3E}">
        <p14:creationId xmlns:p14="http://schemas.microsoft.com/office/powerpoint/2010/main" val="1290889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CC9989-ACF1-43F4-B86F-1CB652C6BEBA}" type="slidenum">
              <a:rPr lang="fr-FR" smtClean="0"/>
              <a:t>9</a:t>
            </a:fld>
            <a:endParaRPr lang="fr-FR"/>
          </a:p>
        </p:txBody>
      </p:sp>
    </p:spTree>
    <p:extLst>
      <p:ext uri="{BB962C8B-B14F-4D97-AF65-F5344CB8AC3E}">
        <p14:creationId xmlns:p14="http://schemas.microsoft.com/office/powerpoint/2010/main" val="1153939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hyperlink" Target="http://www.designguide.ku.dk/skabeloner/powerpoint/praesentationer/" TargetMode="External"/><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image.ku.dk/shared/hWmEPPfgximErBNWW58CxRIZfLkOMC9n" TargetMode="Externa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segl lille ">
    <p:spTree>
      <p:nvGrpSpPr>
        <p:cNvPr id="1" name=""/>
        <p:cNvGrpSpPr/>
        <p:nvPr/>
      </p:nvGrpSpPr>
      <p:grpSpPr>
        <a:xfrm>
          <a:off x="0" y="0"/>
          <a:ext cx="0" cy="0"/>
          <a:chOff x="0" y="0"/>
          <a:chExt cx="0" cy="0"/>
        </a:xfrm>
      </p:grpSpPr>
      <p:sp>
        <p:nvSpPr>
          <p:cNvPr id="11" name="Rectangle 7"/>
          <p:cNvSpPr/>
          <p:nvPr userDrawn="1"/>
        </p:nvSpPr>
        <p:spPr>
          <a:xfrm>
            <a:off x="0" y="0"/>
            <a:ext cx="1219835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534" r="10628" b="7654"/>
          <a:stretch/>
        </p:blipFill>
        <p:spPr>
          <a:xfrm>
            <a:off x="1733575" y="-6016"/>
            <a:ext cx="10465859" cy="6858000"/>
          </a:xfrm>
          <a:prstGeom prst="rect">
            <a:avLst/>
          </a:prstGeom>
        </p:spPr>
      </p:pic>
      <p:sp>
        <p:nvSpPr>
          <p:cNvPr id="22" name="Titel 2"/>
          <p:cNvSpPr>
            <a:spLocks noGrp="1"/>
          </p:cNvSpPr>
          <p:nvPr>
            <p:ph type="ctrTitle"/>
          </p:nvPr>
        </p:nvSpPr>
        <p:spPr>
          <a:xfrm>
            <a:off x="0" y="2271092"/>
            <a:ext cx="5959476" cy="3895200"/>
          </a:xfrm>
          <a:blipFill>
            <a:blip r:embed="rId3"/>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en-US"/>
              <a:t>Click to edit Master title style</a:t>
            </a:r>
            <a:endParaRPr lang="da-DK" dirty="0"/>
          </a:p>
        </p:txBody>
      </p:sp>
      <p:sp>
        <p:nvSpPr>
          <p:cNvPr id="10" name="Titel 1"/>
          <p:cNvSpPr>
            <a:spLocks noGrp="1"/>
          </p:cNvSpPr>
          <p:nvPr>
            <p:ph type="body" sz="quarter" idx="14" hasCustomPrompt="1"/>
          </p:nvPr>
        </p:nvSpPr>
        <p:spPr>
          <a:xfrm>
            <a:off x="587375" y="2610941"/>
            <a:ext cx="4946649" cy="1109335"/>
          </a:xfrm>
        </p:spPr>
        <p:txBody>
          <a:bodyPr rIns="0">
            <a:noAutofit/>
          </a:bodyPr>
          <a:lstStyle>
            <a:lvl1pPr marL="0" indent="0">
              <a:lnSpc>
                <a:spcPct val="100000"/>
              </a:lnSpc>
              <a:spcBef>
                <a:spcPts val="0"/>
              </a:spcBef>
              <a:buNone/>
              <a:defRPr sz="3600" baseline="0">
                <a:solidFill>
                  <a:schemeClr val="accent1"/>
                </a:solidFill>
                <a:latin typeface="+mj-lt"/>
              </a:defRPr>
            </a:lvl1pPr>
          </a:lstStyle>
          <a:p>
            <a:pPr lvl="0"/>
            <a:r>
              <a:rPr lang="da-DK" dirty="0"/>
              <a:t>Klik for at tilføje titel</a:t>
            </a:r>
          </a:p>
        </p:txBody>
      </p:sp>
      <p:sp>
        <p:nvSpPr>
          <p:cNvPr id="15" name="Pladsholder til tekst 14"/>
          <p:cNvSpPr>
            <a:spLocks noGrp="1"/>
          </p:cNvSpPr>
          <p:nvPr>
            <p:ph type="body" sz="quarter" idx="13" hasCustomPrompt="1"/>
          </p:nvPr>
        </p:nvSpPr>
        <p:spPr>
          <a:xfrm>
            <a:off x="588963" y="4053600"/>
            <a:ext cx="4946649" cy="899766"/>
          </a:xfrm>
        </p:spPr>
        <p:txBody>
          <a:bodyPr rIns="0">
            <a:noAutofit/>
          </a:bodyPr>
          <a:lstStyle>
            <a:lvl1pPr marL="0" indent="0">
              <a:lnSpc>
                <a:spcPct val="100000"/>
              </a:lnSpc>
              <a:spcBef>
                <a:spcPts val="0"/>
              </a:spcBef>
              <a:buNone/>
              <a:defRPr sz="1800" baseline="0"/>
            </a:lvl1pPr>
          </a:lstStyle>
          <a:p>
            <a:pPr lvl="0"/>
            <a:r>
              <a:rPr lang="da-DK" dirty="0"/>
              <a:t>Navn på oplægsholder, KU-enhed, sted og dato</a:t>
            </a:r>
          </a:p>
        </p:txBody>
      </p:sp>
      <p:sp>
        <p:nvSpPr>
          <p:cNvPr id="4" name="Pladsholder til dato 3" hidden="1"/>
          <p:cNvSpPr>
            <a:spLocks noGrp="1"/>
          </p:cNvSpPr>
          <p:nvPr>
            <p:ph type="dt" sz="half" idx="10"/>
          </p:nvPr>
        </p:nvSpPr>
        <p:spPr>
          <a:xfrm>
            <a:off x="0" y="6858000"/>
            <a:ext cx="0" cy="0"/>
          </a:xfrm>
        </p:spPr>
        <p:txBody>
          <a:bodyPr/>
          <a:lstStyle>
            <a:lvl1pPr>
              <a:defRPr sz="100">
                <a:noFill/>
              </a:defRPr>
            </a:lvl1pPr>
          </a:lstStyle>
          <a:p>
            <a:fld id="{C1939100-E010-4143-9AE4-D4252D808A58}" type="datetime1">
              <a:rPr lang="da-DK" smtClean="0"/>
              <a:t>06.02.2024</a:t>
            </a:fld>
            <a:endParaRPr lang="da-DK" dirty="0"/>
          </a:p>
        </p:txBody>
      </p:sp>
      <p:sp>
        <p:nvSpPr>
          <p:cNvPr id="5" name="Pladsholder til sidefod 4" hidden="1"/>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Pladsholder til slidenummer 5" hidden="1"/>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da-DK" smtClean="0"/>
              <a:pPr/>
              <a:t>‹#›</a:t>
            </a:fld>
            <a:endParaRPr lang="da-DK" dirty="0"/>
          </a:p>
        </p:txBody>
      </p:sp>
    </p:spTree>
    <p:extLst>
      <p:ext uri="{BB962C8B-B14F-4D97-AF65-F5344CB8AC3E}">
        <p14:creationId xmlns:p14="http://schemas.microsoft.com/office/powerpoint/2010/main" val="1690682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og billede ">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588963" y="1628775"/>
            <a:ext cx="11012487" cy="4673600"/>
          </a:xfrm>
          <a:solidFill>
            <a:schemeClr val="bg1">
              <a:lumMod val="75000"/>
            </a:schemeClr>
          </a:solidFill>
        </p:spPr>
        <p:txBody>
          <a:bodyPr lIns="0" tIns="1080000" rIns="0" anchor="ctr" anchorCtr="0"/>
          <a:lstStyle>
            <a:lvl1pPr marL="0" indent="0" algn="ctr">
              <a:buNone/>
              <a:defRPr sz="2400" b="0" i="0" baseline="0">
                <a:solidFill>
                  <a:schemeClr val="bg1"/>
                </a:solidFill>
                <a:sym typeface="Wingdings" panose="05000000000000000000" pitchFamily="2" charset="2"/>
              </a:defRPr>
            </a:lvl1pPr>
          </a:lstStyle>
          <a:p>
            <a:r>
              <a:rPr lang="da-DK" dirty="0"/>
              <a:t>Klik på ikonet, hvis du vil indsætte et billede </a:t>
            </a:r>
          </a:p>
        </p:txBody>
      </p:sp>
      <p:sp>
        <p:nvSpPr>
          <p:cNvPr id="2" name="Titel 1"/>
          <p:cNvSpPr>
            <a:spLocks noGrp="1"/>
          </p:cNvSpPr>
          <p:nvPr>
            <p:ph type="title" hasCustomPrompt="1"/>
          </p:nvPr>
        </p:nvSpPr>
        <p:spPr>
          <a:xfrm>
            <a:off x="588964" y="620712"/>
            <a:ext cx="11012486" cy="865187"/>
          </a:xfrm>
        </p:spPr>
        <p:txBody>
          <a:bodyPr/>
          <a:lstStyle/>
          <a:p>
            <a:r>
              <a:rPr lang="da-DK" dirty="0"/>
              <a:t>Klik for at tilføje overskrift</a:t>
            </a:r>
          </a:p>
        </p:txBody>
      </p:sp>
      <p:sp>
        <p:nvSpPr>
          <p:cNvPr id="5" name="Pladsholder til dato 4"/>
          <p:cNvSpPr>
            <a:spLocks noGrp="1"/>
          </p:cNvSpPr>
          <p:nvPr>
            <p:ph type="dt" sz="half" idx="10"/>
          </p:nvPr>
        </p:nvSpPr>
        <p:spPr/>
        <p:txBody>
          <a:bodyPr/>
          <a:lstStyle/>
          <a:p>
            <a:fld id="{91CDCA84-DC5F-4F54-86C4-3A3F71268220}" type="datetime1">
              <a:rPr lang="da-DK" smtClean="0"/>
              <a:t>06.02.2024</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361916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0" i="0" baseline="0"/>
            </a:lvl1pPr>
          </a:lstStyle>
          <a:p>
            <a:r>
              <a:rPr lang="da-DK" dirty="0"/>
              <a:t>Klik for at tilføje overskrift</a:t>
            </a:r>
          </a:p>
        </p:txBody>
      </p:sp>
      <p:sp>
        <p:nvSpPr>
          <p:cNvPr id="3" name="Pladsholder til dato 2"/>
          <p:cNvSpPr>
            <a:spLocks noGrp="1"/>
          </p:cNvSpPr>
          <p:nvPr>
            <p:ph type="dt" sz="half" idx="10"/>
          </p:nvPr>
        </p:nvSpPr>
        <p:spPr/>
        <p:txBody>
          <a:bodyPr/>
          <a:lstStyle/>
          <a:p>
            <a:fld id="{69A4F1A1-6766-441F-9F00-E93D521E50F3}" type="datetime1">
              <a:rPr lang="da-DK" smtClean="0"/>
              <a:t>06.02.2024</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1760930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64A4256D-1A02-4FDD-AA38-4D8490006FD4}" type="datetime1">
              <a:rPr lang="da-DK" smtClean="0"/>
              <a:t>06.02.2024</a:t>
            </a:fld>
            <a:endParaRPr lang="da-DK" dirty="0"/>
          </a:p>
        </p:txBody>
      </p:sp>
      <p:sp>
        <p:nvSpPr>
          <p:cNvPr id="3" name="Pladsholder til sidefod 2"/>
          <p:cNvSpPr>
            <a:spLocks noGrp="1"/>
          </p:cNvSpPr>
          <p:nvPr>
            <p:ph type="ftr" sz="quarter" idx="11"/>
          </p:nvPr>
        </p:nvSpPr>
        <p:spPr/>
        <p:txBody>
          <a:bodyPr/>
          <a:lstStyle/>
          <a:p>
            <a:endParaRPr lang="da-DK" dirty="0"/>
          </a:p>
        </p:txBody>
      </p:sp>
      <p:sp>
        <p:nvSpPr>
          <p:cNvPr id="4" name="Pladsholder til slidenummer 3"/>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3631545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Pladsholder til dato 3" hidden="1">
            <a:extLst>
              <a:ext uri="{FF2B5EF4-FFF2-40B4-BE49-F238E27FC236}">
                <a16:creationId xmlns:a16="http://schemas.microsoft.com/office/drawing/2014/main" id="{619D26E9-5B2E-9EAD-7ADF-91C2F6F527BC}"/>
              </a:ext>
            </a:extLst>
          </p:cNvPr>
          <p:cNvSpPr>
            <a:spLocks noGrp="1"/>
          </p:cNvSpPr>
          <p:nvPr>
            <p:ph type="dt" sz="half" idx="10"/>
          </p:nvPr>
        </p:nvSpPr>
        <p:spPr>
          <a:xfrm>
            <a:off x="0" y="6858000"/>
            <a:ext cx="0" cy="0"/>
          </a:xfrm>
        </p:spPr>
        <p:txBody>
          <a:bodyPr/>
          <a:lstStyle>
            <a:lvl1pPr>
              <a:defRPr sz="100">
                <a:noFill/>
              </a:defRPr>
            </a:lvl1pPr>
          </a:lstStyle>
          <a:p>
            <a:fld id="{60A4E1C7-F811-4F51-BDA9-17EBB9618420}" type="datetime1">
              <a:rPr lang="da-DK" smtClean="0"/>
              <a:t>06.02.2024</a:t>
            </a:fld>
            <a:endParaRPr lang="da-DK" dirty="0"/>
          </a:p>
        </p:txBody>
      </p:sp>
      <p:sp>
        <p:nvSpPr>
          <p:cNvPr id="4" name="Pladsholder til sidefod 4" hidden="1">
            <a:extLst>
              <a:ext uri="{FF2B5EF4-FFF2-40B4-BE49-F238E27FC236}">
                <a16:creationId xmlns:a16="http://schemas.microsoft.com/office/drawing/2014/main" id="{8A951072-2ED2-FF27-14A1-979FCDF1E51B}"/>
              </a:ext>
            </a:extLst>
          </p:cNvPr>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5" name="Pladsholder til slidenummer 5" hidden="1">
            <a:extLst>
              <a:ext uri="{FF2B5EF4-FFF2-40B4-BE49-F238E27FC236}">
                <a16:creationId xmlns:a16="http://schemas.microsoft.com/office/drawing/2014/main" id="{E8D58753-B44C-E044-E735-982626059E24}"/>
              </a:ext>
            </a:extLst>
          </p:cNvPr>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da-DK" smtClean="0"/>
              <a:pPr/>
              <a:t>‹#›</a:t>
            </a:fld>
            <a:endParaRPr lang="da-DK" dirty="0"/>
          </a:p>
        </p:txBody>
      </p:sp>
    </p:spTree>
    <p:extLst>
      <p:ext uri="{BB962C8B-B14F-4D97-AF65-F5344CB8AC3E}">
        <p14:creationId xmlns:p14="http://schemas.microsoft.com/office/powerpoint/2010/main" val="4267575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og to bulletlister">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4" y="620714"/>
            <a:ext cx="11012486" cy="1008062"/>
          </a:xfrm>
        </p:spPr>
        <p:txBody>
          <a:bodyPr tIns="154800"/>
          <a:lstStyle>
            <a:lvl1pPr>
              <a:defRPr sz="6600" b="1" i="0" cap="all" baseline="0">
                <a:solidFill>
                  <a:schemeClr val="tx1"/>
                </a:solidFill>
              </a:defRPr>
            </a:lvl1pPr>
          </a:lstStyle>
          <a:p>
            <a:pPr lvl="0"/>
            <a:r>
              <a:rPr lang="da-DK" dirty="0"/>
              <a:t>tilføj overskrift</a:t>
            </a:r>
          </a:p>
        </p:txBody>
      </p:sp>
      <p:sp>
        <p:nvSpPr>
          <p:cNvPr id="3" name="Pladsholder til indhold 2"/>
          <p:cNvSpPr>
            <a:spLocks noGrp="1"/>
          </p:cNvSpPr>
          <p:nvPr>
            <p:ph sz="half" idx="1" hasCustomPrompt="1"/>
          </p:nvPr>
        </p:nvSpPr>
        <p:spPr>
          <a:xfrm>
            <a:off x="588964" y="2239315"/>
            <a:ext cx="5356800" cy="4063060"/>
          </a:xfrm>
        </p:spPr>
        <p:txBody>
          <a:bodyPr vert="horz" lIns="0" tIns="0" rIns="0" bIns="0" rtlCol="0">
            <a:noAutofit/>
          </a:bodyPr>
          <a:lstStyle>
            <a:lvl1pPr marL="363600" marR="0" indent="-363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lang="da-DK" b="0" i="0" baseline="0" dirty="0" smtClean="0">
                <a:solidFill>
                  <a:schemeClr val="tx1"/>
                </a:solidFill>
              </a:defRPr>
            </a:lvl1pPr>
            <a:lvl2pPr>
              <a:defRPr lang="da-DK" b="0" i="0" baseline="0" dirty="0" smtClean="0">
                <a:solidFill>
                  <a:schemeClr val="tx1"/>
                </a:solidFill>
              </a:defRPr>
            </a:lvl2pPr>
            <a:lvl3pPr>
              <a:defRPr lang="da-DK" b="0" i="0" baseline="0" dirty="0" smtClean="0">
                <a:solidFill>
                  <a:schemeClr val="tx1"/>
                </a:solidFill>
              </a:defRPr>
            </a:lvl3pPr>
            <a:lvl4pPr marL="1072800" indent="-352800">
              <a:lnSpc>
                <a:spcPct val="90000"/>
              </a:lnSpc>
              <a:buFont typeface="Arial" panose="020B0604020202020204" pitchFamily="34" charset="0"/>
              <a:buChar char="•"/>
              <a:defRPr lang="da-DK" b="0" i="0" baseline="0" dirty="0" smtClean="0">
                <a:solidFill>
                  <a:schemeClr val="tx1"/>
                </a:solidFill>
              </a:defRPr>
            </a:lvl4pPr>
            <a:lvl5pPr marL="1072800" indent="-352800">
              <a:lnSpc>
                <a:spcPct val="90000"/>
              </a:lnSpc>
              <a:defRPr>
                <a:solidFill>
                  <a:schemeClr val="tx1"/>
                </a:solidFill>
              </a:defRPr>
            </a:lvl5pPr>
            <a:lvl6pPr marL="1072800" indent="-352800">
              <a:lnSpc>
                <a:spcPct val="90000"/>
              </a:lnSpc>
              <a:defRPr>
                <a:solidFill>
                  <a:schemeClr val="tx1"/>
                </a:solidFill>
              </a:defRPr>
            </a:lvl6pPr>
            <a:lvl7pPr marL="1072800" indent="-352800">
              <a:lnSpc>
                <a:spcPct val="90000"/>
              </a:lnSpc>
              <a:defRPr>
                <a:solidFill>
                  <a:schemeClr val="tx1"/>
                </a:solidFill>
              </a:defRPr>
            </a:lvl7pPr>
            <a:lvl8pPr marL="1072800" indent="-352800">
              <a:lnSpc>
                <a:spcPct val="90000"/>
              </a:lnSpc>
              <a:defRPr>
                <a:solidFill>
                  <a:schemeClr val="tx1"/>
                </a:solidFill>
              </a:defRPr>
            </a:lvl8pPr>
            <a:lvl9pPr marL="1072800" indent="-352800">
              <a:lnSpc>
                <a:spcPct val="90000"/>
              </a:lnSpc>
              <a:defRPr>
                <a:solidFill>
                  <a:schemeClr val="tx1"/>
                </a:solidFill>
              </a:defRPr>
            </a:lvl9pPr>
          </a:lstStyle>
          <a:p>
            <a:pPr lvl="0"/>
            <a:r>
              <a:rPr lang="da-DK" dirty="0"/>
              <a:t>Klik for at indsætte tekst</a:t>
            </a:r>
          </a:p>
          <a:p>
            <a:pPr lvl="1"/>
            <a:r>
              <a:rPr lang="da-DK" dirty="0"/>
              <a:t>2</a:t>
            </a:r>
          </a:p>
          <a:p>
            <a:pPr lvl="2"/>
            <a:r>
              <a:rPr lang="da-DK" dirty="0"/>
              <a:t>3</a:t>
            </a:r>
          </a:p>
          <a:p>
            <a:pPr lvl="3"/>
            <a:r>
              <a:rPr lang="da-DK" dirty="0"/>
              <a:t>4</a:t>
            </a:r>
          </a:p>
          <a:p>
            <a:pPr lvl="4"/>
            <a:r>
              <a:rPr lang="da-DK" dirty="0"/>
              <a:t>5</a:t>
            </a:r>
          </a:p>
          <a:p>
            <a:pPr lvl="5"/>
            <a:r>
              <a:rPr lang="da-DK" dirty="0"/>
              <a:t>6</a:t>
            </a:r>
          </a:p>
          <a:p>
            <a:pPr lvl="6"/>
            <a:r>
              <a:rPr lang="da-DK" dirty="0"/>
              <a:t>7</a:t>
            </a:r>
          </a:p>
          <a:p>
            <a:pPr lvl="7"/>
            <a:r>
              <a:rPr lang="da-DK" dirty="0"/>
              <a:t>8</a:t>
            </a:r>
          </a:p>
          <a:p>
            <a:pPr lvl="8"/>
            <a:r>
              <a:rPr lang="da-DK" dirty="0"/>
              <a:t>9</a:t>
            </a:r>
          </a:p>
        </p:txBody>
      </p:sp>
      <p:sp>
        <p:nvSpPr>
          <p:cNvPr id="14" name="Pladsholder til indhold 3">
            <a:extLst>
              <a:ext uri="{FF2B5EF4-FFF2-40B4-BE49-F238E27FC236}">
                <a16:creationId xmlns:a16="http://schemas.microsoft.com/office/drawing/2014/main" id="{D13A21B6-F7F5-D15B-402D-6C21868F8788}"/>
              </a:ext>
            </a:extLst>
          </p:cNvPr>
          <p:cNvSpPr>
            <a:spLocks noGrp="1"/>
          </p:cNvSpPr>
          <p:nvPr>
            <p:ph sz="half" idx="2" hasCustomPrompt="1"/>
          </p:nvPr>
        </p:nvSpPr>
        <p:spPr>
          <a:xfrm>
            <a:off x="6246000" y="2239315"/>
            <a:ext cx="5356800" cy="4063061"/>
          </a:xfrm>
        </p:spPr>
        <p:txBody>
          <a:bodyPr vert="horz" lIns="0" tIns="0" rIns="0" bIns="0" rtlCol="0">
            <a:noAutofit/>
          </a:bodyPr>
          <a:lstStyle>
            <a:lvl1pPr>
              <a:defRPr lang="da-DK" b="0" i="0" baseline="0" dirty="0" smtClean="0"/>
            </a:lvl1pPr>
            <a:lvl2pPr>
              <a:defRPr lang="da-DK" b="0" i="0" baseline="0" dirty="0" smtClean="0"/>
            </a:lvl2pPr>
            <a:lvl3pPr marL="1072800" indent="-352800">
              <a:lnSpc>
                <a:spcPct val="90000"/>
              </a:lnSpc>
              <a:defRPr lang="da-DK" b="0" i="0" baseline="0" dirty="0" smtClean="0"/>
            </a:lvl3pPr>
            <a:lvl4pPr marL="1072800" indent="-352800">
              <a:lnSpc>
                <a:spcPct val="90000"/>
              </a:lnSpc>
              <a:buFont typeface="Arial" panose="020B0604020202020204" pitchFamily="34" charset="0"/>
              <a:buChar char="•"/>
              <a:defRPr lang="da-DK" dirty="0" smtClean="0"/>
            </a:lvl4pPr>
            <a:lvl5pPr marL="1072800" indent="-352800">
              <a:lnSpc>
                <a:spcPct val="90000"/>
              </a:lnSpc>
              <a:defRPr lang="da-DK" dirty="0"/>
            </a:lvl5pPr>
            <a:lvl6pPr marL="1072800" indent="-352800">
              <a:lnSpc>
                <a:spcPct val="90000"/>
              </a:lnSpc>
              <a:defRPr/>
            </a:lvl6pPr>
            <a:lvl7pPr marL="1072800" indent="-352800">
              <a:lnSpc>
                <a:spcPct val="90000"/>
              </a:lnSpc>
              <a:defRPr/>
            </a:lvl7pPr>
            <a:lvl8pPr marL="1072800" indent="-352800">
              <a:lnSpc>
                <a:spcPct val="90000"/>
              </a:lnSpc>
              <a:buFont typeface="Arial" panose="020B0604020202020204" pitchFamily="34" charset="0"/>
              <a:buChar char="•"/>
              <a:defRPr/>
            </a:lvl8pPr>
            <a:lvl9pPr marL="1072800" indent="-352800">
              <a:lnSpc>
                <a:spcPct val="90000"/>
              </a:lnSpc>
              <a:defRPr/>
            </a:lvl9pPr>
          </a:lstStyle>
          <a:p>
            <a:pPr lvl="0"/>
            <a:r>
              <a:rPr lang="da-DK" dirty="0"/>
              <a:t>Klik for at indsætte tekst</a:t>
            </a:r>
          </a:p>
          <a:p>
            <a:pPr lvl="1"/>
            <a:r>
              <a:rPr lang="da-DK" dirty="0"/>
              <a:t>Andet niveau</a:t>
            </a:r>
          </a:p>
          <a:p>
            <a:pPr lvl="2"/>
            <a:r>
              <a:rPr lang="da-DK" dirty="0"/>
              <a:t>Tredje niveau</a:t>
            </a:r>
          </a:p>
          <a:p>
            <a:pPr lvl="3"/>
            <a:r>
              <a:rPr lang="da-DK" dirty="0"/>
              <a:t>4</a:t>
            </a:r>
          </a:p>
          <a:p>
            <a:pPr lvl="4"/>
            <a:r>
              <a:rPr lang="da-DK" dirty="0"/>
              <a:t>5</a:t>
            </a:r>
          </a:p>
          <a:p>
            <a:pPr lvl="5"/>
            <a:r>
              <a:rPr lang="da-DK" dirty="0"/>
              <a:t>6</a:t>
            </a:r>
          </a:p>
          <a:p>
            <a:pPr lvl="6"/>
            <a:r>
              <a:rPr lang="da-DK" dirty="0"/>
              <a:t>7</a:t>
            </a:r>
          </a:p>
          <a:p>
            <a:pPr lvl="7"/>
            <a:r>
              <a:rPr lang="da-DK" dirty="0"/>
              <a:t>8</a:t>
            </a:r>
          </a:p>
          <a:p>
            <a:pPr lvl="8"/>
            <a:r>
              <a:rPr lang="da-DK" dirty="0"/>
              <a:t>9</a:t>
            </a:r>
          </a:p>
        </p:txBody>
      </p:sp>
      <p:sp>
        <p:nvSpPr>
          <p:cNvPr id="5" name="Pladsholder til dato 4"/>
          <p:cNvSpPr>
            <a:spLocks noGrp="1"/>
          </p:cNvSpPr>
          <p:nvPr>
            <p:ph type="dt" sz="half" idx="10"/>
          </p:nvPr>
        </p:nvSpPr>
        <p:spPr/>
        <p:txBody>
          <a:bodyPr/>
          <a:lstStyle/>
          <a:p>
            <a:fld id="{2AD08259-92F1-4C32-A312-C73CE2167131}" type="datetime1">
              <a:rPr lang="da-DK" smtClean="0"/>
              <a:t>06.02.2024</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
        <p:nvSpPr>
          <p:cNvPr id="4" name="TextBox 3">
            <a:extLst>
              <a:ext uri="{FF2B5EF4-FFF2-40B4-BE49-F238E27FC236}">
                <a16:creationId xmlns:a16="http://schemas.microsoft.com/office/drawing/2014/main" id="{49779C41-6576-A494-B4DF-8A34076DB9A1}"/>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1400" b="1" dirty="0">
                <a:solidFill>
                  <a:schemeClr val="bg1"/>
                </a:solidFill>
                <a:latin typeface="Microsoft New Tai Lue"/>
              </a:rPr>
              <a:t>Fremhæv ord </a:t>
            </a:r>
            <a:r>
              <a:rPr lang="da-DK" sz="1400" b="0" dirty="0">
                <a:solidFill>
                  <a:schemeClr val="bg1"/>
                </a:solidFill>
                <a:latin typeface="Microsoft New Tai Lue"/>
              </a:rPr>
              <a:t>i overskrift ved at bruge </a:t>
            </a:r>
            <a:r>
              <a:rPr lang="da-DK" sz="1400" b="1" dirty="0">
                <a:solidFill>
                  <a:schemeClr val="bg1"/>
                </a:solidFill>
                <a:latin typeface="Microsoft New Tai Lue"/>
              </a:rPr>
              <a:t>fed skrift</a:t>
            </a:r>
            <a:endParaRPr lang="da-DK" sz="1400" b="0" dirty="0">
              <a:solidFill>
                <a:schemeClr val="bg1"/>
              </a:solidFill>
              <a:latin typeface="Microsoft New Tai Lue"/>
            </a:endParaRPr>
          </a:p>
        </p:txBody>
      </p:sp>
    </p:spTree>
    <p:extLst>
      <p:ext uri="{BB962C8B-B14F-4D97-AF65-F5344CB8AC3E}">
        <p14:creationId xmlns:p14="http://schemas.microsoft.com/office/powerpoint/2010/main" val="42638169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934" userDrawn="1">
          <p15:clr>
            <a:srgbClr val="F26B43"/>
          </p15:clr>
        </p15:guide>
        <p15:guide id="2" pos="3746" userDrawn="1">
          <p15:clr>
            <a:srgbClr val="F26B43"/>
          </p15:clr>
        </p15:guide>
        <p15:guide id="3" orient="horz" pos="1410" userDrawn="1">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og én bulletlist">
    <p:bg>
      <p:bgPr>
        <a:solidFill>
          <a:schemeClr val="accent4"/>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3" y="620714"/>
            <a:ext cx="11012488" cy="863599"/>
          </a:xfrm>
        </p:spPr>
        <p:txBody>
          <a:bodyPr/>
          <a:lstStyle>
            <a:lvl1pPr>
              <a:defRPr sz="3200" b="1" i="0" baseline="0">
                <a:solidFill>
                  <a:schemeClr val="tx1"/>
                </a:solidFill>
              </a:defRPr>
            </a:lvl1pPr>
          </a:lstStyle>
          <a:p>
            <a:pPr lvl="0"/>
            <a:r>
              <a:rPr lang="da-DK" dirty="0"/>
              <a:t>Klik for at tilføje overskrift</a:t>
            </a:r>
          </a:p>
        </p:txBody>
      </p:sp>
      <p:sp>
        <p:nvSpPr>
          <p:cNvPr id="3" name="Pladsholder til indhold 3"/>
          <p:cNvSpPr>
            <a:spLocks noGrp="1"/>
          </p:cNvSpPr>
          <p:nvPr>
            <p:ph idx="1" hasCustomPrompt="1"/>
          </p:nvPr>
        </p:nvSpPr>
        <p:spPr>
          <a:xfrm>
            <a:off x="588963" y="1628775"/>
            <a:ext cx="11012488" cy="4673600"/>
          </a:xfrm>
        </p:spPr>
        <p:txBody>
          <a:bodyPr vert="horz" lIns="0" tIns="0" rIns="0" bIns="0" rtlCol="0">
            <a:noAutofit/>
          </a:bodyPr>
          <a:lstStyle>
            <a:lvl1pPr marL="342900" indent="-342900">
              <a:buFont typeface="Arial" panose="020B0604020202020204" pitchFamily="34" charset="0"/>
              <a:buChar char="•"/>
              <a:defRPr lang="da-DK" sz="3200" b="0" i="0" baseline="0" dirty="0" smtClean="0">
                <a:solidFill>
                  <a:schemeClr val="tx1"/>
                </a:solidFill>
              </a:defRPr>
            </a:lvl1pPr>
            <a:lvl2pPr>
              <a:defRPr lang="da-DK" b="0" i="0" baseline="0" dirty="0" smtClean="0">
                <a:solidFill>
                  <a:schemeClr val="tx1"/>
                </a:solidFill>
              </a:defRPr>
            </a:lvl2pPr>
            <a:lvl3pPr>
              <a:defRPr lang="da-DK" b="0" i="0" baseline="0" dirty="0" smtClean="0">
                <a:solidFill>
                  <a:schemeClr val="tx1"/>
                </a:solidFill>
              </a:defRPr>
            </a:lvl3pPr>
            <a:lvl4pPr marL="1072800" indent="-352800">
              <a:buFont typeface="Arial" panose="020B0604020202020204" pitchFamily="34" charset="0"/>
              <a:buChar char="•"/>
              <a:defRPr/>
            </a:lvl4pPr>
          </a:lstStyle>
          <a:p>
            <a:pPr lvl="0"/>
            <a:r>
              <a:rPr lang="da-DK" dirty="0"/>
              <a:t>Klik for at indsætte tekst</a:t>
            </a:r>
          </a:p>
          <a:p>
            <a:pPr lvl="1"/>
            <a:endParaRPr lang="da-DK" dirty="0"/>
          </a:p>
        </p:txBody>
      </p:sp>
      <p:sp>
        <p:nvSpPr>
          <p:cNvPr id="4" name="Pladsholder til dato 3"/>
          <p:cNvSpPr>
            <a:spLocks noGrp="1"/>
          </p:cNvSpPr>
          <p:nvPr>
            <p:ph type="dt" sz="half" idx="10"/>
          </p:nvPr>
        </p:nvSpPr>
        <p:spPr/>
        <p:txBody>
          <a:bodyPr/>
          <a:lstStyle/>
          <a:p>
            <a:fld id="{44775082-3ECA-430B-8AFE-6C0254841555}" type="datetime1">
              <a:rPr lang="da-DK" smtClean="0"/>
              <a:t>06.02.2024</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341174887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
    <p:bg>
      <p:bgPr>
        <a:solidFill>
          <a:schemeClr val="accent1"/>
        </a:solidFill>
        <a:effectLst/>
      </p:bgPr>
    </p:bg>
    <p:spTree>
      <p:nvGrpSpPr>
        <p:cNvPr id="1" name=""/>
        <p:cNvGrpSpPr/>
        <p:nvPr/>
      </p:nvGrpSpPr>
      <p:grpSpPr>
        <a:xfrm>
          <a:off x="0" y="0"/>
          <a:ext cx="0" cy="0"/>
          <a:chOff x="0" y="0"/>
          <a:chExt cx="0" cy="0"/>
        </a:xfrm>
      </p:grpSpPr>
      <p:sp>
        <p:nvSpPr>
          <p:cNvPr id="10" name="Tekstfelt 8">
            <a:extLst>
              <a:ext uri="{FF2B5EF4-FFF2-40B4-BE49-F238E27FC236}">
                <a16:creationId xmlns:a16="http://schemas.microsoft.com/office/drawing/2014/main" id="{3E866D85-79EE-184D-80E1-3ED545621736}"/>
              </a:ext>
            </a:extLst>
          </p:cNvPr>
          <p:cNvSpPr txBox="1"/>
          <p:nvPr userDrawn="1"/>
        </p:nvSpPr>
        <p:spPr>
          <a:xfrm>
            <a:off x="421280" y="612884"/>
            <a:ext cx="1167618" cy="871429"/>
          </a:xfrm>
          <a:prstGeom prst="rect">
            <a:avLst/>
          </a:prstGeom>
          <a:noFill/>
        </p:spPr>
        <p:txBody>
          <a:bodyPr wrap="square" rtlCol="0">
            <a:noAutofit/>
          </a:bodyPr>
          <a:lstStyle/>
          <a:p>
            <a:r>
              <a:rPr lang="da-DK" sz="15000" b="1" dirty="0">
                <a:solidFill>
                  <a:schemeClr val="tx1"/>
                </a:solidFill>
              </a:rPr>
              <a:t>”</a:t>
            </a:r>
          </a:p>
        </p:txBody>
      </p:sp>
      <p:sp>
        <p:nvSpPr>
          <p:cNvPr id="11" name="Pladsholder til tekst 9">
            <a:extLst>
              <a:ext uri="{FF2B5EF4-FFF2-40B4-BE49-F238E27FC236}">
                <a16:creationId xmlns:a16="http://schemas.microsoft.com/office/drawing/2014/main" id="{1B53F7DA-513D-4E4A-A901-E83A56F29ACB}"/>
              </a:ext>
            </a:extLst>
          </p:cNvPr>
          <p:cNvSpPr>
            <a:spLocks noGrp="1"/>
          </p:cNvSpPr>
          <p:nvPr>
            <p:ph type="body" sz="quarter" idx="15" hasCustomPrompt="1"/>
          </p:nvPr>
        </p:nvSpPr>
        <p:spPr>
          <a:xfrm>
            <a:off x="588963" y="1628775"/>
            <a:ext cx="11012487" cy="4114799"/>
          </a:xfrm>
          <a:noFill/>
        </p:spPr>
        <p:txBody>
          <a:bodyPr lIns="0" tIns="0" rIns="0" bIns="0" anchor="t" anchorCtr="0"/>
          <a:lstStyle>
            <a:lvl1pPr marL="0" indent="0" algn="l" defTabSz="914400" rtl="0" eaLnBrk="1" latinLnBrk="0" hangingPunct="1">
              <a:lnSpc>
                <a:spcPct val="90000"/>
              </a:lnSpc>
              <a:buFont typeface="Arial" panose="020B0604020202020204" pitchFamily="34" charset="0"/>
              <a:buNone/>
              <a:defRPr lang="da-DK" sz="4800" b="0" kern="1200" cap="none" baseline="0" dirty="0" smtClean="0">
                <a:solidFill>
                  <a:schemeClr val="tx1"/>
                </a:solidFill>
                <a:latin typeface="+mn-lt"/>
                <a:ea typeface="+mn-ea"/>
                <a:cs typeface="+mn-cs"/>
              </a:defRPr>
            </a:lvl1pPr>
            <a:lvl2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2pPr>
            <a:lvl3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3pPr>
            <a:lvl4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4pPr>
            <a:lvl5pPr marL="0" indent="0" algn="l" defTabSz="914400" rtl="0" eaLnBrk="1" latinLnBrk="0" hangingPunct="1">
              <a:lnSpc>
                <a:spcPct val="90000"/>
              </a:lnSpc>
              <a:buFont typeface="Arial" panose="020B0604020202020204" pitchFamily="34" charset="0"/>
              <a:buNone/>
              <a:defRPr lang="da-DK" sz="4800" b="1" kern="1200" cap="all" baseline="0" dirty="0">
                <a:solidFill>
                  <a:schemeClr val="bg1"/>
                </a:solidFill>
                <a:latin typeface="+mn-lt"/>
                <a:ea typeface="+mn-ea"/>
                <a:cs typeface="+mn-cs"/>
              </a:defRPr>
            </a:lvl5pPr>
          </a:lstStyle>
          <a:p>
            <a:pPr lvl="0"/>
            <a:r>
              <a:rPr lang="da-DK" dirty="0"/>
              <a:t>Klik for at tilføje tekst</a:t>
            </a:r>
          </a:p>
        </p:txBody>
      </p:sp>
      <p:sp>
        <p:nvSpPr>
          <p:cNvPr id="12" name="Pladsholder til tekst 14">
            <a:extLst>
              <a:ext uri="{FF2B5EF4-FFF2-40B4-BE49-F238E27FC236}">
                <a16:creationId xmlns:a16="http://schemas.microsoft.com/office/drawing/2014/main" id="{E095D626-8544-1B49-AD85-894AF4011815}"/>
              </a:ext>
            </a:extLst>
          </p:cNvPr>
          <p:cNvSpPr>
            <a:spLocks noGrp="1"/>
          </p:cNvSpPr>
          <p:nvPr>
            <p:ph type="body" sz="quarter" idx="13" hasCustomPrompt="1"/>
          </p:nvPr>
        </p:nvSpPr>
        <p:spPr>
          <a:xfrm>
            <a:off x="590400" y="5934971"/>
            <a:ext cx="11012400" cy="367404"/>
          </a:xfrm>
        </p:spPr>
        <p:txBody>
          <a:bodyPr anchor="b" anchorCtr="0">
            <a:noAutofit/>
          </a:bodyPr>
          <a:lstStyle>
            <a:lvl1pPr marL="0" indent="0">
              <a:spcBef>
                <a:spcPts val="500"/>
              </a:spcBef>
              <a:buNone/>
              <a:defRPr sz="2400" b="0" baseline="0">
                <a:solidFill>
                  <a:schemeClr val="tx1"/>
                </a:solidFill>
              </a:defRPr>
            </a:lvl1pPr>
          </a:lstStyle>
          <a:p>
            <a:pPr lvl="0"/>
            <a:r>
              <a:rPr lang="da-DK" dirty="0"/>
              <a:t>Navn, kilde</a:t>
            </a:r>
          </a:p>
        </p:txBody>
      </p:sp>
      <p:sp>
        <p:nvSpPr>
          <p:cNvPr id="4" name="Pladsholder til dato 3"/>
          <p:cNvSpPr>
            <a:spLocks noGrp="1"/>
          </p:cNvSpPr>
          <p:nvPr>
            <p:ph type="dt" sz="half" idx="10"/>
          </p:nvPr>
        </p:nvSpPr>
        <p:spPr/>
        <p:txBody>
          <a:bodyPr/>
          <a:lstStyle/>
          <a:p>
            <a:fld id="{F9B52271-5E3D-4E06-BC0A-7C1022408CCC}" type="datetime1">
              <a:rPr lang="da-DK" smtClean="0"/>
              <a:t>06.02.2024</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809868431"/>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reaker">
    <p:bg>
      <p:bgPr>
        <a:solidFill>
          <a:schemeClr val="accent4"/>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606056-13C4-B341-9D8B-68EA38303651}"/>
              </a:ext>
            </a:extLst>
          </p:cNvPr>
          <p:cNvSpPr>
            <a:spLocks noGrp="1"/>
          </p:cNvSpPr>
          <p:nvPr>
            <p:ph type="body" sz="quarter" idx="13" hasCustomPrompt="1"/>
          </p:nvPr>
        </p:nvSpPr>
        <p:spPr>
          <a:xfrm>
            <a:off x="0" y="2527812"/>
            <a:ext cx="12192000" cy="955506"/>
          </a:xfrm>
          <a:noFill/>
        </p:spPr>
        <p:txBody>
          <a:bodyPr anchor="b" anchorCtr="0"/>
          <a:lstStyle>
            <a:lvl1pPr marL="0" indent="0" algn="ctr">
              <a:buFontTx/>
              <a:buNone/>
              <a:defRPr sz="6600" b="1" baseline="0">
                <a:solidFill>
                  <a:schemeClr val="tx1"/>
                </a:solidFill>
              </a:defRPr>
            </a:lvl1pPr>
          </a:lstStyle>
          <a:p>
            <a:pPr lvl="0"/>
            <a:r>
              <a:rPr lang="da-DK" dirty="0"/>
              <a:t>Klik for at indsætte tekst</a:t>
            </a:r>
          </a:p>
        </p:txBody>
      </p:sp>
      <p:sp>
        <p:nvSpPr>
          <p:cNvPr id="10" name="Text Placeholder 4">
            <a:extLst>
              <a:ext uri="{FF2B5EF4-FFF2-40B4-BE49-F238E27FC236}">
                <a16:creationId xmlns:a16="http://schemas.microsoft.com/office/drawing/2014/main" id="{9FA67884-B97F-CB46-AABC-75F5273BB984}"/>
              </a:ext>
            </a:extLst>
          </p:cNvPr>
          <p:cNvSpPr>
            <a:spLocks noGrp="1"/>
          </p:cNvSpPr>
          <p:nvPr>
            <p:ph type="body" sz="quarter" idx="15" hasCustomPrompt="1"/>
          </p:nvPr>
        </p:nvSpPr>
        <p:spPr>
          <a:xfrm>
            <a:off x="0" y="3559852"/>
            <a:ext cx="12192000" cy="955506"/>
          </a:xfrm>
          <a:noFill/>
        </p:spPr>
        <p:txBody>
          <a:bodyPr/>
          <a:lstStyle>
            <a:lvl1pPr marL="0" indent="0" algn="ctr">
              <a:buFontTx/>
              <a:buNone/>
              <a:defRPr sz="6600" b="0" baseline="0">
                <a:solidFill>
                  <a:schemeClr val="tx1"/>
                </a:solidFill>
              </a:defRPr>
            </a:lvl1pPr>
          </a:lstStyle>
          <a:p>
            <a:pPr lvl="0"/>
            <a:r>
              <a:rPr lang="da-DK" dirty="0"/>
              <a:t>Klik for at indsætte tekst</a:t>
            </a:r>
          </a:p>
        </p:txBody>
      </p:sp>
      <p:sp>
        <p:nvSpPr>
          <p:cNvPr id="4" name="Pladsholder til dato 3"/>
          <p:cNvSpPr>
            <a:spLocks noGrp="1"/>
          </p:cNvSpPr>
          <p:nvPr>
            <p:ph type="dt" sz="half" idx="10"/>
          </p:nvPr>
        </p:nvSpPr>
        <p:spPr/>
        <p:txBody>
          <a:bodyPr/>
          <a:lstStyle/>
          <a:p>
            <a:fld id="{1E1593FE-D5FA-4E0E-8FFF-8F10D57A1EC1}" type="datetime1">
              <a:rPr lang="da-DK" smtClean="0"/>
              <a:t>06.02.2024</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1885453114"/>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l">
    <p:bg>
      <p:bgPr>
        <a:solidFill>
          <a:schemeClr val="accent4"/>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BDF7CB8-A29D-FD7D-E01C-9FA290029336}"/>
              </a:ext>
            </a:extLst>
          </p:cNvPr>
          <p:cNvSpPr>
            <a:spLocks noGrp="1" noChangeAspect="1"/>
          </p:cNvSpPr>
          <p:nvPr>
            <p:ph type="body" sz="quarter" idx="38" hasCustomPrompt="1"/>
          </p:nvPr>
        </p:nvSpPr>
        <p:spPr>
          <a:xfrm>
            <a:off x="593043" y="992701"/>
            <a:ext cx="1162800" cy="1162800"/>
          </a:xfrm>
          <a:prstGeom prst="ellipse">
            <a:avLst/>
          </a:prstGeom>
          <a:solidFill>
            <a:schemeClr val="tx1">
              <a:alpha val="20000"/>
            </a:schemeClr>
          </a:solidFill>
        </p:spPr>
        <p:txBody>
          <a:bodyPr tIns="72000" anchor="ctr" anchorCtr="0"/>
          <a:lstStyle>
            <a:lvl1pPr marL="0" indent="0" algn="ctr">
              <a:spcBef>
                <a:spcPts val="0"/>
              </a:spcBef>
              <a:buNone/>
              <a:defRPr sz="6000" b="1"/>
            </a:lvl1pPr>
          </a:lstStyle>
          <a:p>
            <a:pPr lvl="0"/>
            <a:r>
              <a:rPr lang="da-DK" dirty="0"/>
              <a:t>1</a:t>
            </a:r>
          </a:p>
        </p:txBody>
      </p:sp>
      <p:sp>
        <p:nvSpPr>
          <p:cNvPr id="9" name="Text Placeholder 8">
            <a:extLst>
              <a:ext uri="{FF2B5EF4-FFF2-40B4-BE49-F238E27FC236}">
                <a16:creationId xmlns:a16="http://schemas.microsoft.com/office/drawing/2014/main" id="{80999F43-7DCD-0386-4C37-C66F637D75F4}"/>
              </a:ext>
            </a:extLst>
          </p:cNvPr>
          <p:cNvSpPr>
            <a:spLocks noGrp="1"/>
          </p:cNvSpPr>
          <p:nvPr>
            <p:ph type="body" sz="quarter" idx="39" hasCustomPrompt="1"/>
          </p:nvPr>
        </p:nvSpPr>
        <p:spPr>
          <a:xfrm>
            <a:off x="1935309" y="992701"/>
            <a:ext cx="3590534" cy="1162800"/>
          </a:xfrm>
        </p:spPr>
        <p:txBody>
          <a:bodyPr anchor="ctr" anchorCtr="0"/>
          <a:lstStyle>
            <a:lvl1pPr marL="0" indent="0">
              <a:spcBef>
                <a:spcPts val="0"/>
              </a:spcBef>
              <a:buNone/>
              <a:defRPr sz="2800" b="1"/>
            </a:lvl1pPr>
            <a:lvl2pPr marL="0" indent="0">
              <a:buNone/>
              <a:defRPr sz="2800" b="1"/>
            </a:lvl2pPr>
            <a:lvl3pPr marL="0" indent="0">
              <a:buNone/>
              <a:defRPr sz="2800" b="1"/>
            </a:lvl3pPr>
            <a:lvl4pPr marL="0" indent="0">
              <a:buNone/>
              <a:defRPr sz="2800" b="1"/>
            </a:lvl4pPr>
            <a:lvl5pPr marL="0" indent="0">
              <a:buNone/>
              <a:defRPr sz="2800" b="1"/>
            </a:lvl5pPr>
          </a:lstStyle>
          <a:p>
            <a:pPr lvl="0"/>
            <a:r>
              <a:rPr lang="da-DK" dirty="0"/>
              <a:t>Indsæt tekst</a:t>
            </a:r>
          </a:p>
        </p:txBody>
      </p:sp>
      <p:sp>
        <p:nvSpPr>
          <p:cNvPr id="13" name="Text Placeholder 12">
            <a:extLst>
              <a:ext uri="{FF2B5EF4-FFF2-40B4-BE49-F238E27FC236}">
                <a16:creationId xmlns:a16="http://schemas.microsoft.com/office/drawing/2014/main" id="{5A0FE321-409A-CB41-0D2F-3A239A66393D}"/>
              </a:ext>
            </a:extLst>
          </p:cNvPr>
          <p:cNvSpPr>
            <a:spLocks noGrp="1" noChangeAspect="1"/>
          </p:cNvSpPr>
          <p:nvPr>
            <p:ph type="body" sz="quarter" idx="40" hasCustomPrompt="1"/>
          </p:nvPr>
        </p:nvSpPr>
        <p:spPr>
          <a:xfrm>
            <a:off x="6092802" y="911224"/>
            <a:ext cx="1162800" cy="1162800"/>
          </a:xfrm>
          <a:prstGeom prst="ellipse">
            <a:avLst/>
          </a:prstGeom>
          <a:solidFill>
            <a:schemeClr val="tx1">
              <a:alpha val="20000"/>
            </a:schemeClr>
          </a:solidFill>
        </p:spPr>
        <p:txBody>
          <a:bodyPr tIns="72000" anchor="ctr" anchorCtr="0"/>
          <a:lstStyle>
            <a:lvl1pPr marL="0" indent="0" algn="ctr">
              <a:buNone/>
              <a:defRPr sz="6000" b="1"/>
            </a:lvl1pPr>
          </a:lstStyle>
          <a:p>
            <a:pPr lvl="0"/>
            <a:r>
              <a:rPr lang="da-DK" dirty="0"/>
              <a:t>2</a:t>
            </a:r>
          </a:p>
        </p:txBody>
      </p:sp>
      <p:sp>
        <p:nvSpPr>
          <p:cNvPr id="16" name="Text Placeholder 15">
            <a:extLst>
              <a:ext uri="{FF2B5EF4-FFF2-40B4-BE49-F238E27FC236}">
                <a16:creationId xmlns:a16="http://schemas.microsoft.com/office/drawing/2014/main" id="{E85D9037-4808-3FB4-8291-164C228C83E2}"/>
              </a:ext>
            </a:extLst>
          </p:cNvPr>
          <p:cNvSpPr>
            <a:spLocks noGrp="1"/>
          </p:cNvSpPr>
          <p:nvPr>
            <p:ph type="body" sz="quarter" idx="41" hasCustomPrompt="1"/>
          </p:nvPr>
        </p:nvSpPr>
        <p:spPr>
          <a:xfrm>
            <a:off x="7438265" y="911224"/>
            <a:ext cx="3705822" cy="1162800"/>
          </a:xfrm>
        </p:spPr>
        <p:txBody>
          <a:bodyPr anchor="ctr" anchorCtr="0"/>
          <a:lstStyle>
            <a:lvl1pPr marL="0" indent="0">
              <a:lnSpc>
                <a:spcPct val="100000"/>
              </a:lnSpc>
              <a:spcBef>
                <a:spcPts val="0"/>
              </a:spcBef>
              <a:spcAft>
                <a:spcPts val="0"/>
              </a:spcAft>
              <a:buNone/>
              <a:defRPr sz="2800" b="1"/>
            </a:lvl1pPr>
            <a:lvl2pPr marL="0" indent="0">
              <a:lnSpc>
                <a:spcPct val="100000"/>
              </a:lnSpc>
              <a:spcBef>
                <a:spcPts val="0"/>
              </a:spcBef>
              <a:spcAft>
                <a:spcPts val="0"/>
              </a:spcAft>
              <a:buNone/>
              <a:defRPr sz="2800" b="1"/>
            </a:lvl2pPr>
            <a:lvl3pPr marL="0" indent="0">
              <a:lnSpc>
                <a:spcPct val="100000"/>
              </a:lnSpc>
              <a:spcBef>
                <a:spcPts val="0"/>
              </a:spcBef>
              <a:spcAft>
                <a:spcPts val="0"/>
              </a:spcAft>
              <a:buNone/>
              <a:defRPr sz="2800" b="1"/>
            </a:lvl3pPr>
            <a:lvl4pPr marL="0" indent="0">
              <a:lnSpc>
                <a:spcPct val="100000"/>
              </a:lnSpc>
              <a:spcBef>
                <a:spcPts val="0"/>
              </a:spcBef>
              <a:spcAft>
                <a:spcPts val="0"/>
              </a:spcAft>
              <a:buNone/>
              <a:defRPr sz="2800" b="1"/>
            </a:lvl4pPr>
            <a:lvl5pPr marL="0" indent="0">
              <a:lnSpc>
                <a:spcPct val="100000"/>
              </a:lnSpc>
              <a:spcBef>
                <a:spcPts val="0"/>
              </a:spcBef>
              <a:spcAft>
                <a:spcPts val="0"/>
              </a:spcAft>
              <a:buNone/>
              <a:defRPr sz="2800" b="1"/>
            </a:lvl5pPr>
          </a:lstStyle>
          <a:p>
            <a:pPr lvl="0"/>
            <a:r>
              <a:rPr lang="da-DK" dirty="0"/>
              <a:t>Indsæt tekst</a:t>
            </a:r>
          </a:p>
        </p:txBody>
      </p:sp>
      <p:sp>
        <p:nvSpPr>
          <p:cNvPr id="18" name="Text Placeholder 17">
            <a:extLst>
              <a:ext uri="{FF2B5EF4-FFF2-40B4-BE49-F238E27FC236}">
                <a16:creationId xmlns:a16="http://schemas.microsoft.com/office/drawing/2014/main" id="{34F98610-1AA8-ED76-CB97-422A1761A39E}"/>
              </a:ext>
            </a:extLst>
          </p:cNvPr>
          <p:cNvSpPr>
            <a:spLocks noGrp="1"/>
          </p:cNvSpPr>
          <p:nvPr>
            <p:ph type="body" sz="quarter" idx="42" hasCustomPrompt="1"/>
          </p:nvPr>
        </p:nvSpPr>
        <p:spPr>
          <a:xfrm>
            <a:off x="2272868" y="2409825"/>
            <a:ext cx="1162800" cy="1162800"/>
          </a:xfrm>
          <a:prstGeom prst="ellipse">
            <a:avLst/>
          </a:prstGeom>
          <a:solidFill>
            <a:schemeClr val="tx1">
              <a:alpha val="20000"/>
            </a:schemeClr>
          </a:solidFill>
        </p:spPr>
        <p:txBody>
          <a:bodyPr tIns="72000" anchor="ctr" anchorCtr="0"/>
          <a:lstStyle>
            <a:lvl1pPr marL="0" indent="0" algn="ctr">
              <a:buNone/>
              <a:defRPr sz="6000" b="1"/>
            </a:lvl1pPr>
            <a:lvl2pPr marL="360363" indent="0" algn="ctr">
              <a:buNone/>
              <a:defRPr sz="2800" b="1"/>
            </a:lvl2pPr>
            <a:lvl3pPr marL="720000" indent="0" algn="ctr">
              <a:buNone/>
              <a:defRPr sz="2800" b="1"/>
            </a:lvl3pPr>
            <a:lvl4pPr marL="720000" indent="0" algn="ctr">
              <a:buNone/>
              <a:defRPr sz="2800" b="1"/>
            </a:lvl4pPr>
            <a:lvl5pPr marL="720000" indent="0" algn="ctr">
              <a:buNone/>
              <a:defRPr sz="2800" b="1"/>
            </a:lvl5pPr>
          </a:lstStyle>
          <a:p>
            <a:pPr lvl="0"/>
            <a:r>
              <a:rPr lang="da-DK" dirty="0"/>
              <a:t>3</a:t>
            </a:r>
          </a:p>
        </p:txBody>
      </p:sp>
      <p:sp>
        <p:nvSpPr>
          <p:cNvPr id="20" name="Text Placeholder 19">
            <a:extLst>
              <a:ext uri="{FF2B5EF4-FFF2-40B4-BE49-F238E27FC236}">
                <a16:creationId xmlns:a16="http://schemas.microsoft.com/office/drawing/2014/main" id="{04C99C31-A019-EB05-99AD-9B5C4892C3E5}"/>
              </a:ext>
            </a:extLst>
          </p:cNvPr>
          <p:cNvSpPr>
            <a:spLocks noGrp="1"/>
          </p:cNvSpPr>
          <p:nvPr>
            <p:ph type="body" sz="quarter" idx="43" hasCustomPrompt="1"/>
          </p:nvPr>
        </p:nvSpPr>
        <p:spPr>
          <a:xfrm>
            <a:off x="3620656" y="2409825"/>
            <a:ext cx="3113087" cy="1162800"/>
          </a:xfrm>
        </p:spPr>
        <p:txBody>
          <a:bodyPr anchor="ctr" anchorCtr="0"/>
          <a:lstStyle>
            <a:lvl1pPr marL="0" indent="0">
              <a:lnSpc>
                <a:spcPct val="100000"/>
              </a:lnSpc>
              <a:spcBef>
                <a:spcPts val="0"/>
              </a:spcBef>
              <a:spcAft>
                <a:spcPts val="0"/>
              </a:spcAft>
              <a:buNone/>
              <a:defRPr sz="2800" b="1"/>
            </a:lvl1pPr>
            <a:lvl2pPr marL="0" indent="0">
              <a:buNone/>
              <a:defRPr sz="2800" b="1"/>
            </a:lvl2pPr>
            <a:lvl3pPr marL="0" indent="0">
              <a:buNone/>
              <a:defRPr sz="2800" b="1"/>
            </a:lvl3pPr>
            <a:lvl4pPr marL="0" indent="0">
              <a:buNone/>
              <a:defRPr sz="2800" b="1"/>
            </a:lvl4pPr>
            <a:lvl5pPr marL="0" indent="0">
              <a:buNone/>
              <a:defRPr sz="2800" b="1"/>
            </a:lvl5pPr>
          </a:lstStyle>
          <a:p>
            <a:pPr lvl="0"/>
            <a:r>
              <a:rPr lang="da-DK" dirty="0"/>
              <a:t>Indsæt tekst</a:t>
            </a:r>
          </a:p>
        </p:txBody>
      </p:sp>
      <p:sp>
        <p:nvSpPr>
          <p:cNvPr id="22" name="Text Placeholder 21">
            <a:extLst>
              <a:ext uri="{FF2B5EF4-FFF2-40B4-BE49-F238E27FC236}">
                <a16:creationId xmlns:a16="http://schemas.microsoft.com/office/drawing/2014/main" id="{DA112A83-1D6E-E31B-3869-56E056FE8E0E}"/>
              </a:ext>
            </a:extLst>
          </p:cNvPr>
          <p:cNvSpPr>
            <a:spLocks noGrp="1"/>
          </p:cNvSpPr>
          <p:nvPr>
            <p:ph type="body" sz="quarter" idx="44" hasCustomPrompt="1"/>
          </p:nvPr>
        </p:nvSpPr>
        <p:spPr>
          <a:xfrm>
            <a:off x="7188200" y="2970213"/>
            <a:ext cx="1162800" cy="1162800"/>
          </a:xfrm>
          <a:prstGeom prst="ellipse">
            <a:avLst/>
          </a:prstGeom>
          <a:solidFill>
            <a:schemeClr val="tx1">
              <a:alpha val="20000"/>
            </a:schemeClr>
          </a:solidFill>
        </p:spPr>
        <p:txBody>
          <a:bodyPr tIns="72000" anchor="ctr" anchorCtr="0"/>
          <a:lstStyle>
            <a:lvl1pPr marL="0" indent="0" algn="ctr">
              <a:buNone/>
              <a:defRPr sz="6000" b="1"/>
            </a:lvl1pPr>
            <a:lvl2pPr marL="360363" indent="0" algn="ctr">
              <a:buNone/>
              <a:defRPr sz="2800" b="1"/>
            </a:lvl2pPr>
            <a:lvl3pPr marL="720000" indent="0" algn="ctr">
              <a:buNone/>
              <a:defRPr sz="2800" b="1"/>
            </a:lvl3pPr>
            <a:lvl4pPr marL="720000" indent="0" algn="ctr">
              <a:buNone/>
              <a:defRPr sz="2800" b="1"/>
            </a:lvl4pPr>
            <a:lvl5pPr marL="720000" indent="0" algn="ctr">
              <a:buNone/>
              <a:defRPr sz="2800" b="1"/>
            </a:lvl5pPr>
          </a:lstStyle>
          <a:p>
            <a:pPr lvl="0"/>
            <a:r>
              <a:rPr lang="da-DK" dirty="0"/>
              <a:t>4</a:t>
            </a:r>
          </a:p>
        </p:txBody>
      </p:sp>
      <p:sp>
        <p:nvSpPr>
          <p:cNvPr id="24" name="Text Placeholder 23">
            <a:extLst>
              <a:ext uri="{FF2B5EF4-FFF2-40B4-BE49-F238E27FC236}">
                <a16:creationId xmlns:a16="http://schemas.microsoft.com/office/drawing/2014/main" id="{F5507CD6-BB87-26DA-1CB3-C86DBC2ACD10}"/>
              </a:ext>
            </a:extLst>
          </p:cNvPr>
          <p:cNvSpPr>
            <a:spLocks noGrp="1"/>
          </p:cNvSpPr>
          <p:nvPr>
            <p:ph type="body" sz="quarter" idx="45" hasCustomPrompt="1"/>
          </p:nvPr>
        </p:nvSpPr>
        <p:spPr>
          <a:xfrm>
            <a:off x="8535988" y="2970213"/>
            <a:ext cx="3065462" cy="1162800"/>
          </a:xfrm>
        </p:spPr>
        <p:txBody>
          <a:bodyPr anchor="ctr" anchorCtr="0"/>
          <a:lstStyle>
            <a:lvl1pPr marL="0" indent="0">
              <a:lnSpc>
                <a:spcPct val="100000"/>
              </a:lnSpc>
              <a:spcBef>
                <a:spcPts val="0"/>
              </a:spcBef>
              <a:spcAft>
                <a:spcPts val="0"/>
              </a:spcAft>
              <a:buNone/>
              <a:defRPr sz="2800" b="1"/>
            </a:lvl1pPr>
            <a:lvl2pPr marL="0" indent="0">
              <a:lnSpc>
                <a:spcPct val="100000"/>
              </a:lnSpc>
              <a:spcBef>
                <a:spcPts val="0"/>
              </a:spcBef>
              <a:spcAft>
                <a:spcPts val="0"/>
              </a:spcAft>
              <a:buNone/>
              <a:defRPr sz="2800" b="1"/>
            </a:lvl2pPr>
            <a:lvl3pPr marL="0" indent="0">
              <a:lnSpc>
                <a:spcPct val="100000"/>
              </a:lnSpc>
              <a:spcBef>
                <a:spcPts val="0"/>
              </a:spcBef>
              <a:spcAft>
                <a:spcPts val="0"/>
              </a:spcAft>
              <a:buNone/>
              <a:defRPr sz="2800" b="1"/>
            </a:lvl3pPr>
            <a:lvl4pPr marL="0" indent="0">
              <a:lnSpc>
                <a:spcPct val="100000"/>
              </a:lnSpc>
              <a:spcBef>
                <a:spcPts val="0"/>
              </a:spcBef>
              <a:spcAft>
                <a:spcPts val="0"/>
              </a:spcAft>
              <a:buNone/>
              <a:defRPr sz="2800" b="1"/>
            </a:lvl4pPr>
            <a:lvl5pPr marL="0" indent="0">
              <a:lnSpc>
                <a:spcPct val="100000"/>
              </a:lnSpc>
              <a:spcBef>
                <a:spcPts val="0"/>
              </a:spcBef>
              <a:spcAft>
                <a:spcPts val="0"/>
              </a:spcAft>
              <a:buNone/>
              <a:defRPr sz="2800" b="1"/>
            </a:lvl5pPr>
          </a:lstStyle>
          <a:p>
            <a:pPr lvl="0"/>
            <a:r>
              <a:rPr lang="da-DK" dirty="0"/>
              <a:t>Indsæt tekst</a:t>
            </a:r>
          </a:p>
        </p:txBody>
      </p:sp>
      <p:sp>
        <p:nvSpPr>
          <p:cNvPr id="31" name="Text Placeholder 30">
            <a:extLst>
              <a:ext uri="{FF2B5EF4-FFF2-40B4-BE49-F238E27FC236}">
                <a16:creationId xmlns:a16="http://schemas.microsoft.com/office/drawing/2014/main" id="{2EED4611-1BCD-13B0-4F45-DAEAB3529025}"/>
              </a:ext>
            </a:extLst>
          </p:cNvPr>
          <p:cNvSpPr>
            <a:spLocks noGrp="1"/>
          </p:cNvSpPr>
          <p:nvPr>
            <p:ph type="body" sz="quarter" idx="46" hasCustomPrompt="1"/>
          </p:nvPr>
        </p:nvSpPr>
        <p:spPr>
          <a:xfrm>
            <a:off x="1458913" y="4498975"/>
            <a:ext cx="1162800" cy="1162800"/>
          </a:xfrm>
          <a:prstGeom prst="ellipse">
            <a:avLst/>
          </a:prstGeom>
          <a:solidFill>
            <a:schemeClr val="tx1">
              <a:alpha val="20000"/>
            </a:schemeClr>
          </a:solidFill>
        </p:spPr>
        <p:txBody>
          <a:bodyPr tIns="72000" anchor="ctr" anchorCtr="0"/>
          <a:lstStyle>
            <a:lvl1pPr marL="0" indent="0" algn="ctr">
              <a:buNone/>
              <a:defRPr sz="6000" b="1"/>
            </a:lvl1pPr>
            <a:lvl2pPr marL="360363" indent="0" algn="ctr">
              <a:buNone/>
              <a:defRPr sz="2800" b="1"/>
            </a:lvl2pPr>
            <a:lvl3pPr marL="720000" indent="0" algn="ctr">
              <a:buNone/>
              <a:defRPr sz="2800" b="1"/>
            </a:lvl3pPr>
            <a:lvl4pPr marL="720000" indent="0" algn="ctr">
              <a:buNone/>
              <a:defRPr sz="2800" b="1"/>
            </a:lvl4pPr>
            <a:lvl5pPr marL="720000" indent="0" algn="ctr">
              <a:buNone/>
              <a:defRPr sz="2800" b="1"/>
            </a:lvl5pPr>
          </a:lstStyle>
          <a:p>
            <a:pPr lvl="0"/>
            <a:r>
              <a:rPr lang="da-DK" dirty="0"/>
              <a:t>5</a:t>
            </a:r>
          </a:p>
        </p:txBody>
      </p:sp>
      <p:sp>
        <p:nvSpPr>
          <p:cNvPr id="33" name="Text Placeholder 32">
            <a:extLst>
              <a:ext uri="{FF2B5EF4-FFF2-40B4-BE49-F238E27FC236}">
                <a16:creationId xmlns:a16="http://schemas.microsoft.com/office/drawing/2014/main" id="{B3B6A4E6-E617-BAD1-0112-A96754231B66}"/>
              </a:ext>
            </a:extLst>
          </p:cNvPr>
          <p:cNvSpPr>
            <a:spLocks noGrp="1"/>
          </p:cNvSpPr>
          <p:nvPr>
            <p:ph type="body" sz="quarter" idx="47" hasCustomPrompt="1"/>
          </p:nvPr>
        </p:nvSpPr>
        <p:spPr>
          <a:xfrm>
            <a:off x="2814435" y="4498975"/>
            <a:ext cx="2938665" cy="1162800"/>
          </a:xfrm>
        </p:spPr>
        <p:txBody>
          <a:bodyPr anchor="ctr" anchorCtr="0"/>
          <a:lstStyle>
            <a:lvl1pPr marL="0" indent="0">
              <a:lnSpc>
                <a:spcPct val="100000"/>
              </a:lnSpc>
              <a:spcBef>
                <a:spcPts val="0"/>
              </a:spcBef>
              <a:spcAft>
                <a:spcPts val="0"/>
              </a:spcAft>
              <a:buNone/>
              <a:defRPr sz="2800" b="1"/>
            </a:lvl1pPr>
            <a:lvl2pPr marL="0" indent="0">
              <a:lnSpc>
                <a:spcPct val="100000"/>
              </a:lnSpc>
              <a:spcBef>
                <a:spcPts val="0"/>
              </a:spcBef>
              <a:spcAft>
                <a:spcPts val="0"/>
              </a:spcAft>
              <a:buNone/>
              <a:defRPr sz="2800" b="1"/>
            </a:lvl2pPr>
            <a:lvl3pPr marL="0" indent="0">
              <a:lnSpc>
                <a:spcPct val="100000"/>
              </a:lnSpc>
              <a:spcBef>
                <a:spcPts val="0"/>
              </a:spcBef>
              <a:spcAft>
                <a:spcPts val="0"/>
              </a:spcAft>
              <a:buNone/>
              <a:defRPr sz="2800" b="1"/>
            </a:lvl3pPr>
            <a:lvl4pPr marL="0" indent="0">
              <a:lnSpc>
                <a:spcPct val="100000"/>
              </a:lnSpc>
              <a:spcBef>
                <a:spcPts val="0"/>
              </a:spcBef>
              <a:spcAft>
                <a:spcPts val="0"/>
              </a:spcAft>
              <a:buNone/>
              <a:defRPr sz="2800" b="1"/>
            </a:lvl4pPr>
            <a:lvl5pPr marL="0" indent="0">
              <a:lnSpc>
                <a:spcPct val="100000"/>
              </a:lnSpc>
              <a:spcBef>
                <a:spcPts val="0"/>
              </a:spcBef>
              <a:spcAft>
                <a:spcPts val="0"/>
              </a:spcAft>
              <a:buNone/>
              <a:defRPr sz="2800" b="1"/>
            </a:lvl5pPr>
          </a:lstStyle>
          <a:p>
            <a:pPr lvl="0"/>
            <a:r>
              <a:rPr lang="da-DK" dirty="0"/>
              <a:t>Indsæt tekst</a:t>
            </a:r>
          </a:p>
        </p:txBody>
      </p:sp>
      <p:sp>
        <p:nvSpPr>
          <p:cNvPr id="35" name="Text Placeholder 34">
            <a:extLst>
              <a:ext uri="{FF2B5EF4-FFF2-40B4-BE49-F238E27FC236}">
                <a16:creationId xmlns:a16="http://schemas.microsoft.com/office/drawing/2014/main" id="{0135649F-22C1-794A-F31C-7DC6EA04B2E5}"/>
              </a:ext>
            </a:extLst>
          </p:cNvPr>
          <p:cNvSpPr>
            <a:spLocks noGrp="1"/>
          </p:cNvSpPr>
          <p:nvPr>
            <p:ph type="body" sz="quarter" idx="48" hasCustomPrompt="1"/>
          </p:nvPr>
        </p:nvSpPr>
        <p:spPr>
          <a:xfrm>
            <a:off x="6372225" y="5138044"/>
            <a:ext cx="1162800" cy="1162800"/>
          </a:xfrm>
          <a:prstGeom prst="ellipse">
            <a:avLst/>
          </a:prstGeom>
          <a:solidFill>
            <a:schemeClr val="tx1">
              <a:alpha val="20000"/>
            </a:schemeClr>
          </a:solidFill>
        </p:spPr>
        <p:txBody>
          <a:bodyPr tIns="72000" anchor="ctr" anchorCtr="0"/>
          <a:lstStyle>
            <a:lvl1pPr marL="0" indent="0" algn="ctr">
              <a:buNone/>
              <a:defRPr sz="6000" b="1"/>
            </a:lvl1pPr>
            <a:lvl2pPr marL="360363" indent="0" algn="ctr">
              <a:buNone/>
              <a:defRPr sz="2800" b="1"/>
            </a:lvl2pPr>
            <a:lvl3pPr marL="720000" indent="0" algn="ctr">
              <a:buNone/>
              <a:defRPr sz="2800" b="1"/>
            </a:lvl3pPr>
            <a:lvl4pPr marL="720000" indent="0" algn="ctr">
              <a:buNone/>
              <a:defRPr sz="2800" b="1"/>
            </a:lvl4pPr>
            <a:lvl5pPr marL="720000" indent="0" algn="ctr">
              <a:buNone/>
              <a:defRPr sz="2800" b="1"/>
            </a:lvl5pPr>
          </a:lstStyle>
          <a:p>
            <a:pPr lvl="0"/>
            <a:r>
              <a:rPr lang="da-DK" dirty="0"/>
              <a:t>6</a:t>
            </a:r>
          </a:p>
        </p:txBody>
      </p:sp>
      <p:sp>
        <p:nvSpPr>
          <p:cNvPr id="37" name="Text Placeholder 36">
            <a:extLst>
              <a:ext uri="{FF2B5EF4-FFF2-40B4-BE49-F238E27FC236}">
                <a16:creationId xmlns:a16="http://schemas.microsoft.com/office/drawing/2014/main" id="{35999C3D-9DB2-8B28-1D0E-EDC2C950F687}"/>
              </a:ext>
            </a:extLst>
          </p:cNvPr>
          <p:cNvSpPr>
            <a:spLocks noGrp="1"/>
          </p:cNvSpPr>
          <p:nvPr>
            <p:ph type="body" sz="quarter" idx="49" hasCustomPrompt="1"/>
          </p:nvPr>
        </p:nvSpPr>
        <p:spPr>
          <a:xfrm>
            <a:off x="7720013" y="5138044"/>
            <a:ext cx="3343275" cy="1162800"/>
          </a:xfrm>
        </p:spPr>
        <p:txBody>
          <a:bodyPr anchor="ctr" anchorCtr="0"/>
          <a:lstStyle>
            <a:lvl1pPr marL="0" indent="0">
              <a:lnSpc>
                <a:spcPct val="100000"/>
              </a:lnSpc>
              <a:spcBef>
                <a:spcPts val="0"/>
              </a:spcBef>
              <a:spcAft>
                <a:spcPts val="0"/>
              </a:spcAft>
              <a:buNone/>
              <a:defRPr sz="2800" b="1"/>
            </a:lvl1pPr>
            <a:lvl2pPr marL="0" indent="0">
              <a:lnSpc>
                <a:spcPct val="100000"/>
              </a:lnSpc>
              <a:spcBef>
                <a:spcPts val="0"/>
              </a:spcBef>
              <a:spcAft>
                <a:spcPts val="0"/>
              </a:spcAft>
              <a:buNone/>
              <a:defRPr sz="2800" b="1"/>
            </a:lvl2pPr>
            <a:lvl3pPr marL="0" indent="0">
              <a:lnSpc>
                <a:spcPct val="100000"/>
              </a:lnSpc>
              <a:spcBef>
                <a:spcPts val="0"/>
              </a:spcBef>
              <a:spcAft>
                <a:spcPts val="0"/>
              </a:spcAft>
              <a:buNone/>
              <a:defRPr sz="2800" b="1"/>
            </a:lvl3pPr>
            <a:lvl4pPr marL="0" indent="0">
              <a:lnSpc>
                <a:spcPct val="100000"/>
              </a:lnSpc>
              <a:spcBef>
                <a:spcPts val="0"/>
              </a:spcBef>
              <a:spcAft>
                <a:spcPts val="0"/>
              </a:spcAft>
              <a:buNone/>
              <a:defRPr sz="2800" b="1"/>
            </a:lvl4pPr>
            <a:lvl5pPr marL="0" indent="0">
              <a:lnSpc>
                <a:spcPct val="100000"/>
              </a:lnSpc>
              <a:spcBef>
                <a:spcPts val="0"/>
              </a:spcBef>
              <a:spcAft>
                <a:spcPts val="0"/>
              </a:spcAft>
              <a:buNone/>
              <a:defRPr sz="2800" b="1"/>
            </a:lvl5pPr>
          </a:lstStyle>
          <a:p>
            <a:pPr lvl="0"/>
            <a:r>
              <a:rPr lang="da-DK" dirty="0"/>
              <a:t>Indsæt tekst</a:t>
            </a:r>
          </a:p>
        </p:txBody>
      </p:sp>
      <p:sp>
        <p:nvSpPr>
          <p:cNvPr id="4" name="Pladsholder til dato 3"/>
          <p:cNvSpPr>
            <a:spLocks noGrp="1"/>
          </p:cNvSpPr>
          <p:nvPr>
            <p:ph type="dt" sz="half" idx="10"/>
          </p:nvPr>
        </p:nvSpPr>
        <p:spPr/>
        <p:txBody>
          <a:bodyPr/>
          <a:lstStyle/>
          <a:p>
            <a:fld id="{7B4776D0-1C54-4AA2-B3C6-9EDE760637A2}" type="datetime1">
              <a:rPr lang="da-DK" smtClean="0"/>
              <a:t>06.02.2024</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2" name="TextBox 1">
            <a:extLst>
              <a:ext uri="{FF2B5EF4-FFF2-40B4-BE49-F238E27FC236}">
                <a16:creationId xmlns:a16="http://schemas.microsoft.com/office/drawing/2014/main" id="{E564ADEF-11A6-3C5E-1BA5-4CA81A2F71C9}"/>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1400" b="1" dirty="0">
                <a:solidFill>
                  <a:schemeClr val="bg1"/>
                </a:solidFill>
                <a:latin typeface="Microsoft New Tai Lue"/>
              </a:rPr>
              <a:t>Fremhæv ord </a:t>
            </a:r>
            <a:r>
              <a:rPr lang="da-DK" sz="1400" b="0" dirty="0">
                <a:solidFill>
                  <a:schemeClr val="bg1"/>
                </a:solidFill>
                <a:latin typeface="Microsoft New Tai Lue"/>
              </a:rPr>
              <a:t>i tekst ved at bruge </a:t>
            </a:r>
            <a:r>
              <a:rPr lang="da-DK" sz="1400" b="1" dirty="0">
                <a:solidFill>
                  <a:schemeClr val="bg1"/>
                </a:solidFill>
                <a:latin typeface="Microsoft New Tai Lue"/>
              </a:rPr>
              <a:t>fed skrift</a:t>
            </a:r>
            <a:endParaRPr lang="da-DK" sz="1400" b="0" dirty="0">
              <a:solidFill>
                <a:schemeClr val="bg1"/>
              </a:solidFill>
              <a:latin typeface="Microsoft New Tai Lue"/>
            </a:endParaRPr>
          </a:p>
        </p:txBody>
      </p:sp>
    </p:spTree>
    <p:extLst>
      <p:ext uri="{BB962C8B-B14F-4D97-AF65-F5344CB8AC3E}">
        <p14:creationId xmlns:p14="http://schemas.microsoft.com/office/powerpoint/2010/main" val="2784342020"/>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l">
    <p:bg>
      <p:bgPr>
        <a:solidFill>
          <a:schemeClr val="accent6"/>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5BA219F3-EBEC-4665-8131-8E409DE99ADE}" type="datetime1">
              <a:rPr lang="da-DK" smtClean="0"/>
              <a:t>06.02.2024</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2" name="TextBox 1">
            <a:extLst>
              <a:ext uri="{FF2B5EF4-FFF2-40B4-BE49-F238E27FC236}">
                <a16:creationId xmlns:a16="http://schemas.microsoft.com/office/drawing/2014/main" id="{2556C2CA-F7BC-1643-99E7-A7AF34D16F06}"/>
              </a:ext>
            </a:extLst>
          </p:cNvPr>
          <p:cNvSpPr txBox="1"/>
          <p:nvPr userDrawn="1"/>
        </p:nvSpPr>
        <p:spPr>
          <a:xfrm>
            <a:off x="-1219200" y="-222738"/>
            <a:ext cx="0" cy="0"/>
          </a:xfrm>
          <a:prstGeom prst="rect">
            <a:avLst/>
          </a:prstGeom>
        </p:spPr>
        <p:txBody>
          <a:bodyPr vert="horz" wrap="none" lIns="0" tIns="0" rIns="0" bIns="0" rtlCol="0" anchor="t"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endParaRPr lang="da-DK" sz="4800" b="1" dirty="0">
              <a:solidFill>
                <a:prstClr val="white"/>
              </a:solidFill>
              <a:latin typeface="Microsoft New Tai Lue"/>
            </a:endParaRPr>
          </a:p>
        </p:txBody>
      </p:sp>
      <p:sp>
        <p:nvSpPr>
          <p:cNvPr id="10" name="TextBox 9">
            <a:extLst>
              <a:ext uri="{FF2B5EF4-FFF2-40B4-BE49-F238E27FC236}">
                <a16:creationId xmlns:a16="http://schemas.microsoft.com/office/drawing/2014/main" id="{8C392B83-0AC6-A343-9007-FC3430F06E87}"/>
              </a:ext>
            </a:extLst>
          </p:cNvPr>
          <p:cNvSpPr txBox="1"/>
          <p:nvPr userDrawn="1"/>
        </p:nvSpPr>
        <p:spPr>
          <a:xfrm>
            <a:off x="4531540" y="2322414"/>
            <a:ext cx="0" cy="0"/>
          </a:xfrm>
          <a:prstGeom prst="rect">
            <a:avLst/>
          </a:prstGeom>
        </p:spPr>
        <p:txBody>
          <a:bodyPr vert="horz" wrap="none" lIns="0" tIns="0" rIns="0" bIns="0" rtlCol="0" anchor="t"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endParaRPr lang="da-DK" sz="4800" b="1" dirty="0">
              <a:solidFill>
                <a:prstClr val="white"/>
              </a:solidFill>
              <a:latin typeface="Microsoft New Tai Lue"/>
            </a:endParaRPr>
          </a:p>
        </p:txBody>
      </p:sp>
      <p:sp>
        <p:nvSpPr>
          <p:cNvPr id="3" name="Title 2">
            <a:extLst>
              <a:ext uri="{FF2B5EF4-FFF2-40B4-BE49-F238E27FC236}">
                <a16:creationId xmlns:a16="http://schemas.microsoft.com/office/drawing/2014/main" id="{2B0ACD76-9286-81DA-B95A-33C567818DB3}"/>
              </a:ext>
            </a:extLst>
          </p:cNvPr>
          <p:cNvSpPr>
            <a:spLocks noGrp="1"/>
          </p:cNvSpPr>
          <p:nvPr>
            <p:ph type="title" hasCustomPrompt="1"/>
          </p:nvPr>
        </p:nvSpPr>
        <p:spPr>
          <a:xfrm>
            <a:off x="588963" y="620712"/>
            <a:ext cx="11012488" cy="864859"/>
          </a:xfrm>
        </p:spPr>
        <p:txBody>
          <a:bodyPr/>
          <a:lstStyle>
            <a:lvl1pPr>
              <a:defRPr b="1">
                <a:solidFill>
                  <a:schemeClr val="tx1"/>
                </a:solidFill>
              </a:defRPr>
            </a:lvl1pPr>
          </a:lstStyle>
          <a:p>
            <a:r>
              <a:rPr lang="da-DK" dirty="0"/>
              <a:t>Klik for at indsætte tekst...</a:t>
            </a:r>
          </a:p>
        </p:txBody>
      </p:sp>
      <p:sp>
        <p:nvSpPr>
          <p:cNvPr id="39" name="Text Placeholder 6">
            <a:extLst>
              <a:ext uri="{FF2B5EF4-FFF2-40B4-BE49-F238E27FC236}">
                <a16:creationId xmlns:a16="http://schemas.microsoft.com/office/drawing/2014/main" id="{79DDD350-47B3-3DAF-DDC1-39725F8B959E}"/>
              </a:ext>
            </a:extLst>
          </p:cNvPr>
          <p:cNvSpPr>
            <a:spLocks noGrp="1" noChangeAspect="1"/>
          </p:cNvSpPr>
          <p:nvPr>
            <p:ph type="body" sz="quarter" idx="38" hasCustomPrompt="1"/>
          </p:nvPr>
        </p:nvSpPr>
        <p:spPr>
          <a:xfrm>
            <a:off x="1478044" y="1850705"/>
            <a:ext cx="701479" cy="701479"/>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wrap="none" lIns="936000" tIns="72000" rIns="0" bIns="0" anchor="ctr" anchorCtr="0"/>
          <a:lstStyle>
            <a:lvl1pPr marL="0" indent="0" algn="l">
              <a:spcBef>
                <a:spcPts val="0"/>
              </a:spcBef>
              <a:buNone/>
              <a:defRPr sz="2800" b="1">
                <a:solidFill>
                  <a:schemeClr val="tx1"/>
                </a:solidFill>
              </a:defRPr>
            </a:lvl1pPr>
          </a:lstStyle>
          <a:p>
            <a:pPr lvl="0"/>
            <a:r>
              <a:rPr lang="da-DK" dirty="0"/>
              <a:t>Indsæt tekst</a:t>
            </a:r>
          </a:p>
        </p:txBody>
      </p:sp>
      <p:sp>
        <p:nvSpPr>
          <p:cNvPr id="40" name="Text Placeholder 6">
            <a:extLst>
              <a:ext uri="{FF2B5EF4-FFF2-40B4-BE49-F238E27FC236}">
                <a16:creationId xmlns:a16="http://schemas.microsoft.com/office/drawing/2014/main" id="{D6F92D26-3C4A-BE86-A701-D767C111FE07}"/>
              </a:ext>
            </a:extLst>
          </p:cNvPr>
          <p:cNvSpPr>
            <a:spLocks noGrp="1" noChangeAspect="1"/>
          </p:cNvSpPr>
          <p:nvPr>
            <p:ph type="body" sz="quarter" idx="39" hasCustomPrompt="1"/>
          </p:nvPr>
        </p:nvSpPr>
        <p:spPr>
          <a:xfrm>
            <a:off x="5358802" y="2416707"/>
            <a:ext cx="701479" cy="701479"/>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wrap="none" lIns="936000" tIns="72000" rIns="0" bIns="0" anchor="ctr" anchorCtr="0"/>
          <a:lstStyle>
            <a:lvl1pPr marL="0" indent="0" algn="l">
              <a:spcBef>
                <a:spcPts val="0"/>
              </a:spcBef>
              <a:buNone/>
              <a:defRPr sz="2800" b="1">
                <a:solidFill>
                  <a:schemeClr val="tx1"/>
                </a:solidFill>
              </a:defRPr>
            </a:lvl1pPr>
          </a:lstStyle>
          <a:p>
            <a:pPr lvl="0"/>
            <a:r>
              <a:rPr lang="da-DK" dirty="0"/>
              <a:t>Indsæt tekst</a:t>
            </a:r>
          </a:p>
        </p:txBody>
      </p:sp>
      <p:sp>
        <p:nvSpPr>
          <p:cNvPr id="41" name="Text Placeholder 6">
            <a:extLst>
              <a:ext uri="{FF2B5EF4-FFF2-40B4-BE49-F238E27FC236}">
                <a16:creationId xmlns:a16="http://schemas.microsoft.com/office/drawing/2014/main" id="{376900F8-7802-5F50-6A9A-E75ED0B3EC0B}"/>
              </a:ext>
            </a:extLst>
          </p:cNvPr>
          <p:cNvSpPr>
            <a:spLocks noGrp="1" noChangeAspect="1"/>
          </p:cNvSpPr>
          <p:nvPr>
            <p:ph type="body" sz="quarter" idx="40" hasCustomPrompt="1"/>
          </p:nvPr>
        </p:nvSpPr>
        <p:spPr>
          <a:xfrm>
            <a:off x="2869616" y="3779962"/>
            <a:ext cx="701479" cy="701479"/>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wrap="none" lIns="936000" tIns="72000" rIns="0" bIns="0" anchor="ctr" anchorCtr="0"/>
          <a:lstStyle>
            <a:lvl1pPr marL="0" indent="0" algn="l">
              <a:spcBef>
                <a:spcPts val="0"/>
              </a:spcBef>
              <a:buNone/>
              <a:defRPr sz="2800" b="1">
                <a:solidFill>
                  <a:schemeClr val="tx1"/>
                </a:solidFill>
              </a:defRPr>
            </a:lvl1pPr>
          </a:lstStyle>
          <a:p>
            <a:pPr lvl="0"/>
            <a:r>
              <a:rPr lang="da-DK" dirty="0"/>
              <a:t>Indsæt tekst</a:t>
            </a:r>
          </a:p>
        </p:txBody>
      </p:sp>
      <p:sp>
        <p:nvSpPr>
          <p:cNvPr id="42" name="Text Placeholder 6">
            <a:extLst>
              <a:ext uri="{FF2B5EF4-FFF2-40B4-BE49-F238E27FC236}">
                <a16:creationId xmlns:a16="http://schemas.microsoft.com/office/drawing/2014/main" id="{246C4547-72A6-0EEC-A5AF-48DBCE377E13}"/>
              </a:ext>
            </a:extLst>
          </p:cNvPr>
          <p:cNvSpPr>
            <a:spLocks noGrp="1" noChangeAspect="1"/>
          </p:cNvSpPr>
          <p:nvPr>
            <p:ph type="body" sz="quarter" idx="41" hasCustomPrompt="1"/>
          </p:nvPr>
        </p:nvSpPr>
        <p:spPr>
          <a:xfrm>
            <a:off x="7101336" y="4168447"/>
            <a:ext cx="701479" cy="701479"/>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wrap="none" lIns="936000" tIns="72000" rIns="0" bIns="0" anchor="ctr" anchorCtr="0"/>
          <a:lstStyle>
            <a:lvl1pPr marL="0" indent="0" algn="l">
              <a:spcBef>
                <a:spcPts val="0"/>
              </a:spcBef>
              <a:buNone/>
              <a:defRPr sz="2800" b="1">
                <a:solidFill>
                  <a:schemeClr val="tx1"/>
                </a:solidFill>
              </a:defRPr>
            </a:lvl1pPr>
          </a:lstStyle>
          <a:p>
            <a:pPr lvl="0"/>
            <a:r>
              <a:rPr lang="da-DK" dirty="0"/>
              <a:t>Indsæt tekst</a:t>
            </a:r>
          </a:p>
        </p:txBody>
      </p:sp>
      <p:sp>
        <p:nvSpPr>
          <p:cNvPr id="16" name="Text Placeholder 15">
            <a:extLst>
              <a:ext uri="{FF2B5EF4-FFF2-40B4-BE49-F238E27FC236}">
                <a16:creationId xmlns:a16="http://schemas.microsoft.com/office/drawing/2014/main" id="{EC0FCDE3-3080-15ED-F757-BF51628B67D5}"/>
              </a:ext>
            </a:extLst>
          </p:cNvPr>
          <p:cNvSpPr>
            <a:spLocks noGrp="1"/>
          </p:cNvSpPr>
          <p:nvPr>
            <p:ph type="body" sz="quarter" idx="42" hasCustomPrompt="1"/>
          </p:nvPr>
        </p:nvSpPr>
        <p:spPr>
          <a:xfrm>
            <a:off x="588964" y="5623418"/>
            <a:ext cx="11012486" cy="678958"/>
          </a:xfrm>
        </p:spPr>
        <p:txBody>
          <a:bodyPr anchor="b" anchorCtr="0"/>
          <a:lstStyle>
            <a:lvl1pPr marL="0" indent="0" algn="r">
              <a:lnSpc>
                <a:spcPct val="100000"/>
              </a:lnSpc>
              <a:spcBef>
                <a:spcPts val="500"/>
              </a:spcBef>
              <a:spcAft>
                <a:spcPts val="0"/>
              </a:spcAft>
              <a:buFont typeface="Arial" panose="020B0604020202020204" pitchFamily="34" charset="0"/>
              <a:buNone/>
              <a:defRPr sz="2800"/>
            </a:lvl1pPr>
            <a:lvl2pPr marL="0" indent="0">
              <a:lnSpc>
                <a:spcPct val="100000"/>
              </a:lnSpc>
              <a:spcBef>
                <a:spcPts val="1000"/>
              </a:spcBef>
              <a:spcAft>
                <a:spcPts val="0"/>
              </a:spcAft>
              <a:buFont typeface="Arial" panose="020B0604020202020204" pitchFamily="34" charset="0"/>
              <a:buNone/>
              <a:defRPr sz="2800"/>
            </a:lvl2pPr>
            <a:lvl3pPr marL="0" indent="0">
              <a:lnSpc>
                <a:spcPct val="100000"/>
              </a:lnSpc>
              <a:spcBef>
                <a:spcPts val="1000"/>
              </a:spcBef>
              <a:spcAft>
                <a:spcPts val="0"/>
              </a:spcAft>
              <a:buFont typeface="Arial" panose="020B0604020202020204" pitchFamily="34" charset="0"/>
              <a:buNone/>
              <a:defRPr sz="2800"/>
            </a:lvl3pPr>
            <a:lvl4pPr marL="0" indent="0">
              <a:lnSpc>
                <a:spcPct val="100000"/>
              </a:lnSpc>
              <a:spcBef>
                <a:spcPts val="1000"/>
              </a:spcBef>
              <a:spcAft>
                <a:spcPts val="0"/>
              </a:spcAft>
              <a:buFont typeface="Arial" panose="020B0604020202020204" pitchFamily="34" charset="0"/>
              <a:buNone/>
              <a:defRPr sz="2800"/>
            </a:lvl4pPr>
            <a:lvl5pPr marL="0" indent="0">
              <a:lnSpc>
                <a:spcPct val="100000"/>
              </a:lnSpc>
              <a:spcBef>
                <a:spcPts val="1000"/>
              </a:spcBef>
              <a:spcAft>
                <a:spcPts val="0"/>
              </a:spcAft>
              <a:buFont typeface="Arial" panose="020B0604020202020204" pitchFamily="34" charset="0"/>
              <a:buNone/>
              <a:defRPr sz="2800"/>
            </a:lvl5pPr>
            <a:lvl6pPr marL="0" indent="0">
              <a:lnSpc>
                <a:spcPct val="100000"/>
              </a:lnSpc>
              <a:spcBef>
                <a:spcPts val="1000"/>
              </a:spcBef>
              <a:spcAft>
                <a:spcPts val="0"/>
              </a:spcAft>
              <a:buNone/>
              <a:defRPr sz="2800"/>
            </a:lvl6pPr>
            <a:lvl7pPr marL="0" indent="0">
              <a:lnSpc>
                <a:spcPct val="100000"/>
              </a:lnSpc>
              <a:spcBef>
                <a:spcPts val="1000"/>
              </a:spcBef>
              <a:spcAft>
                <a:spcPts val="0"/>
              </a:spcAft>
              <a:buNone/>
              <a:defRPr sz="2800"/>
            </a:lvl7pPr>
            <a:lvl8pPr marL="0" indent="0">
              <a:lnSpc>
                <a:spcPct val="100000"/>
              </a:lnSpc>
              <a:spcBef>
                <a:spcPts val="1000"/>
              </a:spcBef>
              <a:spcAft>
                <a:spcPts val="0"/>
              </a:spcAft>
              <a:buNone/>
              <a:defRPr sz="2800"/>
            </a:lvl8pPr>
            <a:lvl9pPr marL="0" indent="0">
              <a:lnSpc>
                <a:spcPct val="100000"/>
              </a:lnSpc>
              <a:spcBef>
                <a:spcPts val="1000"/>
              </a:spcBef>
              <a:spcAft>
                <a:spcPts val="0"/>
              </a:spcAft>
              <a:buNone/>
              <a:defRPr sz="2800"/>
            </a:lvl9pPr>
          </a:lstStyle>
          <a:p>
            <a:pPr lvl="0"/>
            <a:r>
              <a:rPr lang="da-DK" dirty="0"/>
              <a:t>...klik for at indsætte tekst</a:t>
            </a:r>
          </a:p>
        </p:txBody>
      </p:sp>
      <p:sp>
        <p:nvSpPr>
          <p:cNvPr id="19" name="TextBox 18">
            <a:extLst>
              <a:ext uri="{FF2B5EF4-FFF2-40B4-BE49-F238E27FC236}">
                <a16:creationId xmlns:a16="http://schemas.microsoft.com/office/drawing/2014/main" id="{B4965C0B-FFD6-8BEB-537E-1AEDA679D666}"/>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1400" b="1" dirty="0">
                <a:solidFill>
                  <a:schemeClr val="bg1"/>
                </a:solidFill>
                <a:latin typeface="Microsoft New Tai Lue"/>
              </a:rPr>
              <a:t>Fremhæv ord </a:t>
            </a:r>
            <a:r>
              <a:rPr lang="da-DK" sz="1400" b="0" dirty="0">
                <a:solidFill>
                  <a:schemeClr val="bg1"/>
                </a:solidFill>
                <a:latin typeface="Microsoft New Tai Lue"/>
              </a:rPr>
              <a:t>i tekst ved at bruge </a:t>
            </a:r>
            <a:r>
              <a:rPr lang="da-DK" sz="1400" b="1" dirty="0">
                <a:solidFill>
                  <a:schemeClr val="bg1"/>
                </a:solidFill>
                <a:latin typeface="Microsoft New Tai Lue"/>
              </a:rPr>
              <a:t>fed skrift</a:t>
            </a:r>
            <a:endParaRPr lang="da-DK" sz="1400" b="0" dirty="0">
              <a:solidFill>
                <a:schemeClr val="bg1"/>
              </a:solidFill>
              <a:latin typeface="Microsoft New Tai Lue"/>
            </a:endParaRPr>
          </a:p>
        </p:txBody>
      </p:sp>
    </p:spTree>
    <p:extLst>
      <p:ext uri="{BB962C8B-B14F-4D97-AF65-F5344CB8AC3E}">
        <p14:creationId xmlns:p14="http://schemas.microsoft.com/office/powerpoint/2010/main" val="172073410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segl stor ">
    <p:spTree>
      <p:nvGrpSpPr>
        <p:cNvPr id="1" name=""/>
        <p:cNvGrpSpPr/>
        <p:nvPr/>
      </p:nvGrpSpPr>
      <p:grpSpPr>
        <a:xfrm>
          <a:off x="0" y="0"/>
          <a:ext cx="0" cy="0"/>
          <a:chOff x="0" y="0"/>
          <a:chExt cx="0" cy="0"/>
        </a:xfrm>
      </p:grpSpPr>
      <p:sp>
        <p:nvSpPr>
          <p:cNvPr id="8" name="Rectangle 7"/>
          <p:cNvSpPr/>
          <p:nvPr userDrawn="1"/>
        </p:nvSpPr>
        <p:spPr>
          <a:xfrm>
            <a:off x="0" y="0"/>
            <a:ext cx="1219835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7"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534" r="10628" b="7654"/>
          <a:stretch/>
        </p:blipFill>
        <p:spPr>
          <a:xfrm>
            <a:off x="1733575" y="-6016"/>
            <a:ext cx="10465859" cy="6858000"/>
          </a:xfrm>
          <a:prstGeom prst="rect">
            <a:avLst/>
          </a:prstGeom>
        </p:spPr>
      </p:pic>
      <p:sp>
        <p:nvSpPr>
          <p:cNvPr id="22" name="Titel 2"/>
          <p:cNvSpPr>
            <a:spLocks noGrp="1"/>
          </p:cNvSpPr>
          <p:nvPr>
            <p:ph type="ctrTitle" hasCustomPrompt="1"/>
          </p:nvPr>
        </p:nvSpPr>
        <p:spPr>
          <a:xfrm>
            <a:off x="0" y="691815"/>
            <a:ext cx="5959476" cy="5474035"/>
          </a:xfrm>
          <a:blipFill>
            <a:blip r:embed="rId3"/>
            <a:stretch>
              <a:fillRect/>
            </a:stretch>
          </a:blipFill>
        </p:spPr>
        <p:txBody>
          <a:bodyPr lIns="540000" tIns="468000" rIns="360000" bIns="3384000" anchor="b" anchorCtr="0">
            <a:noAutofit/>
          </a:bodyPr>
          <a:lstStyle>
            <a:lvl1pPr algn="l">
              <a:lnSpc>
                <a:spcPct val="900000"/>
              </a:lnSpc>
              <a:defRPr sz="3600">
                <a:solidFill>
                  <a:schemeClr val="bg1"/>
                </a:solidFill>
              </a:defRPr>
            </a:lvl1pPr>
          </a:lstStyle>
          <a:p>
            <a:r>
              <a:rPr lang="da-DK" dirty="0"/>
              <a:t>master</a:t>
            </a:r>
          </a:p>
        </p:txBody>
      </p:sp>
      <p:sp>
        <p:nvSpPr>
          <p:cNvPr id="12" name="Titel 1"/>
          <p:cNvSpPr>
            <a:spLocks noGrp="1"/>
          </p:cNvSpPr>
          <p:nvPr>
            <p:ph type="body" sz="quarter" idx="14" hasCustomPrompt="1"/>
          </p:nvPr>
        </p:nvSpPr>
        <p:spPr>
          <a:xfrm>
            <a:off x="587375" y="1020200"/>
            <a:ext cx="4946649" cy="1345417"/>
          </a:xfrm>
        </p:spPr>
        <p:txBody>
          <a:bodyPr rIns="0">
            <a:noAutofit/>
          </a:bodyPr>
          <a:lstStyle>
            <a:lvl1pPr marL="0" indent="0">
              <a:lnSpc>
                <a:spcPct val="100000"/>
              </a:lnSpc>
              <a:spcBef>
                <a:spcPts val="0"/>
              </a:spcBef>
              <a:buNone/>
              <a:defRPr sz="3600" baseline="0">
                <a:solidFill>
                  <a:schemeClr val="accent1"/>
                </a:solidFill>
                <a:latin typeface="+mj-lt"/>
              </a:defRPr>
            </a:lvl1pPr>
          </a:lstStyle>
          <a:p>
            <a:pPr lvl="0"/>
            <a:r>
              <a:rPr lang="da-DK" dirty="0"/>
              <a:t>Klik for at tilføje titel</a:t>
            </a:r>
          </a:p>
        </p:txBody>
      </p:sp>
      <p:sp>
        <p:nvSpPr>
          <p:cNvPr id="37" name="Undertitel 2"/>
          <p:cNvSpPr>
            <a:spLocks noGrp="1"/>
          </p:cNvSpPr>
          <p:nvPr>
            <p:ph type="subTitle" idx="1" hasCustomPrompt="1"/>
          </p:nvPr>
        </p:nvSpPr>
        <p:spPr>
          <a:xfrm>
            <a:off x="588964" y="3007285"/>
            <a:ext cx="4946648" cy="726435"/>
          </a:xfrm>
        </p:spPr>
        <p:txBody>
          <a:bodyPr rIns="0">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undertitel</a:t>
            </a:r>
          </a:p>
        </p:txBody>
      </p:sp>
      <p:sp>
        <p:nvSpPr>
          <p:cNvPr id="38" name="Pladsholder til tekst 14"/>
          <p:cNvSpPr>
            <a:spLocks noGrp="1"/>
          </p:cNvSpPr>
          <p:nvPr>
            <p:ph type="body" sz="quarter" idx="13" hasCustomPrompt="1"/>
          </p:nvPr>
        </p:nvSpPr>
        <p:spPr>
          <a:xfrm>
            <a:off x="588963" y="4053600"/>
            <a:ext cx="4946649" cy="899766"/>
          </a:xfrm>
        </p:spPr>
        <p:txBody>
          <a:bodyPr rIns="0">
            <a:noAutofit/>
          </a:bodyPr>
          <a:lstStyle>
            <a:lvl1pPr marL="0" indent="0">
              <a:lnSpc>
                <a:spcPct val="100000"/>
              </a:lnSpc>
              <a:spcBef>
                <a:spcPts val="0"/>
              </a:spcBef>
              <a:buNone/>
              <a:defRPr sz="1800" baseline="0"/>
            </a:lvl1pPr>
          </a:lstStyle>
          <a:p>
            <a:pPr lvl="0"/>
            <a:r>
              <a:rPr lang="da-DK" dirty="0"/>
              <a:t>Navn på oplægsholder, KU-enhed, sted og dato</a:t>
            </a:r>
          </a:p>
        </p:txBody>
      </p:sp>
      <p:sp>
        <p:nvSpPr>
          <p:cNvPr id="4" name="Pladsholder til dato 3" hidden="1"/>
          <p:cNvSpPr>
            <a:spLocks noGrp="1"/>
          </p:cNvSpPr>
          <p:nvPr>
            <p:ph type="dt" sz="half" idx="10"/>
          </p:nvPr>
        </p:nvSpPr>
        <p:spPr>
          <a:xfrm>
            <a:off x="0" y="6858000"/>
            <a:ext cx="0" cy="0"/>
          </a:xfrm>
        </p:spPr>
        <p:txBody>
          <a:bodyPr/>
          <a:lstStyle>
            <a:lvl1pPr>
              <a:defRPr sz="100">
                <a:noFill/>
              </a:defRPr>
            </a:lvl1pPr>
          </a:lstStyle>
          <a:p>
            <a:fld id="{43EC545E-1E39-4013-A907-D4C8F3E3A8B4}" type="datetime1">
              <a:rPr lang="da-DK" smtClean="0"/>
              <a:t>06.02.2024</a:t>
            </a:fld>
            <a:endParaRPr lang="da-DK" dirty="0"/>
          </a:p>
        </p:txBody>
      </p:sp>
      <p:sp>
        <p:nvSpPr>
          <p:cNvPr id="5" name="Pladsholder til sidefod 4" hidden="1"/>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Pladsholder til slidenummer 5" hidden="1"/>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da-DK" smtClean="0"/>
              <a:pPr/>
              <a:t>‹#›</a:t>
            </a:fld>
            <a:endParaRPr lang="da-DK" dirty="0"/>
          </a:p>
        </p:txBody>
      </p:sp>
    </p:spTree>
    <p:extLst>
      <p:ext uri="{BB962C8B-B14F-4D97-AF65-F5344CB8AC3E}">
        <p14:creationId xmlns:p14="http://schemas.microsoft.com/office/powerpoint/2010/main" val="4281795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billeder">
    <p:bg>
      <p:bgPr>
        <a:solidFill>
          <a:schemeClr val="accent4"/>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9757" y="842657"/>
            <a:ext cx="11012486" cy="1141268"/>
          </a:xfrm>
        </p:spPr>
        <p:txBody>
          <a:bodyPr/>
          <a:lstStyle>
            <a:lvl1pPr>
              <a:lnSpc>
                <a:spcPct val="90000"/>
              </a:lnSpc>
              <a:defRPr sz="6600" b="1" i="0" cap="all" baseline="0">
                <a:solidFill>
                  <a:schemeClr val="bg1"/>
                </a:solidFill>
              </a:defRPr>
            </a:lvl1pPr>
          </a:lstStyle>
          <a:p>
            <a:pPr lvl="0"/>
            <a:r>
              <a:rPr lang="da-DK" dirty="0"/>
              <a:t>Indsæt overskrift</a:t>
            </a:r>
          </a:p>
        </p:txBody>
      </p:sp>
      <p:sp>
        <p:nvSpPr>
          <p:cNvPr id="5" name="Pladsholder til dato 4"/>
          <p:cNvSpPr>
            <a:spLocks noGrp="1"/>
          </p:cNvSpPr>
          <p:nvPr>
            <p:ph type="dt" sz="half" idx="10"/>
          </p:nvPr>
        </p:nvSpPr>
        <p:spPr/>
        <p:txBody>
          <a:bodyPr/>
          <a:lstStyle/>
          <a:p>
            <a:fld id="{D502B9D2-A192-42E6-9020-F3EAB57A6114}" type="datetime1">
              <a:rPr lang="da-DK" smtClean="0"/>
              <a:t>06.02.2024</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
        <p:nvSpPr>
          <p:cNvPr id="8" name="Pladsholder til billede 9">
            <a:extLst>
              <a:ext uri="{FF2B5EF4-FFF2-40B4-BE49-F238E27FC236}">
                <a16:creationId xmlns:a16="http://schemas.microsoft.com/office/drawing/2014/main" id="{EE1B35E0-A5B1-1748-D054-2575D7411CC7}"/>
              </a:ext>
            </a:extLst>
          </p:cNvPr>
          <p:cNvSpPr>
            <a:spLocks noGrp="1"/>
          </p:cNvSpPr>
          <p:nvPr>
            <p:ph type="pic" sz="quarter" idx="14" hasCustomPrompt="1"/>
          </p:nvPr>
        </p:nvSpPr>
        <p:spPr>
          <a:xfrm rot="21402571">
            <a:off x="985914" y="2449156"/>
            <a:ext cx="4115489" cy="2817262"/>
          </a:xfrm>
          <a:solidFill>
            <a:schemeClr val="bg1">
              <a:lumMod val="65000"/>
            </a:schemeClr>
          </a:solidFill>
          <a:ln w="146050" cap="flat">
            <a:solidFill>
              <a:schemeClr val="bg1"/>
            </a:solidFill>
            <a:miter lim="800000"/>
          </a:ln>
        </p:spPr>
        <p:txBody>
          <a:bodyPr lIns="0" tIns="1080000" rIns="0" anchor="ctr" anchorCtr="1"/>
          <a:lstStyle>
            <a:lvl1pPr marL="0" indent="0" algn="ctr">
              <a:buNone/>
              <a:defRPr sz="2400" baseline="0">
                <a:solidFill>
                  <a:schemeClr val="bg1"/>
                </a:solidFill>
                <a:sym typeface="Wingdings" panose="05000000000000000000" pitchFamily="2" charset="2"/>
              </a:defRPr>
            </a:lvl1pPr>
          </a:lstStyle>
          <a:p>
            <a:r>
              <a:rPr lang="da-DK" dirty="0"/>
              <a:t>Klik på ikonet, hvis du vil indsætte et billede </a:t>
            </a:r>
          </a:p>
        </p:txBody>
      </p:sp>
      <p:sp>
        <p:nvSpPr>
          <p:cNvPr id="9" name="Pladsholder til billede 9">
            <a:extLst>
              <a:ext uri="{FF2B5EF4-FFF2-40B4-BE49-F238E27FC236}">
                <a16:creationId xmlns:a16="http://schemas.microsoft.com/office/drawing/2014/main" id="{E815A343-B052-E851-8FDF-17976A3957D9}"/>
              </a:ext>
            </a:extLst>
          </p:cNvPr>
          <p:cNvSpPr>
            <a:spLocks noGrp="1"/>
          </p:cNvSpPr>
          <p:nvPr>
            <p:ph type="pic" sz="quarter" idx="15" hasCustomPrompt="1"/>
          </p:nvPr>
        </p:nvSpPr>
        <p:spPr>
          <a:xfrm rot="533356">
            <a:off x="5893725" y="2510306"/>
            <a:ext cx="5462634" cy="3596788"/>
          </a:xfrm>
          <a:solidFill>
            <a:schemeClr val="bg1">
              <a:lumMod val="65000"/>
            </a:schemeClr>
          </a:solidFill>
          <a:ln w="146050" cap="flat">
            <a:solidFill>
              <a:schemeClr val="bg1"/>
            </a:solidFill>
            <a:miter lim="800000"/>
          </a:ln>
        </p:spPr>
        <p:txBody>
          <a:bodyPr lIns="360000" tIns="1080000" rIns="360000" anchor="ctr" anchorCtr="1"/>
          <a:lstStyle>
            <a:lvl1pPr marL="0" indent="0" algn="ctr">
              <a:buNone/>
              <a:defRPr sz="2400" baseline="0">
                <a:solidFill>
                  <a:schemeClr val="bg1"/>
                </a:solidFill>
                <a:sym typeface="Wingdings" panose="05000000000000000000" pitchFamily="2" charset="2"/>
              </a:defRPr>
            </a:lvl1pPr>
          </a:lstStyle>
          <a:p>
            <a:r>
              <a:rPr lang="da-DK" dirty="0"/>
              <a:t>Klik på ikonet, hvis du vil indsætte et billede </a:t>
            </a:r>
          </a:p>
        </p:txBody>
      </p:sp>
      <p:sp>
        <p:nvSpPr>
          <p:cNvPr id="3" name="TextBox 2">
            <a:extLst>
              <a:ext uri="{FF2B5EF4-FFF2-40B4-BE49-F238E27FC236}">
                <a16:creationId xmlns:a16="http://schemas.microsoft.com/office/drawing/2014/main" id="{3D5F33A7-1D81-AB36-A3BB-FC35AF2B3579}"/>
              </a:ext>
            </a:extLst>
          </p:cNvPr>
          <p:cNvSpPr txBox="1"/>
          <p:nvPr userDrawn="1"/>
        </p:nvSpPr>
        <p:spPr>
          <a:xfrm>
            <a:off x="0" y="-310243"/>
            <a:ext cx="6825343" cy="310243"/>
          </a:xfrm>
          <a:prstGeom prst="rect">
            <a:avLst/>
          </a:prstGeom>
        </p:spPr>
        <p:txBody>
          <a:bodyPr vert="horz" wrap="square" lIns="0" tIns="0" rIns="0" bIns="0" rtlCol="0" anchor="t"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endParaRPr lang="da-DK" sz="4800" b="1" dirty="0">
              <a:solidFill>
                <a:prstClr val="white"/>
              </a:solidFill>
              <a:latin typeface="Microsoft New Tai Lue"/>
            </a:endParaRPr>
          </a:p>
        </p:txBody>
      </p:sp>
      <p:sp>
        <p:nvSpPr>
          <p:cNvPr id="11" name="TextBox 10">
            <a:extLst>
              <a:ext uri="{FF2B5EF4-FFF2-40B4-BE49-F238E27FC236}">
                <a16:creationId xmlns:a16="http://schemas.microsoft.com/office/drawing/2014/main" id="{EE3D2255-9E79-5D04-C4A9-288BF0CCD6B2}"/>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1400" b="1" dirty="0">
                <a:solidFill>
                  <a:schemeClr val="tx1"/>
                </a:solidFill>
                <a:latin typeface="Microsoft New Tai Lue"/>
              </a:rPr>
              <a:t>Fremhæv ord </a:t>
            </a:r>
            <a:r>
              <a:rPr lang="da-DK" sz="1400" b="0" dirty="0">
                <a:solidFill>
                  <a:schemeClr val="tx1"/>
                </a:solidFill>
                <a:latin typeface="Microsoft New Tai Lue"/>
              </a:rPr>
              <a:t>i overskrift ved at bruge </a:t>
            </a:r>
            <a:r>
              <a:rPr lang="da-DK" sz="1400" b="1" dirty="0">
                <a:solidFill>
                  <a:schemeClr val="tx1"/>
                </a:solidFill>
                <a:latin typeface="Microsoft New Tai Lue"/>
              </a:rPr>
              <a:t>fed skrift</a:t>
            </a:r>
            <a:endParaRPr lang="da-DK" sz="1400" b="0" dirty="0">
              <a:solidFill>
                <a:schemeClr val="tx1"/>
              </a:solidFill>
              <a:latin typeface="Microsoft New Tai Lue"/>
            </a:endParaRPr>
          </a:p>
        </p:txBody>
      </p:sp>
    </p:spTree>
    <p:extLst>
      <p:ext uri="{BB962C8B-B14F-4D97-AF65-F5344CB8AC3E}">
        <p14:creationId xmlns:p14="http://schemas.microsoft.com/office/powerpoint/2010/main" val="4261065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e billeder">
    <p:bg>
      <p:bgPr>
        <a:solidFill>
          <a:schemeClr val="accent1"/>
        </a:solidFill>
        <a:effectLst/>
      </p:bgPr>
    </p:bg>
    <p:spTree>
      <p:nvGrpSpPr>
        <p:cNvPr id="1" name=""/>
        <p:cNvGrpSpPr/>
        <p:nvPr/>
      </p:nvGrpSpPr>
      <p:grpSpPr>
        <a:xfrm>
          <a:off x="0" y="0"/>
          <a:ext cx="0" cy="0"/>
          <a:chOff x="0" y="0"/>
          <a:chExt cx="0" cy="0"/>
        </a:xfrm>
      </p:grpSpPr>
      <p:sp>
        <p:nvSpPr>
          <p:cNvPr id="5" name="Pladsholder til dato 4"/>
          <p:cNvSpPr>
            <a:spLocks noGrp="1"/>
          </p:cNvSpPr>
          <p:nvPr>
            <p:ph type="dt" sz="half" idx="10"/>
          </p:nvPr>
        </p:nvSpPr>
        <p:spPr/>
        <p:txBody>
          <a:bodyPr/>
          <a:lstStyle/>
          <a:p>
            <a:fld id="{4F049CB1-FD99-442F-B632-7502FA9A3C45}" type="datetime1">
              <a:rPr lang="da-DK" smtClean="0"/>
              <a:t>06.02.2024</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
        <p:nvSpPr>
          <p:cNvPr id="8" name="Pladsholder til billede 9">
            <a:extLst>
              <a:ext uri="{FF2B5EF4-FFF2-40B4-BE49-F238E27FC236}">
                <a16:creationId xmlns:a16="http://schemas.microsoft.com/office/drawing/2014/main" id="{EE1B35E0-A5B1-1748-D054-2575D7411CC7}"/>
              </a:ext>
            </a:extLst>
          </p:cNvPr>
          <p:cNvSpPr>
            <a:spLocks noGrp="1"/>
          </p:cNvSpPr>
          <p:nvPr>
            <p:ph type="pic" sz="quarter" idx="14" hasCustomPrompt="1"/>
          </p:nvPr>
        </p:nvSpPr>
        <p:spPr>
          <a:xfrm>
            <a:off x="589757" y="2890520"/>
            <a:ext cx="3433685" cy="3403600"/>
          </a:xfrm>
          <a:solidFill>
            <a:schemeClr val="bg1">
              <a:lumMod val="65000"/>
            </a:schemeClr>
          </a:solidFill>
          <a:ln w="76200" cap="flat">
            <a:noFill/>
            <a:miter lim="800000"/>
          </a:ln>
          <a:effectLst>
            <a:outerShdw blurRad="50800" dist="38100" dir="2700000" algn="tl" rotWithShape="0">
              <a:prstClr val="black">
                <a:alpha val="40000"/>
              </a:prstClr>
            </a:outerShdw>
          </a:effectLst>
        </p:spPr>
        <p:txBody>
          <a:bodyPr lIns="0" tIns="1188000" rIns="0" anchor="ctr" anchorCtr="1"/>
          <a:lstStyle>
            <a:lvl1pPr marL="0" indent="0" algn="ctr">
              <a:buNone/>
              <a:defRPr sz="2400" baseline="0">
                <a:solidFill>
                  <a:schemeClr val="bg1"/>
                </a:solidFill>
                <a:sym typeface="Wingdings" panose="05000000000000000000" pitchFamily="2" charset="2"/>
              </a:defRPr>
            </a:lvl1pPr>
          </a:lstStyle>
          <a:p>
            <a:r>
              <a:rPr lang="da-DK" dirty="0"/>
              <a:t>Klik på ikonet, hvis du vil indsætte et billede </a:t>
            </a:r>
          </a:p>
        </p:txBody>
      </p:sp>
      <p:sp>
        <p:nvSpPr>
          <p:cNvPr id="9" name="Pladsholder til billede 9">
            <a:extLst>
              <a:ext uri="{FF2B5EF4-FFF2-40B4-BE49-F238E27FC236}">
                <a16:creationId xmlns:a16="http://schemas.microsoft.com/office/drawing/2014/main" id="{E815A343-B052-E851-8FDF-17976A3957D9}"/>
              </a:ext>
            </a:extLst>
          </p:cNvPr>
          <p:cNvSpPr>
            <a:spLocks noGrp="1"/>
          </p:cNvSpPr>
          <p:nvPr>
            <p:ph type="pic" sz="quarter" idx="15" hasCustomPrompt="1"/>
          </p:nvPr>
        </p:nvSpPr>
        <p:spPr>
          <a:xfrm>
            <a:off x="5852160" y="612233"/>
            <a:ext cx="5749290" cy="5681887"/>
          </a:xfrm>
          <a:solidFill>
            <a:schemeClr val="bg1">
              <a:lumMod val="75000"/>
            </a:schemeClr>
          </a:solidFill>
          <a:ln w="76200" cap="flat">
            <a:noFill/>
            <a:miter lim="800000"/>
          </a:ln>
          <a:effectLst>
            <a:outerShdw blurRad="50800" dist="38100" dir="2700000" algn="tl" rotWithShape="0">
              <a:prstClr val="black">
                <a:alpha val="40000"/>
              </a:prstClr>
            </a:outerShdw>
          </a:effectLst>
        </p:spPr>
        <p:txBody>
          <a:bodyPr lIns="540000" tIns="1080000" rIns="540000" anchor="ctr" anchorCtr="1"/>
          <a:lstStyle>
            <a:lvl1pPr marL="0" indent="0" algn="ctr">
              <a:buNone/>
              <a:defRPr sz="2400" baseline="0">
                <a:solidFill>
                  <a:schemeClr val="bg1"/>
                </a:solidFill>
                <a:sym typeface="Wingdings" panose="05000000000000000000" pitchFamily="2" charset="2"/>
              </a:defRPr>
            </a:lvl1pPr>
          </a:lstStyle>
          <a:p>
            <a:r>
              <a:rPr lang="da-DK" dirty="0"/>
              <a:t>Klik på ikonet, hvis du vil indsætte et billede </a:t>
            </a:r>
          </a:p>
        </p:txBody>
      </p:sp>
      <p:sp>
        <p:nvSpPr>
          <p:cNvPr id="10" name="Pladsholder til billede 9">
            <a:extLst>
              <a:ext uri="{FF2B5EF4-FFF2-40B4-BE49-F238E27FC236}">
                <a16:creationId xmlns:a16="http://schemas.microsoft.com/office/drawing/2014/main" id="{43FCB96B-CD6D-B9F3-A688-74E5893485CB}"/>
              </a:ext>
            </a:extLst>
          </p:cNvPr>
          <p:cNvSpPr>
            <a:spLocks noGrp="1"/>
          </p:cNvSpPr>
          <p:nvPr>
            <p:ph type="pic" sz="quarter" idx="16" hasCustomPrompt="1"/>
          </p:nvPr>
        </p:nvSpPr>
        <p:spPr>
          <a:xfrm>
            <a:off x="2855041" y="1961476"/>
            <a:ext cx="2336801" cy="2294929"/>
          </a:xfrm>
          <a:solidFill>
            <a:schemeClr val="bg1">
              <a:lumMod val="85000"/>
            </a:schemeClr>
          </a:solidFill>
          <a:ln w="76200" cap="flat">
            <a:noFill/>
            <a:miter lim="800000"/>
          </a:ln>
          <a:effectLst>
            <a:outerShdw blurRad="50800" dist="38100" dir="2700000" algn="tl" rotWithShape="0">
              <a:prstClr val="black">
                <a:alpha val="40000"/>
              </a:prstClr>
            </a:outerShdw>
          </a:effectLst>
        </p:spPr>
        <p:txBody>
          <a:bodyPr lIns="0" tIns="1188000" rIns="0" anchor="ctr" anchorCtr="1"/>
          <a:lstStyle>
            <a:lvl1pPr marL="0" indent="0" algn="ctr">
              <a:buNone/>
              <a:defRPr sz="1800" baseline="0">
                <a:solidFill>
                  <a:schemeClr val="bg1"/>
                </a:solidFill>
                <a:sym typeface="Wingdings" panose="05000000000000000000" pitchFamily="2" charset="2"/>
              </a:defRPr>
            </a:lvl1pPr>
          </a:lstStyle>
          <a:p>
            <a:r>
              <a:rPr lang="da-DK" dirty="0"/>
              <a:t>Klik på ikonet, hvis du vil indsætte et billede </a:t>
            </a:r>
          </a:p>
        </p:txBody>
      </p:sp>
      <p:sp>
        <p:nvSpPr>
          <p:cNvPr id="3" name="Title 2">
            <a:extLst>
              <a:ext uri="{FF2B5EF4-FFF2-40B4-BE49-F238E27FC236}">
                <a16:creationId xmlns:a16="http://schemas.microsoft.com/office/drawing/2014/main" id="{D623C8CB-D006-2AF2-DF37-08254005FBC6}"/>
              </a:ext>
            </a:extLst>
          </p:cNvPr>
          <p:cNvSpPr>
            <a:spLocks noGrp="1"/>
          </p:cNvSpPr>
          <p:nvPr>
            <p:ph type="title" hasCustomPrompt="1"/>
          </p:nvPr>
        </p:nvSpPr>
        <p:spPr>
          <a:xfrm>
            <a:off x="588965" y="620713"/>
            <a:ext cx="4602877" cy="1008061"/>
          </a:xfrm>
        </p:spPr>
        <p:txBody>
          <a:bodyPr/>
          <a:lstStyle>
            <a:lvl1pPr>
              <a:defRPr b="1">
                <a:solidFill>
                  <a:schemeClr val="bg1"/>
                </a:solidFill>
              </a:defRPr>
            </a:lvl1pPr>
          </a:lstStyle>
          <a:p>
            <a:r>
              <a:rPr lang="da-DK" dirty="0"/>
              <a:t>Klik for at tilføje overskrift</a:t>
            </a:r>
          </a:p>
        </p:txBody>
      </p:sp>
    </p:spTree>
    <p:extLst>
      <p:ext uri="{BB962C8B-B14F-4D97-AF65-F5344CB8AC3E}">
        <p14:creationId xmlns:p14="http://schemas.microsoft.com/office/powerpoint/2010/main" val="2905714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t billede med tekst højre">
    <p:bg>
      <p:bgPr>
        <a:solidFill>
          <a:schemeClr val="accent1"/>
        </a:solidFill>
        <a:effectLst/>
      </p:bgPr>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rot="20891566">
            <a:off x="1018941" y="1976793"/>
            <a:ext cx="3832754" cy="3749640"/>
          </a:xfrm>
          <a:solidFill>
            <a:schemeClr val="tx1">
              <a:lumMod val="65000"/>
            </a:schemeClr>
          </a:solidFill>
          <a:ln w="146050" cap="flat">
            <a:solidFill>
              <a:schemeClr val="tx1"/>
            </a:solidFill>
            <a:miter lim="800000"/>
          </a:ln>
        </p:spPr>
        <p:txBody>
          <a:bodyPr lIns="0" tIns="1224000" rIns="0" anchor="ctr" anchorCtr="1"/>
          <a:lstStyle>
            <a:lvl1pPr marL="0" indent="0" algn="ctr">
              <a:buNone/>
              <a:defRPr sz="2400" baseline="0">
                <a:solidFill>
                  <a:schemeClr val="tx1"/>
                </a:solidFill>
                <a:sym typeface="Wingdings" panose="05000000000000000000" pitchFamily="2" charset="2"/>
              </a:defRPr>
            </a:lvl1pPr>
          </a:lstStyle>
          <a:p>
            <a:r>
              <a:rPr lang="da-DK" dirty="0"/>
              <a:t>Klik på ikonet, hvis du vil indsætte et billede </a:t>
            </a:r>
          </a:p>
        </p:txBody>
      </p:sp>
      <p:sp>
        <p:nvSpPr>
          <p:cNvPr id="2" name="Titel 1"/>
          <p:cNvSpPr>
            <a:spLocks noGrp="1"/>
          </p:cNvSpPr>
          <p:nvPr>
            <p:ph type="title" hasCustomPrompt="1"/>
          </p:nvPr>
        </p:nvSpPr>
        <p:spPr>
          <a:xfrm>
            <a:off x="588965" y="620712"/>
            <a:ext cx="11012486" cy="865187"/>
          </a:xfrm>
        </p:spPr>
        <p:txBody>
          <a:bodyPr/>
          <a:lstStyle>
            <a:lvl1pPr>
              <a:defRPr b="1">
                <a:solidFill>
                  <a:schemeClr val="tx1"/>
                </a:solidFill>
              </a:defRPr>
            </a:lvl1pPr>
          </a:lstStyle>
          <a:p>
            <a:pPr lvl="0"/>
            <a:r>
              <a:rPr lang="da-DK" dirty="0"/>
              <a:t>Klik for at tilføje overskrift</a:t>
            </a:r>
          </a:p>
        </p:txBody>
      </p:sp>
      <p:sp>
        <p:nvSpPr>
          <p:cNvPr id="3" name="Pladsholder til indhold 2"/>
          <p:cNvSpPr>
            <a:spLocks noGrp="1"/>
          </p:cNvSpPr>
          <p:nvPr>
            <p:ph sz="half" idx="1" hasCustomPrompt="1"/>
          </p:nvPr>
        </p:nvSpPr>
        <p:spPr>
          <a:xfrm>
            <a:off x="5783580" y="2097067"/>
            <a:ext cx="5817869" cy="4205308"/>
          </a:xfrm>
        </p:spPr>
        <p:txBody>
          <a:bodyPr vert="horz" lIns="0" tIns="0" rIns="0" bIns="0" rtlCol="0">
            <a:noAutofit/>
          </a:bodyPr>
          <a:lstStyle>
            <a:lvl1pPr>
              <a:defRPr lang="da-DK" sz="3600" b="1" dirty="0" smtClean="0">
                <a:solidFill>
                  <a:schemeClr val="tx1"/>
                </a:solidFill>
              </a:defRPr>
            </a:lvl1pPr>
            <a:lvl2pPr>
              <a:defRPr lang="da-DK" sz="3200" b="1" dirty="0" smtClean="0">
                <a:solidFill>
                  <a:schemeClr val="tx1"/>
                </a:solidFill>
              </a:defRPr>
            </a:lvl2pPr>
            <a:lvl3pPr>
              <a:defRPr lang="da-DK" sz="2400" b="1" dirty="0" smtClean="0">
                <a:solidFill>
                  <a:schemeClr val="tx1"/>
                </a:solidFill>
              </a:defRPr>
            </a:lvl3pPr>
            <a:lvl4pPr>
              <a:defRPr lang="da-DK" b="1" dirty="0" smtClean="0">
                <a:solidFill>
                  <a:schemeClr val="tx1"/>
                </a:solidFill>
              </a:defRPr>
            </a:lvl4pPr>
            <a:lvl5pPr>
              <a:defRPr lang="da-DK" b="1" dirty="0">
                <a:solidFill>
                  <a:schemeClr val="tx1"/>
                </a:solidFill>
              </a:defRPr>
            </a:lvl5pPr>
            <a:lvl6pPr>
              <a:defRPr b="1">
                <a:solidFill>
                  <a:schemeClr val="tx1"/>
                </a:solidFill>
              </a:defRPr>
            </a:lvl6pPr>
            <a:lvl7pPr>
              <a:defRPr b="1">
                <a:solidFill>
                  <a:schemeClr val="tx1"/>
                </a:solidFill>
              </a:defRPr>
            </a:lvl7pPr>
            <a:lvl8pPr>
              <a:defRPr b="1">
                <a:solidFill>
                  <a:schemeClr val="tx1"/>
                </a:solidFill>
              </a:defRPr>
            </a:lvl8pPr>
            <a:lvl9pPr>
              <a:defRPr b="1">
                <a:solidFill>
                  <a:schemeClr val="tx1"/>
                </a:solidFill>
              </a:defRPr>
            </a:lvl9pPr>
          </a:lstStyle>
          <a:p>
            <a:pPr lvl="0"/>
            <a:r>
              <a:rPr lang="da-DK" dirty="0"/>
              <a:t>Klik for at indsætte tekst</a:t>
            </a:r>
          </a:p>
          <a:p>
            <a:pPr lvl="1"/>
            <a:r>
              <a:rPr lang="da-DK" dirty="0"/>
              <a:t>Andet niveau</a:t>
            </a:r>
          </a:p>
          <a:p>
            <a:pPr lvl="2"/>
            <a:r>
              <a:rPr lang="da-DK" dirty="0"/>
              <a:t>Tredje niveau</a:t>
            </a:r>
          </a:p>
        </p:txBody>
      </p:sp>
      <p:sp>
        <p:nvSpPr>
          <p:cNvPr id="5" name="Pladsholder til dato 4"/>
          <p:cNvSpPr>
            <a:spLocks noGrp="1"/>
          </p:cNvSpPr>
          <p:nvPr>
            <p:ph type="dt" sz="half" idx="10"/>
          </p:nvPr>
        </p:nvSpPr>
        <p:spPr/>
        <p:txBody>
          <a:bodyPr/>
          <a:lstStyle/>
          <a:p>
            <a:fld id="{F2C56D48-5B3F-4C59-A9D8-68D0A39D6CD2}" type="datetime1">
              <a:rPr lang="da-DK" smtClean="0"/>
              <a:t>06.02.2024</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2960968685"/>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t billede med tekst venstre">
    <p:bg>
      <p:bgPr>
        <a:solidFill>
          <a:schemeClr val="accent1"/>
        </a:solidFill>
        <a:effectLst/>
      </p:bgPr>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rot="496878">
            <a:off x="6504534" y="1615672"/>
            <a:ext cx="4653097" cy="4640373"/>
          </a:xfrm>
          <a:solidFill>
            <a:schemeClr val="bg1">
              <a:lumMod val="65000"/>
            </a:schemeClr>
          </a:solidFill>
          <a:ln w="146050" cap="flat">
            <a:solidFill>
              <a:schemeClr val="bg1"/>
            </a:solidFill>
            <a:miter lim="800000"/>
          </a:ln>
        </p:spPr>
        <p:txBody>
          <a:bodyPr lIns="0" tIns="1188000" rIns="0" anchor="ctr" anchorCtr="1"/>
          <a:lstStyle>
            <a:lvl1pPr marL="0" indent="0" algn="ctr">
              <a:buNone/>
              <a:defRPr sz="2400" b="0" baseline="0">
                <a:solidFill>
                  <a:schemeClr val="bg1"/>
                </a:solidFill>
                <a:sym typeface="Wingdings" panose="05000000000000000000" pitchFamily="2" charset="2"/>
              </a:defRPr>
            </a:lvl1pPr>
          </a:lstStyle>
          <a:p>
            <a:r>
              <a:rPr lang="da-DK" dirty="0"/>
              <a:t>Klik på ikonet, hvis du vil indsætte et billede </a:t>
            </a:r>
          </a:p>
        </p:txBody>
      </p:sp>
      <p:sp>
        <p:nvSpPr>
          <p:cNvPr id="5" name="Pladsholder til dato 4"/>
          <p:cNvSpPr>
            <a:spLocks noGrp="1"/>
          </p:cNvSpPr>
          <p:nvPr>
            <p:ph type="dt" sz="half" idx="10"/>
          </p:nvPr>
        </p:nvSpPr>
        <p:spPr/>
        <p:txBody>
          <a:bodyPr/>
          <a:lstStyle/>
          <a:p>
            <a:fld id="{3015CAA0-42C1-41A7-86CE-BA2D8D2C2EF0}" type="datetime1">
              <a:rPr lang="da-DK" smtClean="0"/>
              <a:t>06.02.2024</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
        <p:nvSpPr>
          <p:cNvPr id="9" name="Titel 1">
            <a:extLst>
              <a:ext uri="{FF2B5EF4-FFF2-40B4-BE49-F238E27FC236}">
                <a16:creationId xmlns:a16="http://schemas.microsoft.com/office/drawing/2014/main" id="{44AE573B-1000-D841-B8B4-F927523899D7}"/>
              </a:ext>
            </a:extLst>
          </p:cNvPr>
          <p:cNvSpPr>
            <a:spLocks noGrp="1"/>
          </p:cNvSpPr>
          <p:nvPr>
            <p:ph type="title" hasCustomPrompt="1"/>
          </p:nvPr>
        </p:nvSpPr>
        <p:spPr>
          <a:xfrm>
            <a:off x="588965" y="620712"/>
            <a:ext cx="11012486" cy="865187"/>
          </a:xfrm>
        </p:spPr>
        <p:txBody>
          <a:bodyPr/>
          <a:lstStyle>
            <a:lvl1pPr>
              <a:defRPr b="1">
                <a:solidFill>
                  <a:schemeClr val="bg1"/>
                </a:solidFill>
              </a:defRPr>
            </a:lvl1pPr>
          </a:lstStyle>
          <a:p>
            <a:pPr lvl="0"/>
            <a:r>
              <a:rPr lang="da-DK" dirty="0"/>
              <a:t>Klik for at tilføje overskrift</a:t>
            </a:r>
          </a:p>
        </p:txBody>
      </p:sp>
      <p:sp>
        <p:nvSpPr>
          <p:cNvPr id="11" name="Pladsholder til indhold 2">
            <a:extLst>
              <a:ext uri="{FF2B5EF4-FFF2-40B4-BE49-F238E27FC236}">
                <a16:creationId xmlns:a16="http://schemas.microsoft.com/office/drawing/2014/main" id="{9B691B69-65AA-9748-80BF-996C89344BB5}"/>
              </a:ext>
            </a:extLst>
          </p:cNvPr>
          <p:cNvSpPr>
            <a:spLocks noGrp="1"/>
          </p:cNvSpPr>
          <p:nvPr>
            <p:ph sz="half" idx="1" hasCustomPrompt="1"/>
          </p:nvPr>
        </p:nvSpPr>
        <p:spPr>
          <a:xfrm>
            <a:off x="588963" y="2097067"/>
            <a:ext cx="5818682" cy="4205308"/>
          </a:xfrm>
        </p:spPr>
        <p:txBody>
          <a:bodyPr vert="horz" lIns="0" tIns="0" rIns="0" bIns="0" rtlCol="0">
            <a:noAutofit/>
          </a:bodyPr>
          <a:lstStyle>
            <a:lvl1pPr>
              <a:defRPr lang="da-DK" sz="3600" b="1" dirty="0" smtClean="0">
                <a:solidFill>
                  <a:schemeClr val="bg1"/>
                </a:solidFill>
              </a:defRPr>
            </a:lvl1pPr>
            <a:lvl2pPr>
              <a:defRPr lang="da-DK" sz="3200" b="1" dirty="0" smtClean="0">
                <a:solidFill>
                  <a:schemeClr val="bg1"/>
                </a:solidFill>
              </a:defRPr>
            </a:lvl2pPr>
            <a:lvl3pPr>
              <a:defRPr lang="da-DK" sz="2400" b="1" dirty="0" smtClean="0">
                <a:solidFill>
                  <a:schemeClr val="bg1"/>
                </a:solidFill>
              </a:defRPr>
            </a:lvl3pPr>
            <a:lvl4pPr>
              <a:defRPr lang="da-DK" dirty="0" smtClean="0"/>
            </a:lvl4pPr>
            <a:lvl5pPr>
              <a:defRPr lang="da-DK" dirty="0"/>
            </a:lvl5pPr>
          </a:lstStyle>
          <a:p>
            <a:pPr lvl="0"/>
            <a:r>
              <a:rPr lang="da-DK" dirty="0"/>
              <a:t>Klik for at indsætte tekst</a:t>
            </a:r>
          </a:p>
          <a:p>
            <a:pPr lvl="1"/>
            <a:r>
              <a:rPr lang="da-DK" dirty="0"/>
              <a:t>Andet niveau</a:t>
            </a:r>
          </a:p>
          <a:p>
            <a:pPr lvl="2"/>
            <a:r>
              <a:rPr lang="da-DK" dirty="0"/>
              <a:t>Tredje niveau</a:t>
            </a:r>
          </a:p>
        </p:txBody>
      </p:sp>
    </p:spTree>
    <p:extLst>
      <p:ext uri="{BB962C8B-B14F-4D97-AF65-F5344CB8AC3E}">
        <p14:creationId xmlns:p14="http://schemas.microsoft.com/office/powerpoint/2010/main" val="14410657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og billede A">
    <p:bg>
      <p:bgRef idx="1001">
        <a:schemeClr val="bg1"/>
      </p:bgRef>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1" y="331200"/>
            <a:ext cx="12191999" cy="6526800"/>
          </a:xfrm>
          <a:solidFill>
            <a:schemeClr val="tx1">
              <a:lumMod val="75000"/>
            </a:schemeClr>
          </a:solidFill>
        </p:spPr>
        <p:txBody>
          <a:bodyPr lIns="0" tIns="1080000" rIns="0" anchor="ctr" anchorCtr="0"/>
          <a:lstStyle>
            <a:lvl1pPr marL="0" indent="0" algn="ctr">
              <a:buNone/>
              <a:defRPr sz="2400" b="0" i="0" baseline="0">
                <a:solidFill>
                  <a:schemeClr val="tx1"/>
                </a:solidFill>
                <a:sym typeface="Wingdings" panose="05000000000000000000" pitchFamily="2" charset="2"/>
              </a:defRPr>
            </a:lvl1pPr>
          </a:lstStyle>
          <a:p>
            <a:r>
              <a:rPr lang="da-DK" dirty="0"/>
              <a:t>Klik på ikonet, hvis du vil indsætte et billede </a:t>
            </a:r>
          </a:p>
        </p:txBody>
      </p:sp>
      <p:sp>
        <p:nvSpPr>
          <p:cNvPr id="2" name="Titel 1"/>
          <p:cNvSpPr>
            <a:spLocks noGrp="1"/>
          </p:cNvSpPr>
          <p:nvPr>
            <p:ph type="title" hasCustomPrompt="1"/>
          </p:nvPr>
        </p:nvSpPr>
        <p:spPr>
          <a:xfrm>
            <a:off x="588965" y="756000"/>
            <a:ext cx="6822000" cy="1804492"/>
          </a:xfrm>
          <a:solidFill>
            <a:schemeClr val="accent1">
              <a:alpha val="99950"/>
            </a:schemeClr>
          </a:solidFill>
        </p:spPr>
        <p:txBody>
          <a:bodyPr wrap="square" lIns="252000" tIns="216000" rIns="252000" bIns="108000">
            <a:spAutoFit/>
          </a:bodyPr>
          <a:lstStyle>
            <a:lvl1pPr>
              <a:spcAft>
                <a:spcPts val="600"/>
              </a:spcAft>
              <a:defRPr sz="4800" b="1" spc="0" baseline="0">
                <a:solidFill>
                  <a:schemeClr val="tx1"/>
                </a:solidFill>
              </a:defRPr>
            </a:lvl1pPr>
          </a:lstStyle>
          <a:p>
            <a:r>
              <a:rPr lang="da-DK" dirty="0"/>
              <a:t>Klik for at tilføje tekst...</a:t>
            </a:r>
          </a:p>
        </p:txBody>
      </p:sp>
      <p:sp>
        <p:nvSpPr>
          <p:cNvPr id="5" name="Pladsholder til dato 4"/>
          <p:cNvSpPr>
            <a:spLocks noGrp="1"/>
          </p:cNvSpPr>
          <p:nvPr>
            <p:ph type="dt" sz="half" idx="10"/>
          </p:nvPr>
        </p:nvSpPr>
        <p:spPr/>
        <p:txBody>
          <a:bodyPr/>
          <a:lstStyle/>
          <a:p>
            <a:fld id="{CAEB073E-A784-466B-98E2-8BDE3F08A73A}" type="datetime1">
              <a:rPr lang="da-DK" smtClean="0"/>
              <a:t>06.02.2024</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
        <p:nvSpPr>
          <p:cNvPr id="3" name="TextBox 2">
            <a:extLst>
              <a:ext uri="{FF2B5EF4-FFF2-40B4-BE49-F238E27FC236}">
                <a16:creationId xmlns:a16="http://schemas.microsoft.com/office/drawing/2014/main" id="{658277BB-5254-1D84-EA0B-F5AF633F0933}"/>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1400" b="1" dirty="0">
                <a:solidFill>
                  <a:schemeClr val="bg1"/>
                </a:solidFill>
                <a:latin typeface="Microsoft New Tai Lue"/>
              </a:rPr>
              <a:t>Fremhæv ord </a:t>
            </a:r>
            <a:r>
              <a:rPr lang="da-DK" sz="1400" b="0" dirty="0">
                <a:solidFill>
                  <a:schemeClr val="bg1"/>
                </a:solidFill>
                <a:latin typeface="Microsoft New Tai Lue"/>
              </a:rPr>
              <a:t>i overskrift ved at bruge </a:t>
            </a:r>
            <a:r>
              <a:rPr lang="da-DK" sz="1400" b="1" dirty="0">
                <a:solidFill>
                  <a:schemeClr val="bg1"/>
                </a:solidFill>
                <a:latin typeface="Microsoft New Tai Lue"/>
              </a:rPr>
              <a:t>fed skrift</a:t>
            </a:r>
            <a:endParaRPr lang="da-DK" sz="1400" b="0" dirty="0">
              <a:solidFill>
                <a:schemeClr val="bg1"/>
              </a:solidFill>
              <a:latin typeface="Microsoft New Tai Lue"/>
            </a:endParaRPr>
          </a:p>
        </p:txBody>
      </p:sp>
    </p:spTree>
    <p:extLst>
      <p:ext uri="{BB962C8B-B14F-4D97-AF65-F5344CB8AC3E}">
        <p14:creationId xmlns:p14="http://schemas.microsoft.com/office/powerpoint/2010/main" val="1317485895"/>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og billede B">
    <p:bg>
      <p:bgRef idx="1001">
        <a:schemeClr val="bg1"/>
      </p:bgRef>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0" y="331200"/>
            <a:ext cx="12191999" cy="6526800"/>
          </a:xfrm>
          <a:solidFill>
            <a:schemeClr val="tx1">
              <a:lumMod val="75000"/>
            </a:schemeClr>
          </a:solidFill>
        </p:spPr>
        <p:txBody>
          <a:bodyPr lIns="0" tIns="2628000" rIns="0" anchor="t" anchorCtr="0"/>
          <a:lstStyle>
            <a:lvl1pPr marL="0" indent="0" algn="ctr">
              <a:buNone/>
              <a:defRPr sz="2400" b="0" i="0" baseline="0">
                <a:solidFill>
                  <a:schemeClr val="tx1"/>
                </a:solidFill>
                <a:sym typeface="Wingdings" panose="05000000000000000000" pitchFamily="2" charset="2"/>
              </a:defRPr>
            </a:lvl1pPr>
          </a:lstStyle>
          <a:p>
            <a:r>
              <a:rPr lang="da-DK" dirty="0"/>
              <a:t>Klik på ikonet, hvis du vil indsætte et billede </a:t>
            </a:r>
          </a:p>
        </p:txBody>
      </p:sp>
      <p:sp>
        <p:nvSpPr>
          <p:cNvPr id="2" name="Titel 1"/>
          <p:cNvSpPr>
            <a:spLocks noGrp="1"/>
          </p:cNvSpPr>
          <p:nvPr>
            <p:ph type="title" hasCustomPrompt="1"/>
          </p:nvPr>
        </p:nvSpPr>
        <p:spPr>
          <a:xfrm>
            <a:off x="588961" y="4962214"/>
            <a:ext cx="4173870" cy="1340161"/>
          </a:xfrm>
          <a:solidFill>
            <a:schemeClr val="accent4">
              <a:alpha val="99950"/>
            </a:schemeClr>
          </a:solidFill>
        </p:spPr>
        <p:txBody>
          <a:bodyPr wrap="square" lIns="252000" tIns="108000" rIns="252000" bIns="0" anchor="t" anchorCtr="0">
            <a:spAutoFit/>
          </a:bodyPr>
          <a:lstStyle>
            <a:lvl1pPr>
              <a:defRPr sz="4000" b="1" spc="0" baseline="0">
                <a:solidFill>
                  <a:schemeClr val="tx1"/>
                </a:solidFill>
              </a:defRPr>
            </a:lvl1pPr>
          </a:lstStyle>
          <a:p>
            <a:r>
              <a:rPr lang="da-DK" dirty="0"/>
              <a:t>Klik for at tilføje tekst...</a:t>
            </a:r>
          </a:p>
        </p:txBody>
      </p:sp>
      <p:sp>
        <p:nvSpPr>
          <p:cNvPr id="5" name="Pladsholder til dato 4"/>
          <p:cNvSpPr>
            <a:spLocks noGrp="1"/>
          </p:cNvSpPr>
          <p:nvPr>
            <p:ph type="dt" sz="half" idx="10"/>
          </p:nvPr>
        </p:nvSpPr>
        <p:spPr/>
        <p:txBody>
          <a:bodyPr/>
          <a:lstStyle/>
          <a:p>
            <a:fld id="{2ABA92E9-ED6E-4E2D-9447-0E7DB3FDA12F}" type="datetime1">
              <a:rPr lang="da-DK" smtClean="0"/>
              <a:t>06.02.2024</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
        <p:nvSpPr>
          <p:cNvPr id="4" name="TextBox 3">
            <a:extLst>
              <a:ext uri="{FF2B5EF4-FFF2-40B4-BE49-F238E27FC236}">
                <a16:creationId xmlns:a16="http://schemas.microsoft.com/office/drawing/2014/main" id="{E0EDB20F-CD30-3447-301A-903E5BC5BED1}"/>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1400" b="1" dirty="0">
                <a:solidFill>
                  <a:schemeClr val="bg1"/>
                </a:solidFill>
                <a:latin typeface="Microsoft New Tai Lue"/>
              </a:rPr>
              <a:t>Fremhæv ord </a:t>
            </a:r>
            <a:r>
              <a:rPr lang="da-DK" sz="1400" b="0" dirty="0">
                <a:solidFill>
                  <a:schemeClr val="bg1"/>
                </a:solidFill>
                <a:latin typeface="Microsoft New Tai Lue"/>
              </a:rPr>
              <a:t>i overskrift ved at bruge </a:t>
            </a:r>
            <a:r>
              <a:rPr lang="da-DK" sz="1400" b="1" dirty="0">
                <a:solidFill>
                  <a:schemeClr val="bg1"/>
                </a:solidFill>
                <a:latin typeface="Microsoft New Tai Lue"/>
              </a:rPr>
              <a:t>fed skrift</a:t>
            </a:r>
            <a:endParaRPr lang="da-DK" sz="1400" b="0" dirty="0">
              <a:solidFill>
                <a:schemeClr val="bg1"/>
              </a:solidFill>
              <a:latin typeface="Microsoft New Tai Lue"/>
            </a:endParaRPr>
          </a:p>
        </p:txBody>
      </p:sp>
    </p:spTree>
    <p:extLst>
      <p:ext uri="{BB962C8B-B14F-4D97-AF65-F5344CB8AC3E}">
        <p14:creationId xmlns:p14="http://schemas.microsoft.com/office/powerpoint/2010/main" val="320044543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og billede C">
    <p:bg>
      <p:bgRef idx="1001">
        <a:schemeClr val="bg1"/>
      </p:bgRef>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0" y="331200"/>
            <a:ext cx="12191999" cy="6526800"/>
          </a:xfrm>
          <a:solidFill>
            <a:schemeClr val="tx1">
              <a:lumMod val="75000"/>
            </a:schemeClr>
          </a:solidFill>
        </p:spPr>
        <p:txBody>
          <a:bodyPr lIns="0" tIns="2628000" rIns="0" anchor="t" anchorCtr="0"/>
          <a:lstStyle>
            <a:lvl1pPr marL="0" indent="0" algn="ctr">
              <a:buNone/>
              <a:defRPr sz="2400" b="0" i="0" baseline="0">
                <a:solidFill>
                  <a:schemeClr val="tx1"/>
                </a:solidFill>
                <a:sym typeface="Wingdings" panose="05000000000000000000" pitchFamily="2" charset="2"/>
              </a:defRPr>
            </a:lvl1pPr>
          </a:lstStyle>
          <a:p>
            <a:r>
              <a:rPr lang="da-DK" dirty="0"/>
              <a:t>Klik på ikonet, hvis du vil indsætte et billede </a:t>
            </a:r>
          </a:p>
        </p:txBody>
      </p:sp>
      <p:sp>
        <p:nvSpPr>
          <p:cNvPr id="2" name="Titel 1"/>
          <p:cNvSpPr>
            <a:spLocks noGrp="1"/>
          </p:cNvSpPr>
          <p:nvPr>
            <p:ph type="title" hasCustomPrompt="1"/>
          </p:nvPr>
        </p:nvSpPr>
        <p:spPr>
          <a:xfrm>
            <a:off x="4779450" y="4497883"/>
            <a:ext cx="6822000" cy="1804492"/>
          </a:xfrm>
          <a:solidFill>
            <a:schemeClr val="bg1">
              <a:alpha val="99950"/>
            </a:schemeClr>
          </a:solidFill>
        </p:spPr>
        <p:txBody>
          <a:bodyPr wrap="square" lIns="252000" tIns="216000" rIns="252000" bIns="108000">
            <a:spAutoFit/>
          </a:bodyPr>
          <a:lstStyle>
            <a:lvl1pPr>
              <a:defRPr sz="4800" b="1" spc="0" baseline="0">
                <a:solidFill>
                  <a:schemeClr val="tx1"/>
                </a:solidFill>
              </a:defRPr>
            </a:lvl1pPr>
          </a:lstStyle>
          <a:p>
            <a:r>
              <a:rPr lang="da-DK" dirty="0"/>
              <a:t>Klik for at tilføje tekst...</a:t>
            </a:r>
          </a:p>
        </p:txBody>
      </p:sp>
      <p:sp>
        <p:nvSpPr>
          <p:cNvPr id="5" name="Pladsholder til dato 4"/>
          <p:cNvSpPr>
            <a:spLocks noGrp="1"/>
          </p:cNvSpPr>
          <p:nvPr>
            <p:ph type="dt" sz="half" idx="10"/>
          </p:nvPr>
        </p:nvSpPr>
        <p:spPr/>
        <p:txBody>
          <a:bodyPr/>
          <a:lstStyle/>
          <a:p>
            <a:fld id="{BFDD7C1D-A477-4C13-845F-4C5AC4DEDF20}" type="datetime1">
              <a:rPr lang="da-DK" smtClean="0"/>
              <a:t>06.02.2024</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
        <p:nvSpPr>
          <p:cNvPr id="3" name="TextBox 2">
            <a:extLst>
              <a:ext uri="{FF2B5EF4-FFF2-40B4-BE49-F238E27FC236}">
                <a16:creationId xmlns:a16="http://schemas.microsoft.com/office/drawing/2014/main" id="{F315C28F-4EA0-040C-C6B4-A14FC010CCCE}"/>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1400" b="1" dirty="0">
                <a:solidFill>
                  <a:schemeClr val="bg1"/>
                </a:solidFill>
                <a:latin typeface="Microsoft New Tai Lue"/>
              </a:rPr>
              <a:t>Fremhæv ord </a:t>
            </a:r>
            <a:r>
              <a:rPr lang="da-DK" sz="1400" b="0" dirty="0">
                <a:solidFill>
                  <a:schemeClr val="bg1"/>
                </a:solidFill>
                <a:latin typeface="Microsoft New Tai Lue"/>
              </a:rPr>
              <a:t>i overskrift ved at bruge </a:t>
            </a:r>
            <a:r>
              <a:rPr lang="da-DK" sz="1400" b="1" dirty="0">
                <a:solidFill>
                  <a:schemeClr val="bg1"/>
                </a:solidFill>
                <a:latin typeface="Microsoft New Tai Lue"/>
              </a:rPr>
              <a:t>fed skrift</a:t>
            </a:r>
            <a:endParaRPr lang="da-DK" sz="1400" b="0" dirty="0">
              <a:solidFill>
                <a:schemeClr val="bg1"/>
              </a:solidFill>
              <a:latin typeface="Microsoft New Tai Lue"/>
            </a:endParaRPr>
          </a:p>
        </p:txBody>
      </p:sp>
    </p:spTree>
    <p:extLst>
      <p:ext uri="{BB962C8B-B14F-4D97-AF65-F5344CB8AC3E}">
        <p14:creationId xmlns:p14="http://schemas.microsoft.com/office/powerpoint/2010/main" val="2021185923"/>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og billede D">
    <p:bg>
      <p:bgRef idx="1001">
        <a:schemeClr val="bg1"/>
      </p:bgRef>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0" y="331200"/>
            <a:ext cx="12191999" cy="6526800"/>
          </a:xfrm>
          <a:solidFill>
            <a:schemeClr val="tx1">
              <a:lumMod val="75000"/>
            </a:schemeClr>
          </a:solidFill>
        </p:spPr>
        <p:txBody>
          <a:bodyPr lIns="0" tIns="1080000" rIns="0" anchor="ctr" anchorCtr="0"/>
          <a:lstStyle>
            <a:lvl1pPr marL="0" indent="0" algn="ctr">
              <a:buNone/>
              <a:defRPr sz="2400" b="0" i="0" baseline="0">
                <a:solidFill>
                  <a:schemeClr val="tx1"/>
                </a:solidFill>
                <a:sym typeface="Wingdings" panose="05000000000000000000" pitchFamily="2" charset="2"/>
              </a:defRPr>
            </a:lvl1pPr>
          </a:lstStyle>
          <a:p>
            <a:r>
              <a:rPr lang="da-DK" dirty="0"/>
              <a:t>Klik på ikonet, hvis du vil indsætte et billede </a:t>
            </a:r>
          </a:p>
        </p:txBody>
      </p:sp>
      <p:sp>
        <p:nvSpPr>
          <p:cNvPr id="2" name="Titel 1"/>
          <p:cNvSpPr>
            <a:spLocks noGrp="1"/>
          </p:cNvSpPr>
          <p:nvPr>
            <p:ph type="title" hasCustomPrompt="1"/>
          </p:nvPr>
        </p:nvSpPr>
        <p:spPr>
          <a:xfrm>
            <a:off x="588963" y="1017402"/>
            <a:ext cx="11012487" cy="917513"/>
          </a:xfrm>
          <a:solidFill>
            <a:schemeClr val="accent2">
              <a:alpha val="99950"/>
            </a:schemeClr>
          </a:solidFill>
        </p:spPr>
        <p:txBody>
          <a:bodyPr wrap="square" lIns="180000" tIns="180000" rIns="180000" bIns="180000">
            <a:spAutoFit/>
          </a:bodyPr>
          <a:lstStyle>
            <a:lvl1pPr>
              <a:defRPr sz="3600" b="1" spc="0" baseline="0">
                <a:solidFill>
                  <a:schemeClr val="tx1"/>
                </a:solidFill>
              </a:defRPr>
            </a:lvl1pPr>
          </a:lstStyle>
          <a:p>
            <a:r>
              <a:rPr lang="da-DK" dirty="0"/>
              <a:t>Klik for at tilføje tekst...</a:t>
            </a:r>
          </a:p>
        </p:txBody>
      </p:sp>
      <p:sp>
        <p:nvSpPr>
          <p:cNvPr id="5" name="Pladsholder til dato 4"/>
          <p:cNvSpPr>
            <a:spLocks noGrp="1"/>
          </p:cNvSpPr>
          <p:nvPr>
            <p:ph type="dt" sz="half" idx="10"/>
          </p:nvPr>
        </p:nvSpPr>
        <p:spPr/>
        <p:txBody>
          <a:bodyPr/>
          <a:lstStyle/>
          <a:p>
            <a:fld id="{AD0B22DB-13B5-430F-8C6F-F11F20BF0D18}" type="datetime1">
              <a:rPr lang="da-DK" smtClean="0"/>
              <a:t>06.02.2024</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
        <p:nvSpPr>
          <p:cNvPr id="3" name="TextBox 2">
            <a:extLst>
              <a:ext uri="{FF2B5EF4-FFF2-40B4-BE49-F238E27FC236}">
                <a16:creationId xmlns:a16="http://schemas.microsoft.com/office/drawing/2014/main" id="{FAB58AF7-9740-8AD8-0C21-42A01D828328}"/>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1400" b="1" dirty="0">
                <a:solidFill>
                  <a:schemeClr val="bg1"/>
                </a:solidFill>
                <a:latin typeface="Microsoft New Tai Lue"/>
              </a:rPr>
              <a:t>Fremhæv ord </a:t>
            </a:r>
            <a:r>
              <a:rPr lang="da-DK" sz="1400" b="0" dirty="0">
                <a:solidFill>
                  <a:schemeClr val="bg1"/>
                </a:solidFill>
                <a:latin typeface="Microsoft New Tai Lue"/>
              </a:rPr>
              <a:t>i overskrift ved at bruge </a:t>
            </a:r>
            <a:r>
              <a:rPr lang="da-DK" sz="1400" b="1" dirty="0">
                <a:solidFill>
                  <a:schemeClr val="bg1"/>
                </a:solidFill>
                <a:latin typeface="Microsoft New Tai Lue"/>
              </a:rPr>
              <a:t>fed skrift</a:t>
            </a:r>
            <a:endParaRPr lang="da-DK" sz="1400" b="0" dirty="0">
              <a:solidFill>
                <a:schemeClr val="bg1"/>
              </a:solidFill>
              <a:latin typeface="Microsoft New Tai Lue"/>
            </a:endParaRPr>
          </a:p>
        </p:txBody>
      </p:sp>
    </p:spTree>
    <p:extLst>
      <p:ext uri="{BB962C8B-B14F-4D97-AF65-F5344CB8AC3E}">
        <p14:creationId xmlns:p14="http://schemas.microsoft.com/office/powerpoint/2010/main" val="1717169259"/>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og billede E">
    <p:bg>
      <p:bgRef idx="1001">
        <a:schemeClr val="bg1"/>
      </p:bgRef>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0" y="331200"/>
            <a:ext cx="12191999" cy="6526800"/>
          </a:xfrm>
          <a:solidFill>
            <a:schemeClr val="tx1">
              <a:lumMod val="75000"/>
            </a:schemeClr>
          </a:solidFill>
        </p:spPr>
        <p:txBody>
          <a:bodyPr lIns="0" tIns="2628000" rIns="0" anchor="t" anchorCtr="0"/>
          <a:lstStyle>
            <a:lvl1pPr marL="0" indent="0" algn="ctr">
              <a:buNone/>
              <a:defRPr sz="2400" b="0" i="0" baseline="0">
                <a:solidFill>
                  <a:schemeClr val="tx1"/>
                </a:solidFill>
                <a:sym typeface="Wingdings" panose="05000000000000000000" pitchFamily="2" charset="2"/>
              </a:defRPr>
            </a:lvl1pPr>
          </a:lstStyle>
          <a:p>
            <a:r>
              <a:rPr lang="da-DK" dirty="0"/>
              <a:t>Klik på ikonet, hvis du vil indsætte et billede </a:t>
            </a:r>
          </a:p>
        </p:txBody>
      </p:sp>
      <p:sp>
        <p:nvSpPr>
          <p:cNvPr id="2" name="Titel 1"/>
          <p:cNvSpPr>
            <a:spLocks noGrp="1"/>
          </p:cNvSpPr>
          <p:nvPr>
            <p:ph type="title" hasCustomPrompt="1"/>
          </p:nvPr>
        </p:nvSpPr>
        <p:spPr>
          <a:xfrm>
            <a:off x="588963" y="4161995"/>
            <a:ext cx="11012487" cy="2140380"/>
          </a:xfrm>
          <a:solidFill>
            <a:schemeClr val="bg1">
              <a:alpha val="46000"/>
            </a:schemeClr>
          </a:solidFill>
        </p:spPr>
        <p:txBody>
          <a:bodyPr wrap="square" lIns="252000" tIns="108000" rIns="252000" bIns="0">
            <a:spAutoFit/>
          </a:bodyPr>
          <a:lstStyle>
            <a:lvl1pPr algn="ctr">
              <a:defRPr sz="6600" b="1" cap="all" spc="0" baseline="0">
                <a:solidFill>
                  <a:schemeClr val="tx1"/>
                </a:solidFill>
              </a:defRPr>
            </a:lvl1pPr>
          </a:lstStyle>
          <a:p>
            <a:r>
              <a:rPr lang="da-DK" dirty="0"/>
              <a:t>Klik for at tilføje tekst...</a:t>
            </a:r>
          </a:p>
        </p:txBody>
      </p:sp>
      <p:sp>
        <p:nvSpPr>
          <p:cNvPr id="5" name="Pladsholder til dato 4"/>
          <p:cNvSpPr>
            <a:spLocks noGrp="1"/>
          </p:cNvSpPr>
          <p:nvPr>
            <p:ph type="dt" sz="half" idx="10"/>
          </p:nvPr>
        </p:nvSpPr>
        <p:spPr/>
        <p:txBody>
          <a:bodyPr/>
          <a:lstStyle/>
          <a:p>
            <a:fld id="{E66DEF25-ACCC-4F90-BF7A-77B4DDE7678A}" type="datetime1">
              <a:rPr lang="da-DK" smtClean="0"/>
              <a:t>06.02.2024</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
        <p:nvSpPr>
          <p:cNvPr id="4" name="TextBox 3">
            <a:extLst>
              <a:ext uri="{FF2B5EF4-FFF2-40B4-BE49-F238E27FC236}">
                <a16:creationId xmlns:a16="http://schemas.microsoft.com/office/drawing/2014/main" id="{F31727BB-AC18-C435-CD32-52483CA4B110}"/>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1400" b="1" dirty="0">
                <a:solidFill>
                  <a:schemeClr val="bg1"/>
                </a:solidFill>
                <a:latin typeface="Microsoft New Tai Lue"/>
              </a:rPr>
              <a:t>Fremhæv ord </a:t>
            </a:r>
            <a:r>
              <a:rPr lang="da-DK" sz="1400" b="0" dirty="0">
                <a:solidFill>
                  <a:schemeClr val="bg1"/>
                </a:solidFill>
                <a:latin typeface="Microsoft New Tai Lue"/>
              </a:rPr>
              <a:t>i overskrift ved at bruge </a:t>
            </a:r>
            <a:r>
              <a:rPr lang="da-DK" sz="1400" b="1" dirty="0">
                <a:solidFill>
                  <a:schemeClr val="bg1"/>
                </a:solidFill>
                <a:latin typeface="Microsoft New Tai Lue"/>
              </a:rPr>
              <a:t>fed skrift</a:t>
            </a:r>
            <a:endParaRPr lang="da-DK" sz="1400" b="0" dirty="0">
              <a:solidFill>
                <a:schemeClr val="bg1"/>
              </a:solidFill>
              <a:latin typeface="Microsoft New Tai Lue"/>
            </a:endParaRPr>
          </a:p>
        </p:txBody>
      </p:sp>
    </p:spTree>
    <p:extLst>
      <p:ext uri="{BB962C8B-B14F-4D97-AF65-F5344CB8AC3E}">
        <p14:creationId xmlns:p14="http://schemas.microsoft.com/office/powerpoint/2010/main" val="573279729"/>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pørgsmål &amp; kommentarer">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C9E8B2A5-1DCC-48EA-93B7-A2D65B200BE6}" type="datetime1">
              <a:rPr lang="da-DK" smtClean="0"/>
              <a:t>06.02.2024</a:t>
            </a:fld>
            <a:endParaRPr lang="da-DK" dirty="0"/>
          </a:p>
        </p:txBody>
      </p:sp>
      <p:sp>
        <p:nvSpPr>
          <p:cNvPr id="7" name="?">
            <a:extLst>
              <a:ext uri="{FF2B5EF4-FFF2-40B4-BE49-F238E27FC236}">
                <a16:creationId xmlns:a16="http://schemas.microsoft.com/office/drawing/2014/main" id="{C9382B17-B390-C8C0-F5F8-7665434C718C}"/>
              </a:ext>
            </a:extLst>
          </p:cNvPr>
          <p:cNvSpPr/>
          <p:nvPr userDrawn="1"/>
        </p:nvSpPr>
        <p:spPr>
          <a:xfrm>
            <a:off x="3642413" y="900524"/>
            <a:ext cx="4787900" cy="5558804"/>
          </a:xfrm>
          <a:prstGeom prst="rect">
            <a:avLst/>
          </a:prstGeom>
        </p:spPr>
        <p:txBody>
          <a:bodyPr wrap="square" rtlCol="0" anchor="t" anchorCtr="0">
            <a:noAutofit/>
          </a:bodyPr>
          <a:lstStyle/>
          <a:p>
            <a:pPr algn="ctr">
              <a:lnSpc>
                <a:spcPct val="83000"/>
              </a:lnSpc>
            </a:pPr>
            <a:r>
              <a:rPr lang="da-DK" sz="59500" b="1" dirty="0">
                <a:solidFill>
                  <a:schemeClr val="tx1">
                    <a:alpha val="14559"/>
                  </a:schemeClr>
                </a:solidFill>
              </a:rPr>
              <a:t>?</a:t>
            </a:r>
          </a:p>
        </p:txBody>
      </p:sp>
      <p:sp>
        <p:nvSpPr>
          <p:cNvPr id="3" name="Title 2">
            <a:extLst>
              <a:ext uri="{FF2B5EF4-FFF2-40B4-BE49-F238E27FC236}">
                <a16:creationId xmlns:a16="http://schemas.microsoft.com/office/drawing/2014/main" id="{2E0714F6-6F11-9826-9767-37567B1EC5DC}"/>
              </a:ext>
            </a:extLst>
          </p:cNvPr>
          <p:cNvSpPr>
            <a:spLocks noGrp="1"/>
          </p:cNvSpPr>
          <p:nvPr>
            <p:ph type="title" hasCustomPrompt="1"/>
          </p:nvPr>
        </p:nvSpPr>
        <p:spPr>
          <a:xfrm>
            <a:off x="2139732" y="1628776"/>
            <a:ext cx="9461718" cy="3999626"/>
          </a:xfrm>
        </p:spPr>
        <p:txBody>
          <a:bodyPr anchor="ctr" anchorCtr="0"/>
          <a:lstStyle>
            <a:lvl1pPr>
              <a:lnSpc>
                <a:spcPct val="83000"/>
              </a:lnSpc>
              <a:defRPr sz="9600" b="1">
                <a:solidFill>
                  <a:schemeClr val="bg1"/>
                </a:solidFill>
              </a:defRPr>
            </a:lvl1pPr>
          </a:lstStyle>
          <a:p>
            <a:r>
              <a:rPr lang="da-DK" dirty="0"/>
              <a:t>Klik for at tilføje tekst...</a:t>
            </a:r>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2" name="TextBox 1">
            <a:extLst>
              <a:ext uri="{FF2B5EF4-FFF2-40B4-BE49-F238E27FC236}">
                <a16:creationId xmlns:a16="http://schemas.microsoft.com/office/drawing/2014/main" id="{01861DB2-11FB-99E1-B80B-1463133B9A24}"/>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1400" b="1" dirty="0">
                <a:solidFill>
                  <a:schemeClr val="tx1"/>
                </a:solidFill>
                <a:latin typeface="Microsoft New Tai Lue"/>
              </a:rPr>
              <a:t>Fremhæv ord </a:t>
            </a:r>
            <a:r>
              <a:rPr lang="da-DK" sz="1400" b="0" dirty="0">
                <a:solidFill>
                  <a:schemeClr val="tx1"/>
                </a:solidFill>
                <a:latin typeface="Microsoft New Tai Lue"/>
              </a:rPr>
              <a:t>i overskrift ved at bruge </a:t>
            </a:r>
            <a:r>
              <a:rPr lang="da-DK" sz="1400" b="1" dirty="0">
                <a:solidFill>
                  <a:schemeClr val="tx1"/>
                </a:solidFill>
                <a:latin typeface="Microsoft New Tai Lue"/>
              </a:rPr>
              <a:t>fed skrift</a:t>
            </a:r>
            <a:endParaRPr lang="da-DK" sz="1400" b="0" dirty="0">
              <a:solidFill>
                <a:schemeClr val="tx1"/>
              </a:solidFill>
              <a:latin typeface="Microsoft New Tai Lue"/>
            </a:endParaRPr>
          </a:p>
        </p:txBody>
      </p:sp>
    </p:spTree>
    <p:extLst>
      <p:ext uri="{BB962C8B-B14F-4D97-AF65-F5344CB8AC3E}">
        <p14:creationId xmlns:p14="http://schemas.microsoft.com/office/powerpoint/2010/main" val="3027284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billede lille højre">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a:stretch>
              <a:fillRect/>
            </a:stretch>
          </a:blipFill>
        </p:spPr>
        <p:txBody>
          <a:bodyPr lIns="1080000" tIns="360000" rIns="6408000" anchor="ctr" anchorCtr="0"/>
          <a:lstStyle>
            <a:lvl1pPr marL="0" indent="0" algn="r">
              <a:buNone/>
              <a:defRPr sz="2400" b="1" i="0" baseline="0">
                <a:solidFill>
                  <a:schemeClr val="bg1"/>
                </a:solidFill>
                <a:sym typeface="Wingdings" panose="05000000000000000000" pitchFamily="2" charset="2"/>
              </a:defRPr>
            </a:lvl1pPr>
          </a:lstStyle>
          <a:p>
            <a:r>
              <a:rPr lang="da-DK" dirty="0"/>
              <a:t>Klik på ikonet, hvis du vil indsætte et billede  </a:t>
            </a:r>
          </a:p>
        </p:txBody>
      </p:sp>
      <p:sp>
        <p:nvSpPr>
          <p:cNvPr id="22" name="Titel 2"/>
          <p:cNvSpPr>
            <a:spLocks noGrp="1"/>
          </p:cNvSpPr>
          <p:nvPr>
            <p:ph type="ctrTitle"/>
          </p:nvPr>
        </p:nvSpPr>
        <p:spPr>
          <a:xfrm>
            <a:off x="6243638" y="2271092"/>
            <a:ext cx="5948362" cy="3895200"/>
          </a:xfrm>
          <a:blipFill>
            <a:blip r:embed="rId3"/>
            <a:stretch>
              <a:fillRect/>
            </a:stretch>
          </a:blipFill>
        </p:spPr>
        <p:txBody>
          <a:bodyPr lIns="360000" tIns="468000" rIns="540000" bIns="2448000" anchor="b" anchorCtr="0">
            <a:noAutofit/>
          </a:bodyPr>
          <a:lstStyle>
            <a:lvl1pPr algn="l">
              <a:lnSpc>
                <a:spcPts val="4000"/>
              </a:lnSpc>
              <a:defRPr sz="3600">
                <a:solidFill>
                  <a:schemeClr val="bg1"/>
                </a:solidFill>
              </a:defRPr>
            </a:lvl1pPr>
          </a:lstStyle>
          <a:p>
            <a:r>
              <a:rPr lang="en-US"/>
              <a:t>Click to edit Master title style</a:t>
            </a:r>
            <a:endParaRPr lang="da-DK" dirty="0"/>
          </a:p>
        </p:txBody>
      </p:sp>
      <p:sp>
        <p:nvSpPr>
          <p:cNvPr id="10" name="Titel 1"/>
          <p:cNvSpPr>
            <a:spLocks noGrp="1"/>
          </p:cNvSpPr>
          <p:nvPr>
            <p:ph type="body" sz="quarter" idx="15" hasCustomPrompt="1"/>
          </p:nvPr>
        </p:nvSpPr>
        <p:spPr>
          <a:xfrm>
            <a:off x="6622258" y="2610941"/>
            <a:ext cx="4962920" cy="1109335"/>
          </a:xfrm>
        </p:spPr>
        <p:txBody>
          <a:bodyPr rIns="0">
            <a:noAutofit/>
          </a:bodyPr>
          <a:lstStyle>
            <a:lvl1pPr marL="0" indent="0">
              <a:lnSpc>
                <a:spcPct val="100000"/>
              </a:lnSpc>
              <a:spcBef>
                <a:spcPts val="0"/>
              </a:spcBef>
              <a:buNone/>
              <a:defRPr sz="3600" b="0" i="0" baseline="0">
                <a:solidFill>
                  <a:schemeClr val="accent1"/>
                </a:solidFill>
                <a:latin typeface="+mj-lt"/>
              </a:defRPr>
            </a:lvl1pPr>
          </a:lstStyle>
          <a:p>
            <a:pPr lvl="0"/>
            <a:r>
              <a:rPr lang="da-DK" dirty="0"/>
              <a:t>Klik for at tilføje titel</a:t>
            </a:r>
          </a:p>
        </p:txBody>
      </p:sp>
      <p:sp>
        <p:nvSpPr>
          <p:cNvPr id="9" name="Pladsholder til tekst 14"/>
          <p:cNvSpPr>
            <a:spLocks noGrp="1"/>
          </p:cNvSpPr>
          <p:nvPr>
            <p:ph type="body" sz="quarter" idx="13" hasCustomPrompt="1"/>
          </p:nvPr>
        </p:nvSpPr>
        <p:spPr>
          <a:xfrm>
            <a:off x="6622257" y="4053600"/>
            <a:ext cx="4979193" cy="899766"/>
          </a:xfrm>
        </p:spPr>
        <p:txBody>
          <a:bodyPr r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0" i="0" baseline="0"/>
            </a:lvl1pPr>
          </a:lstStyle>
          <a:p>
            <a:pPr lvl="0"/>
            <a:r>
              <a:rPr lang="da-DK" dirty="0"/>
              <a:t>Navn på oplægsholder, KU-enhed, sted og dato</a:t>
            </a:r>
          </a:p>
        </p:txBody>
      </p:sp>
      <p:sp>
        <p:nvSpPr>
          <p:cNvPr id="4" name="Pladsholder til dato 3"/>
          <p:cNvSpPr>
            <a:spLocks noGrp="1"/>
          </p:cNvSpPr>
          <p:nvPr>
            <p:ph type="dt" sz="half" idx="10"/>
          </p:nvPr>
        </p:nvSpPr>
        <p:spPr>
          <a:xfrm>
            <a:off x="0" y="6858000"/>
            <a:ext cx="0" cy="0"/>
          </a:xfrm>
        </p:spPr>
        <p:txBody>
          <a:bodyPr/>
          <a:lstStyle>
            <a:lvl1pPr>
              <a:defRPr sz="100">
                <a:noFill/>
              </a:defRPr>
            </a:lvl1pPr>
          </a:lstStyle>
          <a:p>
            <a:fld id="{6E5195FB-CC23-4662-BC95-6C4057FF490E}" type="datetime1">
              <a:rPr lang="da-DK" smtClean="0"/>
              <a:t>06.02.2024</a:t>
            </a:fld>
            <a:endParaRPr lang="da-DK" dirty="0"/>
          </a:p>
        </p:txBody>
      </p:sp>
      <p:sp>
        <p:nvSpPr>
          <p:cNvPr id="5" name="Pladsholder til sidefod 4"/>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Pladsholder til slidenummer 5"/>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da-DK" smtClean="0"/>
              <a:pPr/>
              <a:t>‹#›</a:t>
            </a:fld>
            <a:endParaRPr lang="da-DK" dirty="0"/>
          </a:p>
        </p:txBody>
      </p:sp>
    </p:spTree>
    <p:extLst>
      <p:ext uri="{BB962C8B-B14F-4D97-AF65-F5344CB8AC3E}">
        <p14:creationId xmlns:p14="http://schemas.microsoft.com/office/powerpoint/2010/main" val="629679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18" name="Title 1"/>
          <p:cNvSpPr txBox="1">
            <a:spLocks/>
          </p:cNvSpPr>
          <p:nvPr userDrawn="1"/>
        </p:nvSpPr>
        <p:spPr>
          <a:xfrm>
            <a:off x="588964" y="613649"/>
            <a:ext cx="11012486" cy="879921"/>
          </a:xfrm>
          <a:prstGeom prst="rect">
            <a:avLst/>
          </a:prstGeom>
        </p:spPr>
        <p:txBody>
          <a:bodyPr vert="horz" lIns="0" tIns="0" rIns="0" bIns="0" rtlCol="0" anchor="t" anchorCtr="0">
            <a:noAutofit/>
          </a:bodyPr>
          <a:lstStyle>
            <a:lvl1pPr>
              <a:lnSpc>
                <a:spcPct val="100000"/>
              </a:lnSpc>
              <a:spcBef>
                <a:spcPct val="0"/>
              </a:spcBef>
              <a:buNone/>
              <a:defRPr sz="3200">
                <a:solidFill>
                  <a:schemeClr val="bg1"/>
                </a:solidFill>
                <a:latin typeface="+mj-lt"/>
                <a:ea typeface="+mj-ea"/>
                <a:cs typeface="+mj-cs"/>
              </a:defRPr>
            </a:lvl1pPr>
          </a:lstStyle>
          <a:p>
            <a:pPr lvl="0"/>
            <a:r>
              <a:rPr lang="da-DK" sz="3000" dirty="0">
                <a:solidFill>
                  <a:schemeClr val="tx1"/>
                </a:solidFill>
              </a:rPr>
              <a:t>Brugerguide</a:t>
            </a:r>
            <a:r>
              <a:rPr lang="da-DK" baseline="0" dirty="0">
                <a:solidFill>
                  <a:schemeClr val="tx1"/>
                </a:solidFill>
              </a:rPr>
              <a:t> </a:t>
            </a:r>
            <a:r>
              <a:rPr lang="da-DK" sz="1800" baseline="0" dirty="0">
                <a:solidFill>
                  <a:schemeClr val="tx1"/>
                </a:solidFill>
              </a:rPr>
              <a:t>– </a:t>
            </a:r>
            <a:r>
              <a:rPr lang="da-DK" sz="1800" dirty="0">
                <a:solidFill>
                  <a:schemeClr val="tx1"/>
                </a:solidFill>
              </a:rPr>
              <a:t>Slet, før du færdiggør din</a:t>
            </a:r>
            <a:r>
              <a:rPr lang="da-DK" sz="1800" baseline="0" dirty="0">
                <a:solidFill>
                  <a:schemeClr val="tx1"/>
                </a:solidFill>
              </a:rPr>
              <a:t> </a:t>
            </a:r>
            <a:r>
              <a:rPr lang="da-DK" sz="1800" dirty="0">
                <a:solidFill>
                  <a:schemeClr val="tx1"/>
                </a:solidFill>
              </a:rPr>
              <a:t>præsentation</a:t>
            </a:r>
          </a:p>
        </p:txBody>
      </p:sp>
      <p:sp>
        <p:nvSpPr>
          <p:cNvPr id="48" name="Text Box 48"/>
          <p:cNvSpPr txBox="1">
            <a:spLocks noChangeArrowheads="1"/>
          </p:cNvSpPr>
          <p:nvPr userDrawn="1"/>
        </p:nvSpPr>
        <p:spPr bwMode="auto">
          <a:xfrm>
            <a:off x="587376" y="1640495"/>
            <a:ext cx="1750290" cy="384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KU-skabeloner til PowerPoint</a:t>
            </a:r>
            <a:br>
              <a:rPr lang="da-DK" sz="1000" b="1" noProof="1">
                <a:solidFill>
                  <a:schemeClr val="tx1"/>
                </a:solidFill>
                <a:latin typeface="+mn-lt"/>
                <a:cs typeface="Arial" panose="020B0604020202020204" pitchFamily="34" charset="0"/>
              </a:rPr>
            </a:br>
            <a:r>
              <a:rPr lang="da-DK" sz="800" dirty="0">
                <a:effectLst/>
                <a:latin typeface="+mj-lt"/>
                <a:ea typeface="Calibri" panose="020F0502020204030204" pitchFamily="34" charset="0"/>
                <a:cs typeface="Times New Roman" panose="02020603050405020304" pitchFamily="18" charset="0"/>
              </a:rPr>
              <a:t>Når du åbner PowerPoint på din KU-pc, åbner en skabelon i 16:9-format og med dansk KU-logo.</a:t>
            </a:r>
          </a:p>
          <a:p>
            <a:pPr>
              <a:lnSpc>
                <a:spcPct val="115000"/>
              </a:lnSpc>
              <a:spcAft>
                <a:spcPts val="1000"/>
              </a:spcAft>
            </a:pPr>
            <a:r>
              <a:rPr lang="da-DK" sz="800" dirty="0">
                <a:effectLst/>
                <a:latin typeface="+mj-lt"/>
                <a:ea typeface="Calibri" panose="020F0502020204030204" pitchFamily="34" charset="0"/>
                <a:cs typeface="Times New Roman" panose="02020603050405020304" pitchFamily="18" charset="0"/>
              </a:rPr>
              <a:t>Når du klikker på KU-fanen i værktøjslinjen, kan du via knappen ”Vælg Skabelon” vælge mellem skabeloner</a:t>
            </a:r>
          </a:p>
          <a:p>
            <a:pPr marL="88900" lvl="0" indent="-88900">
              <a:lnSpc>
                <a:spcPct val="115000"/>
              </a:lnSpc>
              <a:spcAft>
                <a:spcPts val="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på henholdsvis dansk og engelsk </a:t>
            </a:r>
          </a:p>
          <a:p>
            <a:pPr marL="88900" lvl="0" indent="-88900">
              <a:lnSpc>
                <a:spcPct val="115000"/>
              </a:lnSpc>
              <a:spcAft>
                <a:spcPts val="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i ”fuld” eller ”lille” version (i den fulde version ser du et eksempel på hver diastype i venstrespalten)</a:t>
            </a:r>
          </a:p>
          <a:p>
            <a:pPr marL="88900" lvl="0" indent="-88900">
              <a:lnSpc>
                <a:spcPct val="115000"/>
              </a:lnSpc>
              <a:spcAft>
                <a:spcPts val="100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samt en demopræsentation med indsat tekst på engelsk</a:t>
            </a:r>
          </a:p>
          <a:p>
            <a:pPr>
              <a:lnSpc>
                <a:spcPct val="115000"/>
              </a:lnSpc>
              <a:spcAft>
                <a:spcPts val="1000"/>
              </a:spcAft>
            </a:pPr>
            <a:r>
              <a:rPr lang="da-DK" sz="800" dirty="0">
                <a:effectLst/>
                <a:latin typeface="+mj-lt"/>
                <a:ea typeface="Calibri" panose="020F0502020204030204" pitchFamily="34" charset="0"/>
                <a:cs typeface="Times New Roman" panose="02020603050405020304" pitchFamily="18" charset="0"/>
              </a:rPr>
              <a:t>Hvis du bruger en ”fuld” version, skal du slette de dias, du ikke vil bruge.</a:t>
            </a:r>
            <a:br>
              <a:rPr lang="da-DK" sz="800" dirty="0">
                <a:effectLst/>
                <a:latin typeface="+mj-lt"/>
                <a:ea typeface="Calibri" panose="020F0502020204030204" pitchFamily="34" charset="0"/>
                <a:cs typeface="Times New Roman" panose="02020603050405020304" pitchFamily="18" charset="0"/>
              </a:rPr>
            </a:br>
            <a:br>
              <a:rPr lang="da-DK" sz="800" dirty="0">
                <a:effectLst/>
                <a:latin typeface="+mj-lt"/>
                <a:ea typeface="Calibri" panose="020F0502020204030204" pitchFamily="34" charset="0"/>
                <a:cs typeface="Times New Roman" panose="02020603050405020304" pitchFamily="18" charset="0"/>
              </a:rPr>
            </a:br>
            <a:r>
              <a:rPr lang="da-DK" sz="800" dirty="0">
                <a:effectLst/>
                <a:latin typeface="+mj-lt"/>
                <a:ea typeface="Calibri" panose="020F0502020204030204" pitchFamily="34" charset="0"/>
                <a:cs typeface="Times New Roman" panose="02020603050405020304" pitchFamily="18" charset="0"/>
              </a:rPr>
              <a:t>Mac-brugere m.fl. kan hente PowerPoint-skabelonerne på</a:t>
            </a:r>
            <a:r>
              <a:rPr lang="da-DK" sz="800" baseline="0" dirty="0">
                <a:effectLst/>
                <a:latin typeface="+mj-lt"/>
                <a:ea typeface="Calibri" panose="020F0502020204030204" pitchFamily="34" charset="0"/>
                <a:cs typeface="Times New Roman" panose="02020603050405020304" pitchFamily="18" charset="0"/>
              </a:rPr>
              <a:t> </a:t>
            </a:r>
            <a:r>
              <a:rPr lang="da-DK" sz="800" dirty="0">
                <a:solidFill>
                  <a:schemeClr val="accent4"/>
                </a:solidFill>
                <a:effectLst/>
                <a:latin typeface="+mj-lt"/>
                <a:ea typeface="Calibri" panose="020F0502020204030204" pitchFamily="34" charset="0"/>
                <a:cs typeface="Times New Roman" panose="02020603050405020304" pitchFamily="18" charset="0"/>
                <a:hlinkClick r:id="rId2"/>
              </a:rPr>
              <a:t>www.designguide.ku.dk/skabeloner/powerpoint/</a:t>
            </a:r>
            <a:br>
              <a:rPr lang="da-DK" sz="800" dirty="0">
                <a:solidFill>
                  <a:schemeClr val="accent4"/>
                </a:solidFill>
                <a:effectLst/>
                <a:latin typeface="+mj-lt"/>
                <a:ea typeface="Calibri" panose="020F0502020204030204" pitchFamily="34" charset="0"/>
                <a:cs typeface="Times New Roman" panose="02020603050405020304" pitchFamily="18" charset="0"/>
                <a:hlinkClick r:id="rId2"/>
              </a:rPr>
            </a:br>
            <a:r>
              <a:rPr lang="da-DK" sz="800" dirty="0">
                <a:solidFill>
                  <a:schemeClr val="accent4"/>
                </a:solidFill>
                <a:effectLst/>
                <a:latin typeface="+mj-lt"/>
                <a:ea typeface="Calibri" panose="020F0502020204030204" pitchFamily="34" charset="0"/>
                <a:cs typeface="Times New Roman" panose="02020603050405020304" pitchFamily="18" charset="0"/>
                <a:hlinkClick r:id="rId2"/>
              </a:rPr>
              <a:t>praesentationer/</a:t>
            </a:r>
            <a:endParaRPr lang="da-DK" sz="800" dirty="0">
              <a:solidFill>
                <a:schemeClr val="accent4"/>
              </a:solidFill>
              <a:effectLst/>
              <a:latin typeface="+mj-lt"/>
              <a:ea typeface="Calibri" panose="020F0502020204030204" pitchFamily="34" charset="0"/>
              <a:cs typeface="Times New Roman" panose="02020603050405020304" pitchFamily="18" charset="0"/>
            </a:endParaRPr>
          </a:p>
        </p:txBody>
      </p:sp>
      <p:sp>
        <p:nvSpPr>
          <p:cNvPr id="49" name="Text Box 48"/>
          <p:cNvSpPr txBox="1">
            <a:spLocks noChangeArrowheads="1"/>
          </p:cNvSpPr>
          <p:nvPr userDrawn="1"/>
        </p:nvSpPr>
        <p:spPr bwMode="auto">
          <a:xfrm>
            <a:off x="2576655" y="4237555"/>
            <a:ext cx="1755548" cy="17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Indsæt  din enheds navn (fx institut), sidenummer og dato</a:t>
            </a:r>
            <a:br>
              <a:rPr lang="da-DK" sz="1000" b="1" noProof="1">
                <a:solidFill>
                  <a:schemeClr val="tx1"/>
                </a:solidFill>
                <a:latin typeface="+mj-lt"/>
                <a:cs typeface="Arial" panose="020B0604020202020204" pitchFamily="34" charset="0"/>
              </a:rPr>
            </a:br>
            <a:r>
              <a:rPr lang="da-DK" sz="800" b="1" dirty="0">
                <a:effectLst/>
                <a:latin typeface="+mj-lt"/>
                <a:ea typeface="Calibri" panose="020F0502020204030204" pitchFamily="34" charset="0"/>
                <a:cs typeface="Times New Roman" panose="02020603050405020304" pitchFamily="18" charset="0"/>
              </a:rPr>
              <a:t>1. </a:t>
            </a:r>
            <a:r>
              <a:rPr lang="da-DK" sz="800" dirty="0">
                <a:effectLst/>
                <a:latin typeface="+mj-lt"/>
                <a:ea typeface="Calibri" panose="020F0502020204030204" pitchFamily="34" charset="0"/>
                <a:cs typeface="Times New Roman" panose="02020603050405020304" pitchFamily="18" charset="0"/>
              </a:rPr>
              <a:t>Vælg </a:t>
            </a:r>
            <a:r>
              <a:rPr lang="da-DK" sz="800" b="1" dirty="0">
                <a:effectLst/>
                <a:latin typeface="+mj-lt"/>
                <a:ea typeface="Calibri" panose="020F0502020204030204" pitchFamily="34" charset="0"/>
                <a:cs typeface="Times New Roman" panose="02020603050405020304" pitchFamily="18" charset="0"/>
              </a:rPr>
              <a:t>Indsæt </a:t>
            </a:r>
            <a:r>
              <a:rPr lang="da-DK" sz="800" dirty="0">
                <a:effectLst/>
                <a:latin typeface="+mj-lt"/>
                <a:ea typeface="Calibri" panose="020F0502020204030204" pitchFamily="34" charset="0"/>
                <a:cs typeface="Times New Roman" panose="02020603050405020304" pitchFamily="18" charset="0"/>
              </a:rPr>
              <a:t>i topmenuen </a:t>
            </a:r>
          </a:p>
          <a:p>
            <a:pPr>
              <a:lnSpc>
                <a:spcPct val="90000"/>
              </a:lnSpc>
              <a:spcAft>
                <a:spcPts val="1000"/>
              </a:spcAft>
            </a:pPr>
            <a:r>
              <a:rPr lang="da-DK" sz="800" b="1" dirty="0">
                <a:effectLst/>
                <a:latin typeface="+mj-lt"/>
                <a:ea typeface="Calibri" panose="020F0502020204030204" pitchFamily="34" charset="0"/>
                <a:cs typeface="Times New Roman" panose="02020603050405020304" pitchFamily="18" charset="0"/>
              </a:rPr>
              <a:t>2. </a:t>
            </a:r>
            <a:r>
              <a:rPr lang="da-DK" sz="800" dirty="0">
                <a:effectLst/>
                <a:latin typeface="+mj-lt"/>
                <a:ea typeface="Calibri" panose="020F0502020204030204" pitchFamily="34" charset="0"/>
                <a:cs typeface="Times New Roman" panose="02020603050405020304" pitchFamily="18" charset="0"/>
              </a:rPr>
              <a:t>Vælg </a:t>
            </a:r>
            <a:r>
              <a:rPr lang="da-DK" sz="800" b="1" dirty="0">
                <a:effectLst/>
                <a:latin typeface="+mj-lt"/>
                <a:ea typeface="Calibri" panose="020F0502020204030204" pitchFamily="34" charset="0"/>
                <a:cs typeface="Times New Roman" panose="02020603050405020304" pitchFamily="18" charset="0"/>
              </a:rPr>
              <a:t>Sidehoved og Sidefod</a:t>
            </a:r>
          </a:p>
          <a:p>
            <a:pPr>
              <a:lnSpc>
                <a:spcPct val="90000"/>
              </a:lnSpc>
              <a:spcAft>
                <a:spcPts val="1000"/>
              </a:spcAft>
            </a:pPr>
            <a:r>
              <a:rPr lang="da-DK" sz="800" b="1" dirty="0">
                <a:effectLst/>
                <a:latin typeface="+mj-lt"/>
                <a:ea typeface="Calibri" panose="020F0502020204030204" pitchFamily="34" charset="0"/>
                <a:cs typeface="Times New Roman" panose="02020603050405020304" pitchFamily="18" charset="0"/>
              </a:rPr>
              <a:t>3. </a:t>
            </a:r>
            <a:r>
              <a:rPr lang="da-DK" sz="800" dirty="0">
                <a:effectLst/>
                <a:latin typeface="+mj-lt"/>
                <a:ea typeface="Calibri" panose="020F0502020204030204" pitchFamily="34" charset="0"/>
                <a:cs typeface="Times New Roman" panose="02020603050405020304" pitchFamily="18" charset="0"/>
              </a:rPr>
              <a:t>Udfyld felterne</a:t>
            </a:r>
          </a:p>
          <a:p>
            <a:pPr>
              <a:lnSpc>
                <a:spcPct val="90000"/>
              </a:lnSpc>
              <a:spcAft>
                <a:spcPts val="1000"/>
              </a:spcAft>
            </a:pPr>
            <a:r>
              <a:rPr lang="da-DK" sz="800" dirty="0">
                <a:effectLst/>
                <a:latin typeface="+mj-lt"/>
                <a:ea typeface="Calibri" panose="020F0502020204030204" pitchFamily="34" charset="0"/>
                <a:cs typeface="Times New Roman" panose="02020603050405020304" pitchFamily="18" charset="0"/>
              </a:rPr>
              <a:t>4. Vælg </a:t>
            </a:r>
            <a:r>
              <a:rPr lang="da-DK" sz="800" b="1" dirty="0">
                <a:effectLst/>
                <a:latin typeface="+mj-lt"/>
                <a:ea typeface="Calibri" panose="020F0502020204030204" pitchFamily="34" charset="0"/>
                <a:cs typeface="Times New Roman" panose="02020603050405020304" pitchFamily="18" charset="0"/>
              </a:rPr>
              <a:t>Anvend på alle </a:t>
            </a:r>
            <a:r>
              <a:rPr lang="da-DK" sz="800" dirty="0">
                <a:effectLst/>
                <a:latin typeface="+mj-lt"/>
                <a:ea typeface="Calibri" panose="020F0502020204030204" pitchFamily="34" charset="0"/>
                <a:cs typeface="Times New Roman" panose="02020603050405020304" pitchFamily="18" charset="0"/>
              </a:rPr>
              <a:t>- eller </a:t>
            </a:r>
            <a:r>
              <a:rPr lang="da-DK" sz="800" b="1" dirty="0">
                <a:effectLst/>
                <a:latin typeface="+mj-lt"/>
                <a:ea typeface="Calibri" panose="020F0502020204030204" pitchFamily="34" charset="0"/>
                <a:cs typeface="Times New Roman" panose="02020603050405020304" pitchFamily="18" charset="0"/>
              </a:rPr>
              <a:t>Anvend</a:t>
            </a:r>
            <a:r>
              <a:rPr lang="da-DK" sz="800" dirty="0">
                <a:effectLst/>
                <a:latin typeface="+mj-lt"/>
                <a:ea typeface="Calibri" panose="020F0502020204030204" pitchFamily="34" charset="0"/>
                <a:cs typeface="Times New Roman" panose="02020603050405020304" pitchFamily="18" charset="0"/>
              </a:rPr>
              <a:t>, hvis det kun skal være på et enkelt dias/slide</a:t>
            </a:r>
          </a:p>
          <a:p>
            <a:pPr>
              <a:lnSpc>
                <a:spcPct val="90000"/>
              </a:lnSpc>
              <a:spcAft>
                <a:spcPts val="1000"/>
              </a:spcAft>
            </a:pPr>
            <a:r>
              <a:rPr lang="da-DK" sz="800" dirty="0">
                <a:effectLst/>
                <a:latin typeface="+mj-lt"/>
                <a:ea typeface="Calibri" panose="020F0502020204030204" pitchFamily="34" charset="0"/>
                <a:cs typeface="Times New Roman" panose="02020603050405020304" pitchFamily="18" charset="0"/>
              </a:rPr>
              <a:t>Oplysningerne placeres i højre side af den grå topbjælke.</a:t>
            </a:r>
          </a:p>
        </p:txBody>
      </p:sp>
      <p:sp>
        <p:nvSpPr>
          <p:cNvPr id="50" name="Text Box 48"/>
          <p:cNvSpPr txBox="1">
            <a:spLocks noChangeArrowheads="1"/>
          </p:cNvSpPr>
          <p:nvPr userDrawn="1"/>
        </p:nvSpPr>
        <p:spPr bwMode="auto">
          <a:xfrm>
            <a:off x="587375" y="5678667"/>
            <a:ext cx="18995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0"/>
              </a:spcAft>
              <a:defRPr/>
            </a:pPr>
            <a:r>
              <a:rPr lang="da-DK" sz="1000" b="1" noProof="1">
                <a:solidFill>
                  <a:schemeClr val="tx1"/>
                </a:solidFill>
                <a:latin typeface="+mn-lt"/>
                <a:cs typeface="Arial" panose="020B0604020202020204" pitchFamily="34" charset="0"/>
              </a:rPr>
              <a:t>Lav nyt dias/slide (hhv. 2010- + 2013- og 2016-version) </a:t>
            </a:r>
            <a:br>
              <a:rPr lang="da-DK" sz="1000" b="1" noProof="1">
                <a:solidFill>
                  <a:schemeClr val="tx1"/>
                </a:solidFill>
                <a:latin typeface="+mn-lt"/>
                <a:cs typeface="Arial" panose="020B0604020202020204" pitchFamily="34" charset="0"/>
              </a:rPr>
            </a:br>
            <a:r>
              <a:rPr lang="da-DK" altLang="da-DK" sz="800" b="1" noProof="1">
                <a:solidFill>
                  <a:schemeClr val="tx1"/>
                </a:solidFill>
                <a:latin typeface="+mn-lt"/>
                <a:cs typeface="Arial" panose="020B0604020202020204" pitchFamily="34" charset="0"/>
              </a:rPr>
              <a:t>1. </a:t>
            </a:r>
            <a:r>
              <a:rPr lang="da-DK" altLang="da-DK" sz="800" noProof="1">
                <a:solidFill>
                  <a:schemeClr val="tx1"/>
                </a:solidFill>
                <a:latin typeface="+mn-lt"/>
                <a:cs typeface="Arial" panose="020B0604020202020204" pitchFamily="34" charset="0"/>
              </a:rPr>
              <a:t>Klik på </a:t>
            </a:r>
            <a:r>
              <a:rPr lang="da-DK" altLang="da-DK" sz="800" b="1" noProof="1">
                <a:solidFill>
                  <a:schemeClr val="tx1"/>
                </a:solidFill>
                <a:latin typeface="+mn-lt"/>
                <a:cs typeface="Arial" panose="020B0604020202020204" pitchFamily="34" charset="0"/>
              </a:rPr>
              <a:t>Startside/Hjem</a:t>
            </a:r>
          </a:p>
        </p:txBody>
      </p:sp>
      <p:pic>
        <p:nvPicPr>
          <p:cNvPr id="51" name="Billede 40"/>
          <p:cNvPicPr>
            <a:picLocks noChangeAspect="1"/>
          </p:cNvPicPr>
          <p:nvPr userDrawn="1"/>
        </p:nvPicPr>
        <p:blipFill rotWithShape="1">
          <a:blip r:embed="rId3"/>
          <a:srcRect l="36944" r="2272" b="69429"/>
          <a:stretch/>
        </p:blipFill>
        <p:spPr>
          <a:xfrm>
            <a:off x="4157637" y="2940574"/>
            <a:ext cx="395416" cy="126627"/>
          </a:xfrm>
          <a:prstGeom prst="rect">
            <a:avLst/>
          </a:prstGeom>
        </p:spPr>
      </p:pic>
      <p:sp>
        <p:nvSpPr>
          <p:cNvPr id="52" name="Text Box 48"/>
          <p:cNvSpPr txBox="1">
            <a:spLocks noChangeArrowheads="1"/>
          </p:cNvSpPr>
          <p:nvPr userDrawn="1"/>
        </p:nvSpPr>
        <p:spPr bwMode="auto">
          <a:xfrm>
            <a:off x="2587038" y="2582327"/>
            <a:ext cx="1624241"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Diastype</a:t>
            </a:r>
            <a:br>
              <a:rPr lang="da-DK" sz="1000" b="1" noProof="1">
                <a:solidFill>
                  <a:schemeClr val="tx1"/>
                </a:solidFill>
                <a:latin typeface="+mn-lt"/>
                <a:cs typeface="Arial" panose="020B0604020202020204" pitchFamily="34" charset="0"/>
              </a:rPr>
            </a:br>
            <a:r>
              <a:rPr lang="da-DK" altLang="da-DK" sz="800" b="1" noProof="1">
                <a:solidFill>
                  <a:schemeClr val="tx1"/>
                </a:solidFill>
                <a:latin typeface="+mn-lt"/>
                <a:cs typeface="Arial" panose="020B0604020202020204" pitchFamily="34" charset="0"/>
              </a:rPr>
              <a:t>1. </a:t>
            </a:r>
            <a:r>
              <a:rPr lang="da-DK" altLang="da-DK" sz="800" noProof="1">
                <a:solidFill>
                  <a:schemeClr val="tx1"/>
                </a:solidFill>
                <a:latin typeface="+mn-lt"/>
                <a:cs typeface="Arial" panose="020B0604020202020204" pitchFamily="34" charset="0"/>
              </a:rPr>
              <a:t>Klik på </a:t>
            </a:r>
            <a:r>
              <a:rPr lang="da-DK" altLang="da-DK" sz="800" b="1" noProof="1">
                <a:solidFill>
                  <a:schemeClr val="tx1"/>
                </a:solidFill>
                <a:latin typeface="+mn-lt"/>
                <a:cs typeface="Arial" panose="020B0604020202020204" pitchFamily="34" charset="0"/>
              </a:rPr>
              <a:t>Startside/Hjem</a:t>
            </a:r>
          </a:p>
          <a:p>
            <a:pPr eaLnBrk="1" hangingPunct="1">
              <a:spcAft>
                <a:spcPts val="600"/>
              </a:spcAft>
              <a:defRPr/>
            </a:pPr>
            <a:r>
              <a:rPr lang="da-DK" altLang="da-DK" sz="800" b="1" noProof="1">
                <a:solidFill>
                  <a:schemeClr val="tx1"/>
                </a:solidFill>
                <a:latin typeface="+mn-lt"/>
                <a:cs typeface="Arial" panose="020B0604020202020204" pitchFamily="34" charset="0"/>
              </a:rPr>
              <a:t>2.</a:t>
            </a:r>
            <a:r>
              <a:rPr lang="da-DK" altLang="da-DK" sz="800" b="1" baseline="0" noProof="1">
                <a:solidFill>
                  <a:schemeClr val="tx1"/>
                </a:solidFill>
                <a:latin typeface="+mn-lt"/>
                <a:cs typeface="Arial" panose="020B0604020202020204" pitchFamily="34" charset="0"/>
              </a:rPr>
              <a:t> </a:t>
            </a:r>
            <a:r>
              <a:rPr lang="da-DK" altLang="da-DK" sz="800" baseline="0" noProof="1">
                <a:solidFill>
                  <a:schemeClr val="tx1"/>
                </a:solidFill>
                <a:latin typeface="+mn-lt"/>
                <a:cs typeface="Arial" panose="020B0604020202020204" pitchFamily="34" charset="0"/>
              </a:rPr>
              <a:t>Vælg </a:t>
            </a:r>
            <a:r>
              <a:rPr lang="da-DK" altLang="da-DK" sz="800" b="1" baseline="0" noProof="1">
                <a:solidFill>
                  <a:schemeClr val="tx1"/>
                </a:solidFill>
                <a:latin typeface="+mn-lt"/>
                <a:cs typeface="Arial" panose="020B0604020202020204" pitchFamily="34" charset="0"/>
              </a:rPr>
              <a:t>Layout</a:t>
            </a:r>
            <a:r>
              <a:rPr lang="da-DK" altLang="da-DK" sz="800" baseline="0" noProof="1">
                <a:solidFill>
                  <a:schemeClr val="tx1"/>
                </a:solidFill>
                <a:latin typeface="+mn-lt"/>
                <a:cs typeface="Arial" panose="020B0604020202020204" pitchFamily="34" charset="0"/>
              </a:rPr>
              <a:t> for at ændre dit nuværende dias/slide til et alternativt layout</a:t>
            </a:r>
          </a:p>
        </p:txBody>
      </p:sp>
      <p:sp>
        <p:nvSpPr>
          <p:cNvPr id="53" name="Text Box 48"/>
          <p:cNvSpPr txBox="1">
            <a:spLocks noChangeArrowheads="1"/>
          </p:cNvSpPr>
          <p:nvPr userDrawn="1"/>
        </p:nvSpPr>
        <p:spPr bwMode="auto">
          <a:xfrm>
            <a:off x="2576655" y="3571524"/>
            <a:ext cx="16346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Skrift</a:t>
            </a:r>
            <a:br>
              <a:rPr lang="da-DK" sz="1000" b="1" noProof="1">
                <a:solidFill>
                  <a:schemeClr val="tx1"/>
                </a:solidFill>
                <a:latin typeface="+mn-lt"/>
                <a:cs typeface="Arial" panose="020B0604020202020204" pitchFamily="34" charset="0"/>
              </a:rPr>
            </a:br>
            <a:r>
              <a:rPr lang="da-DK" altLang="da-DK" sz="800" b="0" noProof="1">
                <a:solidFill>
                  <a:schemeClr val="tx1"/>
                </a:solidFill>
                <a:latin typeface="+mn-lt"/>
                <a:cs typeface="Arial" panose="020B0604020202020204" pitchFamily="34" charset="0"/>
              </a:rPr>
              <a:t>KU Anvender skriften Microsoft New Tai Lue i PowerPoint.</a:t>
            </a:r>
            <a:endParaRPr lang="da-DK" altLang="da-DK" sz="800" b="0" baseline="0" noProof="1">
              <a:solidFill>
                <a:schemeClr val="tx1"/>
              </a:solidFill>
              <a:latin typeface="+mn-lt"/>
              <a:cs typeface="Arial" panose="020B0604020202020204" pitchFamily="34" charset="0"/>
            </a:endParaRPr>
          </a:p>
        </p:txBody>
      </p:sp>
      <p:sp>
        <p:nvSpPr>
          <p:cNvPr id="54" name="Text Box 48"/>
          <p:cNvSpPr txBox="1">
            <a:spLocks noChangeArrowheads="1"/>
          </p:cNvSpPr>
          <p:nvPr userDrawn="1"/>
        </p:nvSpPr>
        <p:spPr bwMode="auto">
          <a:xfrm>
            <a:off x="4739114" y="1627125"/>
            <a:ext cx="1634624"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0"/>
              </a:spcAft>
              <a:defRPr/>
            </a:pPr>
            <a:r>
              <a:rPr lang="da-DK" sz="1000" b="1" noProof="1">
                <a:solidFill>
                  <a:schemeClr val="tx1"/>
                </a:solidFill>
                <a:latin typeface="+mj-lt"/>
                <a:cs typeface="Arial" panose="020B0604020202020204" pitchFamily="34" charset="0"/>
              </a:rPr>
              <a:t>Gitter- og hjælpelinjer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For at se gitter- og hjælpelinjer</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1. </a:t>
            </a:r>
            <a:r>
              <a:rPr lang="da-DK" sz="800" b="0" noProof="1">
                <a:solidFill>
                  <a:schemeClr val="tx1"/>
                </a:solidFill>
                <a:latin typeface="+mj-lt"/>
                <a:cs typeface="Arial" panose="020B0604020202020204" pitchFamily="34" charset="0"/>
              </a:rPr>
              <a:t>Klik på </a:t>
            </a:r>
            <a:r>
              <a:rPr lang="da-DK" sz="800" b="1" noProof="1">
                <a:solidFill>
                  <a:schemeClr val="tx1"/>
                </a:solidFill>
                <a:latin typeface="+mj-lt"/>
                <a:cs typeface="Arial" panose="020B0604020202020204" pitchFamily="34" charset="0"/>
              </a:rPr>
              <a:t>Vis</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2. </a:t>
            </a:r>
            <a:r>
              <a:rPr lang="da-DK" sz="800" b="0" noProof="1">
                <a:solidFill>
                  <a:schemeClr val="tx1"/>
                </a:solidFill>
                <a:latin typeface="+mj-lt"/>
                <a:cs typeface="Arial" panose="020B0604020202020204" pitchFamily="34" charset="0"/>
              </a:rPr>
              <a:t>Vælg </a:t>
            </a:r>
            <a:r>
              <a:rPr lang="da-DK" sz="800" b="1" noProof="1">
                <a:solidFill>
                  <a:schemeClr val="tx1"/>
                </a:solidFill>
                <a:latin typeface="+mj-lt"/>
                <a:cs typeface="Arial" panose="020B0604020202020204" pitchFamily="34" charset="0"/>
              </a:rPr>
              <a:t>Gitterlinjer</a:t>
            </a:r>
            <a:r>
              <a:rPr lang="da-DK" sz="800" b="0" noProof="1">
                <a:solidFill>
                  <a:schemeClr val="tx1"/>
                </a:solidFill>
                <a:latin typeface="+mj-lt"/>
                <a:cs typeface="Arial" panose="020B0604020202020204" pitchFamily="34" charset="0"/>
              </a:rPr>
              <a:t> og/eller </a:t>
            </a:r>
            <a:r>
              <a:rPr lang="da-DK" sz="800" b="1" noProof="1">
                <a:solidFill>
                  <a:schemeClr val="tx1"/>
                </a:solidFill>
                <a:latin typeface="+mj-lt"/>
                <a:cs typeface="Arial" panose="020B0604020202020204" pitchFamily="34" charset="0"/>
              </a:rPr>
              <a:t>Hjælpelinjer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For at etablere flere gitter- og hjælpelinjer</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1. </a:t>
            </a:r>
            <a:r>
              <a:rPr lang="da-DK" sz="800" b="0" noProof="1">
                <a:solidFill>
                  <a:schemeClr val="tx1"/>
                </a:solidFill>
                <a:latin typeface="+mj-lt"/>
                <a:cs typeface="Arial" panose="020B0604020202020204" pitchFamily="34" charset="0"/>
              </a:rPr>
              <a:t>Før musen over en eksisterende hjælpelinje og klik på linjen (koordinater på linjen vises)</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2. </a:t>
            </a:r>
            <a:r>
              <a:rPr lang="da-DK" sz="800" b="0" noProof="1">
                <a:solidFill>
                  <a:schemeClr val="tx1"/>
                </a:solidFill>
                <a:latin typeface="+mj-lt"/>
                <a:cs typeface="Arial" panose="020B0604020202020204" pitchFamily="34" charset="0"/>
              </a:rPr>
              <a:t>Hold </a:t>
            </a:r>
            <a:r>
              <a:rPr lang="da-DK" sz="800" b="1" noProof="1">
                <a:solidFill>
                  <a:schemeClr val="tx1"/>
                </a:solidFill>
                <a:latin typeface="+mj-lt"/>
                <a:cs typeface="Arial" panose="020B0604020202020204" pitchFamily="34" charset="0"/>
              </a:rPr>
              <a:t>CTRL</a:t>
            </a:r>
            <a:r>
              <a:rPr lang="da-DK" sz="800" b="0" noProof="1">
                <a:solidFill>
                  <a:schemeClr val="tx1"/>
                </a:solidFill>
                <a:latin typeface="+mj-lt"/>
                <a:cs typeface="Arial" panose="020B0604020202020204" pitchFamily="34" charset="0"/>
              </a:rPr>
              <a:t> nede, mens du flytter placeringen af den eksisterende linje (tilføjer en ny)</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Tip: </a:t>
            </a:r>
            <a:r>
              <a:rPr lang="da-DK" sz="800" b="0" noProof="1">
                <a:solidFill>
                  <a:schemeClr val="tx1"/>
                </a:solidFill>
                <a:latin typeface="+mj-lt"/>
                <a:cs typeface="Arial" panose="020B0604020202020204" pitchFamily="34" charset="0"/>
              </a:rPr>
              <a:t>Tryk </a:t>
            </a:r>
            <a:r>
              <a:rPr lang="da-DK" sz="800" b="1" noProof="1">
                <a:solidFill>
                  <a:schemeClr val="tx1"/>
                </a:solidFill>
                <a:latin typeface="+mj-lt"/>
                <a:cs typeface="Arial" panose="020B0604020202020204" pitchFamily="34" charset="0"/>
              </a:rPr>
              <a:t>Alt + F9</a:t>
            </a:r>
            <a:r>
              <a:rPr lang="da-DK" sz="800" b="0" noProof="1">
                <a:solidFill>
                  <a:schemeClr val="tx1"/>
                </a:solidFill>
                <a:latin typeface="+mj-lt"/>
                <a:cs typeface="Arial" panose="020B0604020202020204" pitchFamily="34" charset="0"/>
              </a:rPr>
              <a:t> for hurtig visning af hjælpelinjer</a:t>
            </a:r>
          </a:p>
        </p:txBody>
      </p:sp>
      <p:sp>
        <p:nvSpPr>
          <p:cNvPr id="55" name="Text Box 48"/>
          <p:cNvSpPr txBox="1">
            <a:spLocks noChangeArrowheads="1"/>
          </p:cNvSpPr>
          <p:nvPr userDrawn="1"/>
        </p:nvSpPr>
        <p:spPr bwMode="auto">
          <a:xfrm>
            <a:off x="4728822" y="4141417"/>
            <a:ext cx="1634624"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Indsæt billede</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På layouts med billedholder: Klik på ikon og vælg </a:t>
            </a:r>
            <a:r>
              <a:rPr lang="da-DK" sz="800" b="1" noProof="1">
                <a:solidFill>
                  <a:schemeClr val="tx1"/>
                </a:solidFill>
                <a:latin typeface="+mj-lt"/>
                <a:cs typeface="Arial" panose="020B0604020202020204" pitchFamily="34" charset="0"/>
              </a:rPr>
              <a:t>Indsæt</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Teksten ”Klik her, hvis du vil udskifte billedet” bliver ikke vist i din præsentation.  </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Du kan hente KU-billeder, som er tilpasset og minimeret til 16:9-format via dette link:</a:t>
            </a:r>
            <a:br>
              <a:rPr lang="da-DK" sz="800" b="0"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 </a:t>
            </a:r>
            <a:r>
              <a:rPr lang="da-DK" sz="800" b="0" noProof="1">
                <a:solidFill>
                  <a:schemeClr val="accent4"/>
                </a:solidFill>
                <a:latin typeface="+mj-lt"/>
                <a:cs typeface="Arial" panose="020B0604020202020204" pitchFamily="34" charset="0"/>
                <a:hlinkClick r:id="rId4"/>
              </a:rPr>
              <a:t>https://image.ku.dk/shared/hWmEPPfgximErBNWW58CxRIZfLkOMC9n</a:t>
            </a:r>
            <a:endParaRPr lang="da-DK" sz="800" b="0" noProof="1">
              <a:solidFill>
                <a:schemeClr val="accent4"/>
              </a:solidFill>
              <a:latin typeface="+mj-lt"/>
              <a:cs typeface="Arial" panose="020B0604020202020204" pitchFamily="34" charset="0"/>
            </a:endParaRP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Vælg slideshow-visning for at gøre linket aktivt.</a:t>
            </a:r>
          </a:p>
        </p:txBody>
      </p:sp>
      <p:sp>
        <p:nvSpPr>
          <p:cNvPr id="56" name="Text Box 48"/>
          <p:cNvSpPr txBox="1">
            <a:spLocks noChangeArrowheads="1"/>
          </p:cNvSpPr>
          <p:nvPr userDrawn="1"/>
        </p:nvSpPr>
        <p:spPr bwMode="auto">
          <a:xfrm>
            <a:off x="6691561" y="1640495"/>
            <a:ext cx="163462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Billedstørrelser</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De optimale billedstørrelser 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16:9-format: 1.500 x 818 pixels</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Gem billederne i 72 dpi og i ”jpg-medium-kvalitet”</a:t>
            </a:r>
          </a:p>
        </p:txBody>
      </p:sp>
      <p:sp>
        <p:nvSpPr>
          <p:cNvPr id="57" name="Text Box 48"/>
          <p:cNvSpPr txBox="1">
            <a:spLocks noChangeArrowheads="1"/>
          </p:cNvSpPr>
          <p:nvPr userDrawn="1"/>
        </p:nvSpPr>
        <p:spPr bwMode="auto">
          <a:xfrm>
            <a:off x="6691561" y="2720006"/>
            <a:ext cx="1634624"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Beskær billede</a:t>
            </a:r>
            <a:br>
              <a:rPr lang="da-DK" sz="1000" b="1" noProof="1">
                <a:solidFill>
                  <a:schemeClr val="tx1"/>
                </a:solidFill>
                <a:latin typeface="+mj-lt"/>
                <a:cs typeface="Arial" panose="020B0604020202020204" pitchFamily="34" charset="0"/>
              </a:rPr>
            </a:br>
            <a:r>
              <a:rPr lang="da-DK" sz="800" b="1" noProof="1">
                <a:solidFill>
                  <a:schemeClr val="tx1"/>
                </a:solidFill>
                <a:latin typeface="+mj-lt"/>
                <a:cs typeface="Arial" panose="020B0604020202020204" pitchFamily="34" charset="0"/>
              </a:rPr>
              <a:t>1</a:t>
            </a:r>
            <a:r>
              <a:rPr lang="da-DK" sz="800" b="0" noProof="1">
                <a:solidFill>
                  <a:schemeClr val="tx1"/>
                </a:solidFill>
                <a:latin typeface="+mj-lt"/>
                <a:cs typeface="Arial" panose="020B0604020202020204" pitchFamily="34" charset="0"/>
              </a:rPr>
              <a:t>. Klik </a:t>
            </a:r>
            <a:r>
              <a:rPr lang="da-DK" sz="800" b="1" noProof="1">
                <a:solidFill>
                  <a:schemeClr val="tx1"/>
                </a:solidFill>
                <a:latin typeface="+mj-lt"/>
                <a:cs typeface="Arial" panose="020B0604020202020204" pitchFamily="34" charset="0"/>
              </a:rPr>
              <a:t>Beskær</a:t>
            </a:r>
            <a:r>
              <a:rPr lang="da-DK" sz="800" b="0" noProof="1">
                <a:solidFill>
                  <a:schemeClr val="tx1"/>
                </a:solidFill>
                <a:latin typeface="+mj-lt"/>
                <a:cs typeface="Arial" panose="020B0604020202020204" pitchFamily="34" charset="0"/>
              </a:rPr>
              <a:t> for at ændre billedets fokus/størrelse</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2. </a:t>
            </a:r>
            <a:r>
              <a:rPr lang="da-DK" sz="800" b="0" noProof="1">
                <a:solidFill>
                  <a:schemeClr val="tx1"/>
                </a:solidFill>
                <a:latin typeface="+mj-lt"/>
                <a:cs typeface="Arial" panose="020B0604020202020204" pitchFamily="34" charset="0"/>
              </a:rPr>
              <a:t>Ønsker du at skalere billedet, så hold </a:t>
            </a:r>
            <a:r>
              <a:rPr lang="da-DK" sz="800" b="1" noProof="1">
                <a:solidFill>
                  <a:schemeClr val="tx1"/>
                </a:solidFill>
                <a:latin typeface="+mj-lt"/>
                <a:cs typeface="Arial" panose="020B0604020202020204" pitchFamily="34" charset="0"/>
              </a:rPr>
              <a:t>SHIFT</a:t>
            </a:r>
            <a:r>
              <a:rPr lang="da-DK" sz="800" b="0" noProof="1">
                <a:solidFill>
                  <a:schemeClr val="tx1"/>
                </a:solidFill>
                <a:latin typeface="+mj-lt"/>
                <a:cs typeface="Arial" panose="020B0604020202020204" pitchFamily="34" charset="0"/>
              </a:rPr>
              <a:t>-knappen nede, mens du trækker i billedets hjørner</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3. </a:t>
            </a:r>
            <a:r>
              <a:rPr lang="da-DK" sz="800" b="0" noProof="1">
                <a:solidFill>
                  <a:schemeClr val="tx1"/>
                </a:solidFill>
                <a:latin typeface="+mj-lt"/>
                <a:cs typeface="Arial" panose="020B0604020202020204" pitchFamily="34" charset="0"/>
              </a:rPr>
              <a:t>Højreklik på billedet og vælg </a:t>
            </a:r>
            <a:r>
              <a:rPr lang="da-DK" sz="800" b="1" noProof="1">
                <a:solidFill>
                  <a:schemeClr val="tx1"/>
                </a:solidFill>
                <a:latin typeface="+mj-lt"/>
                <a:cs typeface="Arial" panose="020B0604020202020204" pitchFamily="34" charset="0"/>
              </a:rPr>
              <a:t>Placer bagerst</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Tip: </a:t>
            </a:r>
            <a:r>
              <a:rPr lang="da-DK" sz="800" b="0" noProof="1">
                <a:solidFill>
                  <a:schemeClr val="tx1"/>
                </a:solidFill>
                <a:latin typeface="+mj-lt"/>
                <a:cs typeface="Arial" panose="020B0604020202020204" pitchFamily="34" charset="0"/>
              </a:rPr>
              <a:t>Hvis du sletter billedet og indsætter et nyt, kan billedet lægge sig foran tekst og grafik. Hvis dette sker, skal du vælge billedet, højreklikke og vælge </a:t>
            </a:r>
            <a:r>
              <a:rPr lang="da-DK" sz="800" b="1" noProof="1">
                <a:solidFill>
                  <a:schemeClr val="tx1"/>
                </a:solidFill>
                <a:latin typeface="+mj-lt"/>
                <a:cs typeface="Arial" panose="020B0604020202020204" pitchFamily="34" charset="0"/>
              </a:rPr>
              <a:t>Placer bagerst</a:t>
            </a:r>
          </a:p>
        </p:txBody>
      </p:sp>
      <p:sp>
        <p:nvSpPr>
          <p:cNvPr id="58" name="Text Box 48"/>
          <p:cNvSpPr txBox="1">
            <a:spLocks noChangeArrowheads="1"/>
          </p:cNvSpPr>
          <p:nvPr userDrawn="1"/>
        </p:nvSpPr>
        <p:spPr bwMode="auto">
          <a:xfrm>
            <a:off x="6691561" y="4765322"/>
            <a:ext cx="1634624" cy="88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Skabelonens farver</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Du kan vælge mellem en række farver til baggrunde og grafer.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Højreklik på den flade, du vil skifte farve på, og derefter malerbøtte-ikonet (Fyldfarve til figur)</a:t>
            </a:r>
          </a:p>
        </p:txBody>
      </p:sp>
      <p:sp>
        <p:nvSpPr>
          <p:cNvPr id="59" name="Text Box 48"/>
          <p:cNvSpPr txBox="1">
            <a:spLocks noChangeArrowheads="1"/>
          </p:cNvSpPr>
          <p:nvPr userDrawn="1"/>
        </p:nvSpPr>
        <p:spPr bwMode="auto">
          <a:xfrm>
            <a:off x="6691561" y="5815137"/>
            <a:ext cx="16346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Mere information</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Se</a:t>
            </a:r>
            <a:r>
              <a:rPr lang="da-DK" sz="800" b="0" baseline="0" noProof="1">
                <a:solidFill>
                  <a:schemeClr val="tx1"/>
                </a:solidFill>
                <a:latin typeface="+mj-lt"/>
                <a:cs typeface="Arial" panose="020B0604020202020204" pitchFamily="34" charset="0"/>
              </a:rPr>
              <a:t> designguiden</a:t>
            </a:r>
            <a:r>
              <a:rPr lang="da-DK" sz="800" b="0" noProof="1">
                <a:solidFill>
                  <a:schemeClr val="tx1"/>
                </a:solidFill>
                <a:latin typeface="+mj-lt"/>
                <a:cs typeface="Arial" panose="020B0604020202020204" pitchFamily="34" charset="0"/>
              </a:rPr>
              <a:t> på</a:t>
            </a:r>
            <a:br>
              <a:rPr lang="da-DK" sz="800" b="0" baseline="0" noProof="1">
                <a:solidFill>
                  <a:schemeClr val="tx1"/>
                </a:solidFill>
                <a:latin typeface="+mj-lt"/>
                <a:cs typeface="Arial" panose="020B0604020202020204" pitchFamily="34" charset="0"/>
              </a:rPr>
            </a:br>
            <a:r>
              <a:rPr lang="da-DK" sz="800" b="0" noProof="1">
                <a:solidFill>
                  <a:schemeClr val="accent4"/>
                </a:solidFill>
                <a:latin typeface="+mj-lt"/>
                <a:cs typeface="Arial" panose="020B0604020202020204" pitchFamily="34" charset="0"/>
                <a:hlinkClick r:id="rId2"/>
              </a:rPr>
              <a:t>www.designguide.ku.dk/skabeloner/powerpoint/</a:t>
            </a:r>
            <a:br>
              <a:rPr lang="da-DK" sz="800" b="0" noProof="1">
                <a:solidFill>
                  <a:schemeClr val="accent4"/>
                </a:solidFill>
                <a:latin typeface="+mj-lt"/>
                <a:cs typeface="Arial" panose="020B0604020202020204" pitchFamily="34" charset="0"/>
                <a:hlinkClick r:id="rId2"/>
              </a:rPr>
            </a:br>
            <a:r>
              <a:rPr lang="da-DK" sz="800" b="0" noProof="1">
                <a:solidFill>
                  <a:schemeClr val="accent4"/>
                </a:solidFill>
                <a:latin typeface="+mj-lt"/>
                <a:cs typeface="Arial" panose="020B0604020202020204" pitchFamily="34" charset="0"/>
                <a:hlinkClick r:id="rId2"/>
              </a:rPr>
              <a:t>praesentationer/</a:t>
            </a:r>
            <a:endParaRPr lang="da-DK" sz="800" b="0" noProof="1">
              <a:solidFill>
                <a:schemeClr val="accent4"/>
              </a:solidFill>
              <a:latin typeface="+mj-lt"/>
              <a:cs typeface="Arial" panose="020B0604020202020204" pitchFamily="34" charset="0"/>
            </a:endParaRPr>
          </a:p>
        </p:txBody>
      </p:sp>
      <p:pic>
        <p:nvPicPr>
          <p:cNvPr id="60" name="Billede 25"/>
          <p:cNvPicPr>
            <a:picLocks noChangeAspect="1"/>
          </p:cNvPicPr>
          <p:nvPr userDrawn="1"/>
        </p:nvPicPr>
        <p:blipFill>
          <a:blip r:embed="rId5"/>
          <a:stretch>
            <a:fillRect/>
          </a:stretch>
        </p:blipFill>
        <p:spPr>
          <a:xfrm>
            <a:off x="6268044" y="4201412"/>
            <a:ext cx="257327" cy="275280"/>
          </a:xfrm>
          <a:prstGeom prst="rect">
            <a:avLst/>
          </a:prstGeom>
        </p:spPr>
      </p:pic>
      <p:pic>
        <p:nvPicPr>
          <p:cNvPr id="61" name="Billede 36"/>
          <p:cNvPicPr>
            <a:picLocks noChangeAspect="1"/>
          </p:cNvPicPr>
          <p:nvPr userDrawn="1"/>
        </p:nvPicPr>
        <p:blipFill>
          <a:blip r:embed="rId6"/>
          <a:stretch>
            <a:fillRect/>
          </a:stretch>
        </p:blipFill>
        <p:spPr>
          <a:xfrm>
            <a:off x="8223538" y="2795378"/>
            <a:ext cx="288708" cy="275280"/>
          </a:xfrm>
          <a:prstGeom prst="rect">
            <a:avLst/>
          </a:prstGeom>
        </p:spPr>
      </p:pic>
      <p:pic>
        <p:nvPicPr>
          <p:cNvPr id="62" name="Billede 37"/>
          <p:cNvPicPr>
            <a:picLocks noChangeAspect="1"/>
          </p:cNvPicPr>
          <p:nvPr userDrawn="1"/>
        </p:nvPicPr>
        <p:blipFill>
          <a:blip r:embed="rId7"/>
          <a:stretch>
            <a:fillRect/>
          </a:stretch>
        </p:blipFill>
        <p:spPr>
          <a:xfrm>
            <a:off x="8241826" y="3187789"/>
            <a:ext cx="223122" cy="228843"/>
          </a:xfrm>
          <a:prstGeom prst="rect">
            <a:avLst/>
          </a:prstGeom>
        </p:spPr>
      </p:pic>
      <p:sp>
        <p:nvSpPr>
          <p:cNvPr id="63" name="Text Box 48"/>
          <p:cNvSpPr txBox="1">
            <a:spLocks noChangeArrowheads="1"/>
          </p:cNvSpPr>
          <p:nvPr userDrawn="1"/>
        </p:nvSpPr>
        <p:spPr bwMode="auto">
          <a:xfrm>
            <a:off x="2564067" y="1666128"/>
            <a:ext cx="17681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altLang="da-DK" sz="800" b="1" noProof="1">
                <a:solidFill>
                  <a:schemeClr val="tx1"/>
                </a:solidFill>
                <a:latin typeface="+mn-lt"/>
                <a:cs typeface="Arial" panose="020B0604020202020204" pitchFamily="34" charset="0"/>
              </a:rPr>
              <a:t>2.</a:t>
            </a:r>
            <a:r>
              <a:rPr lang="da-DK" altLang="da-DK" sz="800" b="1" baseline="0" noProof="1">
                <a:solidFill>
                  <a:schemeClr val="tx1"/>
                </a:solidFill>
                <a:latin typeface="+mn-lt"/>
                <a:cs typeface="Arial" panose="020B0604020202020204" pitchFamily="34" charset="0"/>
              </a:rPr>
              <a:t> </a:t>
            </a:r>
            <a:r>
              <a:rPr lang="da-DK" altLang="da-DK" sz="800" baseline="0" noProof="1">
                <a:solidFill>
                  <a:schemeClr val="tx1"/>
                </a:solidFill>
                <a:latin typeface="+mn-lt"/>
                <a:cs typeface="Arial" panose="020B0604020202020204" pitchFamily="34" charset="0"/>
              </a:rPr>
              <a:t>Under knappen </a:t>
            </a:r>
            <a:r>
              <a:rPr lang="da-DK" altLang="da-DK" sz="800" b="1" baseline="0" noProof="1">
                <a:solidFill>
                  <a:schemeClr val="tx1"/>
                </a:solidFill>
                <a:latin typeface="+mn-lt"/>
                <a:cs typeface="Arial" panose="020B0604020202020204" pitchFamily="34" charset="0"/>
              </a:rPr>
              <a:t>Nyt dias/Nyt slide</a:t>
            </a:r>
            <a:r>
              <a:rPr lang="da-DK" altLang="da-DK" sz="8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a:t>
            </a:r>
            <a:endParaRPr lang="da-DK" altLang="da-DK" sz="800" noProof="1">
              <a:solidFill>
                <a:schemeClr val="tx1"/>
              </a:solidFill>
              <a:latin typeface="+mn-lt"/>
              <a:cs typeface="Arial" panose="020B0604020202020204" pitchFamily="34" charset="0"/>
            </a:endParaRPr>
          </a:p>
        </p:txBody>
      </p:sp>
      <p:pic>
        <p:nvPicPr>
          <p:cNvPr id="64" name="Billede 39"/>
          <p:cNvPicPr>
            <a:picLocks noChangeAspect="1"/>
          </p:cNvPicPr>
          <p:nvPr userDrawn="1"/>
        </p:nvPicPr>
        <p:blipFill rotWithShape="1">
          <a:blip r:embed="rId3"/>
          <a:srcRect l="2931" r="60888"/>
          <a:stretch/>
        </p:blipFill>
        <p:spPr>
          <a:xfrm>
            <a:off x="4231619" y="1844048"/>
            <a:ext cx="235367" cy="418987"/>
          </a:xfrm>
          <a:prstGeom prst="rect">
            <a:avLst/>
          </a:prstGeom>
        </p:spPr>
      </p:pic>
      <p:sp>
        <p:nvSpPr>
          <p:cNvPr id="65" name="Freeform 10"/>
          <p:cNvSpPr>
            <a:spLocks noChangeAspect="1"/>
          </p:cNvSpPr>
          <p:nvPr userDrawn="1"/>
        </p:nvSpPr>
        <p:spPr>
          <a:xfrm rot="19800000">
            <a:off x="4404080" y="1900198"/>
            <a:ext cx="69672" cy="124351"/>
          </a:xfrm>
          <a:custGeom>
            <a:avLst/>
            <a:gdLst>
              <a:gd name="connsiteX0" fmla="*/ 381342 w 762684"/>
              <a:gd name="connsiteY0" fmla="*/ 0 h 1361254"/>
              <a:gd name="connsiteX1" fmla="*/ 762684 w 762684"/>
              <a:gd name="connsiteY1" fmla="*/ 823784 h 1361254"/>
              <a:gd name="connsiteX2" fmla="*/ 459602 w 762684"/>
              <a:gd name="connsiteY2" fmla="*/ 823784 h 1361254"/>
              <a:gd name="connsiteX3" fmla="*/ 459601 w 762684"/>
              <a:gd name="connsiteY3" fmla="*/ 1282994 h 1361254"/>
              <a:gd name="connsiteX4" fmla="*/ 381341 w 762684"/>
              <a:gd name="connsiteY4" fmla="*/ 1361254 h 1361254"/>
              <a:gd name="connsiteX5" fmla="*/ 381342 w 762684"/>
              <a:gd name="connsiteY5" fmla="*/ 1361253 h 1361254"/>
              <a:gd name="connsiteX6" fmla="*/ 303082 w 762684"/>
              <a:gd name="connsiteY6" fmla="*/ 1282993 h 1361254"/>
              <a:gd name="connsiteX7" fmla="*/ 303082 w 762684"/>
              <a:gd name="connsiteY7" fmla="*/ 823784 h 1361254"/>
              <a:gd name="connsiteX8" fmla="*/ 0 w 762684"/>
              <a:gd name="connsiteY8" fmla="*/ 823784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81342 w 762684"/>
              <a:gd name="connsiteY10"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16886 w 762684"/>
              <a:gd name="connsiteY10" fmla="*/ 123104 h 1361254"/>
              <a:gd name="connsiteX11" fmla="*/ 381342 w 762684"/>
              <a:gd name="connsiteY11"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19866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48840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34 h 1361288"/>
              <a:gd name="connsiteX1" fmla="*/ 425041 w 762684"/>
              <a:gd name="connsiteY1" fmla="*/ 27274 h 1361288"/>
              <a:gd name="connsiteX2" fmla="*/ 762684 w 762684"/>
              <a:gd name="connsiteY2" fmla="*/ 823818 h 1361288"/>
              <a:gd name="connsiteX3" fmla="*/ 459602 w 762684"/>
              <a:gd name="connsiteY3" fmla="*/ 823818 h 1361288"/>
              <a:gd name="connsiteX4" fmla="*/ 459601 w 762684"/>
              <a:gd name="connsiteY4" fmla="*/ 1283028 h 1361288"/>
              <a:gd name="connsiteX5" fmla="*/ 381341 w 762684"/>
              <a:gd name="connsiteY5" fmla="*/ 1361288 h 1361288"/>
              <a:gd name="connsiteX6" fmla="*/ 381342 w 762684"/>
              <a:gd name="connsiteY6" fmla="*/ 1361287 h 1361288"/>
              <a:gd name="connsiteX7" fmla="*/ 303082 w 762684"/>
              <a:gd name="connsiteY7" fmla="*/ 1283027 h 1361288"/>
              <a:gd name="connsiteX8" fmla="*/ 303082 w 762684"/>
              <a:gd name="connsiteY8" fmla="*/ 823818 h 1361288"/>
              <a:gd name="connsiteX9" fmla="*/ 0 w 762684"/>
              <a:gd name="connsiteY9" fmla="*/ 823818 h 1361288"/>
              <a:gd name="connsiteX10" fmla="*/ 334092 w 762684"/>
              <a:gd name="connsiteY10" fmla="*/ 27275 h 1361288"/>
              <a:gd name="connsiteX11" fmla="*/ 381342 w 762684"/>
              <a:gd name="connsiteY11" fmla="*/ 34 h 1361288"/>
              <a:gd name="connsiteX0" fmla="*/ 381342 w 762684"/>
              <a:gd name="connsiteY0" fmla="*/ 269 h 1361523"/>
              <a:gd name="connsiteX1" fmla="*/ 425041 w 762684"/>
              <a:gd name="connsiteY1" fmla="*/ 27509 h 1361523"/>
              <a:gd name="connsiteX2" fmla="*/ 762684 w 762684"/>
              <a:gd name="connsiteY2" fmla="*/ 824053 h 1361523"/>
              <a:gd name="connsiteX3" fmla="*/ 459602 w 762684"/>
              <a:gd name="connsiteY3" fmla="*/ 824053 h 1361523"/>
              <a:gd name="connsiteX4" fmla="*/ 459601 w 762684"/>
              <a:gd name="connsiteY4" fmla="*/ 1283263 h 1361523"/>
              <a:gd name="connsiteX5" fmla="*/ 381341 w 762684"/>
              <a:gd name="connsiteY5" fmla="*/ 1361523 h 1361523"/>
              <a:gd name="connsiteX6" fmla="*/ 381342 w 762684"/>
              <a:gd name="connsiteY6" fmla="*/ 1361522 h 1361523"/>
              <a:gd name="connsiteX7" fmla="*/ 303082 w 762684"/>
              <a:gd name="connsiteY7" fmla="*/ 1283262 h 1361523"/>
              <a:gd name="connsiteX8" fmla="*/ 303082 w 762684"/>
              <a:gd name="connsiteY8" fmla="*/ 824053 h 1361523"/>
              <a:gd name="connsiteX9" fmla="*/ 0 w 762684"/>
              <a:gd name="connsiteY9" fmla="*/ 824053 h 1361523"/>
              <a:gd name="connsiteX10" fmla="*/ 334092 w 762684"/>
              <a:gd name="connsiteY10" fmla="*/ 27510 h 1361523"/>
              <a:gd name="connsiteX11" fmla="*/ 381342 w 762684"/>
              <a:gd name="connsiteY11" fmla="*/ 269 h 1361523"/>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18 h 1361272"/>
              <a:gd name="connsiteX1" fmla="*/ 425041 w 762684"/>
              <a:gd name="connsiteY1" fmla="*/ 27258 h 1361272"/>
              <a:gd name="connsiteX2" fmla="*/ 762684 w 762684"/>
              <a:gd name="connsiteY2" fmla="*/ 823802 h 1361272"/>
              <a:gd name="connsiteX3" fmla="*/ 459602 w 762684"/>
              <a:gd name="connsiteY3" fmla="*/ 823802 h 1361272"/>
              <a:gd name="connsiteX4" fmla="*/ 459601 w 762684"/>
              <a:gd name="connsiteY4" fmla="*/ 1283012 h 1361272"/>
              <a:gd name="connsiteX5" fmla="*/ 381341 w 762684"/>
              <a:gd name="connsiteY5" fmla="*/ 1361272 h 1361272"/>
              <a:gd name="connsiteX6" fmla="*/ 381342 w 762684"/>
              <a:gd name="connsiteY6" fmla="*/ 1361271 h 1361272"/>
              <a:gd name="connsiteX7" fmla="*/ 303082 w 762684"/>
              <a:gd name="connsiteY7" fmla="*/ 1283011 h 1361272"/>
              <a:gd name="connsiteX8" fmla="*/ 303082 w 762684"/>
              <a:gd name="connsiteY8" fmla="*/ 823802 h 1361272"/>
              <a:gd name="connsiteX9" fmla="*/ 0 w 762684"/>
              <a:gd name="connsiteY9" fmla="*/ 823802 h 1361272"/>
              <a:gd name="connsiteX10" fmla="*/ 334092 w 762684"/>
              <a:gd name="connsiteY10" fmla="*/ 27259 h 1361272"/>
              <a:gd name="connsiteX11" fmla="*/ 381342 w 762684"/>
              <a:gd name="connsiteY11" fmla="*/ 18 h 1361272"/>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6750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84" h="1361254">
                <a:moveTo>
                  <a:pt x="381342" y="0"/>
                </a:moveTo>
                <a:cubicBezTo>
                  <a:pt x="395908" y="1387"/>
                  <a:pt x="412184" y="3630"/>
                  <a:pt x="426750" y="27240"/>
                </a:cubicBezTo>
                <a:lnTo>
                  <a:pt x="762684" y="823784"/>
                </a:lnTo>
                <a:lnTo>
                  <a:pt x="459602" y="823784"/>
                </a:lnTo>
                <a:cubicBezTo>
                  <a:pt x="459602" y="976854"/>
                  <a:pt x="459601" y="1129924"/>
                  <a:pt x="459601" y="1282994"/>
                </a:cubicBezTo>
                <a:cubicBezTo>
                  <a:pt x="459601" y="1326216"/>
                  <a:pt x="424563" y="1361254"/>
                  <a:pt x="381341" y="1361254"/>
                </a:cubicBezTo>
                <a:lnTo>
                  <a:pt x="381342" y="1361253"/>
                </a:lnTo>
                <a:cubicBezTo>
                  <a:pt x="338120" y="1361253"/>
                  <a:pt x="303082" y="1326215"/>
                  <a:pt x="303082" y="1282993"/>
                </a:cubicBezTo>
                <a:lnTo>
                  <a:pt x="303082" y="823784"/>
                </a:lnTo>
                <a:lnTo>
                  <a:pt x="0" y="823784"/>
                </a:lnTo>
                <a:lnTo>
                  <a:pt x="334092" y="27241"/>
                </a:lnTo>
                <a:cubicBezTo>
                  <a:pt x="343005" y="9615"/>
                  <a:pt x="366447" y="533"/>
                  <a:pt x="381342" y="0"/>
                </a:cubicBezTo>
                <a:close/>
              </a:path>
            </a:pathLst>
          </a:custGeom>
          <a:solidFill>
            <a:schemeClr val="bg1"/>
          </a:solidFill>
          <a:ln w="952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66" name="Freeform 10"/>
          <p:cNvSpPr>
            <a:spLocks noChangeAspect="1"/>
          </p:cNvSpPr>
          <p:nvPr userDrawn="1"/>
        </p:nvSpPr>
        <p:spPr>
          <a:xfrm rot="19800000">
            <a:off x="4416414" y="2138150"/>
            <a:ext cx="69672" cy="124351"/>
          </a:xfrm>
          <a:custGeom>
            <a:avLst/>
            <a:gdLst>
              <a:gd name="connsiteX0" fmla="*/ 381342 w 762684"/>
              <a:gd name="connsiteY0" fmla="*/ 0 h 1361254"/>
              <a:gd name="connsiteX1" fmla="*/ 762684 w 762684"/>
              <a:gd name="connsiteY1" fmla="*/ 823784 h 1361254"/>
              <a:gd name="connsiteX2" fmla="*/ 459602 w 762684"/>
              <a:gd name="connsiteY2" fmla="*/ 823784 h 1361254"/>
              <a:gd name="connsiteX3" fmla="*/ 459601 w 762684"/>
              <a:gd name="connsiteY3" fmla="*/ 1282994 h 1361254"/>
              <a:gd name="connsiteX4" fmla="*/ 381341 w 762684"/>
              <a:gd name="connsiteY4" fmla="*/ 1361254 h 1361254"/>
              <a:gd name="connsiteX5" fmla="*/ 381342 w 762684"/>
              <a:gd name="connsiteY5" fmla="*/ 1361253 h 1361254"/>
              <a:gd name="connsiteX6" fmla="*/ 303082 w 762684"/>
              <a:gd name="connsiteY6" fmla="*/ 1282993 h 1361254"/>
              <a:gd name="connsiteX7" fmla="*/ 303082 w 762684"/>
              <a:gd name="connsiteY7" fmla="*/ 823784 h 1361254"/>
              <a:gd name="connsiteX8" fmla="*/ 0 w 762684"/>
              <a:gd name="connsiteY8" fmla="*/ 823784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81342 w 762684"/>
              <a:gd name="connsiteY10"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16886 w 762684"/>
              <a:gd name="connsiteY10" fmla="*/ 123104 h 1361254"/>
              <a:gd name="connsiteX11" fmla="*/ 381342 w 762684"/>
              <a:gd name="connsiteY11"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19866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48840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34 h 1361288"/>
              <a:gd name="connsiteX1" fmla="*/ 425041 w 762684"/>
              <a:gd name="connsiteY1" fmla="*/ 27274 h 1361288"/>
              <a:gd name="connsiteX2" fmla="*/ 762684 w 762684"/>
              <a:gd name="connsiteY2" fmla="*/ 823818 h 1361288"/>
              <a:gd name="connsiteX3" fmla="*/ 459602 w 762684"/>
              <a:gd name="connsiteY3" fmla="*/ 823818 h 1361288"/>
              <a:gd name="connsiteX4" fmla="*/ 459601 w 762684"/>
              <a:gd name="connsiteY4" fmla="*/ 1283028 h 1361288"/>
              <a:gd name="connsiteX5" fmla="*/ 381341 w 762684"/>
              <a:gd name="connsiteY5" fmla="*/ 1361288 h 1361288"/>
              <a:gd name="connsiteX6" fmla="*/ 381342 w 762684"/>
              <a:gd name="connsiteY6" fmla="*/ 1361287 h 1361288"/>
              <a:gd name="connsiteX7" fmla="*/ 303082 w 762684"/>
              <a:gd name="connsiteY7" fmla="*/ 1283027 h 1361288"/>
              <a:gd name="connsiteX8" fmla="*/ 303082 w 762684"/>
              <a:gd name="connsiteY8" fmla="*/ 823818 h 1361288"/>
              <a:gd name="connsiteX9" fmla="*/ 0 w 762684"/>
              <a:gd name="connsiteY9" fmla="*/ 823818 h 1361288"/>
              <a:gd name="connsiteX10" fmla="*/ 334092 w 762684"/>
              <a:gd name="connsiteY10" fmla="*/ 27275 h 1361288"/>
              <a:gd name="connsiteX11" fmla="*/ 381342 w 762684"/>
              <a:gd name="connsiteY11" fmla="*/ 34 h 1361288"/>
              <a:gd name="connsiteX0" fmla="*/ 381342 w 762684"/>
              <a:gd name="connsiteY0" fmla="*/ 269 h 1361523"/>
              <a:gd name="connsiteX1" fmla="*/ 425041 w 762684"/>
              <a:gd name="connsiteY1" fmla="*/ 27509 h 1361523"/>
              <a:gd name="connsiteX2" fmla="*/ 762684 w 762684"/>
              <a:gd name="connsiteY2" fmla="*/ 824053 h 1361523"/>
              <a:gd name="connsiteX3" fmla="*/ 459602 w 762684"/>
              <a:gd name="connsiteY3" fmla="*/ 824053 h 1361523"/>
              <a:gd name="connsiteX4" fmla="*/ 459601 w 762684"/>
              <a:gd name="connsiteY4" fmla="*/ 1283263 h 1361523"/>
              <a:gd name="connsiteX5" fmla="*/ 381341 w 762684"/>
              <a:gd name="connsiteY5" fmla="*/ 1361523 h 1361523"/>
              <a:gd name="connsiteX6" fmla="*/ 381342 w 762684"/>
              <a:gd name="connsiteY6" fmla="*/ 1361522 h 1361523"/>
              <a:gd name="connsiteX7" fmla="*/ 303082 w 762684"/>
              <a:gd name="connsiteY7" fmla="*/ 1283262 h 1361523"/>
              <a:gd name="connsiteX8" fmla="*/ 303082 w 762684"/>
              <a:gd name="connsiteY8" fmla="*/ 824053 h 1361523"/>
              <a:gd name="connsiteX9" fmla="*/ 0 w 762684"/>
              <a:gd name="connsiteY9" fmla="*/ 824053 h 1361523"/>
              <a:gd name="connsiteX10" fmla="*/ 334092 w 762684"/>
              <a:gd name="connsiteY10" fmla="*/ 27510 h 1361523"/>
              <a:gd name="connsiteX11" fmla="*/ 381342 w 762684"/>
              <a:gd name="connsiteY11" fmla="*/ 269 h 1361523"/>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18 h 1361272"/>
              <a:gd name="connsiteX1" fmla="*/ 425041 w 762684"/>
              <a:gd name="connsiteY1" fmla="*/ 27258 h 1361272"/>
              <a:gd name="connsiteX2" fmla="*/ 762684 w 762684"/>
              <a:gd name="connsiteY2" fmla="*/ 823802 h 1361272"/>
              <a:gd name="connsiteX3" fmla="*/ 459602 w 762684"/>
              <a:gd name="connsiteY3" fmla="*/ 823802 h 1361272"/>
              <a:gd name="connsiteX4" fmla="*/ 459601 w 762684"/>
              <a:gd name="connsiteY4" fmla="*/ 1283012 h 1361272"/>
              <a:gd name="connsiteX5" fmla="*/ 381341 w 762684"/>
              <a:gd name="connsiteY5" fmla="*/ 1361272 h 1361272"/>
              <a:gd name="connsiteX6" fmla="*/ 381342 w 762684"/>
              <a:gd name="connsiteY6" fmla="*/ 1361271 h 1361272"/>
              <a:gd name="connsiteX7" fmla="*/ 303082 w 762684"/>
              <a:gd name="connsiteY7" fmla="*/ 1283011 h 1361272"/>
              <a:gd name="connsiteX8" fmla="*/ 303082 w 762684"/>
              <a:gd name="connsiteY8" fmla="*/ 823802 h 1361272"/>
              <a:gd name="connsiteX9" fmla="*/ 0 w 762684"/>
              <a:gd name="connsiteY9" fmla="*/ 823802 h 1361272"/>
              <a:gd name="connsiteX10" fmla="*/ 334092 w 762684"/>
              <a:gd name="connsiteY10" fmla="*/ 27259 h 1361272"/>
              <a:gd name="connsiteX11" fmla="*/ 381342 w 762684"/>
              <a:gd name="connsiteY11" fmla="*/ 18 h 1361272"/>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6750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84" h="1361254">
                <a:moveTo>
                  <a:pt x="381342" y="0"/>
                </a:moveTo>
                <a:cubicBezTo>
                  <a:pt x="395908" y="1387"/>
                  <a:pt x="412184" y="3630"/>
                  <a:pt x="426750" y="27240"/>
                </a:cubicBezTo>
                <a:lnTo>
                  <a:pt x="762684" y="823784"/>
                </a:lnTo>
                <a:lnTo>
                  <a:pt x="459602" y="823784"/>
                </a:lnTo>
                <a:cubicBezTo>
                  <a:pt x="459602" y="976854"/>
                  <a:pt x="459601" y="1129924"/>
                  <a:pt x="459601" y="1282994"/>
                </a:cubicBezTo>
                <a:cubicBezTo>
                  <a:pt x="459601" y="1326216"/>
                  <a:pt x="424563" y="1361254"/>
                  <a:pt x="381341" y="1361254"/>
                </a:cubicBezTo>
                <a:lnTo>
                  <a:pt x="381342" y="1361253"/>
                </a:lnTo>
                <a:cubicBezTo>
                  <a:pt x="338120" y="1361253"/>
                  <a:pt x="303082" y="1326215"/>
                  <a:pt x="303082" y="1282993"/>
                </a:cubicBezTo>
                <a:lnTo>
                  <a:pt x="303082" y="823784"/>
                </a:lnTo>
                <a:lnTo>
                  <a:pt x="0" y="823784"/>
                </a:lnTo>
                <a:lnTo>
                  <a:pt x="334092" y="27241"/>
                </a:lnTo>
                <a:cubicBezTo>
                  <a:pt x="343005" y="9615"/>
                  <a:pt x="366447" y="533"/>
                  <a:pt x="381342" y="0"/>
                </a:cubicBezTo>
                <a:close/>
              </a:path>
            </a:pathLst>
          </a:custGeom>
          <a:solidFill>
            <a:schemeClr val="bg1"/>
          </a:solidFill>
          <a:ln w="952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22" name="Pladsholder til dato 3" hidden="1">
            <a:extLst>
              <a:ext uri="{FF2B5EF4-FFF2-40B4-BE49-F238E27FC236}">
                <a16:creationId xmlns:a16="http://schemas.microsoft.com/office/drawing/2014/main" id="{79C6BA40-0A49-7673-45A9-7C4D3541BA07}"/>
              </a:ext>
            </a:extLst>
          </p:cNvPr>
          <p:cNvSpPr>
            <a:spLocks noGrp="1"/>
          </p:cNvSpPr>
          <p:nvPr>
            <p:ph type="dt" sz="half" idx="10"/>
          </p:nvPr>
        </p:nvSpPr>
        <p:spPr>
          <a:xfrm>
            <a:off x="0" y="6858000"/>
            <a:ext cx="0" cy="0"/>
          </a:xfrm>
        </p:spPr>
        <p:txBody>
          <a:bodyPr/>
          <a:lstStyle>
            <a:lvl1pPr>
              <a:defRPr sz="100">
                <a:noFill/>
              </a:defRPr>
            </a:lvl1pPr>
          </a:lstStyle>
          <a:p>
            <a:fld id="{FA96AD4B-435A-4D0A-87A0-F4000646B7B6}" type="datetime1">
              <a:rPr lang="da-DK" smtClean="0"/>
              <a:t>06.02.2024</a:t>
            </a:fld>
            <a:endParaRPr lang="da-DK" dirty="0"/>
          </a:p>
        </p:txBody>
      </p:sp>
      <p:sp>
        <p:nvSpPr>
          <p:cNvPr id="23" name="Pladsholder til sidefod 4" hidden="1">
            <a:extLst>
              <a:ext uri="{FF2B5EF4-FFF2-40B4-BE49-F238E27FC236}">
                <a16:creationId xmlns:a16="http://schemas.microsoft.com/office/drawing/2014/main" id="{F4D4719E-1E3F-B75D-AF75-C575C79D6C77}"/>
              </a:ext>
            </a:extLst>
          </p:cNvPr>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24" name="Pladsholder til slidenummer 5" hidden="1">
            <a:extLst>
              <a:ext uri="{FF2B5EF4-FFF2-40B4-BE49-F238E27FC236}">
                <a16:creationId xmlns:a16="http://schemas.microsoft.com/office/drawing/2014/main" id="{9434FDBC-E923-AFC0-E942-C956724548D0}"/>
              </a:ext>
            </a:extLst>
          </p:cNvPr>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da-DK" smtClean="0"/>
              <a:pPr/>
              <a:t>‹#›</a:t>
            </a:fld>
            <a:endParaRPr lang="da-DK" dirty="0"/>
          </a:p>
        </p:txBody>
      </p:sp>
    </p:spTree>
    <p:extLst>
      <p:ext uri="{BB962C8B-B14F-4D97-AF65-F5344CB8AC3E}">
        <p14:creationId xmlns:p14="http://schemas.microsoft.com/office/powerpoint/2010/main" val="27402793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a:extLst>
              <a:ext uri="{28A0092B-C50C-407E-A947-70E740481C1C}">
                <a14:useLocalDpi xmlns:a14="http://schemas.microsoft.com/office/drawing/2010/main" val="0"/>
              </a:ext>
            </a:extLst>
          </a:blip>
          <a:srcRect l="1241" t="77476" r="38087" b="1776"/>
          <a:stretch/>
        </p:blipFill>
        <p:spPr>
          <a:xfrm>
            <a:off x="0" y="6148552"/>
            <a:ext cx="12192000" cy="709447"/>
          </a:xfrm>
          <a:prstGeom prst="rect">
            <a:avLst/>
          </a:prstGeom>
        </p:spPr>
      </p:pic>
    </p:spTree>
    <p:extLst>
      <p:ext uri="{BB962C8B-B14F-4D97-AF65-F5344CB8AC3E}">
        <p14:creationId xmlns:p14="http://schemas.microsoft.com/office/powerpoint/2010/main" val="203382111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el billede stor højre">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a:stretch>
              <a:fillRect/>
            </a:stretch>
          </a:blipFill>
        </p:spPr>
        <p:txBody>
          <a:bodyPr lIns="1080000" tIns="360000" rIns="6408000" anchor="ctr" anchorCtr="0"/>
          <a:lstStyle>
            <a:lvl1pPr marL="0" indent="0" algn="r">
              <a:buNone/>
              <a:defRPr sz="2400" b="1" i="0" baseline="0">
                <a:solidFill>
                  <a:schemeClr val="bg1"/>
                </a:solidFill>
                <a:sym typeface="Wingdings" panose="05000000000000000000" pitchFamily="2" charset="2"/>
              </a:defRPr>
            </a:lvl1pPr>
          </a:lstStyle>
          <a:p>
            <a:r>
              <a:rPr lang="da-DK" dirty="0"/>
              <a:t>Klik på ikonet, hvis du vil indsætte et billede  </a:t>
            </a:r>
          </a:p>
        </p:txBody>
      </p:sp>
      <p:sp>
        <p:nvSpPr>
          <p:cNvPr id="11" name="Titel 2">
            <a:extLst>
              <a:ext uri="{FF2B5EF4-FFF2-40B4-BE49-F238E27FC236}">
                <a16:creationId xmlns:a16="http://schemas.microsoft.com/office/drawing/2014/main" id="{9210F5A1-BA4C-C241-930B-E24AB0E141FB}"/>
              </a:ext>
            </a:extLst>
          </p:cNvPr>
          <p:cNvSpPr>
            <a:spLocks noGrp="1"/>
          </p:cNvSpPr>
          <p:nvPr>
            <p:ph type="ctrTitle"/>
          </p:nvPr>
        </p:nvSpPr>
        <p:spPr>
          <a:xfrm>
            <a:off x="6243638" y="691815"/>
            <a:ext cx="5948362" cy="5474035"/>
          </a:xfrm>
          <a:blipFill>
            <a:blip r:embed="rId3"/>
            <a:stretch>
              <a:fillRect/>
            </a:stretch>
          </a:blipFill>
        </p:spPr>
        <p:txBody>
          <a:bodyPr lIns="360000" tIns="468000" rIns="540000" bIns="3384000" anchor="b" anchorCtr="0">
            <a:noAutofit/>
          </a:bodyPr>
          <a:lstStyle>
            <a:lvl1pPr algn="l">
              <a:lnSpc>
                <a:spcPts val="4000"/>
              </a:lnSpc>
              <a:defRPr sz="3600">
                <a:solidFill>
                  <a:schemeClr val="bg1"/>
                </a:solidFill>
              </a:defRPr>
            </a:lvl1pPr>
          </a:lstStyle>
          <a:p>
            <a:r>
              <a:rPr lang="en-US"/>
              <a:t>Click to edit Master title style</a:t>
            </a:r>
            <a:endParaRPr lang="da-DK" dirty="0"/>
          </a:p>
        </p:txBody>
      </p:sp>
      <p:sp>
        <p:nvSpPr>
          <p:cNvPr id="12" name="Pladsholder til tekst 14">
            <a:extLst>
              <a:ext uri="{FF2B5EF4-FFF2-40B4-BE49-F238E27FC236}">
                <a16:creationId xmlns:a16="http://schemas.microsoft.com/office/drawing/2014/main" id="{7AF680B5-5F7B-7C42-BF08-E9B604FEDFF4}"/>
              </a:ext>
            </a:extLst>
          </p:cNvPr>
          <p:cNvSpPr>
            <a:spLocks noGrp="1"/>
          </p:cNvSpPr>
          <p:nvPr>
            <p:ph type="body" sz="quarter" idx="13" hasCustomPrompt="1"/>
          </p:nvPr>
        </p:nvSpPr>
        <p:spPr>
          <a:xfrm>
            <a:off x="6622257" y="4053600"/>
            <a:ext cx="4979193" cy="899766"/>
          </a:xfrm>
        </p:spPr>
        <p:txBody>
          <a:bodyPr rIns="0">
            <a:noAutofit/>
          </a:bodyPr>
          <a:lstStyle>
            <a:lvl1pPr marL="0" indent="0">
              <a:spcBef>
                <a:spcPts val="0"/>
              </a:spcBef>
              <a:buNone/>
              <a:defRPr sz="1800" b="0" i="0" baseline="0"/>
            </a:lvl1pPr>
          </a:lstStyle>
          <a:p>
            <a:pPr lvl="0"/>
            <a:r>
              <a:rPr lang="da-DK" dirty="0"/>
              <a:t>Navn på oplægsholder, KU-enhed, sted og dato</a:t>
            </a:r>
          </a:p>
        </p:txBody>
      </p:sp>
      <p:sp>
        <p:nvSpPr>
          <p:cNvPr id="13" name="Undertitel 2">
            <a:extLst>
              <a:ext uri="{FF2B5EF4-FFF2-40B4-BE49-F238E27FC236}">
                <a16:creationId xmlns:a16="http://schemas.microsoft.com/office/drawing/2014/main" id="{E8639E81-1331-644F-9855-3A9C253754AE}"/>
              </a:ext>
            </a:extLst>
          </p:cNvPr>
          <p:cNvSpPr>
            <a:spLocks noGrp="1"/>
          </p:cNvSpPr>
          <p:nvPr>
            <p:ph type="subTitle" idx="1" hasCustomPrompt="1"/>
          </p:nvPr>
        </p:nvSpPr>
        <p:spPr>
          <a:xfrm>
            <a:off x="6622257" y="3007285"/>
            <a:ext cx="4979193" cy="726435"/>
          </a:xfrm>
        </p:spPr>
        <p:txBody>
          <a:bodyPr>
            <a:noAutofit/>
          </a:bodyPr>
          <a:lstStyle>
            <a:lvl1pPr marL="0" indent="0" algn="l">
              <a:lnSpc>
                <a:spcPct val="100000"/>
              </a:lnSpc>
              <a:buNone/>
              <a:defRPr sz="2400" b="0" i="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undertitel</a:t>
            </a:r>
          </a:p>
        </p:txBody>
      </p:sp>
      <p:sp>
        <p:nvSpPr>
          <p:cNvPr id="14" name="Titel 1">
            <a:extLst>
              <a:ext uri="{FF2B5EF4-FFF2-40B4-BE49-F238E27FC236}">
                <a16:creationId xmlns:a16="http://schemas.microsoft.com/office/drawing/2014/main" id="{B7A6A120-00EE-3144-9AB3-0695A4240B49}"/>
              </a:ext>
            </a:extLst>
          </p:cNvPr>
          <p:cNvSpPr>
            <a:spLocks noGrp="1"/>
          </p:cNvSpPr>
          <p:nvPr>
            <p:ph type="body" sz="quarter" idx="15" hasCustomPrompt="1"/>
          </p:nvPr>
        </p:nvSpPr>
        <p:spPr>
          <a:xfrm>
            <a:off x="6622257" y="1020200"/>
            <a:ext cx="4977606" cy="1345417"/>
          </a:xfrm>
        </p:spPr>
        <p:txBody>
          <a:bodyPr rIns="0">
            <a:noAutofit/>
          </a:bodyPr>
          <a:lstStyle>
            <a:lvl1pPr marL="0" indent="0">
              <a:lnSpc>
                <a:spcPct val="100000"/>
              </a:lnSpc>
              <a:spcBef>
                <a:spcPts val="0"/>
              </a:spcBef>
              <a:buNone/>
              <a:defRPr sz="3600" b="0" i="0" baseline="0">
                <a:solidFill>
                  <a:schemeClr val="accent1"/>
                </a:solidFill>
                <a:latin typeface="+mj-lt"/>
              </a:defRPr>
            </a:lvl1pPr>
          </a:lstStyle>
          <a:p>
            <a:pPr lvl="0"/>
            <a:r>
              <a:rPr lang="da-DK" dirty="0"/>
              <a:t>Klik for at tilføje titel</a:t>
            </a:r>
          </a:p>
        </p:txBody>
      </p:sp>
      <p:sp>
        <p:nvSpPr>
          <p:cNvPr id="10" name="Pladsholder til dato 3" hidden="1">
            <a:extLst>
              <a:ext uri="{FF2B5EF4-FFF2-40B4-BE49-F238E27FC236}">
                <a16:creationId xmlns:a16="http://schemas.microsoft.com/office/drawing/2014/main" id="{5D6F800E-E8DB-D1E9-A292-CDCB828E80AD}"/>
              </a:ext>
            </a:extLst>
          </p:cNvPr>
          <p:cNvSpPr>
            <a:spLocks noGrp="1"/>
          </p:cNvSpPr>
          <p:nvPr>
            <p:ph type="dt" sz="half" idx="10"/>
          </p:nvPr>
        </p:nvSpPr>
        <p:spPr>
          <a:xfrm>
            <a:off x="0" y="6858000"/>
            <a:ext cx="0" cy="0"/>
          </a:xfrm>
        </p:spPr>
        <p:txBody>
          <a:bodyPr/>
          <a:lstStyle>
            <a:lvl1pPr>
              <a:defRPr sz="100">
                <a:noFill/>
              </a:defRPr>
            </a:lvl1pPr>
          </a:lstStyle>
          <a:p>
            <a:fld id="{850C8D61-CF2F-4293-9A1F-6B0C79C373C6}" type="datetime1">
              <a:rPr lang="da-DK" smtClean="0"/>
              <a:t>06.02.2024</a:t>
            </a:fld>
            <a:endParaRPr lang="da-DK" dirty="0"/>
          </a:p>
        </p:txBody>
      </p:sp>
      <p:sp>
        <p:nvSpPr>
          <p:cNvPr id="15" name="Pladsholder til sidefod 4" hidden="1">
            <a:extLst>
              <a:ext uri="{FF2B5EF4-FFF2-40B4-BE49-F238E27FC236}">
                <a16:creationId xmlns:a16="http://schemas.microsoft.com/office/drawing/2014/main" id="{75F96715-1FD5-51ED-7CC1-42E30D0821E3}"/>
              </a:ext>
            </a:extLst>
          </p:cNvPr>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16" name="Pladsholder til slidenummer 5" hidden="1">
            <a:extLst>
              <a:ext uri="{FF2B5EF4-FFF2-40B4-BE49-F238E27FC236}">
                <a16:creationId xmlns:a16="http://schemas.microsoft.com/office/drawing/2014/main" id="{FF7B57F8-B201-8F25-4597-86F1EE0AFA0C}"/>
              </a:ext>
            </a:extLst>
          </p:cNvPr>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da-DK" smtClean="0"/>
              <a:pPr/>
              <a:t>‹#›</a:t>
            </a:fld>
            <a:endParaRPr lang="da-DK" dirty="0"/>
          </a:p>
        </p:txBody>
      </p:sp>
    </p:spTree>
    <p:extLst>
      <p:ext uri="{BB962C8B-B14F-4D97-AF65-F5344CB8AC3E}">
        <p14:creationId xmlns:p14="http://schemas.microsoft.com/office/powerpoint/2010/main" val="1709872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billede lille venstre ">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solidFill>
            <a:schemeClr val="bg1">
              <a:lumMod val="75000"/>
            </a:schemeClr>
          </a:solidFill>
        </p:spPr>
        <p:txBody>
          <a:bodyPr lIns="6408000" tIns="360000" rIns="720000" anchor="ctr" anchorCtr="0"/>
          <a:lstStyle>
            <a:lvl1pPr marL="0" indent="0" algn="l" defTabSz="914400" rtl="0" eaLnBrk="1" latinLnBrk="0" hangingPunct="1">
              <a:lnSpc>
                <a:spcPct val="100000"/>
              </a:lnSpc>
              <a:spcBef>
                <a:spcPts val="1000"/>
              </a:spcBef>
              <a:buFont typeface="Arial" panose="020B0604020202020204" pitchFamily="34" charset="0"/>
              <a:buNone/>
              <a:defRPr lang="da-DK" sz="2400" kern="1200" baseline="0" dirty="0">
                <a:solidFill>
                  <a:schemeClr val="bg1"/>
                </a:solidFill>
                <a:latin typeface="+mn-lt"/>
                <a:ea typeface="+mn-ea"/>
                <a:cs typeface="+mn-cs"/>
                <a:sym typeface="Wingdings" panose="05000000000000000000" pitchFamily="2" charset="2"/>
              </a:defRPr>
            </a:lvl1pPr>
          </a:lstStyle>
          <a:p>
            <a:r>
              <a:rPr lang="da-DK" dirty="0"/>
              <a:t> Klik på ikonet, hvis du vil indsætte et billede</a:t>
            </a:r>
          </a:p>
        </p:txBody>
      </p:sp>
      <p:sp>
        <p:nvSpPr>
          <p:cNvPr id="22" name="Titel 2"/>
          <p:cNvSpPr>
            <a:spLocks noGrp="1"/>
          </p:cNvSpPr>
          <p:nvPr>
            <p:ph type="ctrTitle"/>
          </p:nvPr>
        </p:nvSpPr>
        <p:spPr>
          <a:xfrm>
            <a:off x="0" y="2271092"/>
            <a:ext cx="5959476" cy="3895200"/>
          </a:xfrm>
          <a:blipFill>
            <a:blip r:embed="rId2"/>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en-US"/>
              <a:t>Click to edit Master title style</a:t>
            </a:r>
            <a:endParaRPr lang="da-DK" dirty="0"/>
          </a:p>
        </p:txBody>
      </p:sp>
      <p:sp>
        <p:nvSpPr>
          <p:cNvPr id="9" name="Titel 1"/>
          <p:cNvSpPr>
            <a:spLocks noGrp="1"/>
          </p:cNvSpPr>
          <p:nvPr>
            <p:ph type="body" sz="quarter" idx="15" hasCustomPrompt="1"/>
          </p:nvPr>
        </p:nvSpPr>
        <p:spPr>
          <a:xfrm>
            <a:off x="587375" y="2610941"/>
            <a:ext cx="4946649" cy="1109335"/>
          </a:xfrm>
        </p:spPr>
        <p:txBody>
          <a:bodyPr rIns="0">
            <a:noAutofit/>
          </a:bodyPr>
          <a:lstStyle>
            <a:lvl1pPr marL="0" indent="0">
              <a:lnSpc>
                <a:spcPct val="100000"/>
              </a:lnSpc>
              <a:spcBef>
                <a:spcPts val="0"/>
              </a:spcBef>
              <a:buNone/>
              <a:defRPr sz="3600" baseline="0">
                <a:solidFill>
                  <a:schemeClr val="accent1"/>
                </a:solidFill>
                <a:latin typeface="+mj-lt"/>
              </a:defRPr>
            </a:lvl1pPr>
          </a:lstStyle>
          <a:p>
            <a:pPr lvl="0"/>
            <a:r>
              <a:rPr lang="da-DK" dirty="0"/>
              <a:t>Klik for at tilføje titel</a:t>
            </a:r>
          </a:p>
        </p:txBody>
      </p:sp>
      <p:sp>
        <p:nvSpPr>
          <p:cNvPr id="26" name="Pladsholder til tekst 14"/>
          <p:cNvSpPr>
            <a:spLocks noGrp="1"/>
          </p:cNvSpPr>
          <p:nvPr>
            <p:ph type="body" sz="quarter" idx="13" hasCustomPrompt="1"/>
          </p:nvPr>
        </p:nvSpPr>
        <p:spPr>
          <a:xfrm>
            <a:off x="588963" y="4042705"/>
            <a:ext cx="4983162" cy="899766"/>
          </a:xfrm>
        </p:spPr>
        <p:txBody>
          <a:bodyPr rIns="0">
            <a:noAutofit/>
          </a:bodyPr>
          <a:lstStyle>
            <a:lvl1pPr marL="0" indent="0">
              <a:spcBef>
                <a:spcPts val="0"/>
              </a:spcBef>
              <a:buNone/>
              <a:defRPr sz="1800" baseline="0"/>
            </a:lvl1pPr>
          </a:lstStyle>
          <a:p>
            <a:pPr lvl="0"/>
            <a:r>
              <a:rPr lang="da-DK" dirty="0"/>
              <a:t>Navn på oplægsholder, KU-enhed, sted og dato</a:t>
            </a:r>
          </a:p>
        </p:txBody>
      </p:sp>
      <p:sp>
        <p:nvSpPr>
          <p:cNvPr id="10" name="Pladsholder til dato 3" hidden="1">
            <a:extLst>
              <a:ext uri="{FF2B5EF4-FFF2-40B4-BE49-F238E27FC236}">
                <a16:creationId xmlns:a16="http://schemas.microsoft.com/office/drawing/2014/main" id="{1570F19F-11E9-F8A1-DCD4-0B2BD4223DC2}"/>
              </a:ext>
            </a:extLst>
          </p:cNvPr>
          <p:cNvSpPr>
            <a:spLocks noGrp="1"/>
          </p:cNvSpPr>
          <p:nvPr>
            <p:ph type="dt" sz="half" idx="10"/>
          </p:nvPr>
        </p:nvSpPr>
        <p:spPr>
          <a:xfrm>
            <a:off x="0" y="6858000"/>
            <a:ext cx="0" cy="0"/>
          </a:xfrm>
        </p:spPr>
        <p:txBody>
          <a:bodyPr/>
          <a:lstStyle>
            <a:lvl1pPr>
              <a:defRPr sz="100">
                <a:noFill/>
              </a:defRPr>
            </a:lvl1pPr>
          </a:lstStyle>
          <a:p>
            <a:fld id="{34D99FEB-2FC3-4FA6-9F36-280592A4EBA0}" type="datetime1">
              <a:rPr lang="da-DK" smtClean="0"/>
              <a:t>06.02.2024</a:t>
            </a:fld>
            <a:endParaRPr lang="da-DK" dirty="0"/>
          </a:p>
        </p:txBody>
      </p:sp>
      <p:sp>
        <p:nvSpPr>
          <p:cNvPr id="11" name="Pladsholder til sidefod 4" hidden="1">
            <a:extLst>
              <a:ext uri="{FF2B5EF4-FFF2-40B4-BE49-F238E27FC236}">
                <a16:creationId xmlns:a16="http://schemas.microsoft.com/office/drawing/2014/main" id="{B7D930ED-6F01-0E90-6740-D9E50AA5B833}"/>
              </a:ext>
            </a:extLst>
          </p:cNvPr>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12" name="Pladsholder til slidenummer 5" hidden="1">
            <a:extLst>
              <a:ext uri="{FF2B5EF4-FFF2-40B4-BE49-F238E27FC236}">
                <a16:creationId xmlns:a16="http://schemas.microsoft.com/office/drawing/2014/main" id="{ADD5A7A0-1930-6FDD-F270-B46368D36A8B}"/>
              </a:ext>
            </a:extLst>
          </p:cNvPr>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da-DK" smtClean="0"/>
              <a:pPr/>
              <a:t>‹#›</a:t>
            </a:fld>
            <a:endParaRPr lang="da-DK" dirty="0"/>
          </a:p>
        </p:txBody>
      </p:sp>
    </p:spTree>
    <p:extLst>
      <p:ext uri="{BB962C8B-B14F-4D97-AF65-F5344CB8AC3E}">
        <p14:creationId xmlns:p14="http://schemas.microsoft.com/office/powerpoint/2010/main" val="2967803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billede stor venstre">
    <p:spTree>
      <p:nvGrpSpPr>
        <p:cNvPr id="1" name=""/>
        <p:cNvGrpSpPr/>
        <p:nvPr/>
      </p:nvGrpSpPr>
      <p:grpSpPr>
        <a:xfrm>
          <a:off x="0" y="0"/>
          <a:ext cx="0" cy="0"/>
          <a:chOff x="0" y="0"/>
          <a:chExt cx="0" cy="0"/>
        </a:xfrm>
      </p:grpSpPr>
      <p:sp>
        <p:nvSpPr>
          <p:cNvPr id="10" name="Pladsholder til billede 9"/>
          <p:cNvSpPr>
            <a:spLocks noGrp="1"/>
          </p:cNvSpPr>
          <p:nvPr>
            <p:ph type="pic" sz="quarter" idx="14" hasCustomPrompt="1"/>
          </p:nvPr>
        </p:nvSpPr>
        <p:spPr>
          <a:xfrm>
            <a:off x="0" y="0"/>
            <a:ext cx="12192000" cy="6858000"/>
          </a:xfrm>
          <a:solidFill>
            <a:schemeClr val="bg1">
              <a:lumMod val="75000"/>
            </a:schemeClr>
          </a:solidFill>
        </p:spPr>
        <p:txBody>
          <a:bodyPr lIns="6408000" tIns="360000" rIns="720000" anchor="ctr" anchorCtr="0"/>
          <a:lstStyle>
            <a:lvl1pPr marL="0" indent="0" algn="l">
              <a:buNone/>
              <a:defRPr sz="2400" baseline="0">
                <a:solidFill>
                  <a:schemeClr val="bg1"/>
                </a:solidFill>
                <a:sym typeface="Wingdings" panose="05000000000000000000" pitchFamily="2" charset="2"/>
              </a:defRPr>
            </a:lvl1pPr>
          </a:lstStyle>
          <a:p>
            <a:r>
              <a:rPr lang="da-DK" dirty="0"/>
              <a:t> Klik på ikonet, hvis du vil indsætte et billede</a:t>
            </a:r>
          </a:p>
        </p:txBody>
      </p:sp>
      <p:sp>
        <p:nvSpPr>
          <p:cNvPr id="2" name="Titel 2"/>
          <p:cNvSpPr>
            <a:spLocks noGrp="1"/>
          </p:cNvSpPr>
          <p:nvPr>
            <p:ph type="ctrTitle"/>
          </p:nvPr>
        </p:nvSpPr>
        <p:spPr>
          <a:xfrm>
            <a:off x="0" y="691815"/>
            <a:ext cx="5959476" cy="5474035"/>
          </a:xfrm>
          <a:blipFill>
            <a:blip r:embed="rId2"/>
            <a:stretch>
              <a:fillRect/>
            </a:stretch>
          </a:blipFill>
        </p:spPr>
        <p:txBody>
          <a:bodyPr lIns="540000" tIns="468000" rIns="360000" bIns="3384000" anchor="b" anchorCtr="0">
            <a:noAutofit/>
          </a:bodyPr>
          <a:lstStyle>
            <a:lvl1pPr algn="l">
              <a:lnSpc>
                <a:spcPts val="4000"/>
              </a:lnSpc>
              <a:defRPr sz="3600">
                <a:solidFill>
                  <a:schemeClr val="bg1"/>
                </a:solidFill>
              </a:defRPr>
            </a:lvl1pPr>
          </a:lstStyle>
          <a:p>
            <a:r>
              <a:rPr lang="en-US"/>
              <a:t>Click to edit Master title style</a:t>
            </a:r>
            <a:endParaRPr lang="da-DK" dirty="0"/>
          </a:p>
        </p:txBody>
      </p:sp>
      <p:sp>
        <p:nvSpPr>
          <p:cNvPr id="12" name="Titel 1"/>
          <p:cNvSpPr>
            <a:spLocks noGrp="1"/>
          </p:cNvSpPr>
          <p:nvPr>
            <p:ph type="body" sz="quarter" idx="15" hasCustomPrompt="1"/>
          </p:nvPr>
        </p:nvSpPr>
        <p:spPr>
          <a:xfrm>
            <a:off x="587375" y="1020200"/>
            <a:ext cx="4946649" cy="1345417"/>
          </a:xfrm>
        </p:spPr>
        <p:txBody>
          <a:bodyPr rIns="0">
            <a:noAutofit/>
          </a:bodyPr>
          <a:lstStyle>
            <a:lvl1pPr marL="0" indent="0">
              <a:lnSpc>
                <a:spcPct val="100000"/>
              </a:lnSpc>
              <a:spcBef>
                <a:spcPts val="0"/>
              </a:spcBef>
              <a:buNone/>
              <a:defRPr sz="3600" baseline="0">
                <a:solidFill>
                  <a:schemeClr val="accent1"/>
                </a:solidFill>
                <a:latin typeface="+mj-lt"/>
              </a:defRPr>
            </a:lvl1pPr>
          </a:lstStyle>
          <a:p>
            <a:pPr lvl="0"/>
            <a:r>
              <a:rPr lang="da-DK" dirty="0"/>
              <a:t>Klik for at tilføje titel</a:t>
            </a:r>
          </a:p>
        </p:txBody>
      </p:sp>
      <p:sp>
        <p:nvSpPr>
          <p:cNvPr id="9" name="Undertitel 2"/>
          <p:cNvSpPr>
            <a:spLocks noGrp="1"/>
          </p:cNvSpPr>
          <p:nvPr>
            <p:ph type="subTitle" idx="1" hasCustomPrompt="1"/>
          </p:nvPr>
        </p:nvSpPr>
        <p:spPr>
          <a:xfrm>
            <a:off x="588962" y="3007285"/>
            <a:ext cx="4946649" cy="726435"/>
          </a:xfrm>
        </p:spPr>
        <p:txBody>
          <a:bodyPr rIns="0">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undertitel</a:t>
            </a:r>
          </a:p>
        </p:txBody>
      </p:sp>
      <p:sp>
        <p:nvSpPr>
          <p:cNvPr id="11" name="Pladsholder til tekst 14"/>
          <p:cNvSpPr>
            <a:spLocks noGrp="1"/>
          </p:cNvSpPr>
          <p:nvPr>
            <p:ph type="body" sz="quarter" idx="13" hasCustomPrompt="1"/>
          </p:nvPr>
        </p:nvSpPr>
        <p:spPr>
          <a:xfrm>
            <a:off x="588962" y="4053600"/>
            <a:ext cx="4946650" cy="899766"/>
          </a:xfrm>
        </p:spPr>
        <p:txBody>
          <a:bodyPr rIns="0">
            <a:noAutofit/>
          </a:bodyPr>
          <a:lstStyle>
            <a:lvl1pPr marL="0" indent="0">
              <a:lnSpc>
                <a:spcPct val="100000"/>
              </a:lnSpc>
              <a:spcBef>
                <a:spcPts val="0"/>
              </a:spcBef>
              <a:buNone/>
              <a:defRPr sz="1800" baseline="0"/>
            </a:lvl1pPr>
          </a:lstStyle>
          <a:p>
            <a:pPr lvl="0"/>
            <a:r>
              <a:rPr lang="da-DK" dirty="0"/>
              <a:t>Navn på oplægsholder, KU-enhed, sted og dato</a:t>
            </a:r>
          </a:p>
        </p:txBody>
      </p:sp>
      <p:sp>
        <p:nvSpPr>
          <p:cNvPr id="13" name="Pladsholder til dato 3" hidden="1">
            <a:extLst>
              <a:ext uri="{FF2B5EF4-FFF2-40B4-BE49-F238E27FC236}">
                <a16:creationId xmlns:a16="http://schemas.microsoft.com/office/drawing/2014/main" id="{B280A661-856C-E622-1331-CDB60AB08622}"/>
              </a:ext>
            </a:extLst>
          </p:cNvPr>
          <p:cNvSpPr>
            <a:spLocks noGrp="1"/>
          </p:cNvSpPr>
          <p:nvPr>
            <p:ph type="dt" sz="half" idx="10"/>
          </p:nvPr>
        </p:nvSpPr>
        <p:spPr>
          <a:xfrm>
            <a:off x="0" y="6858000"/>
            <a:ext cx="0" cy="0"/>
          </a:xfrm>
        </p:spPr>
        <p:txBody>
          <a:bodyPr/>
          <a:lstStyle>
            <a:lvl1pPr>
              <a:defRPr sz="100">
                <a:noFill/>
              </a:defRPr>
            </a:lvl1pPr>
          </a:lstStyle>
          <a:p>
            <a:fld id="{A255E55A-4CBD-4745-9CAA-603B15E40F2A}" type="datetime1">
              <a:rPr lang="da-DK" smtClean="0"/>
              <a:t>06.02.2024</a:t>
            </a:fld>
            <a:endParaRPr lang="da-DK" dirty="0"/>
          </a:p>
        </p:txBody>
      </p:sp>
      <p:sp>
        <p:nvSpPr>
          <p:cNvPr id="14" name="Pladsholder til sidefod 4" hidden="1">
            <a:extLst>
              <a:ext uri="{FF2B5EF4-FFF2-40B4-BE49-F238E27FC236}">
                <a16:creationId xmlns:a16="http://schemas.microsoft.com/office/drawing/2014/main" id="{82F7776B-57AF-971B-A75B-223AFE263EAC}"/>
              </a:ext>
            </a:extLst>
          </p:cNvPr>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15" name="Pladsholder til slidenummer 5" hidden="1">
            <a:extLst>
              <a:ext uri="{FF2B5EF4-FFF2-40B4-BE49-F238E27FC236}">
                <a16:creationId xmlns:a16="http://schemas.microsoft.com/office/drawing/2014/main" id="{EFF41101-1901-1836-D8DB-6C08E169D0B8}"/>
              </a:ext>
            </a:extLst>
          </p:cNvPr>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da-DK" smtClean="0"/>
              <a:pPr/>
              <a:t>‹#›</a:t>
            </a:fld>
            <a:endParaRPr lang="da-DK" dirty="0"/>
          </a:p>
        </p:txBody>
      </p:sp>
    </p:spTree>
    <p:extLst>
      <p:ext uri="{BB962C8B-B14F-4D97-AF65-F5344CB8AC3E}">
        <p14:creationId xmlns:p14="http://schemas.microsoft.com/office/powerpoint/2010/main" val="3829081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3" y="620714"/>
            <a:ext cx="11012488" cy="863599"/>
          </a:xfrm>
        </p:spPr>
        <p:txBody>
          <a:bodyPr/>
          <a:lstStyle>
            <a:lvl1pPr>
              <a:defRPr b="0" i="0" baseline="0"/>
            </a:lvl1pPr>
          </a:lstStyle>
          <a:p>
            <a:pPr lvl="0"/>
            <a:r>
              <a:rPr lang="da-DK" dirty="0"/>
              <a:t>Klik for at tilføje overskrift</a:t>
            </a:r>
          </a:p>
        </p:txBody>
      </p:sp>
      <p:sp>
        <p:nvSpPr>
          <p:cNvPr id="3" name="Pladsholder til indhold 2"/>
          <p:cNvSpPr>
            <a:spLocks noGrp="1"/>
          </p:cNvSpPr>
          <p:nvPr>
            <p:ph idx="1" hasCustomPrompt="1"/>
          </p:nvPr>
        </p:nvSpPr>
        <p:spPr>
          <a:xfrm>
            <a:off x="588963" y="1628775"/>
            <a:ext cx="11012488" cy="4673600"/>
          </a:xfrm>
        </p:spPr>
        <p:txBody>
          <a:bodyPr vert="horz" lIns="0" tIns="0" rIns="0" bIns="0" rtlCol="0">
            <a:noAutofit/>
          </a:bodyPr>
          <a:lstStyle>
            <a:lvl1pPr>
              <a:defRPr lang="da-DK" b="0" i="0" baseline="0" dirty="0" smtClean="0"/>
            </a:lvl1pPr>
            <a:lvl2pPr>
              <a:defRPr lang="da-DK" b="0" i="0" baseline="0" dirty="0" smtClean="0"/>
            </a:lvl2pPr>
            <a:lvl3pPr>
              <a:defRPr lang="da-DK" b="0" i="0" baseline="0" dirty="0" smtClean="0"/>
            </a:lvl3pPr>
            <a:lvl4pPr marL="719138" indent="0">
              <a:buNone/>
              <a:defRPr/>
            </a:lvl4pPr>
          </a:lstStyle>
          <a:p>
            <a:pPr lvl="0"/>
            <a:r>
              <a:rPr lang="da-DK" dirty="0"/>
              <a:t>Klik for at indsætte tekst</a:t>
            </a:r>
          </a:p>
          <a:p>
            <a:pPr lvl="1"/>
            <a:r>
              <a:rPr lang="da-DK" dirty="0"/>
              <a:t>Andet niveau</a:t>
            </a:r>
          </a:p>
          <a:p>
            <a:pPr lvl="2"/>
            <a:r>
              <a:rPr lang="da-DK" dirty="0"/>
              <a:t>Tredje niveau</a:t>
            </a:r>
          </a:p>
        </p:txBody>
      </p:sp>
      <p:sp>
        <p:nvSpPr>
          <p:cNvPr id="4" name="Pladsholder til dato 3"/>
          <p:cNvSpPr>
            <a:spLocks noGrp="1"/>
          </p:cNvSpPr>
          <p:nvPr>
            <p:ph type="dt" sz="half" idx="10"/>
          </p:nvPr>
        </p:nvSpPr>
        <p:spPr/>
        <p:txBody>
          <a:bodyPr/>
          <a:lstStyle/>
          <a:p>
            <a:fld id="{A40A2488-620E-4717-952D-4163044243D3}" type="datetime1">
              <a:rPr lang="da-DK" smtClean="0"/>
              <a:t>06.02.2024</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2796859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itel og to indholdsobjekter ">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4" y="620714"/>
            <a:ext cx="11012486" cy="865186"/>
          </a:xfrm>
        </p:spPr>
        <p:txBody>
          <a:bodyPr/>
          <a:lstStyle>
            <a:lvl1pPr>
              <a:defRPr b="0" i="0" baseline="0"/>
            </a:lvl1pPr>
          </a:lstStyle>
          <a:p>
            <a:pPr lvl="0"/>
            <a:r>
              <a:rPr lang="da-DK" dirty="0"/>
              <a:t>Klik for at tilføje overskrift</a:t>
            </a:r>
          </a:p>
        </p:txBody>
      </p:sp>
      <p:sp>
        <p:nvSpPr>
          <p:cNvPr id="3" name="Pladsholder til indhold 2"/>
          <p:cNvSpPr>
            <a:spLocks noGrp="1"/>
          </p:cNvSpPr>
          <p:nvPr>
            <p:ph sz="half" idx="1" hasCustomPrompt="1"/>
          </p:nvPr>
        </p:nvSpPr>
        <p:spPr>
          <a:xfrm>
            <a:off x="588964" y="1628775"/>
            <a:ext cx="5356800" cy="4672800"/>
          </a:xfrm>
        </p:spPr>
        <p:txBody>
          <a:bodyPr vert="horz" lIns="0" tIns="0" rIns="0" bIns="0" rtlCol="0">
            <a:noAutofit/>
          </a:bodyPr>
          <a:lstStyle>
            <a:lvl1pPr>
              <a:defRPr lang="da-DK" b="0" i="0" baseline="0" dirty="0" smtClean="0"/>
            </a:lvl1pPr>
            <a:lvl2pPr>
              <a:defRPr lang="da-DK" b="0" i="0" baseline="0" dirty="0" smtClean="0"/>
            </a:lvl2pPr>
            <a:lvl3pPr>
              <a:defRPr lang="da-DK" b="0" i="0" baseline="0" dirty="0" smtClean="0"/>
            </a:lvl3pPr>
            <a:lvl4pPr>
              <a:defRPr lang="da-DK" b="0" i="0" baseline="0" dirty="0" smtClean="0"/>
            </a:lvl4pPr>
          </a:lstStyle>
          <a:p>
            <a:pPr lvl="0"/>
            <a:r>
              <a:rPr lang="da-DK" dirty="0"/>
              <a:t>Klik for at indsætte tekst</a:t>
            </a:r>
          </a:p>
          <a:p>
            <a:pPr lvl="1"/>
            <a:r>
              <a:rPr lang="da-DK" dirty="0"/>
              <a:t>Andet niveau</a:t>
            </a:r>
          </a:p>
          <a:p>
            <a:pPr lvl="2"/>
            <a:r>
              <a:rPr lang="da-DK" dirty="0"/>
              <a:t>Tredje niveau</a:t>
            </a:r>
          </a:p>
          <a:p>
            <a:pPr lvl="3"/>
            <a:endParaRPr lang="da-DK" dirty="0"/>
          </a:p>
        </p:txBody>
      </p:sp>
      <p:sp>
        <p:nvSpPr>
          <p:cNvPr id="4" name="Pladsholder til indhold 3"/>
          <p:cNvSpPr>
            <a:spLocks noGrp="1"/>
          </p:cNvSpPr>
          <p:nvPr>
            <p:ph sz="half" idx="2" hasCustomPrompt="1"/>
          </p:nvPr>
        </p:nvSpPr>
        <p:spPr>
          <a:xfrm>
            <a:off x="6246000" y="1628776"/>
            <a:ext cx="5356800" cy="4672800"/>
          </a:xfrm>
        </p:spPr>
        <p:txBody>
          <a:bodyPr vert="horz" lIns="0" tIns="0" rIns="0" bIns="0" rtlCol="0">
            <a:noAutofit/>
          </a:bodyPr>
          <a:lstStyle>
            <a:lvl1pPr>
              <a:defRPr lang="da-DK" b="0" i="0" baseline="0" dirty="0" smtClean="0"/>
            </a:lvl1pPr>
            <a:lvl2pPr>
              <a:defRPr lang="da-DK" b="0" i="0" baseline="0" dirty="0" smtClean="0"/>
            </a:lvl2pPr>
            <a:lvl3pPr>
              <a:defRPr lang="da-DK" b="0" i="0" baseline="0" dirty="0" smtClean="0"/>
            </a:lvl3pPr>
            <a:lvl4pPr marL="719138" indent="0">
              <a:buNone/>
              <a:defRPr lang="da-DK" dirty="0" smtClean="0"/>
            </a:lvl4pPr>
            <a:lvl5pPr>
              <a:defRPr lang="da-DK" dirty="0"/>
            </a:lvl5pPr>
            <a:lvl8pPr marL="719138" indent="0">
              <a:buNone/>
              <a:defRPr/>
            </a:lvl8pPr>
          </a:lstStyle>
          <a:p>
            <a:pPr lvl="0"/>
            <a:r>
              <a:rPr lang="da-DK" dirty="0"/>
              <a:t>Klik for at indsætte tekst</a:t>
            </a:r>
          </a:p>
          <a:p>
            <a:pPr lvl="1"/>
            <a:r>
              <a:rPr lang="da-DK" dirty="0"/>
              <a:t>Andet niveau</a:t>
            </a:r>
          </a:p>
          <a:p>
            <a:pPr lvl="2"/>
            <a:r>
              <a:rPr lang="da-DK" dirty="0"/>
              <a:t>Tredje niveau</a:t>
            </a:r>
          </a:p>
        </p:txBody>
      </p:sp>
      <p:sp>
        <p:nvSpPr>
          <p:cNvPr id="5" name="Pladsholder til dato 4"/>
          <p:cNvSpPr>
            <a:spLocks noGrp="1"/>
          </p:cNvSpPr>
          <p:nvPr>
            <p:ph type="dt" sz="half" idx="10"/>
          </p:nvPr>
        </p:nvSpPr>
        <p:spPr/>
        <p:txBody>
          <a:bodyPr/>
          <a:lstStyle/>
          <a:p>
            <a:fld id="{57B94B7A-445E-4B32-AE33-AE6AFA618291}" type="datetime1">
              <a:rPr lang="da-DK" smtClean="0"/>
              <a:t>06.02.2024</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3754967976"/>
      </p:ext>
    </p:extLst>
  </p:cSld>
  <p:clrMapOvr>
    <a:masterClrMapping/>
  </p:clrMapOvr>
  <p:extLst>
    <p:ext uri="{DCECCB84-F9BA-43D5-87BE-67443E8EF086}">
      <p15:sldGuideLst xmlns:p15="http://schemas.microsoft.com/office/powerpoint/2012/main">
        <p15:guide id="1" pos="3934" userDrawn="1">
          <p15:clr>
            <a:srgbClr val="F26B43"/>
          </p15:clr>
        </p15:guide>
        <p15:guide id="2" pos="3746" userDrawn="1">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indhold og billede">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6244651" y="1628775"/>
            <a:ext cx="5356800" cy="4672800"/>
          </a:xfrm>
          <a:solidFill>
            <a:schemeClr val="bg1">
              <a:lumMod val="75000"/>
            </a:schemeClr>
          </a:solidFill>
        </p:spPr>
        <p:txBody>
          <a:bodyPr lIns="360000" tIns="1080000" rIns="360000" anchor="ctr" anchorCtr="0"/>
          <a:lstStyle>
            <a:lvl1pPr marL="0" indent="0" algn="ctr">
              <a:buNone/>
              <a:defRPr sz="2400" baseline="0">
                <a:solidFill>
                  <a:schemeClr val="bg1"/>
                </a:solidFill>
                <a:sym typeface="Wingdings" panose="05000000000000000000" pitchFamily="2" charset="2"/>
              </a:defRPr>
            </a:lvl1pPr>
          </a:lstStyle>
          <a:p>
            <a:r>
              <a:rPr lang="da-DK" dirty="0"/>
              <a:t>Klik på ikonet, hvis du vil indsætte et billede </a:t>
            </a:r>
          </a:p>
        </p:txBody>
      </p:sp>
      <p:sp>
        <p:nvSpPr>
          <p:cNvPr id="2" name="Titel 1"/>
          <p:cNvSpPr>
            <a:spLocks noGrp="1"/>
          </p:cNvSpPr>
          <p:nvPr>
            <p:ph type="title" hasCustomPrompt="1"/>
          </p:nvPr>
        </p:nvSpPr>
        <p:spPr>
          <a:xfrm>
            <a:off x="588965" y="620712"/>
            <a:ext cx="11012486" cy="865187"/>
          </a:xfrm>
        </p:spPr>
        <p:txBody>
          <a:bodyPr/>
          <a:lstStyle>
            <a:lvl1pPr>
              <a:defRPr b="0" i="0" baseline="0"/>
            </a:lvl1pPr>
          </a:lstStyle>
          <a:p>
            <a:pPr lvl="0"/>
            <a:r>
              <a:rPr lang="da-DK" dirty="0"/>
              <a:t>Klik for at tilføje overskrift</a:t>
            </a:r>
          </a:p>
        </p:txBody>
      </p:sp>
      <p:sp>
        <p:nvSpPr>
          <p:cNvPr id="3" name="Pladsholder til indhold 2"/>
          <p:cNvSpPr>
            <a:spLocks noGrp="1"/>
          </p:cNvSpPr>
          <p:nvPr>
            <p:ph sz="half" idx="1" hasCustomPrompt="1"/>
          </p:nvPr>
        </p:nvSpPr>
        <p:spPr>
          <a:xfrm>
            <a:off x="588964" y="1628775"/>
            <a:ext cx="5356800" cy="4672800"/>
          </a:xfrm>
        </p:spPr>
        <p:txBody>
          <a:bodyPr vert="horz" lIns="0" tIns="0" rIns="0" bIns="0" rtlCol="0">
            <a:noAutofit/>
          </a:bodyPr>
          <a:lstStyle>
            <a:lvl1pPr>
              <a:defRPr lang="da-DK" b="0" i="0" baseline="0" dirty="0" smtClean="0"/>
            </a:lvl1pPr>
            <a:lvl2pPr>
              <a:defRPr lang="da-DK" b="0" i="0" baseline="0" dirty="0" smtClean="0"/>
            </a:lvl2pPr>
            <a:lvl3pPr>
              <a:defRPr lang="da-DK" b="0" i="0" baseline="0" dirty="0" smtClean="0"/>
            </a:lvl3pPr>
            <a:lvl4pPr>
              <a:defRPr lang="da-DK" dirty="0" smtClean="0"/>
            </a:lvl4pPr>
            <a:lvl5pPr>
              <a:defRPr lang="da-DK" dirty="0"/>
            </a:lvl5pPr>
          </a:lstStyle>
          <a:p>
            <a:pPr lvl="0"/>
            <a:r>
              <a:rPr lang="da-DK" dirty="0"/>
              <a:t>Klik for at indsætte tekst</a:t>
            </a:r>
          </a:p>
          <a:p>
            <a:pPr lvl="1"/>
            <a:r>
              <a:rPr lang="da-DK" dirty="0"/>
              <a:t>Andet niveau</a:t>
            </a:r>
          </a:p>
          <a:p>
            <a:pPr lvl="2"/>
            <a:r>
              <a:rPr lang="da-DK" dirty="0"/>
              <a:t>Tredje niveau</a:t>
            </a:r>
          </a:p>
        </p:txBody>
      </p:sp>
      <p:sp>
        <p:nvSpPr>
          <p:cNvPr id="5" name="Pladsholder til dato 4"/>
          <p:cNvSpPr>
            <a:spLocks noGrp="1"/>
          </p:cNvSpPr>
          <p:nvPr>
            <p:ph type="dt" sz="half" idx="10"/>
          </p:nvPr>
        </p:nvSpPr>
        <p:spPr/>
        <p:txBody>
          <a:bodyPr/>
          <a:lstStyle/>
          <a:p>
            <a:fld id="{2CC1B346-6D22-4E2E-9D8A-0DE526CBF6C5}" type="datetime1">
              <a:rPr lang="da-DK" smtClean="0"/>
              <a:t>06.02.2024</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101778324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88965" y="620714"/>
            <a:ext cx="11012486" cy="864858"/>
          </a:xfrm>
          <a:prstGeom prst="rect">
            <a:avLst/>
          </a:prstGeom>
        </p:spPr>
        <p:txBody>
          <a:bodyPr vert="horz" lIns="0" tIns="0" rIns="0" bIns="0" rtlCol="0" anchor="t" anchorCtr="0">
            <a:noAutofit/>
          </a:bodyPr>
          <a:lstStyle/>
          <a:p>
            <a:r>
              <a:rPr lang="da-DK" dirty="0"/>
              <a:t>Klik for at redigere i master</a:t>
            </a:r>
          </a:p>
        </p:txBody>
      </p:sp>
      <p:sp>
        <p:nvSpPr>
          <p:cNvPr id="3" name="Pladsholder til tekst 2"/>
          <p:cNvSpPr>
            <a:spLocks noGrp="1"/>
          </p:cNvSpPr>
          <p:nvPr>
            <p:ph type="body" idx="1"/>
          </p:nvPr>
        </p:nvSpPr>
        <p:spPr>
          <a:xfrm>
            <a:off x="588964" y="1628775"/>
            <a:ext cx="11012487" cy="4673600"/>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4</a:t>
            </a:r>
          </a:p>
          <a:p>
            <a:pPr lvl="4"/>
            <a:r>
              <a:rPr lang="da-DK" dirty="0"/>
              <a:t>5</a:t>
            </a:r>
          </a:p>
          <a:p>
            <a:pPr lvl="5"/>
            <a:r>
              <a:rPr lang="da-DK" dirty="0"/>
              <a:t>6</a:t>
            </a:r>
          </a:p>
          <a:p>
            <a:pPr lvl="6"/>
            <a:r>
              <a:rPr lang="da-DK" dirty="0"/>
              <a:t>7</a:t>
            </a:r>
          </a:p>
          <a:p>
            <a:pPr lvl="7"/>
            <a:r>
              <a:rPr lang="da-DK" dirty="0"/>
              <a:t>8</a:t>
            </a:r>
          </a:p>
          <a:p>
            <a:pPr lvl="8"/>
            <a:r>
              <a:rPr lang="da-DK" dirty="0"/>
              <a:t>9</a:t>
            </a:r>
          </a:p>
        </p:txBody>
      </p:sp>
      <p:sp>
        <p:nvSpPr>
          <p:cNvPr id="10" name="Rectangle 19">
            <a:extLst>
              <a:ext uri="{FF2B5EF4-FFF2-40B4-BE49-F238E27FC236}">
                <a16:creationId xmlns:a16="http://schemas.microsoft.com/office/drawing/2014/main" id="{AF5BBBEC-8DDA-37BC-3B1E-5DB781A5DDC2}"/>
              </a:ext>
            </a:extLst>
          </p:cNvPr>
          <p:cNvSpPr/>
          <p:nvPr userDrawn="1"/>
        </p:nvSpPr>
        <p:spPr>
          <a:xfrm>
            <a:off x="0" y="0"/>
            <a:ext cx="12192000" cy="332655"/>
          </a:xfrm>
          <a:prstGeom prst="rect">
            <a:avLst/>
          </a:prstGeom>
          <a:gradFill flip="none" rotWithShape="1">
            <a:gsLst>
              <a:gs pos="0">
                <a:srgbClr val="FFFFFF"/>
              </a:gs>
              <a:gs pos="100000">
                <a:srgbClr val="EEEFEE">
                  <a:alpha val="92941"/>
                </a:srgbClr>
              </a:gs>
            </a:gsLst>
            <a:lin ang="5400000" scaled="0"/>
            <a:tileRect/>
          </a:gradFill>
          <a:ln w="381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8" name="Picture 7"/>
          <p:cNvPicPr>
            <a:picLocks noChangeAspect="1"/>
          </p:cNvPicPr>
          <p:nvPr userDrawn="1"/>
        </p:nvPicPr>
        <p:blipFill rotWithShape="1">
          <a:blip r:embed="rId33"/>
          <a:srcRect l="12043" t="11448" r="17199" b="13844"/>
          <a:stretch/>
        </p:blipFill>
        <p:spPr>
          <a:xfrm>
            <a:off x="335534" y="63578"/>
            <a:ext cx="166516" cy="211296"/>
          </a:xfrm>
          <a:prstGeom prst="rect">
            <a:avLst/>
          </a:prstGeom>
        </p:spPr>
      </p:pic>
      <p:pic>
        <p:nvPicPr>
          <p:cNvPr id="9" name="Picture 27"/>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554698" y="96467"/>
            <a:ext cx="2346641" cy="159521"/>
          </a:xfrm>
          <a:prstGeom prst="rect">
            <a:avLst/>
          </a:prstGeom>
        </p:spPr>
      </p:pic>
      <p:sp>
        <p:nvSpPr>
          <p:cNvPr id="5" name="Pladsholder til sidefod 4"/>
          <p:cNvSpPr>
            <a:spLocks noGrp="1"/>
          </p:cNvSpPr>
          <p:nvPr>
            <p:ph type="ftr" sz="quarter" idx="3"/>
          </p:nvPr>
        </p:nvSpPr>
        <p:spPr>
          <a:xfrm>
            <a:off x="3236495" y="85745"/>
            <a:ext cx="6981162" cy="176797"/>
          </a:xfrm>
          <a:prstGeom prst="rect">
            <a:avLst/>
          </a:prstGeom>
        </p:spPr>
        <p:txBody>
          <a:bodyPr vert="horz" lIns="0" tIns="0" rIns="0" bIns="0" rtlCol="0" anchor="b" anchorCtr="0"/>
          <a:lstStyle>
            <a:lvl1pPr algn="r">
              <a:defRPr sz="1000">
                <a:solidFill>
                  <a:srgbClr val="333333"/>
                </a:solidFill>
              </a:defRPr>
            </a:lvl1pPr>
          </a:lstStyle>
          <a:p>
            <a:endParaRPr lang="da-DK" dirty="0"/>
          </a:p>
        </p:txBody>
      </p:sp>
      <p:sp>
        <p:nvSpPr>
          <p:cNvPr id="6" name="Pladsholder til slidenummer 5"/>
          <p:cNvSpPr>
            <a:spLocks noGrp="1"/>
          </p:cNvSpPr>
          <p:nvPr>
            <p:ph type="sldNum" sz="quarter" idx="4"/>
          </p:nvPr>
        </p:nvSpPr>
        <p:spPr>
          <a:xfrm>
            <a:off x="11219691" y="85745"/>
            <a:ext cx="381759" cy="176797"/>
          </a:xfrm>
          <a:prstGeom prst="rect">
            <a:avLst/>
          </a:prstGeom>
        </p:spPr>
        <p:txBody>
          <a:bodyPr vert="horz" lIns="0" tIns="0" rIns="0" bIns="0" rtlCol="0" anchor="b" anchorCtr="0"/>
          <a:lstStyle>
            <a:lvl1pPr algn="r">
              <a:defRPr sz="1000">
                <a:solidFill>
                  <a:srgbClr val="333333"/>
                </a:solidFill>
              </a:defRPr>
            </a:lvl1pPr>
          </a:lstStyle>
          <a:p>
            <a:fld id="{091A926C-488A-4E3E-9C21-57CAA120E114}" type="slidenum">
              <a:rPr lang="da-DK" smtClean="0"/>
              <a:pPr/>
              <a:t>‹#›</a:t>
            </a:fld>
            <a:endParaRPr lang="da-DK" dirty="0"/>
          </a:p>
        </p:txBody>
      </p:sp>
      <p:sp>
        <p:nvSpPr>
          <p:cNvPr id="4" name="Pladsholder til dato 3"/>
          <p:cNvSpPr>
            <a:spLocks noGrp="1"/>
          </p:cNvSpPr>
          <p:nvPr>
            <p:ph type="dt" sz="half" idx="2"/>
          </p:nvPr>
        </p:nvSpPr>
        <p:spPr>
          <a:xfrm>
            <a:off x="10329111" y="85745"/>
            <a:ext cx="814976" cy="176797"/>
          </a:xfrm>
          <a:prstGeom prst="rect">
            <a:avLst/>
          </a:prstGeom>
        </p:spPr>
        <p:txBody>
          <a:bodyPr vert="horz" lIns="0" tIns="0" rIns="0" bIns="0" rtlCol="0" anchor="b" anchorCtr="0"/>
          <a:lstStyle>
            <a:lvl1pPr algn="r">
              <a:defRPr sz="1000">
                <a:solidFill>
                  <a:srgbClr val="333333"/>
                </a:solidFill>
              </a:defRPr>
            </a:lvl1pPr>
          </a:lstStyle>
          <a:p>
            <a:fld id="{7A056A0C-BA80-48B5-9C35-4A96F80DBB77}" type="datetime1">
              <a:rPr lang="da-DK" smtClean="0"/>
              <a:t>06.02.2024</a:t>
            </a:fld>
            <a:endParaRPr lang="da-DK" dirty="0"/>
          </a:p>
        </p:txBody>
      </p:sp>
    </p:spTree>
    <p:extLst>
      <p:ext uri="{BB962C8B-B14F-4D97-AF65-F5344CB8AC3E}">
        <p14:creationId xmlns:p14="http://schemas.microsoft.com/office/powerpoint/2010/main" val="1203620196"/>
      </p:ext>
    </p:extLst>
  </p:cSld>
  <p:clrMap bg1="lt1" tx1="dk1" bg2="lt2" tx2="dk2" accent1="accent1" accent2="accent2" accent3="accent3" accent4="accent4" accent5="accent5" accent6="accent6" hlink="hlink" folHlink="folHlink"/>
  <p:sldLayoutIdLst>
    <p:sldLayoutId id="2147483672" r:id="rId1"/>
    <p:sldLayoutId id="2147483659" r:id="rId2"/>
    <p:sldLayoutId id="2147483671" r:id="rId3"/>
    <p:sldLayoutId id="2147483701" r:id="rId4"/>
    <p:sldLayoutId id="2147483674" r:id="rId5"/>
    <p:sldLayoutId id="2147483670" r:id="rId6"/>
    <p:sldLayoutId id="2147483660" r:id="rId7"/>
    <p:sldLayoutId id="2147483662" r:id="rId8"/>
    <p:sldLayoutId id="2147483684" r:id="rId9"/>
    <p:sldLayoutId id="2147483685" r:id="rId10"/>
    <p:sldLayoutId id="2147483664" r:id="rId11"/>
    <p:sldLayoutId id="2147483665" r:id="rId12"/>
    <p:sldLayoutId id="2147483689" r:id="rId13"/>
    <p:sldLayoutId id="2147483702" r:id="rId14"/>
    <p:sldLayoutId id="2147483703" r:id="rId15"/>
    <p:sldLayoutId id="2147483694" r:id="rId16"/>
    <p:sldLayoutId id="2147483692" r:id="rId17"/>
    <p:sldLayoutId id="2147483691" r:id="rId18"/>
    <p:sldLayoutId id="2147483697" r:id="rId19"/>
    <p:sldLayoutId id="2147483704" r:id="rId20"/>
    <p:sldLayoutId id="2147483705" r:id="rId21"/>
    <p:sldLayoutId id="2147483695" r:id="rId22"/>
    <p:sldLayoutId id="2147483698" r:id="rId23"/>
    <p:sldLayoutId id="2147483706" r:id="rId24"/>
    <p:sldLayoutId id="2147483707" r:id="rId25"/>
    <p:sldLayoutId id="2147483708" r:id="rId26"/>
    <p:sldLayoutId id="2147483709" r:id="rId27"/>
    <p:sldLayoutId id="2147483710" r:id="rId28"/>
    <p:sldLayoutId id="2147483693" r:id="rId29"/>
    <p:sldLayoutId id="2147483688" r:id="rId30"/>
    <p:sldLayoutId id="2147483711" r:id="rId31"/>
  </p:sldLayoutIdLst>
  <p:hf hdr="0" ftr="0"/>
  <p:txStyles>
    <p:titleStyle>
      <a:lvl1pPr algn="l" defTabSz="914400" rtl="0" eaLnBrk="1" latinLnBrk="0" hangingPunct="1">
        <a:lnSpc>
          <a:spcPct val="100000"/>
        </a:lnSpc>
        <a:spcBef>
          <a:spcPct val="0"/>
        </a:spcBef>
        <a:buNone/>
        <a:defRPr sz="3000" b="0" i="0" kern="1200" spc="60" baseline="0">
          <a:solidFill>
            <a:schemeClr val="accent1"/>
          </a:solidFill>
          <a:latin typeface="+mj-lt"/>
          <a:ea typeface="Open Sans Extrabold" panose="020B0606030504020204" pitchFamily="34" charset="0"/>
          <a:cs typeface="Microsoft New Tai Lue" panose="020B0502040204020203" pitchFamily="34" charset="0"/>
        </a:defRPr>
      </a:lvl1pPr>
    </p:titleStyle>
    <p:bodyStyle>
      <a:lvl1pPr marL="360000" indent="-360000" algn="l" defTabSz="914400" rtl="0" eaLnBrk="1" latinLnBrk="0" hangingPunct="1">
        <a:lnSpc>
          <a:spcPct val="100000"/>
        </a:lnSpc>
        <a:spcBef>
          <a:spcPts val="1000"/>
        </a:spcBef>
        <a:buFont typeface="Arial" panose="020B0604020202020204" pitchFamily="34" charset="0"/>
        <a:buChar char="•"/>
        <a:defRPr lang="da-DK" sz="2400" b="0" i="0" kern="1200" spc="60" baseline="0" dirty="0" smtClean="0">
          <a:solidFill>
            <a:schemeClr val="tx1"/>
          </a:solidFill>
          <a:latin typeface="+mn-lt"/>
          <a:ea typeface="+mn-ea"/>
          <a:cs typeface="Microsoft New Tai Lue" panose="020B0502040204020203" pitchFamily="34" charset="0"/>
        </a:defRPr>
      </a:lvl1pPr>
      <a:lvl2pPr marL="719138" marR="0" indent="-358775"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lang="da-DK" sz="2000" b="0" i="0" kern="1200" spc="60" baseline="0" dirty="0" smtClean="0">
          <a:solidFill>
            <a:schemeClr val="tx1"/>
          </a:solidFill>
          <a:latin typeface="+mn-lt"/>
          <a:ea typeface="+mn-ea"/>
          <a:cs typeface="Microsoft New Tai Lue" panose="020B0502040204020203" pitchFamily="34" charset="0"/>
        </a:defRPr>
      </a:lvl2pPr>
      <a:lvl3pPr marL="1072800" indent="-352800" algn="l" defTabSz="914400" rtl="0" eaLnBrk="1" latinLnBrk="0" hangingPunct="1">
        <a:lnSpc>
          <a:spcPct val="90000"/>
        </a:lnSpc>
        <a:spcBef>
          <a:spcPts val="500"/>
        </a:spcBef>
        <a:buFont typeface="Arial" panose="020B0604020202020204" pitchFamily="34" charset="0"/>
        <a:buChar char="•"/>
        <a:defRPr lang="da-DK" sz="1800" b="0" i="0" kern="1200" baseline="0" dirty="0" smtClean="0">
          <a:solidFill>
            <a:schemeClr val="tx1"/>
          </a:solidFill>
          <a:latin typeface="+mn-lt"/>
          <a:ea typeface="+mn-ea"/>
          <a:cs typeface="Microsoft New Tai Lue" panose="020B0502040204020203" pitchFamily="34" charset="0"/>
        </a:defRPr>
      </a:lvl3pPr>
      <a:lvl4pPr marL="1072800" indent="-352800"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mn-lt"/>
          <a:ea typeface="+mn-ea"/>
          <a:cs typeface="Microsoft New Tai Lue" panose="020B0502040204020203" pitchFamily="34" charset="0"/>
        </a:defRPr>
      </a:lvl4pPr>
      <a:lvl5pPr marL="1072800" indent="-352800" algn="l" defTabSz="914400" rtl="0" eaLnBrk="1" latinLnBrk="0" hangingPunct="1">
        <a:lnSpc>
          <a:spcPct val="90000"/>
        </a:lnSpc>
        <a:spcBef>
          <a:spcPts val="500"/>
        </a:spcBef>
        <a:buFont typeface="Arial" panose="020B0604020202020204" pitchFamily="34" charset="0"/>
        <a:buChar char="•"/>
        <a:defRPr lang="da-DK" sz="1800" b="0" i="0" kern="1200" spc="60" baseline="0" dirty="0" smtClean="0">
          <a:solidFill>
            <a:schemeClr val="tx1"/>
          </a:solidFill>
          <a:latin typeface="+mn-lt"/>
          <a:ea typeface="+mn-ea"/>
          <a:cs typeface="Microsoft New Tai Lue" panose="020B0502040204020203" pitchFamily="34" charset="0"/>
        </a:defRPr>
      </a:lvl5pPr>
      <a:lvl6pPr marL="1072800" indent="-352800"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mn-lt"/>
          <a:ea typeface="+mn-ea"/>
          <a:cs typeface="Microsoft New Tai Lue" panose="020B0502040204020203" pitchFamily="34" charset="0"/>
        </a:defRPr>
      </a:lvl6pPr>
      <a:lvl7pPr marL="1072800" indent="-352800"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mn-lt"/>
          <a:ea typeface="+mn-ea"/>
          <a:cs typeface="Microsoft New Tai Lue" panose="020B0502040204020203" pitchFamily="34" charset="0"/>
        </a:defRPr>
      </a:lvl7pPr>
      <a:lvl8pPr marL="1072800" indent="-352800"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mn-lt"/>
          <a:ea typeface="+mn-ea"/>
          <a:cs typeface="Microsoft New Tai Lue" panose="020B0502040204020203" pitchFamily="34" charset="0"/>
        </a:defRPr>
      </a:lvl8pPr>
      <a:lvl9pPr marL="1072800" indent="-352800"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mn-lt"/>
          <a:ea typeface="+mn-ea"/>
          <a:cs typeface="Microsoft New Tai Lue" panose="020B0502040204020203" pitchFamily="34" charset="0"/>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91" userDrawn="1">
          <p15:clr>
            <a:srgbClr val="F26B43"/>
          </p15:clr>
        </p15:guide>
        <p15:guide id="4" orient="horz" pos="935" userDrawn="1">
          <p15:clr>
            <a:srgbClr val="F26B43"/>
          </p15:clr>
        </p15:guide>
        <p15:guide id="5" pos="371" userDrawn="1">
          <p15:clr>
            <a:srgbClr val="F26B43"/>
          </p15:clr>
        </p15:guide>
        <p15:guide id="6" pos="7308" userDrawn="1">
          <p15:clr>
            <a:srgbClr val="F26B43"/>
          </p15:clr>
        </p15:guide>
        <p15:guide id="7" orient="horz" pos="1026" userDrawn="1">
          <p15:clr>
            <a:srgbClr val="F26B43"/>
          </p15:clr>
        </p15:guide>
        <p15:guide id="8" orient="horz" pos="397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1.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31.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1.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6985" y="201733"/>
            <a:ext cx="1935528" cy="500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Roboto"/>
                <a:cs typeface="Arial" panose="020B0604020202020204" pitchFamily="34" charset="0"/>
                <a:sym typeface="Roboto"/>
              </a:rPr>
              <a:t>Title</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 </a:t>
            </a:r>
            <a:r>
              <a:rPr kumimoji="0" lang="en-US" sz="2400" b="1" i="0" u="none" strike="noStrike" kern="1200" cap="none" spc="0" normalizeH="0" baseline="0" noProof="0" dirty="0">
                <a:ln>
                  <a:noFill/>
                </a:ln>
                <a:solidFill>
                  <a:srgbClr val="41B7C8"/>
                </a:solidFill>
                <a:effectLst/>
                <a:uLnTx/>
                <a:uFillTx/>
                <a:latin typeface="Arial" panose="020B0604020202020204" pitchFamily="34" charset="0"/>
                <a:ea typeface="Roboto"/>
                <a:cs typeface="Arial" panose="020B0604020202020204" pitchFamily="34" charset="0"/>
                <a:sym typeface="Roboto"/>
              </a:rPr>
              <a:t>subtitle</a:t>
            </a:r>
            <a:endParaRPr kumimoji="0" lang="fr-FR" sz="2400" b="1" i="0" u="none" strike="noStrike" kern="1200" cap="none" spc="0" normalizeH="0" baseline="0" noProof="0" dirty="0">
              <a:ln>
                <a:noFill/>
              </a:ln>
              <a:solidFill>
                <a:srgbClr val="41B7C8"/>
              </a:solidFill>
              <a:effectLst/>
              <a:uLnTx/>
              <a:uFillTx/>
              <a:latin typeface="Arial" panose="020B0604020202020204" pitchFamily="34" charset="0"/>
              <a:ea typeface="Roboto"/>
              <a:cs typeface="Arial" panose="020B0604020202020204" pitchFamily="34" charset="0"/>
              <a:sym typeface="Roboto"/>
            </a:endParaRPr>
          </a:p>
        </p:txBody>
      </p:sp>
      <p:sp>
        <p:nvSpPr>
          <p:cNvPr id="20" name="Rectangle 19">
            <a:extLst>
              <a:ext uri="{FF2B5EF4-FFF2-40B4-BE49-F238E27FC236}">
                <a16:creationId xmlns:a16="http://schemas.microsoft.com/office/drawing/2014/main" id="{0D44B942-844A-410A-98F6-ED4BEC70EE26}"/>
              </a:ext>
            </a:extLst>
          </p:cNvPr>
          <p:cNvSpPr/>
          <p:nvPr/>
        </p:nvSpPr>
        <p:spPr>
          <a:xfrm>
            <a:off x="65075" y="80647"/>
            <a:ext cx="3008671" cy="1124494"/>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rgbClr val="000000"/>
              </a:solidFill>
              <a:effectLst/>
              <a:uLnTx/>
              <a:uFillTx/>
              <a:latin typeface="Roboto"/>
              <a:ea typeface="Roboto"/>
              <a:cs typeface="Roboto"/>
              <a:sym typeface="Roboto"/>
            </a:endParaRPr>
          </a:p>
        </p:txBody>
      </p:sp>
      <p:sp>
        <p:nvSpPr>
          <p:cNvPr id="21" name="Rectangle 20">
            <a:extLst>
              <a:ext uri="{FF2B5EF4-FFF2-40B4-BE49-F238E27FC236}">
                <a16:creationId xmlns:a16="http://schemas.microsoft.com/office/drawing/2014/main" id="{AA794551-E142-4E0D-86F9-649A3505B8C1}"/>
              </a:ext>
            </a:extLst>
          </p:cNvPr>
          <p:cNvSpPr/>
          <p:nvPr/>
        </p:nvSpPr>
        <p:spPr>
          <a:xfrm>
            <a:off x="0" y="68769"/>
            <a:ext cx="10576193" cy="623758"/>
          </a:xfrm>
          <a:prstGeom prst="rect">
            <a:avLst/>
          </a:prstGeom>
          <a:noFill/>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wrap="square" lIns="121853" tIns="60929" rIns="121853" bIns="60929" rtlCol="0">
            <a:spAutoFit/>
          </a:bodyPr>
          <a:lstStyle/>
          <a:p>
            <a:pPr marL="0" marR="0" lvl="0" indent="0" algn="ctr" defTabSz="60918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rPr>
              <a:t>8.1.1.: IOC Ocean Science Section and</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rPr>
              <a:t> IODE</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rPr>
              <a:t>  </a:t>
            </a:r>
          </a:p>
        </p:txBody>
      </p:sp>
      <p:sp>
        <p:nvSpPr>
          <p:cNvPr id="11" name="Rectangle 10">
            <a:extLst>
              <a:ext uri="{FF2B5EF4-FFF2-40B4-BE49-F238E27FC236}">
                <a16:creationId xmlns:a16="http://schemas.microsoft.com/office/drawing/2014/main" id="{C438D21C-1692-43A8-9DF0-4EE0C59CF8BA}"/>
              </a:ext>
            </a:extLst>
          </p:cNvPr>
          <p:cNvSpPr/>
          <p:nvPr/>
        </p:nvSpPr>
        <p:spPr>
          <a:xfrm>
            <a:off x="1369422" y="2022989"/>
            <a:ext cx="8256716" cy="2790505"/>
          </a:xfrm>
          <a:prstGeom prst="rect">
            <a:avLst/>
          </a:prstGeom>
          <a:solidFill>
            <a:schemeClr val="bg1"/>
          </a:solidFill>
          <a:ln w="12700" cap="flat">
            <a:noFill/>
            <a:miter lim="400000"/>
          </a:ln>
          <a:effectLst/>
          <a:sp3d/>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lvl="0" indent="0" algn="l" defTabSz="1300480" rtl="0" eaLnBrk="1" fontAlgn="auto" latinLnBrk="0" hangingPunct="0">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Roboto"/>
                <a:cs typeface="Calibri" panose="020F0502020204030204" pitchFamily="34" charset="0"/>
              </a:rPr>
              <a:t>Harmful Algal Information System – HAIS</a:t>
            </a:r>
          </a:p>
          <a:p>
            <a:pPr defTabSz="1300480" hangingPunct="0">
              <a:lnSpc>
                <a:spcPct val="90000"/>
              </a:lnSpc>
              <a:spcBef>
                <a:spcPct val="0"/>
              </a:spcBef>
              <a:defRPr/>
            </a:pPr>
            <a:endParaRPr lang="en-US" sz="2400" dirty="0">
              <a:solidFill>
                <a:srgbClr val="002060"/>
              </a:solidFill>
              <a:latin typeface="Calibri" panose="020F0502020204030204" pitchFamily="34" charset="0"/>
              <a:ea typeface="Roboto"/>
              <a:cs typeface="Calibri" panose="020F0502020204030204" pitchFamily="34" charset="0"/>
            </a:endParaRPr>
          </a:p>
          <a:p>
            <a:pPr defTabSz="1300480" hangingPunct="0">
              <a:lnSpc>
                <a:spcPct val="90000"/>
              </a:lnSpc>
              <a:spcBef>
                <a:spcPct val="0"/>
              </a:spcBef>
              <a:defRPr/>
            </a:pPr>
            <a:endParaRPr lang="en-US" sz="2400" dirty="0">
              <a:solidFill>
                <a:srgbClr val="002060"/>
              </a:solidFill>
              <a:latin typeface="Calibri" panose="020F0502020204030204" pitchFamily="34" charset="0"/>
              <a:ea typeface="Roboto"/>
              <a:cs typeface="Calibri" panose="020F0502020204030204" pitchFamily="34" charset="0"/>
            </a:endParaRPr>
          </a:p>
          <a:p>
            <a:pPr defTabSz="1300480" hangingPunct="0">
              <a:lnSpc>
                <a:spcPct val="90000"/>
              </a:lnSpc>
              <a:spcBef>
                <a:spcPct val="0"/>
              </a:spcBef>
              <a:defRPr/>
            </a:pPr>
            <a:r>
              <a:rPr lang="en-US" sz="2400" dirty="0">
                <a:solidFill>
                  <a:srgbClr val="002060"/>
                </a:solidFill>
                <a:latin typeface="Calibri" panose="020F0502020204030204" pitchFamily="34" charset="0"/>
                <a:ea typeface="Roboto"/>
                <a:cs typeface="Calibri" panose="020F0502020204030204" pitchFamily="34" charset="0"/>
              </a:rPr>
              <a:t>SDG 14.3.1 Data Portal</a:t>
            </a:r>
          </a:p>
          <a:p>
            <a:pPr defTabSz="1300480" hangingPunct="0">
              <a:lnSpc>
                <a:spcPct val="90000"/>
              </a:lnSpc>
              <a:spcBef>
                <a:spcPct val="0"/>
              </a:spcBef>
              <a:defRPr/>
            </a:pPr>
            <a:endParaRPr lang="en-US" sz="2400" dirty="0">
              <a:solidFill>
                <a:srgbClr val="002060"/>
              </a:solidFill>
              <a:latin typeface="Calibri" panose="020F0502020204030204" pitchFamily="34" charset="0"/>
              <a:ea typeface="Roboto"/>
              <a:cs typeface="Calibri" panose="020F0502020204030204" pitchFamily="34" charset="0"/>
            </a:endParaRPr>
          </a:p>
          <a:p>
            <a:pPr defTabSz="1300480" hangingPunct="0">
              <a:lnSpc>
                <a:spcPct val="90000"/>
              </a:lnSpc>
              <a:spcBef>
                <a:spcPct val="0"/>
              </a:spcBef>
              <a:defRPr/>
            </a:pPr>
            <a:endParaRPr lang="en-US" sz="2400" dirty="0">
              <a:solidFill>
                <a:srgbClr val="002060"/>
              </a:solidFill>
              <a:latin typeface="Calibri" panose="020F0502020204030204" pitchFamily="34" charset="0"/>
              <a:ea typeface="Roboto"/>
              <a:cs typeface="Calibri" panose="020F0502020204030204" pitchFamily="34" charset="0"/>
            </a:endParaRPr>
          </a:p>
          <a:p>
            <a:pPr defTabSz="1300480" hangingPunct="0">
              <a:lnSpc>
                <a:spcPct val="90000"/>
              </a:lnSpc>
              <a:spcBef>
                <a:spcPct val="0"/>
              </a:spcBef>
              <a:defRPr/>
            </a:pPr>
            <a:r>
              <a:rPr lang="en-US" sz="2400" dirty="0">
                <a:solidFill>
                  <a:srgbClr val="002060"/>
                </a:solidFill>
                <a:latin typeface="Calibri" panose="020F0502020204030204" pitchFamily="34" charset="0"/>
                <a:ea typeface="Roboto"/>
                <a:cs typeface="Calibri" panose="020F0502020204030204" pitchFamily="34" charset="0"/>
              </a:rPr>
              <a:t>Global Ocean Oxygen Data Atlas - GO2DAT</a:t>
            </a:r>
          </a:p>
          <a:p>
            <a:pPr marL="0" marR="0" lvl="0" indent="0" algn="l" defTabSz="1300480" rtl="0" eaLnBrk="1" fontAlgn="auto" latinLnBrk="0" hangingPunct="0">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Roboto"/>
                <a:cs typeface="Calibri" panose="020F0502020204030204" pitchFamily="34" charset="0"/>
              </a:rPr>
              <a:t>  </a:t>
            </a:r>
          </a:p>
        </p:txBody>
      </p:sp>
    </p:spTree>
    <p:extLst>
      <p:ext uri="{BB962C8B-B14F-4D97-AF65-F5344CB8AC3E}">
        <p14:creationId xmlns:p14="http://schemas.microsoft.com/office/powerpoint/2010/main" val="200461463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CEFD9D27-9C26-4458-9302-C525AEB710F8}"/>
              </a:ext>
            </a:extLst>
          </p:cNvPr>
          <p:cNvSpPr/>
          <p:nvPr/>
        </p:nvSpPr>
        <p:spPr>
          <a:xfrm>
            <a:off x="230571" y="64265"/>
            <a:ext cx="5782557" cy="519114"/>
          </a:xfrm>
          <a:prstGeom prst="rect">
            <a:avLst/>
          </a:prstGeom>
          <a:solidFill>
            <a:sysClr val="window" lastClr="FFFFFF"/>
          </a:solidFill>
          <a:ln w="12700" cap="flat">
            <a:noFill/>
            <a:miter lim="400000"/>
          </a:ln>
          <a:effectLst/>
          <a:sp3d/>
          <a:extLst>
            <a:ext uri="{91240B29-F687-4F45-9708-019B960494DF}">
              <a14:hiddenLine xmlns:a14="http://schemas.microsoft.com/office/drawing/2010/main" w="9525">
                <a:solidFill>
                  <a:srgbClr val="000000"/>
                </a:solidFill>
                <a:miter lim="800000"/>
                <a:headEnd/>
                <a:tailEnd/>
              </a14:hiddenLine>
            </a:ext>
          </a:extLst>
        </p:spPr>
        <p:txBody>
          <a:bodyPr rot="0" spcFirstLastPara="1" vertOverflow="overflow" horzOverflow="overflow" vert="horz" wrap="square" lIns="65023" tIns="65023" rIns="65023" bIns="65023" numCol="1" spcCol="38100" rtlCol="0" anchor="t">
            <a:spAutoFit/>
          </a:bodyPr>
          <a:lstStyle/>
          <a:p>
            <a:pPr marL="0" marR="0" lvl="0" indent="0" algn="l" defTabSz="1300480" rtl="0" eaLnBrk="1" fontAlgn="auto" latinLnBrk="0" hangingPunct="0">
              <a:lnSpc>
                <a:spcPct val="90000"/>
              </a:lnSpc>
              <a:spcBef>
                <a:spcPct val="0"/>
              </a:spcBef>
              <a:spcAft>
                <a:spcPts val="0"/>
              </a:spcAft>
              <a:buClrTx/>
              <a:buSzTx/>
              <a:buFontTx/>
              <a:buNone/>
              <a:tabLst/>
              <a:defRPr/>
            </a:pPr>
            <a:r>
              <a:rPr kumimoji="0" lang="en-GB" sz="2800" b="1" i="0" u="none" strike="noStrike" kern="0" cap="none" spc="0" normalizeH="0" baseline="0" noProof="0" dirty="0">
                <a:ln>
                  <a:noFill/>
                </a:ln>
                <a:solidFill>
                  <a:srgbClr val="002060"/>
                </a:solidFill>
                <a:effectLst/>
                <a:uLnTx/>
                <a:uFillTx/>
                <a:latin typeface="Arial" panose="020B0604020202020204" pitchFamily="34" charset="0"/>
                <a:ea typeface="Roboto"/>
                <a:cs typeface="Arial" panose="020B0604020202020204" pitchFamily="34" charset="0"/>
              </a:rPr>
              <a:t>Federated data system</a:t>
            </a:r>
          </a:p>
        </p:txBody>
      </p:sp>
      <p:sp>
        <p:nvSpPr>
          <p:cNvPr id="31" name="Rectangle 30">
            <a:extLst>
              <a:ext uri="{FF2B5EF4-FFF2-40B4-BE49-F238E27FC236}">
                <a16:creationId xmlns:a16="http://schemas.microsoft.com/office/drawing/2014/main" id="{EE64CC39-5248-4D8E-9626-1A5AEDB7967A}"/>
              </a:ext>
            </a:extLst>
          </p:cNvPr>
          <p:cNvSpPr/>
          <p:nvPr/>
        </p:nvSpPr>
        <p:spPr>
          <a:xfrm>
            <a:off x="1869103" y="860349"/>
            <a:ext cx="1925844" cy="500648"/>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rgbClr val="000000"/>
              </a:solidFill>
              <a:effectLst/>
              <a:uLnTx/>
              <a:uFillTx/>
              <a:latin typeface="Roboto"/>
              <a:ea typeface="Roboto"/>
              <a:cs typeface="Roboto"/>
              <a:sym typeface="Roboto"/>
            </a:endParaRPr>
          </a:p>
        </p:txBody>
      </p:sp>
      <p:sp>
        <p:nvSpPr>
          <p:cNvPr id="22" name="Rectangle 21">
            <a:extLst>
              <a:ext uri="{FF2B5EF4-FFF2-40B4-BE49-F238E27FC236}">
                <a16:creationId xmlns:a16="http://schemas.microsoft.com/office/drawing/2014/main" id="{D85F43F6-8875-82D9-E65F-B71295CCFE1D}"/>
              </a:ext>
            </a:extLst>
          </p:cNvPr>
          <p:cNvSpPr/>
          <p:nvPr/>
        </p:nvSpPr>
        <p:spPr>
          <a:xfrm>
            <a:off x="-165100" y="5908250"/>
            <a:ext cx="12446000" cy="1130027"/>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rgbClr val="000000"/>
              </a:solidFill>
              <a:effectLst/>
              <a:uLnTx/>
              <a:uFillTx/>
              <a:latin typeface="Roboto"/>
              <a:ea typeface="Roboto"/>
              <a:cs typeface="Roboto"/>
              <a:sym typeface="Roboto"/>
            </a:endParaRPr>
          </a:p>
        </p:txBody>
      </p:sp>
      <p:sp>
        <p:nvSpPr>
          <p:cNvPr id="21" name="Rectangle 20">
            <a:extLst>
              <a:ext uri="{FF2B5EF4-FFF2-40B4-BE49-F238E27FC236}">
                <a16:creationId xmlns:a16="http://schemas.microsoft.com/office/drawing/2014/main" id="{C93B4159-D0BD-D015-1F93-D0005EE5F28B}"/>
              </a:ext>
            </a:extLst>
          </p:cNvPr>
          <p:cNvSpPr/>
          <p:nvPr/>
        </p:nvSpPr>
        <p:spPr>
          <a:xfrm>
            <a:off x="241300" y="860349"/>
            <a:ext cx="1790700" cy="346151"/>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rgbClr val="000000"/>
              </a:solidFill>
              <a:effectLst/>
              <a:uLnTx/>
              <a:uFillTx/>
              <a:latin typeface="Roboto"/>
              <a:ea typeface="Roboto"/>
              <a:cs typeface="Roboto"/>
              <a:sym typeface="Roboto"/>
            </a:endParaRPr>
          </a:p>
        </p:txBody>
      </p:sp>
      <p:sp>
        <p:nvSpPr>
          <p:cNvPr id="27" name="TextBox 26">
            <a:extLst>
              <a:ext uri="{FF2B5EF4-FFF2-40B4-BE49-F238E27FC236}">
                <a16:creationId xmlns:a16="http://schemas.microsoft.com/office/drawing/2014/main" id="{5E717248-1F7A-AE4C-DDCE-0CC1AA0CACCC}"/>
              </a:ext>
            </a:extLst>
          </p:cNvPr>
          <p:cNvSpPr txBox="1"/>
          <p:nvPr/>
        </p:nvSpPr>
        <p:spPr>
          <a:xfrm>
            <a:off x="8255968" y="2371629"/>
            <a:ext cx="3737206" cy="41016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lvl="0" indent="0" algn="l" defTabSz="1300480" rtl="0" eaLnBrk="1" fontAlgn="auto" latinLnBrk="0" hangingPunct="0">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2060"/>
                </a:solidFill>
                <a:effectLst/>
                <a:uLnTx/>
                <a:uFillTx/>
                <a:latin typeface="Arial" panose="020B0604020202020204" pitchFamily="34" charset="0"/>
                <a:ea typeface="Roboto"/>
                <a:cs typeface="Arial" panose="020B0604020202020204" pitchFamily="34" charset="0"/>
              </a:rPr>
              <a:t>To </a:t>
            </a:r>
            <a:r>
              <a:rPr kumimoji="0" lang="fr-FR" sz="2000" b="1" i="0" u="none" strike="noStrike" kern="1200" cap="none" spc="0" normalizeH="0" baseline="0" noProof="0" dirty="0" err="1">
                <a:ln>
                  <a:noFill/>
                </a:ln>
                <a:solidFill>
                  <a:srgbClr val="002060"/>
                </a:solidFill>
                <a:effectLst/>
                <a:uLnTx/>
                <a:uFillTx/>
                <a:latin typeface="Arial" panose="020B0604020202020204" pitchFamily="34" charset="0"/>
                <a:ea typeface="Roboto"/>
                <a:cs typeface="Arial" panose="020B0604020202020204" pitchFamily="34" charset="0"/>
              </a:rPr>
              <a:t>avoid</a:t>
            </a:r>
            <a:r>
              <a:rPr kumimoji="0" lang="fr-FR" sz="2000" b="1" i="0" u="none" strike="noStrike" kern="1200" cap="none" spc="0" normalizeH="0" baseline="0" noProof="0" dirty="0">
                <a:ln>
                  <a:noFill/>
                </a:ln>
                <a:solidFill>
                  <a:srgbClr val="002060"/>
                </a:solidFill>
                <a:effectLst/>
                <a:uLnTx/>
                <a:uFillTx/>
                <a:latin typeface="Arial" panose="020B0604020202020204" pitchFamily="34" charset="0"/>
                <a:ea typeface="Roboto"/>
                <a:cs typeface="Arial" panose="020B0604020202020204" pitchFamily="34" charset="0"/>
              </a:rPr>
              <a:t> duplication </a:t>
            </a:r>
            <a:r>
              <a:rPr kumimoji="0" lang="fr-FR" sz="2000" b="0" i="0" u="none" strike="noStrike" kern="1200" cap="none" spc="0" normalizeH="0" baseline="0" noProof="0" dirty="0">
                <a:ln>
                  <a:noFill/>
                </a:ln>
                <a:solidFill>
                  <a:srgbClr val="002060"/>
                </a:solidFill>
                <a:effectLst/>
                <a:uLnTx/>
                <a:uFillTx/>
                <a:latin typeface="Arial" panose="020B0604020202020204" pitchFamily="34" charset="0"/>
                <a:ea typeface="Roboto"/>
                <a:cs typeface="Arial" panose="020B0604020202020204" pitchFamily="34" charset="0"/>
              </a:rPr>
              <a:t>of efforts </a:t>
            </a:r>
            <a:r>
              <a:rPr kumimoji="0" lang="fr-FR" sz="2000" b="0" i="0" u="none" strike="noStrike" kern="1200" cap="none" spc="0" normalizeH="0" baseline="0" noProof="0" dirty="0" err="1">
                <a:ln>
                  <a:noFill/>
                </a:ln>
                <a:solidFill>
                  <a:srgbClr val="002060"/>
                </a:solidFill>
                <a:effectLst/>
                <a:uLnTx/>
                <a:uFillTx/>
                <a:latin typeface="Arial" panose="020B0604020202020204" pitchFamily="34" charset="0"/>
                <a:ea typeface="Roboto"/>
                <a:cs typeface="Arial" panose="020B0604020202020204" pitchFamily="34" charset="0"/>
              </a:rPr>
              <a:t>among</a:t>
            </a:r>
            <a:r>
              <a:rPr kumimoji="0" lang="fr-FR" sz="2000" b="0" i="0" u="none" strike="noStrike" kern="1200" cap="none" spc="0" normalizeH="0" baseline="0" noProof="0" dirty="0">
                <a:ln>
                  <a:noFill/>
                </a:ln>
                <a:solidFill>
                  <a:srgbClr val="002060"/>
                </a:solidFill>
                <a:effectLst/>
                <a:uLnTx/>
                <a:uFillTx/>
                <a:latin typeface="Arial" panose="020B0604020202020204" pitchFamily="34" charset="0"/>
                <a:ea typeface="Roboto"/>
                <a:cs typeface="Arial" panose="020B0604020202020204" pitchFamily="34" charset="0"/>
              </a:rPr>
              <a:t> all relevant </a:t>
            </a:r>
            <a:r>
              <a:rPr kumimoji="0" lang="fr-FR" sz="2000" b="0" i="0" u="none" strike="noStrike" kern="1200" cap="none" spc="0" normalizeH="0" baseline="0" noProof="0" dirty="0" err="1">
                <a:ln>
                  <a:noFill/>
                </a:ln>
                <a:solidFill>
                  <a:srgbClr val="002060"/>
                </a:solidFill>
                <a:effectLst/>
                <a:uLnTx/>
                <a:uFillTx/>
                <a:latin typeface="Arial" panose="020B0604020202020204" pitchFamily="34" charset="0"/>
                <a:ea typeface="Roboto"/>
                <a:cs typeface="Arial" panose="020B0604020202020204" pitchFamily="34" charset="0"/>
              </a:rPr>
              <a:t>datacentres</a:t>
            </a:r>
            <a:r>
              <a:rPr kumimoji="0" lang="fr-FR" sz="2000" b="0" i="0" u="none" strike="noStrike" kern="1200" cap="none" spc="0" normalizeH="0" baseline="0" noProof="0" dirty="0">
                <a:ln>
                  <a:noFill/>
                </a:ln>
                <a:solidFill>
                  <a:srgbClr val="002060"/>
                </a:solidFill>
                <a:effectLst/>
                <a:uLnTx/>
                <a:uFillTx/>
                <a:latin typeface="Arial" panose="020B0604020202020204" pitchFamily="34" charset="0"/>
                <a:ea typeface="Roboto"/>
                <a:cs typeface="Arial" panose="020B0604020202020204" pitchFamily="34" charset="0"/>
              </a:rPr>
              <a:t>, the </a:t>
            </a:r>
            <a:r>
              <a:rPr kumimoji="0" lang="fr-FR" sz="2000" b="0" i="0" u="none" strike="noStrike" kern="1200" cap="none" spc="0" normalizeH="0" baseline="0" noProof="0" dirty="0" err="1">
                <a:ln>
                  <a:noFill/>
                </a:ln>
                <a:solidFill>
                  <a:srgbClr val="002060"/>
                </a:solidFill>
                <a:effectLst/>
                <a:uLnTx/>
                <a:uFillTx/>
                <a:latin typeface="Arial" panose="020B0604020202020204" pitchFamily="34" charset="0"/>
                <a:ea typeface="Roboto"/>
                <a:cs typeface="Arial" panose="020B0604020202020204" pitchFamily="34" charset="0"/>
              </a:rPr>
              <a:t>aim</a:t>
            </a:r>
            <a:r>
              <a:rPr kumimoji="0" lang="fr-FR" sz="2000" b="0" i="0" u="none" strike="noStrike" kern="1200" cap="none" spc="0" normalizeH="0" baseline="0" noProof="0" dirty="0">
                <a:ln>
                  <a:noFill/>
                </a:ln>
                <a:solidFill>
                  <a:srgbClr val="002060"/>
                </a:solidFill>
                <a:effectLst/>
                <a:uLnTx/>
                <a:uFillTx/>
                <a:latin typeface="Arial" panose="020B0604020202020204" pitchFamily="34" charset="0"/>
                <a:ea typeface="Roboto"/>
                <a:cs typeface="Arial" panose="020B0604020202020204" pitchFamily="34" charset="0"/>
              </a:rPr>
              <a:t> </a:t>
            </a:r>
            <a:r>
              <a:rPr kumimoji="0" lang="fr-FR" sz="2000" b="0" i="0" u="none" strike="noStrike" kern="1200" cap="none" spc="0" normalizeH="0" baseline="0" noProof="0" dirty="0" err="1">
                <a:ln>
                  <a:noFill/>
                </a:ln>
                <a:solidFill>
                  <a:srgbClr val="002060"/>
                </a:solidFill>
                <a:effectLst/>
                <a:uLnTx/>
                <a:uFillTx/>
                <a:latin typeface="Arial" panose="020B0604020202020204" pitchFamily="34" charset="0"/>
                <a:ea typeface="Roboto"/>
                <a:cs typeface="Arial" panose="020B0604020202020204" pitchFamily="34" charset="0"/>
              </a:rPr>
              <a:t>is</a:t>
            </a:r>
            <a:r>
              <a:rPr kumimoji="0" lang="fr-FR" sz="2000" b="0" i="0" u="none" strike="noStrike" kern="1200" cap="none" spc="0" normalizeH="0" baseline="0" noProof="0" dirty="0">
                <a:ln>
                  <a:noFill/>
                </a:ln>
                <a:solidFill>
                  <a:srgbClr val="002060"/>
                </a:solidFill>
                <a:effectLst/>
                <a:uLnTx/>
                <a:uFillTx/>
                <a:latin typeface="Arial" panose="020B0604020202020204" pitchFamily="34" charset="0"/>
                <a:ea typeface="Roboto"/>
                <a:cs typeface="Arial" panose="020B0604020202020204" pitchFamily="34" charset="0"/>
              </a:rPr>
              <a:t> to </a:t>
            </a:r>
            <a:r>
              <a:rPr kumimoji="0" lang="fr-FR" sz="2000" b="0" i="0" u="none" strike="noStrike" kern="1200" cap="none" spc="0" normalizeH="0" baseline="0" noProof="0" dirty="0" err="1">
                <a:ln>
                  <a:noFill/>
                </a:ln>
                <a:solidFill>
                  <a:srgbClr val="002060"/>
                </a:solidFill>
                <a:effectLst/>
                <a:uLnTx/>
                <a:uFillTx/>
                <a:latin typeface="Arial" panose="020B0604020202020204" pitchFamily="34" charset="0"/>
                <a:ea typeface="Roboto"/>
                <a:cs typeface="Arial" panose="020B0604020202020204" pitchFamily="34" charset="0"/>
              </a:rPr>
              <a:t>develop</a:t>
            </a:r>
            <a:r>
              <a:rPr kumimoji="0" lang="fr-FR" sz="2000" b="0" i="0" u="none" strike="noStrike" kern="1200" cap="none" spc="0" normalizeH="0" baseline="0" noProof="0" dirty="0">
                <a:ln>
                  <a:noFill/>
                </a:ln>
                <a:solidFill>
                  <a:srgbClr val="002060"/>
                </a:solidFill>
                <a:effectLst/>
                <a:uLnTx/>
                <a:uFillTx/>
                <a:latin typeface="Arial" panose="020B0604020202020204" pitchFamily="34" charset="0"/>
                <a:ea typeface="Roboto"/>
                <a:cs typeface="Arial" panose="020B0604020202020204" pitchFamily="34" charset="0"/>
              </a:rPr>
              <a:t> a </a:t>
            </a:r>
            <a:r>
              <a:rPr kumimoji="0" lang="fr-FR" sz="2000" b="1" i="0" u="none" strike="noStrike" kern="1200" cap="none" spc="0" normalizeH="0" baseline="0" noProof="0" dirty="0" err="1">
                <a:ln>
                  <a:noFill/>
                </a:ln>
                <a:solidFill>
                  <a:srgbClr val="002060"/>
                </a:solidFill>
                <a:effectLst/>
                <a:uLnTx/>
                <a:uFillTx/>
                <a:latin typeface="Arial" panose="020B0604020202020204" pitchFamily="34" charset="0"/>
                <a:ea typeface="Roboto"/>
                <a:cs typeface="Arial" panose="020B0604020202020204" pitchFamily="34" charset="0"/>
              </a:rPr>
              <a:t>federated</a:t>
            </a:r>
            <a:r>
              <a:rPr kumimoji="0" lang="fr-FR" sz="2000" b="1" i="0" u="none" strike="noStrike" kern="1200" cap="none" spc="0" normalizeH="0" baseline="0" noProof="0" dirty="0">
                <a:ln>
                  <a:noFill/>
                </a:ln>
                <a:solidFill>
                  <a:srgbClr val="002060"/>
                </a:solidFill>
                <a:effectLst/>
                <a:uLnTx/>
                <a:uFillTx/>
                <a:latin typeface="Arial" panose="020B0604020202020204" pitchFamily="34" charset="0"/>
                <a:ea typeface="Roboto"/>
                <a:cs typeface="Arial" panose="020B0604020202020204" pitchFamily="34" charset="0"/>
              </a:rPr>
              <a:t> data system </a:t>
            </a:r>
            <a:r>
              <a:rPr kumimoji="0" lang="fr-FR" sz="2000" b="0" i="0" u="none" strike="noStrike" kern="1200" cap="none" spc="0" normalizeH="0" baseline="0" noProof="0" dirty="0">
                <a:ln>
                  <a:noFill/>
                </a:ln>
                <a:solidFill>
                  <a:srgbClr val="002060"/>
                </a:solidFill>
                <a:effectLst/>
                <a:uLnTx/>
                <a:uFillTx/>
                <a:latin typeface="Arial" panose="020B0604020202020204" pitchFamily="34" charset="0"/>
                <a:ea typeface="Roboto"/>
                <a:cs typeface="Arial" panose="020B0604020202020204" pitchFamily="34" charset="0"/>
              </a:rPr>
              <a:t>to </a:t>
            </a:r>
            <a:r>
              <a:rPr kumimoji="0" lang="fr-FR" sz="2000" b="1" i="0" u="none" strike="noStrike" kern="1200" cap="none" spc="0" normalizeH="0" baseline="0" noProof="0" dirty="0" err="1">
                <a:ln>
                  <a:noFill/>
                </a:ln>
                <a:solidFill>
                  <a:srgbClr val="002060"/>
                </a:solidFill>
                <a:effectLst/>
                <a:uLnTx/>
                <a:uFillTx/>
                <a:latin typeface="Arial" panose="020B0604020202020204" pitchFamily="34" charset="0"/>
                <a:ea typeface="Roboto"/>
                <a:cs typeface="Arial" panose="020B0604020202020204" pitchFamily="34" charset="0"/>
              </a:rPr>
              <a:t>automatically</a:t>
            </a:r>
            <a:r>
              <a:rPr kumimoji="0" lang="fr-FR" sz="2000" b="1" i="0" u="none" strike="noStrike" kern="1200" cap="none" spc="0" normalizeH="0" baseline="0" noProof="0" dirty="0">
                <a:ln>
                  <a:noFill/>
                </a:ln>
                <a:solidFill>
                  <a:srgbClr val="002060"/>
                </a:solidFill>
                <a:effectLst/>
                <a:uLnTx/>
                <a:uFillTx/>
                <a:latin typeface="Arial" panose="020B0604020202020204" pitchFamily="34" charset="0"/>
                <a:ea typeface="Roboto"/>
                <a:cs typeface="Arial" panose="020B0604020202020204" pitchFamily="34" charset="0"/>
              </a:rPr>
              <a:t> exchange data</a:t>
            </a:r>
            <a:r>
              <a:rPr kumimoji="0" lang="fr-FR" sz="2000" b="0" i="0" u="none" strike="noStrike" kern="1200" cap="none" spc="0" normalizeH="0" baseline="0" noProof="0" dirty="0">
                <a:ln>
                  <a:noFill/>
                </a:ln>
                <a:solidFill>
                  <a:srgbClr val="002060"/>
                </a:solidFill>
                <a:effectLst/>
                <a:uLnTx/>
                <a:uFillTx/>
                <a:latin typeface="Arial" panose="020B0604020202020204" pitchFamily="34" charset="0"/>
                <a:ea typeface="Roboto"/>
                <a:cs typeface="Arial" panose="020B0604020202020204" pitchFamily="34" charset="0"/>
              </a:rPr>
              <a:t> </a:t>
            </a:r>
            <a:r>
              <a:rPr kumimoji="0" lang="fr-FR" sz="2000" b="0" i="0" u="none" strike="noStrike" kern="1200" cap="none" spc="0" normalizeH="0" baseline="0" noProof="0" dirty="0" err="1">
                <a:ln>
                  <a:noFill/>
                </a:ln>
                <a:solidFill>
                  <a:srgbClr val="002060"/>
                </a:solidFill>
                <a:effectLst/>
                <a:uLnTx/>
                <a:uFillTx/>
                <a:latin typeface="Arial" panose="020B0604020202020204" pitchFamily="34" charset="0"/>
                <a:ea typeface="Roboto"/>
                <a:cs typeface="Arial" panose="020B0604020202020204" pitchFamily="34" charset="0"/>
              </a:rPr>
              <a:t>with</a:t>
            </a:r>
            <a:r>
              <a:rPr kumimoji="0" lang="fr-FR" sz="2000" b="0" i="0" u="none" strike="noStrike" kern="1200" cap="none" spc="0" normalizeH="0" baseline="0" noProof="0" dirty="0">
                <a:ln>
                  <a:noFill/>
                </a:ln>
                <a:solidFill>
                  <a:srgbClr val="002060"/>
                </a:solidFill>
                <a:effectLst/>
                <a:uLnTx/>
                <a:uFillTx/>
                <a:latin typeface="Arial" panose="020B0604020202020204" pitchFamily="34" charset="0"/>
                <a:ea typeface="Roboto"/>
                <a:cs typeface="Arial" panose="020B0604020202020204" pitchFamily="34" charset="0"/>
              </a:rPr>
              <a:t> </a:t>
            </a:r>
            <a:r>
              <a:rPr kumimoji="0" lang="fr-FR" sz="2000" b="0" i="0" u="none" strike="noStrike" kern="1200" cap="none" spc="0" normalizeH="0" baseline="0" noProof="0" dirty="0" err="1">
                <a:ln>
                  <a:noFill/>
                </a:ln>
                <a:solidFill>
                  <a:srgbClr val="002060"/>
                </a:solidFill>
                <a:effectLst/>
                <a:uLnTx/>
                <a:uFillTx/>
                <a:latin typeface="Arial" panose="020B0604020202020204" pitchFamily="34" charset="0"/>
                <a:ea typeface="Roboto"/>
                <a:cs typeface="Arial" panose="020B0604020202020204" pitchFamily="34" charset="0"/>
              </a:rPr>
              <a:t>these</a:t>
            </a:r>
            <a:r>
              <a:rPr kumimoji="0" lang="fr-FR" sz="2000" b="0" i="0" u="none" strike="noStrike" kern="1200" cap="none" spc="0" normalizeH="0" baseline="0" noProof="0" dirty="0">
                <a:ln>
                  <a:noFill/>
                </a:ln>
                <a:solidFill>
                  <a:srgbClr val="002060"/>
                </a:solidFill>
                <a:effectLst/>
                <a:uLnTx/>
                <a:uFillTx/>
                <a:latin typeface="Arial" panose="020B0604020202020204" pitchFamily="34" charset="0"/>
                <a:ea typeface="Roboto"/>
                <a:cs typeface="Arial" panose="020B0604020202020204" pitchFamily="34" charset="0"/>
              </a:rPr>
              <a:t> </a:t>
            </a:r>
            <a:r>
              <a:rPr kumimoji="0" lang="fr-FR" sz="2000" b="0" i="0" u="none" strike="noStrike" kern="1200" cap="none" spc="0" normalizeH="0" baseline="0" noProof="0" dirty="0" err="1">
                <a:ln>
                  <a:noFill/>
                </a:ln>
                <a:solidFill>
                  <a:srgbClr val="002060"/>
                </a:solidFill>
                <a:effectLst/>
                <a:uLnTx/>
                <a:uFillTx/>
                <a:latin typeface="Arial" panose="020B0604020202020204" pitchFamily="34" charset="0"/>
                <a:ea typeface="Roboto"/>
                <a:cs typeface="Arial" panose="020B0604020202020204" pitchFamily="34" charset="0"/>
              </a:rPr>
              <a:t>other</a:t>
            </a:r>
            <a:r>
              <a:rPr kumimoji="0" lang="fr-FR" sz="2000" b="0" i="0" u="none" strike="noStrike" kern="1200" cap="none" spc="0" normalizeH="0" baseline="0" noProof="0" dirty="0">
                <a:ln>
                  <a:noFill/>
                </a:ln>
                <a:solidFill>
                  <a:srgbClr val="002060"/>
                </a:solidFill>
                <a:effectLst/>
                <a:uLnTx/>
                <a:uFillTx/>
                <a:latin typeface="Arial" panose="020B0604020202020204" pitchFamily="34" charset="0"/>
                <a:ea typeface="Roboto"/>
                <a:cs typeface="Arial" panose="020B0604020202020204" pitchFamily="34" charset="0"/>
              </a:rPr>
              <a:t> relevant </a:t>
            </a:r>
            <a:r>
              <a:rPr kumimoji="0" lang="fr-FR" sz="2000" b="0" i="0" u="none" strike="noStrike" kern="1200" cap="none" spc="0" normalizeH="0" baseline="0" noProof="0" dirty="0" err="1">
                <a:ln>
                  <a:noFill/>
                </a:ln>
                <a:solidFill>
                  <a:srgbClr val="002060"/>
                </a:solidFill>
                <a:effectLst/>
                <a:uLnTx/>
                <a:uFillTx/>
                <a:latin typeface="Arial" panose="020B0604020202020204" pitchFamily="34" charset="0"/>
                <a:ea typeface="Roboto"/>
                <a:cs typeface="Arial" panose="020B0604020202020204" pitchFamily="34" charset="0"/>
              </a:rPr>
              <a:t>databases</a:t>
            </a:r>
            <a:r>
              <a:rPr kumimoji="0" lang="fr-FR" sz="2000" b="0" i="0" u="none" strike="noStrike" kern="1200" cap="none" spc="0" normalizeH="0" baseline="0" noProof="0" dirty="0">
                <a:ln>
                  <a:noFill/>
                </a:ln>
                <a:solidFill>
                  <a:srgbClr val="002060"/>
                </a:solidFill>
                <a:effectLst/>
                <a:uLnTx/>
                <a:uFillTx/>
                <a:latin typeface="Arial" panose="020B0604020202020204" pitchFamily="34" charset="0"/>
                <a:ea typeface="Roboto"/>
                <a:cs typeface="Arial" panose="020B0604020202020204" pitchFamily="34" charset="0"/>
              </a:rPr>
              <a:t> on a </a:t>
            </a:r>
            <a:r>
              <a:rPr kumimoji="0" lang="fr-FR" sz="2000" b="0" i="0" u="none" strike="noStrike" kern="1200" cap="none" spc="0" normalizeH="0" baseline="0" noProof="0" dirty="0" err="1">
                <a:ln>
                  <a:noFill/>
                </a:ln>
                <a:solidFill>
                  <a:srgbClr val="002060"/>
                </a:solidFill>
                <a:effectLst/>
                <a:uLnTx/>
                <a:uFillTx/>
                <a:latin typeface="Arial" panose="020B0604020202020204" pitchFamily="34" charset="0"/>
                <a:ea typeface="Roboto"/>
                <a:cs typeface="Arial" panose="020B0604020202020204" pitchFamily="34" charset="0"/>
              </a:rPr>
              <a:t>regular</a:t>
            </a:r>
            <a:r>
              <a:rPr kumimoji="0" lang="fr-FR" sz="2000" b="0" i="0" u="none" strike="noStrike" kern="1200" cap="none" spc="0" normalizeH="0" baseline="0" noProof="0" dirty="0">
                <a:ln>
                  <a:noFill/>
                </a:ln>
                <a:solidFill>
                  <a:srgbClr val="002060"/>
                </a:solidFill>
                <a:effectLst/>
                <a:uLnTx/>
                <a:uFillTx/>
                <a:latin typeface="Arial" panose="020B0604020202020204" pitchFamily="34" charset="0"/>
                <a:ea typeface="Roboto"/>
                <a:cs typeface="Arial" panose="020B0604020202020204" pitchFamily="34" charset="0"/>
              </a:rPr>
              <a:t> basis </a:t>
            </a:r>
            <a:r>
              <a:rPr kumimoji="0" lang="en-GB" sz="2000" b="0" i="0" u="none" strike="noStrike" kern="1200" cap="none" spc="0" normalizeH="0" baseline="0" noProof="0" dirty="0">
                <a:ln>
                  <a:noFill/>
                </a:ln>
                <a:solidFill>
                  <a:srgbClr val="002060"/>
                </a:solidFill>
                <a:effectLst/>
                <a:uLnTx/>
                <a:uFillTx/>
                <a:latin typeface="Arial" panose="020B0604020202020204" pitchFamily="34" charset="0"/>
                <a:ea typeface="Roboto"/>
                <a:cs typeface="Arial" panose="020B0604020202020204" pitchFamily="34" charset="0"/>
              </a:rPr>
              <a:t>using ERDDAP services</a:t>
            </a:r>
            <a:r>
              <a:rPr kumimoji="0" lang="fr-FR" sz="2000" b="0" i="0" u="none" strike="noStrike" kern="1200" cap="none" spc="0" normalizeH="0" baseline="0" noProof="0" dirty="0">
                <a:ln>
                  <a:noFill/>
                </a:ln>
                <a:solidFill>
                  <a:srgbClr val="002060"/>
                </a:solidFill>
                <a:effectLst/>
                <a:uLnTx/>
                <a:uFillTx/>
                <a:latin typeface="Arial" panose="020B0604020202020204" pitchFamily="34" charset="0"/>
                <a:ea typeface="Roboto"/>
                <a:cs typeface="Arial" panose="020B0604020202020204" pitchFamily="34" charset="0"/>
              </a:rPr>
              <a:t>.</a:t>
            </a:r>
          </a:p>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Roboto"/>
              <a:ea typeface="Roboto"/>
              <a:cs typeface="Roboto"/>
              <a:sym typeface="Roboto"/>
            </a:endParaRPr>
          </a:p>
        </p:txBody>
      </p:sp>
      <p:grpSp>
        <p:nvGrpSpPr>
          <p:cNvPr id="19" name="Group 18">
            <a:extLst>
              <a:ext uri="{FF2B5EF4-FFF2-40B4-BE49-F238E27FC236}">
                <a16:creationId xmlns:a16="http://schemas.microsoft.com/office/drawing/2014/main" id="{C146449E-4A1A-95AC-C755-14117D9301FD}"/>
              </a:ext>
            </a:extLst>
          </p:cNvPr>
          <p:cNvGrpSpPr/>
          <p:nvPr/>
        </p:nvGrpSpPr>
        <p:grpSpPr>
          <a:xfrm>
            <a:off x="334849" y="737546"/>
            <a:ext cx="7804723" cy="5987642"/>
            <a:chOff x="363794" y="960606"/>
            <a:chExt cx="7661941" cy="5794155"/>
          </a:xfrm>
        </p:grpSpPr>
        <p:pic>
          <p:nvPicPr>
            <p:cNvPr id="3" name="Picture 2" descr="OCADS - GLODAPv2.2020">
              <a:extLst>
                <a:ext uri="{FF2B5EF4-FFF2-40B4-BE49-F238E27FC236}">
                  <a16:creationId xmlns:a16="http://schemas.microsoft.com/office/drawing/2014/main" id="{4BC8759D-685E-429E-B6E0-E47397C5F4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4667" y="960606"/>
              <a:ext cx="1801831" cy="65422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84B8C99-040B-46EA-A694-ED49DA385C04}"/>
                </a:ext>
              </a:extLst>
            </p:cNvPr>
            <p:cNvSpPr txBox="1"/>
            <p:nvPr/>
          </p:nvSpPr>
          <p:spPr>
            <a:xfrm>
              <a:off x="4443909" y="987541"/>
              <a:ext cx="1608274" cy="5092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587A"/>
                  </a:solidFill>
                  <a:effectLst/>
                  <a:uLnTx/>
                  <a:uFillTx/>
                  <a:latin typeface="Roboto"/>
                  <a:ea typeface="Roboto"/>
                  <a:cs typeface="Roboto"/>
                  <a:sym typeface="Roboto"/>
                </a:rPr>
                <a:t>NODCs</a:t>
              </a:r>
              <a:endParaRPr kumimoji="0" lang="fr-FR" sz="2400" b="0" i="0" u="none" strike="noStrike" kern="1200" cap="none" spc="0" normalizeH="0" baseline="0" noProof="0" dirty="0">
                <a:ln>
                  <a:noFill/>
                </a:ln>
                <a:solidFill>
                  <a:srgbClr val="0D587A"/>
                </a:solidFill>
                <a:effectLst/>
                <a:uLnTx/>
                <a:uFillTx/>
                <a:latin typeface="Roboto"/>
                <a:ea typeface="Roboto"/>
                <a:cs typeface="Roboto"/>
                <a:sym typeface="Roboto"/>
              </a:endParaRPr>
            </a:p>
          </p:txBody>
        </p:sp>
        <p:grpSp>
          <p:nvGrpSpPr>
            <p:cNvPr id="18" name="Group 17">
              <a:extLst>
                <a:ext uri="{FF2B5EF4-FFF2-40B4-BE49-F238E27FC236}">
                  <a16:creationId xmlns:a16="http://schemas.microsoft.com/office/drawing/2014/main" id="{1D67B33D-06D6-C138-5603-BDB214161B28}"/>
                </a:ext>
              </a:extLst>
            </p:cNvPr>
            <p:cNvGrpSpPr/>
            <p:nvPr/>
          </p:nvGrpSpPr>
          <p:grpSpPr>
            <a:xfrm>
              <a:off x="363794" y="1497796"/>
              <a:ext cx="7661941" cy="5256965"/>
              <a:chOff x="363794" y="1497796"/>
              <a:chExt cx="7661941" cy="5256965"/>
            </a:xfrm>
          </p:grpSpPr>
          <p:pic>
            <p:nvPicPr>
              <p:cNvPr id="2" name="Picture 2" descr="Image result for socat ocean">
                <a:extLst>
                  <a:ext uri="{FF2B5EF4-FFF2-40B4-BE49-F238E27FC236}">
                    <a16:creationId xmlns:a16="http://schemas.microsoft.com/office/drawing/2014/main" id="{0ED439DA-5D4A-4FB2-AF3E-D752BDBAC8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794" y="1614835"/>
                <a:ext cx="1608274" cy="766652"/>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1096BAA4-AC10-4E31-8240-76092735F8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641" y="3252217"/>
                <a:ext cx="874391" cy="6445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SeaDataCloud logos - SeaDataNet">
                <a:extLst>
                  <a:ext uri="{FF2B5EF4-FFF2-40B4-BE49-F238E27FC236}">
                    <a16:creationId xmlns:a16="http://schemas.microsoft.com/office/drawing/2014/main" id="{0AD35E31-3197-476C-984E-CCFC3A326F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3154" y="4796902"/>
                <a:ext cx="1327493" cy="5107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Logo and templates | ICOS">
                <a:extLst>
                  <a:ext uri="{FF2B5EF4-FFF2-40B4-BE49-F238E27FC236}">
                    <a16:creationId xmlns:a16="http://schemas.microsoft.com/office/drawing/2014/main" id="{821704A4-D2F8-41D6-BD8A-02282AC007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99759" y="4938190"/>
                <a:ext cx="1402751" cy="3750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Dashboard - CMEMS In Situ TAC">
                <a:extLst>
                  <a:ext uri="{FF2B5EF4-FFF2-40B4-BE49-F238E27FC236}">
                    <a16:creationId xmlns:a16="http://schemas.microsoft.com/office/drawing/2014/main" id="{50C00753-5473-4211-A8FA-416D2550358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9054" y="3252217"/>
                <a:ext cx="952284" cy="8428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Weather You Like It or Not, Climate's the Focus of NCBiotech Ag Summer  Social | North Carolina Biotechnology Center">
                <a:extLst>
                  <a:ext uri="{FF2B5EF4-FFF2-40B4-BE49-F238E27FC236}">
                    <a16:creationId xmlns:a16="http://schemas.microsoft.com/office/drawing/2014/main" id="{BF6FF993-158B-48D7-9949-1910651787F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24795" y="1745702"/>
                <a:ext cx="2000940" cy="54414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F90B6BC-E539-4DE8-833B-912A2E3E723D}"/>
                  </a:ext>
                </a:extLst>
              </p:cNvPr>
              <p:cNvSpPr txBox="1"/>
              <p:nvPr/>
            </p:nvSpPr>
            <p:spPr>
              <a:xfrm>
                <a:off x="6646660" y="2213616"/>
                <a:ext cx="1048744" cy="31308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O" sz="1400" b="0" i="0" u="none" strike="noStrike" kern="1200" cap="none" spc="0" normalizeH="0" baseline="0" noProof="0" dirty="0">
                    <a:ln>
                      <a:noFill/>
                    </a:ln>
                    <a:solidFill>
                      <a:srgbClr val="1A6798"/>
                    </a:solidFill>
                    <a:effectLst/>
                    <a:uLnTx/>
                    <a:uFillTx/>
                    <a:latin typeface="Arial" charset="0"/>
                    <a:ea typeface="ＭＳ Ｐゴシック" charset="0"/>
                    <a:cs typeface="Roboto"/>
                  </a:rPr>
                  <a:t>OCADS</a:t>
                </a:r>
              </a:p>
            </p:txBody>
          </p:sp>
          <p:pic>
            <p:nvPicPr>
              <p:cNvPr id="10" name="Picture 7" descr="https://opendevelopmentcambodia.net/wp-content/uploads/sites/2/2018/05/GOAL_14_TARGET_14.3-206x300.png">
                <a:extLst>
                  <a:ext uri="{FF2B5EF4-FFF2-40B4-BE49-F238E27FC236}">
                    <a16:creationId xmlns:a16="http://schemas.microsoft.com/office/drawing/2014/main" id="{EB43F650-C67D-472F-8F01-62894D5CB24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73765" y="5214739"/>
                <a:ext cx="1265464" cy="154002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88E9672C-BA7F-47D2-90EC-0D3FFFD42204}"/>
                  </a:ext>
                </a:extLst>
              </p:cNvPr>
              <p:cNvGrpSpPr/>
              <p:nvPr/>
            </p:nvGrpSpPr>
            <p:grpSpPr>
              <a:xfrm>
                <a:off x="2246559" y="2721909"/>
                <a:ext cx="3395768" cy="1292836"/>
                <a:chOff x="3238040" y="2741339"/>
                <a:chExt cx="2248026" cy="625094"/>
              </a:xfrm>
            </p:grpSpPr>
            <p:sp>
              <p:nvSpPr>
                <p:cNvPr id="12" name="Oval 11">
                  <a:extLst>
                    <a:ext uri="{FF2B5EF4-FFF2-40B4-BE49-F238E27FC236}">
                      <a16:creationId xmlns:a16="http://schemas.microsoft.com/office/drawing/2014/main" id="{AF96E849-139B-4189-B684-F61A7CF1AB82}"/>
                    </a:ext>
                  </a:extLst>
                </p:cNvPr>
                <p:cNvSpPr/>
                <p:nvPr/>
              </p:nvSpPr>
              <p:spPr>
                <a:xfrm>
                  <a:off x="3414452" y="2741339"/>
                  <a:ext cx="1968957" cy="603759"/>
                </a:xfrm>
                <a:prstGeom prst="ellipse">
                  <a:avLst/>
                </a:prstGeom>
                <a:solidFill>
                  <a:srgbClr val="FFFFFF"/>
                </a:solidFill>
                <a:ln w="28575"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rgbClr val="000000"/>
                    </a:solidFill>
                    <a:effectLst/>
                    <a:uLnTx/>
                    <a:uFillTx/>
                    <a:latin typeface="Roboto"/>
                    <a:ea typeface="Roboto"/>
                    <a:cs typeface="Roboto"/>
                    <a:sym typeface="Roboto"/>
                  </a:endParaRPr>
                </a:p>
              </p:txBody>
            </p:sp>
            <p:sp>
              <p:nvSpPr>
                <p:cNvPr id="13" name="TextBox 12">
                  <a:extLst>
                    <a:ext uri="{FF2B5EF4-FFF2-40B4-BE49-F238E27FC236}">
                      <a16:creationId xmlns:a16="http://schemas.microsoft.com/office/drawing/2014/main" id="{E6044F70-A783-4897-A4C7-1FFFEE71B096}"/>
                    </a:ext>
                  </a:extLst>
                </p:cNvPr>
                <p:cNvSpPr txBox="1"/>
                <p:nvPr/>
              </p:nvSpPr>
              <p:spPr>
                <a:xfrm>
                  <a:off x="3238040" y="2786581"/>
                  <a:ext cx="2248026" cy="5798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lvl="0" indent="0" algn="ctr" defTabSz="1300480" rtl="0" eaLnBrk="1"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587A"/>
                      </a:solidFill>
                      <a:effectLst/>
                      <a:uLnTx/>
                      <a:uFillTx/>
                      <a:latin typeface="Roboto"/>
                      <a:ea typeface="Roboto"/>
                      <a:cs typeface="Roboto"/>
                      <a:sym typeface="Roboto"/>
                    </a:rPr>
                    <a:t>Federated </a:t>
                  </a:r>
                </a:p>
                <a:p>
                  <a:pPr marL="0" marR="0" lvl="0" indent="0" algn="ctr" defTabSz="1300480" rtl="0" eaLnBrk="1"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587A"/>
                      </a:solidFill>
                      <a:effectLst/>
                      <a:uLnTx/>
                      <a:uFillTx/>
                      <a:latin typeface="Roboto"/>
                      <a:ea typeface="Roboto"/>
                      <a:cs typeface="Roboto"/>
                      <a:sym typeface="Roboto"/>
                    </a:rPr>
                    <a:t>Data </a:t>
                  </a:r>
                </a:p>
                <a:p>
                  <a:pPr marL="0" marR="0" lvl="0" indent="0" algn="ctr" defTabSz="1300480" rtl="0" eaLnBrk="1"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587A"/>
                      </a:solidFill>
                      <a:effectLst/>
                      <a:uLnTx/>
                      <a:uFillTx/>
                      <a:latin typeface="Roboto"/>
                      <a:ea typeface="Roboto"/>
                      <a:cs typeface="Roboto"/>
                      <a:sym typeface="Roboto"/>
                    </a:rPr>
                    <a:t>System</a:t>
                  </a:r>
                  <a:endParaRPr kumimoji="0" lang="fr-FR" sz="2400" b="0" i="0" u="none" strike="noStrike" kern="1200" cap="none" spc="0" normalizeH="0" baseline="0" noProof="0" dirty="0">
                    <a:ln>
                      <a:noFill/>
                    </a:ln>
                    <a:solidFill>
                      <a:srgbClr val="0D587A"/>
                    </a:solidFill>
                    <a:effectLst/>
                    <a:uLnTx/>
                    <a:uFillTx/>
                    <a:latin typeface="Roboto"/>
                    <a:ea typeface="Roboto"/>
                    <a:cs typeface="Roboto"/>
                    <a:sym typeface="Roboto"/>
                  </a:endParaRPr>
                </a:p>
              </p:txBody>
            </p:sp>
          </p:grpSp>
          <p:cxnSp>
            <p:nvCxnSpPr>
              <p:cNvPr id="16" name="Straight Arrow Connector 15">
                <a:extLst>
                  <a:ext uri="{FF2B5EF4-FFF2-40B4-BE49-F238E27FC236}">
                    <a16:creationId xmlns:a16="http://schemas.microsoft.com/office/drawing/2014/main" id="{8BBE6322-7D1E-47B3-A5DE-3C641262C597}"/>
                  </a:ext>
                </a:extLst>
              </p:cNvPr>
              <p:cNvCxnSpPr>
                <a:cxnSpLocks/>
              </p:cNvCxnSpPr>
              <p:nvPr/>
            </p:nvCxnSpPr>
            <p:spPr>
              <a:xfrm>
                <a:off x="3357659" y="1558217"/>
                <a:ext cx="223766" cy="655399"/>
              </a:xfrm>
              <a:prstGeom prst="straightConnector1">
                <a:avLst/>
              </a:prstGeom>
              <a:noFill/>
              <a:ln w="38100" cap="flat">
                <a:solidFill>
                  <a:schemeClr val="accent1"/>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cxnSp>
            <p:nvCxnSpPr>
              <p:cNvPr id="17" name="Straight Arrow Connector 16">
                <a:extLst>
                  <a:ext uri="{FF2B5EF4-FFF2-40B4-BE49-F238E27FC236}">
                    <a16:creationId xmlns:a16="http://schemas.microsoft.com/office/drawing/2014/main" id="{94E33454-51C1-41F4-A6F1-B0536C8E900D}"/>
                  </a:ext>
                </a:extLst>
              </p:cNvPr>
              <p:cNvCxnSpPr>
                <a:cxnSpLocks/>
              </p:cNvCxnSpPr>
              <p:nvPr/>
            </p:nvCxnSpPr>
            <p:spPr>
              <a:xfrm flipH="1">
                <a:off x="4663962" y="1497796"/>
                <a:ext cx="278295" cy="770148"/>
              </a:xfrm>
              <a:prstGeom prst="straightConnector1">
                <a:avLst/>
              </a:prstGeom>
              <a:noFill/>
              <a:ln w="38100" cap="flat">
                <a:solidFill>
                  <a:schemeClr val="accent1"/>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cxnSp>
            <p:nvCxnSpPr>
              <p:cNvPr id="20" name="Straight Arrow Connector 19">
                <a:extLst>
                  <a:ext uri="{FF2B5EF4-FFF2-40B4-BE49-F238E27FC236}">
                    <a16:creationId xmlns:a16="http://schemas.microsoft.com/office/drawing/2014/main" id="{094DB6F5-5277-4206-8B41-608CEB063179}"/>
                  </a:ext>
                </a:extLst>
              </p:cNvPr>
              <p:cNvCxnSpPr>
                <a:cxnSpLocks/>
              </p:cNvCxnSpPr>
              <p:nvPr/>
            </p:nvCxnSpPr>
            <p:spPr>
              <a:xfrm flipH="1">
                <a:off x="5348063" y="2288856"/>
                <a:ext cx="658443" cy="387519"/>
              </a:xfrm>
              <a:prstGeom prst="straightConnector1">
                <a:avLst/>
              </a:prstGeom>
              <a:noFill/>
              <a:ln w="38100" cap="flat">
                <a:solidFill>
                  <a:schemeClr val="accent1"/>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cxnSp>
            <p:nvCxnSpPr>
              <p:cNvPr id="23" name="Straight Arrow Connector 22">
                <a:extLst>
                  <a:ext uri="{FF2B5EF4-FFF2-40B4-BE49-F238E27FC236}">
                    <a16:creationId xmlns:a16="http://schemas.microsoft.com/office/drawing/2014/main" id="{2D33F5A4-856E-43FA-826A-ADED931BC76C}"/>
                  </a:ext>
                </a:extLst>
              </p:cNvPr>
              <p:cNvCxnSpPr>
                <a:cxnSpLocks/>
              </p:cNvCxnSpPr>
              <p:nvPr/>
            </p:nvCxnSpPr>
            <p:spPr>
              <a:xfrm flipH="1" flipV="1">
                <a:off x="1839466" y="2267983"/>
                <a:ext cx="814187" cy="321928"/>
              </a:xfrm>
              <a:prstGeom prst="straightConnector1">
                <a:avLst/>
              </a:prstGeom>
              <a:noFill/>
              <a:ln w="38100" cap="flat">
                <a:solidFill>
                  <a:schemeClr val="accent1"/>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cxnSp>
            <p:nvCxnSpPr>
              <p:cNvPr id="24" name="Straight Arrow Connector 23">
                <a:extLst>
                  <a:ext uri="{FF2B5EF4-FFF2-40B4-BE49-F238E27FC236}">
                    <a16:creationId xmlns:a16="http://schemas.microsoft.com/office/drawing/2014/main" id="{1D382002-DBAC-4D73-BD6E-DCFD5DCB523F}"/>
                  </a:ext>
                </a:extLst>
              </p:cNvPr>
              <p:cNvCxnSpPr>
                <a:cxnSpLocks/>
              </p:cNvCxnSpPr>
              <p:nvPr/>
            </p:nvCxnSpPr>
            <p:spPr>
              <a:xfrm flipH="1">
                <a:off x="2285338" y="4372344"/>
                <a:ext cx="736630" cy="387519"/>
              </a:xfrm>
              <a:prstGeom prst="straightConnector1">
                <a:avLst/>
              </a:prstGeom>
              <a:noFill/>
              <a:ln w="38100" cap="flat">
                <a:solidFill>
                  <a:schemeClr val="accent1"/>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cxnSp>
            <p:nvCxnSpPr>
              <p:cNvPr id="25" name="Straight Arrow Connector 24">
                <a:extLst>
                  <a:ext uri="{FF2B5EF4-FFF2-40B4-BE49-F238E27FC236}">
                    <a16:creationId xmlns:a16="http://schemas.microsoft.com/office/drawing/2014/main" id="{DE660D48-9A97-4911-A15D-70A0AB4C9583}"/>
                  </a:ext>
                </a:extLst>
              </p:cNvPr>
              <p:cNvCxnSpPr>
                <a:cxnSpLocks/>
              </p:cNvCxnSpPr>
              <p:nvPr/>
            </p:nvCxnSpPr>
            <p:spPr>
              <a:xfrm flipH="1">
                <a:off x="1668931" y="3669500"/>
                <a:ext cx="745955" cy="11187"/>
              </a:xfrm>
              <a:prstGeom prst="straightConnector1">
                <a:avLst/>
              </a:prstGeom>
              <a:noFill/>
              <a:ln w="38100" cap="flat">
                <a:solidFill>
                  <a:schemeClr val="accent1"/>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cxnSp>
            <p:nvCxnSpPr>
              <p:cNvPr id="26" name="Straight Arrow Connector 25">
                <a:extLst>
                  <a:ext uri="{FF2B5EF4-FFF2-40B4-BE49-F238E27FC236}">
                    <a16:creationId xmlns:a16="http://schemas.microsoft.com/office/drawing/2014/main" id="{C0DE8B88-3CC4-4D1E-A1B9-B69ACF029548}"/>
                  </a:ext>
                </a:extLst>
              </p:cNvPr>
              <p:cNvCxnSpPr>
                <a:cxnSpLocks/>
              </p:cNvCxnSpPr>
              <p:nvPr/>
            </p:nvCxnSpPr>
            <p:spPr>
              <a:xfrm flipH="1" flipV="1">
                <a:off x="5650583" y="3647504"/>
                <a:ext cx="859444" cy="56246"/>
              </a:xfrm>
              <a:prstGeom prst="straightConnector1">
                <a:avLst/>
              </a:prstGeom>
              <a:noFill/>
              <a:ln w="38100" cap="flat">
                <a:solidFill>
                  <a:schemeClr val="accent1"/>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cxnSp>
            <p:nvCxnSpPr>
              <p:cNvPr id="30" name="Straight Arrow Connector 29">
                <a:extLst>
                  <a:ext uri="{FF2B5EF4-FFF2-40B4-BE49-F238E27FC236}">
                    <a16:creationId xmlns:a16="http://schemas.microsoft.com/office/drawing/2014/main" id="{136C4428-9F53-439D-8FF3-CF8947B7CFF0}"/>
                  </a:ext>
                </a:extLst>
              </p:cNvPr>
              <p:cNvCxnSpPr>
                <a:cxnSpLocks/>
              </p:cNvCxnSpPr>
              <p:nvPr/>
            </p:nvCxnSpPr>
            <p:spPr>
              <a:xfrm flipH="1">
                <a:off x="3995779" y="4320208"/>
                <a:ext cx="10719" cy="827517"/>
              </a:xfrm>
              <a:prstGeom prst="straightConnector1">
                <a:avLst/>
              </a:prstGeom>
              <a:noFill/>
              <a:ln w="38100" cap="flat">
                <a:solidFill>
                  <a:schemeClr val="accent1"/>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cxnSp>
            <p:nvCxnSpPr>
              <p:cNvPr id="41" name="Straight Arrow Connector 40">
                <a:extLst>
                  <a:ext uri="{FF2B5EF4-FFF2-40B4-BE49-F238E27FC236}">
                    <a16:creationId xmlns:a16="http://schemas.microsoft.com/office/drawing/2014/main" id="{D0449400-B8BD-43B6-A4EE-F7677FB77951}"/>
                  </a:ext>
                </a:extLst>
              </p:cNvPr>
              <p:cNvCxnSpPr>
                <a:cxnSpLocks/>
              </p:cNvCxnSpPr>
              <p:nvPr/>
            </p:nvCxnSpPr>
            <p:spPr>
              <a:xfrm flipH="1" flipV="1">
                <a:off x="5207047" y="4255527"/>
                <a:ext cx="731146" cy="445776"/>
              </a:xfrm>
              <a:prstGeom prst="straightConnector1">
                <a:avLst/>
              </a:prstGeom>
              <a:noFill/>
              <a:ln w="38100" cap="flat">
                <a:solidFill>
                  <a:schemeClr val="accent1"/>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grpSp>
      </p:grpSp>
    </p:spTree>
    <p:extLst>
      <p:ext uri="{BB962C8B-B14F-4D97-AF65-F5344CB8AC3E}">
        <p14:creationId xmlns:p14="http://schemas.microsoft.com/office/powerpoint/2010/main" val="393611486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5"/>
          <p:cNvSpPr txBox="1"/>
          <p:nvPr/>
        </p:nvSpPr>
        <p:spPr>
          <a:xfrm>
            <a:off x="496984" y="176681"/>
            <a:ext cx="6550200" cy="808500"/>
          </a:xfrm>
          <a:prstGeom prst="rect">
            <a:avLst/>
          </a:prstGeom>
          <a:noFill/>
          <a:ln>
            <a:noFill/>
          </a:ln>
        </p:spPr>
        <p:txBody>
          <a:bodyPr spcFirstLastPara="1" wrap="square" lIns="65000" tIns="65000" rIns="65000" bIns="650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n-US" sz="2400" b="1" i="0" u="none" strike="noStrike" cap="none" dirty="0">
                <a:solidFill>
                  <a:srgbClr val="002060"/>
                </a:solidFill>
                <a:latin typeface="Arial"/>
                <a:ea typeface="Arial"/>
                <a:cs typeface="Arial"/>
                <a:sym typeface="Arial"/>
              </a:rPr>
              <a:t>GO2DAT</a:t>
            </a:r>
            <a:endParaRPr sz="2400" b="1"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2060"/>
              </a:buClr>
              <a:buSzPts val="2400"/>
              <a:buFont typeface="Arial"/>
              <a:buNone/>
            </a:pPr>
            <a:r>
              <a:rPr lang="en-US" sz="2000" i="0" u="none" strike="noStrike" cap="none" dirty="0">
                <a:solidFill>
                  <a:schemeClr val="accent2"/>
                </a:solidFill>
                <a:latin typeface="Arial"/>
                <a:ea typeface="Arial"/>
                <a:cs typeface="Arial"/>
                <a:sym typeface="Arial"/>
              </a:rPr>
              <a:t>Global Ocean Oxygen Data </a:t>
            </a:r>
            <a:r>
              <a:rPr lang="en-US" sz="2000" i="0" u="none" strike="noStrike" cap="none" dirty="0" err="1">
                <a:solidFill>
                  <a:schemeClr val="accent2"/>
                </a:solidFill>
                <a:latin typeface="Arial"/>
                <a:ea typeface="Arial"/>
                <a:cs typeface="Arial"/>
                <a:sym typeface="Arial"/>
              </a:rPr>
              <a:t>ATlas</a:t>
            </a:r>
            <a:endParaRPr sz="2000" i="0" u="none" strike="noStrike" cap="none" dirty="0">
              <a:solidFill>
                <a:schemeClr val="accent2"/>
              </a:solidFill>
              <a:latin typeface="Arial"/>
              <a:ea typeface="Arial"/>
              <a:cs typeface="Arial"/>
              <a:sym typeface="Arial"/>
            </a:endParaRPr>
          </a:p>
        </p:txBody>
      </p:sp>
      <p:sp>
        <p:nvSpPr>
          <p:cNvPr id="61" name="Google Shape;61;p5"/>
          <p:cNvSpPr txBox="1"/>
          <p:nvPr/>
        </p:nvSpPr>
        <p:spPr>
          <a:xfrm>
            <a:off x="441348" y="1641797"/>
            <a:ext cx="11309304" cy="4116976"/>
          </a:xfrm>
          <a:prstGeom prst="rect">
            <a:avLst/>
          </a:prstGeom>
          <a:noFill/>
          <a:ln>
            <a:noFill/>
          </a:ln>
        </p:spPr>
        <p:txBody>
          <a:bodyPr spcFirstLastPara="1" wrap="square" lIns="65000" tIns="65000" rIns="65000" bIns="65000" anchor="t" anchorCtr="0">
            <a:spAutoFit/>
          </a:bodyPr>
          <a:lstStyle/>
          <a:p>
            <a:pPr marL="6350" marR="0" lvl="0" algn="l" rtl="0">
              <a:lnSpc>
                <a:spcPct val="100000"/>
              </a:lnSpc>
              <a:spcBef>
                <a:spcPts val="0"/>
              </a:spcBef>
              <a:spcAft>
                <a:spcPts val="0"/>
              </a:spcAft>
              <a:buClr>
                <a:srgbClr val="002060"/>
              </a:buClr>
              <a:buSzPts val="2300"/>
            </a:pPr>
            <a:r>
              <a:rPr lang="en-US" sz="1900" i="0" u="none" strike="noStrike" cap="none" dirty="0">
                <a:solidFill>
                  <a:srgbClr val="002060"/>
                </a:solidFill>
                <a:latin typeface="Calibri" panose="020F0502020204030204" pitchFamily="34" charset="0"/>
                <a:cs typeface="Calibri" panose="020F0502020204030204" pitchFamily="34" charset="0"/>
              </a:rPr>
              <a:t>“The Committee welcomed the development of GO2DAT, the cooperation with the IOC WG GO2NE and GO2DAT Steering Committee.</a:t>
            </a:r>
          </a:p>
          <a:p>
            <a:pPr marL="349250" marR="0" lvl="0" indent="-342900" algn="l" rtl="0">
              <a:lnSpc>
                <a:spcPct val="100000"/>
              </a:lnSpc>
              <a:spcBef>
                <a:spcPts val="0"/>
              </a:spcBef>
              <a:spcAft>
                <a:spcPts val="0"/>
              </a:spcAft>
              <a:buClr>
                <a:srgbClr val="002060"/>
              </a:buClr>
              <a:buSzPts val="2300"/>
              <a:buFont typeface="Arial" panose="020B0604020202020204" pitchFamily="34" charset="0"/>
              <a:buChar char="•"/>
            </a:pPr>
            <a:endParaRPr lang="en-US" sz="1900" i="0" u="none" strike="noStrike" cap="none" dirty="0">
              <a:solidFill>
                <a:srgbClr val="002060"/>
              </a:solidFill>
              <a:latin typeface="Calibri" panose="020F0502020204030204" pitchFamily="34" charset="0"/>
              <a:cs typeface="Calibri" panose="020F0502020204030204" pitchFamily="34" charset="0"/>
            </a:endParaRPr>
          </a:p>
          <a:p>
            <a:pPr marL="6350" marR="0" lvl="0" algn="l" rtl="0">
              <a:lnSpc>
                <a:spcPct val="100000"/>
              </a:lnSpc>
              <a:spcBef>
                <a:spcPts val="0"/>
              </a:spcBef>
              <a:spcAft>
                <a:spcPts val="0"/>
              </a:spcAft>
              <a:buClr>
                <a:srgbClr val="002060"/>
              </a:buClr>
              <a:buSzPts val="2300"/>
            </a:pPr>
            <a:r>
              <a:rPr lang="en-US" sz="1900" i="0" u="none" strike="noStrike" cap="none" dirty="0">
                <a:solidFill>
                  <a:srgbClr val="002060"/>
                </a:solidFill>
                <a:latin typeface="Calibri" panose="020F0502020204030204" pitchFamily="34" charset="0"/>
                <a:cs typeface="Calibri" panose="020F0502020204030204" pitchFamily="34" charset="0"/>
              </a:rPr>
              <a:t>The Committee encouraged Member States, NODCs and ADUs to support the development of GO2DAT financially and in-kind.”</a:t>
            </a:r>
            <a:endParaRPr sz="1900" i="0" u="none" strike="noStrike" cap="none" dirty="0">
              <a:solidFill>
                <a:srgbClr val="002060"/>
              </a:solidFill>
              <a:latin typeface="Calibri" panose="020F0502020204030204" pitchFamily="34" charset="0"/>
              <a:cs typeface="Calibri" panose="020F0502020204030204" pitchFamily="34" charset="0"/>
            </a:endParaRPr>
          </a:p>
          <a:p>
            <a:pPr marL="349250" marR="0" lvl="0" indent="-342900" algn="l" rtl="0">
              <a:lnSpc>
                <a:spcPct val="100000"/>
              </a:lnSpc>
              <a:spcBef>
                <a:spcPts val="0"/>
              </a:spcBef>
              <a:spcAft>
                <a:spcPts val="0"/>
              </a:spcAft>
              <a:buClr>
                <a:srgbClr val="002060"/>
              </a:buClr>
              <a:buSzPts val="2300"/>
              <a:buFont typeface="Arial" panose="020B0604020202020204" pitchFamily="34" charset="0"/>
              <a:buChar char="•"/>
            </a:pPr>
            <a:endParaRPr lang="en-US" sz="1900" i="0" u="none" strike="noStrike" cap="none" dirty="0">
              <a:solidFill>
                <a:srgbClr val="002060"/>
              </a:solidFill>
              <a:latin typeface="Calibri" panose="020F0502020204030204" pitchFamily="34" charset="0"/>
              <a:cs typeface="Calibri" panose="020F0502020204030204" pitchFamily="34" charset="0"/>
            </a:endParaRPr>
          </a:p>
          <a:p>
            <a:pPr marL="349250" marR="0" lvl="0" indent="-342900" algn="l" rtl="0">
              <a:lnSpc>
                <a:spcPct val="100000"/>
              </a:lnSpc>
              <a:spcBef>
                <a:spcPts val="0"/>
              </a:spcBef>
              <a:spcAft>
                <a:spcPts val="0"/>
              </a:spcAft>
              <a:buClr>
                <a:srgbClr val="002060"/>
              </a:buClr>
              <a:buSzPts val="2300"/>
              <a:buFont typeface="Arial" panose="020B0604020202020204" pitchFamily="34" charset="0"/>
              <a:buChar char="•"/>
            </a:pPr>
            <a:r>
              <a:rPr lang="en-US" sz="1800" dirty="0">
                <a:solidFill>
                  <a:srgbClr val="002060"/>
                </a:solidFill>
                <a:latin typeface="Calibri" panose="020F0502020204030204" pitchFamily="34" charset="0"/>
                <a:cs typeface="Calibri" panose="020F0502020204030204" pitchFamily="34" charset="0"/>
              </a:rPr>
              <a:t>Steering Committee with Members from the scientific community and NODCs, ADUs is established (e.g. </a:t>
            </a:r>
            <a:r>
              <a:rPr lang="en-US" sz="1800" dirty="0" err="1">
                <a:solidFill>
                  <a:srgbClr val="002060"/>
                </a:solidFill>
                <a:latin typeface="Calibri" panose="020F0502020204030204" pitchFamily="34" charset="0"/>
                <a:cs typeface="Calibri" panose="020F0502020204030204" pitchFamily="34" charset="0"/>
              </a:rPr>
              <a:t>Emodnet</a:t>
            </a:r>
            <a:r>
              <a:rPr lang="en-US" sz="1800" dirty="0">
                <a:solidFill>
                  <a:srgbClr val="002060"/>
                </a:solidFill>
                <a:latin typeface="Calibri" panose="020F0502020204030204" pitchFamily="34" charset="0"/>
                <a:cs typeface="Calibri" panose="020F0502020204030204" pitchFamily="34" charset="0"/>
              </a:rPr>
              <a:t>, ICOS, WOD)</a:t>
            </a:r>
            <a:endParaRPr lang="en-US" sz="1800" i="0" u="none" strike="noStrike" cap="none" dirty="0">
              <a:solidFill>
                <a:srgbClr val="002060"/>
              </a:solidFill>
              <a:latin typeface="Calibri" panose="020F0502020204030204" pitchFamily="34" charset="0"/>
              <a:cs typeface="Calibri" panose="020F0502020204030204" pitchFamily="34" charset="0"/>
            </a:endParaRPr>
          </a:p>
          <a:p>
            <a:pPr marL="349250" marR="0" lvl="0" indent="-342900" algn="l" rtl="0">
              <a:lnSpc>
                <a:spcPct val="100000"/>
              </a:lnSpc>
              <a:spcBef>
                <a:spcPts val="0"/>
              </a:spcBef>
              <a:spcAft>
                <a:spcPts val="0"/>
              </a:spcAft>
              <a:buClr>
                <a:srgbClr val="002060"/>
              </a:buClr>
              <a:buSzPts val="2300"/>
              <a:buFont typeface="Arial" panose="020B0604020202020204" pitchFamily="34" charset="0"/>
              <a:buChar char="•"/>
            </a:pPr>
            <a:r>
              <a:rPr lang="en-US" sz="1800" dirty="0">
                <a:solidFill>
                  <a:srgbClr val="002060"/>
                </a:solidFill>
                <a:latin typeface="Calibri" panose="020F0502020204030204" pitchFamily="34" charset="0"/>
                <a:cs typeface="Calibri" panose="020F0502020204030204" pitchFamily="34" charset="0"/>
              </a:rPr>
              <a:t>Survey to analyze ocean oxygen measurement methodologies and </a:t>
            </a:r>
            <a:r>
              <a:rPr lang="en-US" sz="1800" i="0" u="none" strike="noStrike" cap="none" dirty="0">
                <a:solidFill>
                  <a:srgbClr val="002060"/>
                </a:solidFill>
                <a:latin typeface="Calibri" panose="020F0502020204030204" pitchFamily="34" charset="0"/>
                <a:cs typeface="Calibri" panose="020F0502020204030204" pitchFamily="34" charset="0"/>
              </a:rPr>
              <a:t>data treatment, quality controls</a:t>
            </a:r>
            <a:endParaRPr sz="1800" i="0" u="none" strike="noStrike" cap="none" dirty="0">
              <a:solidFill>
                <a:srgbClr val="002060"/>
              </a:solidFill>
              <a:latin typeface="Calibri" panose="020F0502020204030204" pitchFamily="34" charset="0"/>
              <a:cs typeface="Calibri" panose="020F0502020204030204" pitchFamily="34" charset="0"/>
            </a:endParaRPr>
          </a:p>
          <a:p>
            <a:pPr marL="349250" marR="0" lvl="0" indent="-342900" algn="l" rtl="0">
              <a:lnSpc>
                <a:spcPct val="100000"/>
              </a:lnSpc>
              <a:spcBef>
                <a:spcPts val="0"/>
              </a:spcBef>
              <a:spcAft>
                <a:spcPts val="0"/>
              </a:spcAft>
              <a:buClr>
                <a:srgbClr val="002060"/>
              </a:buClr>
              <a:buSzPts val="2300"/>
              <a:buFont typeface="Arial" panose="020B0604020202020204" pitchFamily="34" charset="0"/>
              <a:buChar char="•"/>
            </a:pPr>
            <a:r>
              <a:rPr lang="en-US" sz="1800" dirty="0">
                <a:solidFill>
                  <a:srgbClr val="002060"/>
                </a:solidFill>
                <a:latin typeface="Calibri" panose="020F0502020204030204" pitchFamily="34" charset="0"/>
                <a:cs typeface="Calibri" panose="020F0502020204030204" pitchFamily="34" charset="0"/>
              </a:rPr>
              <a:t>Connections with ODIS, </a:t>
            </a:r>
            <a:r>
              <a:rPr lang="en-US" sz="1800" dirty="0" err="1">
                <a:solidFill>
                  <a:srgbClr val="002060"/>
                </a:solidFill>
                <a:latin typeface="Calibri" panose="020F0502020204030204" pitchFamily="34" charset="0"/>
                <a:cs typeface="Calibri" panose="020F0502020204030204" pitchFamily="34" charset="0"/>
              </a:rPr>
              <a:t>OceanInfoHub</a:t>
            </a:r>
            <a:r>
              <a:rPr lang="en-US" sz="1800" dirty="0">
                <a:solidFill>
                  <a:srgbClr val="002060"/>
                </a:solidFill>
                <a:latin typeface="Calibri" panose="020F0502020204030204" pitchFamily="34" charset="0"/>
                <a:cs typeface="Calibri" panose="020F0502020204030204" pitchFamily="34" charset="0"/>
              </a:rPr>
              <a:t> established</a:t>
            </a:r>
            <a:endParaRPr sz="1800" i="0" u="none" strike="noStrike" cap="none" dirty="0">
              <a:solidFill>
                <a:srgbClr val="002060"/>
              </a:solidFill>
              <a:latin typeface="Calibri" panose="020F0502020204030204" pitchFamily="34" charset="0"/>
              <a:cs typeface="Calibri" panose="020F0502020204030204" pitchFamily="34" charset="0"/>
            </a:endParaRPr>
          </a:p>
          <a:p>
            <a:pPr marL="349250" marR="0" lvl="0" indent="-342900" algn="l" rtl="0">
              <a:lnSpc>
                <a:spcPct val="100000"/>
              </a:lnSpc>
              <a:spcBef>
                <a:spcPts val="0"/>
              </a:spcBef>
              <a:spcAft>
                <a:spcPts val="0"/>
              </a:spcAft>
              <a:buClr>
                <a:srgbClr val="002060"/>
              </a:buClr>
              <a:buSzPts val="2300"/>
              <a:buFont typeface="Arial" panose="020B0604020202020204" pitchFamily="34" charset="0"/>
              <a:buChar char="•"/>
            </a:pPr>
            <a:r>
              <a:rPr lang="en-US" sz="1800" i="0" u="none" strike="noStrike" cap="none" dirty="0">
                <a:solidFill>
                  <a:srgbClr val="002060"/>
                </a:solidFill>
                <a:latin typeface="Calibri" panose="020F0502020204030204" pitchFamily="34" charset="0"/>
                <a:cs typeface="Calibri" panose="020F0502020204030204" pitchFamily="34" charset="0"/>
              </a:rPr>
              <a:t>Manuscript summarizing the results of the survey and proposed concrete steps to guide the establishment of GO2DAT </a:t>
            </a:r>
            <a:r>
              <a:rPr lang="en-US" sz="1800" dirty="0">
                <a:solidFill>
                  <a:srgbClr val="002060"/>
                </a:solidFill>
                <a:latin typeface="Calibri" panose="020F0502020204030204" pitchFamily="34" charset="0"/>
                <a:cs typeface="Calibri" panose="020F0502020204030204" pitchFamily="34" charset="0"/>
              </a:rPr>
              <a:t>is drafted – next steps review with respective NODCs, ADUs</a:t>
            </a:r>
            <a:endParaRPr lang="en-US" sz="1800" i="0" u="none" strike="noStrike" cap="none" dirty="0">
              <a:solidFill>
                <a:srgbClr val="002060"/>
              </a:solidFill>
              <a:latin typeface="Calibri" panose="020F0502020204030204" pitchFamily="34" charset="0"/>
              <a:cs typeface="Calibri" panose="020F0502020204030204" pitchFamily="34" charset="0"/>
            </a:endParaRPr>
          </a:p>
          <a:p>
            <a:pPr marL="349250" marR="0" lvl="0" indent="-342900" algn="l" rtl="0">
              <a:lnSpc>
                <a:spcPct val="100000"/>
              </a:lnSpc>
              <a:spcBef>
                <a:spcPts val="0"/>
              </a:spcBef>
              <a:spcAft>
                <a:spcPts val="0"/>
              </a:spcAft>
              <a:buClr>
                <a:srgbClr val="002060"/>
              </a:buClr>
              <a:buSzPts val="2300"/>
              <a:buFont typeface="Arial" panose="020B0604020202020204" pitchFamily="34" charset="0"/>
              <a:buChar char="•"/>
            </a:pPr>
            <a:r>
              <a:rPr lang="en-US" sz="1800" dirty="0">
                <a:solidFill>
                  <a:srgbClr val="002060"/>
                </a:solidFill>
                <a:latin typeface="Calibri" panose="020F0502020204030204" pitchFamily="34" charset="0"/>
                <a:cs typeface="Calibri" panose="020F0502020204030204" pitchFamily="34" charset="0"/>
              </a:rPr>
              <a:t>Potential funding via a new GEF project and support via private sector</a:t>
            </a:r>
            <a:endParaRPr sz="1800" i="0" u="none" strike="noStrike" cap="none" dirty="0">
              <a:solidFill>
                <a:srgbClr val="000000"/>
              </a:solidFill>
              <a:latin typeface="Calibri" panose="020F0502020204030204" pitchFamily="34" charset="0"/>
              <a:cs typeface="Calibri" panose="020F0502020204030204" pitchFamily="34" charset="0"/>
            </a:endParaRPr>
          </a:p>
          <a:p>
            <a:pPr marL="495300" marR="0" lvl="0" indent="-342900" algn="l" rtl="0">
              <a:lnSpc>
                <a:spcPct val="100000"/>
              </a:lnSpc>
              <a:spcBef>
                <a:spcPts val="0"/>
              </a:spcBef>
              <a:spcAft>
                <a:spcPts val="0"/>
              </a:spcAft>
              <a:buClr>
                <a:srgbClr val="002060"/>
              </a:buClr>
              <a:buSzPts val="2400"/>
              <a:buFont typeface="Arial" panose="020B0604020202020204" pitchFamily="34" charset="0"/>
              <a:buChar char="•"/>
            </a:pPr>
            <a:endParaRPr sz="1900" i="0" u="none" strike="noStrike" cap="none" dirty="0">
              <a:solidFill>
                <a:srgbClr val="002060"/>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1FFDD19-EDDF-4691-E65B-565FD2D127F9}"/>
              </a:ext>
            </a:extLst>
          </p:cNvPr>
          <p:cNvPicPr>
            <a:picLocks noChangeAspect="1"/>
          </p:cNvPicPr>
          <p:nvPr/>
        </p:nvPicPr>
        <p:blipFill rotWithShape="1">
          <a:blip r:embed="rId3"/>
          <a:srcRect t="12155" b="27846"/>
          <a:stretch/>
        </p:blipFill>
        <p:spPr>
          <a:xfrm>
            <a:off x="8387859" y="96715"/>
            <a:ext cx="1919655" cy="1151793"/>
          </a:xfrm>
          <a:prstGeom prst="rect">
            <a:avLst/>
          </a:prstGeom>
        </p:spPr>
      </p:pic>
      <p:pic>
        <p:nvPicPr>
          <p:cNvPr id="3" name="Picture 2">
            <a:extLst>
              <a:ext uri="{FF2B5EF4-FFF2-40B4-BE49-F238E27FC236}">
                <a16:creationId xmlns:a16="http://schemas.microsoft.com/office/drawing/2014/main" id="{5B161F0E-7ED1-FDDF-1C7C-94D8EE189905}"/>
              </a:ext>
            </a:extLst>
          </p:cNvPr>
          <p:cNvPicPr>
            <a:picLocks noChangeAspect="1"/>
          </p:cNvPicPr>
          <p:nvPr/>
        </p:nvPicPr>
        <p:blipFill>
          <a:blip r:embed="rId4"/>
          <a:stretch>
            <a:fillRect/>
          </a:stretch>
        </p:blipFill>
        <p:spPr>
          <a:xfrm>
            <a:off x="6338803" y="326607"/>
            <a:ext cx="1961135" cy="921901"/>
          </a:xfrm>
          <a:prstGeom prst="rect">
            <a:avLst/>
          </a:prstGeom>
        </p:spPr>
      </p:pic>
    </p:spTree>
    <p:extLst>
      <p:ext uri="{BB962C8B-B14F-4D97-AF65-F5344CB8AC3E}">
        <p14:creationId xmlns:p14="http://schemas.microsoft.com/office/powerpoint/2010/main" val="303196633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9;p5">
            <a:extLst>
              <a:ext uri="{FF2B5EF4-FFF2-40B4-BE49-F238E27FC236}">
                <a16:creationId xmlns:a16="http://schemas.microsoft.com/office/drawing/2014/main" id="{DA8854B2-3E65-63D2-2177-18DAD0B5CF4A}"/>
              </a:ext>
            </a:extLst>
          </p:cNvPr>
          <p:cNvSpPr txBox="1"/>
          <p:nvPr/>
        </p:nvSpPr>
        <p:spPr>
          <a:xfrm>
            <a:off x="496984" y="176681"/>
            <a:ext cx="6550200" cy="808500"/>
          </a:xfrm>
          <a:prstGeom prst="rect">
            <a:avLst/>
          </a:prstGeom>
          <a:noFill/>
          <a:ln>
            <a:noFill/>
          </a:ln>
        </p:spPr>
        <p:txBody>
          <a:bodyPr spcFirstLastPara="1" wrap="square" lIns="65000" tIns="65000" rIns="65000" bIns="65000" anchor="t" anchorCtr="0">
            <a:spAutoFit/>
          </a:bodyPr>
          <a:lstStyle/>
          <a:p>
            <a:pPr marL="0" marR="0" lvl="0" indent="0" defTabSz="914400" eaLnBrk="1" fontAlgn="auto" latinLnBrk="0" hangingPunct="1">
              <a:lnSpc>
                <a:spcPct val="100000"/>
              </a:lnSpc>
              <a:spcBef>
                <a:spcPts val="0"/>
              </a:spcBef>
              <a:spcAft>
                <a:spcPts val="0"/>
              </a:spcAft>
              <a:buClr>
                <a:srgbClr val="002060"/>
              </a:buClr>
              <a:buSzPts val="2400"/>
              <a:buFontTx/>
              <a:buNone/>
              <a:tabLst/>
              <a:defRPr/>
            </a:pPr>
            <a:r>
              <a:rPr kumimoji="0" lang="en-US" sz="2400" b="1" i="0" u="none" strike="noStrike" kern="0" cap="none" spc="0" normalizeH="0" baseline="0" noProof="0" dirty="0">
                <a:ln>
                  <a:noFill/>
                </a:ln>
                <a:solidFill>
                  <a:srgbClr val="002060"/>
                </a:solidFill>
                <a:effectLst/>
                <a:uLnTx/>
                <a:uFillTx/>
              </a:rPr>
              <a:t>GO</a:t>
            </a:r>
            <a:r>
              <a:rPr kumimoji="0" lang="en-US" sz="2400" b="1" i="0" u="none" strike="noStrike" kern="0" cap="none" spc="0" normalizeH="0" baseline="-25000" noProof="0" dirty="0">
                <a:ln>
                  <a:noFill/>
                </a:ln>
                <a:solidFill>
                  <a:srgbClr val="002060"/>
                </a:solidFill>
                <a:effectLst/>
                <a:uLnTx/>
                <a:uFillTx/>
              </a:rPr>
              <a:t>2</a:t>
            </a:r>
            <a:r>
              <a:rPr kumimoji="0" lang="en-US" sz="2400" b="1" i="0" u="none" strike="noStrike" kern="0" cap="none" spc="0" normalizeH="0" baseline="0" noProof="0" dirty="0">
                <a:ln>
                  <a:noFill/>
                </a:ln>
                <a:solidFill>
                  <a:srgbClr val="002060"/>
                </a:solidFill>
                <a:effectLst/>
                <a:uLnTx/>
                <a:uFillTx/>
              </a:rPr>
              <a:t>DAT</a:t>
            </a:r>
            <a:endParaRPr kumimoji="0" sz="2400" b="1" i="0" u="none" strike="noStrike" kern="0" cap="none" spc="0" normalizeH="0" baseline="0" noProof="0" dirty="0">
              <a:ln>
                <a:noFill/>
              </a:ln>
              <a:solidFill>
                <a:srgbClr val="002060"/>
              </a:solidFill>
              <a:effectLst/>
              <a:uLnTx/>
              <a:uFillTx/>
            </a:endParaRPr>
          </a:p>
          <a:p>
            <a:pPr marL="0" marR="0" lvl="0" indent="0" defTabSz="914400" eaLnBrk="1" fontAlgn="auto" latinLnBrk="0" hangingPunct="1">
              <a:lnSpc>
                <a:spcPct val="100000"/>
              </a:lnSpc>
              <a:spcBef>
                <a:spcPts val="0"/>
              </a:spcBef>
              <a:spcAft>
                <a:spcPts val="0"/>
              </a:spcAft>
              <a:buClr>
                <a:srgbClr val="002060"/>
              </a:buClr>
              <a:buSzPts val="2400"/>
              <a:buFontTx/>
              <a:buNone/>
              <a:tabLst/>
              <a:defRPr/>
            </a:pPr>
            <a:r>
              <a:rPr kumimoji="0" lang="en-US" sz="2000" b="0" i="0" u="none" strike="noStrike" kern="0" cap="none" spc="0" normalizeH="0" baseline="0" noProof="0" dirty="0">
                <a:ln>
                  <a:noFill/>
                </a:ln>
                <a:solidFill>
                  <a:srgbClr val="31A8DF"/>
                </a:solidFill>
                <a:effectLst/>
                <a:uLnTx/>
                <a:uFillTx/>
              </a:rPr>
              <a:t>Global Ocean Oxygen Data </a:t>
            </a:r>
            <a:r>
              <a:rPr kumimoji="0" lang="en-US" sz="2000" b="0" i="0" u="none" strike="noStrike" kern="0" cap="none" spc="0" normalizeH="0" baseline="0" noProof="0" dirty="0" err="1">
                <a:ln>
                  <a:noFill/>
                </a:ln>
                <a:solidFill>
                  <a:srgbClr val="31A8DF"/>
                </a:solidFill>
                <a:effectLst/>
                <a:uLnTx/>
                <a:uFillTx/>
              </a:rPr>
              <a:t>ATlas</a:t>
            </a:r>
            <a:endParaRPr kumimoji="0" sz="2000" b="0" i="0" u="none" strike="noStrike" kern="0" cap="none" spc="0" normalizeH="0" baseline="0" noProof="0" dirty="0">
              <a:ln>
                <a:noFill/>
              </a:ln>
              <a:solidFill>
                <a:srgbClr val="31A8DF"/>
              </a:solidFill>
              <a:effectLst/>
              <a:uLnTx/>
              <a:uFillTx/>
            </a:endParaRPr>
          </a:p>
        </p:txBody>
      </p:sp>
      <p:pic>
        <p:nvPicPr>
          <p:cNvPr id="1028" name="Picture 4" descr="Forms response chart. Question title: Please select the ocean basin(s) and seas you are measuring dissolved oxygen in?. Number of responses: 91 responses.">
            <a:extLst>
              <a:ext uri="{FF2B5EF4-FFF2-40B4-BE49-F238E27FC236}">
                <a16:creationId xmlns:a16="http://schemas.microsoft.com/office/drawing/2014/main" id="{7C749642-7CE4-1552-6BD3-46A3EA6AF7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523" y="1423519"/>
            <a:ext cx="4239102" cy="5257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orms response chart. Question title: In case relevant please let us know which type of quality flags do you use?. Number of responses: 44 responses.">
            <a:extLst>
              <a:ext uri="{FF2B5EF4-FFF2-40B4-BE49-F238E27FC236}">
                <a16:creationId xmlns:a16="http://schemas.microsoft.com/office/drawing/2014/main" id="{388BF876-F235-A155-6B07-0FD520C096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091" y="0"/>
            <a:ext cx="6248400" cy="262872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orms response chart. Question title: Are your ocean oxygen data stored in an institutional data base, National Oceanographic Data Centre, international or regional data centre?. Number of responses: 91 responses.">
            <a:extLst>
              <a:ext uri="{FF2B5EF4-FFF2-40B4-BE49-F238E27FC236}">
                <a16:creationId xmlns:a16="http://schemas.microsoft.com/office/drawing/2014/main" id="{5F2C612A-8C6A-4495-6828-437C6729CB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8852" y="2712606"/>
            <a:ext cx="6100763" cy="393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715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4E1C7-F811-4F51-BDA9-17EBB9618420}" type="datetime1">
              <a:rPr lang="da-DK" smtClean="0"/>
              <a:t>06.02.2024</a:t>
            </a:fld>
            <a:endParaRPr lang="da-DK" dirty="0"/>
          </a:p>
        </p:txBody>
      </p:sp>
      <p:sp>
        <p:nvSpPr>
          <p:cNvPr id="3" name="Slide Number Placeholder 2"/>
          <p:cNvSpPr>
            <a:spLocks noGrp="1"/>
          </p:cNvSpPr>
          <p:nvPr>
            <p:ph type="sldNum" sz="quarter" idx="12"/>
          </p:nvPr>
        </p:nvSpPr>
        <p:spPr/>
        <p:txBody>
          <a:bodyPr/>
          <a:lstStyle/>
          <a:p>
            <a:fld id="{091A926C-488A-4E3E-9C21-57CAA120E114}" type="slidenum">
              <a:rPr lang="da-DK" smtClean="0"/>
              <a:pPr/>
              <a:t>2</a:t>
            </a:fld>
            <a:endParaRPr lang="da-DK" dirty="0"/>
          </a:p>
        </p:txBody>
      </p:sp>
      <p:pic>
        <p:nvPicPr>
          <p:cNvPr id="4" name="Picture 3"/>
          <p:cNvPicPr>
            <a:picLocks noChangeAspect="1"/>
          </p:cNvPicPr>
          <p:nvPr/>
        </p:nvPicPr>
        <p:blipFill>
          <a:blip r:embed="rId3"/>
          <a:stretch>
            <a:fillRect/>
          </a:stretch>
        </p:blipFill>
        <p:spPr>
          <a:xfrm>
            <a:off x="0" y="-302086"/>
            <a:ext cx="12034467" cy="67693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7405">
            <a:off x="4345166" y="-43364"/>
            <a:ext cx="4419706" cy="6251942"/>
          </a:xfrm>
          <a:prstGeom prst="rect">
            <a:avLst/>
          </a:prstGeom>
        </p:spPr>
      </p:pic>
    </p:spTree>
    <p:extLst>
      <p:ext uri="{BB962C8B-B14F-4D97-AF65-F5344CB8AC3E}">
        <p14:creationId xmlns:p14="http://schemas.microsoft.com/office/powerpoint/2010/main" val="394799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4E1C7-F811-4F51-BDA9-17EBB9618420}" type="datetime1">
              <a:rPr lang="da-DK" smtClean="0"/>
              <a:t>06.02.2024</a:t>
            </a:fld>
            <a:endParaRPr lang="da-DK" dirty="0"/>
          </a:p>
        </p:txBody>
      </p:sp>
      <p:sp>
        <p:nvSpPr>
          <p:cNvPr id="3" name="Slide Number Placeholder 2"/>
          <p:cNvSpPr>
            <a:spLocks noGrp="1"/>
          </p:cNvSpPr>
          <p:nvPr>
            <p:ph type="sldNum" sz="quarter" idx="12"/>
          </p:nvPr>
        </p:nvSpPr>
        <p:spPr/>
        <p:txBody>
          <a:bodyPr/>
          <a:lstStyle/>
          <a:p>
            <a:fld id="{091A926C-488A-4E3E-9C21-57CAA120E114}" type="slidenum">
              <a:rPr lang="da-DK" smtClean="0"/>
              <a:pPr/>
              <a:t>3</a:t>
            </a:fld>
            <a:endParaRPr lang="da-DK" dirty="0"/>
          </a:p>
        </p:txBody>
      </p:sp>
      <p:sp>
        <p:nvSpPr>
          <p:cNvPr id="5" name="Rectangle 4"/>
          <p:cNvSpPr/>
          <p:nvPr/>
        </p:nvSpPr>
        <p:spPr>
          <a:xfrm>
            <a:off x="275422" y="297456"/>
            <a:ext cx="11788048" cy="6595652"/>
          </a:xfrm>
          <a:prstGeom prst="rect">
            <a:avLst/>
          </a:prstGeom>
        </p:spPr>
        <p:txBody>
          <a:bodyPr wrap="square">
            <a:spAutoFit/>
          </a:bodyPr>
          <a:lstStyle/>
          <a:p>
            <a:pPr algn="ctr">
              <a:lnSpc>
                <a:spcPct val="115000"/>
              </a:lnSpc>
              <a:spcAft>
                <a:spcPts val="1200"/>
              </a:spcAft>
            </a:pPr>
            <a:r>
              <a:rPr lang="en-US" u="sng" dirty="0">
                <a:latin typeface="Arial" panose="020B0604020202020204" pitchFamily="34" charset="0"/>
                <a:ea typeface="Times New Roman" panose="02020603050405020304" pitchFamily="18" charset="0"/>
                <a:cs typeface="Arial" panose="020B0604020202020204" pitchFamily="34" charset="0"/>
              </a:rPr>
              <a:t>Decision IPHAB-XVI.3 (May 2023, reported to Assembly June 2023)</a:t>
            </a:r>
            <a:endParaRPr lang="en-US" dirty="0">
              <a:latin typeface="Calibri" panose="020F0502020204030204" pitchFamily="34" charset="0"/>
              <a:ea typeface="SimSun" panose="02010600030101010101" pitchFamily="2" charset="-122"/>
              <a:cs typeface="Arial" panose="020B0604020202020204" pitchFamily="34" charset="0"/>
            </a:endParaRPr>
          </a:p>
          <a:p>
            <a:pPr algn="ctr">
              <a:lnSpc>
                <a:spcPct val="115000"/>
              </a:lnSpc>
              <a:spcAft>
                <a:spcPts val="1200"/>
              </a:spcAft>
            </a:pPr>
            <a:r>
              <a:rPr lang="en-US" b="1" dirty="0">
                <a:solidFill>
                  <a:srgbClr val="000000"/>
                </a:solidFill>
                <a:latin typeface="Arial" panose="020B0604020202020204" pitchFamily="34" charset="0"/>
                <a:ea typeface="Times New Roman" panose="02020603050405020304" pitchFamily="18" charset="0"/>
                <a:cs typeface="Arial" panose="020B0604020202020204" pitchFamily="34" charset="0"/>
              </a:rPr>
              <a:t>TASK TEAM ON THE HARMFUL ALGAL INFORMATION SYSTEM (HAIS) </a:t>
            </a:r>
            <a:br>
              <a:rPr lang="en-US" b="1" dirty="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en-US" b="1" dirty="0">
                <a:solidFill>
                  <a:srgbClr val="000000"/>
                </a:solidFill>
                <a:latin typeface="Arial" panose="020B0604020202020204" pitchFamily="34" charset="0"/>
                <a:ea typeface="Times New Roman" panose="02020603050405020304" pitchFamily="18" charset="0"/>
                <a:cs typeface="Arial" panose="020B0604020202020204" pitchFamily="34" charset="0"/>
              </a:rPr>
              <a:t>AND THE GLOBAL HAB STATUS REPORT (GHSR) </a:t>
            </a:r>
            <a:endParaRPr lang="en-US"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200"/>
              </a:spcAft>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The IOC-FAO Intergovernmental Panel on Harmful Algal Blooms, </a:t>
            </a:r>
            <a:endParaRPr lang="en-US"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200"/>
              </a:spcAft>
            </a:pPr>
            <a:r>
              <a:rPr lang="en-US" b="1" dirty="0">
                <a:solidFill>
                  <a:srgbClr val="000000"/>
                </a:solidFill>
                <a:latin typeface="Arial" panose="020B0604020202020204" pitchFamily="34" charset="0"/>
                <a:ea typeface="Times New Roman" panose="02020603050405020304" pitchFamily="18" charset="0"/>
                <a:cs typeface="Arial" panose="020B0604020202020204" pitchFamily="34" charset="0"/>
              </a:rPr>
              <a:t>Recalling </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Decision IPHAB-IV.3 on ‘The Development of a Periodic Global HAB Status Report’,</a:t>
            </a:r>
            <a:r>
              <a:rPr lang="en-US"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Decision IPHAB-XI.2 on the ‘Development of a Global HAB Status Report’, Resolution IPHAB-IX.2 on the ‘</a:t>
            </a:r>
            <a:r>
              <a:rPr lang="en-US" b="1" dirty="0">
                <a:solidFill>
                  <a:srgbClr val="00B050"/>
                </a:solidFill>
                <a:latin typeface="Arial" panose="020B0604020202020204" pitchFamily="34" charset="0"/>
                <a:ea typeface="Times New Roman" panose="02020603050405020304" pitchFamily="18" charset="0"/>
                <a:cs typeface="Arial" panose="020B0604020202020204" pitchFamily="34" charset="0"/>
              </a:rPr>
              <a:t>Development of the Harmful Algal Information System’ as a joint IPHAB-IODE activity,</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and Decisions IPHAB-XII.3, IPHAB-XIII.3, IPHAB-XIV.3 and IPHAB-XV.3 on an IPHAB Task Team on the Development of a Global HAB Status Report,</a:t>
            </a:r>
            <a:endParaRPr lang="en-US"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200"/>
              </a:spcAft>
            </a:pPr>
            <a:r>
              <a:rPr lang="en-US" b="1" dirty="0">
                <a:solidFill>
                  <a:srgbClr val="000000"/>
                </a:solidFill>
                <a:latin typeface="Arial" panose="020B0604020202020204" pitchFamily="34" charset="0"/>
                <a:ea typeface="Times New Roman" panose="02020603050405020304" pitchFamily="18" charset="0"/>
                <a:cs typeface="Arial" panose="020B0604020202020204" pitchFamily="34" charset="0"/>
              </a:rPr>
              <a:t>Recognizing </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the continued and long-term benefits to policy administrators, managers of regulatory monitoring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programmes</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and scientists of a series of syntheses of high-quality information and future scenarios on the biogeography of harmful species and occurrence of harmful algal events, including their economic and societal impacts, </a:t>
            </a:r>
            <a:endParaRPr lang="en-US"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200"/>
              </a:spcAft>
            </a:pPr>
            <a:r>
              <a:rPr lang="en-US" b="1" dirty="0">
                <a:latin typeface="Arial" panose="020B0604020202020204" pitchFamily="34" charset="0"/>
                <a:ea typeface="Times New Roman" panose="02020603050405020304" pitchFamily="18" charset="0"/>
                <a:cs typeface="Arial" panose="020B0604020202020204" pitchFamily="34" charset="0"/>
              </a:rPr>
              <a:t>Notes with satisfaction</a:t>
            </a:r>
            <a:r>
              <a:rPr lang="en-US" dirty="0">
                <a:latin typeface="Arial" panose="020B0604020202020204" pitchFamily="34" charset="0"/>
                <a:ea typeface="Times New Roman" panose="02020603050405020304" pitchFamily="18" charset="0"/>
                <a:cs typeface="Arial" panose="020B0604020202020204" pitchFamily="34" charset="0"/>
              </a:rPr>
              <a:t> the launch of the first Global HAB Status Report (GHSR) and its relevance for current and developing global assessments, such as the United Nations World Ocean Assessment, the UNEP Global Environmental Outlook, the Intergovernmental Science-Policy Platform on Biodiversity and Ecosystem Services (IPBES) global assessment on biodiversity and ecosystem services, the International Panel on Climate Change (IPCC) reporting, as well as for the United Nations Decade of Ocean Science for Sustainable Development (2021–2030);</a:t>
            </a:r>
            <a:endParaRPr lang="en-US" dirty="0">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093460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4E1C7-F811-4F51-BDA9-17EBB9618420}" type="datetime1">
              <a:rPr lang="da-DK" smtClean="0"/>
              <a:t>06.02.2024</a:t>
            </a:fld>
            <a:endParaRPr lang="da-DK" dirty="0"/>
          </a:p>
        </p:txBody>
      </p:sp>
      <p:sp>
        <p:nvSpPr>
          <p:cNvPr id="3" name="Slide Number Placeholder 2"/>
          <p:cNvSpPr>
            <a:spLocks noGrp="1"/>
          </p:cNvSpPr>
          <p:nvPr>
            <p:ph type="sldNum" sz="quarter" idx="12"/>
          </p:nvPr>
        </p:nvSpPr>
        <p:spPr/>
        <p:txBody>
          <a:bodyPr/>
          <a:lstStyle/>
          <a:p>
            <a:fld id="{091A926C-488A-4E3E-9C21-57CAA120E114}" type="slidenum">
              <a:rPr lang="da-DK" smtClean="0"/>
              <a:pPr/>
              <a:t>4</a:t>
            </a:fld>
            <a:endParaRPr lang="da-DK" dirty="0"/>
          </a:p>
        </p:txBody>
      </p:sp>
      <p:sp>
        <p:nvSpPr>
          <p:cNvPr id="5" name="Rectangle 4"/>
          <p:cNvSpPr/>
          <p:nvPr/>
        </p:nvSpPr>
        <p:spPr>
          <a:xfrm>
            <a:off x="815250" y="242371"/>
            <a:ext cx="10388906" cy="5167568"/>
          </a:xfrm>
          <a:prstGeom prst="rect">
            <a:avLst/>
          </a:prstGeom>
        </p:spPr>
        <p:txBody>
          <a:bodyPr wrap="square">
            <a:spAutoFit/>
          </a:bodyPr>
          <a:lstStyle/>
          <a:p>
            <a:pPr algn="just">
              <a:lnSpc>
                <a:spcPct val="115000"/>
              </a:lnSpc>
              <a:spcAft>
                <a:spcPts val="1200"/>
              </a:spcAft>
            </a:pPr>
            <a:r>
              <a:rPr lang="en-US" b="1" dirty="0">
                <a:solidFill>
                  <a:srgbClr val="00B050"/>
                </a:solidFill>
                <a:latin typeface="Arial" panose="020B0604020202020204" pitchFamily="34" charset="0"/>
                <a:ea typeface="Times New Roman" panose="02020603050405020304" pitchFamily="18" charset="0"/>
                <a:cs typeface="Arial" panose="020B0604020202020204" pitchFamily="34" charset="0"/>
              </a:rPr>
              <a:t>Notes also with satisfaction</a:t>
            </a:r>
            <a:r>
              <a:rPr lang="en-US" dirty="0">
                <a:solidFill>
                  <a:srgbClr val="00B050"/>
                </a:solidFill>
                <a:latin typeface="Arial" panose="020B0604020202020204" pitchFamily="34" charset="0"/>
                <a:ea typeface="Times New Roman" panose="02020603050405020304" pitchFamily="18" charset="0"/>
                <a:cs typeface="Arial" panose="020B0604020202020204" pitchFamily="34" charset="0"/>
              </a:rPr>
              <a:t> the establishment of the ‘Harmful Algal Information System’ (HAIS) as an element of the GHSR and as a data portal integrating the data in IOC/IODE's Ocean Biodiversity Information System (OBIS) and Harmful Algal Event Database (HAEDAT);</a:t>
            </a:r>
            <a:endParaRPr lang="en-US" dirty="0">
              <a:solidFill>
                <a:srgbClr val="00B050"/>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200"/>
              </a:spcAft>
            </a:pPr>
            <a:r>
              <a:rPr lang="en-US" b="1" dirty="0">
                <a:latin typeface="Arial" panose="020B0604020202020204" pitchFamily="34" charset="0"/>
                <a:ea typeface="Times New Roman" panose="02020603050405020304" pitchFamily="18" charset="0"/>
                <a:cs typeface="Arial" panose="020B0604020202020204" pitchFamily="34" charset="0"/>
              </a:rPr>
              <a:t>Notes further with satisfaction</a:t>
            </a:r>
            <a:r>
              <a:rPr lang="en-US" dirty="0">
                <a:latin typeface="Arial" panose="020B0604020202020204" pitchFamily="34" charset="0"/>
                <a:ea typeface="Times New Roman" panose="02020603050405020304" pitchFamily="18" charset="0"/>
                <a:cs typeface="Arial" panose="020B0604020202020204" pitchFamily="34" charset="0"/>
              </a:rPr>
              <a:t> the progress in data compilation in the intersessional period and the cooperation with ICES, PICES, the IAEA,</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and the IOC</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regional HAB groups and networks IOCARIBE/ANCA, FANSA, HANA, and WESTPAC/HAB, in this respect;</a:t>
            </a:r>
            <a:endParaRPr lang="en-US"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200"/>
              </a:spcAft>
            </a:pPr>
            <a:r>
              <a:rPr lang="en-US" b="1" dirty="0">
                <a:solidFill>
                  <a:srgbClr val="00B050"/>
                </a:solidFill>
                <a:latin typeface="Arial" panose="020B0604020202020204" pitchFamily="34" charset="0"/>
                <a:ea typeface="Times New Roman" panose="02020603050405020304" pitchFamily="18" charset="0"/>
                <a:cs typeface="Arial" panose="020B0604020202020204" pitchFamily="34" charset="0"/>
              </a:rPr>
              <a:t>Expresses its appreciation</a:t>
            </a:r>
            <a:r>
              <a:rPr lang="en-US" dirty="0">
                <a:solidFill>
                  <a:srgbClr val="00B050"/>
                </a:solidFill>
                <a:latin typeface="Arial" panose="020B0604020202020204" pitchFamily="34" charset="0"/>
                <a:ea typeface="Times New Roman" panose="02020603050405020304" pitchFamily="18" charset="0"/>
                <a:cs typeface="Arial" panose="020B0604020202020204" pitchFamily="34" charset="0"/>
              </a:rPr>
              <a:t> for the support provided by the IODE </a:t>
            </a:r>
            <a:r>
              <a:rPr lang="en-US" dirty="0" err="1">
                <a:solidFill>
                  <a:srgbClr val="00B050"/>
                </a:solidFill>
                <a:latin typeface="Arial" panose="020B0604020202020204" pitchFamily="34" charset="0"/>
                <a:ea typeface="Times New Roman" panose="02020603050405020304" pitchFamily="18" charset="0"/>
                <a:cs typeface="Arial" panose="020B0604020202020204" pitchFamily="34" charset="0"/>
              </a:rPr>
              <a:t>programme</a:t>
            </a:r>
            <a:r>
              <a:rPr lang="en-US" dirty="0">
                <a:solidFill>
                  <a:srgbClr val="00B050"/>
                </a:solidFill>
                <a:latin typeface="Arial" panose="020B0604020202020204" pitchFamily="34" charset="0"/>
                <a:ea typeface="Times New Roman" panose="02020603050405020304" pitchFamily="18" charset="0"/>
                <a:cs typeface="Arial" panose="020B0604020202020204" pitchFamily="34" charset="0"/>
              </a:rPr>
              <a:t> in general, and by the technical OBIS staff in particular, for the development, hosting and technical maintenance of the HAIS and HAEDAT data systems;</a:t>
            </a:r>
            <a:endParaRPr lang="en-US" dirty="0">
              <a:solidFill>
                <a:srgbClr val="00B050"/>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200"/>
              </a:spcAft>
            </a:pPr>
            <a:r>
              <a:rPr lang="en-US" b="1" dirty="0">
                <a:solidFill>
                  <a:srgbClr val="00B050"/>
                </a:solidFill>
                <a:latin typeface="Arial" panose="020B0604020202020204" pitchFamily="34" charset="0"/>
                <a:ea typeface="Times New Roman" panose="02020603050405020304" pitchFamily="18" charset="0"/>
                <a:cs typeface="Arial" panose="020B0604020202020204" pitchFamily="34" charset="0"/>
              </a:rPr>
              <a:t>Noting further </a:t>
            </a:r>
            <a:r>
              <a:rPr lang="en-US" dirty="0">
                <a:solidFill>
                  <a:srgbClr val="00B050"/>
                </a:solidFill>
                <a:latin typeface="Arial" panose="020B0604020202020204" pitchFamily="34" charset="0"/>
                <a:ea typeface="Times New Roman" panose="02020603050405020304" pitchFamily="18" charset="0"/>
                <a:cs typeface="Arial" panose="020B0604020202020204" pitchFamily="34" charset="0"/>
              </a:rPr>
              <a:t>that OBIS continues to provide the world's largest open access database on the diversity, distribution and abundance of marine species, including harmful algae, and that OBIS will contribute to HAIS through OBIS/HABMAP, and that it provides a main component of future editions of the GHSR;</a:t>
            </a:r>
            <a:endParaRPr lang="en-US" dirty="0">
              <a:solidFill>
                <a:srgbClr val="00B050"/>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endParaRPr lang="en-US" dirty="0"/>
          </a:p>
        </p:txBody>
      </p:sp>
    </p:spTree>
    <p:extLst>
      <p:ext uri="{BB962C8B-B14F-4D97-AF65-F5344CB8AC3E}">
        <p14:creationId xmlns:p14="http://schemas.microsoft.com/office/powerpoint/2010/main" val="1138704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4E1C7-F811-4F51-BDA9-17EBB9618420}" type="datetime1">
              <a:rPr lang="da-DK" smtClean="0"/>
              <a:t>06.02.2024</a:t>
            </a:fld>
            <a:endParaRPr lang="da-DK" dirty="0"/>
          </a:p>
        </p:txBody>
      </p:sp>
      <p:sp>
        <p:nvSpPr>
          <p:cNvPr id="3" name="Slide Number Placeholder 2"/>
          <p:cNvSpPr>
            <a:spLocks noGrp="1"/>
          </p:cNvSpPr>
          <p:nvPr>
            <p:ph type="sldNum" sz="quarter" idx="12"/>
          </p:nvPr>
        </p:nvSpPr>
        <p:spPr/>
        <p:txBody>
          <a:bodyPr/>
          <a:lstStyle/>
          <a:p>
            <a:fld id="{091A926C-488A-4E3E-9C21-57CAA120E114}" type="slidenum">
              <a:rPr lang="da-DK" smtClean="0"/>
              <a:pPr/>
              <a:t>5</a:t>
            </a:fld>
            <a:endParaRPr lang="da-DK" dirty="0"/>
          </a:p>
        </p:txBody>
      </p:sp>
      <p:sp>
        <p:nvSpPr>
          <p:cNvPr id="5" name="Rectangle 4"/>
          <p:cNvSpPr/>
          <p:nvPr/>
        </p:nvSpPr>
        <p:spPr>
          <a:xfrm>
            <a:off x="892366" y="473726"/>
            <a:ext cx="10388906" cy="6133987"/>
          </a:xfrm>
          <a:prstGeom prst="rect">
            <a:avLst/>
          </a:prstGeom>
        </p:spPr>
        <p:txBody>
          <a:bodyPr wrap="square">
            <a:spAutoFit/>
          </a:bodyPr>
          <a:lstStyle/>
          <a:p>
            <a:pPr algn="just">
              <a:lnSpc>
                <a:spcPct val="115000"/>
              </a:lnSpc>
              <a:spcAft>
                <a:spcPts val="600"/>
              </a:spcAft>
            </a:pPr>
            <a:r>
              <a:rPr lang="en-US" b="1" dirty="0">
                <a:solidFill>
                  <a:srgbClr val="000000"/>
                </a:solidFill>
                <a:latin typeface="Arial" panose="020B0604020202020204" pitchFamily="34" charset="0"/>
                <a:ea typeface="Times New Roman" panose="02020603050405020304" pitchFamily="18" charset="0"/>
                <a:cs typeface="Arial" panose="020B0604020202020204" pitchFamily="34" charset="0"/>
              </a:rPr>
              <a:t>Decides </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to continue the series of </a:t>
            </a:r>
            <a:r>
              <a:rPr lang="en-US" dirty="0">
                <a:solidFill>
                  <a:srgbClr val="FF0000"/>
                </a:solidFill>
                <a:latin typeface="Arial" panose="020B0604020202020204" pitchFamily="34" charset="0"/>
                <a:ea typeface="Times New Roman" panose="02020603050405020304" pitchFamily="18" charset="0"/>
                <a:cs typeface="Arial" panose="020B0604020202020204" pitchFamily="34" charset="0"/>
              </a:rPr>
              <a:t>Task Teams on HAIS and GHSR </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as an editorial advisory group for HAIS/GHSR with the following terms of reference: </a:t>
            </a:r>
            <a:endParaRPr lang="en-US" dirty="0">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spcAft>
                <a:spcPts val="600"/>
              </a:spcAft>
              <a:buFont typeface="+mj-lt"/>
              <a:buAutoNum type="romanLcParenBoth"/>
            </a:pPr>
            <a:r>
              <a:rPr lang="en-US" dirty="0">
                <a:solidFill>
                  <a:srgbClr val="00B050"/>
                </a:solidFill>
                <a:latin typeface="Arial" panose="020B0604020202020204" pitchFamily="34" charset="0"/>
                <a:ea typeface="Times New Roman" panose="02020603050405020304" pitchFamily="18" charset="0"/>
                <a:cs typeface="Arial" panose="020B0604020202020204" pitchFamily="34" charset="0"/>
              </a:rPr>
              <a:t>Advise the FAO and IOC secretariat/IODE Project Office and HAIS partners </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and define amendments required to update HAEDAT to facilitate proper data entry, extraction and quality control as well as improving recording criteria for HAB events such as ‘high biomass blooms’, ‘cyanobacteria events’, ‘ciguatera events’ and others raised by IOC regional groups. Identify areas for HAIS adjustments, geographical data gaps and website edits. Ensure standardization between HAIS and initiatives undertaken by TTs on Taxonomy and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Biotoxins</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dirty="0">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spcAft>
                <a:spcPts val="600"/>
              </a:spcAft>
              <a:buFont typeface="+mj-lt"/>
              <a:buAutoNum type="romanLcParenBoth"/>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Advise and encourage regional groups and editors on data compilation, quality control and </a:t>
            </a:r>
            <a:r>
              <a:rPr lang="en-US" dirty="0">
                <a:solidFill>
                  <a:srgbClr val="00B050"/>
                </a:solidFill>
                <a:latin typeface="Arial" panose="020B0604020202020204" pitchFamily="34" charset="0"/>
                <a:ea typeface="Times New Roman" panose="02020603050405020304" pitchFamily="18" charset="0"/>
                <a:cs typeface="Arial" panose="020B0604020202020204" pitchFamily="34" charset="0"/>
              </a:rPr>
              <a:t>submission of HAB data to OBIS/HABMAP </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and HAEDAT and production of associated metadata documents,</a:t>
            </a:r>
            <a:endParaRPr lang="en-US" dirty="0">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spcAft>
                <a:spcPts val="600"/>
              </a:spcAft>
              <a:buFont typeface="+mj-lt"/>
              <a:buAutoNum type="romanLcParenBoth"/>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Advise on and stimulate the use of HAIS data and data products, encourage the production of summary articles in Harmful Algae News and act proactively if GHSR/HAIS conclusions or data are misinterpreted or incorrectly referred to; </a:t>
            </a:r>
            <a:endParaRPr lang="en-US" dirty="0">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spcAft>
                <a:spcPts val="600"/>
              </a:spcAft>
              <a:buFont typeface="+mj-lt"/>
              <a:buAutoNum type="romanLcParenBoth"/>
            </a:pPr>
            <a:r>
              <a:rPr lang="en-US" dirty="0">
                <a:solidFill>
                  <a:srgbClr val="00B050"/>
                </a:solidFill>
                <a:latin typeface="Arial" panose="020B0604020202020204" pitchFamily="34" charset="0"/>
                <a:ea typeface="Times New Roman" panose="02020603050405020304" pitchFamily="18" charset="0"/>
                <a:cs typeface="Arial" panose="020B0604020202020204" pitchFamily="34" charset="0"/>
              </a:rPr>
              <a:t>Develop a template, for FAO approval before the end of 2023, for a short and concise annual summary of HAEDAT with the view to submit such summaries annually to the FAO Committee on Fisheries (COFI) and the Subcommittee on Fish Trade (COFI-FT) and starting in 2024 covering the year 2023,</a:t>
            </a:r>
            <a:endParaRPr lang="en-US" dirty="0">
              <a:solidFill>
                <a:srgbClr val="00B050"/>
              </a:solidFill>
            </a:endParaRPr>
          </a:p>
        </p:txBody>
      </p:sp>
    </p:spTree>
    <p:extLst>
      <p:ext uri="{BB962C8B-B14F-4D97-AF65-F5344CB8AC3E}">
        <p14:creationId xmlns:p14="http://schemas.microsoft.com/office/powerpoint/2010/main" val="149606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4E1C7-F811-4F51-BDA9-17EBB9618420}" type="datetime1">
              <a:rPr lang="da-DK" smtClean="0"/>
              <a:t>06.02.2024</a:t>
            </a:fld>
            <a:endParaRPr lang="da-DK" dirty="0"/>
          </a:p>
        </p:txBody>
      </p:sp>
      <p:sp>
        <p:nvSpPr>
          <p:cNvPr id="3" name="Slide Number Placeholder 2"/>
          <p:cNvSpPr>
            <a:spLocks noGrp="1"/>
          </p:cNvSpPr>
          <p:nvPr>
            <p:ph type="sldNum" sz="quarter" idx="12"/>
          </p:nvPr>
        </p:nvSpPr>
        <p:spPr/>
        <p:txBody>
          <a:bodyPr/>
          <a:lstStyle/>
          <a:p>
            <a:fld id="{091A926C-488A-4E3E-9C21-57CAA120E114}" type="slidenum">
              <a:rPr lang="da-DK" smtClean="0"/>
              <a:pPr/>
              <a:t>6</a:t>
            </a:fld>
            <a:endParaRPr lang="da-DK" dirty="0"/>
          </a:p>
        </p:txBody>
      </p:sp>
      <p:sp>
        <p:nvSpPr>
          <p:cNvPr id="5" name="Rectangle 4"/>
          <p:cNvSpPr/>
          <p:nvPr/>
        </p:nvSpPr>
        <p:spPr>
          <a:xfrm>
            <a:off x="242371" y="187286"/>
            <a:ext cx="11843132" cy="5178341"/>
          </a:xfrm>
          <a:prstGeom prst="rect">
            <a:avLst/>
          </a:prstGeom>
        </p:spPr>
        <p:txBody>
          <a:bodyPr wrap="square">
            <a:spAutoFit/>
          </a:bodyPr>
          <a:lstStyle/>
          <a:p>
            <a:pPr marL="342900" lvl="0" indent="-342900">
              <a:lnSpc>
                <a:spcPct val="115000"/>
              </a:lnSpc>
              <a:spcAft>
                <a:spcPts val="600"/>
              </a:spcAft>
              <a:buFont typeface="+mj-lt"/>
              <a:buAutoNum type="romanLcParenBoth"/>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Identify the focus of the second Global HAB Status Report, identify priority drivers and associated relevant global datasets. Engage with working groups, groups of experts within and outside IOC (including IOC IGMETS, IOC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TrendsPO</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ICES WGPME, the marine sites of the International network on Long Term Ecological Research (I-LTER), EMODNET-Biology, and ICES-IOC WGHABD, GOOS/</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EuroGOOS</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and individual scientists to identify time series of phytoplankton data including information on HAB species,</a:t>
            </a:r>
            <a:endParaRPr lang="en-US" dirty="0">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spcAft>
                <a:spcPts val="600"/>
              </a:spcAft>
              <a:buFont typeface="+mj-lt"/>
              <a:buAutoNum type="romanLcParenBoth"/>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Investigate with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GlobalHAB</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possibilities of organizing initiatives (such as workshops, interactive data analysis, courses) on HAB time series analysis in the context of environmental variability,</a:t>
            </a:r>
            <a:endParaRPr lang="en-US" dirty="0">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spcAft>
                <a:spcPts val="1200"/>
              </a:spcAft>
              <a:buFont typeface="+mj-lt"/>
              <a:buAutoNum type="romanLcParenBoth"/>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Work with IOC FAO IPHAB Task Teams to develop </a:t>
            </a:r>
            <a:r>
              <a:rPr lang="en-US" dirty="0">
                <a:solidFill>
                  <a:srgbClr val="00B050"/>
                </a:solidFill>
                <a:latin typeface="Arial" panose="020B0604020202020204" pitchFamily="34" charset="0"/>
                <a:ea typeface="Times New Roman" panose="02020603050405020304" pitchFamily="18" charset="0"/>
                <a:cs typeface="Arial" panose="020B0604020202020204" pitchFamily="34" charset="0"/>
              </a:rPr>
              <a:t>UN Decade Action – HAB solutions</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identify partners for co-design initiatives and funding opportunities;</a:t>
            </a:r>
            <a:endParaRPr lang="en-US"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200"/>
              </a:spcAft>
            </a:pPr>
            <a:r>
              <a:rPr lang="en-US" b="1" dirty="0">
                <a:solidFill>
                  <a:srgbClr val="000000"/>
                </a:solidFill>
                <a:latin typeface="Arial" panose="020B0604020202020204" pitchFamily="34" charset="0"/>
                <a:ea typeface="Times New Roman" panose="02020603050405020304" pitchFamily="18" charset="0"/>
                <a:cs typeface="Arial" panose="020B0604020202020204" pitchFamily="34" charset="0"/>
              </a:rPr>
              <a:t>Decides also</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that the Task Team is chaired by Eileen Bresnan (UK) and comprises A. Zingone (Italy), Bengt Karlson (Sweden), the Chair of the IPHAB Task Team on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Biotoxins</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the Chair of the IPHAB Task Team on Taxonomy, </a:t>
            </a:r>
            <a:r>
              <a:rPr lang="en-US" dirty="0">
                <a:solidFill>
                  <a:srgbClr val="00B050"/>
                </a:solidFill>
                <a:latin typeface="Arial" panose="020B0604020202020204" pitchFamily="34" charset="0"/>
                <a:ea typeface="Times New Roman" panose="02020603050405020304" pitchFamily="18" charset="0"/>
                <a:cs typeface="Arial" panose="020B0604020202020204" pitchFamily="34" charset="0"/>
              </a:rPr>
              <a:t>the Chair IODE GE-BICH</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and may invite representatives of the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GlobalHAB</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SSC, the regional IOC groups ANCA, FANSA, HANA and WESTPAC/HAB, the ICES-IOC WGHABD, the PICES HAB Section,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WoRMS</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IAEA, FAO and ISSHA. The Task Team is supplemented by international advisors and experts G. Hallegraeff (AU) and may be expanded as required to fulfill the terms of reference;</a:t>
            </a:r>
            <a:endParaRPr lang="en-US" dirty="0">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4123769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4E1C7-F811-4F51-BDA9-17EBB9618420}" type="datetime1">
              <a:rPr lang="da-DK" smtClean="0"/>
              <a:t>06.02.2024</a:t>
            </a:fld>
            <a:endParaRPr lang="da-DK" dirty="0"/>
          </a:p>
        </p:txBody>
      </p:sp>
      <p:sp>
        <p:nvSpPr>
          <p:cNvPr id="3" name="Slide Number Placeholder 2"/>
          <p:cNvSpPr>
            <a:spLocks noGrp="1"/>
          </p:cNvSpPr>
          <p:nvPr>
            <p:ph type="sldNum" sz="quarter" idx="12"/>
          </p:nvPr>
        </p:nvSpPr>
        <p:spPr/>
        <p:txBody>
          <a:bodyPr/>
          <a:lstStyle/>
          <a:p>
            <a:fld id="{091A926C-488A-4E3E-9C21-57CAA120E114}" type="slidenum">
              <a:rPr lang="da-DK" smtClean="0"/>
              <a:pPr/>
              <a:t>7</a:t>
            </a:fld>
            <a:endParaRPr lang="da-DK" dirty="0"/>
          </a:p>
        </p:txBody>
      </p:sp>
      <p:sp>
        <p:nvSpPr>
          <p:cNvPr id="4" name="Rectangle 3"/>
          <p:cNvSpPr/>
          <p:nvPr/>
        </p:nvSpPr>
        <p:spPr>
          <a:xfrm>
            <a:off x="572877" y="642939"/>
            <a:ext cx="10873648" cy="1908215"/>
          </a:xfrm>
          <a:prstGeom prst="rect">
            <a:avLst/>
          </a:prstGeom>
        </p:spPr>
        <p:txBody>
          <a:bodyPr wrap="square">
            <a:spAutoFit/>
          </a:bodyPr>
          <a:lstStyle/>
          <a:p>
            <a:pPr algn="just">
              <a:spcBef>
                <a:spcPts val="1200"/>
              </a:spcBef>
              <a:spcAft>
                <a:spcPts val="1200"/>
              </a:spcAft>
              <a:tabLst>
                <a:tab pos="450215" algn="l"/>
                <a:tab pos="450215" algn="l"/>
                <a:tab pos="2865755" algn="ctr"/>
              </a:tabLst>
            </a:pPr>
            <a:r>
              <a:rPr lang="en-US" b="1" kern="1600" dirty="0">
                <a:solidFill>
                  <a:srgbClr val="00B050"/>
                </a:solidFill>
                <a:latin typeface="Arial" panose="020B0604020202020204" pitchFamily="34" charset="0"/>
                <a:ea typeface="Times New Roman" panose="02020603050405020304" pitchFamily="18" charset="0"/>
                <a:cs typeface="Arial" panose="020B0604020202020204" pitchFamily="34" charset="0"/>
              </a:rPr>
              <a:t>Invites</a:t>
            </a:r>
            <a:r>
              <a:rPr lang="en-US" kern="1600" dirty="0">
                <a:solidFill>
                  <a:srgbClr val="00B050"/>
                </a:solidFill>
                <a:latin typeface="Arial" panose="020B0604020202020204" pitchFamily="34" charset="0"/>
                <a:ea typeface="Times New Roman" panose="02020603050405020304" pitchFamily="18" charset="0"/>
                <a:cs typeface="Arial" panose="020B0604020202020204" pitchFamily="34" charset="0"/>
              </a:rPr>
              <a:t> the IODE </a:t>
            </a:r>
            <a:r>
              <a:rPr lang="en-US" kern="1600" dirty="0" err="1">
                <a:solidFill>
                  <a:srgbClr val="00B050"/>
                </a:solidFill>
                <a:latin typeface="Arial" panose="020B0604020202020204" pitchFamily="34" charset="0"/>
                <a:ea typeface="Times New Roman" panose="02020603050405020304" pitchFamily="18" charset="0"/>
                <a:cs typeface="Arial" panose="020B0604020202020204" pitchFamily="34" charset="0"/>
              </a:rPr>
              <a:t>Programme</a:t>
            </a:r>
            <a:r>
              <a:rPr lang="en-US" kern="1600" dirty="0">
                <a:solidFill>
                  <a:srgbClr val="00B050"/>
                </a:solidFill>
                <a:latin typeface="Arial" panose="020B0604020202020204" pitchFamily="34" charset="0"/>
                <a:ea typeface="Times New Roman" panose="02020603050405020304" pitchFamily="18" charset="0"/>
                <a:cs typeface="Arial" panose="020B0604020202020204" pitchFamily="34" charset="0"/>
              </a:rPr>
              <a:t> and OBIS technical staff to continue its active role in HAIS incl. HAEDAT through its Ocean Biodiversity Information System (OBIS);</a:t>
            </a:r>
            <a:endParaRPr lang="en-US" sz="2800" b="1" kern="1600" dirty="0">
              <a:solidFill>
                <a:srgbClr val="00B050"/>
              </a:solidFill>
              <a:latin typeface="Arial" panose="020B0604020202020204" pitchFamily="34" charset="0"/>
            </a:endParaRPr>
          </a:p>
          <a:p>
            <a:r>
              <a:rPr lang="en-US" dirty="0">
                <a:latin typeface="Arial" panose="020B0604020202020204" pitchFamily="34" charset="0"/>
                <a:ea typeface="Times New Roman" panose="02020603050405020304" pitchFamily="18" charset="0"/>
              </a:rPr>
              <a:t>Notes that the task team will continue its work until otherwise decided by the Panel, and that it will work by correspondence and/or meet upon request by the joint IOC-FAO IPHAB Secretariat, and provide a progress report for the intersessional period to the Chairs of IPHAB </a:t>
            </a:r>
            <a:r>
              <a:rPr lang="en-US" dirty="0">
                <a:solidFill>
                  <a:srgbClr val="00B050"/>
                </a:solidFill>
                <a:latin typeface="Arial" panose="020B0604020202020204" pitchFamily="34" charset="0"/>
                <a:ea typeface="Times New Roman" panose="02020603050405020304" pitchFamily="18" charset="0"/>
              </a:rPr>
              <a:t>and IODE prior to </a:t>
            </a:r>
            <a:r>
              <a:rPr lang="en-US" dirty="0">
                <a:latin typeface="Arial" panose="020B0604020202020204" pitchFamily="34" charset="0"/>
                <a:ea typeface="Times New Roman" panose="02020603050405020304" pitchFamily="18" charset="0"/>
              </a:rPr>
              <a:t>IPHAB-XVII and </a:t>
            </a:r>
            <a:r>
              <a:rPr lang="en-US" dirty="0">
                <a:solidFill>
                  <a:srgbClr val="00B050"/>
                </a:solidFill>
                <a:latin typeface="Arial" panose="020B0604020202020204" pitchFamily="34" charset="0"/>
                <a:ea typeface="Times New Roman" panose="02020603050405020304" pitchFamily="18" charset="0"/>
              </a:rPr>
              <a:t>IODE-XXVI</a:t>
            </a:r>
            <a:r>
              <a:rPr lang="en-US" dirty="0">
                <a:latin typeface="Arial" panose="020B0604020202020204" pitchFamily="34" charset="0"/>
                <a:ea typeface="Times New Roman" panose="02020603050405020304" pitchFamily="18" charset="0"/>
              </a:rPr>
              <a:t> and </a:t>
            </a:r>
            <a:r>
              <a:rPr lang="en-US" dirty="0">
                <a:solidFill>
                  <a:srgbClr val="00B050"/>
                </a:solidFill>
                <a:latin typeface="Arial" panose="020B0604020202020204" pitchFamily="34" charset="0"/>
                <a:ea typeface="Times New Roman" panose="02020603050405020304" pitchFamily="18" charset="0"/>
              </a:rPr>
              <a:t>XXVIII/XXIX</a:t>
            </a:r>
            <a:r>
              <a:rPr lang="en-US" dirty="0">
                <a:latin typeface="Arial" panose="020B0604020202020204" pitchFamily="34" charset="0"/>
                <a:ea typeface="Times New Roman" panose="02020603050405020304" pitchFamily="18" charset="0"/>
              </a:rPr>
              <a:t>.</a:t>
            </a:r>
            <a:endParaRPr lang="en-US" dirty="0"/>
          </a:p>
        </p:txBody>
      </p:sp>
    </p:spTree>
    <p:extLst>
      <p:ext uri="{BB962C8B-B14F-4D97-AF65-F5344CB8AC3E}">
        <p14:creationId xmlns:p14="http://schemas.microsoft.com/office/powerpoint/2010/main" val="2626373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168AC3-DC84-42CE-A4BA-D9A4EECBB1DD}"/>
              </a:ext>
            </a:extLst>
          </p:cNvPr>
          <p:cNvSpPr>
            <a:spLocks noGrp="1"/>
          </p:cNvSpPr>
          <p:nvPr>
            <p:ph type="dt" sz="half" idx="10"/>
          </p:nvPr>
        </p:nvSpPr>
        <p:spPr/>
        <p:txBody>
          <a:bodyPr/>
          <a:lstStyle/>
          <a:p>
            <a:fld id="{9234BA9C-8258-4EE1-8932-58667A465944}" type="datetime1">
              <a:rPr lang="da-DK" smtClean="0"/>
              <a:t>06.02.2024</a:t>
            </a:fld>
            <a:endParaRPr lang="da-DK" dirty="0"/>
          </a:p>
        </p:txBody>
      </p:sp>
      <p:sp>
        <p:nvSpPr>
          <p:cNvPr id="3" name="Slide Number Placeholder 2">
            <a:extLst>
              <a:ext uri="{FF2B5EF4-FFF2-40B4-BE49-F238E27FC236}">
                <a16:creationId xmlns:a16="http://schemas.microsoft.com/office/drawing/2014/main" id="{EFA2C6C1-AC18-AE8B-09A7-E8EDB776714C}"/>
              </a:ext>
            </a:extLst>
          </p:cNvPr>
          <p:cNvSpPr>
            <a:spLocks noGrp="1"/>
          </p:cNvSpPr>
          <p:nvPr>
            <p:ph type="sldNum" sz="quarter" idx="12"/>
          </p:nvPr>
        </p:nvSpPr>
        <p:spPr/>
        <p:txBody>
          <a:bodyPr/>
          <a:lstStyle/>
          <a:p>
            <a:fld id="{091A926C-488A-4E3E-9C21-57CAA120E114}" type="slidenum">
              <a:rPr lang="da-DK" smtClean="0"/>
              <a:pPr/>
              <a:t>8</a:t>
            </a:fld>
            <a:endParaRPr lang="da-DK" dirty="0"/>
          </a:p>
        </p:txBody>
      </p:sp>
      <p:pic>
        <p:nvPicPr>
          <p:cNvPr id="4" name="image5.png"/>
          <p:cNvPicPr/>
          <p:nvPr/>
        </p:nvPicPr>
        <p:blipFill>
          <a:blip r:embed="rId3"/>
          <a:srcRect/>
          <a:stretch>
            <a:fillRect/>
          </a:stretch>
        </p:blipFill>
        <p:spPr>
          <a:xfrm>
            <a:off x="0" y="5112327"/>
            <a:ext cx="12192000" cy="1745673"/>
          </a:xfrm>
          <a:prstGeom prst="rect">
            <a:avLst/>
          </a:prstGeom>
          <a:ln/>
        </p:spPr>
      </p:pic>
      <p:pic>
        <p:nvPicPr>
          <p:cNvPr id="5" name="image6.png"/>
          <p:cNvPicPr/>
          <p:nvPr/>
        </p:nvPicPr>
        <p:blipFill>
          <a:blip r:embed="rId4"/>
          <a:srcRect/>
          <a:stretch>
            <a:fillRect/>
          </a:stretch>
        </p:blipFill>
        <p:spPr>
          <a:xfrm>
            <a:off x="0" y="0"/>
            <a:ext cx="12192000" cy="1021080"/>
          </a:xfrm>
          <a:prstGeom prst="rect">
            <a:avLst/>
          </a:prstGeom>
          <a:ln/>
        </p:spPr>
      </p:pic>
      <p:pic>
        <p:nvPicPr>
          <p:cNvPr id="1026" name="Picture 2" descr="short 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447675" cy="571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1.png" descr="short 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4350"/>
            <a:ext cx="447675" cy="571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2885" y="1038629"/>
            <a:ext cx="88560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en-US" sz="2200" b="1" i="0" u="none" strike="noStrike" cap="none" normalizeH="0" baseline="0" dirty="0">
                <a:ln>
                  <a:noFill/>
                </a:ln>
                <a:solidFill>
                  <a:srgbClr val="039BE5"/>
                </a:solidFill>
                <a:effectLst/>
                <a:latin typeface="Arial" panose="020B0604020202020204" pitchFamily="34" charset="0"/>
                <a:ea typeface="Proxima Nova"/>
                <a:cs typeface="Proxima Nova"/>
              </a:rPr>
              <a:t>The Decade Harmful Algal Bloom Solutions </a:t>
            </a:r>
            <a:r>
              <a:rPr kumimoji="0" lang="en-US" altLang="en-US" sz="2200" b="1" i="0" u="none" strike="noStrike" cap="none" normalizeH="0" baseline="0" dirty="0" err="1">
                <a:ln>
                  <a:noFill/>
                </a:ln>
                <a:solidFill>
                  <a:srgbClr val="039BE5"/>
                </a:solidFill>
                <a:effectLst/>
                <a:latin typeface="Arial" panose="020B0604020202020204" pitchFamily="34" charset="0"/>
                <a:ea typeface="Proxima Nova"/>
                <a:cs typeface="Proxima Nova"/>
              </a:rPr>
              <a:t>Programme</a:t>
            </a:r>
            <a:r>
              <a:rPr kumimoji="0" lang="en-US" altLang="en-US" sz="2200" b="1" i="0" u="none" strike="noStrike" cap="none" normalizeH="0" baseline="0" dirty="0">
                <a:ln>
                  <a:noFill/>
                </a:ln>
                <a:solidFill>
                  <a:srgbClr val="039BE5"/>
                </a:solidFill>
                <a:effectLst/>
                <a:latin typeface="Arial" panose="020B0604020202020204" pitchFamily="34" charset="0"/>
                <a:ea typeface="Proxima Nova"/>
                <a:cs typeface="Proxima Nova"/>
              </a:rPr>
              <a:t>   </a:t>
            </a:r>
            <a:r>
              <a:rPr lang="en-US" altLang="en-US" sz="2400" b="1" dirty="0">
                <a:solidFill>
                  <a:srgbClr val="404040"/>
                </a:solidFill>
                <a:latin typeface="Arial" panose="020B0604020202020204" pitchFamily="34" charset="0"/>
                <a:ea typeface="Proxima Nova"/>
                <a:cs typeface="Proxima Nova"/>
              </a:rPr>
              <a:t>HAB-S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622453" y="1194955"/>
            <a:ext cx="10923224" cy="2831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304704" rIns="-457056"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666666"/>
                </a:solidFill>
                <a:effectLst/>
                <a:latin typeface="Arial" panose="020B0604020202020204" pitchFamily="34" charset="0"/>
                <a:ea typeface="Proxima Nova"/>
                <a:cs typeface="Proxima Nova"/>
              </a:rPr>
              <a:t>HAB-S initiatives will include: 1) Preventing, controlling &amp; mitigating HAB events, 2) Advancing HAB Observing tools &amp; technologies, 3) </a:t>
            </a:r>
            <a:r>
              <a:rPr kumimoji="0" lang="en-US" altLang="en-US" sz="1100" b="1" i="0" u="none" strike="noStrike" cap="none" normalizeH="0" baseline="0" dirty="0">
                <a:ln>
                  <a:noFill/>
                </a:ln>
                <a:solidFill>
                  <a:srgbClr val="00B050"/>
                </a:solidFill>
                <a:effectLst/>
                <a:latin typeface="Arial" panose="020B0604020202020204" pitchFamily="34" charset="0"/>
                <a:ea typeface="Proxima Nova"/>
                <a:cs typeface="Proxima Nova"/>
              </a:rPr>
              <a:t>Making HAB Data equitable &amp; accessible</a:t>
            </a:r>
            <a:r>
              <a:rPr kumimoji="0" lang="en-US" altLang="en-US" sz="1100" b="1" i="0" u="none" strike="noStrike" cap="none" normalizeH="0" baseline="0" dirty="0">
                <a:ln>
                  <a:noFill/>
                </a:ln>
                <a:solidFill>
                  <a:srgbClr val="666666"/>
                </a:solidFill>
                <a:effectLst/>
                <a:latin typeface="Arial" panose="020B0604020202020204" pitchFamily="34" charset="0"/>
                <a:ea typeface="Proxima Nova"/>
                <a:cs typeface="Proxima Nova"/>
              </a:rPr>
              <a:t>, 4) Improving HAB Literacy</a:t>
            </a:r>
            <a:r>
              <a:rPr kumimoji="0" lang="en-US" altLang="en-US" sz="1100" b="0" i="0" u="none" strike="noStrike" cap="none" normalizeH="0" baseline="0" dirty="0">
                <a:ln>
                  <a:noFill/>
                </a:ln>
                <a:solidFill>
                  <a:srgbClr val="666666"/>
                </a:solidFill>
                <a:effectLst/>
                <a:latin typeface="Arial" panose="020B0604020202020204" pitchFamily="34" charset="0"/>
                <a:ea typeface="Proxima Nova"/>
                <a:cs typeface="Proxima Nova"/>
              </a:rPr>
              <a:t>.</a:t>
            </a:r>
            <a:r>
              <a:rPr kumimoji="0" lang="en-US" altLang="en-US" sz="1100" b="0" i="0" u="sng" strike="noStrike" cap="none" normalizeH="0" baseline="0" dirty="0">
                <a:ln>
                  <a:noFill/>
                </a:ln>
                <a:solidFill>
                  <a:srgbClr val="008080"/>
                </a:solidFill>
                <a:effectLst/>
                <a:latin typeface="Arial" panose="020B0604020202020204" pitchFamily="34" charset="0"/>
                <a:ea typeface="Proxima Nova"/>
                <a:cs typeface="Proxima Nova"/>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39BE5"/>
              </a:solidFill>
              <a:effectLst/>
              <a:latin typeface="Proxima Nov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39BE5"/>
                </a:solidFill>
                <a:effectLst/>
                <a:latin typeface="Proxima Nova"/>
              </a:rPr>
              <a:t>Making HAB Data Equitable and Accessible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B050"/>
                </a:solidFill>
                <a:effectLst/>
                <a:ea typeface="Proxima Nova"/>
                <a:cs typeface="Proxima Nova"/>
              </a:rPr>
              <a:t>The HAB-S Data initiative will co-create and maintain equitable and accessible HAB information products with users and stakeholders in all regions of the world.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lvl="0">
              <a:buFontTx/>
              <a:buChar char="•"/>
            </a:pPr>
            <a:r>
              <a:rPr kumimoji="0" lang="en-US" altLang="en-US" sz="1100" b="0" i="0" u="none" strike="noStrike" cap="none" normalizeH="0" baseline="0" dirty="0">
                <a:ln>
                  <a:noFill/>
                </a:ln>
                <a:solidFill>
                  <a:schemeClr val="tx1"/>
                </a:solidFill>
                <a:effectLst/>
                <a:latin typeface="Arial" panose="020B0604020202020204" pitchFamily="34" charset="0"/>
                <a:ea typeface="Proxima Nova"/>
                <a:cs typeface="Proxima Nova"/>
              </a:rPr>
              <a:t>Co-develop open-access HAB databases on all HAB data types and related environmental data; user interfaces such as an interactive HAB data portal will provide platforms needed for the storage </a:t>
            </a:r>
            <a:r>
              <a:rPr kumimoji="0" lang="en-US" altLang="en-US" sz="1100" b="0" i="0" u="sng" strike="noStrike" cap="none" normalizeH="0" baseline="0" dirty="0">
                <a:ln>
                  <a:noFill/>
                </a:ln>
                <a:solidFill>
                  <a:srgbClr val="008080"/>
                </a:solidFill>
                <a:effectLst/>
                <a:latin typeface="Arial" panose="020B0604020202020204" pitchFamily="34" charset="0"/>
                <a:ea typeface="Proxima Nova"/>
                <a:cs typeface="Proxima Nova"/>
              </a:rPr>
              <a:t>and integration </a:t>
            </a:r>
            <a:r>
              <a:rPr kumimoji="0" lang="en-US" altLang="en-US" sz="1100" b="0" i="0" u="none" strike="noStrike" cap="none" normalizeH="0" baseline="0" dirty="0">
                <a:ln>
                  <a:noFill/>
                </a:ln>
                <a:solidFill>
                  <a:schemeClr val="tx1"/>
                </a:solidFill>
                <a:effectLst/>
                <a:latin typeface="Arial" panose="020B0604020202020204" pitchFamily="34" charset="0"/>
                <a:ea typeface="Proxima Nova"/>
                <a:cs typeface="Proxima Nova"/>
              </a:rPr>
              <a:t>of data (e.g., </a:t>
            </a:r>
            <a:r>
              <a:rPr kumimoji="0" lang="en-US" altLang="en-US" sz="1100" b="0" i="0" u="none" strike="noStrike" cap="none" normalizeH="0" baseline="0" dirty="0">
                <a:ln>
                  <a:noFill/>
                </a:ln>
                <a:solidFill>
                  <a:srgbClr val="00B050"/>
                </a:solidFill>
                <a:effectLst/>
                <a:latin typeface="Arial" panose="020B0604020202020204" pitchFamily="34" charset="0"/>
                <a:ea typeface="Proxima Nova"/>
                <a:cs typeface="Proxima Nova"/>
              </a:rPr>
              <a:t>HAIS (HAEDAT </a:t>
            </a:r>
            <a:r>
              <a:rPr kumimoji="0" lang="en-US" altLang="en-US" sz="1100" b="0" i="0" strike="noStrike" cap="none" normalizeH="0" baseline="0" dirty="0">
                <a:ln>
                  <a:noFill/>
                </a:ln>
                <a:solidFill>
                  <a:srgbClr val="00B050"/>
                </a:solidFill>
                <a:effectLst/>
                <a:latin typeface="Arial" panose="020B0604020202020204" pitchFamily="34" charset="0"/>
                <a:ea typeface="Proxima Nova"/>
                <a:cs typeface="Proxima Nova"/>
              </a:rPr>
              <a:t>and Toxin Database within IODE and OBIS; </a:t>
            </a:r>
            <a:r>
              <a:rPr lang="en-US" altLang="en-US" sz="1100" dirty="0">
                <a:solidFill>
                  <a:srgbClr val="00B050"/>
                </a:solidFill>
                <a:ea typeface="Proxima Nova"/>
                <a:cs typeface="Proxima Nova"/>
              </a:rPr>
              <a:t>IOC UNESCO HAB Taxonomic Reference List (WORMS</a:t>
            </a:r>
            <a:r>
              <a:rPr kumimoji="0" lang="en-US" altLang="en-US" sz="1100" b="0" i="0" u="none" strike="noStrike" cap="none" normalizeH="0" baseline="0" dirty="0">
                <a:ln>
                  <a:noFill/>
                </a:ln>
                <a:solidFill>
                  <a:srgbClr val="00B050"/>
                </a:solidFill>
                <a:effectLst/>
                <a:latin typeface="Arial" panose="020B0604020202020204" pitchFamily="34" charset="0"/>
                <a:ea typeface="Proxima Nova"/>
                <a:cs typeface="Proxima Nova"/>
              </a:rPr>
              <a:t>); INFOSAN of FAO)</a:t>
            </a:r>
            <a:r>
              <a:rPr kumimoji="0" lang="en-US" altLang="en-US" sz="1100" b="0" i="0" u="none" strike="noStrike" cap="none" normalizeH="0" baseline="0" dirty="0">
                <a:ln>
                  <a:noFill/>
                </a:ln>
                <a:solidFill>
                  <a:schemeClr val="tx1"/>
                </a:solidFill>
                <a:effectLst/>
                <a:latin typeface="Arial" panose="020B0604020202020204" pitchFamily="34" charset="0"/>
                <a:ea typeface="Proxima Nova"/>
                <a:cs typeface="Proxima Nova"/>
              </a:rPr>
              <a:t>.</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rial" panose="020B0604020202020204" pitchFamily="34" charset="0"/>
                <a:ea typeface="Proxima Nova"/>
                <a:cs typeface="Proxima Nova"/>
              </a:rPr>
              <a:t>Develop a toolbox for data acquisition with </a:t>
            </a:r>
            <a:r>
              <a:rPr kumimoji="0" lang="en-US" altLang="en-US" sz="1100" b="0" i="0" u="none" strike="noStrike" cap="none" normalizeH="0" baseline="0" dirty="0">
                <a:ln>
                  <a:noFill/>
                </a:ln>
                <a:solidFill>
                  <a:srgbClr val="00B050"/>
                </a:solidFill>
                <a:effectLst/>
                <a:latin typeface="Arial" panose="020B0604020202020204" pitchFamily="34" charset="0"/>
                <a:ea typeface="Proxima Nova"/>
                <a:cs typeface="Proxima Nova"/>
              </a:rPr>
              <a:t>standardized methodologies for collection of HAB data </a:t>
            </a:r>
            <a:r>
              <a:rPr kumimoji="0" lang="en-US" altLang="en-US" sz="1100" b="0" i="0" u="none" strike="noStrike" cap="none" normalizeH="0" baseline="0" dirty="0">
                <a:ln>
                  <a:noFill/>
                </a:ln>
                <a:solidFill>
                  <a:schemeClr val="tx1"/>
                </a:solidFill>
                <a:effectLst/>
                <a:latin typeface="Arial" panose="020B0604020202020204" pitchFamily="34" charset="0"/>
                <a:ea typeface="Proxima Nova"/>
                <a:cs typeface="Proxima Nova"/>
              </a:rPr>
              <a:t>to ensure global capacity to collect comparable data.</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rial" panose="020B0604020202020204" pitchFamily="34" charset="0"/>
                <a:ea typeface="Proxima Nova"/>
                <a:cs typeface="Proxima Nova"/>
              </a:rPr>
              <a:t>Conduct a systematic awareness campaign to </a:t>
            </a:r>
            <a:r>
              <a:rPr kumimoji="0" lang="en-US" altLang="en-US" sz="1100" b="0" i="0" u="none" strike="noStrike" cap="none" normalizeH="0" baseline="0" dirty="0">
                <a:ln>
                  <a:noFill/>
                </a:ln>
                <a:solidFill>
                  <a:srgbClr val="00B050"/>
                </a:solidFill>
                <a:effectLst/>
                <a:latin typeface="Arial" panose="020B0604020202020204" pitchFamily="34" charset="0"/>
                <a:ea typeface="Proxima Nova"/>
                <a:cs typeface="Proxima Nova"/>
              </a:rPr>
              <a:t>engage data owners </a:t>
            </a:r>
            <a:r>
              <a:rPr kumimoji="0" lang="en-US" altLang="en-US" sz="1100" b="0" i="0" u="none" strike="noStrike" cap="none" normalizeH="0" baseline="0" dirty="0">
                <a:ln>
                  <a:noFill/>
                </a:ln>
                <a:solidFill>
                  <a:schemeClr val="tx1"/>
                </a:solidFill>
                <a:effectLst/>
                <a:latin typeface="Arial" panose="020B0604020202020204" pitchFamily="34" charset="0"/>
                <a:ea typeface="Proxima Nova"/>
                <a:cs typeface="Proxima Nova"/>
              </a:rPr>
              <a:t>including scientists, researchers, and managers, to promote database contributions and sharing of information.</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rial" panose="020B0604020202020204" pitchFamily="34" charset="0"/>
                <a:ea typeface="Proxima Nova"/>
                <a:cs typeface="Proxima Nova"/>
              </a:rPr>
              <a:t>Address data gaps including unbalanced regional HAB monitoring and knowledge distribution, unbalanced forecasting and prediction efforts, and the lack of verifiable epidemiological data.</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rial" panose="020B0604020202020204" pitchFamily="34" charset="0"/>
                <a:ea typeface="Proxima Nova"/>
                <a:cs typeface="Proxima Nova"/>
              </a:rPr>
              <a:t>Address potential data inequities in HAB observing and prediction efforts in all regions of the world.</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rial" panose="020B0604020202020204" pitchFamily="34" charset="0"/>
                <a:ea typeface="Proxima Nova"/>
                <a:cs typeface="Proxima Nova"/>
              </a:rPr>
              <a:t>Develop </a:t>
            </a:r>
            <a:r>
              <a:rPr kumimoji="0" lang="en-US" altLang="en-US" sz="1100" b="0" i="0" u="none" strike="noStrike" cap="none" normalizeH="0" baseline="0" dirty="0">
                <a:ln>
                  <a:noFill/>
                </a:ln>
                <a:solidFill>
                  <a:srgbClr val="00B050"/>
                </a:solidFill>
                <a:effectLst/>
                <a:latin typeface="Arial" panose="020B0604020202020204" pitchFamily="34" charset="0"/>
                <a:ea typeface="Proxima Nova"/>
                <a:cs typeface="Proxima Nova"/>
              </a:rPr>
              <a:t>on-line visualization platforms including HAB event risk maps</a:t>
            </a:r>
            <a:r>
              <a:rPr kumimoji="0" lang="en-US" altLang="en-US" sz="1100" b="0" i="0" u="none" strike="noStrike" cap="none" normalizeH="0" baseline="0" dirty="0">
                <a:ln>
                  <a:noFill/>
                </a:ln>
                <a:solidFill>
                  <a:schemeClr val="tx1"/>
                </a:solidFill>
                <a:effectLst/>
                <a:latin typeface="Arial" panose="020B0604020202020204" pitchFamily="34" charset="0"/>
                <a:ea typeface="Proxima Nova"/>
                <a:cs typeface="Proxima Nova"/>
              </a:rPr>
              <a:t>.</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622453" y="436711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304704" rIns="-457056"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39BE5"/>
                </a:solidFill>
                <a:effectLst/>
                <a:latin typeface="Proxima Nova"/>
              </a:rPr>
              <a:t>HAB-S Outcomes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B050"/>
                </a:solidFill>
                <a:effectLst/>
                <a:ea typeface="Proxima Nova"/>
                <a:cs typeface="Proxima Nova"/>
              </a:rPr>
              <a:t>HAB-S initiatives will directly address UN Sustainable Development Goals (SDGs) by:</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rial" panose="020B0604020202020204" pitchFamily="34" charset="0"/>
                <a:ea typeface="Proxima Nova"/>
                <a:cs typeface="Proxima Nova"/>
              </a:rPr>
              <a:t>Advancing sustainable ocean economies, fisheries, and aquaculture to reduce poverty and hunger and increase food security, good health and well-being (SDGs 1-3 &amp; 8);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rial" panose="020B0604020202020204" pitchFamily="34" charset="0"/>
                <a:ea typeface="Proxima Nova"/>
                <a:cs typeface="Proxima Nova"/>
              </a:rPr>
              <a:t>Providing transformational HAB observing technologies and early warning systems to ensure availability and sustainable management of water (SDG 6) and coastal resources (SDGs 2 &amp; 3);</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rgbClr val="00B050"/>
                </a:solidFill>
                <a:effectLst/>
                <a:latin typeface="Arial" panose="020B0604020202020204" pitchFamily="34" charset="0"/>
                <a:ea typeface="Proxima Nova"/>
                <a:cs typeface="Proxima Nova"/>
              </a:rPr>
              <a:t>Providing equitable and accessible data on HAB species, toxins, events, and effects, including indigenous and local knowledge </a:t>
            </a:r>
            <a:r>
              <a:rPr kumimoji="0" lang="en-US" altLang="en-US" sz="1100" b="0" i="0" u="none" strike="noStrike" cap="none" normalizeH="0" baseline="0" dirty="0">
                <a:ln>
                  <a:noFill/>
                </a:ln>
                <a:solidFill>
                  <a:schemeClr val="tx1"/>
                </a:solidFill>
                <a:effectLst/>
                <a:latin typeface="Arial" panose="020B0604020202020204" pitchFamily="34" charset="0"/>
                <a:ea typeface="Proxima Nova"/>
                <a:cs typeface="Proxima Nova"/>
              </a:rPr>
              <a:t>(SDGs 10, 11, &amp; 16); and</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rial" panose="020B0604020202020204" pitchFamily="34" charset="0"/>
                <a:ea typeface="Proxima Nova"/>
                <a:cs typeface="Proxima Nova"/>
              </a:rPr>
              <a:t>Increasing ocean literacy related to HABs (SDG 4) in general and in relation to the ocean-climate nexus (SDGs 13 &amp; 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08327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18D5615-F366-4966-A87B-17765CCD5799}"/>
              </a:ext>
            </a:extLst>
          </p:cNvPr>
          <p:cNvSpPr/>
          <p:nvPr/>
        </p:nvSpPr>
        <p:spPr>
          <a:xfrm>
            <a:off x="6979811" y="909386"/>
            <a:ext cx="3871357" cy="4637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lvl="0" indent="0" algn="l" defTabSz="1300480" rtl="0" eaLnBrk="1" fontAlgn="auto" latinLnBrk="0" hangingPunct="0">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Roboto"/>
                <a:cs typeface="Calibri" panose="020F0502020204030204" pitchFamily="34" charset="0"/>
              </a:rPr>
              <a:t>SDG 14.3.1 Data Reporting   </a:t>
            </a:r>
          </a:p>
        </p:txBody>
      </p:sp>
      <p:sp>
        <p:nvSpPr>
          <p:cNvPr id="2" name="TextBox 1"/>
          <p:cNvSpPr txBox="1"/>
          <p:nvPr/>
        </p:nvSpPr>
        <p:spPr>
          <a:xfrm>
            <a:off x="496985" y="201733"/>
            <a:ext cx="1935528" cy="500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Roboto"/>
                <a:cs typeface="Arial" panose="020B0604020202020204" pitchFamily="34" charset="0"/>
                <a:sym typeface="Roboto"/>
              </a:rPr>
              <a:t>Title</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 </a:t>
            </a:r>
            <a:r>
              <a:rPr kumimoji="0" lang="en-US" sz="2400" b="1" i="0" u="none" strike="noStrike" kern="1200" cap="none" spc="0" normalizeH="0" baseline="0" noProof="0" dirty="0">
                <a:ln>
                  <a:noFill/>
                </a:ln>
                <a:solidFill>
                  <a:srgbClr val="41B7C8"/>
                </a:solidFill>
                <a:effectLst/>
                <a:uLnTx/>
                <a:uFillTx/>
                <a:latin typeface="Arial" panose="020B0604020202020204" pitchFamily="34" charset="0"/>
                <a:ea typeface="Roboto"/>
                <a:cs typeface="Arial" panose="020B0604020202020204" pitchFamily="34" charset="0"/>
                <a:sym typeface="Roboto"/>
              </a:rPr>
              <a:t>subtitle</a:t>
            </a:r>
            <a:endParaRPr kumimoji="0" lang="fr-FR" sz="2400" b="1" i="0" u="none" strike="noStrike" kern="1200" cap="none" spc="0" normalizeH="0" baseline="0" noProof="0" dirty="0">
              <a:ln>
                <a:noFill/>
              </a:ln>
              <a:solidFill>
                <a:srgbClr val="41B7C8"/>
              </a:solidFill>
              <a:effectLst/>
              <a:uLnTx/>
              <a:uFillTx/>
              <a:latin typeface="Arial" panose="020B0604020202020204" pitchFamily="34" charset="0"/>
              <a:ea typeface="Roboto"/>
              <a:cs typeface="Arial" panose="020B0604020202020204" pitchFamily="34" charset="0"/>
              <a:sym typeface="Roboto"/>
            </a:endParaRPr>
          </a:p>
        </p:txBody>
      </p:sp>
      <p:sp>
        <p:nvSpPr>
          <p:cNvPr id="20" name="Rectangle 19">
            <a:extLst>
              <a:ext uri="{FF2B5EF4-FFF2-40B4-BE49-F238E27FC236}">
                <a16:creationId xmlns:a16="http://schemas.microsoft.com/office/drawing/2014/main" id="{0D44B942-844A-410A-98F6-ED4BEC70EE26}"/>
              </a:ext>
            </a:extLst>
          </p:cNvPr>
          <p:cNvSpPr/>
          <p:nvPr/>
        </p:nvSpPr>
        <p:spPr>
          <a:xfrm>
            <a:off x="65075" y="80647"/>
            <a:ext cx="3008671" cy="1124494"/>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rgbClr val="000000"/>
              </a:solidFill>
              <a:effectLst/>
              <a:uLnTx/>
              <a:uFillTx/>
              <a:latin typeface="Roboto"/>
              <a:ea typeface="Roboto"/>
              <a:cs typeface="Roboto"/>
              <a:sym typeface="Roboto"/>
            </a:endParaRPr>
          </a:p>
        </p:txBody>
      </p:sp>
      <p:sp>
        <p:nvSpPr>
          <p:cNvPr id="21" name="Rectangle 20">
            <a:extLst>
              <a:ext uri="{FF2B5EF4-FFF2-40B4-BE49-F238E27FC236}">
                <a16:creationId xmlns:a16="http://schemas.microsoft.com/office/drawing/2014/main" id="{AA794551-E142-4E0D-86F9-649A3505B8C1}"/>
              </a:ext>
            </a:extLst>
          </p:cNvPr>
          <p:cNvSpPr/>
          <p:nvPr/>
        </p:nvSpPr>
        <p:spPr>
          <a:xfrm>
            <a:off x="0" y="68769"/>
            <a:ext cx="10576193" cy="623758"/>
          </a:xfrm>
          <a:prstGeom prst="rect">
            <a:avLst/>
          </a:prstGeom>
          <a:noFill/>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wrap="square" lIns="121853" tIns="60929" rIns="121853" bIns="60929" rtlCol="0">
            <a:spAutoFit/>
          </a:bodyPr>
          <a:lstStyle/>
          <a:p>
            <a:pPr marL="0" marR="0" lvl="0" indent="0" algn="ctr" defTabSz="60918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rPr>
              <a:t>SDG 14.3.1 Data Collection  </a:t>
            </a:r>
          </a:p>
        </p:txBody>
      </p:sp>
      <p:sp>
        <p:nvSpPr>
          <p:cNvPr id="4" name="TextBox 3">
            <a:extLst>
              <a:ext uri="{FF2B5EF4-FFF2-40B4-BE49-F238E27FC236}">
                <a16:creationId xmlns:a16="http://schemas.microsoft.com/office/drawing/2014/main" id="{84188583-BE25-45DC-9FE6-8A9A7E35B66C}"/>
              </a:ext>
            </a:extLst>
          </p:cNvPr>
          <p:cNvSpPr txBox="1"/>
          <p:nvPr/>
        </p:nvSpPr>
        <p:spPr>
          <a:xfrm>
            <a:off x="-17010" y="3977783"/>
            <a:ext cx="5997677" cy="4390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lvl="0" indent="0" algn="ctr" defTabSz="1300480" rtl="0" eaLnBrk="1"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5">
                    <a:lumMod val="75000"/>
                  </a:schemeClr>
                </a:solidFill>
                <a:effectLst/>
                <a:uLnTx/>
                <a:uFillTx/>
                <a:latin typeface="Calibri" panose="020F0502020204030204" pitchFamily="34" charset="0"/>
                <a:ea typeface="Roboto"/>
                <a:cs typeface="Calibri" panose="020F0502020204030204" pitchFamily="34" charset="0"/>
                <a:sym typeface="Roboto"/>
              </a:rPr>
              <a:t>https://oa.iode.org/</a:t>
            </a:r>
            <a:endParaRPr kumimoji="0" lang="fr-FR" sz="2000" b="0" i="0" u="none" strike="noStrike" kern="1200" cap="none" spc="0" normalizeH="0" baseline="0" noProof="0" dirty="0">
              <a:ln>
                <a:noFill/>
              </a:ln>
              <a:solidFill>
                <a:schemeClr val="accent5">
                  <a:lumMod val="75000"/>
                </a:schemeClr>
              </a:solidFill>
              <a:effectLst/>
              <a:uLnTx/>
              <a:uFillTx/>
              <a:latin typeface="Calibri" panose="020F0502020204030204" pitchFamily="34" charset="0"/>
              <a:ea typeface="Roboto"/>
              <a:cs typeface="Calibri" panose="020F0502020204030204" pitchFamily="34" charset="0"/>
              <a:sym typeface="Roboto"/>
            </a:endParaRPr>
          </a:p>
        </p:txBody>
      </p:sp>
      <p:grpSp>
        <p:nvGrpSpPr>
          <p:cNvPr id="17" name="Group 16">
            <a:extLst>
              <a:ext uri="{FF2B5EF4-FFF2-40B4-BE49-F238E27FC236}">
                <a16:creationId xmlns:a16="http://schemas.microsoft.com/office/drawing/2014/main" id="{BE660539-0F63-486B-8970-20D4AFA9FABC}"/>
              </a:ext>
            </a:extLst>
          </p:cNvPr>
          <p:cNvGrpSpPr/>
          <p:nvPr/>
        </p:nvGrpSpPr>
        <p:grpSpPr>
          <a:xfrm>
            <a:off x="558194" y="1395804"/>
            <a:ext cx="5031105" cy="2538247"/>
            <a:chOff x="579862" y="1584621"/>
            <a:chExt cx="6831404" cy="4291649"/>
          </a:xfrm>
        </p:grpSpPr>
        <p:pic>
          <p:nvPicPr>
            <p:cNvPr id="22" name="Picture 21">
              <a:extLst>
                <a:ext uri="{FF2B5EF4-FFF2-40B4-BE49-F238E27FC236}">
                  <a16:creationId xmlns:a16="http://schemas.microsoft.com/office/drawing/2014/main" id="{926DE159-26DF-40F4-BC86-DD58348BAA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862" y="1584621"/>
              <a:ext cx="6831404" cy="4291649"/>
            </a:xfrm>
            <a:prstGeom prst="rect">
              <a:avLst/>
            </a:prstGeom>
          </p:spPr>
        </p:pic>
        <p:pic>
          <p:nvPicPr>
            <p:cNvPr id="24" name="Picture 23">
              <a:extLst>
                <a:ext uri="{FF2B5EF4-FFF2-40B4-BE49-F238E27FC236}">
                  <a16:creationId xmlns:a16="http://schemas.microsoft.com/office/drawing/2014/main" id="{CC905E69-BC57-4988-A1A3-AA0A2533B120}"/>
                </a:ext>
              </a:extLst>
            </p:cNvPr>
            <p:cNvPicPr>
              <a:picLocks noChangeAspect="1"/>
            </p:cNvPicPr>
            <p:nvPr/>
          </p:nvPicPr>
          <p:blipFill>
            <a:blip r:embed="rId4"/>
            <a:stretch>
              <a:fillRect/>
            </a:stretch>
          </p:blipFill>
          <p:spPr>
            <a:xfrm>
              <a:off x="6513590" y="1584621"/>
              <a:ext cx="897676" cy="225259"/>
            </a:xfrm>
            <a:prstGeom prst="rect">
              <a:avLst/>
            </a:prstGeom>
          </p:spPr>
        </p:pic>
      </p:grpSp>
      <p:sp>
        <p:nvSpPr>
          <p:cNvPr id="11" name="Rectangle 10">
            <a:extLst>
              <a:ext uri="{FF2B5EF4-FFF2-40B4-BE49-F238E27FC236}">
                <a16:creationId xmlns:a16="http://schemas.microsoft.com/office/drawing/2014/main" id="{C438D21C-1692-43A8-9DF0-4EE0C59CF8BA}"/>
              </a:ext>
            </a:extLst>
          </p:cNvPr>
          <p:cNvSpPr/>
          <p:nvPr/>
        </p:nvSpPr>
        <p:spPr>
          <a:xfrm>
            <a:off x="1569410" y="810089"/>
            <a:ext cx="4059554" cy="461665"/>
          </a:xfrm>
          <a:prstGeom prst="rect">
            <a:avLst/>
          </a:prstGeom>
          <a:solidFill>
            <a:schemeClr val="bg1"/>
          </a:solidFill>
          <a:ln w="12700" cap="flat">
            <a:noFill/>
            <a:miter lim="400000"/>
          </a:ln>
          <a:effectLst/>
          <a:sp3d/>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lvl="0" indent="0" algn="l" defTabSz="1300480" rtl="0" eaLnBrk="1" fontAlgn="auto" latinLnBrk="0" hangingPunct="0">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Roboto"/>
                <a:cs typeface="Calibri" panose="020F0502020204030204" pitchFamily="34" charset="0"/>
              </a:rPr>
              <a:t>SDG 14.3.1 Data Portal  </a:t>
            </a:r>
          </a:p>
        </p:txBody>
      </p:sp>
      <p:sp>
        <p:nvSpPr>
          <p:cNvPr id="13" name="Rectangle 12">
            <a:extLst>
              <a:ext uri="{FF2B5EF4-FFF2-40B4-BE49-F238E27FC236}">
                <a16:creationId xmlns:a16="http://schemas.microsoft.com/office/drawing/2014/main" id="{DFDEE0E8-0ECA-4172-9057-03237C95AD65}"/>
              </a:ext>
            </a:extLst>
          </p:cNvPr>
          <p:cNvSpPr/>
          <p:nvPr/>
        </p:nvSpPr>
        <p:spPr>
          <a:xfrm>
            <a:off x="410214" y="4550103"/>
            <a:ext cx="5658072" cy="16548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lvl="0" indent="0" algn="l" defTabSz="1300480" rtl="0" eaLnBrk="1" fontAlgn="auto" latinLnBrk="0" hangingPunct="0">
              <a:lnSpc>
                <a:spcPct val="90000"/>
              </a:lnSpc>
              <a:spcBef>
                <a:spcPct val="0"/>
              </a:spcBef>
              <a:spcAft>
                <a:spcPts val="0"/>
              </a:spcAft>
              <a:buClrTx/>
              <a:buSzTx/>
              <a:buFontTx/>
              <a:buNone/>
              <a:tabLst/>
              <a:defRPr/>
            </a:pPr>
            <a:r>
              <a:rPr kumimoji="0" lang="en-US" b="0" i="0" u="none" strike="noStrike" kern="1200" cap="none" spc="0" normalizeH="0" baseline="0" noProof="0" dirty="0">
                <a:ln>
                  <a:noFill/>
                </a:ln>
                <a:solidFill>
                  <a:srgbClr val="002060"/>
                </a:solidFill>
                <a:effectLst/>
                <a:uLnTx/>
                <a:uFillTx/>
                <a:latin typeface="Calibri" panose="020F0502020204030204" pitchFamily="34" charset="0"/>
                <a:ea typeface="Roboto"/>
                <a:cs typeface="Calibri" panose="020F0502020204030204" pitchFamily="34" charset="0"/>
              </a:rPr>
              <a:t>The SDG 14.3.1 Data Portal, hosted by IODE for IOC, is a tool for the collection, storage and sharing of </a:t>
            </a:r>
            <a:r>
              <a:rPr lang="en-US" dirty="0">
                <a:solidFill>
                  <a:srgbClr val="002060"/>
                </a:solidFill>
                <a:latin typeface="Calibri" panose="020F0502020204030204" pitchFamily="34" charset="0"/>
                <a:ea typeface="Roboto"/>
                <a:cs typeface="Calibri" panose="020F0502020204030204" pitchFamily="34" charset="0"/>
              </a:rPr>
              <a:t>datasets submitted towards SDG 14.3.1 Indicator, facilitating the data submission process for NODCs, ADUs, NSOs, and other national agencies as well as individual scientists.  </a:t>
            </a:r>
            <a:endParaRPr kumimoji="0" lang="en-US" b="0" i="0" u="none" strike="noStrike" kern="1200" cap="none" spc="0" normalizeH="0" baseline="0" noProof="0" dirty="0">
              <a:ln>
                <a:noFill/>
              </a:ln>
              <a:solidFill>
                <a:srgbClr val="002060"/>
              </a:solidFill>
              <a:effectLst/>
              <a:uLnTx/>
              <a:uFillTx/>
              <a:latin typeface="Calibri" panose="020F0502020204030204" pitchFamily="34" charset="0"/>
              <a:ea typeface="Roboto"/>
              <a:cs typeface="Calibri" panose="020F0502020204030204" pitchFamily="34" charset="0"/>
            </a:endParaRPr>
          </a:p>
          <a:p>
            <a:pPr marL="0" marR="0" lvl="0" indent="0" algn="l" defTabSz="1300480" rtl="0" eaLnBrk="1" fontAlgn="auto" latinLnBrk="0" hangingPunct="0">
              <a:lnSpc>
                <a:spcPct val="9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Calibri" panose="020F0502020204030204" pitchFamily="34" charset="0"/>
              <a:ea typeface="Roboto"/>
              <a:cs typeface="Calibri" panose="020F0502020204030204" pitchFamily="34" charset="0"/>
            </a:endParaRPr>
          </a:p>
        </p:txBody>
      </p:sp>
      <p:sp>
        <p:nvSpPr>
          <p:cNvPr id="16" name="Text Box 3">
            <a:extLst>
              <a:ext uri="{FF2B5EF4-FFF2-40B4-BE49-F238E27FC236}">
                <a16:creationId xmlns:a16="http://schemas.microsoft.com/office/drawing/2014/main" id="{CE4372DF-17A0-BC46-9223-D28F0D8B547D}"/>
              </a:ext>
            </a:extLst>
          </p:cNvPr>
          <p:cNvSpPr txBox="1">
            <a:spLocks noChangeArrowheads="1"/>
          </p:cNvSpPr>
          <p:nvPr/>
        </p:nvSpPr>
        <p:spPr bwMode="auto">
          <a:xfrm>
            <a:off x="6194323" y="4566316"/>
            <a:ext cx="5997677" cy="221599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US" sz="1800" b="1" i="0" u="none" strike="noStrike" kern="1200" cap="none" spc="0" normalizeH="0" baseline="0" noProof="0" dirty="0">
                <a:ln>
                  <a:noFill/>
                </a:ln>
                <a:solidFill>
                  <a:srgbClr val="00B050"/>
                </a:solidFill>
                <a:effectLst/>
                <a:uLnTx/>
                <a:uFillTx/>
                <a:latin typeface="Arial" panose="020B0604020202020204" pitchFamily="34" charset="0"/>
                <a:ea typeface="Arial Unicode MS" pitchFamily="34" charset="-128"/>
                <a:cs typeface="Arial" panose="020B0604020202020204" pitchFamily="34" charset="0"/>
              </a:rPr>
              <a:t>2019</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rPr>
              <a:t> –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rPr>
              <a:t>8</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rPr>
              <a:t> countries submitted data and information</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endParaRPr kumimoji="0" lang="en-US" sz="400" b="0" i="0" u="none" strike="noStrike" kern="120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US" sz="1800" b="1" i="0" u="none" strike="noStrike" kern="1200" cap="none" spc="0" normalizeH="0" baseline="0" noProof="0" dirty="0">
                <a:ln>
                  <a:noFill/>
                </a:ln>
                <a:solidFill>
                  <a:srgbClr val="005EA4"/>
                </a:solidFill>
                <a:effectLst/>
                <a:uLnTx/>
                <a:uFillTx/>
                <a:latin typeface="Arial" panose="020B0604020202020204" pitchFamily="34" charset="0"/>
                <a:ea typeface="Arial Unicode MS" pitchFamily="34" charset="-128"/>
                <a:cs typeface="Arial" panose="020B0604020202020204" pitchFamily="34" charset="0"/>
              </a:rPr>
              <a:t>2020</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rPr>
              <a:t>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rPr>
              <a:t> 28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rPr>
              <a:t>countries submitted data and information</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endParaRPr kumimoji="0" lang="en-US" sz="300" b="0" i="0" u="none" strike="noStrike" kern="120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US" sz="1800" b="1" i="0" u="none" strike="noStrike" kern="1200" cap="none" spc="0" normalizeH="0" baseline="0" noProof="0" dirty="0">
                <a:ln>
                  <a:noFill/>
                </a:ln>
                <a:solidFill>
                  <a:srgbClr val="00B0F0"/>
                </a:solidFill>
                <a:effectLst>
                  <a:innerShdw blurRad="63500" dist="50800" dir="5400000">
                    <a:prstClr val="black">
                      <a:alpha val="50000"/>
                    </a:prstClr>
                  </a:innerShdw>
                </a:effectLst>
                <a:uLnTx/>
                <a:uFillTx/>
                <a:latin typeface="Arial" panose="020B0604020202020204" pitchFamily="34" charset="0"/>
                <a:ea typeface="Arial Unicode MS" pitchFamily="34" charset="-128"/>
                <a:cs typeface="Arial" panose="020B0604020202020204" pitchFamily="34" charset="0"/>
              </a:rPr>
              <a:t>2021</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rPr>
              <a:t> –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rPr>
              <a:t>37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rPr>
              <a:t>countries submitted data and information</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endParaRPr kumimoji="0" lang="en-US" sz="300" b="0" i="0" u="none" strike="noStrike" kern="120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US" sz="1800" b="1" i="0" u="none" strike="noStrike" kern="1200" cap="none" spc="0" normalizeH="0" baseline="0" noProof="0" dirty="0">
                <a:ln w="22225">
                  <a:noFill/>
                  <a:prstDash val="solid"/>
                </a:ln>
                <a:solidFill>
                  <a:srgbClr val="43682B"/>
                </a:solidFill>
                <a:effectLst>
                  <a:outerShdw blurRad="38100" dist="38100" dir="2700000" algn="tl">
                    <a:srgbClr val="000000">
                      <a:alpha val="43137"/>
                    </a:srgbClr>
                  </a:outerShdw>
                </a:effectLst>
                <a:uLnTx/>
                <a:uFillTx/>
                <a:latin typeface="Arial" panose="020B0604020202020204" pitchFamily="34" charset="0"/>
                <a:ea typeface="Arial Unicode MS" pitchFamily="34" charset="-128"/>
                <a:cs typeface="Arial" panose="020B0604020202020204" pitchFamily="34" charset="0"/>
              </a:rPr>
              <a:t>2022</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Arial Unicode MS" pitchFamily="34" charset="-128"/>
                <a:cs typeface="Arial" panose="020B0604020202020204" pitchFamily="34" charset="0"/>
              </a:rPr>
              <a:t> –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rPr>
              <a:t>41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rPr>
              <a:t>countries submitted data and information</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Arial Unicode MS" pitchFamily="34" charset="-128"/>
                <a:cs typeface="Arial" panose="020B0604020202020204" pitchFamily="34" charset="0"/>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Unicode MS" pitchFamily="34" charset="-128"/>
                <a:cs typeface="Arial" panose="020B0604020202020204" pitchFamily="34" charset="0"/>
              </a:rPr>
              <a:t>(</a:t>
            </a:r>
            <a:r>
              <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539 stations in </a:t>
            </a:r>
            <a:r>
              <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41 </a:t>
            </a:r>
            <a:r>
              <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countries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reported</a:t>
            </a:r>
            <a:r>
              <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 data)</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itchFamily="18"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p:txBody>
      </p:sp>
      <p:pic>
        <p:nvPicPr>
          <p:cNvPr id="5" name="Picture 4">
            <a:extLst>
              <a:ext uri="{FF2B5EF4-FFF2-40B4-BE49-F238E27FC236}">
                <a16:creationId xmlns:a16="http://schemas.microsoft.com/office/drawing/2014/main" id="{E82BB86D-8A41-6895-431E-AE13BA448E1E}"/>
              </a:ext>
            </a:extLst>
          </p:cNvPr>
          <p:cNvPicPr>
            <a:picLocks noChangeAspect="1"/>
          </p:cNvPicPr>
          <p:nvPr/>
        </p:nvPicPr>
        <p:blipFill rotWithShape="1">
          <a:blip r:embed="rId5"/>
          <a:srcRect r="1689"/>
          <a:stretch/>
        </p:blipFill>
        <p:spPr>
          <a:xfrm>
            <a:off x="6211334" y="1646383"/>
            <a:ext cx="5408313" cy="2852465"/>
          </a:xfrm>
          <a:prstGeom prst="rect">
            <a:avLst/>
          </a:prstGeom>
        </p:spPr>
      </p:pic>
    </p:spTree>
    <p:extLst>
      <p:ext uri="{BB962C8B-B14F-4D97-AF65-F5344CB8AC3E}">
        <p14:creationId xmlns:p14="http://schemas.microsoft.com/office/powerpoint/2010/main" val="502274131"/>
      </p:ext>
    </p:extLst>
  </p:cSld>
  <p:clrMapOvr>
    <a:masterClrMapping/>
  </p:clrMapOvr>
  <p:transition spd="med"/>
</p:sld>
</file>

<file path=ppt/theme/theme1.xml><?xml version="1.0" encoding="utf-8"?>
<a:theme xmlns:a="http://schemas.openxmlformats.org/drawingml/2006/main" name="Brugerdefineret design">
  <a:themeElements>
    <a:clrScheme name="KU 2023">
      <a:dk1>
        <a:srgbClr val="000000"/>
      </a:dk1>
      <a:lt1>
        <a:srgbClr val="FFFFFF"/>
      </a:lt1>
      <a:dk2>
        <a:srgbClr val="6E6E6E"/>
      </a:dk2>
      <a:lt2>
        <a:srgbClr val="E7E6E6"/>
      </a:lt2>
      <a:accent1>
        <a:srgbClr val="A31D20"/>
      </a:accent1>
      <a:accent2>
        <a:srgbClr val="7B7B7B"/>
      </a:accent2>
      <a:accent3>
        <a:srgbClr val="C73028"/>
      </a:accent3>
      <a:accent4>
        <a:srgbClr val="415570"/>
      </a:accent4>
      <a:accent5>
        <a:srgbClr val="197F8E"/>
      </a:accent5>
      <a:accent6>
        <a:srgbClr val="4B8324"/>
      </a:accent6>
      <a:hlink>
        <a:srgbClr val="A31D20"/>
      </a:hlink>
      <a:folHlink>
        <a:srgbClr val="000000"/>
      </a:folHlink>
    </a:clrScheme>
    <a:fontScheme name="KU 2023">
      <a:majorFont>
        <a:latin typeface="Microsoft New Tai Lue"/>
        <a:ea typeface=""/>
        <a:cs typeface=""/>
      </a:majorFont>
      <a:minorFont>
        <a:latin typeface="Microsoft New Tai Lue"/>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a:solidFill>
            <a:schemeClr val="accent1"/>
          </a:solidFill>
        </a:ln>
      </a:spPr>
      <a:bodyPr wrap="square" rtlCol="0" anchor="ctr">
        <a:noAutofit/>
      </a:bodyPr>
      <a:lstStyle>
        <a:defPPr algn="l">
          <a:defRPr sz="2400" dirty="0" err="1" smtClean="0">
            <a:solidFill>
              <a:schemeClr val="bg1"/>
            </a:solidFill>
          </a:defRPr>
        </a:defPPr>
      </a:lstStyle>
    </a:spDef>
    <a:txDef>
      <a:spPr/>
      <a:bodyPr vert="horz" wrap="square" lIns="0" tIns="0" rIns="0" bIns="0" rtlCol="0" anchor="t" anchorCtr="0">
        <a:spAutoFit/>
      </a:bodyPr>
      <a:lstStyle>
        <a:defPPr marL="0" marR="0" indent="0" algn="l" defTabSz="914400" rtl="0" eaLnBrk="1" fontAlgn="auto" latinLnBrk="0" hangingPunct="1">
          <a:lnSpc>
            <a:spcPct val="100000"/>
          </a:lnSpc>
          <a:spcBef>
            <a:spcPct val="0"/>
          </a:spcBef>
          <a:spcAft>
            <a:spcPts val="0"/>
          </a:spcAft>
          <a:buClrTx/>
          <a:buSzTx/>
          <a:buFontTx/>
          <a:buNone/>
          <a:tabLst/>
          <a:defRPr sz="2400" b="0" dirty="0" smtClean="0">
            <a:solidFill>
              <a:schemeClr val="tx1"/>
            </a:solidFill>
            <a:latin typeface="+mn-lt"/>
          </a:defRPr>
        </a:defPPr>
      </a:lstStyle>
    </a:txDef>
  </a:objectDefaults>
  <a:extraClrSchemeLst/>
  <a:extLst>
    <a:ext uri="{05A4C25C-085E-4340-85A3-A5531E510DB2}">
      <thm15:themeFamily xmlns:thm15="http://schemas.microsoft.com/office/thememl/2012/main" name="blank.potx" id="{5543F3BF-36F3-4963-802B-107C5B2B2BE9}" vid="{1A6B4748-6059-4D52-A034-550C0EAB7ADD}"/>
    </a:ext>
  </a:extLst>
</a:theme>
</file>

<file path=ppt/theme/theme2.xml><?xml version="1.0" encoding="utf-8"?>
<a:theme xmlns:a="http://schemas.openxmlformats.org/drawingml/2006/main" name="Office Theme">
  <a:themeElements>
    <a:clrScheme name="KU 2023">
      <a:dk1>
        <a:srgbClr val="000000"/>
      </a:dk1>
      <a:lt1>
        <a:srgbClr val="FFFFFF"/>
      </a:lt1>
      <a:dk2>
        <a:srgbClr val="6E6E6E"/>
      </a:dk2>
      <a:lt2>
        <a:srgbClr val="E7E6E6"/>
      </a:lt2>
      <a:accent1>
        <a:srgbClr val="A31D20"/>
      </a:accent1>
      <a:accent2>
        <a:srgbClr val="7B7B7B"/>
      </a:accent2>
      <a:accent3>
        <a:srgbClr val="C73028"/>
      </a:accent3>
      <a:accent4>
        <a:srgbClr val="415570"/>
      </a:accent4>
      <a:accent5>
        <a:srgbClr val="197F8E"/>
      </a:accent5>
      <a:accent6>
        <a:srgbClr val="4B8324"/>
      </a:accent6>
      <a:hlink>
        <a:srgbClr val="A31D20"/>
      </a:hlink>
      <a:folHlink>
        <a:srgbClr val="000000"/>
      </a:folHlink>
    </a:clrScheme>
    <a:fontScheme name="KU 2023">
      <a:majorFont>
        <a:latin typeface="Microsoft New Tai Lue"/>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KU 2023">
      <a:dk1>
        <a:srgbClr val="000000"/>
      </a:dk1>
      <a:lt1>
        <a:srgbClr val="FFFFFF"/>
      </a:lt1>
      <a:dk2>
        <a:srgbClr val="6E6E6E"/>
      </a:dk2>
      <a:lt2>
        <a:srgbClr val="E7E6E6"/>
      </a:lt2>
      <a:accent1>
        <a:srgbClr val="A31D20"/>
      </a:accent1>
      <a:accent2>
        <a:srgbClr val="7B7B7B"/>
      </a:accent2>
      <a:accent3>
        <a:srgbClr val="C73028"/>
      </a:accent3>
      <a:accent4>
        <a:srgbClr val="415570"/>
      </a:accent4>
      <a:accent5>
        <a:srgbClr val="197F8E"/>
      </a:accent5>
      <a:accent6>
        <a:srgbClr val="4B8324"/>
      </a:accent6>
      <a:hlink>
        <a:srgbClr val="A31D20"/>
      </a:hlink>
      <a:folHlink>
        <a:srgbClr val="000000"/>
      </a:folHlink>
    </a:clrScheme>
    <a:fontScheme name="KU 2023">
      <a:majorFont>
        <a:latin typeface="Microsoft New Tai Lue"/>
        <a:ea typeface=""/>
        <a:cs typeface=""/>
      </a:majorFont>
      <a:minorFont>
        <a:latin typeface="Microsoft New Tai Lue"/>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emplate>blank</Template>
  <TotalTime>131</TotalTime>
  <Words>1920</Words>
  <Application>Microsoft Macintosh PowerPoint</Application>
  <PresentationFormat>Widescreen</PresentationFormat>
  <Paragraphs>110</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Microsoft New Tai Lue</vt:lpstr>
      <vt:lpstr>Proxima Nova</vt:lpstr>
      <vt:lpstr>Roboto</vt:lpstr>
      <vt:lpstr>Times New Roman</vt:lpstr>
      <vt:lpstr>Wingdings</vt:lpstr>
      <vt:lpstr>Brugerdefineret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SUND - KU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Henrik Oksfeldt Enevoldsen</dc:creator>
  <cp:lastModifiedBy>De Baenst, Sofie</cp:lastModifiedBy>
  <cp:revision>14</cp:revision>
  <dcterms:created xsi:type="dcterms:W3CDTF">2024-01-10T13:14:37Z</dcterms:created>
  <dcterms:modified xsi:type="dcterms:W3CDTF">2024-02-06T10:45:08Z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ies>
</file>