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hoA1x16LZtQgoXIEKcecqCSUaU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0687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968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>
            <a:off x="1524000" y="720680"/>
            <a:ext cx="9144000" cy="1670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pt-PT" sz="4000" b="1">
                <a:latin typeface="Calibri"/>
                <a:ea typeface="Calibri"/>
                <a:cs typeface="Calibri"/>
                <a:sym typeface="Calibri"/>
              </a:rPr>
              <a:t>Report by</a:t>
            </a:r>
            <a:br>
              <a:rPr lang="pt-PT" sz="4000" b="1">
                <a:latin typeface="Calibri"/>
                <a:ea typeface="Calibri"/>
                <a:cs typeface="Calibri"/>
                <a:sym typeface="Calibri"/>
              </a:rPr>
            </a:br>
            <a:r>
              <a:rPr lang="pt-PT" sz="4000" b="1">
                <a:latin typeface="Calibri"/>
                <a:ea typeface="Calibri"/>
                <a:cs typeface="Calibri"/>
                <a:sym typeface="Calibri"/>
              </a:rPr>
              <a:t>Task Team on Operations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1524000" y="3258417"/>
            <a:ext cx="9144000" cy="1194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PT"/>
              <a:t>Alessio Piatanesi &amp; Fernando Carrilho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PT"/>
              <a:t>(Co-Chairs)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1409289" y="5622416"/>
            <a:ext cx="9144000" cy="931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P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ICG/NEAMTWS – XVIII Session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pt-PT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Paris, 6-8 February 2024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/>
        </p:nvSpPr>
        <p:spPr>
          <a:xfrm>
            <a:off x="0" y="0"/>
            <a:ext cx="365677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</a:t>
            </a:r>
            <a:r>
              <a:rPr lang="pt-PT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Actions</a:t>
            </a:r>
            <a:r>
              <a:rPr lang="pt-PT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2023</a:t>
            </a:r>
            <a:endParaRPr dirty="0"/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/>
          <p:nvPr/>
        </p:nvSpPr>
        <p:spPr>
          <a:xfrm>
            <a:off x="1043492" y="1101095"/>
            <a:ext cx="9724676" cy="5047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arenR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recommendations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inter-ICG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/TOWS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Tsunami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possible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implementation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ICG/NEAMTWS;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specifically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continue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assessment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Global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(GSDD)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investigate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adaptability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NEAMTWS.</a:t>
            </a:r>
            <a:endParaRPr sz="1800" dirty="0"/>
          </a:p>
          <a:p>
            <a:pPr marL="444500" marR="0" lvl="0" indent="-34290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arenR"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arenR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Conduct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TT meeting in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1st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quarter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2023 in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meetings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Steering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Committee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Teams.</a:t>
            </a:r>
            <a:endParaRPr sz="1800" dirty="0"/>
          </a:p>
          <a:p>
            <a:pPr marL="444500" marR="0" lvl="0" indent="-34290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arenR"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arenR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Coordinate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TSP's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sea-level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NEAMTWS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formalization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non-instrumental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observations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ONGOING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messages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44500" marR="0" lvl="0" indent="-34290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arenR"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arenR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Coordinate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TSP's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TSU-CAP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template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issue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tsunami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messages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serve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both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NEAMTWS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time.</a:t>
            </a:r>
            <a:endParaRPr sz="1800" dirty="0"/>
          </a:p>
          <a:p>
            <a:pPr marL="342900" marR="0" lvl="0" indent="-24130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/>
        </p:nvSpPr>
        <p:spPr>
          <a:xfrm>
            <a:off x="0" y="0"/>
            <a:ext cx="486447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of Actions 2023 (cont.)</a:t>
            </a:r>
            <a:endParaRPr/>
          </a:p>
        </p:txBody>
      </p:sp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"/>
          <p:cNvSpPr/>
          <p:nvPr/>
        </p:nvSpPr>
        <p:spPr>
          <a:xfrm>
            <a:off x="1043492" y="875177"/>
            <a:ext cx="9724677" cy="4585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</a:pPr>
            <a:endParaRPr lang="pt-PT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just">
              <a:buClr>
                <a:schemeClr val="dk1"/>
              </a:buClr>
              <a:buSzPts val="1600"/>
              <a:buFont typeface="+mj-lt"/>
              <a:buAutoNum type="arabicParenR" startAt="5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Advice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modalities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interoperability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standards for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issuance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warnings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such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reporting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magnitudes,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requirements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coordination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NEAMTWS.</a:t>
            </a: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arenR" startAt="5"/>
            </a:pPr>
            <a:endParaRPr lang="pt-PT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arenR" startAt="5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Foster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Tsunami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Provider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Inter-Operability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Tool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(TSP-IOT).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1200"/>
              </a:spcBef>
              <a:spcAft>
                <a:spcPts val="0"/>
              </a:spcAft>
              <a:buFont typeface="+mj-lt"/>
              <a:buAutoNum type="arabicParenR" startAt="5"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arenR" startAt="5"/>
            </a:pP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Continue to improve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Performance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Monitoring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Framework for NEAMTWS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upstream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functions-requirements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approved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accreditation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performance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indicators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Exercises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445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arenR" startAt="5"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+mj-lt"/>
              <a:buAutoNum type="arabicParenR" startAt="5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discussing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NEAMTWS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TWS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specifically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conceived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tsunami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generated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non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seismic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sources</a:t>
            </a:r>
            <a:endParaRPr sz="1800" dirty="0"/>
          </a:p>
          <a:p>
            <a:pPr marL="342900" marR="0" lvl="0" indent="-241300" algn="just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/>
        </p:nvSpPr>
        <p:spPr>
          <a:xfrm>
            <a:off x="0" y="0"/>
            <a:ext cx="486447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of Actions 2023 (cont.)</a:t>
            </a:r>
            <a:endParaRPr/>
          </a:p>
        </p:txBody>
      </p:sp>
      <p:pic>
        <p:nvPicPr>
          <p:cNvPr id="100" name="Google Shape;100;p3"/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"/>
          <p:cNvSpPr/>
          <p:nvPr/>
        </p:nvSpPr>
        <p:spPr>
          <a:xfrm>
            <a:off x="1043492" y="928967"/>
            <a:ext cx="9724677" cy="350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 algn="just">
              <a:spcBef>
                <a:spcPts val="1200"/>
              </a:spcBef>
              <a:buClr>
                <a:schemeClr val="dk1"/>
              </a:buClr>
              <a:buSzPts val="1600"/>
              <a:buFont typeface="+mj-lt"/>
              <a:buAutoNum type="arabicParenR" startAt="9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 in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order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improve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Decision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Matrix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Atlantic</a:t>
            </a:r>
            <a:endParaRPr lang="pt-PT" sz="1800" dirty="0"/>
          </a:p>
          <a:p>
            <a:pPr marL="342900" lvl="0" indent="-342900" algn="just">
              <a:spcBef>
                <a:spcPts val="1200"/>
              </a:spcBef>
              <a:buClr>
                <a:schemeClr val="dk1"/>
              </a:buClr>
              <a:buSzPts val="1600"/>
              <a:buFont typeface="+mj-lt"/>
              <a:buAutoNum type="arabicParenR" startAt="9"/>
            </a:pPr>
            <a:endParaRPr lang="pt-PT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just">
              <a:spcBef>
                <a:spcPts val="1200"/>
              </a:spcBef>
              <a:buClr>
                <a:schemeClr val="dk1"/>
              </a:buClr>
              <a:buSzPts val="1600"/>
              <a:buFont typeface="+mj-lt"/>
              <a:buAutoNum type="arabicParenR" startAt="9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Team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reviewing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Interim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Operational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User’s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Guide to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require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corrections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modifications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according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progress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NEAMTWS.</a:t>
            </a:r>
            <a:endParaRPr lang="pt-PT" sz="1800" dirty="0"/>
          </a:p>
          <a:p>
            <a:pPr marL="342900" lvl="0" indent="-342900" algn="just">
              <a:spcBef>
                <a:spcPts val="1200"/>
              </a:spcBef>
              <a:buFont typeface="+mj-lt"/>
              <a:buAutoNum type="arabicParenR" startAt="9"/>
            </a:pPr>
            <a:endParaRPr lang="pt-PT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1200"/>
              </a:spcBef>
              <a:buClr>
                <a:schemeClr val="dk1"/>
              </a:buClr>
              <a:buSzPts val="1600"/>
              <a:buFont typeface="+mj-lt"/>
              <a:buAutoNum type="arabicParenR" startAt="9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Team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Tsunami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Exercises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NEAMWave23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Exercise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44500" lvl="0" indent="-342900" algn="just">
              <a:buClr>
                <a:schemeClr val="dk1"/>
              </a:buClr>
              <a:buSzPts val="1600"/>
              <a:buFont typeface="+mj-lt"/>
              <a:buAutoNum type="arabicParenR" startAt="9"/>
            </a:pPr>
            <a:endParaRPr lang="pt-PT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1200"/>
              </a:spcBef>
              <a:buClr>
                <a:schemeClr val="dk1"/>
              </a:buClr>
              <a:buSzPts val="1600"/>
              <a:buFont typeface="+mj-lt"/>
              <a:buAutoNum type="arabicParenR" startAt="9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progress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ICG/NEAMTWS-XVIII.</a:t>
            </a:r>
          </a:p>
        </p:txBody>
      </p:sp>
    </p:spTree>
    <p:extLst>
      <p:ext uri="{BB962C8B-B14F-4D97-AF65-F5344CB8AC3E}">
        <p14:creationId xmlns:p14="http://schemas.microsoft.com/office/powerpoint/2010/main" val="283013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/>
        </p:nvSpPr>
        <p:spPr>
          <a:xfrm>
            <a:off x="0" y="0"/>
            <a:ext cx="4294958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Actions</a:t>
            </a: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performed</a:t>
            </a:r>
            <a:endParaRPr dirty="0"/>
          </a:p>
        </p:txBody>
      </p:sp>
      <p:pic>
        <p:nvPicPr>
          <p:cNvPr id="107" name="Google Shape;107;p4"/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4"/>
          <p:cNvSpPr/>
          <p:nvPr/>
        </p:nvSpPr>
        <p:spPr>
          <a:xfrm>
            <a:off x="1011219" y="2046476"/>
            <a:ext cx="9756950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TOWS–WG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ICG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Task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Team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Tsunami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Watch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Operations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2023)</a:t>
            </a:r>
            <a:endParaRPr sz="1800" dirty="0"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SC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ICG/NEAMTWS (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April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2023)</a:t>
            </a:r>
            <a:endParaRPr sz="1800" dirty="0"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Joint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 meeting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TT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Operations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TT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TSPs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representatives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(18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October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2023)</a:t>
            </a:r>
            <a:endParaRPr sz="1800" dirty="0"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Joint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online meeting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TT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Operations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TT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(1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February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2024)</a:t>
            </a:r>
            <a:endParaRPr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/>
          <p:nvPr/>
        </p:nvSpPr>
        <p:spPr>
          <a:xfrm>
            <a:off x="0" y="0"/>
            <a:ext cx="5600187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Proposed issues to be discussed</a:t>
            </a:r>
            <a:endParaRPr/>
          </a:p>
        </p:txBody>
      </p:sp>
      <p:pic>
        <p:nvPicPr>
          <p:cNvPr id="114" name="Google Shape;114;p5"/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5"/>
          <p:cNvSpPr/>
          <p:nvPr/>
        </p:nvSpPr>
        <p:spPr>
          <a:xfrm>
            <a:off x="1043491" y="906168"/>
            <a:ext cx="9724677" cy="478588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Tomorrow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afternoon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time to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some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depth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Below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short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non-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exhaustive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open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issues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dirty="0"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it-IT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pt-P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Tsunami </a:t>
            </a: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Forecast</a:t>
            </a:r>
            <a:r>
              <a:rPr lang="pt-P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TSPs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evolve (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Decision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Matrices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Probabilistic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Tsunami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Forecast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,...):</a:t>
            </a:r>
            <a:endParaRPr sz="1800" dirty="0"/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endorsement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Operational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Guide?)</a:t>
            </a:r>
            <a:endParaRPr sz="1800" dirty="0"/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changes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Interaction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TSPs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operating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overlapping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zones</a:t>
            </a:r>
            <a:endParaRPr sz="1800" dirty="0"/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issues</a:t>
            </a:r>
            <a:r>
              <a:rPr lang="pt-P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 sz="1800" dirty="0"/>
          </a:p>
          <a:p>
            <a:pPr marL="457200" marR="0" lvl="1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bulletins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received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subscriber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(in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consultation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WG4)</a:t>
            </a:r>
            <a:endParaRPr sz="1800" dirty="0"/>
          </a:p>
          <a:p>
            <a:pPr marL="285750" marR="0" lvl="0" indent="-1841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/>
          <p:nvPr/>
        </p:nvSpPr>
        <p:spPr>
          <a:xfrm>
            <a:off x="-1" y="0"/>
            <a:ext cx="692792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Proposed</a:t>
            </a: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issues</a:t>
            </a: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discussed</a:t>
            </a: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pt-PT" sz="32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</a:t>
            </a:r>
            <a:r>
              <a:rPr lang="pt-PT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.)</a:t>
            </a:r>
            <a:endParaRPr dirty="0"/>
          </a:p>
        </p:txBody>
      </p:sp>
      <p:pic>
        <p:nvPicPr>
          <p:cNvPr id="114" name="Google Shape;114;p5"/>
          <p:cNvPicPr preferRelativeResize="0"/>
          <p:nvPr/>
        </p:nvPicPr>
        <p:blipFill rotWithShape="1">
          <a:blip r:embed="rId3">
            <a:alphaModFix/>
          </a:blip>
          <a:srcRect b="35860"/>
          <a:stretch/>
        </p:blipFill>
        <p:spPr>
          <a:xfrm>
            <a:off x="10768169" y="0"/>
            <a:ext cx="1423831" cy="790113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5"/>
          <p:cNvSpPr/>
          <p:nvPr/>
        </p:nvSpPr>
        <p:spPr>
          <a:xfrm>
            <a:off x="1043491" y="906168"/>
            <a:ext cx="9724677" cy="281611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spcBef>
                <a:spcPts val="60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</a:t>
            </a:r>
            <a:r>
              <a:rPr lang="pt-P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proposal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move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i="1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</a:t>
            </a:r>
            <a:r>
              <a:rPr lang="pt-PT" sz="1800" i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i="1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monitoring</a:t>
            </a:r>
            <a:r>
              <a:rPr lang="pt-PT" sz="1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area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i="1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</a:t>
            </a:r>
            <a:r>
              <a:rPr lang="pt-PT" sz="1800" i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i="1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delivery</a:t>
            </a:r>
            <a:r>
              <a:rPr lang="pt-PT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some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pt-PT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</a:t>
            </a:r>
            <a:r>
              <a:rPr lang="pt-PT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Definition</a:t>
            </a:r>
            <a:r>
              <a:rPr lang="pt-PT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</a:t>
            </a:r>
            <a:r>
              <a:rPr lang="pt-PT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GSDD - 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documentation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914400" lvl="1" indent="-330200">
              <a:spcBef>
                <a:spcPts val="600"/>
              </a:spcBef>
              <a:buClr>
                <a:schemeClr val="dk1"/>
              </a:buClr>
              <a:buSzPts val="1600"/>
              <a:buFont typeface="Calibri"/>
              <a:buChar char="-"/>
            </a:pP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Whenever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possible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keep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source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area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as in GSDD ?</a:t>
            </a:r>
          </a:p>
          <a:p>
            <a:pPr marL="914400" lvl="1" indent="-330200">
              <a:spcBef>
                <a:spcPts val="600"/>
              </a:spcBef>
              <a:buClr>
                <a:schemeClr val="dk1"/>
              </a:buClr>
              <a:buSzPts val="1600"/>
              <a:buFont typeface="Calibri"/>
              <a:buChar char="-"/>
            </a:pP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…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then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define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which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coasts</a:t>
            </a:r>
            <a:r>
              <a:rPr lang="pt-PT" sz="180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are covered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by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the</a:t>
            </a:r>
            <a:r>
              <a:rPr lang="pt-P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TSP</a:t>
            </a:r>
          </a:p>
          <a:p>
            <a:pPr marL="285750" lvl="0" indent="-184150">
              <a:spcBef>
                <a:spcPts val="600"/>
              </a:spcBef>
              <a:buClr>
                <a:schemeClr val="dk1"/>
              </a:buClr>
              <a:buSzPts val="1600"/>
            </a:pPr>
            <a:endParaRPr lang="pt-PT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spcBef>
                <a:spcPts val="600"/>
              </a:spcBef>
              <a:buClr>
                <a:schemeClr val="dk1"/>
              </a:buClr>
              <a:buSzPts val="1600"/>
              <a:buFont typeface="Arial"/>
              <a:buChar char="•"/>
            </a:pP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Adoption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Tsunami </a:t>
            </a: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Threat</a:t>
            </a:r>
            <a:r>
              <a:rPr lang="pt-P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Levels</a:t>
            </a:r>
            <a:r>
              <a:rPr lang="pt-PT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NEAM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region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pros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pt-P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final </a:t>
            </a:r>
            <a:r>
              <a:rPr lang="pt-PT" sz="1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decision</a:t>
            </a:r>
            <a:endParaRPr lang="pt-PT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841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9857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8F0B9-01A9-8A45-8B61-267A187E9269}"/>
              </a:ext>
            </a:extLst>
          </p:cNvPr>
          <p:cNvSpPr txBox="1"/>
          <p:nvPr/>
        </p:nvSpPr>
        <p:spPr>
          <a:xfrm>
            <a:off x="3582296" y="3001383"/>
            <a:ext cx="5283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i="1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414095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590</Words>
  <Application>Microsoft Macintosh PowerPoint</Application>
  <PresentationFormat>Widescreen</PresentationFormat>
  <Paragraphs>57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Report by Task Team on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by Task Team on Operations</dc:title>
  <dc:creator>Microsoft Office User</dc:creator>
  <cp:lastModifiedBy>Microsoft Office User</cp:lastModifiedBy>
  <cp:revision>4</cp:revision>
  <dcterms:created xsi:type="dcterms:W3CDTF">2024-02-01T14:35:45Z</dcterms:created>
  <dcterms:modified xsi:type="dcterms:W3CDTF">2024-02-04T12:54:32Z</dcterms:modified>
</cp:coreProperties>
</file>