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8"/>
  </p:notesMasterIdLst>
  <p:sldIdLst>
    <p:sldId id="261" r:id="rId2"/>
    <p:sldId id="256" r:id="rId3"/>
    <p:sldId id="257" r:id="rId4"/>
    <p:sldId id="262" r:id="rId5"/>
    <p:sldId id="258" r:id="rId6"/>
    <p:sldId id="259" r:id="rId7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8"/>
    <p:restoredTop sz="94684"/>
  </p:normalViewPr>
  <p:slideViewPr>
    <p:cSldViewPr snapToGrid="0">
      <p:cViewPr varScale="1">
        <p:scale>
          <a:sx n="127" d="100"/>
          <a:sy n="127" d="100"/>
        </p:scale>
        <p:origin x="184" y="408"/>
      </p:cViewPr>
      <p:guideLst/>
    </p:cSldViewPr>
  </p:slideViewPr>
  <p:outlineViewPr>
    <p:cViewPr>
      <p:scale>
        <a:sx n="33" d="100"/>
        <a:sy n="33" d="100"/>
      </p:scale>
      <p:origin x="-24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885CEB0-74A1-8244-B117-8E7E6DA9EBCB}" type="datetimeFigureOut">
              <a:rPr lang="en-US" smtClean="0"/>
              <a:t>1/31/24</a:t>
            </a:fld>
            <a:endParaRPr lang="en-US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7C5B44F-CC7A-B146-BFAF-B894EEE2CAE0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40820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7C5B44F-CC7A-B146-BFAF-B894EEE2CAE0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24210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4A8B62-C58E-7342-B54B-103F4E1F23D9}" type="datetimeFigureOut">
              <a:rPr lang="en-US" smtClean="0"/>
              <a:t>1/31/24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D60E4-17C8-0C48-B584-DF49B9EE7A10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33488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4A8B62-C58E-7342-B54B-103F4E1F23D9}" type="datetimeFigureOut">
              <a:rPr lang="en-US" smtClean="0"/>
              <a:t>1/31/24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D60E4-17C8-0C48-B584-DF49B9EE7A10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52918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273843"/>
            <a:ext cx="1971675" cy="4358879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273843"/>
            <a:ext cx="5800725" cy="4358879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4A8B62-C58E-7342-B54B-103F4E1F23D9}" type="datetimeFigureOut">
              <a:rPr lang="en-US" smtClean="0"/>
              <a:t>1/31/24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D60E4-17C8-0C48-B584-DF49B9EE7A10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24144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4A8B62-C58E-7342-B54B-103F4E1F23D9}" type="datetimeFigureOut">
              <a:rPr lang="en-US" smtClean="0"/>
              <a:t>1/31/24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D60E4-17C8-0C48-B584-DF49B9EE7A10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20072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7" y="1282304"/>
            <a:ext cx="7886700" cy="213955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7" y="3442098"/>
            <a:ext cx="7886700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4A8B62-C58E-7342-B54B-103F4E1F23D9}" type="datetimeFigureOut">
              <a:rPr lang="en-US" smtClean="0"/>
              <a:t>1/31/24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D60E4-17C8-0C48-B584-DF49B9EE7A10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47997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369218"/>
            <a:ext cx="3886200" cy="3263504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369218"/>
            <a:ext cx="3886200" cy="3263504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4A8B62-C58E-7342-B54B-103F4E1F23D9}" type="datetimeFigureOut">
              <a:rPr lang="en-US" smtClean="0"/>
              <a:t>1/31/24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D60E4-17C8-0C48-B584-DF49B9EE7A10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63985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1878806"/>
            <a:ext cx="3868340" cy="2763441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260872"/>
            <a:ext cx="3887391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1878806"/>
            <a:ext cx="3887391" cy="2763441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4A8B62-C58E-7342-B54B-103F4E1F23D9}" type="datetimeFigureOut">
              <a:rPr lang="en-US" smtClean="0"/>
              <a:t>1/31/24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D60E4-17C8-0C48-B584-DF49B9EE7A10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09530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4A8B62-C58E-7342-B54B-103F4E1F23D9}" type="datetimeFigureOut">
              <a:rPr lang="en-US" smtClean="0"/>
              <a:t>1/31/24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D60E4-17C8-0C48-B584-DF49B9EE7A10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74121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4A8B62-C58E-7342-B54B-103F4E1F23D9}" type="datetimeFigureOut">
              <a:rPr lang="en-US" smtClean="0"/>
              <a:t>1/31/24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D60E4-17C8-0C48-B584-DF49B9EE7A10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95278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4A8B62-C58E-7342-B54B-103F4E1F23D9}" type="datetimeFigureOut">
              <a:rPr lang="en-US" smtClean="0"/>
              <a:t>1/31/24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D60E4-17C8-0C48-B584-DF49B9EE7A10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10082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740569"/>
            <a:ext cx="4629150" cy="3655219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4A8B62-C58E-7342-B54B-103F4E1F23D9}" type="datetimeFigureOut">
              <a:rPr lang="en-US" smtClean="0"/>
              <a:t>1/31/24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D60E4-17C8-0C48-B584-DF49B9EE7A10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43269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369218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54A8B62-C58E-7342-B54B-103F4E1F23D9}" type="datetimeFigureOut">
              <a:rPr lang="en-US" smtClean="0"/>
              <a:t>1/31/24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F4D60E4-17C8-0C48-B584-DF49B9EE7A10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51218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F585E94-09B1-1F54-A2B2-433AF346558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Chair’s report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57726E22-DA96-4194-9306-46392018BDA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Gerard </a:t>
            </a:r>
            <a:r>
              <a:rPr lang="en-US" dirty="0" err="1"/>
              <a:t>Metayer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960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>
            <a:extLst>
              <a:ext uri="{FF2B5EF4-FFF2-40B4-BE49-F238E27FC236}">
                <a16:creationId xmlns:a16="http://schemas.microsoft.com/office/drawing/2014/main" id="{6CB3AC6A-24DD-15B2-A1D2-0AACD9B193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Presentation of ICG/CARIBE-EWS XVI Report</a:t>
            </a:r>
          </a:p>
        </p:txBody>
      </p:sp>
      <p:sp>
        <p:nvSpPr>
          <p:cNvPr id="5" name="Espace réservé du contenu 4">
            <a:extLst>
              <a:ext uri="{FF2B5EF4-FFF2-40B4-BE49-F238E27FC236}">
                <a16:creationId xmlns:a16="http://schemas.microsoft.com/office/drawing/2014/main" id="{29997A08-ACF7-F029-6313-439D3109A2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lnSpc>
                <a:spcPct val="200000"/>
              </a:lnSpc>
            </a:pPr>
            <a:r>
              <a:rPr lang="en-US" dirty="0"/>
              <a:t>Presentation at IOCARIBE</a:t>
            </a:r>
          </a:p>
          <a:p>
            <a:pPr>
              <a:lnSpc>
                <a:spcPct val="200000"/>
              </a:lnSpc>
            </a:pPr>
            <a:r>
              <a:rPr lang="en-US" dirty="0"/>
              <a:t>Presentation at the 32</a:t>
            </a:r>
            <a:r>
              <a:rPr lang="en-US" baseline="30000" dirty="0"/>
              <a:t>nd</a:t>
            </a:r>
            <a:r>
              <a:rPr lang="en-US" dirty="0"/>
              <a:t> IOC Assembly</a:t>
            </a:r>
          </a:p>
          <a:p>
            <a:pPr>
              <a:lnSpc>
                <a:spcPct val="200000"/>
              </a:lnSpc>
            </a:pPr>
            <a:r>
              <a:rPr lang="en-US" dirty="0"/>
              <a:t>Presentation at ICG/PTWS-XXX</a:t>
            </a:r>
          </a:p>
          <a:p>
            <a:pPr>
              <a:lnSpc>
                <a:spcPct val="200000"/>
              </a:lnSpc>
            </a:pPr>
            <a:r>
              <a:rPr lang="en-US" dirty="0"/>
              <a:t>Presentation at ICG/NEAMTWS-XVIII</a:t>
            </a:r>
          </a:p>
          <a:p>
            <a:pPr>
              <a:lnSpc>
                <a:spcPct val="200000"/>
              </a:lnSpc>
            </a:pPr>
            <a:r>
              <a:rPr lang="en-US" dirty="0"/>
              <a:t>Presentation at TOWS-WG-17</a:t>
            </a:r>
          </a:p>
        </p:txBody>
      </p:sp>
    </p:spTree>
    <p:extLst>
      <p:ext uri="{BB962C8B-B14F-4D97-AF65-F5344CB8AC3E}">
        <p14:creationId xmlns:p14="http://schemas.microsoft.com/office/powerpoint/2010/main" val="24992458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3E2036E-28D3-4318-66E0-9EBC4CCD7D8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>
            <a:extLst>
              <a:ext uri="{FF2B5EF4-FFF2-40B4-BE49-F238E27FC236}">
                <a16:creationId xmlns:a16="http://schemas.microsoft.com/office/drawing/2014/main" id="{D175E4EF-43F0-680A-1592-50B2F08E55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Nominations</a:t>
            </a:r>
          </a:p>
        </p:txBody>
      </p:sp>
      <p:sp>
        <p:nvSpPr>
          <p:cNvPr id="5" name="Espace réservé du contenu 4">
            <a:extLst>
              <a:ext uri="{FF2B5EF4-FFF2-40B4-BE49-F238E27FC236}">
                <a16:creationId xmlns:a16="http://schemas.microsoft.com/office/drawing/2014/main" id="{B87E838F-EE8C-7009-D0BF-D3712F8C62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1" y="1369219"/>
            <a:ext cx="7972736" cy="3213000"/>
          </a:xfrm>
        </p:spPr>
        <p:txBody>
          <a:bodyPr>
            <a:normAutofit fontScale="92500"/>
          </a:bodyPr>
          <a:lstStyle/>
          <a:p>
            <a:pPr>
              <a:lnSpc>
                <a:spcPct val="200000"/>
              </a:lnSpc>
            </a:pPr>
            <a:r>
              <a:rPr lang="en-US" dirty="0"/>
              <a:t>Nomination of Gisela Baez as  CARIBE WAVE TT Vice Chair</a:t>
            </a:r>
          </a:p>
          <a:p>
            <a:pPr>
              <a:lnSpc>
                <a:spcPct val="200000"/>
              </a:lnSpc>
            </a:pPr>
            <a:r>
              <a:rPr lang="en-US" dirty="0"/>
              <a:t>Nomination of Antonio Aguilar as  CARIBE WAVE TT Chair</a:t>
            </a:r>
          </a:p>
          <a:p>
            <a:pPr>
              <a:lnSpc>
                <a:spcPct val="200000"/>
              </a:lnSpc>
            </a:pPr>
            <a:r>
              <a:rPr lang="en-US" dirty="0"/>
              <a:t>Nomination of Silvia Chacon and Alison Brome at TOWS-WG-XVII DMP TT</a:t>
            </a:r>
          </a:p>
          <a:p>
            <a:pPr>
              <a:lnSpc>
                <a:spcPct val="100000"/>
              </a:lnSpc>
            </a:pPr>
            <a:r>
              <a:rPr lang="en-US" dirty="0"/>
              <a:t>Nomination of Charles Mc </a:t>
            </a:r>
            <a:r>
              <a:rPr lang="en-US" dirty="0" err="1"/>
              <a:t>Creery</a:t>
            </a:r>
            <a:r>
              <a:rPr lang="en-US" dirty="0"/>
              <a:t> (Chip) and Elizabeth </a:t>
            </a:r>
            <a:r>
              <a:rPr lang="en-US" dirty="0" err="1"/>
              <a:t>Vanacore</a:t>
            </a:r>
            <a:r>
              <a:rPr lang="en-US" dirty="0"/>
              <a:t> (Liz) at TOWS-WG-XVII TWO TT</a:t>
            </a:r>
          </a:p>
        </p:txBody>
      </p:sp>
    </p:spTree>
    <p:extLst>
      <p:ext uri="{BB962C8B-B14F-4D97-AF65-F5344CB8AC3E}">
        <p14:creationId xmlns:p14="http://schemas.microsoft.com/office/powerpoint/2010/main" val="2563829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BB5D3E6-4C88-80B3-0F96-1800E783DC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Hosting country (MS) for ICG/CARIBE-EWS XVII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D2569D5-0BD1-BC95-4E79-F1F360D5F84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200000"/>
              </a:lnSpc>
            </a:pPr>
            <a:r>
              <a:rPr lang="en-US" dirty="0"/>
              <a:t>Emails sent from </a:t>
            </a:r>
            <a:r>
              <a:rPr lang="en-US" dirty="0" err="1"/>
              <a:t>Ocal</a:t>
            </a:r>
            <a:r>
              <a:rPr lang="en-US" dirty="0"/>
              <a:t> to different Members States</a:t>
            </a:r>
          </a:p>
          <a:p>
            <a:pPr>
              <a:lnSpc>
                <a:spcPct val="200000"/>
              </a:lnSpc>
            </a:pPr>
            <a:r>
              <a:rPr lang="en-US" dirty="0"/>
              <a:t>USVI, Martinique(France), Panama, Columbia, Aruba, Cuba, Mexico</a:t>
            </a:r>
          </a:p>
          <a:p>
            <a:pPr>
              <a:lnSpc>
                <a:spcPct val="200000"/>
              </a:lnSpc>
            </a:pPr>
            <a:r>
              <a:rPr lang="en-US" dirty="0"/>
              <a:t>No good answers, except Cuba for October 2024</a:t>
            </a:r>
          </a:p>
          <a:p>
            <a:pPr>
              <a:lnSpc>
                <a:spcPct val="200000"/>
              </a:lnSpc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10819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326691C-C743-5671-28B2-BF5B54CA9D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>
            <a:extLst>
              <a:ext uri="{FF2B5EF4-FFF2-40B4-BE49-F238E27FC236}">
                <a16:creationId xmlns:a16="http://schemas.microsoft.com/office/drawing/2014/main" id="{19DCCC5D-310D-0055-3A9E-D489A8BBA9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CARIBE WAVE 2024</a:t>
            </a:r>
          </a:p>
        </p:txBody>
      </p:sp>
      <p:sp>
        <p:nvSpPr>
          <p:cNvPr id="5" name="Espace réservé du contenu 4">
            <a:extLst>
              <a:ext uri="{FF2B5EF4-FFF2-40B4-BE49-F238E27FC236}">
                <a16:creationId xmlns:a16="http://schemas.microsoft.com/office/drawing/2014/main" id="{984B13F8-8E6C-365E-574D-B9BE6692A95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250000"/>
              </a:lnSpc>
            </a:pPr>
            <a:r>
              <a:rPr lang="en-US" dirty="0"/>
              <a:t>Presentation at IHO MACHC 24 meeting </a:t>
            </a:r>
          </a:p>
          <a:p>
            <a:pPr>
              <a:lnSpc>
                <a:spcPct val="250000"/>
              </a:lnSpc>
            </a:pPr>
            <a:r>
              <a:rPr lang="en-US" dirty="0"/>
              <a:t>Review of the handbook</a:t>
            </a:r>
          </a:p>
          <a:p>
            <a:pPr>
              <a:lnSpc>
                <a:spcPct val="250000"/>
              </a:lnSpc>
            </a:pPr>
            <a:r>
              <a:rPr lang="en-US" dirty="0"/>
              <a:t>Attending the 3 webinars</a:t>
            </a:r>
          </a:p>
        </p:txBody>
      </p:sp>
    </p:spTree>
    <p:extLst>
      <p:ext uri="{BB962C8B-B14F-4D97-AF65-F5344CB8AC3E}">
        <p14:creationId xmlns:p14="http://schemas.microsoft.com/office/powerpoint/2010/main" val="33527645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23E95AF-DA3E-E33B-F094-63E388018D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>
            <a:extLst>
              <a:ext uri="{FF2B5EF4-FFF2-40B4-BE49-F238E27FC236}">
                <a16:creationId xmlns:a16="http://schemas.microsoft.com/office/drawing/2014/main" id="{23002D29-5E76-CDE7-38A2-90A4A58300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Various</a:t>
            </a:r>
          </a:p>
        </p:txBody>
      </p:sp>
      <p:sp>
        <p:nvSpPr>
          <p:cNvPr id="5" name="Espace réservé du contenu 4">
            <a:extLst>
              <a:ext uri="{FF2B5EF4-FFF2-40B4-BE49-F238E27FC236}">
                <a16:creationId xmlns:a16="http://schemas.microsoft.com/office/drawing/2014/main" id="{1A18B16E-6204-244D-2D34-5458698B5C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200000"/>
              </a:lnSpc>
            </a:pPr>
            <a:r>
              <a:rPr lang="en-US" dirty="0"/>
              <a:t>Synergy between Chair and Vice chairs</a:t>
            </a:r>
          </a:p>
          <a:p>
            <a:pPr>
              <a:lnSpc>
                <a:spcPct val="200000"/>
              </a:lnSpc>
            </a:pPr>
            <a:r>
              <a:rPr lang="en-US" dirty="0"/>
              <a:t>Met John </a:t>
            </a:r>
            <a:r>
              <a:rPr lang="en-US" dirty="0" err="1"/>
              <a:t>Cortinas</a:t>
            </a:r>
            <a:r>
              <a:rPr lang="en-US" dirty="0"/>
              <a:t> in Paris for strengthening cooperation IOCARIBE-ICG/CARIBE-EWS</a:t>
            </a:r>
          </a:p>
          <a:p>
            <a:pPr>
              <a:lnSpc>
                <a:spcPct val="200000"/>
              </a:lnSpc>
            </a:pPr>
            <a:r>
              <a:rPr lang="en-US" dirty="0"/>
              <a:t>Organizing the midterm meeting for ICG/CARIBE-EWS Officers</a:t>
            </a:r>
          </a:p>
        </p:txBody>
      </p:sp>
    </p:spTree>
    <p:extLst>
      <p:ext uri="{BB962C8B-B14F-4D97-AF65-F5344CB8AC3E}">
        <p14:creationId xmlns:p14="http://schemas.microsoft.com/office/powerpoint/2010/main" val="1007806033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Thème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167</TotalTime>
  <Words>169</Words>
  <Application>Microsoft Macintosh PowerPoint</Application>
  <PresentationFormat>Affichage à l'écran (16:9)</PresentationFormat>
  <Paragraphs>26</Paragraphs>
  <Slides>6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6</vt:i4>
      </vt:variant>
    </vt:vector>
  </HeadingPairs>
  <TitlesOfParts>
    <vt:vector size="10" baseType="lpstr">
      <vt:lpstr>Aptos</vt:lpstr>
      <vt:lpstr>Aptos Display</vt:lpstr>
      <vt:lpstr>Arial</vt:lpstr>
      <vt:lpstr>Thème Office</vt:lpstr>
      <vt:lpstr>Chair’s report</vt:lpstr>
      <vt:lpstr>Presentation of ICG/CARIBE-EWS XVI Report</vt:lpstr>
      <vt:lpstr>Nominations</vt:lpstr>
      <vt:lpstr>Hosting country (MS) for ICG/CARIBE-EWS XVII</vt:lpstr>
      <vt:lpstr>CARIBE WAVE 2024</vt:lpstr>
      <vt:lpstr>Various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Chair’s report</dc:title>
  <dc:creator>Microsoft Office User</dc:creator>
  <cp:lastModifiedBy>Microsoft Office User</cp:lastModifiedBy>
  <cp:revision>3</cp:revision>
  <cp:lastPrinted>2024-01-31T16:37:32Z</cp:lastPrinted>
  <dcterms:created xsi:type="dcterms:W3CDTF">2024-01-31T15:51:20Z</dcterms:created>
  <dcterms:modified xsi:type="dcterms:W3CDTF">2024-01-31T18:40:21Z</dcterms:modified>
</cp:coreProperties>
</file>