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1" r:id="rId2"/>
    <p:sldMasterId id="2147483659" r:id="rId3"/>
  </p:sldMasterIdLst>
  <p:notesMasterIdLst>
    <p:notesMasterId r:id="rId12"/>
  </p:notesMasterIdLst>
  <p:sldIdLst>
    <p:sldId id="256" r:id="rId4"/>
    <p:sldId id="257" r:id="rId5"/>
    <p:sldId id="263" r:id="rId6"/>
    <p:sldId id="258" r:id="rId7"/>
    <p:sldId id="264" r:id="rId8"/>
    <p:sldId id="265" r:id="rId9"/>
    <p:sldId id="266" r:id="rId10"/>
    <p:sldId id="261" r:id="rId11"/>
  </p:sldIdLst>
  <p:sldSz cx="12192000" cy="6858000"/>
  <p:notesSz cx="6735763" cy="9866313"/>
  <p:embeddedFontLst>
    <p:embeddedFont>
      <p:font typeface="Open Sans" panose="020B0606030504020204" pitchFamily="34" charset="0"/>
      <p:regular r:id="rId13"/>
      <p:bold r:id="rId14"/>
      <p:italic r:id="rId15"/>
      <p:boldItalic r:id="rId16"/>
    </p:embeddedFont>
    <p:embeddedFont>
      <p:font typeface="Roboto" panose="02000000000000000000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5" roundtripDataSignature="AMtx7mgPIGfy7jXkMlFal02QJUU9meTX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7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2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e A." userId="69eea99a5d448a71" providerId="LiveId" clId="{42A4E487-FED1-48A9-A884-EACA052F6735}"/>
    <pc:docChg chg="undo custSel addSld delSld modSld">
      <pc:chgData name="Mike A." userId="69eea99a5d448a71" providerId="LiveId" clId="{42A4E487-FED1-48A9-A884-EACA052F6735}" dt="2024-02-01T19:37:24.754" v="1936" actId="6549"/>
      <pc:docMkLst>
        <pc:docMk/>
      </pc:docMkLst>
      <pc:sldChg chg="modSp mod">
        <pc:chgData name="Mike A." userId="69eea99a5d448a71" providerId="LiveId" clId="{42A4E487-FED1-48A9-A884-EACA052F6735}" dt="2024-02-01T19:37:24.754" v="1936" actId="6549"/>
        <pc:sldMkLst>
          <pc:docMk/>
          <pc:sldMk cId="0" sldId="257"/>
        </pc:sldMkLst>
        <pc:spChg chg="mod">
          <ac:chgData name="Mike A." userId="69eea99a5d448a71" providerId="LiveId" clId="{42A4E487-FED1-48A9-A884-EACA052F6735}" dt="2024-02-01T18:29:12.067" v="558" actId="20577"/>
          <ac:spMkLst>
            <pc:docMk/>
            <pc:sldMk cId="0" sldId="257"/>
            <ac:spMk id="69" creationId="{00000000-0000-0000-0000-000000000000}"/>
          </ac:spMkLst>
        </pc:spChg>
        <pc:spChg chg="mod">
          <ac:chgData name="Mike A." userId="69eea99a5d448a71" providerId="LiveId" clId="{42A4E487-FED1-48A9-A884-EACA052F6735}" dt="2024-02-01T19:37:24.754" v="1936" actId="6549"/>
          <ac:spMkLst>
            <pc:docMk/>
            <pc:sldMk cId="0" sldId="257"/>
            <ac:spMk id="70" creationId="{00000000-0000-0000-0000-000000000000}"/>
          </ac:spMkLst>
        </pc:spChg>
      </pc:sldChg>
      <pc:sldChg chg="addSp delSp modSp mod">
        <pc:chgData name="Mike A." userId="69eea99a5d448a71" providerId="LiveId" clId="{42A4E487-FED1-48A9-A884-EACA052F6735}" dt="2024-02-01T19:12:11.376" v="1531" actId="1076"/>
        <pc:sldMkLst>
          <pc:docMk/>
          <pc:sldMk cId="0" sldId="258"/>
        </pc:sldMkLst>
        <pc:spChg chg="add mod">
          <ac:chgData name="Mike A." userId="69eea99a5d448a71" providerId="LiveId" clId="{42A4E487-FED1-48A9-A884-EACA052F6735}" dt="2024-02-01T19:10:15.748" v="1449" actId="1076"/>
          <ac:spMkLst>
            <pc:docMk/>
            <pc:sldMk cId="0" sldId="258"/>
            <ac:spMk id="2" creationId="{55D7FFBD-F708-4D34-CD4D-E3CF6FE0CF80}"/>
          </ac:spMkLst>
        </pc:spChg>
        <pc:spChg chg="add mod">
          <ac:chgData name="Mike A." userId="69eea99a5d448a71" providerId="LiveId" clId="{42A4E487-FED1-48A9-A884-EACA052F6735}" dt="2024-02-01T19:12:11.376" v="1531" actId="1076"/>
          <ac:spMkLst>
            <pc:docMk/>
            <pc:sldMk cId="0" sldId="258"/>
            <ac:spMk id="3" creationId="{DE8FCF9C-C8C1-7FAA-D1A4-6B5EEB62ACD2}"/>
          </ac:spMkLst>
        </pc:spChg>
        <pc:spChg chg="mod">
          <ac:chgData name="Mike A." userId="69eea99a5d448a71" providerId="LiveId" clId="{42A4E487-FED1-48A9-A884-EACA052F6735}" dt="2024-01-31T21:25:46.559" v="440"/>
          <ac:spMkLst>
            <pc:docMk/>
            <pc:sldMk cId="0" sldId="258"/>
            <ac:spMk id="77" creationId="{00000000-0000-0000-0000-000000000000}"/>
          </ac:spMkLst>
        </pc:spChg>
        <pc:spChg chg="mod">
          <ac:chgData name="Mike A." userId="69eea99a5d448a71" providerId="LiveId" clId="{42A4E487-FED1-48A9-A884-EACA052F6735}" dt="2024-01-31T21:25:01.467" v="439" actId="20577"/>
          <ac:spMkLst>
            <pc:docMk/>
            <pc:sldMk cId="0" sldId="258"/>
            <ac:spMk id="78" creationId="{00000000-0000-0000-0000-000000000000}"/>
          </ac:spMkLst>
        </pc:spChg>
        <pc:spChg chg="mod">
          <ac:chgData name="Mike A." userId="69eea99a5d448a71" providerId="LiveId" clId="{42A4E487-FED1-48A9-A884-EACA052F6735}" dt="2024-01-31T21:21:32.934" v="279" actId="20577"/>
          <ac:spMkLst>
            <pc:docMk/>
            <pc:sldMk cId="0" sldId="258"/>
            <ac:spMk id="79" creationId="{00000000-0000-0000-0000-000000000000}"/>
          </ac:spMkLst>
        </pc:spChg>
        <pc:spChg chg="mod">
          <ac:chgData name="Mike A." userId="69eea99a5d448a71" providerId="LiveId" clId="{42A4E487-FED1-48A9-A884-EACA052F6735}" dt="2024-02-01T18:57:53.266" v="1219" actId="20577"/>
          <ac:spMkLst>
            <pc:docMk/>
            <pc:sldMk cId="0" sldId="258"/>
            <ac:spMk id="85" creationId="{00000000-0000-0000-0000-000000000000}"/>
          </ac:spMkLst>
        </pc:spChg>
        <pc:spChg chg="mod">
          <ac:chgData name="Mike A." userId="69eea99a5d448a71" providerId="LiveId" clId="{42A4E487-FED1-48A9-A884-EACA052F6735}" dt="2024-02-01T19:10:48.523" v="1450" actId="1076"/>
          <ac:spMkLst>
            <pc:docMk/>
            <pc:sldMk cId="0" sldId="258"/>
            <ac:spMk id="95" creationId="{00000000-0000-0000-0000-000000000000}"/>
          </ac:spMkLst>
        </pc:spChg>
        <pc:spChg chg="mod">
          <ac:chgData name="Mike A." userId="69eea99a5d448a71" providerId="LiveId" clId="{42A4E487-FED1-48A9-A884-EACA052F6735}" dt="2024-02-01T19:10:54.231" v="1451" actId="1076"/>
          <ac:spMkLst>
            <pc:docMk/>
            <pc:sldMk cId="0" sldId="258"/>
            <ac:spMk id="96" creationId="{00000000-0000-0000-0000-000000000000}"/>
          </ac:spMkLst>
        </pc:spChg>
        <pc:spChg chg="mod">
          <ac:chgData name="Mike A." userId="69eea99a5d448a71" providerId="LiveId" clId="{42A4E487-FED1-48A9-A884-EACA052F6735}" dt="2024-02-01T18:59:22.753" v="1230" actId="20577"/>
          <ac:spMkLst>
            <pc:docMk/>
            <pc:sldMk cId="0" sldId="258"/>
            <ac:spMk id="99" creationId="{00000000-0000-0000-0000-000000000000}"/>
          </ac:spMkLst>
        </pc:spChg>
        <pc:spChg chg="del">
          <ac:chgData name="Mike A." userId="69eea99a5d448a71" providerId="LiveId" clId="{42A4E487-FED1-48A9-A884-EACA052F6735}" dt="2024-01-31T21:22:33.435" v="347" actId="478"/>
          <ac:spMkLst>
            <pc:docMk/>
            <pc:sldMk cId="0" sldId="258"/>
            <ac:spMk id="100" creationId="{00000000-0000-0000-0000-000000000000}"/>
          </ac:spMkLst>
        </pc:spChg>
      </pc:sldChg>
      <pc:sldChg chg="del">
        <pc:chgData name="Mike A." userId="69eea99a5d448a71" providerId="LiveId" clId="{42A4E487-FED1-48A9-A884-EACA052F6735}" dt="2024-02-01T19:29:56.582" v="1857" actId="47"/>
        <pc:sldMkLst>
          <pc:docMk/>
          <pc:sldMk cId="0" sldId="259"/>
        </pc:sldMkLst>
      </pc:sldChg>
      <pc:sldChg chg="del">
        <pc:chgData name="Mike A." userId="69eea99a5d448a71" providerId="LiveId" clId="{42A4E487-FED1-48A9-A884-EACA052F6735}" dt="2024-02-01T19:30:00.344" v="1858" actId="2696"/>
        <pc:sldMkLst>
          <pc:docMk/>
          <pc:sldMk cId="0" sldId="260"/>
        </pc:sldMkLst>
      </pc:sldChg>
      <pc:sldChg chg="del">
        <pc:chgData name="Mike A." userId="69eea99a5d448a71" providerId="LiveId" clId="{42A4E487-FED1-48A9-A884-EACA052F6735}" dt="2024-02-01T19:29:56.582" v="1857" actId="47"/>
        <pc:sldMkLst>
          <pc:docMk/>
          <pc:sldMk cId="1774343877" sldId="262"/>
        </pc:sldMkLst>
      </pc:sldChg>
      <pc:sldChg chg="addSp modSp new mod">
        <pc:chgData name="Mike A." userId="69eea99a5d448a71" providerId="LiveId" clId="{42A4E487-FED1-48A9-A884-EACA052F6735}" dt="2024-02-01T19:07:56.556" v="1429" actId="1076"/>
        <pc:sldMkLst>
          <pc:docMk/>
          <pc:sldMk cId="936581723" sldId="263"/>
        </pc:sldMkLst>
        <pc:spChg chg="add mod">
          <ac:chgData name="Mike A." userId="69eea99a5d448a71" providerId="LiveId" clId="{42A4E487-FED1-48A9-A884-EACA052F6735}" dt="2024-02-01T18:29:38.580" v="572" actId="20577"/>
          <ac:spMkLst>
            <pc:docMk/>
            <pc:sldMk cId="936581723" sldId="263"/>
            <ac:spMk id="2" creationId="{7A014441-482C-A72F-65B6-9B5C9EEB3F04}"/>
          </ac:spMkLst>
        </pc:spChg>
        <pc:spChg chg="add mod">
          <ac:chgData name="Mike A." userId="69eea99a5d448a71" providerId="LiveId" clId="{42A4E487-FED1-48A9-A884-EACA052F6735}" dt="2024-02-01T19:07:56.556" v="1429" actId="1076"/>
          <ac:spMkLst>
            <pc:docMk/>
            <pc:sldMk cId="936581723" sldId="263"/>
            <ac:spMk id="3" creationId="{BA47D7D5-418E-7513-9CB6-C5A3C518E1FD}"/>
          </ac:spMkLst>
        </pc:spChg>
      </pc:sldChg>
      <pc:sldChg chg="addSp delSp modSp new mod">
        <pc:chgData name="Mike A." userId="69eea99a5d448a71" providerId="LiveId" clId="{42A4E487-FED1-48A9-A884-EACA052F6735}" dt="2024-02-01T19:28:03.003" v="1785" actId="1076"/>
        <pc:sldMkLst>
          <pc:docMk/>
          <pc:sldMk cId="1191516413" sldId="264"/>
        </pc:sldMkLst>
        <pc:spChg chg="add del">
          <ac:chgData name="Mike A." userId="69eea99a5d448a71" providerId="LiveId" clId="{42A4E487-FED1-48A9-A884-EACA052F6735}" dt="2024-02-01T19:19:05.589" v="1597" actId="22"/>
          <ac:spMkLst>
            <pc:docMk/>
            <pc:sldMk cId="1191516413" sldId="264"/>
            <ac:spMk id="3" creationId="{897A3C2A-1377-AA27-C544-DDF722AC727C}"/>
          </ac:spMkLst>
        </pc:spChg>
        <pc:spChg chg="add mod">
          <ac:chgData name="Mike A." userId="69eea99a5d448a71" providerId="LiveId" clId="{42A4E487-FED1-48A9-A884-EACA052F6735}" dt="2024-02-01T19:20:09.277" v="1652" actId="20577"/>
          <ac:spMkLst>
            <pc:docMk/>
            <pc:sldMk cId="1191516413" sldId="264"/>
            <ac:spMk id="4" creationId="{1C30E8C3-8280-45BE-2BC2-812FB8A3E1BA}"/>
          </ac:spMkLst>
        </pc:spChg>
        <pc:spChg chg="add mod">
          <ac:chgData name="Mike A." userId="69eea99a5d448a71" providerId="LiveId" clId="{42A4E487-FED1-48A9-A884-EACA052F6735}" dt="2024-02-01T19:27:51.910" v="1784" actId="20577"/>
          <ac:spMkLst>
            <pc:docMk/>
            <pc:sldMk cId="1191516413" sldId="264"/>
            <ac:spMk id="5" creationId="{9636E587-BE19-006A-E2D5-EEEC7B03A456}"/>
          </ac:spMkLst>
        </pc:spChg>
        <pc:spChg chg="add mod">
          <ac:chgData name="Mike A." userId="69eea99a5d448a71" providerId="LiveId" clId="{42A4E487-FED1-48A9-A884-EACA052F6735}" dt="2024-02-01T19:26:53.251" v="1777" actId="313"/>
          <ac:spMkLst>
            <pc:docMk/>
            <pc:sldMk cId="1191516413" sldId="264"/>
            <ac:spMk id="6" creationId="{A23D4413-847C-FD6A-855A-64A07403E7FA}"/>
          </ac:spMkLst>
        </pc:spChg>
        <pc:spChg chg="add mod">
          <ac:chgData name="Mike A." userId="69eea99a5d448a71" providerId="LiveId" clId="{42A4E487-FED1-48A9-A884-EACA052F6735}" dt="2024-02-01T19:28:03.003" v="1785" actId="1076"/>
          <ac:spMkLst>
            <pc:docMk/>
            <pc:sldMk cId="1191516413" sldId="264"/>
            <ac:spMk id="7" creationId="{6BB93D6D-75D3-A309-71DD-F63DDF09E3EC}"/>
          </ac:spMkLst>
        </pc:spChg>
        <pc:picChg chg="add mod">
          <ac:chgData name="Mike A." userId="69eea99a5d448a71" providerId="LiveId" clId="{42A4E487-FED1-48A9-A884-EACA052F6735}" dt="2024-02-01T19:21:20.080" v="1658" actId="1076"/>
          <ac:picMkLst>
            <pc:docMk/>
            <pc:sldMk cId="1191516413" sldId="264"/>
            <ac:picMk id="1026" creationId="{5FC0EC65-4B57-25DC-A689-46FA12B94EAA}"/>
          </ac:picMkLst>
        </pc:picChg>
        <pc:picChg chg="add mod">
          <ac:chgData name="Mike A." userId="69eea99a5d448a71" providerId="LiveId" clId="{42A4E487-FED1-48A9-A884-EACA052F6735}" dt="2024-02-01T19:21:20.080" v="1658" actId="1076"/>
          <ac:picMkLst>
            <pc:docMk/>
            <pc:sldMk cId="1191516413" sldId="264"/>
            <ac:picMk id="1028" creationId="{E789F877-1F26-57D3-A311-3E65FB596302}"/>
          </ac:picMkLst>
        </pc:picChg>
      </pc:sldChg>
      <pc:sldChg chg="addSp modSp new mod">
        <pc:chgData name="Mike A." userId="69eea99a5d448a71" providerId="LiveId" clId="{42A4E487-FED1-48A9-A884-EACA052F6735}" dt="2024-02-01T19:29:44.538" v="1856" actId="20577"/>
        <pc:sldMkLst>
          <pc:docMk/>
          <pc:sldMk cId="2573606369" sldId="265"/>
        </pc:sldMkLst>
        <pc:spChg chg="add mod">
          <ac:chgData name="Mike A." userId="69eea99a5d448a71" providerId="LiveId" clId="{42A4E487-FED1-48A9-A884-EACA052F6735}" dt="2024-02-01T19:29:44.538" v="1856" actId="20577"/>
          <ac:spMkLst>
            <pc:docMk/>
            <pc:sldMk cId="2573606369" sldId="265"/>
            <ac:spMk id="2" creationId="{6DA99529-02BC-ED81-D9A7-24F0B32DF3A1}"/>
          </ac:spMkLst>
        </pc:spChg>
        <pc:picChg chg="add mod">
          <ac:chgData name="Mike A." userId="69eea99a5d448a71" providerId="LiveId" clId="{42A4E487-FED1-48A9-A884-EACA052F6735}" dt="2024-02-01T19:28:41.814" v="1788" actId="14100"/>
          <ac:picMkLst>
            <pc:docMk/>
            <pc:sldMk cId="2573606369" sldId="265"/>
            <ac:picMk id="2050" creationId="{5D0C87DD-BF40-E8BA-2739-688DC09EE5AA}"/>
          </ac:picMkLst>
        </pc:picChg>
      </pc:sldChg>
      <pc:sldChg chg="addSp modSp new mod">
        <pc:chgData name="Mike A." userId="69eea99a5d448a71" providerId="LiveId" clId="{42A4E487-FED1-48A9-A884-EACA052F6735}" dt="2024-02-01T19:37:02.754" v="1922" actId="20577"/>
        <pc:sldMkLst>
          <pc:docMk/>
          <pc:sldMk cId="268232136" sldId="266"/>
        </pc:sldMkLst>
        <pc:spChg chg="add mod">
          <ac:chgData name="Mike A." userId="69eea99a5d448a71" providerId="LiveId" clId="{42A4E487-FED1-48A9-A884-EACA052F6735}" dt="2024-02-01T19:37:02.754" v="1922" actId="20577"/>
          <ac:spMkLst>
            <pc:docMk/>
            <pc:sldMk cId="268232136" sldId="266"/>
            <ac:spMk id="2" creationId="{2E81F2CF-60F1-D2D5-E922-80F33E1E5375}"/>
          </ac:spMkLst>
        </pc:spChg>
        <pc:spChg chg="add mod">
          <ac:chgData name="Mike A." userId="69eea99a5d448a71" providerId="LiveId" clId="{42A4E487-FED1-48A9-A884-EACA052F6735}" dt="2024-02-01T19:36:54.010" v="1916" actId="1076"/>
          <ac:spMkLst>
            <pc:docMk/>
            <pc:sldMk cId="268232136" sldId="266"/>
            <ac:spMk id="4" creationId="{091F8EAE-931E-6B81-68BC-B11131C48C9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19413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14763" y="0"/>
            <a:ext cx="29194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1013"/>
            <a:ext cx="2919413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43f968db4c_0_0:notes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00" cy="388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g243f968db4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4:notes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ユーザー設定レイアウト">
  <p:cSld name="ユーザー設定レイアウト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ユーザー設定レイアウト">
  <p:cSld name="ユーザー設定レイアウト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_Title Slide">
  <p:cSld name="31_Title Slid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148552"/>
            <a:ext cx="12192000" cy="709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ユーザー設定レイアウト">
  <p:cSld name="ユーザー設定レイアウト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Slide">
  <p:cSld name="8_Title Slid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510" y="6148552"/>
            <a:ext cx="12225126" cy="709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Slide">
  <p:cSld name="15_Title Slid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5717631" y="420412"/>
            <a:ext cx="756742" cy="1219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Slide">
  <p:cSld name="16_Title Slid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1409" y="1881352"/>
            <a:ext cx="3490842" cy="3531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Slide">
  <p:cSld name="17_Title Slid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30"/>
          <p:cNvPicPr preferRelativeResize="0"/>
          <p:nvPr/>
        </p:nvPicPr>
        <p:blipFill rotWithShape="1">
          <a:blip r:embed="rId2">
            <a:alphaModFix/>
          </a:blip>
          <a:srcRect l="-9850" t="-943" r="-1"/>
          <a:stretch/>
        </p:blipFill>
        <p:spPr>
          <a:xfrm>
            <a:off x="7338429" y="1779105"/>
            <a:ext cx="3970734" cy="397747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30"/>
          <p:cNvSpPr txBox="1"/>
          <p:nvPr/>
        </p:nvSpPr>
        <p:spPr>
          <a:xfrm>
            <a:off x="9045603" y="635634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200">
              <a:solidFill>
                <a:srgbClr val="88888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 type="title">
  <p:cSld name="TITL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Open Sans"/>
              <a:buNone/>
              <a:defRPr sz="6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60"/>
              <a:buFont typeface="Open Sans"/>
              <a:buNone/>
              <a:defRPr sz="436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60"/>
              <a:buFont typeface="Open Sans"/>
              <a:buNone/>
              <a:defRPr sz="436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60"/>
              <a:buFont typeface="Open Sans"/>
              <a:buNone/>
              <a:defRPr sz="436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60"/>
              <a:buFont typeface="Open Sans"/>
              <a:buNone/>
              <a:defRPr sz="436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60"/>
              <a:buFont typeface="Open Sans"/>
              <a:buNone/>
              <a:defRPr sz="436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60"/>
              <a:buFont typeface="Open Sans"/>
              <a:buNone/>
              <a:defRPr sz="436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60"/>
              <a:buFont typeface="Open Sans"/>
              <a:buNone/>
              <a:defRPr sz="436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60"/>
              <a:buFont typeface="Open Sans"/>
              <a:buNone/>
              <a:defRPr sz="436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 rtl="0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 rtl="0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 rtl="0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 rtl="0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 rtl="0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ctr" rtl="0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ctr" rtl="0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ctr" rtl="0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" name="Google Shape;13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71544" y="216362"/>
            <a:ext cx="1999700" cy="95192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5"/>
          <p:cNvSpPr/>
          <p:nvPr/>
        </p:nvSpPr>
        <p:spPr>
          <a:xfrm rot="5400000">
            <a:off x="1721007" y="3812568"/>
            <a:ext cx="1639614" cy="1104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5"/>
          <p:cNvSpPr/>
          <p:nvPr/>
        </p:nvSpPr>
        <p:spPr>
          <a:xfrm>
            <a:off x="0" y="-7428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48951" y="2025894"/>
            <a:ext cx="2920169" cy="280621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5"/>
          <p:cNvSpPr/>
          <p:nvPr/>
        </p:nvSpPr>
        <p:spPr>
          <a:xfrm rot="5400000">
            <a:off x="4884289" y="3379881"/>
            <a:ext cx="2423422" cy="982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/>
          <p:nvPr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C3C3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" name="Google Shape;27;p1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7"/>
          <p:cNvSpPr/>
          <p:nvPr/>
        </p:nvSpPr>
        <p:spPr>
          <a:xfrm>
            <a:off x="0" y="6148552"/>
            <a:ext cx="12192000" cy="709448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txBody>
          <a:bodyPr spcFirstLastPara="1" wrap="square" lIns="65000" tIns="65000" rIns="65000" bIns="650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</a:pPr>
            <a:endParaRPr sz="2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3"/>
          <p:cNvSpPr txBox="1">
            <a:spLocks noGrp="1"/>
          </p:cNvSpPr>
          <p:nvPr>
            <p:ph type="ftr" idx="11"/>
          </p:nvPr>
        </p:nvSpPr>
        <p:spPr>
          <a:xfrm>
            <a:off x="4238897" y="635634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23"/>
          <p:cNvSpPr txBox="1"/>
          <p:nvPr/>
        </p:nvSpPr>
        <p:spPr>
          <a:xfrm>
            <a:off x="9045603" y="635634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p23"/>
          <p:cNvSpPr/>
          <p:nvPr/>
        </p:nvSpPr>
        <p:spPr>
          <a:xfrm rot="5400000">
            <a:off x="1974074" y="3090727"/>
            <a:ext cx="1328398" cy="1257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23"/>
          <p:cNvSpPr/>
          <p:nvPr/>
        </p:nvSpPr>
        <p:spPr>
          <a:xfrm>
            <a:off x="2396836" y="0"/>
            <a:ext cx="9826971" cy="6858000"/>
          </a:xfrm>
          <a:prstGeom prst="rect">
            <a:avLst/>
          </a:prstGeom>
          <a:solidFill>
            <a:srgbClr val="0069B4"/>
          </a:solidFill>
          <a:ln w="12700" cap="flat" cmpd="sng">
            <a:solidFill>
              <a:srgbClr val="41B7C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23"/>
          <p:cNvSpPr/>
          <p:nvPr/>
        </p:nvSpPr>
        <p:spPr>
          <a:xfrm>
            <a:off x="2557322" y="2786402"/>
            <a:ext cx="7532914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Arial"/>
              <a:buNone/>
            </a:pPr>
            <a:r>
              <a:rPr lang="en-US" sz="7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7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Google Shape;54;p23"/>
          <p:cNvPicPr preferRelativeResize="0"/>
          <p:nvPr/>
        </p:nvPicPr>
        <p:blipFill rotWithShape="1">
          <a:blip r:embed="rId3">
            <a:alphaModFix/>
          </a:blip>
          <a:srcRect r="-1567"/>
          <a:stretch/>
        </p:blipFill>
        <p:spPr>
          <a:xfrm>
            <a:off x="8255299" y="2786397"/>
            <a:ext cx="1161899" cy="868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75486" y="136525"/>
            <a:ext cx="1495758" cy="1437388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23"/>
          <p:cNvSpPr/>
          <p:nvPr/>
        </p:nvSpPr>
        <p:spPr>
          <a:xfrm rot="5400000">
            <a:off x="1001943" y="3379881"/>
            <a:ext cx="2423422" cy="98238"/>
          </a:xfrm>
          <a:prstGeom prst="rect">
            <a:avLst/>
          </a:prstGeom>
          <a:solidFill>
            <a:srgbClr val="183254"/>
          </a:soli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xLarl5E59Q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"/>
          <p:cNvSpPr txBox="1">
            <a:spLocks noGrp="1"/>
          </p:cNvSpPr>
          <p:nvPr>
            <p:ph type="ctrTitle"/>
          </p:nvPr>
        </p:nvSpPr>
        <p:spPr>
          <a:xfrm>
            <a:off x="6258438" y="2732249"/>
            <a:ext cx="5713545" cy="1184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3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 OCEAN DECADE</a:t>
            </a:r>
            <a:br>
              <a:rPr lang="en-US" sz="3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TSUNAMI PROGRAMME</a:t>
            </a:r>
            <a:endParaRPr sz="36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"/>
          <p:cNvSpPr txBox="1">
            <a:spLocks noGrp="1"/>
          </p:cNvSpPr>
          <p:nvPr>
            <p:ph type="subTitle" idx="1"/>
          </p:nvPr>
        </p:nvSpPr>
        <p:spPr>
          <a:xfrm>
            <a:off x="5464175" y="4400550"/>
            <a:ext cx="6727800" cy="1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>
                <a:solidFill>
                  <a:schemeClr val="lt1"/>
                </a:solidFill>
              </a:rPr>
              <a:t>Mike Angove</a:t>
            </a:r>
            <a:endParaRPr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>
                <a:solidFill>
                  <a:schemeClr val="lt1"/>
                </a:solidFill>
              </a:rPr>
              <a:t>Member; UNODTP Scientific Committee</a:t>
            </a:r>
            <a:endParaRPr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 dirty="0">
              <a:solidFill>
                <a:schemeClr val="lt1"/>
              </a:solidFill>
            </a:endParaRPr>
          </a:p>
        </p:txBody>
      </p:sp>
      <p:sp>
        <p:nvSpPr>
          <p:cNvPr id="64" name="Google Shape;64;p1"/>
          <p:cNvSpPr/>
          <p:nvPr/>
        </p:nvSpPr>
        <p:spPr>
          <a:xfrm>
            <a:off x="79513" y="0"/>
            <a:ext cx="5976334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Meeting of the Officers of the Intergovernmental Coordination Group for the Tsunami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 Other Coastal Hazards Warning System for the Caribbean and Adjacent Regions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(ICG/CARIBE EWS)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US" sz="2000" dirty="0">
                <a:solidFill>
                  <a:schemeClr val="lt1"/>
                </a:solidFill>
              </a:rPr>
              <a:t>1-2 Feb 2024</a:t>
            </a:r>
            <a:endParaRPr lang="en-US" sz="2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"/>
          <p:cNvSpPr txBox="1"/>
          <p:nvPr/>
        </p:nvSpPr>
        <p:spPr>
          <a:xfrm>
            <a:off x="490300" y="437075"/>
            <a:ext cx="4318200" cy="5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dirty="0"/>
              <a:t>TOPICS</a:t>
            </a:r>
            <a:endParaRPr sz="2400" b="0" i="1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"/>
          <p:cNvSpPr txBox="1"/>
          <p:nvPr/>
        </p:nvSpPr>
        <p:spPr>
          <a:xfrm>
            <a:off x="928650" y="2066800"/>
            <a:ext cx="10334700" cy="184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AutoNum type="arabicPeriod"/>
            </a:pPr>
            <a:r>
              <a:rPr lang="en-US" sz="2700" dirty="0"/>
              <a:t>Update: UNODTP Activities	</a:t>
            </a: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AutoNum type="arabicPeriod"/>
            </a:pPr>
            <a:r>
              <a:rPr lang="en-US" sz="2700" dirty="0"/>
              <a:t>Discussion: Implications for CARIBE EWS Implementation</a:t>
            </a:r>
          </a:p>
          <a:p>
            <a:pPr marL="457200" indent="-400050">
              <a:buSzPts val="2700"/>
              <a:buFont typeface="Arial"/>
              <a:buAutoNum type="arabicPeriod"/>
            </a:pPr>
            <a:r>
              <a:rPr lang="en-US" sz="2700" dirty="0"/>
              <a:t>Overview: Instrumentation Strategy</a:t>
            </a:r>
          </a:p>
          <a:p>
            <a:pPr marL="457200" indent="-400050">
              <a:buSzPts val="2700"/>
              <a:buFont typeface="Arial"/>
              <a:buAutoNum type="arabicPeriod"/>
            </a:pPr>
            <a:r>
              <a:rPr lang="en-US" sz="2700" dirty="0"/>
              <a:t>Video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9;p2">
            <a:extLst>
              <a:ext uri="{FF2B5EF4-FFF2-40B4-BE49-F238E27FC236}">
                <a16:creationId xmlns:a16="http://schemas.microsoft.com/office/drawing/2014/main" id="{7A014441-482C-A72F-65B6-9B5C9EEB3F04}"/>
              </a:ext>
            </a:extLst>
          </p:cNvPr>
          <p:cNvSpPr txBox="1"/>
          <p:nvPr/>
        </p:nvSpPr>
        <p:spPr>
          <a:xfrm>
            <a:off x="490300" y="437075"/>
            <a:ext cx="4318200" cy="5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dirty="0"/>
              <a:t>UNODTP Update</a:t>
            </a:r>
            <a:endParaRPr sz="2400" b="0" i="1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70;p2">
            <a:extLst>
              <a:ext uri="{FF2B5EF4-FFF2-40B4-BE49-F238E27FC236}">
                <a16:creationId xmlns:a16="http://schemas.microsoft.com/office/drawing/2014/main" id="{BA47D7D5-418E-7513-9CB6-C5A3C518E1FD}"/>
              </a:ext>
            </a:extLst>
          </p:cNvPr>
          <p:cNvSpPr txBox="1"/>
          <p:nvPr/>
        </p:nvSpPr>
        <p:spPr>
          <a:xfrm>
            <a:off x="928650" y="1391867"/>
            <a:ext cx="10334700" cy="4539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57150" lvl="0" algn="l" rtl="0">
              <a:spcBef>
                <a:spcPts val="0"/>
              </a:spcBef>
              <a:spcAft>
                <a:spcPts val="0"/>
              </a:spcAft>
              <a:buSzPts val="2700"/>
            </a:pPr>
            <a:r>
              <a:rPr lang="en-US" sz="2700" dirty="0"/>
              <a:t>Scientific Committee Meeting Highlights (23-24 Jan 2024)</a:t>
            </a:r>
          </a:p>
          <a:p>
            <a:pPr marL="514350" lvl="2" indent="-457200">
              <a:buSzPts val="2700"/>
              <a:buFont typeface="Arial" panose="020B0604020202020204" pitchFamily="34" charset="0"/>
              <a:buChar char="•"/>
            </a:pPr>
            <a:r>
              <a:rPr lang="en-US" sz="2700" dirty="0"/>
              <a:t>Decade Collaborative Centers/Decade Coordination Offices	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sz="2000" b="1" i="1" dirty="0"/>
              <a:t>Provide targeted Decade support at the Thematic OR Regional Level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dirty="0"/>
              <a:t>	DCC-CR; DCC-PRED; DCC-IOR; DCO-CAR; DCO-PICT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dirty="0"/>
              <a:t>	</a:t>
            </a:r>
          </a:p>
          <a:p>
            <a:pPr marL="457200" lvl="6" indent="-457200">
              <a:buFont typeface="Arial" panose="020B0604020202020204" pitchFamily="34" charset="0"/>
              <a:buChar char="•"/>
            </a:pPr>
            <a:r>
              <a:rPr lang="en-US" sz="2700" i="1" u="sng" dirty="0"/>
              <a:t>TEN CHALLENGES </a:t>
            </a:r>
            <a:r>
              <a:rPr lang="en-US" sz="2700" i="1" dirty="0"/>
              <a:t>(Tsunami is in #6—Increase Community Resilience to Ocean Hazards)</a:t>
            </a:r>
          </a:p>
          <a:p>
            <a:pPr lvl="7"/>
            <a:r>
              <a:rPr lang="en-US" sz="2700" b="1" i="1" dirty="0"/>
              <a:t>	</a:t>
            </a:r>
            <a:r>
              <a:rPr lang="en-US" sz="2000" b="1" i="1" dirty="0"/>
              <a:t>Vision 2030: Draft White Paper; Supported by DCC-CR/IOR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700" dirty="0"/>
              <a:t>  Engagement.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US" sz="2700" dirty="0"/>
              <a:t>	</a:t>
            </a:r>
            <a:r>
              <a:rPr lang="en-US" sz="2000" dirty="0"/>
              <a:t>2</a:t>
            </a:r>
            <a:r>
              <a:rPr lang="en-US" sz="2000" baseline="30000" dirty="0"/>
              <a:t>nd</a:t>
            </a:r>
            <a:r>
              <a:rPr lang="en-US" sz="2000" dirty="0"/>
              <a:t> UN Ocean Decade Conf Side event—Barcelona 10-12 April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   	2</a:t>
            </a:r>
            <a:r>
              <a:rPr lang="en-US" sz="2000" baseline="30000" dirty="0"/>
              <a:t>nd</a:t>
            </a:r>
            <a:r>
              <a:rPr lang="en-US" sz="2000" dirty="0"/>
              <a:t> UNESCO IOC Global Tsunami Symposium—Banda Aceh, 11-14 Nov</a:t>
            </a:r>
          </a:p>
        </p:txBody>
      </p:sp>
    </p:spTree>
    <p:extLst>
      <p:ext uri="{BB962C8B-B14F-4D97-AF65-F5344CB8AC3E}">
        <p14:creationId xmlns:p14="http://schemas.microsoft.com/office/powerpoint/2010/main" val="936581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43f968db4c_0_0"/>
          <p:cNvSpPr txBox="1"/>
          <p:nvPr/>
        </p:nvSpPr>
        <p:spPr>
          <a:xfrm>
            <a:off x="306950" y="1257175"/>
            <a:ext cx="2715900" cy="8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u="sng"/>
              <a:t>UNODTP:</a:t>
            </a:r>
            <a:r>
              <a:rPr lang="en-US" sz="2400"/>
              <a:t> 	</a:t>
            </a: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i="1"/>
              <a:t>Set Goals		</a:t>
            </a:r>
            <a:endParaRPr sz="2400" b="0" i="1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g243f968db4c_0_0"/>
          <p:cNvSpPr txBox="1"/>
          <p:nvPr/>
        </p:nvSpPr>
        <p:spPr>
          <a:xfrm>
            <a:off x="205101" y="3809075"/>
            <a:ext cx="2919600" cy="12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u="sng"/>
              <a:t>Member States:</a:t>
            </a:r>
            <a:r>
              <a:rPr lang="en-US" sz="2400"/>
              <a:t>  </a:t>
            </a:r>
            <a:r>
              <a:rPr lang="en-US" sz="2400" i="1"/>
              <a:t>Provide contributions</a:t>
            </a:r>
            <a:endParaRPr sz="2400" b="0" i="1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g243f968db4c_0_0"/>
          <p:cNvSpPr/>
          <p:nvPr/>
        </p:nvSpPr>
        <p:spPr>
          <a:xfrm>
            <a:off x="5039450" y="931825"/>
            <a:ext cx="1591500" cy="10671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Goal 2</a:t>
            </a:r>
            <a:r>
              <a:rPr lang="en-US" dirty="0"/>
              <a:t>: </a:t>
            </a:r>
            <a:r>
              <a:rPr lang="en-US" b="1" dirty="0">
                <a:solidFill>
                  <a:schemeClr val="dk1"/>
                </a:solidFill>
              </a:rPr>
              <a:t>Tsunami Detection within 10mins of origin</a:t>
            </a:r>
            <a:endParaRPr lang="en-US" sz="18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78" name="Google Shape;78;g243f968db4c_0_0"/>
          <p:cNvSpPr/>
          <p:nvPr/>
        </p:nvSpPr>
        <p:spPr>
          <a:xfrm>
            <a:off x="3312050" y="931825"/>
            <a:ext cx="1705800" cy="10671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/>
              <a:t>Goal 1: Highest risk tsunami sources identified and catalogued</a:t>
            </a:r>
            <a:endParaRPr sz="1300" b="1" dirty="0"/>
          </a:p>
        </p:txBody>
      </p:sp>
      <p:sp>
        <p:nvSpPr>
          <p:cNvPr id="79" name="Google Shape;79;g243f968db4c_0_0"/>
          <p:cNvSpPr/>
          <p:nvPr/>
        </p:nvSpPr>
        <p:spPr>
          <a:xfrm>
            <a:off x="6652550" y="931825"/>
            <a:ext cx="1705800" cy="10671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dk1"/>
                </a:solidFill>
              </a:rPr>
              <a:t>Goal 3</a:t>
            </a:r>
            <a:r>
              <a:rPr lang="en-US" sz="1200" dirty="0">
                <a:solidFill>
                  <a:schemeClr val="dk1"/>
                </a:solidFill>
              </a:rPr>
              <a:t>: </a:t>
            </a:r>
            <a:r>
              <a:rPr lang="en-US" sz="1200" b="1" dirty="0">
                <a:solidFill>
                  <a:schemeClr val="dk1"/>
                </a:solidFill>
              </a:rPr>
              <a:t>100% of the national authorities will be able to effectively warn population at risk.</a:t>
            </a:r>
            <a:endParaRPr sz="1200" b="1" i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80;g243f968db4c_0_0"/>
          <p:cNvSpPr/>
          <p:nvPr/>
        </p:nvSpPr>
        <p:spPr>
          <a:xfrm>
            <a:off x="8358350" y="931825"/>
            <a:ext cx="1841700" cy="10671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/>
              <a:t>Goal 4</a:t>
            </a:r>
            <a:r>
              <a:rPr lang="en-US" sz="1300"/>
              <a:t>: </a:t>
            </a:r>
            <a:r>
              <a:rPr lang="en-US" sz="1300" b="1">
                <a:solidFill>
                  <a:srgbClr val="C00000"/>
                </a:solidFill>
              </a:rPr>
              <a:t>100% of communities at risk from tsunamis resilient to tsunamis by 2030</a:t>
            </a:r>
            <a:r>
              <a:rPr lang="en-US" b="1">
                <a:solidFill>
                  <a:srgbClr val="C00000"/>
                </a:solidFill>
              </a:rPr>
              <a:t> </a:t>
            </a:r>
            <a:endParaRPr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243f968db4c_0_0"/>
          <p:cNvSpPr/>
          <p:nvPr/>
        </p:nvSpPr>
        <p:spPr>
          <a:xfrm>
            <a:off x="3312050" y="3895325"/>
            <a:ext cx="1705800" cy="10671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Contribution 1</a:t>
            </a:r>
            <a:endParaRPr sz="1300" b="1"/>
          </a:p>
        </p:txBody>
      </p:sp>
      <p:sp>
        <p:nvSpPr>
          <p:cNvPr id="82" name="Google Shape;82;g243f968db4c_0_0"/>
          <p:cNvSpPr/>
          <p:nvPr/>
        </p:nvSpPr>
        <p:spPr>
          <a:xfrm>
            <a:off x="5072175" y="3895325"/>
            <a:ext cx="1705800" cy="10671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Contribution 2</a:t>
            </a:r>
            <a:endParaRPr sz="1300" b="1"/>
          </a:p>
        </p:txBody>
      </p:sp>
      <p:sp>
        <p:nvSpPr>
          <p:cNvPr id="83" name="Google Shape;83;g243f968db4c_0_0"/>
          <p:cNvSpPr/>
          <p:nvPr/>
        </p:nvSpPr>
        <p:spPr>
          <a:xfrm>
            <a:off x="6832300" y="3895325"/>
            <a:ext cx="1705800" cy="10671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Contribution 3</a:t>
            </a:r>
            <a:endParaRPr sz="1300" b="1"/>
          </a:p>
        </p:txBody>
      </p:sp>
      <p:sp>
        <p:nvSpPr>
          <p:cNvPr id="84" name="Google Shape;84;g243f968db4c_0_0"/>
          <p:cNvSpPr/>
          <p:nvPr/>
        </p:nvSpPr>
        <p:spPr>
          <a:xfrm>
            <a:off x="8592425" y="3895325"/>
            <a:ext cx="1705800" cy="10671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Contribution 4</a:t>
            </a:r>
            <a:endParaRPr sz="1300" b="1"/>
          </a:p>
        </p:txBody>
      </p:sp>
      <p:sp>
        <p:nvSpPr>
          <p:cNvPr id="85" name="Google Shape;85;g243f968db4c_0_0"/>
          <p:cNvSpPr/>
          <p:nvPr/>
        </p:nvSpPr>
        <p:spPr>
          <a:xfrm>
            <a:off x="4455550" y="2493675"/>
            <a:ext cx="5418600" cy="10671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en-US" b="1" i="1" dirty="0"/>
          </a:p>
          <a:p>
            <a:pPr algn="ctr"/>
            <a:endParaRPr lang="en-US" b="1" i="1" dirty="0"/>
          </a:p>
          <a:p>
            <a:pPr algn="ctr"/>
            <a:endParaRPr lang="en-US" b="1" i="1" dirty="0"/>
          </a:p>
          <a:p>
            <a:pPr algn="ctr"/>
            <a:endParaRPr lang="en-US" b="1" i="1" dirty="0"/>
          </a:p>
          <a:p>
            <a:pPr algn="ctr"/>
            <a:r>
              <a:rPr lang="en-US" b="1" i="1" dirty="0"/>
              <a:t>WG1 Risk Knowledge</a:t>
            </a:r>
          </a:p>
          <a:p>
            <a:pPr algn="ctr"/>
            <a:r>
              <a:rPr lang="en-US" b="1" i="1" dirty="0">
                <a:solidFill>
                  <a:schemeClr val="dk1"/>
                </a:solidFill>
              </a:rPr>
              <a:t>WG2 Detection and Forecasting</a:t>
            </a:r>
          </a:p>
          <a:p>
            <a:pPr algn="ctr"/>
            <a:r>
              <a:rPr lang="en-US" b="1" i="1" dirty="0">
                <a:solidFill>
                  <a:schemeClr val="dk1"/>
                </a:solidFill>
              </a:rPr>
              <a:t>WG3 Dissemination and Communication</a:t>
            </a:r>
          </a:p>
          <a:p>
            <a:pPr algn="ctr"/>
            <a:r>
              <a:rPr lang="en-US" b="1" i="1" dirty="0">
                <a:solidFill>
                  <a:schemeClr val="dk1"/>
                </a:solidFill>
              </a:rPr>
              <a:t>WG4 </a:t>
            </a:r>
            <a:r>
              <a:rPr lang="en-US" b="1" i="1" dirty="0" err="1">
                <a:solidFill>
                  <a:schemeClr val="dk1"/>
                </a:solidFill>
              </a:rPr>
              <a:t>Prearedness</a:t>
            </a:r>
            <a:r>
              <a:rPr lang="en-US" b="1" i="1" dirty="0">
                <a:solidFill>
                  <a:schemeClr val="dk1"/>
                </a:solidFill>
              </a:rPr>
              <a:t> </a:t>
            </a:r>
            <a:r>
              <a:rPr lang="en-US" b="1" i="1" dirty="0" err="1">
                <a:solidFill>
                  <a:schemeClr val="dk1"/>
                </a:solidFill>
              </a:rPr>
              <a:t>nd</a:t>
            </a:r>
            <a:r>
              <a:rPr lang="en-US" b="1" i="1" dirty="0">
                <a:solidFill>
                  <a:schemeClr val="dk1"/>
                </a:solidFill>
              </a:rPr>
              <a:t> Response</a:t>
            </a:r>
          </a:p>
          <a:p>
            <a:pPr algn="ctr"/>
            <a:endParaRPr lang="en-US" sz="1800" b="1" i="1" dirty="0">
              <a:solidFill>
                <a:schemeClr val="dk1"/>
              </a:solidFill>
            </a:endParaRPr>
          </a:p>
          <a:p>
            <a:pPr algn="ctr"/>
            <a:endParaRPr lang="en-US" sz="1800" b="1" i="1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i="1" dirty="0"/>
          </a:p>
        </p:txBody>
      </p:sp>
      <p:cxnSp>
        <p:nvCxnSpPr>
          <p:cNvPr id="86" name="Google Shape;86;g243f968db4c_0_0"/>
          <p:cNvCxnSpPr>
            <a:endCxn id="85" idx="3"/>
          </p:cNvCxnSpPr>
          <p:nvPr/>
        </p:nvCxnSpPr>
        <p:spPr>
          <a:xfrm rot="10800000" flipH="1">
            <a:off x="4482586" y="3404502"/>
            <a:ext cx="766500" cy="4683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7" name="Google Shape;87;g243f968db4c_0_0"/>
          <p:cNvCxnSpPr>
            <a:stCxn id="82" idx="0"/>
          </p:cNvCxnSpPr>
          <p:nvPr/>
        </p:nvCxnSpPr>
        <p:spPr>
          <a:xfrm rot="10800000" flipH="1">
            <a:off x="5925075" y="3451025"/>
            <a:ext cx="145800" cy="4443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8" name="Google Shape;88;g243f968db4c_0_0"/>
          <p:cNvCxnSpPr>
            <a:stCxn id="83" idx="0"/>
          </p:cNvCxnSpPr>
          <p:nvPr/>
        </p:nvCxnSpPr>
        <p:spPr>
          <a:xfrm rot="10800000">
            <a:off x="7633000" y="3558725"/>
            <a:ext cx="52200" cy="336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9" name="Google Shape;89;g243f968db4c_0_0"/>
          <p:cNvCxnSpPr>
            <a:stCxn id="84" idx="0"/>
            <a:endCxn id="85" idx="5"/>
          </p:cNvCxnSpPr>
          <p:nvPr/>
        </p:nvCxnSpPr>
        <p:spPr>
          <a:xfrm rot="10800000">
            <a:off x="9080525" y="3404525"/>
            <a:ext cx="364800" cy="490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0" name="Google Shape;90;g243f968db4c_0_0"/>
          <p:cNvSpPr/>
          <p:nvPr/>
        </p:nvSpPr>
        <p:spPr>
          <a:xfrm rot="-7246088">
            <a:off x="4131632" y="2198490"/>
            <a:ext cx="843881" cy="4444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243f968db4c_0_0"/>
          <p:cNvSpPr/>
          <p:nvPr/>
        </p:nvSpPr>
        <p:spPr>
          <a:xfrm rot="-5859318">
            <a:off x="5549062" y="2036480"/>
            <a:ext cx="655341" cy="44434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243f968db4c_0_0"/>
          <p:cNvSpPr/>
          <p:nvPr/>
        </p:nvSpPr>
        <p:spPr>
          <a:xfrm rot="-5394529">
            <a:off x="7367285" y="1991902"/>
            <a:ext cx="565501" cy="444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g243f968db4c_0_0"/>
          <p:cNvSpPr/>
          <p:nvPr/>
        </p:nvSpPr>
        <p:spPr>
          <a:xfrm rot="-3734425">
            <a:off x="8910032" y="2134902"/>
            <a:ext cx="765841" cy="44444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243f968db4c_0_0"/>
          <p:cNvSpPr txBox="1"/>
          <p:nvPr/>
        </p:nvSpPr>
        <p:spPr>
          <a:xfrm>
            <a:off x="2419550" y="2629800"/>
            <a:ext cx="1047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Other S&amp;T/R&amp;D</a:t>
            </a:r>
            <a:endParaRPr b="1"/>
          </a:p>
        </p:txBody>
      </p:sp>
      <p:sp>
        <p:nvSpPr>
          <p:cNvPr id="95" name="Google Shape;95;g243f968db4c_0_0"/>
          <p:cNvSpPr txBox="1"/>
          <p:nvPr/>
        </p:nvSpPr>
        <p:spPr>
          <a:xfrm>
            <a:off x="10407031" y="1893787"/>
            <a:ext cx="1705800" cy="1969740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300" b="1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dirty="0">
                <a:solidFill>
                  <a:schemeClr val="dk1"/>
                </a:solidFill>
              </a:rPr>
              <a:t>DCC CR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i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dirty="0">
                <a:solidFill>
                  <a:schemeClr val="dk1"/>
                </a:solidFill>
              </a:rPr>
              <a:t>DCC IOR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i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dirty="0">
                <a:solidFill>
                  <a:schemeClr val="dk1"/>
                </a:solidFill>
              </a:rPr>
              <a:t>DCO CAR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300" b="1" i="1" dirty="0">
              <a:solidFill>
                <a:schemeClr val="dk1"/>
              </a:solidFill>
            </a:endParaRPr>
          </a:p>
        </p:txBody>
      </p:sp>
      <p:sp>
        <p:nvSpPr>
          <p:cNvPr id="96" name="Google Shape;96;g243f968db4c_0_0"/>
          <p:cNvSpPr/>
          <p:nvPr/>
        </p:nvSpPr>
        <p:spPr>
          <a:xfrm rot="10800000">
            <a:off x="9967353" y="2859715"/>
            <a:ext cx="387000" cy="220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g243f968db4c_0_0"/>
          <p:cNvSpPr/>
          <p:nvPr/>
        </p:nvSpPr>
        <p:spPr>
          <a:xfrm>
            <a:off x="3566750" y="2929700"/>
            <a:ext cx="766500" cy="2205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Google Shape;98;g243f968db4c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15425" y="1257175"/>
            <a:ext cx="1094624" cy="1239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9" name="Google Shape;99;g243f968db4c_0_0"/>
          <p:cNvSpPr txBox="1"/>
          <p:nvPr/>
        </p:nvSpPr>
        <p:spPr>
          <a:xfrm>
            <a:off x="306950" y="121275"/>
            <a:ext cx="6504600" cy="5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dirty="0"/>
              <a:t>UNTODP Implementation Concept</a:t>
            </a:r>
            <a:endParaRPr sz="2400" b="1" i="1" strike="noStrike" cap="none" dirty="0">
              <a:solidFill>
                <a:srgbClr val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D7FFBD-F708-4D34-CD4D-E3CF6FE0CF80}"/>
              </a:ext>
            </a:extLst>
          </p:cNvPr>
          <p:cNvSpPr txBox="1"/>
          <p:nvPr/>
        </p:nvSpPr>
        <p:spPr>
          <a:xfrm>
            <a:off x="10786374" y="4028765"/>
            <a:ext cx="797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7030A0"/>
                </a:solidFill>
              </a:rPr>
              <a:t>New!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8FCF9C-C8C1-7FAA-D1A4-6B5EEB62ACD2}"/>
              </a:ext>
            </a:extLst>
          </p:cNvPr>
          <p:cNvSpPr txBox="1"/>
          <p:nvPr/>
        </p:nvSpPr>
        <p:spPr>
          <a:xfrm>
            <a:off x="1312200" y="5483820"/>
            <a:ext cx="9517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7030A0"/>
                </a:solidFill>
              </a:rPr>
              <a:t>DISCUSSION: How will DCC/DCO support be coordinated w/in CARIBE EWS?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FC0EC65-4B57-25DC-A689-46FA12B94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19" y="1719922"/>
            <a:ext cx="5503283" cy="384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789F877-1F26-57D3-A311-3E65FB596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898" y="1719922"/>
            <a:ext cx="5558037" cy="388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69;p2">
            <a:extLst>
              <a:ext uri="{FF2B5EF4-FFF2-40B4-BE49-F238E27FC236}">
                <a16:creationId xmlns:a16="http://schemas.microsoft.com/office/drawing/2014/main" id="{1C30E8C3-8280-45BE-2BC2-812FB8A3E1BA}"/>
              </a:ext>
            </a:extLst>
          </p:cNvPr>
          <p:cNvSpPr txBox="1"/>
          <p:nvPr/>
        </p:nvSpPr>
        <p:spPr>
          <a:xfrm>
            <a:off x="490300" y="437075"/>
            <a:ext cx="5132986" cy="50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dirty="0"/>
              <a:t>UNODTP Instrumentation Strategy</a:t>
            </a:r>
            <a:endParaRPr sz="2400" b="0" i="1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36E587-BE19-006A-E2D5-EEEC7B03A456}"/>
              </a:ext>
            </a:extLst>
          </p:cNvPr>
          <p:cNvSpPr txBox="1"/>
          <p:nvPr/>
        </p:nvSpPr>
        <p:spPr>
          <a:xfrm>
            <a:off x="340159" y="5675459"/>
            <a:ext cx="428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>
                <a:solidFill>
                  <a:srgbClr val="7030A0"/>
                </a:solidFill>
              </a:rPr>
              <a:t>Needed OBS to reach UNODTP Goals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3D4413-847C-FD6A-855A-64A07403E7FA}"/>
              </a:ext>
            </a:extLst>
          </p:cNvPr>
          <p:cNvSpPr txBox="1"/>
          <p:nvPr/>
        </p:nvSpPr>
        <p:spPr>
          <a:xfrm>
            <a:off x="7274933" y="5675459"/>
            <a:ext cx="351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>
                <a:solidFill>
                  <a:srgbClr val="7030A0"/>
                </a:solidFill>
              </a:rPr>
              <a:t>Optimized, Collaborative Grid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BB93D6D-75D3-A309-71DD-F63DDF09E3EC}"/>
              </a:ext>
            </a:extLst>
          </p:cNvPr>
          <p:cNvSpPr/>
          <p:nvPr/>
        </p:nvSpPr>
        <p:spPr>
          <a:xfrm>
            <a:off x="5321224" y="5675459"/>
            <a:ext cx="1549552" cy="42090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16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D0C87DD-BF40-E8BA-2739-688DC09EE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25" y="271391"/>
            <a:ext cx="8065337" cy="575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A99529-02BC-ED81-D9A7-24F0B32DF3A1}"/>
              </a:ext>
            </a:extLst>
          </p:cNvPr>
          <p:cNvSpPr txBox="1"/>
          <p:nvPr/>
        </p:nvSpPr>
        <p:spPr>
          <a:xfrm>
            <a:off x="8522373" y="3059668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>
                <a:solidFill>
                  <a:srgbClr val="7030A0"/>
                </a:solidFill>
              </a:rPr>
              <a:t>Exposure drives prioritization? </a:t>
            </a:r>
          </a:p>
        </p:txBody>
      </p:sp>
    </p:spTree>
    <p:extLst>
      <p:ext uri="{BB962C8B-B14F-4D97-AF65-F5344CB8AC3E}">
        <p14:creationId xmlns:p14="http://schemas.microsoft.com/office/powerpoint/2010/main" val="2573606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9;p2">
            <a:extLst>
              <a:ext uri="{FF2B5EF4-FFF2-40B4-BE49-F238E27FC236}">
                <a16:creationId xmlns:a16="http://schemas.microsoft.com/office/drawing/2014/main" id="{2E81F2CF-60F1-D2D5-E922-80F33E1E5375}"/>
              </a:ext>
            </a:extLst>
          </p:cNvPr>
          <p:cNvSpPr txBox="1"/>
          <p:nvPr/>
        </p:nvSpPr>
        <p:spPr>
          <a:xfrm>
            <a:off x="424594" y="437075"/>
            <a:ext cx="5132986" cy="50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dirty="0"/>
              <a:t>UNODTP Video</a:t>
            </a:r>
            <a:endParaRPr sz="2400" b="0" i="1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1F8EAE-931E-6B81-68BC-B11131C48C9E}"/>
              </a:ext>
            </a:extLst>
          </p:cNvPr>
          <p:cNvSpPr txBox="1"/>
          <p:nvPr/>
        </p:nvSpPr>
        <p:spPr>
          <a:xfrm>
            <a:off x="3097735" y="2829281"/>
            <a:ext cx="60969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The Ocean Decade Tsunami </a:t>
            </a:r>
            <a:r>
              <a:rPr lang="en-US" dirty="0" err="1">
                <a:hlinkClick r:id="rId2"/>
              </a:rPr>
              <a:t>Programme</a:t>
            </a:r>
            <a:r>
              <a:rPr lang="en-US" dirty="0">
                <a:hlinkClick r:id="rId2"/>
              </a:rPr>
              <a:t> presentation video (English) (youtube.com)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32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9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6BEEC"/>
      </a:accent1>
      <a:accent2>
        <a:srgbClr val="31A8DF"/>
      </a:accent2>
      <a:accent3>
        <a:srgbClr val="238ACB"/>
      </a:accent3>
      <a:accent4>
        <a:srgbClr val="1A6798"/>
      </a:accent4>
      <a:accent5>
        <a:srgbClr val="189ED9"/>
      </a:accent5>
      <a:accent6>
        <a:srgbClr val="0D587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321</Words>
  <Application>Microsoft Office PowerPoint</Application>
  <PresentationFormat>Widescreen</PresentationFormat>
  <Paragraphs>64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Open Sans</vt:lpstr>
      <vt:lpstr>Roboto</vt:lpstr>
      <vt:lpstr>9_Custom Design</vt:lpstr>
      <vt:lpstr>1_Office Theme</vt:lpstr>
      <vt:lpstr>8_Custom Design</vt:lpstr>
      <vt:lpstr>UN OCEAN DECADE TSUNAMI PROGRAMME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Intrasessional WG on TSUNAMI PROGRAMME (ODTP)</dc:title>
  <dc:creator>Nishimae</dc:creator>
  <cp:lastModifiedBy>Mike A.</cp:lastModifiedBy>
  <cp:revision>3</cp:revision>
  <dcterms:created xsi:type="dcterms:W3CDTF">2023-08-09T07:57:00Z</dcterms:created>
  <dcterms:modified xsi:type="dcterms:W3CDTF">2024-02-01T19:42:20Z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1041-11.8.2.8498</vt:lpwstr>
  </property>
</Properties>
</file>