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757E-5B8A-1083-51E6-902A9DC24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E0757-DB66-FE46-82C7-1ABA0F4F7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D733-A892-2732-79B6-F6268B03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93-CC71-1F48-91E2-71B6F55E9F44}" type="datetimeFigureOut">
              <a:rPr lang="en-PR" smtClean="0"/>
              <a:t>1/31/24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BE9D0-001F-119C-6502-5ECCC6FD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E0815-DAB6-A59B-755D-103A03BE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872-9E44-5B4E-89F4-629A322FB96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01115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B23B9-06F1-C972-2AF5-B4F57131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28E9C-8C69-5DE9-BC25-5F9485B3C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01AC-295F-7C2F-1CD4-72D944D7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93-CC71-1F48-91E2-71B6F55E9F44}" type="datetimeFigureOut">
              <a:rPr lang="en-PR" smtClean="0"/>
              <a:t>1/31/24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DBA2A-0886-39CF-C845-7F78C65F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320B8-A1A5-7144-1F97-A17DBE4A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872-9E44-5B4E-89F4-629A322FB96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30026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AB061-6BC8-7ED1-3EAE-55D5C1E02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EA818-4333-197D-26AC-7249648E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05D3-A2B3-E658-1382-6CEB454D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93-CC71-1F48-91E2-71B6F55E9F44}" type="datetimeFigureOut">
              <a:rPr lang="en-PR" smtClean="0"/>
              <a:t>1/31/24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69BD6-100B-6205-4FFF-E546013A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F98D7-CAC4-8A7D-BFA9-60E5AB00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872-9E44-5B4E-89F4-629A322FB96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14966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B1D90-0BD0-35D9-F6C4-46B43EBF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FECEC-1C37-860D-BF39-CABEC97FE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4B9F4-63F3-A106-945D-0EB15D7B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93-CC71-1F48-91E2-71B6F55E9F44}" type="datetimeFigureOut">
              <a:rPr lang="en-PR" smtClean="0"/>
              <a:t>1/31/24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B628C-5928-6C4D-BE26-30EE45A9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D68EC-A30B-F441-CFD4-D3212370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872-9E44-5B4E-89F4-629A322FB96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42044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51C1-3BCE-8086-8E12-7CEA4EBF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32B9B-9740-1403-C7B6-56D49CA60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C08F6-0CE8-D9E3-1836-D2EF6D58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93-CC71-1F48-91E2-71B6F55E9F44}" type="datetimeFigureOut">
              <a:rPr lang="en-PR" smtClean="0"/>
              <a:t>1/31/24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9FA3D-2DE0-B2EC-6AED-A703B1DD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E0245-0ABB-6D52-0DB0-4D8C5265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872-9E44-5B4E-89F4-629A322FB96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35643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68FC-BA53-5C4C-FBB7-3909A95A6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D280-66A8-CDC5-CD36-0E0B21DC2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F1E38-FDD2-9FC3-2636-DB2DDDC20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FE93E-6822-174E-5FF7-72A6EAEE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93-CC71-1F48-91E2-71B6F55E9F44}" type="datetimeFigureOut">
              <a:rPr lang="en-PR" smtClean="0"/>
              <a:t>1/31/24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461E9-E43E-FE34-8881-9350C337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B46F8-FB89-BDA0-AD6E-51910F3C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872-9E44-5B4E-89F4-629A322FB96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68198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F1BE4-6E06-CBA4-2514-27918584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79DCB-46D3-B615-47F7-D527412E3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53572-2798-F8F3-A2E4-A055048C6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6520B-2E63-AD8E-7CB3-B5A8C9B4D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D5854-983B-7CF0-208A-114886DEB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C2C45-11E0-F141-A55E-95AC5C44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93-CC71-1F48-91E2-71B6F55E9F44}" type="datetimeFigureOut">
              <a:rPr lang="en-PR" smtClean="0"/>
              <a:t>1/31/24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6CBC2-79C1-9FCE-CC75-ABA0789E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D976C-7B18-CE79-17C0-C1CD97DC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872-9E44-5B4E-89F4-629A322FB96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93917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67DD-AF2B-5577-FFA8-B32B5DEF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8D93B-ABB1-2648-E54C-3585F3EF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93-CC71-1F48-91E2-71B6F55E9F44}" type="datetimeFigureOut">
              <a:rPr lang="en-PR" smtClean="0"/>
              <a:t>1/31/24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D86D6-9912-1C29-7852-B2E3903D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44BC7-8695-A105-A6B5-1D5007AA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872-9E44-5B4E-89F4-629A322FB96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75898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637DC2-E34A-73AF-E3A3-56C58834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93-CC71-1F48-91E2-71B6F55E9F44}" type="datetimeFigureOut">
              <a:rPr lang="en-PR" smtClean="0"/>
              <a:t>1/31/24</a:t>
            </a:fld>
            <a:endParaRPr lang="en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0CDC1-99E3-AA72-F508-4573AB3C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2AE6D-56FB-6F4F-38B3-7A7AD135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872-9E44-5B4E-89F4-629A322FB96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68225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7BFC8-F7A2-92BF-A532-4F2D2225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B8EA7-D955-392E-EB60-C9D68366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984CF-D3A3-070A-9102-A7BD91681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F80F3-E0F3-CF09-C6B1-B5F478EB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93-CC71-1F48-91E2-71B6F55E9F44}" type="datetimeFigureOut">
              <a:rPr lang="en-PR" smtClean="0"/>
              <a:t>1/31/24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9D757-46B4-7349-BC0A-B5F1AFD7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30991-4B6D-15B0-D0C8-50BC0E7A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872-9E44-5B4E-89F4-629A322FB96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38634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BA0C-125D-9C5A-0288-63B45115E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0C71B-FD4D-43BA-1C73-B62A4DFEC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1D384-CD70-3578-7B76-C78383D79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E4465-4148-5C27-2DE9-80BD67BE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393-CC71-1F48-91E2-71B6F55E9F44}" type="datetimeFigureOut">
              <a:rPr lang="en-PR" smtClean="0"/>
              <a:t>1/31/24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BE0C8-F403-4993-DC55-D16D6158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5B82D-3BDC-0CE2-D1CA-3F546110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872-9E44-5B4E-89F4-629A322FB96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15551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4C00D8-15B2-4B4B-1ADD-1BDD5BAC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B38B8-8964-82BD-D8F5-D815FEAA3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F8B2-9270-0FCB-8276-E06E6CF19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A393-CC71-1F48-91E2-71B6F55E9F44}" type="datetimeFigureOut">
              <a:rPr lang="en-PR" smtClean="0"/>
              <a:t>1/31/24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27FA-847F-89CB-63F1-F1FB8DCB4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AFBA4-6796-71B9-BA31-33ADE64C4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1872-9E44-5B4E-89F4-629A322FB96C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80142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866B7-0BE9-038B-96C8-952D0D057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3345D"/>
                </a:solidFill>
                <a:effectLst/>
                <a:latin typeface="Verdana" panose="020B0604030504040204" pitchFamily="34" charset="0"/>
              </a:rPr>
              <a:t>WG2: Tsunami Detection, Analysis and Forecasting</a:t>
            </a:r>
            <a:endParaRPr lang="en-P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2A2A4-A2BD-690C-2917-50D4F6135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R" dirty="0"/>
              <a:t>E.A. Vanacore</a:t>
            </a:r>
          </a:p>
        </p:txBody>
      </p:sp>
    </p:spTree>
    <p:extLst>
      <p:ext uri="{BB962C8B-B14F-4D97-AF65-F5344CB8AC3E}">
        <p14:creationId xmlns:p14="http://schemas.microsoft.com/office/powerpoint/2010/main" val="166832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70E83-5E9B-E71D-1095-6C24BF89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IOCARIBE GOOS -TAC-OOFS</a:t>
            </a:r>
            <a:br>
              <a:rPr lang="en-US" dirty="0"/>
            </a:br>
            <a:r>
              <a:rPr lang="en-US" dirty="0"/>
              <a:t> Initial Working Group Meeting</a:t>
            </a:r>
            <a:br>
              <a:rPr lang="en-US" dirty="0"/>
            </a:br>
            <a:r>
              <a:rPr lang="en-US" dirty="0"/>
              <a:t>Jan 27, 2024</a:t>
            </a:r>
            <a:br>
              <a:rPr lang="en-US" dirty="0"/>
            </a:b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E6940-2D0E-7878-7F10-93C49ACFB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R" dirty="0"/>
              <a:t>Opprotunity for tsunami community directly interface with ocean observing data centers</a:t>
            </a:r>
          </a:p>
          <a:p>
            <a:r>
              <a:rPr lang="en-PR" dirty="0"/>
              <a:t>Based on the Jan 27 meeting currently looking for volunteers</a:t>
            </a:r>
          </a:p>
          <a:p>
            <a:r>
              <a:rPr lang="en-PR" dirty="0"/>
              <a:t>Possible avenue to standardize data and metadata formats for sea level data.</a:t>
            </a:r>
          </a:p>
          <a:p>
            <a:endParaRPr lang="en-PR" dirty="0"/>
          </a:p>
          <a:p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226550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F284-7E38-4A75-6A36-737876B6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A0058-2261-F87F-17A5-55D91B0C2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R" dirty="0"/>
              <a:t>Currently organizing meetings. </a:t>
            </a:r>
          </a:p>
          <a:p>
            <a:r>
              <a:rPr lang="en-PR"/>
              <a:t>Priority will be the highlighted tasks from the last ICG. </a:t>
            </a:r>
          </a:p>
        </p:txBody>
      </p:sp>
    </p:spTree>
    <p:extLst>
      <p:ext uri="{BB962C8B-B14F-4D97-AF65-F5344CB8AC3E}">
        <p14:creationId xmlns:p14="http://schemas.microsoft.com/office/powerpoint/2010/main" val="249356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5CB3-8E50-161F-6E6B-6EA94CB8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Tasks of the Group: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22E2-4AFC-E86A-25A2-AFCD2F7F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P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Support the operations of a fully interoperable regional tsunami warning system.</a:t>
            </a:r>
            <a:endParaRPr lang="en-P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Support and integrate the work of the subgroups.</a:t>
            </a:r>
            <a:endParaRPr lang="en-P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 a progress report based on the </a:t>
            </a:r>
            <a:r>
              <a:rPr lang="en-PR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Key Performance Indicators </a:t>
            </a:r>
            <a:r>
              <a:rPr lang="en-P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related to the UN ODTP.</a:t>
            </a:r>
            <a:endParaRPr lang="en-P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Establish strategies to enhance the warning system by including the detection, analysis and forecasting of other coastal hazards.</a:t>
            </a:r>
            <a:endParaRPr lang="en-P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Promote the sharing of experience and expertise, and capacity building essential to effective tsunami source characterization, detection and forecasting.</a:t>
            </a:r>
            <a:endParaRPr lang="en-P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243444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C509-9B83-1334-8AA7-C7899D1A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2.1 </a:t>
            </a:r>
            <a:r>
              <a:rPr lang="en-US" dirty="0"/>
              <a:t>Tsunami Source Detection, Identification and Characterization </a:t>
            </a:r>
            <a:endParaRPr lang="en-P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3E4E4-CEA5-3448-2D60-DF8886934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Ensure the effectiveness of the observational system by promoting the open exchange of seismic and other relevant data in real time.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Advise member states on the monitoring and detection capabilities of tsunamigenic sources needed for operating national tsunami warning centre.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Assure the compliance with the agreed standards for the detection systems.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3950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B25C-15D2-89EB-06D5-12579A44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Tsunami Wave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70495-AF7A-BC3D-B86F-660C9662E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Ensure the effectiveness of the observational system by promoting the open exchange of sea level data in real time.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Advise member states on the tsunami monitoring and detection capabilities needed for operating national tsunami warning centres.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Assure the compliance with the agreed standards for the tsunami detection systems.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328123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FA57-1173-CDCD-1682-F4D328F0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Tsunami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D8EE-CA69-D5F7-061F-8C522199A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Define the operational requirements for the monitoring and forecasting systems.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Provide guidance on tsunami forecasting tools to TSPs, NTWCs and provide actionable information to emergency managers.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PR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Explore, experiment and test novel approaches for tsunami forecasting.</a:t>
            </a:r>
            <a:endParaRPr lang="en-P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143955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7099-8EFD-9C47-9F30-65C00F9E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Current Representation of WG 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2B8B-DB82-940C-3CC4-8F4A3D53F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PR" dirty="0"/>
              <a:t>USA (Mainland-7, PR-4, and USVI-1)</a:t>
            </a:r>
          </a:p>
          <a:p>
            <a:r>
              <a:rPr lang="en-PR" dirty="0"/>
              <a:t>Colombia (3)</a:t>
            </a:r>
          </a:p>
          <a:p>
            <a:r>
              <a:rPr lang="en-PR" dirty="0"/>
              <a:t>Costa Rica (3)</a:t>
            </a:r>
          </a:p>
          <a:p>
            <a:r>
              <a:rPr lang="en-PR" dirty="0"/>
              <a:t>Cuba (3)</a:t>
            </a:r>
          </a:p>
          <a:p>
            <a:r>
              <a:rPr lang="en-PR" dirty="0"/>
              <a:t>St. Lucia (3)</a:t>
            </a:r>
          </a:p>
          <a:p>
            <a:r>
              <a:rPr lang="en-PR" dirty="0"/>
              <a:t>France (2)</a:t>
            </a:r>
          </a:p>
          <a:p>
            <a:r>
              <a:rPr lang="en-PR" dirty="0"/>
              <a:t>Guatemala (2)</a:t>
            </a:r>
          </a:p>
          <a:p>
            <a:r>
              <a:rPr lang="en-PR" dirty="0"/>
              <a:t>UK (1)</a:t>
            </a:r>
          </a:p>
          <a:p>
            <a:r>
              <a:rPr lang="en-PR" dirty="0"/>
              <a:t>Venezuela (1)</a:t>
            </a:r>
          </a:p>
        </p:txBody>
      </p:sp>
    </p:spTree>
    <p:extLst>
      <p:ext uri="{BB962C8B-B14F-4D97-AF65-F5344CB8AC3E}">
        <p14:creationId xmlns:p14="http://schemas.microsoft.com/office/powerpoint/2010/main" val="210643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A10C-6E40-F61A-733D-73B1E965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68" y="-135156"/>
            <a:ext cx="10515600" cy="1325563"/>
          </a:xfrm>
        </p:spPr>
        <p:txBody>
          <a:bodyPr/>
          <a:lstStyle/>
          <a:p>
            <a:r>
              <a:rPr lang="en-PR" dirty="0"/>
              <a:t>Sea Level Station Issue: Critical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30E5D4E-C94A-9261-F7A8-F36AE5B73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88" y="1797640"/>
            <a:ext cx="4351338" cy="435133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F26F4A-94A9-7E66-49F6-FA877AA07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438" y="1045270"/>
            <a:ext cx="7097949" cy="57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9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E10C-3E0B-0ED3-7DF7-F01003F6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Reccomendations from Last ICG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8C23-AE45-C83B-7255-F19D504AC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Recommends</a:t>
            </a:r>
            <a:r>
              <a:rPr lang="en-US" sz="18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a study to quantify the impact of outages on tsunami detection parameters and messaging  performance</a:t>
            </a:r>
            <a:r>
              <a:rPr lang="en-PR" sz="1800" dirty="0">
                <a:solidFill>
                  <a:srgbClr val="212121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(Seismic and Sea Level)</a:t>
            </a:r>
          </a:p>
          <a:p>
            <a:r>
              <a:rPr lang="en-US" sz="1800" b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Recommends</a:t>
            </a: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exploring the possibility of densifying seismic network instrumentation with new sea-floor cable technologies (SMART</a:t>
            </a:r>
            <a:r>
              <a:rPr lang="en-PR" sz="1200" dirty="0">
                <a:effectLst/>
              </a:rPr>
              <a:t> </a:t>
            </a:r>
            <a:r>
              <a:rPr lang="en-PR" sz="180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en-US" sz="1800" b="1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Recommends</a:t>
            </a:r>
            <a:r>
              <a:rPr lang="en-US" sz="180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survey of sea-level network operator status updates by WG1 and ITIC-CAR with the goal of improving the uptime of sea-level network, </a:t>
            </a:r>
            <a:endParaRPr lang="en-PR" sz="18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Recommends</a:t>
            </a: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seismic and sea-level network operators seriously consider the experience from Hurricanes Harvey, Irma, Maria and Nate to increase the resilience of sea level facilities to powerful hurricanes;</a:t>
            </a:r>
            <a:endParaRPr lang="en-PR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Recommends </a:t>
            </a:r>
            <a:r>
              <a:rPr lang="en-US" sz="18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adding and upgrading the GNSS stations needed to achieve earthquake detection requirements with sufficient redundancy;</a:t>
            </a:r>
          </a:p>
          <a:p>
            <a:r>
              <a:rPr lang="en-GB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Recommends</a:t>
            </a:r>
            <a:r>
              <a:rPr lang="en-GB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WG2 work with Secretariat to organize an Experts Meetings on “</a:t>
            </a:r>
            <a:r>
              <a:rPr lang="en-GB" sz="1800" dirty="0" err="1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NonSeismic</a:t>
            </a:r>
            <a:r>
              <a:rPr lang="en-GB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Sources of Tsunamis for the Caribbean and Adjacent Regions”</a:t>
            </a:r>
            <a:r>
              <a:rPr lang="en-PR" sz="1200" dirty="0">
                <a:effectLst/>
                <a:highlight>
                  <a:srgbClr val="FFFF00"/>
                </a:highlight>
              </a:rPr>
              <a:t> </a:t>
            </a:r>
            <a:endParaRPr lang="en-PR" sz="180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R" sz="1800" dirty="0">
              <a:solidFill>
                <a:srgbClr val="21212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211904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78C1-329D-0592-70E8-1E4CCB1C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R" dirty="0"/>
              <a:t>Reccomendations from Last ICG 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B6099-D44C-392D-D9C2-78D09863C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Recommends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WG2 compile and prioritize a list of non-seismic sources; encourages models of scenarios to be available, when possible</a:t>
            </a:r>
            <a:r>
              <a:rPr lang="en-PR" dirty="0">
                <a:effectLst/>
              </a:rPr>
              <a:t> </a:t>
            </a:r>
            <a:endParaRPr lang="en-PR" dirty="0"/>
          </a:p>
        </p:txBody>
      </p:sp>
    </p:spTree>
    <p:extLst>
      <p:ext uri="{BB962C8B-B14F-4D97-AF65-F5344CB8AC3E}">
        <p14:creationId xmlns:p14="http://schemas.microsoft.com/office/powerpoint/2010/main" val="52556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544</Words>
  <Application>Microsoft Macintosh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Office Theme</vt:lpstr>
      <vt:lpstr>WG2: Tsunami Detection, Analysis and Forecasting</vt:lpstr>
      <vt:lpstr>Tasks of the Group: General</vt:lpstr>
      <vt:lpstr>2.1 Tsunami Source Detection, Identification and Characterization </vt:lpstr>
      <vt:lpstr>Tsunami Wave Detection</vt:lpstr>
      <vt:lpstr>Tsunami Forecasting</vt:lpstr>
      <vt:lpstr>Current Representation of WG Member</vt:lpstr>
      <vt:lpstr>Sea Level Station Issue: Critical</vt:lpstr>
      <vt:lpstr>Reccomendations from Last ICG </vt:lpstr>
      <vt:lpstr>Reccomendations from Last ICG Cont..</vt:lpstr>
      <vt:lpstr>IOCARIBE GOOS -TAC-OOFS  Initial Working Group Meeting Jan 27, 2024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WG2: Tsunami Detection, Analysis and Forecasting</dc:title>
  <dc:creator>Elizabeth Vanacore</dc:creator>
  <cp:lastModifiedBy>Elizabeth Vanacore</cp:lastModifiedBy>
  <cp:revision>11</cp:revision>
  <dcterms:created xsi:type="dcterms:W3CDTF">2024-01-31T20:21:27Z</dcterms:created>
  <dcterms:modified xsi:type="dcterms:W3CDTF">2024-01-31T21:38:26Z</dcterms:modified>
</cp:coreProperties>
</file>