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microsoft.com/office/2020/02/relationships/classificationlabels" Target="docMetadata/LabelInfo.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69" r:id="rId1"/>
    <p:sldMasterId id="2147483672" r:id="rId2"/>
  </p:sldMasterIdLst>
  <p:notesMasterIdLst>
    <p:notesMasterId r:id="rId18"/>
  </p:notesMasterIdLst>
  <p:sldIdLst>
    <p:sldId id="412" r:id="rId3"/>
    <p:sldId id="413" r:id="rId4"/>
    <p:sldId id="408" r:id="rId5"/>
    <p:sldId id="414" r:id="rId6"/>
    <p:sldId id="256" r:id="rId7"/>
    <p:sldId id="304" r:id="rId8"/>
    <p:sldId id="295" r:id="rId9"/>
    <p:sldId id="296" r:id="rId10"/>
    <p:sldId id="297" r:id="rId11"/>
    <p:sldId id="301" r:id="rId12"/>
    <p:sldId id="302" r:id="rId13"/>
    <p:sldId id="298" r:id="rId14"/>
    <p:sldId id="299" r:id="rId15"/>
    <p:sldId id="415" r:id="rId16"/>
    <p:sldId id="300" r:id="rId17"/>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686A492-17ED-4685-AF05-E541D5E8E220}">
  <a:tblStyle styleId="{A686A492-17ED-4685-AF05-E541D5E8E22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179" autoAdjust="0"/>
    <p:restoredTop sz="94660"/>
  </p:normalViewPr>
  <p:slideViewPr>
    <p:cSldViewPr snapToGrid="0">
      <p:cViewPr varScale="1">
        <p:scale>
          <a:sx n="93" d="100"/>
          <a:sy n="93" d="100"/>
        </p:scale>
        <p:origin x="384" y="6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notesMaster" Target="notesMasters/notesMaster1.xml"/><Relationship Id="rId3" Type="http://schemas.openxmlformats.org/officeDocument/2006/relationships/slide" Target="slides/slide1.xml"/><Relationship Id="rId21"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slide" Target="slides/slide13.xml"/><Relationship Id="rId10" Type="http://schemas.openxmlformats.org/officeDocument/2006/relationships/slide" Target="slides/slide8.xml"/><Relationship Id="rId19"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oleObject" Target="file:///C:\Users\a_clausen\Downloads\Satellite%20Events%20-%202024%20Ocean%20Decade%20Conference%20(4).xlsx"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995" b="1" i="0" u="none" strike="noStrike" kern="1200" cap="all" spc="100" normalizeH="0" baseline="0">
                <a:solidFill>
                  <a:schemeClr val="lt1"/>
                </a:solidFill>
                <a:latin typeface="+mn-lt"/>
                <a:ea typeface="+mn-ea"/>
                <a:cs typeface="+mn-cs"/>
              </a:defRPr>
            </a:pPr>
            <a:r>
              <a:rPr lang="en-US"/>
              <a:t>Distribution of Challenges addressed by satellite events</a:t>
            </a:r>
          </a:p>
        </c:rich>
      </c:tx>
      <c:overlay val="0"/>
      <c:spPr>
        <a:noFill/>
        <a:ln>
          <a:noFill/>
        </a:ln>
        <a:effectLst/>
      </c:spPr>
      <c:txPr>
        <a:bodyPr rot="0" spcFirstLastPara="1" vertOverflow="ellipsis" vert="horz" wrap="square" anchor="ctr" anchorCtr="1"/>
        <a:lstStyle/>
        <a:p>
          <a:pPr>
            <a:defRPr sz="1995" b="1" i="0" u="none" strike="noStrike" kern="1200" cap="all" spc="100" normalizeH="0" baseline="0">
              <a:solidFill>
                <a:schemeClr val="lt1"/>
              </a:solidFill>
              <a:latin typeface="+mn-lt"/>
              <a:ea typeface="+mn-ea"/>
              <a:cs typeface="+mn-cs"/>
            </a:defRPr>
          </a:pPr>
          <a:endParaRPr lang="fr-FR"/>
        </a:p>
      </c:txPr>
    </c:title>
    <c:autoTitleDeleted val="0"/>
    <c:plotArea>
      <c:layout/>
      <c:barChart>
        <c:barDir val="col"/>
        <c:grouping val="clustered"/>
        <c:varyColors val="0"/>
        <c:ser>
          <c:idx val="0"/>
          <c:order val="0"/>
          <c:tx>
            <c:strRef>
              <c:f>'Decade Challenge'!$G$3</c:f>
              <c:strCache>
                <c:ptCount val="1"/>
                <c:pt idx="0">
                  <c:v>Number of submissions</c:v>
                </c:pt>
              </c:strCache>
            </c:strRef>
          </c:tx>
          <c:spPr>
            <a:pattFill prst="ltUpDiag">
              <a:fgClr>
                <a:schemeClr val="accent1"/>
              </a:fgClr>
              <a:bgClr>
                <a:schemeClr val="lt1"/>
              </a:bgClr>
            </a:pattFill>
            <a:ln>
              <a:noFill/>
            </a:ln>
            <a:effectLst/>
          </c:spPr>
          <c:invertIfNegative val="0"/>
          <c:dLbls>
            <c:spPr>
              <a:solidFill>
                <a:schemeClr val="accent1">
                  <a:alpha val="70000"/>
                </a:schemeClr>
              </a:solid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accent1">
                          <a:lumMod val="60000"/>
                          <a:lumOff val="40000"/>
                        </a:schemeClr>
                      </a:solidFill>
                    </a:ln>
                    <a:effectLst/>
                  </c:spPr>
                </c15:leaderLines>
              </c:ext>
            </c:extLst>
          </c:dLbls>
          <c:cat>
            <c:strRef>
              <c:f>'Decade Challenge'!$F$4:$F$14</c:f>
              <c:strCache>
                <c:ptCount val="11"/>
                <c:pt idx="0">
                  <c:v>Challenge 1 - Pollution </c:v>
                </c:pt>
                <c:pt idx="1">
                  <c:v>Challenge 2 - Ecosystems</c:v>
                </c:pt>
                <c:pt idx="2">
                  <c:v>Challenge 3 - Blue Food</c:v>
                </c:pt>
                <c:pt idx="3">
                  <c:v>Challenge 4 - Sust Ocean Economy</c:v>
                </c:pt>
                <c:pt idx="4">
                  <c:v>Challenge 5 - Ocean Climate</c:v>
                </c:pt>
                <c:pt idx="5">
                  <c:v>Challenge 6 - Resilience</c:v>
                </c:pt>
                <c:pt idx="6">
                  <c:v>Challenge 7 - Observations</c:v>
                </c:pt>
                <c:pt idx="7">
                  <c:v>Challenge 8 - Data</c:v>
                </c:pt>
                <c:pt idx="8">
                  <c:v>Challenge 9 - Capacity Devt</c:v>
                </c:pt>
                <c:pt idx="9">
                  <c:v>Challenge 10 - ILK and OL</c:v>
                </c:pt>
                <c:pt idx="10">
                  <c:v>All Decade Challenges</c:v>
                </c:pt>
              </c:strCache>
            </c:strRef>
          </c:cat>
          <c:val>
            <c:numRef>
              <c:f>'Decade Challenge'!$G$4:$G$14</c:f>
              <c:numCache>
                <c:formatCode>General</c:formatCode>
                <c:ptCount val="11"/>
                <c:pt idx="0">
                  <c:v>24</c:v>
                </c:pt>
                <c:pt idx="1">
                  <c:v>43</c:v>
                </c:pt>
                <c:pt idx="2">
                  <c:v>16</c:v>
                </c:pt>
                <c:pt idx="3">
                  <c:v>30</c:v>
                </c:pt>
                <c:pt idx="4">
                  <c:v>47</c:v>
                </c:pt>
                <c:pt idx="5">
                  <c:v>7</c:v>
                </c:pt>
                <c:pt idx="6">
                  <c:v>20</c:v>
                </c:pt>
                <c:pt idx="7">
                  <c:v>14</c:v>
                </c:pt>
                <c:pt idx="8">
                  <c:v>24</c:v>
                </c:pt>
                <c:pt idx="9">
                  <c:v>87</c:v>
                </c:pt>
                <c:pt idx="10">
                  <c:v>14</c:v>
                </c:pt>
              </c:numCache>
            </c:numRef>
          </c:val>
          <c:extLst>
            <c:ext xmlns:c16="http://schemas.microsoft.com/office/drawing/2014/chart" uri="{C3380CC4-5D6E-409C-BE32-E72D297353CC}">
              <c16:uniqueId val="{00000000-3B9A-483A-B708-0DDB034969B4}"/>
            </c:ext>
          </c:extLst>
        </c:ser>
        <c:dLbls>
          <c:dLblPos val="outEnd"/>
          <c:showLegendKey val="0"/>
          <c:showVal val="1"/>
          <c:showCatName val="0"/>
          <c:showSerName val="0"/>
          <c:showPercent val="0"/>
          <c:showBubbleSize val="0"/>
        </c:dLbls>
        <c:gapWidth val="269"/>
        <c:overlap val="-20"/>
        <c:axId val="513090543"/>
        <c:axId val="874299807"/>
      </c:barChart>
      <c:catAx>
        <c:axId val="513090543"/>
        <c:scaling>
          <c:orientation val="minMax"/>
        </c:scaling>
        <c:delete val="0"/>
        <c:axPos val="b"/>
        <c:majorGridlines>
          <c:spPr>
            <a:ln w="9525" cap="flat" cmpd="sng" algn="ctr">
              <a:solidFill>
                <a:schemeClr val="lt1">
                  <a:alpha val="25000"/>
                </a:schemeClr>
              </a:solidFill>
              <a:round/>
            </a:ln>
            <a:effectLst/>
          </c:spPr>
        </c:majorGridlines>
        <c:numFmt formatCode="General" sourceLinked="1"/>
        <c:majorTickMark val="none"/>
        <c:minorTickMark val="none"/>
        <c:tickLblPos val="nextTo"/>
        <c:spPr>
          <a:noFill/>
          <a:ln w="3175" cap="flat" cmpd="sng" algn="ctr">
            <a:solidFill>
              <a:schemeClr val="accent1">
                <a:lumMod val="60000"/>
                <a:lumOff val="40000"/>
              </a:schemeClr>
            </a:solidFill>
            <a:round/>
          </a:ln>
          <a:effectLst/>
        </c:spPr>
        <c:txPr>
          <a:bodyPr rot="-60000000" spcFirstLastPara="1" vertOverflow="ellipsis" vert="horz" wrap="square" anchor="ctr" anchorCtr="1"/>
          <a:lstStyle/>
          <a:p>
            <a:pPr>
              <a:defRPr sz="800" b="0" i="0" u="none" strike="noStrike" kern="1200" cap="all" spc="150" normalizeH="0" baseline="0">
                <a:solidFill>
                  <a:schemeClr val="lt1"/>
                </a:solidFill>
                <a:latin typeface="+mn-lt"/>
                <a:ea typeface="+mn-ea"/>
                <a:cs typeface="+mn-cs"/>
              </a:defRPr>
            </a:pPr>
            <a:endParaRPr lang="fr-FR"/>
          </a:p>
        </c:txPr>
        <c:crossAx val="874299807"/>
        <c:crosses val="autoZero"/>
        <c:auto val="1"/>
        <c:lblAlgn val="ctr"/>
        <c:lblOffset val="100"/>
        <c:noMultiLvlLbl val="0"/>
      </c:catAx>
      <c:valAx>
        <c:axId val="874299807"/>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lt1"/>
                </a:solidFill>
                <a:latin typeface="+mn-lt"/>
                <a:ea typeface="+mn-ea"/>
                <a:cs typeface="+mn-cs"/>
              </a:defRPr>
            </a:pPr>
            <a:endParaRPr lang="fr-FR"/>
          </a:p>
        </c:txPr>
        <c:crossAx val="51309054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accent1"/>
    </a:solidFill>
    <a:ln w="9525" cap="flat" cmpd="sng" algn="ctr">
      <a:solidFill>
        <a:schemeClr val="accent1"/>
      </a:solidFill>
      <a:round/>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4">
  <cs:axisTitle>
    <cs:lnRef idx="0"/>
    <cs:fillRef idx="0"/>
    <cs:effectRef idx="0"/>
    <cs:fontRef idx="minor">
      <a:schemeClr val="lt1"/>
    </cs:fontRef>
    <cs:defRPr sz="1197" b="1" kern="1200"/>
  </cs:axisTitle>
  <cs:categoryAxis>
    <cs:lnRef idx="0">
      <cs:styleClr val="0"/>
    </cs:lnRef>
    <cs:fillRef idx="0"/>
    <cs:effectRef idx="0"/>
    <cs:fontRef idx="minor">
      <a:schemeClr val="lt1"/>
    </cs:fontRef>
    <cs:spPr>
      <a:ln w="3175" cap="flat" cmpd="sng" algn="ctr">
        <a:solidFill>
          <a:schemeClr val="phClr">
            <a:lumMod val="60000"/>
            <a:lumOff val="40000"/>
          </a:schemeClr>
        </a:solidFill>
        <a:round/>
      </a:ln>
    </cs:spPr>
    <cs:defRPr sz="1064" kern="1200" cap="all" spc="150" normalizeH="0" baseline="0"/>
  </cs:categoryAxis>
  <cs:chartArea>
    <cs:lnRef idx="0">
      <cs:styleClr val="0"/>
    </cs:lnRef>
    <cs:fillRef idx="0">
      <cs:styleClr val="0"/>
    </cs:fillRef>
    <cs:effectRef idx="0"/>
    <cs:fontRef idx="minor">
      <a:schemeClr val="dk1"/>
    </cs:fontRef>
    <cs:spPr>
      <a:solidFill>
        <a:schemeClr val="phClr"/>
      </a:solidFill>
      <a:ln w="9525" cap="flat" cmpd="sng" algn="ctr">
        <a:solidFill>
          <a:schemeClr val="phClr"/>
        </a:solidFill>
        <a:round/>
      </a:ln>
    </cs:spPr>
    <cs:defRPr sz="1330" kern="1200"/>
  </cs:chartArea>
  <cs:dataLabel>
    <cs:lnRef idx="0"/>
    <cs:fillRef idx="0">
      <cs:styleClr val="auto"/>
    </cs:fillRef>
    <cs:effectRef idx="0"/>
    <cs:fontRef idx="minor">
      <a:schemeClr val="lt1"/>
    </cs:fontRef>
    <cs:spPr>
      <a:solidFill>
        <a:schemeClr val="phClr">
          <a:alpha val="70000"/>
        </a:schemeClr>
      </a:solidFill>
    </cs:spPr>
    <cs:defRPr sz="1197" kern="1200"/>
  </cs:dataLabel>
  <cs:dataLabelCallout>
    <cs:lnRef idx="0">
      <cs:styleClr val="auto"/>
    </cs:lnRef>
    <cs:fillRef idx="0"/>
    <cs:effectRef idx="0"/>
    <cs:fontRef idx="minor">
      <cs:styleClr val="auto"/>
    </cs:fontRef>
    <cs:spPr>
      <a:solidFill>
        <a:schemeClr val="lt1"/>
      </a:solidFill>
      <a:ln>
        <a:solidFill>
          <a:schemeClr val="ph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pattFill prst="ltUpDiag">
        <a:fgClr>
          <a:schemeClr val="phClr"/>
        </a:fgClr>
        <a:bgClr>
          <a:schemeClr val="lt1"/>
        </a:bgClr>
      </a:pattFill>
    </cs:spPr>
  </cs:dataPoint>
  <cs:dataPoint3D>
    <cs:lnRef idx="0"/>
    <cs:fillRef idx="0">
      <cs:styleClr val="auto"/>
    </cs:fillRef>
    <cs:effectRef idx="0"/>
    <cs:fontRef idx="minor">
      <a:schemeClr val="dk1"/>
    </cs:fontRef>
    <cs:spPr>
      <a:pattFill prst="ltUpDiag">
        <a:fgClr>
          <a:schemeClr val="phClr"/>
        </a:fgClr>
        <a:bgClr>
          <a:schemeClr val="lt1"/>
        </a:bgClr>
      </a:pattFill>
    </cs:spPr>
  </cs:dataPoint3D>
  <cs:dataPointLine>
    <cs:lnRef idx="0">
      <cs:styleClr val="auto"/>
    </cs:lnRef>
    <cs:fillRef idx="0"/>
    <cs:effectRef idx="0">
      <cs:styleClr val="auto"/>
    </cs:effectRef>
    <cs:fontRef idx="minor">
      <a:schemeClr val="dk1"/>
    </cs:fontRef>
    <cs:spPr>
      <a:ln w="34925" cap="rnd">
        <a:solidFill>
          <a:schemeClr val="lt1"/>
        </a:solidFill>
        <a:round/>
      </a:ln>
      <a:effectLst>
        <a:outerShdw dist="25400" dir="2700000" algn="tl" rotWithShape="0">
          <a:schemeClr val="phClr"/>
        </a:outerShdw>
      </a:effectLst>
    </cs:spPr>
  </cs:dataPointLine>
  <cs:dataPointMarker>
    <cs:lnRef idx="0"/>
    <cs:fillRef idx="0">
      <cs:styleClr val="auto"/>
    </cs:fillRef>
    <cs:effectRef idx="0"/>
    <cs:fontRef idx="minor">
      <a:schemeClr val="dk1"/>
    </cs:fontRef>
    <cs:spPr>
      <a:solidFill>
        <a:schemeClr val="phClr"/>
      </a:solidFill>
      <a:ln w="22225">
        <a:solidFill>
          <a:schemeClr val="lt1"/>
        </a:solidFill>
        <a:round/>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styleClr val="0"/>
    </cs:lnRef>
    <cs:fillRef idx="0"/>
    <cs:effectRef idx="0"/>
    <cs:fontRef idx="minor">
      <a:schemeClr val="lt1"/>
    </cs:fontRef>
    <cs:spPr>
      <a:ln w="9525">
        <a:solidFill>
          <a:schemeClr val="phClr">
            <a:lumMod val="60000"/>
            <a:lumOff val="40000"/>
          </a:schemeClr>
        </a:solidFill>
      </a:ln>
    </cs:spPr>
    <cs:defRPr sz="1197" kern="1200"/>
  </cs:dataTable>
  <cs:downBar>
    <cs:lnRef idx="0">
      <cs:styleClr val="0"/>
    </cs:lnRef>
    <cs:fillRef idx="0"/>
    <cs:effectRef idx="0"/>
    <cs:fontRef idx="minor">
      <a:schemeClr val="dk1"/>
    </cs:fontRef>
    <cs:spPr>
      <a:solidFill>
        <a:schemeClr val="dk1">
          <a:lumMod val="35000"/>
          <a:lumOff val="65000"/>
        </a:schemeClr>
      </a:solidFill>
      <a:ln w="9525">
        <a:solidFill>
          <a:schemeClr val="phClr">
            <a:lumMod val="60000"/>
            <a:lumOff val="40000"/>
          </a:schemeClr>
        </a:solidFill>
      </a:ln>
    </cs:spPr>
  </cs:downBar>
  <cs:dropLine>
    <cs:lnRef idx="0">
      <cs:styleClr val="0"/>
    </cs:lnRef>
    <cs:fillRef idx="0"/>
    <cs:effectRef idx="0"/>
    <cs:fontRef idx="minor">
      <a:schemeClr val="dk1"/>
    </cs:fontRef>
    <cs:spPr>
      <a:ln w="9525">
        <a:solidFill>
          <a:schemeClr val="phClr">
            <a:lumMod val="60000"/>
            <a:lumOff val="40000"/>
          </a:schemeClr>
        </a:solidFill>
        <a:prstDash val="dash"/>
      </a:ln>
    </cs:spPr>
  </cs:dropLine>
  <cs:errorBar>
    <cs:lnRef idx="0">
      <cs:styleClr val="0"/>
    </cs:lnRef>
    <cs:fillRef idx="0"/>
    <cs:effectRef idx="0"/>
    <cs:fontRef idx="minor">
      <a:schemeClr val="dk1"/>
    </cs:fontRef>
    <cs:spPr>
      <a:ln w="9525">
        <a:solidFill>
          <a:schemeClr val="phClr">
            <a:lumMod val="60000"/>
            <a:lumOff val="40000"/>
          </a:schemeClr>
        </a:solidFill>
        <a:round/>
      </a:ln>
      <a:effectLst>
        <a:glow rad="25400">
          <a:schemeClr val="lt1"/>
        </a:glow>
      </a:effectLst>
    </cs:spPr>
  </cs:errorBar>
  <cs:floor>
    <cs:lnRef idx="0"/>
    <cs:fillRef idx="0"/>
    <cs:effectRef idx="0"/>
    <cs:fontRef idx="minor">
      <a:schemeClr val="dk1"/>
    </cs:fontRef>
  </cs:floor>
  <cs:gridlineMajor>
    <cs:lnRef idx="0">
      <cs:styleClr val="0"/>
    </cs:lnRef>
    <cs:fillRef idx="0"/>
    <cs:effectRef idx="0"/>
    <cs:fontRef idx="minor">
      <a:schemeClr val="dk1"/>
    </cs:fontRef>
    <cs:spPr>
      <a:ln w="9525" cap="flat" cmpd="sng" algn="ctr">
        <a:solidFill>
          <a:schemeClr val="lt1">
            <a:alpha val="25000"/>
          </a:schemeClr>
        </a:solidFill>
        <a:round/>
      </a:ln>
    </cs:spPr>
  </cs:gridlineMajor>
  <cs:gridlineMinor>
    <cs:lnRef idx="0">
      <cs:styleClr val="0"/>
    </cs:lnRef>
    <cs:fillRef idx="0"/>
    <cs:effectRef idx="0"/>
    <cs:fontRef idx="minor">
      <a:schemeClr val="dk1"/>
    </cs:fontRef>
    <cs:spPr>
      <a:ln>
        <a:solidFill>
          <a:schemeClr val="lt1">
            <a:alpha val="10000"/>
          </a:schemeClr>
        </a:solidFill>
      </a:ln>
    </cs:spPr>
  </cs:gridlineMinor>
  <cs:hiLoLine>
    <cs:lnRef idx="0">
      <cs:styleClr val="0"/>
    </cs:lnRef>
    <cs:fillRef idx="0"/>
    <cs:effectRef idx="0"/>
    <cs:fontRef idx="minor">
      <a:schemeClr val="dk1"/>
    </cs:fontRef>
    <cs:spPr>
      <a:ln w="9525">
        <a:solidFill>
          <a:schemeClr val="phClr">
            <a:lumMod val="60000"/>
            <a:lumOff val="40000"/>
          </a:schemeClr>
        </a:solidFill>
        <a:prstDash val="dash"/>
      </a:ln>
    </cs:spPr>
  </cs:hiLoLine>
  <cs:leaderLine>
    <cs:lnRef idx="0">
      <cs:styleClr val="0"/>
    </cs:lnRef>
    <cs:fillRef idx="0"/>
    <cs:effectRef idx="0"/>
    <cs:fontRef idx="minor">
      <a:schemeClr val="dk1"/>
    </cs:fontRef>
    <cs:spPr>
      <a:ln w="9525">
        <a:solidFill>
          <a:schemeClr val="phClr">
            <a:lumMod val="60000"/>
            <a:lumOff val="40000"/>
          </a:schemeClr>
        </a:solidFill>
      </a:ln>
    </cs:spPr>
  </cs:leaderLine>
  <cs:legend>
    <cs:lnRef idx="0"/>
    <cs:fillRef idx="0"/>
    <cs:effectRef idx="0"/>
    <cs:fontRef idx="minor">
      <a:schemeClr val="lt1"/>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styleClr val="0"/>
    </cs:lnRef>
    <cs:fillRef idx="0"/>
    <cs:effectRef idx="0"/>
    <cs:fontRef idx="minor">
      <a:schemeClr val="lt1"/>
    </cs:fontRef>
    <cs:spPr>
      <a:ln w="3175" cap="flat" cmpd="sng" algn="ctr">
        <a:solidFill>
          <a:schemeClr val="phClr">
            <a:lumMod val="60000"/>
            <a:lumOff val="40000"/>
          </a:schemeClr>
        </a:solidFill>
        <a:round/>
      </a:ln>
    </cs:spPr>
    <cs:defRPr sz="1197" kern="1200"/>
  </cs:seriesAxis>
  <cs:seriesLine>
    <cs:lnRef idx="0">
      <cs:styleClr val="0"/>
    </cs:lnRef>
    <cs:fillRef idx="0"/>
    <cs:effectRef idx="0"/>
    <cs:fontRef idx="minor">
      <a:schemeClr val="dk1"/>
    </cs:fontRef>
    <cs:spPr>
      <a:ln w="9525">
        <a:solidFill>
          <a:schemeClr val="phClr">
            <a:lumMod val="60000"/>
            <a:lumOff val="40000"/>
            <a:tint val="50000"/>
          </a:schemeClr>
        </a:solidFill>
        <a:prstDash val="dash"/>
      </a:ln>
    </cs:spPr>
  </cs:seriesLine>
  <cs:title>
    <cs:lnRef idx="0"/>
    <cs:fillRef idx="0"/>
    <cs:effectRef idx="0"/>
    <cs:fontRef idx="minor">
      <a:schemeClr val="lt1"/>
    </cs:fontRef>
    <cs:defRPr sz="1995" b="1" kern="1200" cap="all" spc="100" normalizeH="0" baseline="0"/>
  </cs:title>
  <cs:trendline>
    <cs:lnRef idx="0"/>
    <cs:fillRef idx="0"/>
    <cs:effectRef idx="0"/>
    <cs:fontRef idx="minor">
      <a:schemeClr val="dk1"/>
    </cs:fontRef>
    <cs:spPr>
      <a:ln w="28575" cap="rnd">
        <a:solidFill>
          <a:schemeClr val="lt1">
            <a:alpha val="50000"/>
          </a:schemeClr>
        </a:solidFill>
        <a:round/>
      </a:ln>
    </cs:spPr>
  </cs:trendline>
  <cs:trendlineLabel>
    <cs:lnRef idx="0"/>
    <cs:fillRef idx="0"/>
    <cs:effectRef idx="0"/>
    <cs:fontRef idx="minor">
      <a:schemeClr val="lt1"/>
    </cs:fontRef>
    <cs:defRPr sz="1197" kern="1200"/>
  </cs:trendlineLabel>
  <cs:upBar>
    <cs:lnRef idx="0">
      <cs:styleClr val="0"/>
    </cs:lnRef>
    <cs:fillRef idx="0"/>
    <cs:effectRef idx="0"/>
    <cs:fontRef idx="minor">
      <a:schemeClr val="dk1"/>
    </cs:fontRef>
    <cs:spPr>
      <a:solidFill>
        <a:schemeClr val="lt1">
          <a:lumMod val="95000"/>
        </a:schemeClr>
      </a:solidFill>
      <a:ln w="9525">
        <a:solidFill>
          <a:schemeClr val="phClr">
            <a:lumMod val="60000"/>
            <a:lumOff val="40000"/>
          </a:schemeClr>
        </a:solidFill>
      </a:ln>
    </cs:spPr>
  </cs:upBar>
  <cs:valueAxis>
    <cs:lnRef idx="0"/>
    <cs:fillRef idx="0"/>
    <cs:effectRef idx="0"/>
    <cs:fontRef idx="minor">
      <a:schemeClr val="lt1"/>
    </cs:fontRef>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E9F1317-7731-405A-BBA3-1631317C9310}" type="doc">
      <dgm:prSet loTypeId="urn:microsoft.com/office/officeart/2005/8/layout/hList3" loCatId="list" qsTypeId="urn:microsoft.com/office/officeart/2005/8/quickstyle/simple1" qsCatId="simple" csTypeId="urn:microsoft.com/office/officeart/2005/8/colors/accent1_3" csCatId="accent1" phldr="1"/>
      <dgm:spPr/>
      <dgm:t>
        <a:bodyPr/>
        <a:lstStyle/>
        <a:p>
          <a:endParaRPr lang="fr-FR"/>
        </a:p>
      </dgm:t>
    </dgm:pt>
    <dgm:pt modelId="{69B41108-D9AF-48F6-987E-7FEDCE92C54B}">
      <dgm:prSet phldrT="[Text]"/>
      <dgm:spPr/>
      <dgm:t>
        <a:bodyPr/>
        <a:lstStyle/>
        <a:p>
          <a:pPr>
            <a:buFont typeface="Arial" panose="020B0604020202020204" pitchFamily="34" charset="0"/>
            <a:buChar char="•"/>
          </a:pPr>
          <a:r>
            <a:rPr lang="en-US" b="1"/>
            <a:t>Ocean Decade Week </a:t>
          </a:r>
        </a:p>
        <a:p>
          <a:pPr>
            <a:buFont typeface="Arial" panose="020B0604020202020204" pitchFamily="34" charset="0"/>
            <a:buChar char="•"/>
          </a:pPr>
          <a:r>
            <a:rPr lang="en-US">
              <a:highlight>
                <a:srgbClr val="FCC002"/>
              </a:highlight>
            </a:rPr>
            <a:t>8 – 12 April 2024</a:t>
          </a:r>
          <a:endParaRPr lang="fr-FR">
            <a:highlight>
              <a:srgbClr val="FCC002"/>
            </a:highlight>
          </a:endParaRPr>
        </a:p>
      </dgm:t>
    </dgm:pt>
    <dgm:pt modelId="{46C56255-92FE-4CB1-9C6D-B789E420E38E}" type="parTrans" cxnId="{B78D75EC-9841-499B-BF2B-5F511E1D52D6}">
      <dgm:prSet/>
      <dgm:spPr/>
      <dgm:t>
        <a:bodyPr/>
        <a:lstStyle/>
        <a:p>
          <a:endParaRPr lang="fr-FR"/>
        </a:p>
      </dgm:t>
    </dgm:pt>
    <dgm:pt modelId="{E51FA9E2-1BE1-4CEF-9660-FC3D011CE0D0}" type="sibTrans" cxnId="{B78D75EC-9841-499B-BF2B-5F511E1D52D6}">
      <dgm:prSet/>
      <dgm:spPr/>
      <dgm:t>
        <a:bodyPr/>
        <a:lstStyle/>
        <a:p>
          <a:endParaRPr lang="fr-FR"/>
        </a:p>
      </dgm:t>
    </dgm:pt>
    <dgm:pt modelId="{7013D7FD-0334-46AD-9E1B-B53A5824B600}">
      <dgm:prSet phldrT="[Text]"/>
      <dgm:spPr/>
      <dgm:t>
        <a:bodyPr/>
        <a:lstStyle/>
        <a:p>
          <a:r>
            <a:rPr lang="en-US">
              <a:highlight>
                <a:srgbClr val="FCC002"/>
              </a:highlight>
            </a:rPr>
            <a:t>8 - 9 April 2024: </a:t>
          </a:r>
          <a:r>
            <a:rPr lang="en-US"/>
            <a:t>Partner-led Satellite Events in various venues </a:t>
          </a:r>
          <a:endParaRPr lang="fr-FR"/>
        </a:p>
      </dgm:t>
    </dgm:pt>
    <dgm:pt modelId="{32616E3B-3C76-4C2C-849A-4266479791EF}" type="parTrans" cxnId="{946065FA-BE80-4879-A6C5-0B42A861F4D4}">
      <dgm:prSet/>
      <dgm:spPr/>
      <dgm:t>
        <a:bodyPr/>
        <a:lstStyle/>
        <a:p>
          <a:endParaRPr lang="fr-FR"/>
        </a:p>
      </dgm:t>
    </dgm:pt>
    <dgm:pt modelId="{2EE178FA-CDEE-492E-951F-2695C11EE985}" type="sibTrans" cxnId="{946065FA-BE80-4879-A6C5-0B42A861F4D4}">
      <dgm:prSet/>
      <dgm:spPr/>
      <dgm:t>
        <a:bodyPr/>
        <a:lstStyle/>
        <a:p>
          <a:endParaRPr lang="fr-FR"/>
        </a:p>
      </dgm:t>
    </dgm:pt>
    <dgm:pt modelId="{C66CBB99-39C3-4250-8955-0E6A18221653}">
      <dgm:prSet phldrT="[Text]"/>
      <dgm:spPr/>
      <dgm:t>
        <a:bodyPr/>
        <a:lstStyle/>
        <a:p>
          <a:r>
            <a:rPr lang="en-US">
              <a:highlight>
                <a:srgbClr val="FCC002"/>
              </a:highlight>
            </a:rPr>
            <a:t>10 - 12 April 2024:</a:t>
          </a:r>
        </a:p>
        <a:p>
          <a:r>
            <a:rPr lang="en-US"/>
            <a:t> 2024 Ocean Decade Conference </a:t>
          </a:r>
          <a:endParaRPr lang="fr-FR"/>
        </a:p>
      </dgm:t>
    </dgm:pt>
    <dgm:pt modelId="{8C63FAEA-5ED9-42FA-8BD8-4CDB04AEFC72}" type="parTrans" cxnId="{F62F445F-C410-41B6-8E2A-BD3AC682FD17}">
      <dgm:prSet/>
      <dgm:spPr/>
      <dgm:t>
        <a:bodyPr/>
        <a:lstStyle/>
        <a:p>
          <a:endParaRPr lang="fr-FR"/>
        </a:p>
      </dgm:t>
    </dgm:pt>
    <dgm:pt modelId="{F3A0F5BE-5326-49F5-B16F-EAAB70CFE3A6}" type="sibTrans" cxnId="{F62F445F-C410-41B6-8E2A-BD3AC682FD17}">
      <dgm:prSet/>
      <dgm:spPr/>
      <dgm:t>
        <a:bodyPr/>
        <a:lstStyle/>
        <a:p>
          <a:endParaRPr lang="fr-FR"/>
        </a:p>
      </dgm:t>
    </dgm:pt>
    <dgm:pt modelId="{D8E2C425-3C01-4FA0-8E68-C3D521A66343}" type="pres">
      <dgm:prSet presAssocID="{2E9F1317-7731-405A-BBA3-1631317C9310}" presName="composite" presStyleCnt="0">
        <dgm:presLayoutVars>
          <dgm:chMax val="1"/>
          <dgm:dir/>
          <dgm:resizeHandles val="exact"/>
        </dgm:presLayoutVars>
      </dgm:prSet>
      <dgm:spPr/>
    </dgm:pt>
    <dgm:pt modelId="{0F96A9CA-82F2-4EC6-A11E-1BEBA3E2EA15}" type="pres">
      <dgm:prSet presAssocID="{69B41108-D9AF-48F6-987E-7FEDCE92C54B}" presName="roof" presStyleLbl="dkBgShp" presStyleIdx="0" presStyleCnt="2"/>
      <dgm:spPr/>
    </dgm:pt>
    <dgm:pt modelId="{AF0ACD85-CF62-4F97-BDB7-40F28668241F}" type="pres">
      <dgm:prSet presAssocID="{69B41108-D9AF-48F6-987E-7FEDCE92C54B}" presName="pillars" presStyleCnt="0"/>
      <dgm:spPr/>
    </dgm:pt>
    <dgm:pt modelId="{D366D919-7CD7-4100-A2BF-5B9E0BF92080}" type="pres">
      <dgm:prSet presAssocID="{69B41108-D9AF-48F6-987E-7FEDCE92C54B}" presName="pillar1" presStyleLbl="node1" presStyleIdx="0" presStyleCnt="2">
        <dgm:presLayoutVars>
          <dgm:bulletEnabled val="1"/>
        </dgm:presLayoutVars>
      </dgm:prSet>
      <dgm:spPr/>
    </dgm:pt>
    <dgm:pt modelId="{8D10C001-93F5-404E-8677-1AC13285208B}" type="pres">
      <dgm:prSet presAssocID="{C66CBB99-39C3-4250-8955-0E6A18221653}" presName="pillarX" presStyleLbl="node1" presStyleIdx="1" presStyleCnt="2">
        <dgm:presLayoutVars>
          <dgm:bulletEnabled val="1"/>
        </dgm:presLayoutVars>
      </dgm:prSet>
      <dgm:spPr/>
    </dgm:pt>
    <dgm:pt modelId="{8225DF79-8C62-4024-A7A1-8370E9D8A596}" type="pres">
      <dgm:prSet presAssocID="{69B41108-D9AF-48F6-987E-7FEDCE92C54B}" presName="base" presStyleLbl="dkBgShp" presStyleIdx="1" presStyleCnt="2"/>
      <dgm:spPr/>
    </dgm:pt>
  </dgm:ptLst>
  <dgm:cxnLst>
    <dgm:cxn modelId="{F018D23C-0716-4536-92A5-6EE34FFC0375}" type="presOf" srcId="{C66CBB99-39C3-4250-8955-0E6A18221653}" destId="{8D10C001-93F5-404E-8677-1AC13285208B}" srcOrd="0" destOrd="0" presId="urn:microsoft.com/office/officeart/2005/8/layout/hList3"/>
    <dgm:cxn modelId="{F62F445F-C410-41B6-8E2A-BD3AC682FD17}" srcId="{69B41108-D9AF-48F6-987E-7FEDCE92C54B}" destId="{C66CBB99-39C3-4250-8955-0E6A18221653}" srcOrd="1" destOrd="0" parTransId="{8C63FAEA-5ED9-42FA-8BD8-4CDB04AEFC72}" sibTransId="{F3A0F5BE-5326-49F5-B16F-EAAB70CFE3A6}"/>
    <dgm:cxn modelId="{A1DD9E60-16AC-4BFF-B4F0-1B1FE0E36DBA}" type="presOf" srcId="{69B41108-D9AF-48F6-987E-7FEDCE92C54B}" destId="{0F96A9CA-82F2-4EC6-A11E-1BEBA3E2EA15}" srcOrd="0" destOrd="0" presId="urn:microsoft.com/office/officeart/2005/8/layout/hList3"/>
    <dgm:cxn modelId="{D317F269-1BD1-4437-BF0A-30ABFC34658B}" type="presOf" srcId="{7013D7FD-0334-46AD-9E1B-B53A5824B600}" destId="{D366D919-7CD7-4100-A2BF-5B9E0BF92080}" srcOrd="0" destOrd="0" presId="urn:microsoft.com/office/officeart/2005/8/layout/hList3"/>
    <dgm:cxn modelId="{0A28E2DD-A8D1-46A4-95A1-B3251C070BF7}" type="presOf" srcId="{2E9F1317-7731-405A-BBA3-1631317C9310}" destId="{D8E2C425-3C01-4FA0-8E68-C3D521A66343}" srcOrd="0" destOrd="0" presId="urn:microsoft.com/office/officeart/2005/8/layout/hList3"/>
    <dgm:cxn modelId="{B78D75EC-9841-499B-BF2B-5F511E1D52D6}" srcId="{2E9F1317-7731-405A-BBA3-1631317C9310}" destId="{69B41108-D9AF-48F6-987E-7FEDCE92C54B}" srcOrd="0" destOrd="0" parTransId="{46C56255-92FE-4CB1-9C6D-B789E420E38E}" sibTransId="{E51FA9E2-1BE1-4CEF-9660-FC3D011CE0D0}"/>
    <dgm:cxn modelId="{946065FA-BE80-4879-A6C5-0B42A861F4D4}" srcId="{69B41108-D9AF-48F6-987E-7FEDCE92C54B}" destId="{7013D7FD-0334-46AD-9E1B-B53A5824B600}" srcOrd="0" destOrd="0" parTransId="{32616E3B-3C76-4C2C-849A-4266479791EF}" sibTransId="{2EE178FA-CDEE-492E-951F-2695C11EE985}"/>
    <dgm:cxn modelId="{7BB823D6-EBCC-4ABA-89EE-9D0CEB831B5B}" type="presParOf" srcId="{D8E2C425-3C01-4FA0-8E68-C3D521A66343}" destId="{0F96A9CA-82F2-4EC6-A11E-1BEBA3E2EA15}" srcOrd="0" destOrd="0" presId="urn:microsoft.com/office/officeart/2005/8/layout/hList3"/>
    <dgm:cxn modelId="{6DBC0ACE-FB94-4060-8BA9-4E82E6F339AD}" type="presParOf" srcId="{D8E2C425-3C01-4FA0-8E68-C3D521A66343}" destId="{AF0ACD85-CF62-4F97-BDB7-40F28668241F}" srcOrd="1" destOrd="0" presId="urn:microsoft.com/office/officeart/2005/8/layout/hList3"/>
    <dgm:cxn modelId="{18D29FCD-8277-44F5-8AA8-51DBE359F065}" type="presParOf" srcId="{AF0ACD85-CF62-4F97-BDB7-40F28668241F}" destId="{D366D919-7CD7-4100-A2BF-5B9E0BF92080}" srcOrd="0" destOrd="0" presId="urn:microsoft.com/office/officeart/2005/8/layout/hList3"/>
    <dgm:cxn modelId="{F7CB811A-A25D-4D1D-AD21-EC49E3EA8020}" type="presParOf" srcId="{AF0ACD85-CF62-4F97-BDB7-40F28668241F}" destId="{8D10C001-93F5-404E-8677-1AC13285208B}" srcOrd="1" destOrd="0" presId="urn:microsoft.com/office/officeart/2005/8/layout/hList3"/>
    <dgm:cxn modelId="{89147961-A5EF-4189-8F2A-C68E9E54E845}" type="presParOf" srcId="{D8E2C425-3C01-4FA0-8E68-C3D521A66343}" destId="{8225DF79-8C62-4024-A7A1-8370E9D8A596}"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96A9CA-82F2-4EC6-A11E-1BEBA3E2EA15}">
      <dsp:nvSpPr>
        <dsp:cNvPr id="0" name=""/>
        <dsp:cNvSpPr/>
      </dsp:nvSpPr>
      <dsp:spPr>
        <a:xfrm>
          <a:off x="0" y="0"/>
          <a:ext cx="4126968" cy="729729"/>
        </a:xfrm>
        <a:prstGeom prst="rect">
          <a:avLst/>
        </a:prstGeom>
        <a:solidFill>
          <a:schemeClr val="accent1">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Font typeface="Arial" panose="020B0604020202020204" pitchFamily="34" charset="0"/>
            <a:buNone/>
          </a:pPr>
          <a:r>
            <a:rPr lang="en-US" sz="1700" b="1" kern="1200"/>
            <a:t>Ocean Decade Week </a:t>
          </a:r>
        </a:p>
        <a:p>
          <a:pPr marL="0" lvl="0" indent="0" algn="ctr" defTabSz="755650">
            <a:lnSpc>
              <a:spcPct val="90000"/>
            </a:lnSpc>
            <a:spcBef>
              <a:spcPct val="0"/>
            </a:spcBef>
            <a:spcAft>
              <a:spcPct val="35000"/>
            </a:spcAft>
            <a:buFont typeface="Arial" panose="020B0604020202020204" pitchFamily="34" charset="0"/>
            <a:buNone/>
          </a:pPr>
          <a:r>
            <a:rPr lang="en-US" sz="1700" kern="1200">
              <a:highlight>
                <a:srgbClr val="FCC002"/>
              </a:highlight>
            </a:rPr>
            <a:t>8 – 12 April 2024</a:t>
          </a:r>
          <a:endParaRPr lang="fr-FR" sz="1700" kern="1200">
            <a:highlight>
              <a:srgbClr val="FCC002"/>
            </a:highlight>
          </a:endParaRPr>
        </a:p>
      </dsp:txBody>
      <dsp:txXfrm>
        <a:off x="0" y="0"/>
        <a:ext cx="4126968" cy="729729"/>
      </dsp:txXfrm>
    </dsp:sp>
    <dsp:sp modelId="{D366D919-7CD7-4100-A2BF-5B9E0BF92080}">
      <dsp:nvSpPr>
        <dsp:cNvPr id="0" name=""/>
        <dsp:cNvSpPr/>
      </dsp:nvSpPr>
      <dsp:spPr>
        <a:xfrm>
          <a:off x="0" y="729729"/>
          <a:ext cx="2063483" cy="1532431"/>
        </a:xfrm>
        <a:prstGeom prst="rect">
          <a:avLst/>
        </a:prstGeom>
        <a:solidFill>
          <a:schemeClr val="accent1">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highlight>
                <a:srgbClr val="FCC002"/>
              </a:highlight>
            </a:rPr>
            <a:t>8 - 9 April 2024: </a:t>
          </a:r>
          <a:r>
            <a:rPr lang="en-US" sz="2000" kern="1200"/>
            <a:t>Partner-led Satellite Events in various venues </a:t>
          </a:r>
          <a:endParaRPr lang="fr-FR" sz="2000" kern="1200"/>
        </a:p>
      </dsp:txBody>
      <dsp:txXfrm>
        <a:off x="0" y="729729"/>
        <a:ext cx="2063483" cy="1532431"/>
      </dsp:txXfrm>
    </dsp:sp>
    <dsp:sp modelId="{8D10C001-93F5-404E-8677-1AC13285208B}">
      <dsp:nvSpPr>
        <dsp:cNvPr id="0" name=""/>
        <dsp:cNvSpPr/>
      </dsp:nvSpPr>
      <dsp:spPr>
        <a:xfrm>
          <a:off x="2063484" y="729729"/>
          <a:ext cx="2063483" cy="1532431"/>
        </a:xfrm>
        <a:prstGeom prst="rect">
          <a:avLst/>
        </a:prstGeom>
        <a:solidFill>
          <a:schemeClr val="accent1">
            <a:shade val="80000"/>
            <a:hueOff val="271263"/>
            <a:satOff val="5175"/>
            <a:lumOff val="2285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highlight>
                <a:srgbClr val="FCC002"/>
              </a:highlight>
            </a:rPr>
            <a:t>10 - 12 April 2024:</a:t>
          </a:r>
        </a:p>
        <a:p>
          <a:pPr marL="0" lvl="0" indent="0" algn="ctr" defTabSz="889000">
            <a:lnSpc>
              <a:spcPct val="90000"/>
            </a:lnSpc>
            <a:spcBef>
              <a:spcPct val="0"/>
            </a:spcBef>
            <a:spcAft>
              <a:spcPct val="35000"/>
            </a:spcAft>
            <a:buNone/>
          </a:pPr>
          <a:r>
            <a:rPr lang="en-US" sz="2000" kern="1200"/>
            <a:t> 2024 Ocean Decade Conference </a:t>
          </a:r>
          <a:endParaRPr lang="fr-FR" sz="2000" kern="1200"/>
        </a:p>
      </dsp:txBody>
      <dsp:txXfrm>
        <a:off x="2063484" y="729729"/>
        <a:ext cx="2063483" cy="1532431"/>
      </dsp:txXfrm>
    </dsp:sp>
    <dsp:sp modelId="{8225DF79-8C62-4024-A7A1-8370E9D8A596}">
      <dsp:nvSpPr>
        <dsp:cNvPr id="0" name=""/>
        <dsp:cNvSpPr/>
      </dsp:nvSpPr>
      <dsp:spPr>
        <a:xfrm>
          <a:off x="0" y="2262160"/>
          <a:ext cx="4126968" cy="170270"/>
        </a:xfrm>
        <a:prstGeom prst="rect">
          <a:avLst/>
        </a:prstGeom>
        <a:solidFill>
          <a:schemeClr val="accent1">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9"/>
        <p:cNvGrpSpPr/>
        <p:nvPr/>
      </p:nvGrpSpPr>
      <p:grpSpPr>
        <a:xfrm>
          <a:off x="0" y="0"/>
          <a:ext cx="0" cy="0"/>
          <a:chOff x="0" y="0"/>
          <a:chExt cx="0" cy="0"/>
        </a:xfrm>
      </p:grpSpPr>
      <p:sp>
        <p:nvSpPr>
          <p:cNvPr id="6900" name="Google Shape;690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1" name="Google Shape;690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5"/>
        <p:cNvGrpSpPr/>
        <p:nvPr/>
      </p:nvGrpSpPr>
      <p:grpSpPr>
        <a:xfrm>
          <a:off x="0" y="0"/>
          <a:ext cx="0" cy="0"/>
          <a:chOff x="0" y="0"/>
          <a:chExt cx="0" cy="0"/>
        </a:xfrm>
      </p:grpSpPr>
      <p:sp>
        <p:nvSpPr>
          <p:cNvPr id="6906" name="Google Shape;6906;g126d6febbbc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7" name="Google Shape;6907;g126d6febbbc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48774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8"/>
        <p:cNvGrpSpPr/>
        <p:nvPr/>
      </p:nvGrpSpPr>
      <p:grpSpPr>
        <a:xfrm>
          <a:off x="0" y="0"/>
          <a:ext cx="0" cy="0"/>
          <a:chOff x="0" y="0"/>
          <a:chExt cx="0" cy="0"/>
        </a:xfrm>
      </p:grpSpPr>
      <p:sp>
        <p:nvSpPr>
          <p:cNvPr id="6979" name="Google Shape;6979;g287189d492e_0_7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0" name="Google Shape;6980;g287189d492e_0_7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012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6"/>
        <p:cNvGrpSpPr/>
        <p:nvPr/>
      </p:nvGrpSpPr>
      <p:grpSpPr>
        <a:xfrm>
          <a:off x="0" y="0"/>
          <a:ext cx="0" cy="0"/>
          <a:chOff x="0" y="0"/>
          <a:chExt cx="0" cy="0"/>
        </a:xfrm>
      </p:grpSpPr>
      <p:sp>
        <p:nvSpPr>
          <p:cNvPr id="7097" name="Google Shape;7097;g287189d492e_0_10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8" name="Google Shape;7098;g287189d492e_0_10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612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9"/>
        <p:cNvGrpSpPr/>
        <p:nvPr/>
      </p:nvGrpSpPr>
      <p:grpSpPr>
        <a:xfrm>
          <a:off x="0" y="0"/>
          <a:ext cx="0" cy="0"/>
          <a:chOff x="0" y="0"/>
          <a:chExt cx="0" cy="0"/>
        </a:xfrm>
      </p:grpSpPr>
      <p:sp>
        <p:nvSpPr>
          <p:cNvPr id="7330" name="Google Shape;7330;g287189d492e_0_21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1" name="Google Shape;7331;g287189d492e_0_21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19889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8"/>
        <p:cNvGrpSpPr/>
        <p:nvPr/>
      </p:nvGrpSpPr>
      <p:grpSpPr>
        <a:xfrm>
          <a:off x="0" y="0"/>
          <a:ext cx="0" cy="0"/>
          <a:chOff x="0" y="0"/>
          <a:chExt cx="0" cy="0"/>
        </a:xfrm>
      </p:grpSpPr>
      <p:sp>
        <p:nvSpPr>
          <p:cNvPr id="7229" name="Google Shape;7229;g287189d492e_0_216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0" name="Google Shape;7230;g287189d492e_0_216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00915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8"/>
        <p:cNvGrpSpPr/>
        <p:nvPr/>
      </p:nvGrpSpPr>
      <p:grpSpPr>
        <a:xfrm>
          <a:off x="0" y="0"/>
          <a:ext cx="0" cy="0"/>
          <a:chOff x="0" y="0"/>
          <a:chExt cx="0" cy="0"/>
        </a:xfrm>
      </p:grpSpPr>
      <p:sp>
        <p:nvSpPr>
          <p:cNvPr id="6949" name="Google Shape;6949;g287189d492e_0_1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0" name="Google Shape;6950;g287189d492e_0_1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42432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05"/>
        <p:cNvGrpSpPr/>
        <p:nvPr/>
      </p:nvGrpSpPr>
      <p:grpSpPr>
        <a:xfrm>
          <a:off x="0" y="0"/>
          <a:ext cx="0" cy="0"/>
          <a:chOff x="0" y="0"/>
          <a:chExt cx="0" cy="0"/>
        </a:xfrm>
      </p:grpSpPr>
      <p:sp>
        <p:nvSpPr>
          <p:cNvPr id="7306" name="Google Shape;7306;g287189d492e_0_21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07" name="Google Shape;7307;g287189d492e_0_21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574997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94"/>
        <p:cNvGrpSpPr/>
        <p:nvPr/>
      </p:nvGrpSpPr>
      <p:grpSpPr>
        <a:xfrm>
          <a:off x="0" y="0"/>
          <a:ext cx="0" cy="0"/>
          <a:chOff x="0" y="0"/>
          <a:chExt cx="0" cy="0"/>
        </a:xfrm>
      </p:grpSpPr>
      <p:sp>
        <p:nvSpPr>
          <p:cNvPr id="7195" name="Google Shape;7195;g287189d492e_0_215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6" name="Google Shape;7196;g287189d492e_0_21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583337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713100" y="613475"/>
            <a:ext cx="6093900" cy="22188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5200"/>
              <a:buNone/>
              <a:defRPr sz="6000">
                <a:latin typeface="Domine"/>
                <a:ea typeface="Domine"/>
                <a:cs typeface="Domine"/>
                <a:sym typeface="Domi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13100" y="3003350"/>
            <a:ext cx="3659400" cy="4431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spcBef>
                <a:spcPts val="0"/>
              </a:spcBef>
              <a:spcAft>
                <a:spcPts val="0"/>
              </a:spcAft>
              <a:buClr>
                <a:schemeClr val="accent5"/>
              </a:buClr>
              <a:buSzPts val="1400"/>
              <a:buNone/>
              <a:defRPr sz="1600"/>
            </a:lvl1pPr>
            <a:lvl2pPr lvl="1" algn="ctr">
              <a:lnSpc>
                <a:spcPct val="100000"/>
              </a:lnSpc>
              <a:spcBef>
                <a:spcPts val="0"/>
              </a:spcBef>
              <a:spcAft>
                <a:spcPts val="0"/>
              </a:spcAft>
              <a:buClr>
                <a:schemeClr val="accent5"/>
              </a:buClr>
              <a:buSzPts val="1800"/>
              <a:buNone/>
              <a:defRPr sz="1800">
                <a:solidFill>
                  <a:schemeClr val="accent5"/>
                </a:solidFill>
              </a:defRPr>
            </a:lvl2pPr>
            <a:lvl3pPr lvl="2" algn="ctr">
              <a:lnSpc>
                <a:spcPct val="100000"/>
              </a:lnSpc>
              <a:spcBef>
                <a:spcPts val="0"/>
              </a:spcBef>
              <a:spcAft>
                <a:spcPts val="0"/>
              </a:spcAft>
              <a:buClr>
                <a:schemeClr val="accent5"/>
              </a:buClr>
              <a:buSzPts val="1800"/>
              <a:buNone/>
              <a:defRPr sz="1800">
                <a:solidFill>
                  <a:schemeClr val="accent5"/>
                </a:solidFill>
              </a:defRPr>
            </a:lvl3pPr>
            <a:lvl4pPr lvl="3" algn="ctr">
              <a:lnSpc>
                <a:spcPct val="100000"/>
              </a:lnSpc>
              <a:spcBef>
                <a:spcPts val="0"/>
              </a:spcBef>
              <a:spcAft>
                <a:spcPts val="0"/>
              </a:spcAft>
              <a:buClr>
                <a:schemeClr val="accent5"/>
              </a:buClr>
              <a:buSzPts val="1800"/>
              <a:buNone/>
              <a:defRPr sz="1800">
                <a:solidFill>
                  <a:schemeClr val="accent5"/>
                </a:solidFill>
              </a:defRPr>
            </a:lvl4pPr>
            <a:lvl5pPr lvl="4" algn="ctr">
              <a:lnSpc>
                <a:spcPct val="100000"/>
              </a:lnSpc>
              <a:spcBef>
                <a:spcPts val="0"/>
              </a:spcBef>
              <a:spcAft>
                <a:spcPts val="0"/>
              </a:spcAft>
              <a:buClr>
                <a:schemeClr val="accent5"/>
              </a:buClr>
              <a:buSzPts val="1800"/>
              <a:buNone/>
              <a:defRPr sz="1800">
                <a:solidFill>
                  <a:schemeClr val="accent5"/>
                </a:solidFill>
              </a:defRPr>
            </a:lvl5pPr>
            <a:lvl6pPr lvl="5" algn="ctr">
              <a:lnSpc>
                <a:spcPct val="100000"/>
              </a:lnSpc>
              <a:spcBef>
                <a:spcPts val="0"/>
              </a:spcBef>
              <a:spcAft>
                <a:spcPts val="0"/>
              </a:spcAft>
              <a:buClr>
                <a:schemeClr val="accent5"/>
              </a:buClr>
              <a:buSzPts val="1800"/>
              <a:buNone/>
              <a:defRPr sz="1800">
                <a:solidFill>
                  <a:schemeClr val="accent5"/>
                </a:solidFill>
              </a:defRPr>
            </a:lvl6pPr>
            <a:lvl7pPr lvl="6" algn="ctr">
              <a:lnSpc>
                <a:spcPct val="100000"/>
              </a:lnSpc>
              <a:spcBef>
                <a:spcPts val="0"/>
              </a:spcBef>
              <a:spcAft>
                <a:spcPts val="0"/>
              </a:spcAft>
              <a:buClr>
                <a:schemeClr val="accent5"/>
              </a:buClr>
              <a:buSzPts val="1800"/>
              <a:buNone/>
              <a:defRPr sz="1800">
                <a:solidFill>
                  <a:schemeClr val="accent5"/>
                </a:solidFill>
              </a:defRPr>
            </a:lvl7pPr>
            <a:lvl8pPr lvl="7" algn="ctr">
              <a:lnSpc>
                <a:spcPct val="100000"/>
              </a:lnSpc>
              <a:spcBef>
                <a:spcPts val="0"/>
              </a:spcBef>
              <a:spcAft>
                <a:spcPts val="0"/>
              </a:spcAft>
              <a:buClr>
                <a:schemeClr val="accent5"/>
              </a:buClr>
              <a:buSzPts val="1800"/>
              <a:buNone/>
              <a:defRPr sz="1800">
                <a:solidFill>
                  <a:schemeClr val="accent5"/>
                </a:solidFill>
              </a:defRPr>
            </a:lvl8pPr>
            <a:lvl9pPr lvl="8" algn="ctr">
              <a:lnSpc>
                <a:spcPct val="100000"/>
              </a:lnSpc>
              <a:spcBef>
                <a:spcPts val="0"/>
              </a:spcBef>
              <a:spcAft>
                <a:spcPts val="0"/>
              </a:spcAft>
              <a:buClr>
                <a:schemeClr val="accent5"/>
              </a:buClr>
              <a:buSzPts val="1800"/>
              <a:buNone/>
              <a:defRPr sz="1800">
                <a:solidFill>
                  <a:schemeClr val="accent5"/>
                </a:solidFill>
              </a:defRPr>
            </a:lvl9pPr>
          </a:lstStyle>
          <a:p>
            <a:endParaRPr/>
          </a:p>
        </p:txBody>
      </p:sp>
      <p:grpSp>
        <p:nvGrpSpPr>
          <p:cNvPr id="12" name="Google Shape;12;p2"/>
          <p:cNvGrpSpPr/>
          <p:nvPr/>
        </p:nvGrpSpPr>
        <p:grpSpPr>
          <a:xfrm>
            <a:off x="-2962122" y="784300"/>
            <a:ext cx="14607847" cy="5988650"/>
            <a:chOff x="-2962122" y="784300"/>
            <a:chExt cx="14607847" cy="5988650"/>
          </a:xfrm>
        </p:grpSpPr>
        <p:sp>
          <p:nvSpPr>
            <p:cNvPr id="13" name="Google Shape;13;p2"/>
            <p:cNvSpPr/>
            <p:nvPr/>
          </p:nvSpPr>
          <p:spPr>
            <a:xfrm flipH="1">
              <a:off x="-2962122" y="784300"/>
              <a:ext cx="14607847"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sp>
        <p:grpSp>
          <p:nvGrpSpPr>
            <p:cNvPr id="14" name="Google Shape;14;p2"/>
            <p:cNvGrpSpPr/>
            <p:nvPr/>
          </p:nvGrpSpPr>
          <p:grpSpPr>
            <a:xfrm>
              <a:off x="-820405" y="1473006"/>
              <a:ext cx="11651231" cy="5130113"/>
              <a:chOff x="-820405" y="1473006"/>
              <a:chExt cx="11651231" cy="5130113"/>
            </a:xfrm>
          </p:grpSpPr>
          <p:grpSp>
            <p:nvGrpSpPr>
              <p:cNvPr id="15" name="Google Shape;15;p2"/>
              <p:cNvGrpSpPr/>
              <p:nvPr/>
            </p:nvGrpSpPr>
            <p:grpSpPr>
              <a:xfrm>
                <a:off x="7638559" y="1473006"/>
                <a:ext cx="3192268" cy="2070476"/>
                <a:chOff x="7638559" y="1473006"/>
                <a:chExt cx="3192268" cy="2070476"/>
              </a:xfrm>
            </p:grpSpPr>
            <p:grpSp>
              <p:nvGrpSpPr>
                <p:cNvPr id="16" name="Google Shape;16;p2"/>
                <p:cNvGrpSpPr/>
                <p:nvPr/>
              </p:nvGrpSpPr>
              <p:grpSpPr>
                <a:xfrm>
                  <a:off x="7660126" y="1489181"/>
                  <a:ext cx="2949491" cy="1698972"/>
                  <a:chOff x="5320740" y="2847612"/>
                  <a:chExt cx="2364890" cy="1362229"/>
                </a:xfrm>
              </p:grpSpPr>
              <p:sp>
                <p:nvSpPr>
                  <p:cNvPr id="17" name="Google Shape;17;p2"/>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7807918" y="1712456"/>
                  <a:ext cx="2803691" cy="1575181"/>
                  <a:chOff x="5439239" y="3026632"/>
                  <a:chExt cx="2247989" cy="1262974"/>
                </a:xfrm>
              </p:grpSpPr>
              <p:sp>
                <p:nvSpPr>
                  <p:cNvPr id="31" name="Google Shape;31;p2"/>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2"/>
                <p:cNvGrpSpPr/>
                <p:nvPr/>
              </p:nvGrpSpPr>
              <p:grpSpPr>
                <a:xfrm>
                  <a:off x="7638559" y="1473006"/>
                  <a:ext cx="3192268" cy="2070476"/>
                  <a:chOff x="5303448" y="2834643"/>
                  <a:chExt cx="2559548" cy="1660099"/>
                </a:xfrm>
              </p:grpSpPr>
              <p:sp>
                <p:nvSpPr>
                  <p:cNvPr id="87" name="Google Shape;87;p2"/>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 name="Google Shape;96;p2"/>
              <p:cNvGrpSpPr/>
              <p:nvPr/>
            </p:nvGrpSpPr>
            <p:grpSpPr>
              <a:xfrm>
                <a:off x="713052" y="4366985"/>
                <a:ext cx="3902734" cy="1342925"/>
                <a:chOff x="10320677" y="-52865"/>
                <a:chExt cx="3902734" cy="1342925"/>
              </a:xfrm>
            </p:grpSpPr>
            <p:grpSp>
              <p:nvGrpSpPr>
                <p:cNvPr id="97" name="Google Shape;97;p2"/>
                <p:cNvGrpSpPr/>
                <p:nvPr/>
              </p:nvGrpSpPr>
              <p:grpSpPr>
                <a:xfrm flipH="1">
                  <a:off x="11305437" y="669165"/>
                  <a:ext cx="1141488" cy="334651"/>
                  <a:chOff x="6597922" y="2714372"/>
                  <a:chExt cx="1091289" cy="319934"/>
                </a:xfrm>
              </p:grpSpPr>
              <p:sp>
                <p:nvSpPr>
                  <p:cNvPr id="98" name="Google Shape;98;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109;p2"/>
                <p:cNvSpPr/>
                <p:nvPr/>
              </p:nvSpPr>
              <p:spPr>
                <a:xfrm flipH="1">
                  <a:off x="12212604" y="172873"/>
                  <a:ext cx="166855" cy="163232"/>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flipH="1">
                  <a:off x="11909808" y="309461"/>
                  <a:ext cx="68354" cy="64674"/>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flipH="1">
                  <a:off x="12280369" y="203135"/>
                  <a:ext cx="371158" cy="169425"/>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flipH="1">
                  <a:off x="12465390" y="346967"/>
                  <a:ext cx="308062" cy="15067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flipH="1">
                  <a:off x="12116730" y="250047"/>
                  <a:ext cx="414917" cy="234566"/>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flipH="1">
                  <a:off x="12064098" y="254720"/>
                  <a:ext cx="92833" cy="130341"/>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flipH="1">
                  <a:off x="11959348" y="264126"/>
                  <a:ext cx="160019" cy="121460"/>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flipH="1">
                  <a:off x="12613427" y="403284"/>
                  <a:ext cx="429522" cy="124615"/>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flipH="1">
                  <a:off x="12533160" y="377696"/>
                  <a:ext cx="257526" cy="132970"/>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flipH="1">
                  <a:off x="12798452" y="327688"/>
                  <a:ext cx="220487" cy="67303"/>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flipH="1">
                  <a:off x="13257586" y="271896"/>
                  <a:ext cx="199688" cy="10171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flipH="1">
                  <a:off x="12906827" y="355847"/>
                  <a:ext cx="41772" cy="4276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flipH="1">
                  <a:off x="12931828" y="338613"/>
                  <a:ext cx="215345" cy="8553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flipH="1">
                  <a:off x="12723909" y="485074"/>
                  <a:ext cx="94411" cy="124089"/>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flipH="1">
                  <a:off x="13200276" y="273473"/>
                  <a:ext cx="106913" cy="73028"/>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flipH="1">
                  <a:off x="13338906" y="297952"/>
                  <a:ext cx="293456" cy="125199"/>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flipH="1">
                  <a:off x="13024072" y="352166"/>
                  <a:ext cx="396689" cy="134547"/>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flipH="1">
                  <a:off x="12773392" y="465795"/>
                  <a:ext cx="104343" cy="142843"/>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flipH="1">
                  <a:off x="12825031" y="452241"/>
                  <a:ext cx="350769" cy="15014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flipH="1">
                  <a:off x="12247543" y="895246"/>
                  <a:ext cx="13087" cy="5784"/>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flipH="1">
                  <a:off x="11668004" y="762864"/>
                  <a:ext cx="9932" cy="4206"/>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flipH="1">
                  <a:off x="12183980" y="906696"/>
                  <a:ext cx="28160" cy="68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flipH="1">
                  <a:off x="12974700" y="69176"/>
                  <a:ext cx="677818" cy="69990"/>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flipH="1">
                  <a:off x="12874929" y="161130"/>
                  <a:ext cx="56027" cy="33126"/>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flipH="1">
                  <a:off x="13204069" y="125903"/>
                  <a:ext cx="319629" cy="34703"/>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flipH="1">
                  <a:off x="13075897" y="143137"/>
                  <a:ext cx="105453" cy="30555"/>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flipH="1">
                  <a:off x="12975063" y="180526"/>
                  <a:ext cx="71334" cy="22025"/>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flipH="1">
                  <a:off x="12806399" y="211956"/>
                  <a:ext cx="146232" cy="53340"/>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flipH="1">
                  <a:off x="11128760" y="209620"/>
                  <a:ext cx="747224" cy="65550"/>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flipH="1">
                  <a:off x="10936566" y="286384"/>
                  <a:ext cx="135423" cy="49893"/>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flipH="1">
                  <a:off x="11324756" y="484898"/>
                  <a:ext cx="1108216" cy="88919"/>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flipH="1">
                  <a:off x="12493201" y="585090"/>
                  <a:ext cx="183330" cy="19455"/>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flipH="1">
                  <a:off x="11464930" y="605479"/>
                  <a:ext cx="66076" cy="20974"/>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flipH="1">
                  <a:off x="12640817" y="536309"/>
                  <a:ext cx="925179" cy="319571"/>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flipH="1">
                  <a:off x="12426953" y="881634"/>
                  <a:ext cx="119825" cy="41363"/>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flipH="1">
                  <a:off x="12326236" y="935907"/>
                  <a:ext cx="38617" cy="841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flipH="1">
                  <a:off x="12932518" y="623355"/>
                  <a:ext cx="738344" cy="139162"/>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flipH="1">
                  <a:off x="12794014" y="800137"/>
                  <a:ext cx="96981" cy="52171"/>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flipH="1">
                  <a:off x="13578789" y="571010"/>
                  <a:ext cx="60058" cy="25355"/>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flipH="1">
                  <a:off x="13109771" y="665535"/>
                  <a:ext cx="645335" cy="9966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flipH="1">
                  <a:off x="13011751" y="735407"/>
                  <a:ext cx="74606" cy="38559"/>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flipH="1">
                  <a:off x="10924751" y="638837"/>
                  <a:ext cx="810028" cy="178890"/>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flipH="1">
                  <a:off x="11778126" y="624465"/>
                  <a:ext cx="80156" cy="12911"/>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flipH="1">
                  <a:off x="11387055" y="630191"/>
                  <a:ext cx="35170" cy="1343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flipH="1">
                  <a:off x="11173582" y="576210"/>
                  <a:ext cx="119649" cy="4346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flipH="1">
                  <a:off x="11016536" y="723255"/>
                  <a:ext cx="561382" cy="137176"/>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flipH="1">
                  <a:off x="12408722" y="1102114"/>
                  <a:ext cx="299474" cy="65784"/>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flipH="1">
                  <a:off x="12741611" y="1061453"/>
                  <a:ext cx="87984" cy="31373"/>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flipH="1">
                  <a:off x="11852704" y="1052106"/>
                  <a:ext cx="1390339" cy="237955"/>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flipH="1">
                  <a:off x="11574349" y="1073429"/>
                  <a:ext cx="241460" cy="100837"/>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flipH="1">
                  <a:off x="11453772" y="1033878"/>
                  <a:ext cx="52814" cy="19104"/>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flipH="1">
                  <a:off x="10767015" y="296783"/>
                  <a:ext cx="727477" cy="174859"/>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flipH="1">
                  <a:off x="13202361" y="-49301"/>
                  <a:ext cx="1021050" cy="181227"/>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flipH="1">
                  <a:off x="13839227" y="152075"/>
                  <a:ext cx="273184" cy="45920"/>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flipH="1">
                  <a:off x="13805518" y="-52865"/>
                  <a:ext cx="271431" cy="64265"/>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flipH="1">
                  <a:off x="10856643" y="633404"/>
                  <a:ext cx="271723" cy="68062"/>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flipH="1">
                  <a:off x="10645273" y="981183"/>
                  <a:ext cx="354449" cy="1706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flipH="1">
                  <a:off x="10797232" y="800838"/>
                  <a:ext cx="74839" cy="15774"/>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flipH="1">
                  <a:off x="10320677" y="8068"/>
                  <a:ext cx="3599235" cy="1195032"/>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flipH="1">
                  <a:off x="10911380" y="1011153"/>
                  <a:ext cx="460661" cy="74956"/>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flipH="1">
                  <a:off x="13085766" y="908390"/>
                  <a:ext cx="341655" cy="67770"/>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flipH="1">
                  <a:off x="13778934" y="856630"/>
                  <a:ext cx="357429" cy="40837"/>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flipH="1">
                  <a:off x="13508272" y="920776"/>
                  <a:ext cx="162648" cy="25589"/>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flipH="1">
                  <a:off x="11070166" y="1103808"/>
                  <a:ext cx="613203" cy="10375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flipH="1">
                  <a:off x="10923247" y="1135238"/>
                  <a:ext cx="97098" cy="44635"/>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174;p2"/>
              <p:cNvGrpSpPr/>
              <p:nvPr/>
            </p:nvGrpSpPr>
            <p:grpSpPr>
              <a:xfrm>
                <a:off x="3770955" y="3698161"/>
                <a:ext cx="3252377" cy="1342934"/>
                <a:chOff x="-5787433" y="3260936"/>
                <a:chExt cx="3252377" cy="1342934"/>
              </a:xfrm>
            </p:grpSpPr>
            <p:grpSp>
              <p:nvGrpSpPr>
                <p:cNvPr id="175" name="Google Shape;175;p2"/>
                <p:cNvGrpSpPr/>
                <p:nvPr/>
              </p:nvGrpSpPr>
              <p:grpSpPr>
                <a:xfrm>
                  <a:off x="-5787433" y="3260936"/>
                  <a:ext cx="3252377" cy="1342934"/>
                  <a:chOff x="1133650" y="3105500"/>
                  <a:chExt cx="3428608" cy="1415701"/>
                </a:xfrm>
              </p:grpSpPr>
              <p:sp>
                <p:nvSpPr>
                  <p:cNvPr id="176" name="Google Shape;176;p2"/>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 name="Google Shape;194;p2"/>
                  <p:cNvGrpSpPr/>
                  <p:nvPr/>
                </p:nvGrpSpPr>
                <p:grpSpPr>
                  <a:xfrm>
                    <a:off x="1133650" y="3105500"/>
                    <a:ext cx="3428608" cy="1415701"/>
                    <a:chOff x="911100" y="2701063"/>
                    <a:chExt cx="3428608" cy="1415701"/>
                  </a:xfrm>
                </p:grpSpPr>
                <p:sp>
                  <p:nvSpPr>
                    <p:cNvPr id="195" name="Google Shape;195;p2"/>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9" name="Google Shape;199;p2"/>
                <p:cNvSpPr/>
                <p:nvPr/>
              </p:nvSpPr>
              <p:spPr>
                <a:xfrm>
                  <a:off x="-4336771" y="3537782"/>
                  <a:ext cx="91786" cy="43086"/>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658293" y="4077987"/>
                  <a:ext cx="33204" cy="63562"/>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614660" y="3381167"/>
                  <a:ext cx="188394" cy="1968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824078" y="4056879"/>
                  <a:ext cx="38896" cy="56447"/>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805025" y="4058302"/>
                  <a:ext cx="57949" cy="6213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298032" y="3556677"/>
                  <a:ext cx="72021" cy="36920"/>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622408" y="3410024"/>
                  <a:ext cx="119219" cy="180014"/>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4944017" y="3771557"/>
                  <a:ext cx="831606" cy="263499"/>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4623831" y="3433425"/>
                  <a:ext cx="86094" cy="172108"/>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810638" y="3527188"/>
                  <a:ext cx="45221" cy="93209"/>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3628646" y="4091427"/>
                  <a:ext cx="32493" cy="58582"/>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657582" y="3416427"/>
                  <a:ext cx="60716" cy="16159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790874" y="3526081"/>
                  <a:ext cx="60005" cy="83722"/>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725421" y="4259268"/>
                  <a:ext cx="18420" cy="16602"/>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771275" y="4127004"/>
                  <a:ext cx="486046" cy="68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892550" y="4314846"/>
                  <a:ext cx="1395128" cy="200885"/>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 name="Google Shape;215;p2"/>
                <p:cNvGrpSpPr/>
                <p:nvPr/>
              </p:nvGrpSpPr>
              <p:grpSpPr>
                <a:xfrm>
                  <a:off x="-5377130" y="3274612"/>
                  <a:ext cx="2395882" cy="1139837"/>
                  <a:chOff x="1566186" y="3119918"/>
                  <a:chExt cx="2525703" cy="1201600"/>
                </a:xfrm>
              </p:grpSpPr>
              <p:sp>
                <p:nvSpPr>
                  <p:cNvPr id="216" name="Google Shape;216;p2"/>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 name="Google Shape;242;p2"/>
                <p:cNvSpPr/>
                <p:nvPr/>
              </p:nvSpPr>
              <p:spPr>
                <a:xfrm>
                  <a:off x="-4912315" y="4293817"/>
                  <a:ext cx="43798" cy="78346"/>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479147" y="4154042"/>
                  <a:ext cx="630563" cy="16159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5075886" y="4211991"/>
                  <a:ext cx="110760" cy="15811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a:off x="2838252" y="4822098"/>
                <a:ext cx="3902734" cy="1342925"/>
                <a:chOff x="10320677" y="-52865"/>
                <a:chExt cx="3902734" cy="1342925"/>
              </a:xfrm>
            </p:grpSpPr>
            <p:grpSp>
              <p:nvGrpSpPr>
                <p:cNvPr id="246" name="Google Shape;246;p2"/>
                <p:cNvGrpSpPr/>
                <p:nvPr/>
              </p:nvGrpSpPr>
              <p:grpSpPr>
                <a:xfrm flipH="1">
                  <a:off x="11305437" y="669165"/>
                  <a:ext cx="1141488" cy="334651"/>
                  <a:chOff x="6597922" y="2714372"/>
                  <a:chExt cx="1091289" cy="319934"/>
                </a:xfrm>
              </p:grpSpPr>
              <p:sp>
                <p:nvSpPr>
                  <p:cNvPr id="247" name="Google Shape;247;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2"/>
                <p:cNvSpPr/>
                <p:nvPr/>
              </p:nvSpPr>
              <p:spPr>
                <a:xfrm flipH="1">
                  <a:off x="12212604" y="172873"/>
                  <a:ext cx="166855" cy="163232"/>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flipH="1">
                  <a:off x="11909808" y="309461"/>
                  <a:ext cx="68354" cy="64674"/>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flipH="1">
                  <a:off x="12280369" y="203135"/>
                  <a:ext cx="371158" cy="169425"/>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flipH="1">
                  <a:off x="12465390" y="346967"/>
                  <a:ext cx="308062" cy="15067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flipH="1">
                  <a:off x="12116730" y="250047"/>
                  <a:ext cx="414917" cy="234566"/>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flipH="1">
                  <a:off x="12064098" y="254720"/>
                  <a:ext cx="92833" cy="130341"/>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flipH="1">
                  <a:off x="11959348" y="264126"/>
                  <a:ext cx="160019" cy="121460"/>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flipH="1">
                  <a:off x="12613427" y="403284"/>
                  <a:ext cx="429522" cy="124615"/>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flipH="1">
                  <a:off x="12533160" y="377696"/>
                  <a:ext cx="257526" cy="132970"/>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flipH="1">
                  <a:off x="12798452" y="327688"/>
                  <a:ext cx="220487" cy="67303"/>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flipH="1">
                  <a:off x="13257586" y="271896"/>
                  <a:ext cx="199688" cy="10171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flipH="1">
                  <a:off x="12906827" y="355847"/>
                  <a:ext cx="41772" cy="4276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flipH="1">
                  <a:off x="12931828" y="338613"/>
                  <a:ext cx="215345" cy="8553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flipH="1">
                  <a:off x="12723909" y="485074"/>
                  <a:ext cx="94411" cy="124089"/>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flipH="1">
                  <a:off x="13200276" y="273473"/>
                  <a:ext cx="106913" cy="73028"/>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flipH="1">
                  <a:off x="13338906" y="297952"/>
                  <a:ext cx="293456" cy="125199"/>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flipH="1">
                  <a:off x="13024072" y="352166"/>
                  <a:ext cx="396689" cy="134547"/>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flipH="1">
                  <a:off x="12773392" y="465795"/>
                  <a:ext cx="104343" cy="142843"/>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flipH="1">
                  <a:off x="12825031" y="452241"/>
                  <a:ext cx="350769" cy="15014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flipH="1">
                  <a:off x="12247543" y="895246"/>
                  <a:ext cx="13087" cy="5784"/>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flipH="1">
                  <a:off x="11668004" y="762864"/>
                  <a:ext cx="9932" cy="4206"/>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flipH="1">
                  <a:off x="12183980" y="906696"/>
                  <a:ext cx="28160" cy="68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flipH="1">
                  <a:off x="12974700" y="69176"/>
                  <a:ext cx="677818" cy="69990"/>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flipH="1">
                  <a:off x="12874929" y="161130"/>
                  <a:ext cx="56027" cy="33126"/>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flipH="1">
                  <a:off x="13204069" y="125903"/>
                  <a:ext cx="319629" cy="34703"/>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flipH="1">
                  <a:off x="13075897" y="143137"/>
                  <a:ext cx="105453" cy="30555"/>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flipH="1">
                  <a:off x="12975063" y="180526"/>
                  <a:ext cx="71334" cy="22025"/>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flipH="1">
                  <a:off x="12806399" y="211956"/>
                  <a:ext cx="146232" cy="53340"/>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flipH="1">
                  <a:off x="11128760" y="209620"/>
                  <a:ext cx="747224" cy="65550"/>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flipH="1">
                  <a:off x="10936566" y="286384"/>
                  <a:ext cx="135423" cy="49893"/>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flipH="1">
                  <a:off x="11324756" y="484898"/>
                  <a:ext cx="1108216" cy="88919"/>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flipH="1">
                  <a:off x="12493201" y="585090"/>
                  <a:ext cx="183330" cy="19455"/>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flipH="1">
                  <a:off x="11464930" y="605479"/>
                  <a:ext cx="66076" cy="20974"/>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flipH="1">
                  <a:off x="12640817" y="536309"/>
                  <a:ext cx="925179" cy="319571"/>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flipH="1">
                  <a:off x="12426953" y="881634"/>
                  <a:ext cx="119825" cy="41363"/>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flipH="1">
                  <a:off x="12326236" y="935907"/>
                  <a:ext cx="38617" cy="841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flipH="1">
                  <a:off x="12932518" y="623355"/>
                  <a:ext cx="738344" cy="139162"/>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flipH="1">
                  <a:off x="12794014" y="800137"/>
                  <a:ext cx="96981" cy="52171"/>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flipH="1">
                  <a:off x="13578789" y="571010"/>
                  <a:ext cx="60058" cy="25355"/>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flipH="1">
                  <a:off x="13109771" y="665535"/>
                  <a:ext cx="645335" cy="9966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flipH="1">
                  <a:off x="13011751" y="735407"/>
                  <a:ext cx="74606" cy="38559"/>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flipH="1">
                  <a:off x="10924751" y="638837"/>
                  <a:ext cx="810028" cy="178890"/>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flipH="1">
                  <a:off x="11778126" y="624465"/>
                  <a:ext cx="80156" cy="12911"/>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flipH="1">
                  <a:off x="11387055" y="630191"/>
                  <a:ext cx="35170" cy="1343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flipH="1">
                  <a:off x="11173582" y="576210"/>
                  <a:ext cx="119649" cy="4346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flipH="1">
                  <a:off x="11016536" y="723255"/>
                  <a:ext cx="561382" cy="137176"/>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flipH="1">
                  <a:off x="12408722" y="1102114"/>
                  <a:ext cx="299474" cy="65784"/>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flipH="1">
                  <a:off x="12741611" y="1061453"/>
                  <a:ext cx="87984" cy="31373"/>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flipH="1">
                  <a:off x="11852704" y="1052106"/>
                  <a:ext cx="1390339" cy="237955"/>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flipH="1">
                  <a:off x="11574349" y="1073429"/>
                  <a:ext cx="241460" cy="100837"/>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flipH="1">
                  <a:off x="11453772" y="1033878"/>
                  <a:ext cx="52814" cy="19104"/>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flipH="1">
                  <a:off x="10767015" y="296783"/>
                  <a:ext cx="727477" cy="174859"/>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flipH="1">
                  <a:off x="13202361" y="-49301"/>
                  <a:ext cx="1021050" cy="181227"/>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flipH="1">
                  <a:off x="13839227" y="152075"/>
                  <a:ext cx="273184" cy="45920"/>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flipH="1">
                  <a:off x="13805518" y="-52865"/>
                  <a:ext cx="271431" cy="64265"/>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flipH="1">
                  <a:off x="10856643" y="633404"/>
                  <a:ext cx="271723" cy="68062"/>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flipH="1">
                  <a:off x="10645273" y="981183"/>
                  <a:ext cx="354449" cy="1706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flipH="1">
                  <a:off x="10797232" y="800838"/>
                  <a:ext cx="74839" cy="15774"/>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flipH="1">
                  <a:off x="10320677" y="8068"/>
                  <a:ext cx="3599235" cy="1195032"/>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flipH="1">
                  <a:off x="10911380" y="1011153"/>
                  <a:ext cx="460661" cy="74956"/>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flipH="1">
                  <a:off x="13085766" y="908390"/>
                  <a:ext cx="341655" cy="67770"/>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flipH="1">
                  <a:off x="13778934" y="856630"/>
                  <a:ext cx="357429" cy="40837"/>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flipH="1">
                  <a:off x="13508272" y="920776"/>
                  <a:ext cx="162648" cy="25589"/>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flipH="1">
                  <a:off x="11070166" y="1103808"/>
                  <a:ext cx="613203" cy="10375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flipH="1">
                  <a:off x="10923247" y="1135238"/>
                  <a:ext cx="97098" cy="44635"/>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2"/>
              <p:cNvGrpSpPr/>
              <p:nvPr/>
            </p:nvGrpSpPr>
            <p:grpSpPr>
              <a:xfrm>
                <a:off x="-820405" y="4186998"/>
                <a:ext cx="3252377" cy="1342934"/>
                <a:chOff x="-820405" y="4186998"/>
                <a:chExt cx="3252377" cy="1342934"/>
              </a:xfrm>
            </p:grpSpPr>
            <p:grpSp>
              <p:nvGrpSpPr>
                <p:cNvPr id="324" name="Google Shape;324;p2"/>
                <p:cNvGrpSpPr/>
                <p:nvPr/>
              </p:nvGrpSpPr>
              <p:grpSpPr>
                <a:xfrm flipH="1">
                  <a:off x="-820405" y="4186998"/>
                  <a:ext cx="3252377" cy="1342934"/>
                  <a:chOff x="1133650" y="3105500"/>
                  <a:chExt cx="3428608" cy="1415701"/>
                </a:xfrm>
              </p:grpSpPr>
              <p:sp>
                <p:nvSpPr>
                  <p:cNvPr id="325" name="Google Shape;325;p2"/>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 name="Google Shape;343;p2"/>
                  <p:cNvGrpSpPr/>
                  <p:nvPr/>
                </p:nvGrpSpPr>
                <p:grpSpPr>
                  <a:xfrm>
                    <a:off x="1133650" y="3105500"/>
                    <a:ext cx="3428608" cy="1415701"/>
                    <a:chOff x="911100" y="2701063"/>
                    <a:chExt cx="3428608" cy="1415701"/>
                  </a:xfrm>
                </p:grpSpPr>
                <p:sp>
                  <p:nvSpPr>
                    <p:cNvPr id="344" name="Google Shape;344;p2"/>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8" name="Google Shape;348;p2"/>
                <p:cNvSpPr/>
                <p:nvPr/>
              </p:nvSpPr>
              <p:spPr>
                <a:xfrm flipH="1">
                  <a:off x="889525" y="4463844"/>
                  <a:ext cx="91786" cy="43086"/>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flipH="1">
                  <a:off x="269629" y="5004050"/>
                  <a:ext cx="33204" cy="63562"/>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flipH="1">
                  <a:off x="1070806" y="4307230"/>
                  <a:ext cx="188394" cy="1968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flipH="1">
                  <a:off x="429722" y="4982941"/>
                  <a:ext cx="38896" cy="56447"/>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flipH="1">
                  <a:off x="391616" y="4984364"/>
                  <a:ext cx="57949" cy="6213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flipH="1">
                  <a:off x="870550" y="4482739"/>
                  <a:ext cx="72021" cy="36920"/>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flipH="1">
                  <a:off x="1147729" y="4336086"/>
                  <a:ext cx="119219" cy="180014"/>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flipH="1">
                  <a:off x="756951" y="4697620"/>
                  <a:ext cx="831606" cy="263499"/>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flipH="1">
                  <a:off x="1182277" y="4359487"/>
                  <a:ext cx="86094" cy="172108"/>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flipH="1">
                  <a:off x="409957" y="4453251"/>
                  <a:ext cx="45221" cy="93209"/>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flipH="1">
                  <a:off x="240693" y="5017490"/>
                  <a:ext cx="32493" cy="58582"/>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flipH="1">
                  <a:off x="241405" y="4342490"/>
                  <a:ext cx="60716" cy="16159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flipH="1">
                  <a:off x="375409" y="4452144"/>
                  <a:ext cx="60005" cy="83722"/>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flipH="1">
                  <a:off x="1351540" y="5185331"/>
                  <a:ext cx="18420" cy="16602"/>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flipH="1">
                  <a:off x="929769" y="5053066"/>
                  <a:ext cx="486046" cy="68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flipH="1">
                  <a:off x="141962" y="5240909"/>
                  <a:ext cx="1395128" cy="200885"/>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2"/>
                <p:cNvGrpSpPr/>
                <p:nvPr/>
              </p:nvGrpSpPr>
              <p:grpSpPr>
                <a:xfrm flipH="1">
                  <a:off x="-374213" y="4200675"/>
                  <a:ext cx="2395882" cy="1139837"/>
                  <a:chOff x="1566186" y="3119918"/>
                  <a:chExt cx="2525703" cy="1201600"/>
                </a:xfrm>
              </p:grpSpPr>
              <p:sp>
                <p:nvSpPr>
                  <p:cNvPr id="365" name="Google Shape;365;p2"/>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 name="Google Shape;391;p2"/>
                <p:cNvSpPr/>
                <p:nvPr/>
              </p:nvSpPr>
              <p:spPr>
                <a:xfrm flipH="1">
                  <a:off x="1513056" y="5219879"/>
                  <a:ext cx="43798" cy="78346"/>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flipH="1">
                  <a:off x="-506876" y="5080104"/>
                  <a:ext cx="630563" cy="16159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 name="Google Shape;393;p2"/>
              <p:cNvSpPr/>
              <p:nvPr/>
            </p:nvSpPr>
            <p:spPr>
              <a:xfrm flipH="1">
                <a:off x="1609666" y="5138054"/>
                <a:ext cx="110760" cy="15811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2"/>
              <p:cNvGrpSpPr/>
              <p:nvPr/>
            </p:nvGrpSpPr>
            <p:grpSpPr>
              <a:xfrm>
                <a:off x="6262709" y="2743394"/>
                <a:ext cx="3192268" cy="2070476"/>
                <a:chOff x="6262709" y="2743394"/>
                <a:chExt cx="3192268" cy="2070476"/>
              </a:xfrm>
            </p:grpSpPr>
            <p:grpSp>
              <p:nvGrpSpPr>
                <p:cNvPr id="395" name="Google Shape;395;p2"/>
                <p:cNvGrpSpPr/>
                <p:nvPr/>
              </p:nvGrpSpPr>
              <p:grpSpPr>
                <a:xfrm>
                  <a:off x="6284276" y="2759569"/>
                  <a:ext cx="2949491" cy="1698972"/>
                  <a:chOff x="5320740" y="2847612"/>
                  <a:chExt cx="2364890" cy="1362229"/>
                </a:xfrm>
              </p:grpSpPr>
              <p:sp>
                <p:nvSpPr>
                  <p:cNvPr id="396" name="Google Shape;396;p2"/>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409;p2"/>
                <p:cNvGrpSpPr/>
                <p:nvPr/>
              </p:nvGrpSpPr>
              <p:grpSpPr>
                <a:xfrm>
                  <a:off x="6432068" y="2982843"/>
                  <a:ext cx="2803691" cy="1575181"/>
                  <a:chOff x="5439239" y="3026632"/>
                  <a:chExt cx="2247989" cy="1262974"/>
                </a:xfrm>
              </p:grpSpPr>
              <p:sp>
                <p:nvSpPr>
                  <p:cNvPr id="410" name="Google Shape;410;p2"/>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2"/>
                <p:cNvGrpSpPr/>
                <p:nvPr/>
              </p:nvGrpSpPr>
              <p:grpSpPr>
                <a:xfrm>
                  <a:off x="6262709" y="2743394"/>
                  <a:ext cx="3192268" cy="2070476"/>
                  <a:chOff x="5303448" y="2834643"/>
                  <a:chExt cx="2559548" cy="1660099"/>
                </a:xfrm>
              </p:grpSpPr>
              <p:sp>
                <p:nvSpPr>
                  <p:cNvPr id="466" name="Google Shape;466;p2"/>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 name="Google Shape;475;p2"/>
              <p:cNvGrpSpPr/>
              <p:nvPr/>
            </p:nvGrpSpPr>
            <p:grpSpPr>
              <a:xfrm flipH="1">
                <a:off x="5907497" y="4603957"/>
                <a:ext cx="3902689" cy="1999163"/>
                <a:chOff x="2266783" y="4027842"/>
                <a:chExt cx="4275982" cy="2190383"/>
              </a:xfrm>
            </p:grpSpPr>
            <p:grpSp>
              <p:nvGrpSpPr>
                <p:cNvPr id="476" name="Google Shape;476;p2"/>
                <p:cNvGrpSpPr/>
                <p:nvPr/>
              </p:nvGrpSpPr>
              <p:grpSpPr>
                <a:xfrm>
                  <a:off x="4212859" y="5537808"/>
                  <a:ext cx="1250617" cy="366645"/>
                  <a:chOff x="6597922" y="2714372"/>
                  <a:chExt cx="1091289" cy="319934"/>
                </a:xfrm>
              </p:grpSpPr>
              <p:sp>
                <p:nvSpPr>
                  <p:cNvPr id="477" name="Google Shape;477;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2"/>
                <p:cNvGrpSpPr/>
                <p:nvPr/>
              </p:nvGrpSpPr>
              <p:grpSpPr>
                <a:xfrm>
                  <a:off x="2622547" y="4258722"/>
                  <a:ext cx="806391" cy="384376"/>
                  <a:chOff x="5210215" y="1598241"/>
                  <a:chExt cx="703657" cy="335407"/>
                </a:xfrm>
              </p:grpSpPr>
              <p:sp>
                <p:nvSpPr>
                  <p:cNvPr id="489" name="Google Shape;489;p2"/>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2"/>
                <p:cNvGrpSpPr/>
                <p:nvPr/>
              </p:nvGrpSpPr>
              <p:grpSpPr>
                <a:xfrm>
                  <a:off x="3431689" y="4040004"/>
                  <a:ext cx="2315607" cy="784112"/>
                  <a:chOff x="5916272" y="1407387"/>
                  <a:chExt cx="2020600" cy="684216"/>
                </a:xfrm>
              </p:grpSpPr>
              <p:sp>
                <p:nvSpPr>
                  <p:cNvPr id="498" name="Google Shape;498;p2"/>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 name="Google Shape;511;p2"/>
                <p:cNvSpPr/>
                <p:nvPr/>
              </p:nvSpPr>
              <p:spPr>
                <a:xfrm>
                  <a:off x="4287110" y="4994182"/>
                  <a:ext cx="182813" cy="178844"/>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726790" y="5143835"/>
                  <a:ext cx="74892" cy="70859"/>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3989018" y="5027339"/>
                  <a:ext cx="406656" cy="18562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3855431" y="5184928"/>
                  <a:ext cx="337525" cy="16508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120365" y="5078738"/>
                  <a:ext cx="454599" cy="257000"/>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530921" y="5083858"/>
                  <a:ext cx="101712" cy="142806"/>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572079" y="5094164"/>
                  <a:ext cx="175323" cy="133077"/>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3560156" y="5246633"/>
                  <a:ext cx="470602" cy="136533"/>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3836548" y="5218597"/>
                  <a:ext cx="282156" cy="145687"/>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3586464" y="5163805"/>
                  <a:ext cx="241574" cy="73740"/>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3106201" y="5102677"/>
                  <a:ext cx="218786" cy="111441"/>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3663531" y="5194657"/>
                  <a:ext cx="45767" cy="4685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3445963" y="5175775"/>
                  <a:ext cx="235941" cy="9371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806272" y="5336245"/>
                  <a:ext cx="103440" cy="135957"/>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3270641" y="5104405"/>
                  <a:ext cx="117138" cy="80013"/>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2914365" y="5131225"/>
                  <a:ext cx="321522" cy="137173"/>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3146207" y="5190625"/>
                  <a:ext cx="434628" cy="147415"/>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3741174" y="5315122"/>
                  <a:ext cx="114322" cy="156504"/>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3414598" y="5300272"/>
                  <a:ext cx="384316" cy="16450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 name="Google Shape;530;p2"/>
                <p:cNvGrpSpPr/>
                <p:nvPr/>
              </p:nvGrpSpPr>
              <p:grpSpPr>
                <a:xfrm>
                  <a:off x="2266783" y="4027842"/>
                  <a:ext cx="4275982" cy="2190383"/>
                  <a:chOff x="4899775" y="1396775"/>
                  <a:chExt cx="3731223" cy="1911329"/>
                </a:xfrm>
              </p:grpSpPr>
              <p:sp>
                <p:nvSpPr>
                  <p:cNvPr id="531" name="Google Shape;531;p2"/>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2">
  <p:cSld name="CUSTOM_12_1">
    <p:spTree>
      <p:nvGrpSpPr>
        <p:cNvPr id="1" name="Shape 3926"/>
        <p:cNvGrpSpPr/>
        <p:nvPr/>
      </p:nvGrpSpPr>
      <p:grpSpPr>
        <a:xfrm>
          <a:off x="0" y="0"/>
          <a:ext cx="0" cy="0"/>
          <a:chOff x="0" y="0"/>
          <a:chExt cx="0" cy="0"/>
        </a:xfrm>
      </p:grpSpPr>
      <p:sp>
        <p:nvSpPr>
          <p:cNvPr id="3927" name="Google Shape;3927;p14"/>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929" name="Google Shape;3929;p14"/>
          <p:cNvGrpSpPr/>
          <p:nvPr/>
        </p:nvGrpSpPr>
        <p:grpSpPr>
          <a:xfrm>
            <a:off x="-1511362" y="3505977"/>
            <a:ext cx="12478893" cy="3660699"/>
            <a:chOff x="-1511362" y="3505977"/>
            <a:chExt cx="12478893" cy="3660699"/>
          </a:xfrm>
        </p:grpSpPr>
        <p:sp>
          <p:nvSpPr>
            <p:cNvPr id="3930" name="Google Shape;3930;p14"/>
            <p:cNvSpPr/>
            <p:nvPr/>
          </p:nvSpPr>
          <p:spPr>
            <a:xfrm>
              <a:off x="-1377675" y="3505977"/>
              <a:ext cx="12278050" cy="3213200"/>
            </a:xfrm>
            <a:custGeom>
              <a:avLst/>
              <a:gdLst/>
              <a:ahLst/>
              <a:cxnLst/>
              <a:rect l="l" t="t" r="r" b="b"/>
              <a:pathLst>
                <a:path w="491122" h="128528" extrusionOk="0">
                  <a:moveTo>
                    <a:pt x="0" y="63015"/>
                  </a:moveTo>
                  <a:lnTo>
                    <a:pt x="40094" y="17954"/>
                  </a:lnTo>
                  <a:lnTo>
                    <a:pt x="63641" y="15305"/>
                  </a:lnTo>
                  <a:lnTo>
                    <a:pt x="83655" y="43856"/>
                  </a:lnTo>
                  <a:lnTo>
                    <a:pt x="137519" y="51214"/>
                  </a:lnTo>
                  <a:lnTo>
                    <a:pt x="171127" y="41740"/>
                  </a:lnTo>
                  <a:lnTo>
                    <a:pt x="197269" y="40324"/>
                  </a:lnTo>
                  <a:lnTo>
                    <a:pt x="210274" y="43506"/>
                  </a:lnTo>
                  <a:lnTo>
                    <a:pt x="216749" y="47626"/>
                  </a:lnTo>
                  <a:lnTo>
                    <a:pt x="231760" y="42328"/>
                  </a:lnTo>
                  <a:lnTo>
                    <a:pt x="247948" y="42917"/>
                  </a:lnTo>
                  <a:lnTo>
                    <a:pt x="262959" y="49392"/>
                  </a:lnTo>
                  <a:lnTo>
                    <a:pt x="286212" y="41445"/>
                  </a:lnTo>
                  <a:lnTo>
                    <a:pt x="304112" y="49743"/>
                  </a:lnTo>
                  <a:lnTo>
                    <a:pt x="319177" y="47038"/>
                  </a:lnTo>
                  <a:lnTo>
                    <a:pt x="328302" y="45272"/>
                  </a:lnTo>
                  <a:lnTo>
                    <a:pt x="342136" y="42623"/>
                  </a:lnTo>
                  <a:lnTo>
                    <a:pt x="357735" y="44389"/>
                  </a:lnTo>
                  <a:lnTo>
                    <a:pt x="370980" y="45272"/>
                  </a:lnTo>
                  <a:lnTo>
                    <a:pt x="382459" y="46155"/>
                  </a:lnTo>
                  <a:lnTo>
                    <a:pt x="396587" y="43506"/>
                  </a:lnTo>
                  <a:lnTo>
                    <a:pt x="411250" y="28256"/>
                  </a:lnTo>
                  <a:lnTo>
                    <a:pt x="424201" y="0"/>
                  </a:lnTo>
                  <a:lnTo>
                    <a:pt x="453525" y="47921"/>
                  </a:lnTo>
                  <a:lnTo>
                    <a:pt x="464890" y="49741"/>
                  </a:lnTo>
                  <a:lnTo>
                    <a:pt x="482905" y="58274"/>
                  </a:lnTo>
                  <a:lnTo>
                    <a:pt x="491122" y="103784"/>
                  </a:lnTo>
                  <a:lnTo>
                    <a:pt x="464258" y="123472"/>
                  </a:lnTo>
                  <a:lnTo>
                    <a:pt x="403579" y="126948"/>
                  </a:lnTo>
                  <a:lnTo>
                    <a:pt x="300867" y="122524"/>
                  </a:lnTo>
                  <a:lnTo>
                    <a:pt x="253462" y="127896"/>
                  </a:lnTo>
                  <a:lnTo>
                    <a:pt x="202264" y="128528"/>
                  </a:lnTo>
                  <a:lnTo>
                    <a:pt x="149170" y="126632"/>
                  </a:lnTo>
                  <a:lnTo>
                    <a:pt x="131156" y="122840"/>
                  </a:lnTo>
                  <a:lnTo>
                    <a:pt x="102396" y="119363"/>
                  </a:lnTo>
                  <a:lnTo>
                    <a:pt x="68264" y="123472"/>
                  </a:lnTo>
                  <a:lnTo>
                    <a:pt x="50566" y="123472"/>
                  </a:lnTo>
                  <a:lnTo>
                    <a:pt x="31604" y="116519"/>
                  </a:lnTo>
                  <a:lnTo>
                    <a:pt x="21807" y="106722"/>
                  </a:lnTo>
                  <a:close/>
                </a:path>
              </a:pathLst>
            </a:custGeom>
            <a:solidFill>
              <a:schemeClr val="accent2"/>
            </a:solidFill>
            <a:ln>
              <a:noFill/>
            </a:ln>
          </p:spPr>
        </p:sp>
        <p:grpSp>
          <p:nvGrpSpPr>
            <p:cNvPr id="3931" name="Google Shape;3931;p14"/>
            <p:cNvGrpSpPr/>
            <p:nvPr/>
          </p:nvGrpSpPr>
          <p:grpSpPr>
            <a:xfrm flipH="1">
              <a:off x="6581363" y="4338783"/>
              <a:ext cx="4386168" cy="2349675"/>
              <a:chOff x="-1951296" y="3403209"/>
              <a:chExt cx="4642922" cy="2487218"/>
            </a:xfrm>
          </p:grpSpPr>
          <p:grpSp>
            <p:nvGrpSpPr>
              <p:cNvPr id="3932" name="Google Shape;3932;p14"/>
              <p:cNvGrpSpPr/>
              <p:nvPr/>
            </p:nvGrpSpPr>
            <p:grpSpPr>
              <a:xfrm flipH="1">
                <a:off x="-1138105" y="3443947"/>
                <a:ext cx="3102041" cy="1858991"/>
                <a:chOff x="1998987" y="1205534"/>
                <a:chExt cx="2649280" cy="1587660"/>
              </a:xfrm>
            </p:grpSpPr>
            <p:sp>
              <p:nvSpPr>
                <p:cNvPr id="3933" name="Google Shape;3933;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4"/>
              <p:cNvGrpSpPr/>
              <p:nvPr/>
            </p:nvGrpSpPr>
            <p:grpSpPr>
              <a:xfrm flipH="1">
                <a:off x="-186745" y="3456677"/>
                <a:ext cx="1627295" cy="608831"/>
                <a:chOff x="2445982" y="1216407"/>
                <a:chExt cx="1389782" cy="519968"/>
              </a:xfrm>
            </p:grpSpPr>
            <p:sp>
              <p:nvSpPr>
                <p:cNvPr id="3954" name="Google Shape;3954;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7" name="Google Shape;3967;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8" name="Google Shape;3968;p14"/>
              <p:cNvGrpSpPr/>
              <p:nvPr/>
            </p:nvGrpSpPr>
            <p:grpSpPr>
              <a:xfrm flipH="1">
                <a:off x="-1122624" y="3420115"/>
                <a:ext cx="3810685" cy="1880070"/>
                <a:chOff x="1380553" y="1185181"/>
                <a:chExt cx="3254492" cy="1605662"/>
              </a:xfrm>
            </p:grpSpPr>
            <p:sp>
              <p:nvSpPr>
                <p:cNvPr id="3969" name="Google Shape;3969;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6" name="Google Shape;3996;p14"/>
                <p:cNvGrpSpPr/>
                <p:nvPr/>
              </p:nvGrpSpPr>
              <p:grpSpPr>
                <a:xfrm>
                  <a:off x="2145637" y="2189368"/>
                  <a:ext cx="1166414" cy="523100"/>
                  <a:chOff x="2145637" y="2189368"/>
                  <a:chExt cx="1166414" cy="523100"/>
                </a:xfrm>
              </p:grpSpPr>
              <p:sp>
                <p:nvSpPr>
                  <p:cNvPr id="3997" name="Google Shape;3997;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08" name="Google Shape;4008;p14"/>
            <p:cNvGrpSpPr/>
            <p:nvPr/>
          </p:nvGrpSpPr>
          <p:grpSpPr>
            <a:xfrm>
              <a:off x="-1511362" y="3958836"/>
              <a:ext cx="2849418" cy="1848107"/>
              <a:chOff x="-1511362" y="3958836"/>
              <a:chExt cx="2849418" cy="1848107"/>
            </a:xfrm>
          </p:grpSpPr>
          <p:grpSp>
            <p:nvGrpSpPr>
              <p:cNvPr id="4009" name="Google Shape;4009;p14"/>
              <p:cNvGrpSpPr/>
              <p:nvPr/>
            </p:nvGrpSpPr>
            <p:grpSpPr>
              <a:xfrm flipH="1">
                <a:off x="-1313910" y="3973274"/>
                <a:ext cx="2632716" cy="1516502"/>
                <a:chOff x="5320740" y="2847612"/>
                <a:chExt cx="2364890" cy="1362229"/>
              </a:xfrm>
            </p:grpSpPr>
            <p:sp>
              <p:nvSpPr>
                <p:cNvPr id="4010" name="Google Shape;4010;p1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14"/>
              <p:cNvGrpSpPr/>
              <p:nvPr/>
            </p:nvGrpSpPr>
            <p:grpSpPr>
              <a:xfrm flipH="1">
                <a:off x="-1315688" y="4172568"/>
                <a:ext cx="2502575" cy="1406006"/>
                <a:chOff x="5439239" y="3026632"/>
                <a:chExt cx="2247989" cy="1262974"/>
              </a:xfrm>
            </p:grpSpPr>
            <p:sp>
              <p:nvSpPr>
                <p:cNvPr id="4024" name="Google Shape;4024;p1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9" name="Google Shape;4079;p14"/>
              <p:cNvGrpSpPr/>
              <p:nvPr/>
            </p:nvGrpSpPr>
            <p:grpSpPr>
              <a:xfrm flipH="1">
                <a:off x="-1511362" y="3958836"/>
                <a:ext cx="2849418" cy="1848107"/>
                <a:chOff x="5303448" y="2834643"/>
                <a:chExt cx="2559548" cy="1660099"/>
              </a:xfrm>
            </p:grpSpPr>
            <p:sp>
              <p:nvSpPr>
                <p:cNvPr id="4080" name="Google Shape;4080;p1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9" name="Google Shape;4089;p14"/>
            <p:cNvGrpSpPr/>
            <p:nvPr/>
          </p:nvGrpSpPr>
          <p:grpSpPr>
            <a:xfrm>
              <a:off x="2525398" y="4665764"/>
              <a:ext cx="3648000" cy="1225665"/>
              <a:chOff x="5182448" y="4500764"/>
              <a:chExt cx="3648000" cy="1225665"/>
            </a:xfrm>
          </p:grpSpPr>
          <p:grpSp>
            <p:nvGrpSpPr>
              <p:cNvPr id="4090" name="Google Shape;4090;p14"/>
              <p:cNvGrpSpPr/>
              <p:nvPr/>
            </p:nvGrpSpPr>
            <p:grpSpPr>
              <a:xfrm>
                <a:off x="6797372" y="5132697"/>
                <a:ext cx="1091289" cy="319934"/>
                <a:chOff x="6597922" y="2714372"/>
                <a:chExt cx="1091289" cy="319934"/>
              </a:xfrm>
            </p:grpSpPr>
            <p:sp>
              <p:nvSpPr>
                <p:cNvPr id="4091" name="Google Shape;4091;p14"/>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4"/>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4"/>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4"/>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4"/>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4"/>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4"/>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4"/>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4"/>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4"/>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4"/>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2" name="Google Shape;4102;p14"/>
              <p:cNvGrpSpPr/>
              <p:nvPr/>
            </p:nvGrpSpPr>
            <p:grpSpPr>
              <a:xfrm>
                <a:off x="8349012" y="5098347"/>
                <a:ext cx="392714" cy="128075"/>
                <a:chOff x="8149562" y="2680022"/>
                <a:chExt cx="392714" cy="128075"/>
              </a:xfrm>
            </p:grpSpPr>
            <p:sp>
              <p:nvSpPr>
                <p:cNvPr id="4103" name="Google Shape;4103;p14"/>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4"/>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4"/>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6" name="Google Shape;4106;p14"/>
              <p:cNvGrpSpPr/>
              <p:nvPr/>
            </p:nvGrpSpPr>
            <p:grpSpPr>
              <a:xfrm>
                <a:off x="5664306" y="4658329"/>
                <a:ext cx="1646873" cy="417120"/>
                <a:chOff x="5464856" y="2240004"/>
                <a:chExt cx="1646873" cy="417120"/>
              </a:xfrm>
            </p:grpSpPr>
            <p:sp>
              <p:nvSpPr>
                <p:cNvPr id="4107" name="Google Shape;4107;p14"/>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4"/>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4"/>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4"/>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4"/>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4"/>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4"/>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4"/>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4"/>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4"/>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4"/>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4"/>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4"/>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4"/>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4"/>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4"/>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4"/>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4"/>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4"/>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6" name="Google Shape;4126;p14"/>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4"/>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4"/>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4"/>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4"/>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4"/>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4"/>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4"/>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4"/>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4"/>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4"/>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4"/>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4"/>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4"/>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4"/>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4"/>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4"/>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4"/>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4"/>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4"/>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4"/>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4"/>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4"/>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4"/>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4"/>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4"/>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4"/>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4"/>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4"/>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4"/>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4"/>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4"/>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4"/>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4"/>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4"/>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4"/>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4"/>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4"/>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4"/>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4"/>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4"/>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4"/>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4"/>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4"/>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14"/>
            <p:cNvGrpSpPr/>
            <p:nvPr/>
          </p:nvGrpSpPr>
          <p:grpSpPr>
            <a:xfrm>
              <a:off x="4452130" y="4589561"/>
              <a:ext cx="2849418" cy="1848107"/>
              <a:chOff x="4223530" y="4360961"/>
              <a:chExt cx="2849418" cy="1848107"/>
            </a:xfrm>
          </p:grpSpPr>
          <p:grpSp>
            <p:nvGrpSpPr>
              <p:cNvPr id="4171" name="Google Shape;4171;p14"/>
              <p:cNvGrpSpPr/>
              <p:nvPr/>
            </p:nvGrpSpPr>
            <p:grpSpPr>
              <a:xfrm>
                <a:off x="4242781" y="4375399"/>
                <a:ext cx="2632716" cy="1516502"/>
                <a:chOff x="5320740" y="2847612"/>
                <a:chExt cx="2364890" cy="1362229"/>
              </a:xfrm>
            </p:grpSpPr>
            <p:sp>
              <p:nvSpPr>
                <p:cNvPr id="4172" name="Google Shape;4172;p1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14"/>
              <p:cNvGrpSpPr/>
              <p:nvPr/>
            </p:nvGrpSpPr>
            <p:grpSpPr>
              <a:xfrm>
                <a:off x="4374700" y="4574693"/>
                <a:ext cx="2502575" cy="1406006"/>
                <a:chOff x="5439239" y="3026632"/>
                <a:chExt cx="2247989" cy="1262974"/>
              </a:xfrm>
            </p:grpSpPr>
            <p:sp>
              <p:nvSpPr>
                <p:cNvPr id="4186" name="Google Shape;4186;p1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 name="Google Shape;4241;p14"/>
              <p:cNvGrpSpPr/>
              <p:nvPr/>
            </p:nvGrpSpPr>
            <p:grpSpPr>
              <a:xfrm>
                <a:off x="4223530" y="4360961"/>
                <a:ext cx="2849418" cy="1848107"/>
                <a:chOff x="5303448" y="2834643"/>
                <a:chExt cx="2559548" cy="1660099"/>
              </a:xfrm>
            </p:grpSpPr>
            <p:sp>
              <p:nvSpPr>
                <p:cNvPr id="4242" name="Google Shape;4242;p1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1" name="Google Shape;4251;p14"/>
            <p:cNvGrpSpPr/>
            <p:nvPr/>
          </p:nvGrpSpPr>
          <p:grpSpPr>
            <a:xfrm>
              <a:off x="-86526" y="4665779"/>
              <a:ext cx="4668458" cy="2500897"/>
              <a:chOff x="-1951296" y="3403209"/>
              <a:chExt cx="4642922" cy="2487218"/>
            </a:xfrm>
          </p:grpSpPr>
          <p:grpSp>
            <p:nvGrpSpPr>
              <p:cNvPr id="4252" name="Google Shape;4252;p14"/>
              <p:cNvGrpSpPr/>
              <p:nvPr/>
            </p:nvGrpSpPr>
            <p:grpSpPr>
              <a:xfrm flipH="1">
                <a:off x="-1138105" y="3443947"/>
                <a:ext cx="3102041" cy="1858991"/>
                <a:chOff x="1998987" y="1205534"/>
                <a:chExt cx="2649280" cy="1587660"/>
              </a:xfrm>
            </p:grpSpPr>
            <p:sp>
              <p:nvSpPr>
                <p:cNvPr id="4253" name="Google Shape;4253;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14"/>
              <p:cNvGrpSpPr/>
              <p:nvPr/>
            </p:nvGrpSpPr>
            <p:grpSpPr>
              <a:xfrm flipH="1">
                <a:off x="-186745" y="3456677"/>
                <a:ext cx="1439186" cy="608831"/>
                <a:chOff x="2606636" y="1216407"/>
                <a:chExt cx="1229128" cy="519968"/>
              </a:xfrm>
            </p:grpSpPr>
            <p:sp>
              <p:nvSpPr>
                <p:cNvPr id="4274" name="Google Shape;4274;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4"/>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7" name="Google Shape;4287;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8" name="Google Shape;4288;p14"/>
              <p:cNvGrpSpPr/>
              <p:nvPr/>
            </p:nvGrpSpPr>
            <p:grpSpPr>
              <a:xfrm flipH="1">
                <a:off x="-1122624" y="3420115"/>
                <a:ext cx="3810685" cy="1880070"/>
                <a:chOff x="1380553" y="1185181"/>
                <a:chExt cx="3254492" cy="1605662"/>
              </a:xfrm>
            </p:grpSpPr>
            <p:sp>
              <p:nvSpPr>
                <p:cNvPr id="4289" name="Google Shape;4289;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6" name="Google Shape;4316;p14"/>
                <p:cNvGrpSpPr/>
                <p:nvPr/>
              </p:nvGrpSpPr>
              <p:grpSpPr>
                <a:xfrm>
                  <a:off x="2145637" y="2189368"/>
                  <a:ext cx="1166414" cy="523100"/>
                  <a:chOff x="2145637" y="2189368"/>
                  <a:chExt cx="1166414" cy="523100"/>
                </a:xfrm>
              </p:grpSpPr>
              <p:sp>
                <p:nvSpPr>
                  <p:cNvPr id="4317" name="Google Shape;4317;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3">
  <p:cSld name="CUSTOM_12_1_1">
    <p:spTree>
      <p:nvGrpSpPr>
        <p:cNvPr id="1" name="Shape 4328"/>
        <p:cNvGrpSpPr/>
        <p:nvPr/>
      </p:nvGrpSpPr>
      <p:grpSpPr>
        <a:xfrm>
          <a:off x="0" y="0"/>
          <a:ext cx="0" cy="0"/>
          <a:chOff x="0" y="0"/>
          <a:chExt cx="0" cy="0"/>
        </a:xfrm>
      </p:grpSpPr>
      <p:sp>
        <p:nvSpPr>
          <p:cNvPr id="4329" name="Google Shape;4329;p1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331" name="Google Shape;4331;p15"/>
          <p:cNvGrpSpPr/>
          <p:nvPr/>
        </p:nvGrpSpPr>
        <p:grpSpPr>
          <a:xfrm>
            <a:off x="-1377675" y="4516454"/>
            <a:ext cx="12323523" cy="2383521"/>
            <a:chOff x="-1377675" y="4516454"/>
            <a:chExt cx="12323523" cy="2383521"/>
          </a:xfrm>
        </p:grpSpPr>
        <p:sp>
          <p:nvSpPr>
            <p:cNvPr id="4332" name="Google Shape;4332;p15"/>
            <p:cNvSpPr/>
            <p:nvPr/>
          </p:nvSpPr>
          <p:spPr>
            <a:xfrm>
              <a:off x="-1377675" y="4671400"/>
              <a:ext cx="12278050" cy="2228575"/>
            </a:xfrm>
            <a:custGeom>
              <a:avLst/>
              <a:gdLst/>
              <a:ahLst/>
              <a:cxnLst/>
              <a:rect l="l" t="t" r="r" b="b"/>
              <a:pathLst>
                <a:path w="491122" h="89143" extrusionOk="0">
                  <a:moveTo>
                    <a:pt x="0" y="23630"/>
                  </a:moveTo>
                  <a:lnTo>
                    <a:pt x="44269" y="883"/>
                  </a:lnTo>
                  <a:lnTo>
                    <a:pt x="81944" y="10890"/>
                  </a:lnTo>
                  <a:lnTo>
                    <a:pt x="114909" y="4709"/>
                  </a:lnTo>
                  <a:lnTo>
                    <a:pt x="153173" y="5004"/>
                  </a:lnTo>
                  <a:lnTo>
                    <a:pt x="171127" y="2355"/>
                  </a:lnTo>
                  <a:lnTo>
                    <a:pt x="196734" y="2943"/>
                  </a:lnTo>
                  <a:lnTo>
                    <a:pt x="210274" y="4121"/>
                  </a:lnTo>
                  <a:lnTo>
                    <a:pt x="216749" y="8241"/>
                  </a:lnTo>
                  <a:lnTo>
                    <a:pt x="231760" y="2943"/>
                  </a:lnTo>
                  <a:lnTo>
                    <a:pt x="247948" y="3532"/>
                  </a:lnTo>
                  <a:lnTo>
                    <a:pt x="262959" y="10007"/>
                  </a:lnTo>
                  <a:lnTo>
                    <a:pt x="286212" y="2060"/>
                  </a:lnTo>
                  <a:lnTo>
                    <a:pt x="308287" y="2355"/>
                  </a:lnTo>
                  <a:lnTo>
                    <a:pt x="319177" y="7653"/>
                  </a:lnTo>
                  <a:lnTo>
                    <a:pt x="328302" y="5887"/>
                  </a:lnTo>
                  <a:lnTo>
                    <a:pt x="342136" y="3238"/>
                  </a:lnTo>
                  <a:lnTo>
                    <a:pt x="357735" y="5004"/>
                  </a:lnTo>
                  <a:lnTo>
                    <a:pt x="370980" y="5887"/>
                  </a:lnTo>
                  <a:lnTo>
                    <a:pt x="382459" y="6770"/>
                  </a:lnTo>
                  <a:lnTo>
                    <a:pt x="396587" y="4121"/>
                  </a:lnTo>
                  <a:lnTo>
                    <a:pt x="425138" y="0"/>
                  </a:lnTo>
                  <a:lnTo>
                    <a:pt x="441326" y="3238"/>
                  </a:lnTo>
                  <a:lnTo>
                    <a:pt x="453525" y="8536"/>
                  </a:lnTo>
                  <a:lnTo>
                    <a:pt x="464890" y="10356"/>
                  </a:lnTo>
                  <a:lnTo>
                    <a:pt x="482905" y="18889"/>
                  </a:lnTo>
                  <a:lnTo>
                    <a:pt x="491122" y="64399"/>
                  </a:lnTo>
                  <a:lnTo>
                    <a:pt x="464258" y="84087"/>
                  </a:lnTo>
                  <a:lnTo>
                    <a:pt x="403579" y="87563"/>
                  </a:lnTo>
                  <a:lnTo>
                    <a:pt x="300867" y="83139"/>
                  </a:lnTo>
                  <a:lnTo>
                    <a:pt x="253462" y="88511"/>
                  </a:lnTo>
                  <a:lnTo>
                    <a:pt x="202264" y="89143"/>
                  </a:lnTo>
                  <a:lnTo>
                    <a:pt x="149170" y="87247"/>
                  </a:lnTo>
                  <a:lnTo>
                    <a:pt x="131156" y="83455"/>
                  </a:lnTo>
                  <a:lnTo>
                    <a:pt x="102396" y="79978"/>
                  </a:lnTo>
                  <a:lnTo>
                    <a:pt x="68264" y="84087"/>
                  </a:lnTo>
                  <a:lnTo>
                    <a:pt x="50566" y="84087"/>
                  </a:lnTo>
                  <a:lnTo>
                    <a:pt x="31604" y="77134"/>
                  </a:lnTo>
                  <a:lnTo>
                    <a:pt x="21807" y="67337"/>
                  </a:lnTo>
                  <a:close/>
                </a:path>
              </a:pathLst>
            </a:custGeom>
            <a:solidFill>
              <a:schemeClr val="accent2"/>
            </a:solidFill>
            <a:ln>
              <a:noFill/>
            </a:ln>
          </p:spPr>
        </p:sp>
        <p:grpSp>
          <p:nvGrpSpPr>
            <p:cNvPr id="4333" name="Google Shape;4333;p15"/>
            <p:cNvGrpSpPr/>
            <p:nvPr/>
          </p:nvGrpSpPr>
          <p:grpSpPr>
            <a:xfrm>
              <a:off x="1219227" y="4518971"/>
              <a:ext cx="2965944" cy="1224663"/>
              <a:chOff x="774669" y="2838468"/>
              <a:chExt cx="4276159" cy="1765662"/>
            </a:xfrm>
          </p:grpSpPr>
          <p:grpSp>
            <p:nvGrpSpPr>
              <p:cNvPr id="4334" name="Google Shape;4334;p15"/>
              <p:cNvGrpSpPr/>
              <p:nvPr/>
            </p:nvGrpSpPr>
            <p:grpSpPr>
              <a:xfrm>
                <a:off x="774669" y="2838468"/>
                <a:ext cx="4276159" cy="1765662"/>
                <a:chOff x="1133650" y="3105500"/>
                <a:chExt cx="3428608" cy="1415701"/>
              </a:xfrm>
            </p:grpSpPr>
            <p:sp>
              <p:nvSpPr>
                <p:cNvPr id="4335" name="Google Shape;4335;p15"/>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5"/>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5"/>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5"/>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5"/>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5"/>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5"/>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5"/>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5"/>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5"/>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5"/>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5"/>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5"/>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5"/>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5"/>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5"/>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5"/>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5"/>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3" name="Google Shape;4353;p15"/>
                <p:cNvGrpSpPr/>
                <p:nvPr/>
              </p:nvGrpSpPr>
              <p:grpSpPr>
                <a:xfrm>
                  <a:off x="1133650" y="3105500"/>
                  <a:ext cx="3428608" cy="1415701"/>
                  <a:chOff x="911100" y="2701063"/>
                  <a:chExt cx="3428608" cy="1415701"/>
                </a:xfrm>
              </p:grpSpPr>
              <p:sp>
                <p:nvSpPr>
                  <p:cNvPr id="4354" name="Google Shape;4354;p15"/>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5"/>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5"/>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5"/>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58" name="Google Shape;4358;p15"/>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5"/>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5"/>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5"/>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5"/>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5"/>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5"/>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5"/>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5"/>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5"/>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5"/>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5"/>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5"/>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5"/>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5"/>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5"/>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4" name="Google Shape;4374;p15"/>
              <p:cNvGrpSpPr/>
              <p:nvPr/>
            </p:nvGrpSpPr>
            <p:grpSpPr>
              <a:xfrm>
                <a:off x="1314127" y="2856450"/>
                <a:ext cx="3150057" cy="1498635"/>
                <a:chOff x="1566186" y="3119918"/>
                <a:chExt cx="2525703" cy="1201600"/>
              </a:xfrm>
            </p:grpSpPr>
            <p:sp>
              <p:nvSpPr>
                <p:cNvPr id="4375" name="Google Shape;4375;p15"/>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5"/>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5"/>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5"/>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5"/>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5"/>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5"/>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5"/>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5"/>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5"/>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5"/>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5"/>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5"/>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5"/>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5"/>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5"/>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5"/>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5"/>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5"/>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5"/>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5"/>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5"/>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5"/>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5"/>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5"/>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5"/>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1" name="Google Shape;4401;p15"/>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5"/>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5"/>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15"/>
            <p:cNvGrpSpPr/>
            <p:nvPr/>
          </p:nvGrpSpPr>
          <p:grpSpPr>
            <a:xfrm flipH="1">
              <a:off x="90186" y="5658939"/>
              <a:ext cx="3648000" cy="1225665"/>
              <a:chOff x="5182448" y="4500764"/>
              <a:chExt cx="3648000" cy="1225665"/>
            </a:xfrm>
          </p:grpSpPr>
          <p:grpSp>
            <p:nvGrpSpPr>
              <p:cNvPr id="4405" name="Google Shape;4405;p15"/>
              <p:cNvGrpSpPr/>
              <p:nvPr/>
            </p:nvGrpSpPr>
            <p:grpSpPr>
              <a:xfrm>
                <a:off x="6797372" y="5132697"/>
                <a:ext cx="1091289" cy="319934"/>
                <a:chOff x="6597922" y="2714372"/>
                <a:chExt cx="1091289" cy="319934"/>
              </a:xfrm>
            </p:grpSpPr>
            <p:sp>
              <p:nvSpPr>
                <p:cNvPr id="4406" name="Google Shape;4406;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7" name="Google Shape;4417;p15"/>
              <p:cNvGrpSpPr/>
              <p:nvPr/>
            </p:nvGrpSpPr>
            <p:grpSpPr>
              <a:xfrm>
                <a:off x="8349012" y="5098347"/>
                <a:ext cx="392714" cy="128075"/>
                <a:chOff x="8149562" y="2680022"/>
                <a:chExt cx="392714" cy="128075"/>
              </a:xfrm>
            </p:grpSpPr>
            <p:sp>
              <p:nvSpPr>
                <p:cNvPr id="4418" name="Google Shape;4418;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1" name="Google Shape;4421;p15"/>
              <p:cNvGrpSpPr/>
              <p:nvPr/>
            </p:nvGrpSpPr>
            <p:grpSpPr>
              <a:xfrm>
                <a:off x="5664306" y="4658329"/>
                <a:ext cx="1646873" cy="417120"/>
                <a:chOff x="5464856" y="2240004"/>
                <a:chExt cx="1646873" cy="417120"/>
              </a:xfrm>
            </p:grpSpPr>
            <p:sp>
              <p:nvSpPr>
                <p:cNvPr id="4422" name="Google Shape;4422;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1" name="Google Shape;4441;p15"/>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5"/>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5"/>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5"/>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5"/>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5"/>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5"/>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5"/>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5"/>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5"/>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5"/>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5"/>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5"/>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5"/>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5"/>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5"/>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5"/>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5"/>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5"/>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5"/>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5"/>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5"/>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5"/>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5"/>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5"/>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5"/>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5"/>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5"/>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5"/>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5"/>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5"/>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5"/>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5"/>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5"/>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5"/>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5"/>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5"/>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5"/>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5"/>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5"/>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5"/>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5"/>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5"/>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5"/>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15"/>
            <p:cNvGrpSpPr/>
            <p:nvPr/>
          </p:nvGrpSpPr>
          <p:grpSpPr>
            <a:xfrm flipH="1">
              <a:off x="3385914" y="4584901"/>
              <a:ext cx="4074869" cy="2087363"/>
              <a:chOff x="4899775" y="1396775"/>
              <a:chExt cx="3731223" cy="1911329"/>
            </a:xfrm>
          </p:grpSpPr>
          <p:grpSp>
            <p:nvGrpSpPr>
              <p:cNvPr id="4486" name="Google Shape;4486;p15"/>
              <p:cNvGrpSpPr/>
              <p:nvPr/>
            </p:nvGrpSpPr>
            <p:grpSpPr>
              <a:xfrm>
                <a:off x="6597922" y="2714372"/>
                <a:ext cx="1091289" cy="319934"/>
                <a:chOff x="6597922" y="2714372"/>
                <a:chExt cx="1091289" cy="319934"/>
              </a:xfrm>
            </p:grpSpPr>
            <p:sp>
              <p:nvSpPr>
                <p:cNvPr id="4487" name="Google Shape;4487;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15"/>
              <p:cNvGrpSpPr/>
              <p:nvPr/>
            </p:nvGrpSpPr>
            <p:grpSpPr>
              <a:xfrm>
                <a:off x="5210215" y="1598241"/>
                <a:ext cx="703657" cy="335407"/>
                <a:chOff x="5210215" y="1598241"/>
                <a:chExt cx="703657" cy="335407"/>
              </a:xfrm>
            </p:grpSpPr>
            <p:sp>
              <p:nvSpPr>
                <p:cNvPr id="4499" name="Google Shape;4499;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15"/>
              <p:cNvGrpSpPr/>
              <p:nvPr/>
            </p:nvGrpSpPr>
            <p:grpSpPr>
              <a:xfrm>
                <a:off x="5916272" y="1407387"/>
                <a:ext cx="2020600" cy="684216"/>
                <a:chOff x="5916272" y="1407387"/>
                <a:chExt cx="2020600" cy="684216"/>
              </a:xfrm>
            </p:grpSpPr>
            <p:sp>
              <p:nvSpPr>
                <p:cNvPr id="4508" name="Google Shape;4508;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15"/>
              <p:cNvGrpSpPr/>
              <p:nvPr/>
            </p:nvGrpSpPr>
            <p:grpSpPr>
              <a:xfrm>
                <a:off x="8149562" y="2680022"/>
                <a:ext cx="392714" cy="128075"/>
                <a:chOff x="8149562" y="2680022"/>
                <a:chExt cx="392714" cy="128075"/>
              </a:xfrm>
            </p:grpSpPr>
            <p:sp>
              <p:nvSpPr>
                <p:cNvPr id="4522" name="Google Shape;4522;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5" name="Google Shape;4525;p15"/>
              <p:cNvGrpSpPr/>
              <p:nvPr/>
            </p:nvGrpSpPr>
            <p:grpSpPr>
              <a:xfrm>
                <a:off x="5464856" y="2240004"/>
                <a:ext cx="1646873" cy="417120"/>
                <a:chOff x="5464856" y="2240004"/>
                <a:chExt cx="1646873" cy="417120"/>
              </a:xfrm>
            </p:grpSpPr>
            <p:sp>
              <p:nvSpPr>
                <p:cNvPr id="4526" name="Google Shape;4526;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15"/>
              <p:cNvGrpSpPr/>
              <p:nvPr/>
            </p:nvGrpSpPr>
            <p:grpSpPr>
              <a:xfrm>
                <a:off x="4899775" y="1396775"/>
                <a:ext cx="3731223" cy="1911329"/>
                <a:chOff x="4899775" y="1396775"/>
                <a:chExt cx="3731223" cy="1911329"/>
              </a:xfrm>
            </p:grpSpPr>
            <p:sp>
              <p:nvSpPr>
                <p:cNvPr id="4546" name="Google Shape;4546;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5" name="Google Shape;4615;p15"/>
            <p:cNvGrpSpPr/>
            <p:nvPr/>
          </p:nvGrpSpPr>
          <p:grpSpPr>
            <a:xfrm flipH="1">
              <a:off x="6870978" y="4516454"/>
              <a:ext cx="4074869" cy="2087363"/>
              <a:chOff x="4899775" y="1396775"/>
              <a:chExt cx="3731223" cy="1911329"/>
            </a:xfrm>
          </p:grpSpPr>
          <p:grpSp>
            <p:nvGrpSpPr>
              <p:cNvPr id="4616" name="Google Shape;4616;p15"/>
              <p:cNvGrpSpPr/>
              <p:nvPr/>
            </p:nvGrpSpPr>
            <p:grpSpPr>
              <a:xfrm>
                <a:off x="6597922" y="2714372"/>
                <a:ext cx="1091289" cy="319934"/>
                <a:chOff x="6597922" y="2714372"/>
                <a:chExt cx="1091289" cy="319934"/>
              </a:xfrm>
            </p:grpSpPr>
            <p:sp>
              <p:nvSpPr>
                <p:cNvPr id="4617" name="Google Shape;4617;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15"/>
              <p:cNvGrpSpPr/>
              <p:nvPr/>
            </p:nvGrpSpPr>
            <p:grpSpPr>
              <a:xfrm>
                <a:off x="5210215" y="1598241"/>
                <a:ext cx="703657" cy="335407"/>
                <a:chOff x="5210215" y="1598241"/>
                <a:chExt cx="703657" cy="335407"/>
              </a:xfrm>
            </p:grpSpPr>
            <p:sp>
              <p:nvSpPr>
                <p:cNvPr id="4629" name="Google Shape;4629;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15"/>
              <p:cNvGrpSpPr/>
              <p:nvPr/>
            </p:nvGrpSpPr>
            <p:grpSpPr>
              <a:xfrm>
                <a:off x="5916272" y="1407387"/>
                <a:ext cx="2020600" cy="684216"/>
                <a:chOff x="5916272" y="1407387"/>
                <a:chExt cx="2020600" cy="684216"/>
              </a:xfrm>
            </p:grpSpPr>
            <p:sp>
              <p:nvSpPr>
                <p:cNvPr id="4638" name="Google Shape;4638;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 name="Google Shape;4651;p15"/>
              <p:cNvGrpSpPr/>
              <p:nvPr/>
            </p:nvGrpSpPr>
            <p:grpSpPr>
              <a:xfrm>
                <a:off x="8149562" y="2680022"/>
                <a:ext cx="392714" cy="128075"/>
                <a:chOff x="8149562" y="2680022"/>
                <a:chExt cx="392714" cy="128075"/>
              </a:xfrm>
            </p:grpSpPr>
            <p:sp>
              <p:nvSpPr>
                <p:cNvPr id="4652" name="Google Shape;4652;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15"/>
              <p:cNvGrpSpPr/>
              <p:nvPr/>
            </p:nvGrpSpPr>
            <p:grpSpPr>
              <a:xfrm>
                <a:off x="5464856" y="2240004"/>
                <a:ext cx="1646873" cy="417120"/>
                <a:chOff x="5464856" y="2240004"/>
                <a:chExt cx="1646873" cy="417120"/>
              </a:xfrm>
            </p:grpSpPr>
            <p:sp>
              <p:nvSpPr>
                <p:cNvPr id="4656" name="Google Shape;4656;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 name="Google Shape;4675;p15"/>
              <p:cNvGrpSpPr/>
              <p:nvPr/>
            </p:nvGrpSpPr>
            <p:grpSpPr>
              <a:xfrm>
                <a:off x="4899775" y="1396775"/>
                <a:ext cx="3731223" cy="1911329"/>
                <a:chOff x="4899775" y="1396775"/>
                <a:chExt cx="3731223" cy="1911329"/>
              </a:xfrm>
            </p:grpSpPr>
            <p:sp>
              <p:nvSpPr>
                <p:cNvPr id="4676" name="Google Shape;4676;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5" name="Google Shape;4745;p15"/>
            <p:cNvGrpSpPr/>
            <p:nvPr/>
          </p:nvGrpSpPr>
          <p:grpSpPr>
            <a:xfrm>
              <a:off x="-833923" y="4516459"/>
              <a:ext cx="2965944" cy="1224663"/>
              <a:chOff x="774669" y="2838468"/>
              <a:chExt cx="4276159" cy="1765662"/>
            </a:xfrm>
          </p:grpSpPr>
          <p:grpSp>
            <p:nvGrpSpPr>
              <p:cNvPr id="4746" name="Google Shape;4746;p15"/>
              <p:cNvGrpSpPr/>
              <p:nvPr/>
            </p:nvGrpSpPr>
            <p:grpSpPr>
              <a:xfrm>
                <a:off x="774669" y="2838468"/>
                <a:ext cx="4276159" cy="1765662"/>
                <a:chOff x="1133650" y="3105500"/>
                <a:chExt cx="3428608" cy="1415701"/>
              </a:xfrm>
            </p:grpSpPr>
            <p:sp>
              <p:nvSpPr>
                <p:cNvPr id="4747" name="Google Shape;4747;p15"/>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5"/>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5"/>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5"/>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5"/>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5"/>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5"/>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5"/>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5"/>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5"/>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5"/>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5"/>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5"/>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5"/>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5"/>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5"/>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5"/>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5"/>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5" name="Google Shape;4765;p15"/>
                <p:cNvGrpSpPr/>
                <p:nvPr/>
              </p:nvGrpSpPr>
              <p:grpSpPr>
                <a:xfrm>
                  <a:off x="1133650" y="3105500"/>
                  <a:ext cx="3428608" cy="1415701"/>
                  <a:chOff x="911100" y="2701063"/>
                  <a:chExt cx="3428608" cy="1415701"/>
                </a:xfrm>
              </p:grpSpPr>
              <p:sp>
                <p:nvSpPr>
                  <p:cNvPr id="4766" name="Google Shape;4766;p15"/>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5"/>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5"/>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5"/>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70" name="Google Shape;4770;p15"/>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5"/>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5"/>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5"/>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5"/>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5"/>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5"/>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5"/>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5"/>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5"/>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5"/>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5"/>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5"/>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5"/>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5"/>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5"/>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6" name="Google Shape;4786;p15"/>
              <p:cNvGrpSpPr/>
              <p:nvPr/>
            </p:nvGrpSpPr>
            <p:grpSpPr>
              <a:xfrm>
                <a:off x="1314127" y="2856450"/>
                <a:ext cx="3150057" cy="1498635"/>
                <a:chOff x="1566186" y="3119918"/>
                <a:chExt cx="2525703" cy="1201600"/>
              </a:xfrm>
            </p:grpSpPr>
            <p:sp>
              <p:nvSpPr>
                <p:cNvPr id="4787" name="Google Shape;4787;p15"/>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5"/>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5"/>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5"/>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5"/>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5"/>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5"/>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5"/>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5"/>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5"/>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5"/>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5"/>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5"/>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5"/>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5"/>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5"/>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5"/>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5"/>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5"/>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5"/>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5"/>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5"/>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5"/>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5"/>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5"/>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5"/>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3" name="Google Shape;4813;p15"/>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5"/>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5"/>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4">
  <p:cSld name="CUSTOM_12_1_1_1">
    <p:spTree>
      <p:nvGrpSpPr>
        <p:cNvPr id="1" name="Shape 4816"/>
        <p:cNvGrpSpPr/>
        <p:nvPr/>
      </p:nvGrpSpPr>
      <p:grpSpPr>
        <a:xfrm>
          <a:off x="0" y="0"/>
          <a:ext cx="0" cy="0"/>
          <a:chOff x="0" y="0"/>
          <a:chExt cx="0" cy="0"/>
        </a:xfrm>
      </p:grpSpPr>
      <p:sp>
        <p:nvSpPr>
          <p:cNvPr id="4817" name="Google Shape;4817;p16"/>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819" name="Google Shape;4819;p16"/>
          <p:cNvGrpSpPr/>
          <p:nvPr/>
        </p:nvGrpSpPr>
        <p:grpSpPr>
          <a:xfrm>
            <a:off x="-1377675" y="3322300"/>
            <a:ext cx="12278050" cy="3514425"/>
            <a:chOff x="-1377675" y="3322300"/>
            <a:chExt cx="12278050" cy="3514425"/>
          </a:xfrm>
        </p:grpSpPr>
        <p:sp>
          <p:nvSpPr>
            <p:cNvPr id="4820" name="Google Shape;4820;p16"/>
            <p:cNvSpPr/>
            <p:nvPr/>
          </p:nvSpPr>
          <p:spPr>
            <a:xfrm>
              <a:off x="-1377675" y="3322300"/>
              <a:ext cx="12278050" cy="3514425"/>
            </a:xfrm>
            <a:custGeom>
              <a:avLst/>
              <a:gdLst/>
              <a:ahLst/>
              <a:cxnLst/>
              <a:rect l="l" t="t" r="r" b="b"/>
              <a:pathLst>
                <a:path w="491122" h="140577" extrusionOk="0">
                  <a:moveTo>
                    <a:pt x="0" y="75064"/>
                  </a:moveTo>
                  <a:lnTo>
                    <a:pt x="53608" y="0"/>
                  </a:lnTo>
                  <a:lnTo>
                    <a:pt x="73614" y="18911"/>
                  </a:lnTo>
                  <a:lnTo>
                    <a:pt x="97749" y="30096"/>
                  </a:lnTo>
                  <a:lnTo>
                    <a:pt x="136602" y="40986"/>
                  </a:lnTo>
                  <a:lnTo>
                    <a:pt x="172805" y="33334"/>
                  </a:lnTo>
                  <a:lnTo>
                    <a:pt x="194586" y="36277"/>
                  </a:lnTo>
                  <a:lnTo>
                    <a:pt x="209302" y="49228"/>
                  </a:lnTo>
                  <a:lnTo>
                    <a:pt x="225785" y="57175"/>
                  </a:lnTo>
                  <a:lnTo>
                    <a:pt x="243445" y="60707"/>
                  </a:lnTo>
                  <a:lnTo>
                    <a:pt x="254425" y="47094"/>
                  </a:lnTo>
                  <a:lnTo>
                    <a:pt x="266199" y="40030"/>
                  </a:lnTo>
                  <a:lnTo>
                    <a:pt x="296221" y="40913"/>
                  </a:lnTo>
                  <a:lnTo>
                    <a:pt x="317323" y="48345"/>
                  </a:lnTo>
                  <a:lnTo>
                    <a:pt x="333307" y="44445"/>
                  </a:lnTo>
                  <a:lnTo>
                    <a:pt x="347141" y="40619"/>
                  </a:lnTo>
                  <a:lnTo>
                    <a:pt x="360885" y="41281"/>
                  </a:lnTo>
                  <a:lnTo>
                    <a:pt x="373835" y="35394"/>
                  </a:lnTo>
                  <a:lnTo>
                    <a:pt x="393850" y="31568"/>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4821" name="Google Shape;4821;p16"/>
            <p:cNvGrpSpPr/>
            <p:nvPr/>
          </p:nvGrpSpPr>
          <p:grpSpPr>
            <a:xfrm flipH="1">
              <a:off x="2803336" y="4550839"/>
              <a:ext cx="3648000" cy="1225665"/>
              <a:chOff x="5182448" y="4500764"/>
              <a:chExt cx="3648000" cy="1225665"/>
            </a:xfrm>
          </p:grpSpPr>
          <p:grpSp>
            <p:nvGrpSpPr>
              <p:cNvPr id="4822" name="Google Shape;4822;p16"/>
              <p:cNvGrpSpPr/>
              <p:nvPr/>
            </p:nvGrpSpPr>
            <p:grpSpPr>
              <a:xfrm>
                <a:off x="6797372" y="5132697"/>
                <a:ext cx="1091289" cy="319934"/>
                <a:chOff x="6597922" y="2714372"/>
                <a:chExt cx="1091289" cy="319934"/>
              </a:xfrm>
            </p:grpSpPr>
            <p:sp>
              <p:nvSpPr>
                <p:cNvPr id="4823" name="Google Shape;4823;p1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16"/>
              <p:cNvGrpSpPr/>
              <p:nvPr/>
            </p:nvGrpSpPr>
            <p:grpSpPr>
              <a:xfrm>
                <a:off x="8349012" y="5098347"/>
                <a:ext cx="392714" cy="128075"/>
                <a:chOff x="8149562" y="2680022"/>
                <a:chExt cx="392714" cy="128075"/>
              </a:xfrm>
            </p:grpSpPr>
            <p:sp>
              <p:nvSpPr>
                <p:cNvPr id="4835" name="Google Shape;4835;p1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16"/>
              <p:cNvGrpSpPr/>
              <p:nvPr/>
            </p:nvGrpSpPr>
            <p:grpSpPr>
              <a:xfrm>
                <a:off x="5664306" y="4658329"/>
                <a:ext cx="1646873" cy="417120"/>
                <a:chOff x="5464856" y="2240004"/>
                <a:chExt cx="1646873" cy="417120"/>
              </a:xfrm>
            </p:grpSpPr>
            <p:sp>
              <p:nvSpPr>
                <p:cNvPr id="4839" name="Google Shape;4839;p1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8" name="Google Shape;4858;p1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 name="Google Shape;4902;p16"/>
            <p:cNvGrpSpPr/>
            <p:nvPr/>
          </p:nvGrpSpPr>
          <p:grpSpPr>
            <a:xfrm flipH="1">
              <a:off x="889337" y="4349776"/>
              <a:ext cx="2944229" cy="1909600"/>
              <a:chOff x="5177059" y="2533644"/>
              <a:chExt cx="3192268" cy="2070476"/>
            </a:xfrm>
          </p:grpSpPr>
          <p:grpSp>
            <p:nvGrpSpPr>
              <p:cNvPr id="4903" name="Google Shape;4903;p16"/>
              <p:cNvGrpSpPr/>
              <p:nvPr/>
            </p:nvGrpSpPr>
            <p:grpSpPr>
              <a:xfrm>
                <a:off x="5198626" y="2549819"/>
                <a:ext cx="2949491" cy="1698972"/>
                <a:chOff x="5320740" y="2847612"/>
                <a:chExt cx="2364890" cy="1362229"/>
              </a:xfrm>
            </p:grpSpPr>
            <p:sp>
              <p:nvSpPr>
                <p:cNvPr id="4904" name="Google Shape;4904;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16"/>
              <p:cNvGrpSpPr/>
              <p:nvPr/>
            </p:nvGrpSpPr>
            <p:grpSpPr>
              <a:xfrm>
                <a:off x="5346418" y="2773093"/>
                <a:ext cx="2803691" cy="1575181"/>
                <a:chOff x="5439239" y="3026632"/>
                <a:chExt cx="2247989" cy="1262974"/>
              </a:xfrm>
            </p:grpSpPr>
            <p:sp>
              <p:nvSpPr>
                <p:cNvPr id="4918" name="Google Shape;4918;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16"/>
              <p:cNvGrpSpPr/>
              <p:nvPr/>
            </p:nvGrpSpPr>
            <p:grpSpPr>
              <a:xfrm>
                <a:off x="5177059" y="2533644"/>
                <a:ext cx="3192268" cy="2070476"/>
                <a:chOff x="5303448" y="2834643"/>
                <a:chExt cx="2559548" cy="1660099"/>
              </a:xfrm>
            </p:grpSpPr>
            <p:sp>
              <p:nvSpPr>
                <p:cNvPr id="4974" name="Google Shape;4974;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3" name="Google Shape;4983;p16"/>
            <p:cNvGrpSpPr/>
            <p:nvPr/>
          </p:nvGrpSpPr>
          <p:grpSpPr>
            <a:xfrm flipH="1">
              <a:off x="-1286663" y="3926426"/>
              <a:ext cx="2944229" cy="1909600"/>
              <a:chOff x="5177059" y="2533644"/>
              <a:chExt cx="3192268" cy="2070476"/>
            </a:xfrm>
          </p:grpSpPr>
          <p:grpSp>
            <p:nvGrpSpPr>
              <p:cNvPr id="4984" name="Google Shape;4984;p16"/>
              <p:cNvGrpSpPr/>
              <p:nvPr/>
            </p:nvGrpSpPr>
            <p:grpSpPr>
              <a:xfrm>
                <a:off x="5198626" y="2549819"/>
                <a:ext cx="2949491" cy="1698972"/>
                <a:chOff x="5320740" y="2847612"/>
                <a:chExt cx="2364890" cy="1362229"/>
              </a:xfrm>
            </p:grpSpPr>
            <p:sp>
              <p:nvSpPr>
                <p:cNvPr id="4985" name="Google Shape;4985;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16"/>
              <p:cNvGrpSpPr/>
              <p:nvPr/>
            </p:nvGrpSpPr>
            <p:grpSpPr>
              <a:xfrm>
                <a:off x="5346418" y="2773093"/>
                <a:ext cx="2803691" cy="1575181"/>
                <a:chOff x="5439239" y="3026632"/>
                <a:chExt cx="2247989" cy="1262974"/>
              </a:xfrm>
            </p:grpSpPr>
            <p:sp>
              <p:nvSpPr>
                <p:cNvPr id="4999" name="Google Shape;4999;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16"/>
              <p:cNvGrpSpPr/>
              <p:nvPr/>
            </p:nvGrpSpPr>
            <p:grpSpPr>
              <a:xfrm>
                <a:off x="5177059" y="2533644"/>
                <a:ext cx="3192268" cy="2070476"/>
                <a:chOff x="5303448" y="2834643"/>
                <a:chExt cx="2559548" cy="1660099"/>
              </a:xfrm>
            </p:grpSpPr>
            <p:sp>
              <p:nvSpPr>
                <p:cNvPr id="5055" name="Google Shape;5055;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4" name="Google Shape;5064;p16"/>
            <p:cNvGrpSpPr/>
            <p:nvPr/>
          </p:nvGrpSpPr>
          <p:grpSpPr>
            <a:xfrm>
              <a:off x="7568387" y="3865051"/>
              <a:ext cx="2944229" cy="1909600"/>
              <a:chOff x="5177059" y="2533644"/>
              <a:chExt cx="3192268" cy="2070476"/>
            </a:xfrm>
          </p:grpSpPr>
          <p:grpSp>
            <p:nvGrpSpPr>
              <p:cNvPr id="5065" name="Google Shape;5065;p16"/>
              <p:cNvGrpSpPr/>
              <p:nvPr/>
            </p:nvGrpSpPr>
            <p:grpSpPr>
              <a:xfrm>
                <a:off x="5198626" y="2549819"/>
                <a:ext cx="2949491" cy="1698972"/>
                <a:chOff x="5320740" y="2847612"/>
                <a:chExt cx="2364890" cy="1362229"/>
              </a:xfrm>
            </p:grpSpPr>
            <p:sp>
              <p:nvSpPr>
                <p:cNvPr id="5066" name="Google Shape;5066;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16"/>
              <p:cNvGrpSpPr/>
              <p:nvPr/>
            </p:nvGrpSpPr>
            <p:grpSpPr>
              <a:xfrm>
                <a:off x="5346418" y="2773093"/>
                <a:ext cx="2803691" cy="1575181"/>
                <a:chOff x="5439239" y="3026632"/>
                <a:chExt cx="2247989" cy="1262974"/>
              </a:xfrm>
            </p:grpSpPr>
            <p:sp>
              <p:nvSpPr>
                <p:cNvPr id="5080" name="Google Shape;5080;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16"/>
              <p:cNvGrpSpPr/>
              <p:nvPr/>
            </p:nvGrpSpPr>
            <p:grpSpPr>
              <a:xfrm>
                <a:off x="5177059" y="2533644"/>
                <a:ext cx="3192268" cy="2070476"/>
                <a:chOff x="5303448" y="2834643"/>
                <a:chExt cx="2559548" cy="1660099"/>
              </a:xfrm>
            </p:grpSpPr>
            <p:sp>
              <p:nvSpPr>
                <p:cNvPr id="5136" name="Google Shape;5136;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5" name="Google Shape;5145;p16"/>
            <p:cNvGrpSpPr/>
            <p:nvPr/>
          </p:nvGrpSpPr>
          <p:grpSpPr>
            <a:xfrm>
              <a:off x="5406237" y="4510601"/>
              <a:ext cx="2944229" cy="1909600"/>
              <a:chOff x="5177059" y="2533644"/>
              <a:chExt cx="3192268" cy="2070476"/>
            </a:xfrm>
          </p:grpSpPr>
          <p:grpSp>
            <p:nvGrpSpPr>
              <p:cNvPr id="5146" name="Google Shape;5146;p16"/>
              <p:cNvGrpSpPr/>
              <p:nvPr/>
            </p:nvGrpSpPr>
            <p:grpSpPr>
              <a:xfrm>
                <a:off x="5198626" y="2549819"/>
                <a:ext cx="2949491" cy="1698972"/>
                <a:chOff x="5320740" y="2847612"/>
                <a:chExt cx="2364890" cy="1362229"/>
              </a:xfrm>
            </p:grpSpPr>
            <p:sp>
              <p:nvSpPr>
                <p:cNvPr id="5147" name="Google Shape;5147;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16"/>
              <p:cNvGrpSpPr/>
              <p:nvPr/>
            </p:nvGrpSpPr>
            <p:grpSpPr>
              <a:xfrm>
                <a:off x="5346418" y="2773093"/>
                <a:ext cx="2803691" cy="1575181"/>
                <a:chOff x="5439239" y="3026632"/>
                <a:chExt cx="2247989" cy="1262974"/>
              </a:xfrm>
            </p:grpSpPr>
            <p:sp>
              <p:nvSpPr>
                <p:cNvPr id="5161" name="Google Shape;5161;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16"/>
              <p:cNvGrpSpPr/>
              <p:nvPr/>
            </p:nvGrpSpPr>
            <p:grpSpPr>
              <a:xfrm>
                <a:off x="5177059" y="2533644"/>
                <a:ext cx="3192268" cy="2070476"/>
                <a:chOff x="5303448" y="2834643"/>
                <a:chExt cx="2559548" cy="1660099"/>
              </a:xfrm>
            </p:grpSpPr>
            <p:sp>
              <p:nvSpPr>
                <p:cNvPr id="5217" name="Google Shape;5217;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7">
  <p:cSld name="CUSTOM_12_1_1_1_1_1_1">
    <p:spTree>
      <p:nvGrpSpPr>
        <p:cNvPr id="1" name="Shape 5905"/>
        <p:cNvGrpSpPr/>
        <p:nvPr/>
      </p:nvGrpSpPr>
      <p:grpSpPr>
        <a:xfrm>
          <a:off x="0" y="0"/>
          <a:ext cx="0" cy="0"/>
          <a:chOff x="0" y="0"/>
          <a:chExt cx="0" cy="0"/>
        </a:xfrm>
      </p:grpSpPr>
      <p:sp>
        <p:nvSpPr>
          <p:cNvPr id="5906" name="Google Shape;5906;p19"/>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9"/>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5908" name="Google Shape;5908;p19"/>
          <p:cNvGrpSpPr/>
          <p:nvPr/>
        </p:nvGrpSpPr>
        <p:grpSpPr>
          <a:xfrm>
            <a:off x="-1601837" y="1370321"/>
            <a:ext cx="13476780" cy="5339154"/>
            <a:chOff x="-1601837" y="1370321"/>
            <a:chExt cx="13476780" cy="5339154"/>
          </a:xfrm>
        </p:grpSpPr>
        <p:sp>
          <p:nvSpPr>
            <p:cNvPr id="5909" name="Google Shape;5909;p19"/>
            <p:cNvSpPr/>
            <p:nvPr/>
          </p:nvSpPr>
          <p:spPr>
            <a:xfrm>
              <a:off x="-1601837" y="2394700"/>
              <a:ext cx="12347678" cy="4314775"/>
            </a:xfrm>
            <a:custGeom>
              <a:avLst/>
              <a:gdLst/>
              <a:ahLst/>
              <a:cxnLst/>
              <a:rect l="l" t="t" r="r" b="b"/>
              <a:pathLst>
                <a:path w="469315" h="172591" extrusionOk="0">
                  <a:moveTo>
                    <a:pt x="13970" y="0"/>
                  </a:moveTo>
                  <a:lnTo>
                    <a:pt x="40166" y="24430"/>
                  </a:lnTo>
                  <a:lnTo>
                    <a:pt x="45071" y="58867"/>
                  </a:lnTo>
                  <a:lnTo>
                    <a:pt x="52724" y="82119"/>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5126" y="31494"/>
                  </a:lnTo>
                  <a:lnTo>
                    <a:pt x="404127" y="0"/>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5910" name="Google Shape;5910;p19"/>
            <p:cNvGrpSpPr/>
            <p:nvPr/>
          </p:nvGrpSpPr>
          <p:grpSpPr>
            <a:xfrm>
              <a:off x="-1393495" y="1370321"/>
              <a:ext cx="13268437" cy="5243549"/>
              <a:chOff x="-1393495" y="1370321"/>
              <a:chExt cx="13268437" cy="5243549"/>
            </a:xfrm>
          </p:grpSpPr>
          <p:grpSp>
            <p:nvGrpSpPr>
              <p:cNvPr id="5911" name="Google Shape;5911;p19"/>
              <p:cNvGrpSpPr/>
              <p:nvPr/>
            </p:nvGrpSpPr>
            <p:grpSpPr>
              <a:xfrm flipH="1">
                <a:off x="3096292" y="4746198"/>
                <a:ext cx="3518472" cy="819002"/>
                <a:chOff x="4795000" y="4018475"/>
                <a:chExt cx="3518472" cy="819002"/>
              </a:xfrm>
            </p:grpSpPr>
            <p:grpSp>
              <p:nvGrpSpPr>
                <p:cNvPr id="5912" name="Google Shape;5912;p19"/>
                <p:cNvGrpSpPr/>
                <p:nvPr/>
              </p:nvGrpSpPr>
              <p:grpSpPr>
                <a:xfrm>
                  <a:off x="5105440" y="4219941"/>
                  <a:ext cx="703657" cy="335407"/>
                  <a:chOff x="5210215" y="1598241"/>
                  <a:chExt cx="703657" cy="335407"/>
                </a:xfrm>
              </p:grpSpPr>
              <p:sp>
                <p:nvSpPr>
                  <p:cNvPr id="5913" name="Google Shape;5913;p1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19"/>
                <p:cNvGrpSpPr/>
                <p:nvPr/>
              </p:nvGrpSpPr>
              <p:grpSpPr>
                <a:xfrm>
                  <a:off x="5811497" y="4029087"/>
                  <a:ext cx="2020600" cy="684216"/>
                  <a:chOff x="5916272" y="1407387"/>
                  <a:chExt cx="2020600" cy="684216"/>
                </a:xfrm>
              </p:grpSpPr>
              <p:sp>
                <p:nvSpPr>
                  <p:cNvPr id="5922" name="Google Shape;5922;p1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5" name="Google Shape;5935;p19"/>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9"/>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9"/>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9"/>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9"/>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9"/>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9"/>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9"/>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9"/>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9"/>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9"/>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9"/>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9"/>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9"/>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9"/>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9"/>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9"/>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9"/>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9"/>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9"/>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9"/>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9"/>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9"/>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9"/>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9"/>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19"/>
              <p:cNvGrpSpPr/>
              <p:nvPr/>
            </p:nvGrpSpPr>
            <p:grpSpPr>
              <a:xfrm>
                <a:off x="-1393495" y="4603948"/>
                <a:ext cx="3518472" cy="819002"/>
                <a:chOff x="4795000" y="4018475"/>
                <a:chExt cx="3518472" cy="819002"/>
              </a:xfrm>
            </p:grpSpPr>
            <p:grpSp>
              <p:nvGrpSpPr>
                <p:cNvPr id="5961" name="Google Shape;5961;p19"/>
                <p:cNvGrpSpPr/>
                <p:nvPr/>
              </p:nvGrpSpPr>
              <p:grpSpPr>
                <a:xfrm>
                  <a:off x="5105440" y="4219941"/>
                  <a:ext cx="703657" cy="335407"/>
                  <a:chOff x="5210215" y="1598241"/>
                  <a:chExt cx="703657" cy="335407"/>
                </a:xfrm>
              </p:grpSpPr>
              <p:sp>
                <p:nvSpPr>
                  <p:cNvPr id="5962" name="Google Shape;5962;p1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19"/>
                <p:cNvGrpSpPr/>
                <p:nvPr/>
              </p:nvGrpSpPr>
              <p:grpSpPr>
                <a:xfrm>
                  <a:off x="5811497" y="4029087"/>
                  <a:ext cx="2020600" cy="684216"/>
                  <a:chOff x="5916272" y="1407387"/>
                  <a:chExt cx="2020600" cy="684216"/>
                </a:xfrm>
              </p:grpSpPr>
              <p:sp>
                <p:nvSpPr>
                  <p:cNvPr id="5971" name="Google Shape;5971;p1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4" name="Google Shape;5984;p19"/>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9"/>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9"/>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9"/>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9"/>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9"/>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9"/>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9"/>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9"/>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9"/>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9"/>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9"/>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9"/>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9"/>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9"/>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9"/>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9"/>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9"/>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9"/>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9"/>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9"/>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9"/>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9"/>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9"/>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9"/>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19"/>
              <p:cNvGrpSpPr/>
              <p:nvPr/>
            </p:nvGrpSpPr>
            <p:grpSpPr>
              <a:xfrm>
                <a:off x="1219525" y="4551028"/>
                <a:ext cx="2854207" cy="1851213"/>
                <a:chOff x="1219525" y="4551028"/>
                <a:chExt cx="2854207" cy="1851213"/>
              </a:xfrm>
            </p:grpSpPr>
            <p:grpSp>
              <p:nvGrpSpPr>
                <p:cNvPr id="6010" name="Google Shape;6010;p19"/>
                <p:cNvGrpSpPr/>
                <p:nvPr/>
              </p:nvGrpSpPr>
              <p:grpSpPr>
                <a:xfrm>
                  <a:off x="1238808" y="4565491"/>
                  <a:ext cx="2637140" cy="1519051"/>
                  <a:chOff x="5320740" y="2847612"/>
                  <a:chExt cx="2364890" cy="1362229"/>
                </a:xfrm>
              </p:grpSpPr>
              <p:sp>
                <p:nvSpPr>
                  <p:cNvPr id="6011" name="Google Shape;6011;p19"/>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9"/>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9"/>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9"/>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9"/>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9"/>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9"/>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9"/>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9"/>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9"/>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9"/>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9"/>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9"/>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19"/>
                <p:cNvGrpSpPr/>
                <p:nvPr/>
              </p:nvGrpSpPr>
              <p:grpSpPr>
                <a:xfrm>
                  <a:off x="1370949" y="4765120"/>
                  <a:ext cx="2506781" cy="1408369"/>
                  <a:chOff x="5439239" y="3026632"/>
                  <a:chExt cx="2247989" cy="1262974"/>
                </a:xfrm>
              </p:grpSpPr>
              <p:sp>
                <p:nvSpPr>
                  <p:cNvPr id="6025" name="Google Shape;6025;p19"/>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9"/>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9"/>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9"/>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9"/>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9"/>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9"/>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9"/>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9"/>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9"/>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9"/>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9"/>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9"/>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9"/>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9"/>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9"/>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9"/>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9"/>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9"/>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9"/>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9"/>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9"/>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9"/>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9"/>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9"/>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9"/>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9"/>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9"/>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9"/>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9"/>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9"/>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9"/>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9"/>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9"/>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9"/>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9"/>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9"/>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9"/>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9"/>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9"/>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9"/>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9"/>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9"/>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9"/>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9"/>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9"/>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9"/>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9"/>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9"/>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9"/>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9"/>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9"/>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9"/>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9"/>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9"/>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19"/>
                <p:cNvGrpSpPr/>
                <p:nvPr/>
              </p:nvGrpSpPr>
              <p:grpSpPr>
                <a:xfrm>
                  <a:off x="1219525" y="4551028"/>
                  <a:ext cx="2854207" cy="1851213"/>
                  <a:chOff x="5303448" y="2834643"/>
                  <a:chExt cx="2559548" cy="1660099"/>
                </a:xfrm>
              </p:grpSpPr>
              <p:sp>
                <p:nvSpPr>
                  <p:cNvPr id="6081" name="Google Shape;6081;p19"/>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9"/>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9"/>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9"/>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9"/>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9"/>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9"/>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9"/>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9"/>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0" name="Google Shape;6090;p19"/>
              <p:cNvGrpSpPr/>
              <p:nvPr/>
            </p:nvGrpSpPr>
            <p:grpSpPr>
              <a:xfrm rot="-3383172">
                <a:off x="7232609" y="2748469"/>
                <a:ext cx="4642989" cy="2487254"/>
                <a:chOff x="5683524" y="3609799"/>
                <a:chExt cx="4642922" cy="2487218"/>
              </a:xfrm>
            </p:grpSpPr>
            <p:grpSp>
              <p:nvGrpSpPr>
                <p:cNvPr id="6091" name="Google Shape;6091;p19"/>
                <p:cNvGrpSpPr/>
                <p:nvPr/>
              </p:nvGrpSpPr>
              <p:grpSpPr>
                <a:xfrm>
                  <a:off x="6411213" y="3650537"/>
                  <a:ext cx="3102041" cy="1858991"/>
                  <a:chOff x="1998987" y="1205534"/>
                  <a:chExt cx="2649280" cy="1587660"/>
                </a:xfrm>
              </p:grpSpPr>
              <p:sp>
                <p:nvSpPr>
                  <p:cNvPr id="6092" name="Google Shape;6092;p1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19"/>
                <p:cNvGrpSpPr/>
                <p:nvPr/>
              </p:nvGrpSpPr>
              <p:grpSpPr>
                <a:xfrm>
                  <a:off x="6934600" y="3663268"/>
                  <a:ext cx="1627295" cy="608831"/>
                  <a:chOff x="2445982" y="1216407"/>
                  <a:chExt cx="1389782" cy="519968"/>
                </a:xfrm>
              </p:grpSpPr>
              <p:sp>
                <p:nvSpPr>
                  <p:cNvPr id="6113" name="Google Shape;6113;p1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6" name="Google Shape;6126;p1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7" name="Google Shape;6127;p19"/>
                <p:cNvGrpSpPr/>
                <p:nvPr/>
              </p:nvGrpSpPr>
              <p:grpSpPr>
                <a:xfrm>
                  <a:off x="5687088" y="3626705"/>
                  <a:ext cx="3810685" cy="1880070"/>
                  <a:chOff x="1380553" y="1185181"/>
                  <a:chExt cx="3254492" cy="1605662"/>
                </a:xfrm>
              </p:grpSpPr>
              <p:sp>
                <p:nvSpPr>
                  <p:cNvPr id="6128" name="Google Shape;6128;p1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19"/>
                  <p:cNvGrpSpPr/>
                  <p:nvPr/>
                </p:nvGrpSpPr>
                <p:grpSpPr>
                  <a:xfrm>
                    <a:off x="2145637" y="2189368"/>
                    <a:ext cx="1166414" cy="523100"/>
                    <a:chOff x="2145637" y="2189368"/>
                    <a:chExt cx="1166414" cy="523100"/>
                  </a:xfrm>
                </p:grpSpPr>
                <p:sp>
                  <p:nvSpPr>
                    <p:cNvPr id="6156" name="Google Shape;6156;p1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67" name="Google Shape;6167;p19"/>
              <p:cNvGrpSpPr/>
              <p:nvPr/>
            </p:nvGrpSpPr>
            <p:grpSpPr>
              <a:xfrm>
                <a:off x="5693125" y="4487528"/>
                <a:ext cx="2854207" cy="1851213"/>
                <a:chOff x="5693125" y="4487528"/>
                <a:chExt cx="2854207" cy="1851213"/>
              </a:xfrm>
            </p:grpSpPr>
            <p:grpSp>
              <p:nvGrpSpPr>
                <p:cNvPr id="6168" name="Google Shape;6168;p19"/>
                <p:cNvGrpSpPr/>
                <p:nvPr/>
              </p:nvGrpSpPr>
              <p:grpSpPr>
                <a:xfrm flipH="1">
                  <a:off x="5890908" y="4501991"/>
                  <a:ext cx="2637140" cy="1519051"/>
                  <a:chOff x="5320740" y="2847612"/>
                  <a:chExt cx="2364890" cy="1362229"/>
                </a:xfrm>
              </p:grpSpPr>
              <p:sp>
                <p:nvSpPr>
                  <p:cNvPr id="6169" name="Google Shape;6169;p19"/>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9"/>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9"/>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9"/>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9"/>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9"/>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9"/>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9"/>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9"/>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9"/>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9"/>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9"/>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9"/>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19"/>
                <p:cNvGrpSpPr/>
                <p:nvPr/>
              </p:nvGrpSpPr>
              <p:grpSpPr>
                <a:xfrm flipH="1">
                  <a:off x="5889127" y="4701620"/>
                  <a:ext cx="2506781" cy="1408369"/>
                  <a:chOff x="5439239" y="3026632"/>
                  <a:chExt cx="2247989" cy="1262974"/>
                </a:xfrm>
              </p:grpSpPr>
              <p:sp>
                <p:nvSpPr>
                  <p:cNvPr id="6183" name="Google Shape;6183;p19"/>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9"/>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9"/>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9"/>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9"/>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9"/>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9"/>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9"/>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9"/>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9"/>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9"/>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9"/>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9"/>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9"/>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9"/>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9"/>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9"/>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9"/>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9"/>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9"/>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9"/>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9"/>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9"/>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9"/>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9"/>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9"/>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9"/>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9"/>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9"/>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9"/>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9"/>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9"/>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9"/>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9"/>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9"/>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9"/>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9"/>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9"/>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9"/>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9"/>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9"/>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9"/>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9"/>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9"/>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9"/>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9"/>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9"/>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9"/>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9"/>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9"/>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9"/>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9"/>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9"/>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9"/>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9"/>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19"/>
                <p:cNvGrpSpPr/>
                <p:nvPr/>
              </p:nvGrpSpPr>
              <p:grpSpPr>
                <a:xfrm flipH="1">
                  <a:off x="5693125" y="4487528"/>
                  <a:ext cx="2854207" cy="1851213"/>
                  <a:chOff x="5303448" y="2834643"/>
                  <a:chExt cx="2559548" cy="1660099"/>
                </a:xfrm>
              </p:grpSpPr>
              <p:sp>
                <p:nvSpPr>
                  <p:cNvPr id="6239" name="Google Shape;6239;p19"/>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9"/>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9"/>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9"/>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9"/>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9"/>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9"/>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9"/>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9"/>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6248"/>
        <p:cNvGrpSpPr/>
        <p:nvPr/>
      </p:nvGrpSpPr>
      <p:grpSpPr>
        <a:xfrm>
          <a:off x="0" y="0"/>
          <a:ext cx="0" cy="0"/>
          <a:chOff x="0" y="0"/>
          <a:chExt cx="0" cy="0"/>
        </a:xfrm>
      </p:grpSpPr>
      <p:sp>
        <p:nvSpPr>
          <p:cNvPr id="6249" name="Google Shape;6249;p20"/>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0" name="Google Shape;6250;p20"/>
          <p:cNvGrpSpPr/>
          <p:nvPr/>
        </p:nvGrpSpPr>
        <p:grpSpPr>
          <a:xfrm>
            <a:off x="-1399752" y="3264975"/>
            <a:ext cx="12999671" cy="3214411"/>
            <a:chOff x="-1399752" y="3264975"/>
            <a:chExt cx="12999671" cy="3214411"/>
          </a:xfrm>
        </p:grpSpPr>
        <p:sp>
          <p:nvSpPr>
            <p:cNvPr id="6251" name="Google Shape;6251;p20"/>
            <p:cNvSpPr/>
            <p:nvPr/>
          </p:nvSpPr>
          <p:spPr>
            <a:xfrm>
              <a:off x="-1399750" y="3264975"/>
              <a:ext cx="12278050" cy="2910075"/>
            </a:xfrm>
            <a:custGeom>
              <a:avLst/>
              <a:gdLst/>
              <a:ahLst/>
              <a:cxnLst/>
              <a:rect l="l" t="t" r="r" b="b"/>
              <a:pathLst>
                <a:path w="491122" h="116403" extrusionOk="0">
                  <a:moveTo>
                    <a:pt x="0" y="50890"/>
                  </a:moveTo>
                  <a:lnTo>
                    <a:pt x="38099" y="5004"/>
                  </a:lnTo>
                  <a:lnTo>
                    <a:pt x="82543" y="14128"/>
                  </a:lnTo>
                  <a:lnTo>
                    <a:pt x="107856" y="28550"/>
                  </a:lnTo>
                  <a:lnTo>
                    <a:pt x="153173" y="32264"/>
                  </a:lnTo>
                  <a:lnTo>
                    <a:pt x="171127" y="29615"/>
                  </a:lnTo>
                  <a:lnTo>
                    <a:pt x="196734" y="30203"/>
                  </a:lnTo>
                  <a:lnTo>
                    <a:pt x="210274" y="31381"/>
                  </a:lnTo>
                  <a:lnTo>
                    <a:pt x="216749" y="35501"/>
                  </a:lnTo>
                  <a:lnTo>
                    <a:pt x="228730" y="38535"/>
                  </a:lnTo>
                  <a:lnTo>
                    <a:pt x="240209" y="40596"/>
                  </a:lnTo>
                  <a:lnTo>
                    <a:pt x="262959" y="37267"/>
                  </a:lnTo>
                  <a:lnTo>
                    <a:pt x="290540" y="34120"/>
                  </a:lnTo>
                  <a:lnTo>
                    <a:pt x="311438" y="40890"/>
                  </a:lnTo>
                  <a:lnTo>
                    <a:pt x="319177" y="34913"/>
                  </a:lnTo>
                  <a:lnTo>
                    <a:pt x="328302" y="33147"/>
                  </a:lnTo>
                  <a:lnTo>
                    <a:pt x="341852" y="28550"/>
                  </a:lnTo>
                  <a:lnTo>
                    <a:pt x="352154" y="27079"/>
                  </a:lnTo>
                  <a:lnTo>
                    <a:pt x="360984" y="22369"/>
                  </a:lnTo>
                  <a:lnTo>
                    <a:pt x="377173" y="17954"/>
                  </a:lnTo>
                  <a:lnTo>
                    <a:pt x="407489" y="1177"/>
                  </a:lnTo>
                  <a:lnTo>
                    <a:pt x="433685" y="0"/>
                  </a:lnTo>
                  <a:lnTo>
                    <a:pt x="441326" y="30498"/>
                  </a:lnTo>
                  <a:lnTo>
                    <a:pt x="453525" y="35796"/>
                  </a:lnTo>
                  <a:lnTo>
                    <a:pt x="464890" y="37616"/>
                  </a:lnTo>
                  <a:lnTo>
                    <a:pt x="482905" y="46149"/>
                  </a:lnTo>
                  <a:lnTo>
                    <a:pt x="491122" y="91659"/>
                  </a:lnTo>
                  <a:lnTo>
                    <a:pt x="464258" y="111347"/>
                  </a:lnTo>
                  <a:lnTo>
                    <a:pt x="403579" y="114823"/>
                  </a:lnTo>
                  <a:lnTo>
                    <a:pt x="300867" y="110399"/>
                  </a:lnTo>
                  <a:lnTo>
                    <a:pt x="253462" y="115771"/>
                  </a:lnTo>
                  <a:lnTo>
                    <a:pt x="202264" y="116403"/>
                  </a:lnTo>
                  <a:lnTo>
                    <a:pt x="149170" y="114507"/>
                  </a:lnTo>
                  <a:lnTo>
                    <a:pt x="131156" y="110715"/>
                  </a:lnTo>
                  <a:lnTo>
                    <a:pt x="102396" y="107238"/>
                  </a:lnTo>
                  <a:lnTo>
                    <a:pt x="68264" y="111347"/>
                  </a:lnTo>
                  <a:lnTo>
                    <a:pt x="50566" y="111347"/>
                  </a:lnTo>
                  <a:lnTo>
                    <a:pt x="31604" y="104394"/>
                  </a:lnTo>
                  <a:lnTo>
                    <a:pt x="21807" y="94597"/>
                  </a:lnTo>
                  <a:close/>
                </a:path>
              </a:pathLst>
            </a:custGeom>
            <a:solidFill>
              <a:schemeClr val="accent2"/>
            </a:solidFill>
            <a:ln>
              <a:noFill/>
            </a:ln>
          </p:spPr>
        </p:sp>
        <p:grpSp>
          <p:nvGrpSpPr>
            <p:cNvPr id="6252" name="Google Shape;6252;p20"/>
            <p:cNvGrpSpPr/>
            <p:nvPr/>
          </p:nvGrpSpPr>
          <p:grpSpPr>
            <a:xfrm>
              <a:off x="-1399752" y="3312599"/>
              <a:ext cx="12999671" cy="3166787"/>
              <a:chOff x="-1399752" y="3312599"/>
              <a:chExt cx="12999671" cy="3166787"/>
            </a:xfrm>
          </p:grpSpPr>
          <p:grpSp>
            <p:nvGrpSpPr>
              <p:cNvPr id="6253" name="Google Shape;6253;p20"/>
              <p:cNvGrpSpPr/>
              <p:nvPr/>
            </p:nvGrpSpPr>
            <p:grpSpPr>
              <a:xfrm rot="319552" flipH="1">
                <a:off x="6428025" y="3541451"/>
                <a:ext cx="5057081" cy="2709083"/>
                <a:chOff x="-1951296" y="3403209"/>
                <a:chExt cx="4642922" cy="2487218"/>
              </a:xfrm>
            </p:grpSpPr>
            <p:grpSp>
              <p:nvGrpSpPr>
                <p:cNvPr id="6254" name="Google Shape;6254;p20"/>
                <p:cNvGrpSpPr/>
                <p:nvPr/>
              </p:nvGrpSpPr>
              <p:grpSpPr>
                <a:xfrm flipH="1">
                  <a:off x="-1138105" y="3443947"/>
                  <a:ext cx="3102041" cy="1858991"/>
                  <a:chOff x="1998987" y="1205534"/>
                  <a:chExt cx="2649280" cy="1587660"/>
                </a:xfrm>
              </p:grpSpPr>
              <p:sp>
                <p:nvSpPr>
                  <p:cNvPr id="6255" name="Google Shape;6255;p20"/>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0"/>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0"/>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0"/>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0"/>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0"/>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0"/>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0"/>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0"/>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0"/>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0"/>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0"/>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0"/>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0"/>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0"/>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0"/>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0"/>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0"/>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0"/>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0"/>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20"/>
                <p:cNvGrpSpPr/>
                <p:nvPr/>
              </p:nvGrpSpPr>
              <p:grpSpPr>
                <a:xfrm flipH="1">
                  <a:off x="-186745" y="3456677"/>
                  <a:ext cx="1627295" cy="608831"/>
                  <a:chOff x="2445982" y="1216407"/>
                  <a:chExt cx="1389782" cy="519968"/>
                </a:xfrm>
              </p:grpSpPr>
              <p:sp>
                <p:nvSpPr>
                  <p:cNvPr id="6276" name="Google Shape;6276;p20"/>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0"/>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0"/>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0"/>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0"/>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0"/>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0"/>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0"/>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0"/>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0"/>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0"/>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0"/>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0"/>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9" name="Google Shape;6289;p20"/>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0" name="Google Shape;6290;p20"/>
                <p:cNvGrpSpPr/>
                <p:nvPr/>
              </p:nvGrpSpPr>
              <p:grpSpPr>
                <a:xfrm flipH="1">
                  <a:off x="-1122624" y="3420115"/>
                  <a:ext cx="3810685" cy="1880070"/>
                  <a:chOff x="1380553" y="1185181"/>
                  <a:chExt cx="3254492" cy="1605662"/>
                </a:xfrm>
              </p:grpSpPr>
              <p:sp>
                <p:nvSpPr>
                  <p:cNvPr id="6291" name="Google Shape;6291;p20"/>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0"/>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0"/>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0"/>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0"/>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0"/>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0"/>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0"/>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0"/>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0"/>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0"/>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0"/>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0"/>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0"/>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0"/>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0"/>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0"/>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0"/>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0"/>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0"/>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0"/>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0"/>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0"/>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0"/>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0"/>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0"/>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0"/>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8" name="Google Shape;6318;p20"/>
                  <p:cNvGrpSpPr/>
                  <p:nvPr/>
                </p:nvGrpSpPr>
                <p:grpSpPr>
                  <a:xfrm>
                    <a:off x="2145637" y="2189368"/>
                    <a:ext cx="1166414" cy="523100"/>
                    <a:chOff x="2145637" y="2189368"/>
                    <a:chExt cx="1166414" cy="523100"/>
                  </a:xfrm>
                </p:grpSpPr>
                <p:sp>
                  <p:nvSpPr>
                    <p:cNvPr id="6319" name="Google Shape;6319;p20"/>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0"/>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0"/>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0"/>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0"/>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0"/>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0"/>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0"/>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0"/>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0"/>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0"/>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30" name="Google Shape;6330;p20"/>
              <p:cNvGrpSpPr/>
              <p:nvPr/>
            </p:nvGrpSpPr>
            <p:grpSpPr>
              <a:xfrm flipH="1">
                <a:off x="3405073" y="4283152"/>
                <a:ext cx="3648000" cy="1225665"/>
                <a:chOff x="5182448" y="4500764"/>
                <a:chExt cx="3648000" cy="1225665"/>
              </a:xfrm>
            </p:grpSpPr>
            <p:grpSp>
              <p:nvGrpSpPr>
                <p:cNvPr id="6331" name="Google Shape;6331;p20"/>
                <p:cNvGrpSpPr/>
                <p:nvPr/>
              </p:nvGrpSpPr>
              <p:grpSpPr>
                <a:xfrm>
                  <a:off x="6797372" y="5132697"/>
                  <a:ext cx="1091289" cy="319934"/>
                  <a:chOff x="6597922" y="2714372"/>
                  <a:chExt cx="1091289" cy="319934"/>
                </a:xfrm>
              </p:grpSpPr>
              <p:sp>
                <p:nvSpPr>
                  <p:cNvPr id="6332" name="Google Shape;6332;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20"/>
                <p:cNvGrpSpPr/>
                <p:nvPr/>
              </p:nvGrpSpPr>
              <p:grpSpPr>
                <a:xfrm>
                  <a:off x="8349012" y="5098347"/>
                  <a:ext cx="392714" cy="128075"/>
                  <a:chOff x="8149562" y="2680022"/>
                  <a:chExt cx="392714" cy="128075"/>
                </a:xfrm>
              </p:grpSpPr>
              <p:sp>
                <p:nvSpPr>
                  <p:cNvPr id="6344" name="Google Shape;6344;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20"/>
                <p:cNvGrpSpPr/>
                <p:nvPr/>
              </p:nvGrpSpPr>
              <p:grpSpPr>
                <a:xfrm>
                  <a:off x="5664306" y="4658329"/>
                  <a:ext cx="1646873" cy="417120"/>
                  <a:chOff x="5464856" y="2240004"/>
                  <a:chExt cx="1646873" cy="417120"/>
                </a:xfrm>
              </p:grpSpPr>
              <p:sp>
                <p:nvSpPr>
                  <p:cNvPr id="6348" name="Google Shape;6348;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7" name="Google Shape;6367;p20"/>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0"/>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0"/>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0"/>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0"/>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0"/>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0"/>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0"/>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0"/>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0"/>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0"/>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0"/>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0"/>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0"/>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0"/>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0"/>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0"/>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0"/>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0"/>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0"/>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0"/>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0"/>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0"/>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0"/>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0"/>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0"/>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0"/>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0"/>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0"/>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0"/>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0"/>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0"/>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0"/>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0"/>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0"/>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0"/>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0"/>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0"/>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0"/>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0"/>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0"/>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0"/>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0"/>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0"/>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20"/>
              <p:cNvGrpSpPr/>
              <p:nvPr/>
            </p:nvGrpSpPr>
            <p:grpSpPr>
              <a:xfrm flipH="1">
                <a:off x="-1399752" y="4283152"/>
                <a:ext cx="3648000" cy="1225665"/>
                <a:chOff x="5182448" y="4500764"/>
                <a:chExt cx="3648000" cy="1225665"/>
              </a:xfrm>
            </p:grpSpPr>
            <p:grpSp>
              <p:nvGrpSpPr>
                <p:cNvPr id="6412" name="Google Shape;6412;p20"/>
                <p:cNvGrpSpPr/>
                <p:nvPr/>
              </p:nvGrpSpPr>
              <p:grpSpPr>
                <a:xfrm>
                  <a:off x="6797372" y="5132697"/>
                  <a:ext cx="1091289" cy="319934"/>
                  <a:chOff x="6597922" y="2714372"/>
                  <a:chExt cx="1091289" cy="319934"/>
                </a:xfrm>
              </p:grpSpPr>
              <p:sp>
                <p:nvSpPr>
                  <p:cNvPr id="6413" name="Google Shape;6413;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4" name="Google Shape;6424;p20"/>
                <p:cNvGrpSpPr/>
                <p:nvPr/>
              </p:nvGrpSpPr>
              <p:grpSpPr>
                <a:xfrm>
                  <a:off x="8349012" y="5098347"/>
                  <a:ext cx="392714" cy="128075"/>
                  <a:chOff x="8149562" y="2680022"/>
                  <a:chExt cx="392714" cy="128075"/>
                </a:xfrm>
              </p:grpSpPr>
              <p:sp>
                <p:nvSpPr>
                  <p:cNvPr id="6425" name="Google Shape;6425;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20"/>
                <p:cNvGrpSpPr/>
                <p:nvPr/>
              </p:nvGrpSpPr>
              <p:grpSpPr>
                <a:xfrm>
                  <a:off x="5664306" y="4658329"/>
                  <a:ext cx="1646873" cy="417120"/>
                  <a:chOff x="5464856" y="2240004"/>
                  <a:chExt cx="1646873" cy="417120"/>
                </a:xfrm>
              </p:grpSpPr>
              <p:sp>
                <p:nvSpPr>
                  <p:cNvPr id="6429" name="Google Shape;6429;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8" name="Google Shape;6448;p20"/>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0"/>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0"/>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0"/>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0"/>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0"/>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0"/>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0"/>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0"/>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0"/>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0"/>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0"/>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0"/>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0"/>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0"/>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0"/>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0"/>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0"/>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0"/>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0"/>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0"/>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0"/>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0"/>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0"/>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0"/>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0"/>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0"/>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0"/>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0"/>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0"/>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0"/>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0"/>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0"/>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0"/>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0"/>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0"/>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0"/>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0"/>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0"/>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0"/>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0"/>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0"/>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0"/>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0"/>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20"/>
              <p:cNvGrpSpPr/>
              <p:nvPr/>
            </p:nvGrpSpPr>
            <p:grpSpPr>
              <a:xfrm>
                <a:off x="1589353" y="3863821"/>
                <a:ext cx="2536257" cy="1644993"/>
                <a:chOff x="1589353" y="3863821"/>
                <a:chExt cx="2536257" cy="1644993"/>
              </a:xfrm>
            </p:grpSpPr>
            <p:grpSp>
              <p:nvGrpSpPr>
                <p:cNvPr id="6493" name="Google Shape;6493;p20"/>
                <p:cNvGrpSpPr/>
                <p:nvPr/>
              </p:nvGrpSpPr>
              <p:grpSpPr>
                <a:xfrm>
                  <a:off x="1606488" y="3876672"/>
                  <a:ext cx="2343371" cy="1349833"/>
                  <a:chOff x="5320740" y="2847612"/>
                  <a:chExt cx="2364890" cy="1362229"/>
                </a:xfrm>
              </p:grpSpPr>
              <p:sp>
                <p:nvSpPr>
                  <p:cNvPr id="6494" name="Google Shape;6494;p20"/>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0"/>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0"/>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0"/>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0"/>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0"/>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0"/>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0"/>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0"/>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0"/>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0"/>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0"/>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0"/>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20"/>
                <p:cNvGrpSpPr/>
                <p:nvPr/>
              </p:nvGrpSpPr>
              <p:grpSpPr>
                <a:xfrm>
                  <a:off x="1723909" y="4054064"/>
                  <a:ext cx="2227533" cy="1251481"/>
                  <a:chOff x="5439239" y="3026632"/>
                  <a:chExt cx="2247989" cy="1262974"/>
                </a:xfrm>
              </p:grpSpPr>
              <p:sp>
                <p:nvSpPr>
                  <p:cNvPr id="6508" name="Google Shape;6508;p20"/>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0"/>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0"/>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0"/>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0"/>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0"/>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0"/>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0"/>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0"/>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0"/>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0"/>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0"/>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0"/>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0"/>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0"/>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0"/>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0"/>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0"/>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0"/>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0"/>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0"/>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0"/>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0"/>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0"/>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0"/>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0"/>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0"/>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0"/>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0"/>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0"/>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0"/>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0"/>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0"/>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0"/>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0"/>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0"/>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0"/>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0"/>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0"/>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20"/>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20"/>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0"/>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0"/>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0"/>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0"/>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0"/>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0"/>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0"/>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0"/>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0"/>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0"/>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0"/>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0"/>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0"/>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0"/>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20"/>
                <p:cNvGrpSpPr/>
                <p:nvPr/>
              </p:nvGrpSpPr>
              <p:grpSpPr>
                <a:xfrm>
                  <a:off x="1589353" y="3863821"/>
                  <a:ext cx="2536257" cy="1644993"/>
                  <a:chOff x="5303448" y="2834643"/>
                  <a:chExt cx="2559548" cy="1660099"/>
                </a:xfrm>
              </p:grpSpPr>
              <p:sp>
                <p:nvSpPr>
                  <p:cNvPr id="6564" name="Google Shape;6564;p20"/>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0"/>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0"/>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0"/>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0"/>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0"/>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0"/>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0"/>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0"/>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6573"/>
        <p:cNvGrpSpPr/>
        <p:nvPr/>
      </p:nvGrpSpPr>
      <p:grpSpPr>
        <a:xfrm>
          <a:off x="0" y="0"/>
          <a:ext cx="0" cy="0"/>
          <a:chOff x="0" y="0"/>
          <a:chExt cx="0" cy="0"/>
        </a:xfrm>
      </p:grpSpPr>
      <p:sp>
        <p:nvSpPr>
          <p:cNvPr id="6574" name="Google Shape;6574;p21"/>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5" name="Google Shape;6575;p21"/>
          <p:cNvGrpSpPr/>
          <p:nvPr/>
        </p:nvGrpSpPr>
        <p:grpSpPr>
          <a:xfrm>
            <a:off x="-3233187" y="1201156"/>
            <a:ext cx="15011181" cy="5622619"/>
            <a:chOff x="-3233187" y="1201156"/>
            <a:chExt cx="15011181" cy="5622619"/>
          </a:xfrm>
        </p:grpSpPr>
        <p:sp>
          <p:nvSpPr>
            <p:cNvPr id="6576" name="Google Shape;6576;p21"/>
            <p:cNvSpPr/>
            <p:nvPr/>
          </p:nvSpPr>
          <p:spPr>
            <a:xfrm>
              <a:off x="-832500" y="2509000"/>
              <a:ext cx="12610494"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6577" name="Google Shape;6577;p21"/>
            <p:cNvGrpSpPr/>
            <p:nvPr/>
          </p:nvGrpSpPr>
          <p:grpSpPr>
            <a:xfrm>
              <a:off x="-3233187" y="1201156"/>
              <a:ext cx="13868739" cy="5145030"/>
              <a:chOff x="-3233187" y="1201156"/>
              <a:chExt cx="13868739" cy="5145030"/>
            </a:xfrm>
          </p:grpSpPr>
          <p:grpSp>
            <p:nvGrpSpPr>
              <p:cNvPr id="6578" name="Google Shape;6578;p21"/>
              <p:cNvGrpSpPr/>
              <p:nvPr/>
            </p:nvGrpSpPr>
            <p:grpSpPr>
              <a:xfrm>
                <a:off x="576580" y="4669998"/>
                <a:ext cx="3518472" cy="819002"/>
                <a:chOff x="4795000" y="4018475"/>
                <a:chExt cx="3518472" cy="819002"/>
              </a:xfrm>
            </p:grpSpPr>
            <p:grpSp>
              <p:nvGrpSpPr>
                <p:cNvPr id="6579" name="Google Shape;6579;p21"/>
                <p:cNvGrpSpPr/>
                <p:nvPr/>
              </p:nvGrpSpPr>
              <p:grpSpPr>
                <a:xfrm>
                  <a:off x="5105440" y="4219941"/>
                  <a:ext cx="703657" cy="335407"/>
                  <a:chOff x="5210215" y="1598241"/>
                  <a:chExt cx="703657" cy="335407"/>
                </a:xfrm>
              </p:grpSpPr>
              <p:sp>
                <p:nvSpPr>
                  <p:cNvPr id="6580" name="Google Shape;6580;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21"/>
                <p:cNvGrpSpPr/>
                <p:nvPr/>
              </p:nvGrpSpPr>
              <p:grpSpPr>
                <a:xfrm>
                  <a:off x="5811497" y="4029087"/>
                  <a:ext cx="2020600" cy="684216"/>
                  <a:chOff x="5916272" y="1407387"/>
                  <a:chExt cx="2020600" cy="684216"/>
                </a:xfrm>
              </p:grpSpPr>
              <p:sp>
                <p:nvSpPr>
                  <p:cNvPr id="6589" name="Google Shape;6589;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2" name="Google Shape;6602;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21"/>
              <p:cNvGrpSpPr/>
              <p:nvPr/>
            </p:nvGrpSpPr>
            <p:grpSpPr>
              <a:xfrm rot="2968658">
                <a:off x="-3100968" y="2530148"/>
                <a:ext cx="4642602" cy="2487046"/>
                <a:chOff x="-1951296" y="3403209"/>
                <a:chExt cx="4642922" cy="2487218"/>
              </a:xfrm>
            </p:grpSpPr>
            <p:grpSp>
              <p:nvGrpSpPr>
                <p:cNvPr id="6628" name="Google Shape;6628;p21"/>
                <p:cNvGrpSpPr/>
                <p:nvPr/>
              </p:nvGrpSpPr>
              <p:grpSpPr>
                <a:xfrm flipH="1">
                  <a:off x="-1138105" y="3443947"/>
                  <a:ext cx="3102041" cy="1858991"/>
                  <a:chOff x="1998987" y="1205534"/>
                  <a:chExt cx="2649280" cy="1587660"/>
                </a:xfrm>
              </p:grpSpPr>
              <p:sp>
                <p:nvSpPr>
                  <p:cNvPr id="6629" name="Google Shape;6629;p2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21"/>
                <p:cNvGrpSpPr/>
                <p:nvPr/>
              </p:nvGrpSpPr>
              <p:grpSpPr>
                <a:xfrm flipH="1">
                  <a:off x="-186745" y="3456677"/>
                  <a:ext cx="1627295" cy="608831"/>
                  <a:chOff x="2445982" y="1216407"/>
                  <a:chExt cx="1389782" cy="519968"/>
                </a:xfrm>
              </p:grpSpPr>
              <p:sp>
                <p:nvSpPr>
                  <p:cNvPr id="6650" name="Google Shape;6650;p2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3" name="Google Shape;6663;p2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4" name="Google Shape;6664;p21"/>
                <p:cNvGrpSpPr/>
                <p:nvPr/>
              </p:nvGrpSpPr>
              <p:grpSpPr>
                <a:xfrm flipH="1">
                  <a:off x="-1122624" y="3420115"/>
                  <a:ext cx="3810685" cy="1880070"/>
                  <a:chOff x="1380553" y="1185181"/>
                  <a:chExt cx="3254492" cy="1605662"/>
                </a:xfrm>
              </p:grpSpPr>
              <p:sp>
                <p:nvSpPr>
                  <p:cNvPr id="6665" name="Google Shape;6665;p2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2" name="Google Shape;6692;p21"/>
                  <p:cNvGrpSpPr/>
                  <p:nvPr/>
                </p:nvGrpSpPr>
                <p:grpSpPr>
                  <a:xfrm>
                    <a:off x="2145637" y="2189368"/>
                    <a:ext cx="1166414" cy="523100"/>
                    <a:chOff x="2145637" y="2189368"/>
                    <a:chExt cx="1166414" cy="523100"/>
                  </a:xfrm>
                </p:grpSpPr>
                <p:sp>
                  <p:nvSpPr>
                    <p:cNvPr id="6693" name="Google Shape;6693;p2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704" name="Google Shape;6704;p21"/>
              <p:cNvSpPr/>
              <p:nvPr/>
            </p:nvSpPr>
            <p:spPr>
              <a:xfrm>
                <a:off x="5415741" y="5061727"/>
                <a:ext cx="31253" cy="59828"/>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1"/>
              <p:cNvSpPr/>
              <p:nvPr/>
            </p:nvSpPr>
            <p:spPr>
              <a:xfrm>
                <a:off x="5443645" y="5074377"/>
                <a:ext cx="30584" cy="55140"/>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1"/>
              <p:cNvSpPr/>
              <p:nvPr/>
            </p:nvSpPr>
            <p:spPr>
              <a:xfrm>
                <a:off x="5416410" y="4439046"/>
                <a:ext cx="57149" cy="152099"/>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1"/>
              <p:cNvSpPr/>
              <p:nvPr/>
            </p:nvSpPr>
            <p:spPr>
              <a:xfrm>
                <a:off x="5290952" y="4542256"/>
                <a:ext cx="56479" cy="78803"/>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8" name="Google Shape;6708;p21"/>
              <p:cNvGrpSpPr/>
              <p:nvPr/>
            </p:nvGrpSpPr>
            <p:grpSpPr>
              <a:xfrm>
                <a:off x="3411751" y="4292752"/>
                <a:ext cx="3061303" cy="1264038"/>
                <a:chOff x="3411751" y="4292752"/>
                <a:chExt cx="3061303" cy="1264038"/>
              </a:xfrm>
            </p:grpSpPr>
            <p:grpSp>
              <p:nvGrpSpPr>
                <p:cNvPr id="6709" name="Google Shape;6709;p21"/>
                <p:cNvGrpSpPr/>
                <p:nvPr/>
              </p:nvGrpSpPr>
              <p:grpSpPr>
                <a:xfrm>
                  <a:off x="3411751" y="4292752"/>
                  <a:ext cx="3061303" cy="1264038"/>
                  <a:chOff x="1133650" y="3105500"/>
                  <a:chExt cx="3428608" cy="1415701"/>
                </a:xfrm>
              </p:grpSpPr>
              <p:sp>
                <p:nvSpPr>
                  <p:cNvPr id="6710" name="Google Shape;6710;p21"/>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1"/>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1"/>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1"/>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1"/>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1"/>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1"/>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1"/>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1"/>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1"/>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1"/>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1"/>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1"/>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1"/>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1"/>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1"/>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1"/>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1"/>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8" name="Google Shape;6728;p21"/>
                  <p:cNvGrpSpPr/>
                  <p:nvPr/>
                </p:nvGrpSpPr>
                <p:grpSpPr>
                  <a:xfrm>
                    <a:off x="1133650" y="3105500"/>
                    <a:ext cx="3428608" cy="1415701"/>
                    <a:chOff x="911100" y="2701063"/>
                    <a:chExt cx="3428608" cy="1415701"/>
                  </a:xfrm>
                </p:grpSpPr>
                <p:sp>
                  <p:nvSpPr>
                    <p:cNvPr id="6729" name="Google Shape;6729;p21"/>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1"/>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1"/>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1"/>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733" name="Google Shape;6733;p21"/>
                <p:cNvSpPr/>
                <p:nvPr/>
              </p:nvSpPr>
              <p:spPr>
                <a:xfrm>
                  <a:off x="4777137" y="4553269"/>
                  <a:ext cx="86393" cy="40555"/>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1"/>
                <p:cNvSpPr/>
                <p:nvPr/>
              </p:nvSpPr>
              <p:spPr>
                <a:xfrm>
                  <a:off x="4515579" y="4405859"/>
                  <a:ext cx="177325" cy="18528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1"/>
                <p:cNvSpPr/>
                <p:nvPr/>
              </p:nvSpPr>
              <p:spPr>
                <a:xfrm>
                  <a:off x="5259699" y="5041859"/>
                  <a:ext cx="36611" cy="53130"/>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1"/>
                <p:cNvSpPr/>
                <p:nvPr/>
              </p:nvSpPr>
              <p:spPr>
                <a:xfrm>
                  <a:off x="5277632" y="5043198"/>
                  <a:ext cx="54544" cy="58488"/>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1"/>
                <p:cNvSpPr/>
                <p:nvPr/>
              </p:nvSpPr>
              <p:spPr>
                <a:xfrm>
                  <a:off x="4813599" y="4571054"/>
                  <a:ext cx="67790" cy="3475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1"/>
                <p:cNvSpPr/>
                <p:nvPr/>
              </p:nvSpPr>
              <p:spPr>
                <a:xfrm>
                  <a:off x="4508286" y="4433019"/>
                  <a:ext cx="112214" cy="16943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1"/>
                <p:cNvSpPr/>
                <p:nvPr/>
              </p:nvSpPr>
              <p:spPr>
                <a:xfrm>
                  <a:off x="4205578" y="4773306"/>
                  <a:ext cx="782744" cy="24801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1"/>
                <p:cNvSpPr/>
                <p:nvPr/>
              </p:nvSpPr>
              <p:spPr>
                <a:xfrm>
                  <a:off x="4506947" y="4455045"/>
                  <a:ext cx="81035" cy="1619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1"/>
                <p:cNvSpPr/>
                <p:nvPr/>
              </p:nvSpPr>
              <p:spPr>
                <a:xfrm>
                  <a:off x="5272349" y="4543298"/>
                  <a:ext cx="42564" cy="87732"/>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1"/>
                <p:cNvSpPr/>
                <p:nvPr/>
              </p:nvSpPr>
              <p:spPr>
                <a:xfrm>
                  <a:off x="4411327" y="5232354"/>
                  <a:ext cx="17338" cy="15627"/>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1"/>
                <p:cNvSpPr/>
                <p:nvPr/>
              </p:nvSpPr>
              <p:spPr>
                <a:xfrm>
                  <a:off x="4368168" y="5107863"/>
                  <a:ext cx="457488" cy="64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1"/>
                <p:cNvSpPr/>
                <p:nvPr/>
              </p:nvSpPr>
              <p:spPr>
                <a:xfrm>
                  <a:off x="4254020" y="5284666"/>
                  <a:ext cx="1313156" cy="189082"/>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5" name="Google Shape;6745;p21"/>
                <p:cNvGrpSpPr/>
                <p:nvPr/>
              </p:nvGrpSpPr>
              <p:grpSpPr>
                <a:xfrm>
                  <a:off x="3797949" y="4305626"/>
                  <a:ext cx="2255126" cy="1072873"/>
                  <a:chOff x="1566186" y="3119918"/>
                  <a:chExt cx="2525703" cy="1201600"/>
                </a:xfrm>
              </p:grpSpPr>
              <p:sp>
                <p:nvSpPr>
                  <p:cNvPr id="6746" name="Google Shape;6746;p21"/>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1"/>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1"/>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1"/>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1"/>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1"/>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1"/>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1"/>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1"/>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1"/>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1"/>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1"/>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1"/>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1"/>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1"/>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1"/>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1"/>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1"/>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1"/>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1"/>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1"/>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1"/>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1"/>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1"/>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1"/>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1"/>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2" name="Google Shape;6772;p21"/>
                <p:cNvSpPr/>
                <p:nvPr/>
              </p:nvSpPr>
              <p:spPr>
                <a:xfrm>
                  <a:off x="4235417" y="5264872"/>
                  <a:ext cx="41224" cy="73743"/>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1"/>
                <p:cNvSpPr/>
                <p:nvPr/>
              </p:nvSpPr>
              <p:spPr>
                <a:xfrm>
                  <a:off x="4081459" y="5187856"/>
                  <a:ext cx="104252" cy="14882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21"/>
              <p:cNvGrpSpPr/>
              <p:nvPr/>
            </p:nvGrpSpPr>
            <p:grpSpPr>
              <a:xfrm>
                <a:off x="5316726" y="4447477"/>
                <a:ext cx="3061303" cy="1264038"/>
                <a:chOff x="5316726" y="4447477"/>
                <a:chExt cx="3061303" cy="1264038"/>
              </a:xfrm>
            </p:grpSpPr>
            <p:sp>
              <p:nvSpPr>
                <p:cNvPr id="6775" name="Google Shape;6775;p21"/>
                <p:cNvSpPr/>
                <p:nvPr/>
              </p:nvSpPr>
              <p:spPr>
                <a:xfrm>
                  <a:off x="5584358" y="5133312"/>
                  <a:ext cx="593514" cy="152099"/>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6" name="Google Shape;6776;p21"/>
                <p:cNvGrpSpPr/>
                <p:nvPr/>
              </p:nvGrpSpPr>
              <p:grpSpPr>
                <a:xfrm flipH="1">
                  <a:off x="5316726" y="4447477"/>
                  <a:ext cx="3061303" cy="1264038"/>
                  <a:chOff x="1133650" y="3105500"/>
                  <a:chExt cx="3428608" cy="1415701"/>
                </a:xfrm>
              </p:grpSpPr>
              <p:sp>
                <p:nvSpPr>
                  <p:cNvPr id="6777" name="Google Shape;6777;p21"/>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1"/>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1"/>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1"/>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1"/>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1"/>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1"/>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1"/>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1"/>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1"/>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1"/>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1"/>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1"/>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1"/>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1"/>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1"/>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1"/>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1"/>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5" name="Google Shape;6795;p21"/>
                  <p:cNvGrpSpPr/>
                  <p:nvPr/>
                </p:nvGrpSpPr>
                <p:grpSpPr>
                  <a:xfrm>
                    <a:off x="1133650" y="3105500"/>
                    <a:ext cx="3428608" cy="1415701"/>
                    <a:chOff x="911100" y="2701063"/>
                    <a:chExt cx="3428608" cy="1415701"/>
                  </a:xfrm>
                </p:grpSpPr>
                <p:sp>
                  <p:nvSpPr>
                    <p:cNvPr id="6796" name="Google Shape;6796;p21"/>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1"/>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1"/>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1"/>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00" name="Google Shape;6800;p21"/>
                <p:cNvSpPr/>
                <p:nvPr/>
              </p:nvSpPr>
              <p:spPr>
                <a:xfrm flipH="1">
                  <a:off x="6926250" y="4707994"/>
                  <a:ext cx="86393" cy="40555"/>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1"/>
                <p:cNvSpPr/>
                <p:nvPr/>
              </p:nvSpPr>
              <p:spPr>
                <a:xfrm flipH="1">
                  <a:off x="6342785" y="5216452"/>
                  <a:ext cx="31253" cy="59828"/>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1"/>
                <p:cNvSpPr/>
                <p:nvPr/>
              </p:nvSpPr>
              <p:spPr>
                <a:xfrm flipH="1">
                  <a:off x="7096876" y="4560584"/>
                  <a:ext cx="177325" cy="18528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1"/>
                <p:cNvSpPr/>
                <p:nvPr/>
              </p:nvSpPr>
              <p:spPr>
                <a:xfrm flipH="1">
                  <a:off x="6493470" y="5196584"/>
                  <a:ext cx="36611" cy="53130"/>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1"/>
                <p:cNvSpPr/>
                <p:nvPr/>
              </p:nvSpPr>
              <p:spPr>
                <a:xfrm flipH="1">
                  <a:off x="6457603" y="5197923"/>
                  <a:ext cx="54544" cy="58488"/>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1"/>
                <p:cNvSpPr/>
                <p:nvPr/>
              </p:nvSpPr>
              <p:spPr>
                <a:xfrm flipH="1">
                  <a:off x="6908391" y="4725779"/>
                  <a:ext cx="67790" cy="3475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1"/>
                <p:cNvSpPr/>
                <p:nvPr/>
              </p:nvSpPr>
              <p:spPr>
                <a:xfrm flipH="1">
                  <a:off x="7169279" y="4587744"/>
                  <a:ext cx="112214" cy="16943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1"/>
                <p:cNvSpPr/>
                <p:nvPr/>
              </p:nvSpPr>
              <p:spPr>
                <a:xfrm flipH="1">
                  <a:off x="6801457" y="4928031"/>
                  <a:ext cx="782744" cy="24801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1"/>
                <p:cNvSpPr/>
                <p:nvPr/>
              </p:nvSpPr>
              <p:spPr>
                <a:xfrm flipH="1">
                  <a:off x="7201797" y="4609770"/>
                  <a:ext cx="81035" cy="1619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1"/>
                <p:cNvSpPr/>
                <p:nvPr/>
              </p:nvSpPr>
              <p:spPr>
                <a:xfrm flipH="1">
                  <a:off x="6474867" y="4698023"/>
                  <a:ext cx="42564" cy="87732"/>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1"/>
                <p:cNvSpPr/>
                <p:nvPr/>
              </p:nvSpPr>
              <p:spPr>
                <a:xfrm flipH="1">
                  <a:off x="6315550" y="5229102"/>
                  <a:ext cx="30584" cy="55140"/>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1"/>
                <p:cNvSpPr/>
                <p:nvPr/>
              </p:nvSpPr>
              <p:spPr>
                <a:xfrm flipH="1">
                  <a:off x="6316220" y="4593771"/>
                  <a:ext cx="57149" cy="152099"/>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1"/>
                <p:cNvSpPr/>
                <p:nvPr/>
              </p:nvSpPr>
              <p:spPr>
                <a:xfrm flipH="1">
                  <a:off x="6442348" y="4696981"/>
                  <a:ext cx="56479" cy="78803"/>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1"/>
                <p:cNvSpPr/>
                <p:nvPr/>
              </p:nvSpPr>
              <p:spPr>
                <a:xfrm flipH="1">
                  <a:off x="7361114" y="5387079"/>
                  <a:ext cx="17338" cy="15627"/>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1"/>
                <p:cNvSpPr/>
                <p:nvPr/>
              </p:nvSpPr>
              <p:spPr>
                <a:xfrm flipH="1">
                  <a:off x="6964123" y="5262588"/>
                  <a:ext cx="457488" cy="64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1"/>
                <p:cNvSpPr/>
                <p:nvPr/>
              </p:nvSpPr>
              <p:spPr>
                <a:xfrm flipH="1">
                  <a:off x="6222603" y="5439391"/>
                  <a:ext cx="1313156" cy="189082"/>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6" name="Google Shape;6816;p21"/>
                <p:cNvGrpSpPr/>
                <p:nvPr/>
              </p:nvGrpSpPr>
              <p:grpSpPr>
                <a:xfrm flipH="1">
                  <a:off x="5736704" y="4460351"/>
                  <a:ext cx="2255126" cy="1072873"/>
                  <a:chOff x="1566186" y="3119918"/>
                  <a:chExt cx="2525703" cy="1201600"/>
                </a:xfrm>
              </p:grpSpPr>
              <p:sp>
                <p:nvSpPr>
                  <p:cNvPr id="6817" name="Google Shape;6817;p21"/>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1"/>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1"/>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1"/>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1"/>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1"/>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1"/>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1"/>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1"/>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1"/>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1"/>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1"/>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1"/>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1"/>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1"/>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1"/>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1"/>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1"/>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1"/>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21"/>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1"/>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1"/>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1"/>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1"/>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1"/>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1"/>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3" name="Google Shape;6843;p21"/>
                <p:cNvSpPr/>
                <p:nvPr/>
              </p:nvSpPr>
              <p:spPr>
                <a:xfrm flipH="1">
                  <a:off x="7513137" y="5419597"/>
                  <a:ext cx="41224" cy="73743"/>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1"/>
                <p:cNvSpPr/>
                <p:nvPr/>
              </p:nvSpPr>
              <p:spPr>
                <a:xfrm flipH="1">
                  <a:off x="5611907" y="5288037"/>
                  <a:ext cx="593514" cy="152099"/>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1"/>
                <p:cNvSpPr/>
                <p:nvPr/>
              </p:nvSpPr>
              <p:spPr>
                <a:xfrm flipH="1">
                  <a:off x="7604068" y="5342581"/>
                  <a:ext cx="104252" cy="14882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21"/>
              <p:cNvGrpSpPr/>
              <p:nvPr/>
            </p:nvGrpSpPr>
            <p:grpSpPr>
              <a:xfrm>
                <a:off x="7117080" y="4515273"/>
                <a:ext cx="3518472" cy="819002"/>
                <a:chOff x="4795000" y="4018475"/>
                <a:chExt cx="3518472" cy="819002"/>
              </a:xfrm>
            </p:grpSpPr>
            <p:grpSp>
              <p:nvGrpSpPr>
                <p:cNvPr id="6847" name="Google Shape;6847;p21"/>
                <p:cNvGrpSpPr/>
                <p:nvPr/>
              </p:nvGrpSpPr>
              <p:grpSpPr>
                <a:xfrm>
                  <a:off x="5105440" y="4219941"/>
                  <a:ext cx="703657" cy="335407"/>
                  <a:chOff x="5210215" y="1598241"/>
                  <a:chExt cx="703657" cy="335407"/>
                </a:xfrm>
              </p:grpSpPr>
              <p:sp>
                <p:nvSpPr>
                  <p:cNvPr id="6848" name="Google Shape;6848;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1"/>
                <p:cNvGrpSpPr/>
                <p:nvPr/>
              </p:nvGrpSpPr>
              <p:grpSpPr>
                <a:xfrm>
                  <a:off x="5811497" y="4029087"/>
                  <a:ext cx="2020600" cy="684216"/>
                  <a:chOff x="5916272" y="1407387"/>
                  <a:chExt cx="2020600" cy="684216"/>
                </a:xfrm>
              </p:grpSpPr>
              <p:sp>
                <p:nvSpPr>
                  <p:cNvPr id="6857" name="Google Shape;6857;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0" name="Google Shape;6870;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587"/>
        <p:cNvGrpSpPr/>
        <p:nvPr/>
      </p:nvGrpSpPr>
      <p:grpSpPr>
        <a:xfrm>
          <a:off x="0" y="0"/>
          <a:ext cx="0" cy="0"/>
          <a:chOff x="0" y="0"/>
          <a:chExt cx="0" cy="0"/>
        </a:xfrm>
      </p:grpSpPr>
      <p:sp>
        <p:nvSpPr>
          <p:cNvPr id="3588" name="Google Shape;3588;p1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590" name="Google Shape;3590;p13"/>
          <p:cNvGrpSpPr/>
          <p:nvPr/>
        </p:nvGrpSpPr>
        <p:grpSpPr>
          <a:xfrm>
            <a:off x="-3768341" y="1248795"/>
            <a:ext cx="16727840" cy="5751939"/>
            <a:chOff x="-3253361" y="1425934"/>
            <a:chExt cx="15698048" cy="5397841"/>
          </a:xfrm>
        </p:grpSpPr>
        <p:sp>
          <p:nvSpPr>
            <p:cNvPr id="3591" name="Google Shape;3591;p13"/>
            <p:cNvSpPr/>
            <p:nvPr/>
          </p:nvSpPr>
          <p:spPr>
            <a:xfrm>
              <a:off x="-832500" y="2509000"/>
              <a:ext cx="11732875"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3592" name="Google Shape;3592;p13"/>
            <p:cNvGrpSpPr/>
            <p:nvPr/>
          </p:nvGrpSpPr>
          <p:grpSpPr>
            <a:xfrm>
              <a:off x="-3253361" y="1425934"/>
              <a:ext cx="15698048" cy="5041722"/>
              <a:chOff x="-3253361" y="1425934"/>
              <a:chExt cx="15698048" cy="5041722"/>
            </a:xfrm>
          </p:grpSpPr>
          <p:grpSp>
            <p:nvGrpSpPr>
              <p:cNvPr id="3593" name="Google Shape;3593;p13"/>
              <p:cNvGrpSpPr/>
              <p:nvPr/>
            </p:nvGrpSpPr>
            <p:grpSpPr>
              <a:xfrm flipH="1">
                <a:off x="862330" y="4603948"/>
                <a:ext cx="3518472" cy="819002"/>
                <a:chOff x="4795000" y="4018475"/>
                <a:chExt cx="3518472" cy="819002"/>
              </a:xfrm>
            </p:grpSpPr>
            <p:grpSp>
              <p:nvGrpSpPr>
                <p:cNvPr id="3594" name="Google Shape;3594;p13"/>
                <p:cNvGrpSpPr/>
                <p:nvPr/>
              </p:nvGrpSpPr>
              <p:grpSpPr>
                <a:xfrm>
                  <a:off x="5105440" y="4219941"/>
                  <a:ext cx="703657" cy="335407"/>
                  <a:chOff x="5210215" y="1598241"/>
                  <a:chExt cx="703657" cy="335407"/>
                </a:xfrm>
              </p:grpSpPr>
              <p:sp>
                <p:nvSpPr>
                  <p:cNvPr id="3595" name="Google Shape;3595;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13"/>
                <p:cNvGrpSpPr/>
                <p:nvPr/>
              </p:nvGrpSpPr>
              <p:grpSpPr>
                <a:xfrm>
                  <a:off x="5811497" y="4029087"/>
                  <a:ext cx="2020600" cy="684216"/>
                  <a:chOff x="5916272" y="1407387"/>
                  <a:chExt cx="2020600" cy="684216"/>
                </a:xfrm>
              </p:grpSpPr>
              <p:sp>
                <p:nvSpPr>
                  <p:cNvPr id="3604" name="Google Shape;3604;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7" name="Google Shape;3617;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13"/>
              <p:cNvGrpSpPr/>
              <p:nvPr/>
            </p:nvGrpSpPr>
            <p:grpSpPr>
              <a:xfrm rot="2313360">
                <a:off x="-2984359" y="2805088"/>
                <a:ext cx="4642332" cy="2486902"/>
                <a:chOff x="-1951296" y="3403209"/>
                <a:chExt cx="4642922" cy="2487218"/>
              </a:xfrm>
            </p:grpSpPr>
            <p:grpSp>
              <p:nvGrpSpPr>
                <p:cNvPr id="3643" name="Google Shape;3643;p13"/>
                <p:cNvGrpSpPr/>
                <p:nvPr/>
              </p:nvGrpSpPr>
              <p:grpSpPr>
                <a:xfrm flipH="1">
                  <a:off x="-1138105" y="3443947"/>
                  <a:ext cx="3102041" cy="1858991"/>
                  <a:chOff x="1998987" y="1205534"/>
                  <a:chExt cx="2649280" cy="1587660"/>
                </a:xfrm>
              </p:grpSpPr>
              <p:sp>
                <p:nvSpPr>
                  <p:cNvPr id="3644" name="Google Shape;3644;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13"/>
                <p:cNvGrpSpPr/>
                <p:nvPr/>
              </p:nvGrpSpPr>
              <p:grpSpPr>
                <a:xfrm flipH="1">
                  <a:off x="-186745" y="3456677"/>
                  <a:ext cx="1627295" cy="608831"/>
                  <a:chOff x="2445982" y="1216407"/>
                  <a:chExt cx="1389782" cy="519968"/>
                </a:xfrm>
              </p:grpSpPr>
              <p:sp>
                <p:nvSpPr>
                  <p:cNvPr id="3665" name="Google Shape;3665;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8" name="Google Shape;3678;p1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9" name="Google Shape;3679;p13"/>
                <p:cNvGrpSpPr/>
                <p:nvPr/>
              </p:nvGrpSpPr>
              <p:grpSpPr>
                <a:xfrm flipH="1">
                  <a:off x="-1122624" y="3420115"/>
                  <a:ext cx="3810685" cy="1880070"/>
                  <a:chOff x="1380553" y="1185181"/>
                  <a:chExt cx="3254492" cy="1605662"/>
                </a:xfrm>
              </p:grpSpPr>
              <p:sp>
                <p:nvSpPr>
                  <p:cNvPr id="3680" name="Google Shape;3680;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7" name="Google Shape;3707;p13"/>
                  <p:cNvGrpSpPr/>
                  <p:nvPr/>
                </p:nvGrpSpPr>
                <p:grpSpPr>
                  <a:xfrm>
                    <a:off x="2145637" y="2189368"/>
                    <a:ext cx="1166414" cy="523100"/>
                    <a:chOff x="2145637" y="2189368"/>
                    <a:chExt cx="1166414" cy="523100"/>
                  </a:xfrm>
                </p:grpSpPr>
                <p:sp>
                  <p:nvSpPr>
                    <p:cNvPr id="3708" name="Google Shape;3708;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19" name="Google Shape;3719;p13"/>
              <p:cNvGrpSpPr/>
              <p:nvPr/>
            </p:nvGrpSpPr>
            <p:grpSpPr>
              <a:xfrm>
                <a:off x="4827779" y="4603946"/>
                <a:ext cx="3518472" cy="819002"/>
                <a:chOff x="4795000" y="4018475"/>
                <a:chExt cx="3518472" cy="819002"/>
              </a:xfrm>
            </p:grpSpPr>
            <p:grpSp>
              <p:nvGrpSpPr>
                <p:cNvPr id="3720" name="Google Shape;3720;p13"/>
                <p:cNvGrpSpPr/>
                <p:nvPr/>
              </p:nvGrpSpPr>
              <p:grpSpPr>
                <a:xfrm>
                  <a:off x="5105440" y="4219941"/>
                  <a:ext cx="703657" cy="335407"/>
                  <a:chOff x="5210215" y="1598241"/>
                  <a:chExt cx="703657" cy="335407"/>
                </a:xfrm>
              </p:grpSpPr>
              <p:sp>
                <p:nvSpPr>
                  <p:cNvPr id="3721" name="Google Shape;3721;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9" name="Google Shape;3729;p13"/>
                <p:cNvGrpSpPr/>
                <p:nvPr/>
              </p:nvGrpSpPr>
              <p:grpSpPr>
                <a:xfrm>
                  <a:off x="5811497" y="4029087"/>
                  <a:ext cx="2020600" cy="684216"/>
                  <a:chOff x="5916272" y="1407387"/>
                  <a:chExt cx="2020600" cy="684216"/>
                </a:xfrm>
              </p:grpSpPr>
              <p:sp>
                <p:nvSpPr>
                  <p:cNvPr id="3730" name="Google Shape;3730;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3" name="Google Shape;3743;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8" name="Google Shape;3768;p13"/>
              <p:cNvGrpSpPr/>
              <p:nvPr/>
            </p:nvGrpSpPr>
            <p:grpSpPr>
              <a:xfrm rot="-2700000">
                <a:off x="7602388" y="2703198"/>
                <a:ext cx="4642877" cy="2487194"/>
                <a:chOff x="5683524" y="3609799"/>
                <a:chExt cx="4642922" cy="2487218"/>
              </a:xfrm>
            </p:grpSpPr>
            <p:grpSp>
              <p:nvGrpSpPr>
                <p:cNvPr id="3769" name="Google Shape;3769;p13"/>
                <p:cNvGrpSpPr/>
                <p:nvPr/>
              </p:nvGrpSpPr>
              <p:grpSpPr>
                <a:xfrm>
                  <a:off x="6411213" y="3650537"/>
                  <a:ext cx="3102041" cy="1858991"/>
                  <a:chOff x="1998987" y="1205534"/>
                  <a:chExt cx="2649280" cy="1587660"/>
                </a:xfrm>
              </p:grpSpPr>
              <p:sp>
                <p:nvSpPr>
                  <p:cNvPr id="3770" name="Google Shape;3770;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0" name="Google Shape;3790;p13"/>
                <p:cNvGrpSpPr/>
                <p:nvPr/>
              </p:nvGrpSpPr>
              <p:grpSpPr>
                <a:xfrm>
                  <a:off x="6934600" y="3663268"/>
                  <a:ext cx="1627295" cy="608831"/>
                  <a:chOff x="2445982" y="1216407"/>
                  <a:chExt cx="1389782" cy="519968"/>
                </a:xfrm>
              </p:grpSpPr>
              <p:sp>
                <p:nvSpPr>
                  <p:cNvPr id="3791" name="Google Shape;3791;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4" name="Google Shape;3804;p1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5" name="Google Shape;3805;p13"/>
                <p:cNvGrpSpPr/>
                <p:nvPr/>
              </p:nvGrpSpPr>
              <p:grpSpPr>
                <a:xfrm>
                  <a:off x="5687088" y="3626705"/>
                  <a:ext cx="3810685" cy="1880070"/>
                  <a:chOff x="1380553" y="1185181"/>
                  <a:chExt cx="3254492" cy="1605662"/>
                </a:xfrm>
              </p:grpSpPr>
              <p:sp>
                <p:nvSpPr>
                  <p:cNvPr id="3806" name="Google Shape;3806;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3" name="Google Shape;3833;p13"/>
                  <p:cNvGrpSpPr/>
                  <p:nvPr/>
                </p:nvGrpSpPr>
                <p:grpSpPr>
                  <a:xfrm>
                    <a:off x="2145637" y="2189368"/>
                    <a:ext cx="1166414" cy="523100"/>
                    <a:chOff x="2145637" y="2189368"/>
                    <a:chExt cx="1166414" cy="523100"/>
                  </a:xfrm>
                </p:grpSpPr>
                <p:sp>
                  <p:nvSpPr>
                    <p:cNvPr id="3834" name="Google Shape;3834;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45" name="Google Shape;3845;p13"/>
              <p:cNvGrpSpPr/>
              <p:nvPr/>
            </p:nvGrpSpPr>
            <p:grpSpPr>
              <a:xfrm>
                <a:off x="3164376" y="4504429"/>
                <a:ext cx="2816857" cy="1826988"/>
                <a:chOff x="5177059" y="2533644"/>
                <a:chExt cx="3192268" cy="2070476"/>
              </a:xfrm>
            </p:grpSpPr>
            <p:grpSp>
              <p:nvGrpSpPr>
                <p:cNvPr id="3846" name="Google Shape;3846;p13"/>
                <p:cNvGrpSpPr/>
                <p:nvPr/>
              </p:nvGrpSpPr>
              <p:grpSpPr>
                <a:xfrm>
                  <a:off x="5198626" y="2549819"/>
                  <a:ext cx="2949491" cy="1698972"/>
                  <a:chOff x="5320740" y="2847612"/>
                  <a:chExt cx="2364890" cy="1362229"/>
                </a:xfrm>
              </p:grpSpPr>
              <p:sp>
                <p:nvSpPr>
                  <p:cNvPr id="3847" name="Google Shape;3847;p13"/>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3"/>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3"/>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3"/>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3"/>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3"/>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0" name="Google Shape;3860;p13"/>
                <p:cNvGrpSpPr/>
                <p:nvPr/>
              </p:nvGrpSpPr>
              <p:grpSpPr>
                <a:xfrm>
                  <a:off x="5346418" y="2773093"/>
                  <a:ext cx="2803691" cy="1575181"/>
                  <a:chOff x="5439239" y="3026632"/>
                  <a:chExt cx="2247989" cy="1262974"/>
                </a:xfrm>
              </p:grpSpPr>
              <p:sp>
                <p:nvSpPr>
                  <p:cNvPr id="3861" name="Google Shape;3861;p13"/>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3"/>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3"/>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3"/>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3"/>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3"/>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3"/>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3"/>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3"/>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3"/>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3"/>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3"/>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3"/>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3"/>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3"/>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3"/>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6" name="Google Shape;3916;p13"/>
                <p:cNvGrpSpPr/>
                <p:nvPr/>
              </p:nvGrpSpPr>
              <p:grpSpPr>
                <a:xfrm>
                  <a:off x="5177059" y="2533644"/>
                  <a:ext cx="3192268" cy="2070476"/>
                  <a:chOff x="5303448" y="2834643"/>
                  <a:chExt cx="2559548" cy="1660099"/>
                </a:xfrm>
              </p:grpSpPr>
              <p:sp>
                <p:nvSpPr>
                  <p:cNvPr id="3917" name="Google Shape;3917;p13"/>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3"/>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3"/>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3"/>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3"/>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24627517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972"/>
        <p:cNvGrpSpPr/>
        <p:nvPr/>
      </p:nvGrpSpPr>
      <p:grpSpPr>
        <a:xfrm>
          <a:off x="0" y="0"/>
          <a:ext cx="0" cy="0"/>
          <a:chOff x="0" y="0"/>
          <a:chExt cx="0" cy="0"/>
        </a:xfrm>
      </p:grpSpPr>
      <p:sp>
        <p:nvSpPr>
          <p:cNvPr id="973" name="Google Shape;973;p4"/>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txBox="1">
            <a:spLocks noGrp="1"/>
          </p:cNvSpPr>
          <p:nvPr>
            <p:ph type="title"/>
          </p:nvPr>
        </p:nvSpPr>
        <p:spPr>
          <a:xfrm>
            <a:off x="720000" y="539400"/>
            <a:ext cx="7704000" cy="11391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975" name="Google Shape;975;p4"/>
          <p:cNvSpPr txBox="1">
            <a:spLocks noGrp="1"/>
          </p:cNvSpPr>
          <p:nvPr>
            <p:ph type="body" idx="1"/>
          </p:nvPr>
        </p:nvSpPr>
        <p:spPr>
          <a:xfrm>
            <a:off x="719925" y="1668725"/>
            <a:ext cx="7704000" cy="2652300"/>
          </a:xfrm>
          <a:prstGeom prst="rect">
            <a:avLst/>
          </a:prstGeom>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363634"/>
              </a:buClr>
              <a:buSzPts val="1200"/>
              <a:buFont typeface="Nunito Light"/>
              <a:buChar char="●"/>
              <a:defRPr>
                <a:latin typeface="Barlow"/>
                <a:ea typeface="Barlow"/>
                <a:cs typeface="Barlow"/>
                <a:sym typeface="Barlow"/>
              </a:defRPr>
            </a:lvl1pPr>
            <a:lvl2pPr marL="914400" lvl="1" indent="-304800" rtl="0">
              <a:lnSpc>
                <a:spcPct val="115000"/>
              </a:lnSpc>
              <a:spcBef>
                <a:spcPts val="1000"/>
              </a:spcBef>
              <a:spcAft>
                <a:spcPts val="0"/>
              </a:spcAft>
              <a:buClr>
                <a:srgbClr val="363634"/>
              </a:buClr>
              <a:buSzPts val="1200"/>
              <a:buFont typeface="Nunito Light"/>
              <a:buChar char="○"/>
              <a:defRPr>
                <a:latin typeface="Barlow"/>
                <a:ea typeface="Barlow"/>
                <a:cs typeface="Barlow"/>
                <a:sym typeface="Barlow"/>
              </a:defRPr>
            </a:lvl2pPr>
            <a:lvl3pPr marL="1371600" lvl="2" indent="-304800" rtl="0">
              <a:lnSpc>
                <a:spcPct val="115000"/>
              </a:lnSpc>
              <a:spcBef>
                <a:spcPts val="0"/>
              </a:spcBef>
              <a:spcAft>
                <a:spcPts val="0"/>
              </a:spcAft>
              <a:buClr>
                <a:srgbClr val="363634"/>
              </a:buClr>
              <a:buSzPts val="1200"/>
              <a:buFont typeface="Nunito Light"/>
              <a:buChar char="■"/>
              <a:defRPr/>
            </a:lvl3pPr>
            <a:lvl4pPr marL="1828800" lvl="3" indent="-304800" rtl="0">
              <a:lnSpc>
                <a:spcPct val="115000"/>
              </a:lnSpc>
              <a:spcBef>
                <a:spcPts val="1600"/>
              </a:spcBef>
              <a:spcAft>
                <a:spcPts val="0"/>
              </a:spcAft>
              <a:buClr>
                <a:srgbClr val="363634"/>
              </a:buClr>
              <a:buSzPts val="1200"/>
              <a:buFont typeface="Nunito Light"/>
              <a:buChar char="●"/>
              <a:defRPr/>
            </a:lvl4pPr>
            <a:lvl5pPr marL="2286000" lvl="4" indent="-304800" rtl="0">
              <a:lnSpc>
                <a:spcPct val="115000"/>
              </a:lnSpc>
              <a:spcBef>
                <a:spcPts val="1600"/>
              </a:spcBef>
              <a:spcAft>
                <a:spcPts val="0"/>
              </a:spcAft>
              <a:buClr>
                <a:srgbClr val="363634"/>
              </a:buClr>
              <a:buSzPts val="1200"/>
              <a:buFont typeface="Nunito Light"/>
              <a:buChar char="○"/>
              <a:defRPr/>
            </a:lvl5pPr>
            <a:lvl6pPr marL="2743200" lvl="5" indent="-304800" rtl="0">
              <a:lnSpc>
                <a:spcPct val="115000"/>
              </a:lnSpc>
              <a:spcBef>
                <a:spcPts val="1600"/>
              </a:spcBef>
              <a:spcAft>
                <a:spcPts val="0"/>
              </a:spcAft>
              <a:buClr>
                <a:srgbClr val="363634"/>
              </a:buClr>
              <a:buSzPts val="1200"/>
              <a:buFont typeface="Nunito Light"/>
              <a:buChar char="■"/>
              <a:defRPr/>
            </a:lvl6pPr>
            <a:lvl7pPr marL="3200400" lvl="6" indent="-304800" rtl="0">
              <a:lnSpc>
                <a:spcPct val="115000"/>
              </a:lnSpc>
              <a:spcBef>
                <a:spcPts val="1600"/>
              </a:spcBef>
              <a:spcAft>
                <a:spcPts val="0"/>
              </a:spcAft>
              <a:buClr>
                <a:srgbClr val="363634"/>
              </a:buClr>
              <a:buSzPts val="1200"/>
              <a:buFont typeface="Nunito Light"/>
              <a:buChar char="●"/>
              <a:defRPr/>
            </a:lvl7pPr>
            <a:lvl8pPr marL="3657600" lvl="7" indent="-304800" rtl="0">
              <a:lnSpc>
                <a:spcPct val="115000"/>
              </a:lnSpc>
              <a:spcBef>
                <a:spcPts val="1600"/>
              </a:spcBef>
              <a:spcAft>
                <a:spcPts val="0"/>
              </a:spcAft>
              <a:buClr>
                <a:srgbClr val="363634"/>
              </a:buClr>
              <a:buSzPts val="1200"/>
              <a:buFont typeface="Nunito Light"/>
              <a:buChar char="○"/>
              <a:defRPr/>
            </a:lvl8pPr>
            <a:lvl9pPr marL="4114800" lvl="8" indent="-304800" rtl="0">
              <a:lnSpc>
                <a:spcPct val="115000"/>
              </a:lnSpc>
              <a:spcBef>
                <a:spcPts val="1600"/>
              </a:spcBef>
              <a:spcAft>
                <a:spcPts val="1600"/>
              </a:spcAft>
              <a:buClr>
                <a:srgbClr val="363634"/>
              </a:buClr>
              <a:buSzPts val="1200"/>
              <a:buFont typeface="Nunito Light"/>
              <a:buChar char="■"/>
              <a:defRPr/>
            </a:lvl9pPr>
          </a:lstStyle>
          <a:p>
            <a:endParaRPr/>
          </a:p>
        </p:txBody>
      </p:sp>
      <p:grpSp>
        <p:nvGrpSpPr>
          <p:cNvPr id="976" name="Google Shape;976;p4"/>
          <p:cNvGrpSpPr/>
          <p:nvPr/>
        </p:nvGrpSpPr>
        <p:grpSpPr>
          <a:xfrm>
            <a:off x="-2645265" y="3467371"/>
            <a:ext cx="13523565" cy="3871051"/>
            <a:chOff x="-2645265" y="3467371"/>
            <a:chExt cx="13523565" cy="3871051"/>
          </a:xfrm>
        </p:grpSpPr>
        <p:sp>
          <p:nvSpPr>
            <p:cNvPr id="977" name="Google Shape;977;p4"/>
            <p:cNvSpPr/>
            <p:nvPr/>
          </p:nvSpPr>
          <p:spPr>
            <a:xfrm>
              <a:off x="-1399750" y="4186752"/>
              <a:ext cx="12278050" cy="2497200"/>
            </a:xfrm>
            <a:custGeom>
              <a:avLst/>
              <a:gdLst/>
              <a:ahLst/>
              <a:cxnLst/>
              <a:rect l="l" t="t" r="r" b="b"/>
              <a:pathLst>
                <a:path w="491122" h="99888" extrusionOk="0">
                  <a:moveTo>
                    <a:pt x="0" y="34375"/>
                  </a:moveTo>
                  <a:lnTo>
                    <a:pt x="44771" y="5243"/>
                  </a:lnTo>
                  <a:lnTo>
                    <a:pt x="76602" y="15306"/>
                  </a:lnTo>
                  <a:lnTo>
                    <a:pt x="114909" y="15454"/>
                  </a:lnTo>
                  <a:lnTo>
                    <a:pt x="145477" y="21193"/>
                  </a:lnTo>
                  <a:lnTo>
                    <a:pt x="169612" y="20310"/>
                  </a:lnTo>
                  <a:lnTo>
                    <a:pt x="196734" y="13688"/>
                  </a:lnTo>
                  <a:lnTo>
                    <a:pt x="210274" y="14866"/>
                  </a:lnTo>
                  <a:lnTo>
                    <a:pt x="216749" y="18986"/>
                  </a:lnTo>
                  <a:lnTo>
                    <a:pt x="228730" y="22020"/>
                  </a:lnTo>
                  <a:lnTo>
                    <a:pt x="240209" y="24081"/>
                  </a:lnTo>
                  <a:lnTo>
                    <a:pt x="262959" y="20752"/>
                  </a:lnTo>
                  <a:lnTo>
                    <a:pt x="290540" y="17605"/>
                  </a:lnTo>
                  <a:lnTo>
                    <a:pt x="311438" y="24375"/>
                  </a:lnTo>
                  <a:lnTo>
                    <a:pt x="319177" y="18398"/>
                  </a:lnTo>
                  <a:lnTo>
                    <a:pt x="328302" y="16632"/>
                  </a:lnTo>
                  <a:lnTo>
                    <a:pt x="349407" y="23197"/>
                  </a:lnTo>
                  <a:lnTo>
                    <a:pt x="362990" y="17366"/>
                  </a:lnTo>
                  <a:lnTo>
                    <a:pt x="374469" y="13540"/>
                  </a:lnTo>
                  <a:lnTo>
                    <a:pt x="398605" y="11774"/>
                  </a:lnTo>
                  <a:lnTo>
                    <a:pt x="413910" y="1766"/>
                  </a:lnTo>
                  <a:lnTo>
                    <a:pt x="434513" y="0"/>
                  </a:lnTo>
                  <a:lnTo>
                    <a:pt x="441326" y="13983"/>
                  </a:lnTo>
                  <a:lnTo>
                    <a:pt x="453525" y="19281"/>
                  </a:lnTo>
                  <a:lnTo>
                    <a:pt x="464890" y="21101"/>
                  </a:lnTo>
                  <a:lnTo>
                    <a:pt x="482905" y="29634"/>
                  </a:lnTo>
                  <a:lnTo>
                    <a:pt x="491122" y="75144"/>
                  </a:lnTo>
                  <a:lnTo>
                    <a:pt x="464258" y="94832"/>
                  </a:lnTo>
                  <a:lnTo>
                    <a:pt x="403579" y="98308"/>
                  </a:lnTo>
                  <a:lnTo>
                    <a:pt x="300867" y="93884"/>
                  </a:lnTo>
                  <a:lnTo>
                    <a:pt x="253462" y="99256"/>
                  </a:lnTo>
                  <a:lnTo>
                    <a:pt x="202264" y="99888"/>
                  </a:lnTo>
                  <a:lnTo>
                    <a:pt x="149170" y="97992"/>
                  </a:lnTo>
                  <a:lnTo>
                    <a:pt x="131156" y="94200"/>
                  </a:lnTo>
                  <a:lnTo>
                    <a:pt x="102396" y="90723"/>
                  </a:lnTo>
                  <a:lnTo>
                    <a:pt x="68264" y="94832"/>
                  </a:lnTo>
                  <a:lnTo>
                    <a:pt x="50566" y="94832"/>
                  </a:lnTo>
                  <a:lnTo>
                    <a:pt x="31604" y="87879"/>
                  </a:lnTo>
                  <a:lnTo>
                    <a:pt x="21807" y="78082"/>
                  </a:lnTo>
                  <a:close/>
                </a:path>
              </a:pathLst>
            </a:custGeom>
            <a:solidFill>
              <a:schemeClr val="accent2"/>
            </a:solidFill>
            <a:ln>
              <a:noFill/>
            </a:ln>
          </p:spPr>
        </p:sp>
        <p:grpSp>
          <p:nvGrpSpPr>
            <p:cNvPr id="978" name="Google Shape;978;p4"/>
            <p:cNvGrpSpPr/>
            <p:nvPr/>
          </p:nvGrpSpPr>
          <p:grpSpPr>
            <a:xfrm>
              <a:off x="-2645265" y="3467371"/>
              <a:ext cx="13315385" cy="3871051"/>
              <a:chOff x="-2645265" y="3467371"/>
              <a:chExt cx="13315385" cy="3871051"/>
            </a:xfrm>
          </p:grpSpPr>
          <p:grpSp>
            <p:nvGrpSpPr>
              <p:cNvPr id="979" name="Google Shape;979;p4"/>
              <p:cNvGrpSpPr/>
              <p:nvPr/>
            </p:nvGrpSpPr>
            <p:grpSpPr>
              <a:xfrm>
                <a:off x="2009674" y="4294373"/>
                <a:ext cx="3343529" cy="1380571"/>
                <a:chOff x="774669" y="2838468"/>
                <a:chExt cx="4276159" cy="1765662"/>
              </a:xfrm>
            </p:grpSpPr>
            <p:grpSp>
              <p:nvGrpSpPr>
                <p:cNvPr id="980" name="Google Shape;980;p4"/>
                <p:cNvGrpSpPr/>
                <p:nvPr/>
              </p:nvGrpSpPr>
              <p:grpSpPr>
                <a:xfrm>
                  <a:off x="774669" y="2838468"/>
                  <a:ext cx="4276159" cy="1765662"/>
                  <a:chOff x="1133650" y="3105500"/>
                  <a:chExt cx="3428608" cy="1415701"/>
                </a:xfrm>
              </p:grpSpPr>
              <p:sp>
                <p:nvSpPr>
                  <p:cNvPr id="981" name="Google Shape;981;p4"/>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 name="Google Shape;999;p4"/>
                  <p:cNvGrpSpPr/>
                  <p:nvPr/>
                </p:nvGrpSpPr>
                <p:grpSpPr>
                  <a:xfrm>
                    <a:off x="1133650" y="3105500"/>
                    <a:ext cx="3428608" cy="1415701"/>
                    <a:chOff x="911100" y="2701063"/>
                    <a:chExt cx="3428608" cy="1415701"/>
                  </a:xfrm>
                </p:grpSpPr>
                <p:sp>
                  <p:nvSpPr>
                    <p:cNvPr id="1000" name="Google Shape;1000;p4"/>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04" name="Google Shape;1004;p4"/>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 name="Google Shape;1020;p4"/>
                <p:cNvGrpSpPr/>
                <p:nvPr/>
              </p:nvGrpSpPr>
              <p:grpSpPr>
                <a:xfrm>
                  <a:off x="1314127" y="2856450"/>
                  <a:ext cx="3150057" cy="1498635"/>
                  <a:chOff x="1566186" y="3119918"/>
                  <a:chExt cx="2525703" cy="1201600"/>
                </a:xfrm>
              </p:grpSpPr>
              <p:sp>
                <p:nvSpPr>
                  <p:cNvPr id="1021" name="Google Shape;1021;p4"/>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 name="Google Shape;1047;p4"/>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4"/>
              <p:cNvGrpSpPr/>
              <p:nvPr/>
            </p:nvGrpSpPr>
            <p:grpSpPr>
              <a:xfrm>
                <a:off x="-2645265" y="3941373"/>
                <a:ext cx="5229787" cy="2801602"/>
                <a:chOff x="-1951296" y="3403209"/>
                <a:chExt cx="4642922" cy="2487218"/>
              </a:xfrm>
            </p:grpSpPr>
            <p:grpSp>
              <p:nvGrpSpPr>
                <p:cNvPr id="1051" name="Google Shape;1051;p4"/>
                <p:cNvGrpSpPr/>
                <p:nvPr/>
              </p:nvGrpSpPr>
              <p:grpSpPr>
                <a:xfrm flipH="1">
                  <a:off x="-1138105" y="3443947"/>
                  <a:ext cx="3102041" cy="1858991"/>
                  <a:chOff x="1998987" y="1205534"/>
                  <a:chExt cx="2649280" cy="1587660"/>
                </a:xfrm>
              </p:grpSpPr>
              <p:sp>
                <p:nvSpPr>
                  <p:cNvPr id="1052" name="Google Shape;1052;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4"/>
                <p:cNvGrpSpPr/>
                <p:nvPr/>
              </p:nvGrpSpPr>
              <p:grpSpPr>
                <a:xfrm flipH="1">
                  <a:off x="-186745" y="3456677"/>
                  <a:ext cx="1439186" cy="608831"/>
                  <a:chOff x="2606636" y="1216407"/>
                  <a:chExt cx="1229128" cy="519968"/>
                </a:xfrm>
              </p:grpSpPr>
              <p:sp>
                <p:nvSpPr>
                  <p:cNvPr id="1073" name="Google Shape;1073;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 name="Google Shape;1086;p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 name="Google Shape;1087;p4"/>
                <p:cNvGrpSpPr/>
                <p:nvPr/>
              </p:nvGrpSpPr>
              <p:grpSpPr>
                <a:xfrm flipH="1">
                  <a:off x="-1122624" y="3420115"/>
                  <a:ext cx="3810685" cy="1880070"/>
                  <a:chOff x="1380553" y="1185181"/>
                  <a:chExt cx="3254492" cy="1605662"/>
                </a:xfrm>
              </p:grpSpPr>
              <p:sp>
                <p:nvSpPr>
                  <p:cNvPr id="1088" name="Google Shape;1088;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 name="Google Shape;1115;p4"/>
                  <p:cNvGrpSpPr/>
                  <p:nvPr/>
                </p:nvGrpSpPr>
                <p:grpSpPr>
                  <a:xfrm>
                    <a:off x="2145637" y="2189368"/>
                    <a:ext cx="1166414" cy="523100"/>
                    <a:chOff x="2145637" y="2189368"/>
                    <a:chExt cx="1166414" cy="523100"/>
                  </a:xfrm>
                </p:grpSpPr>
                <p:sp>
                  <p:nvSpPr>
                    <p:cNvPr id="1116" name="Google Shape;1116;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27" name="Google Shape;1127;p4"/>
              <p:cNvGrpSpPr/>
              <p:nvPr/>
            </p:nvGrpSpPr>
            <p:grpSpPr>
              <a:xfrm>
                <a:off x="3160185" y="4536819"/>
                <a:ext cx="5229787" cy="2801602"/>
                <a:chOff x="5683524" y="3609799"/>
                <a:chExt cx="4642922" cy="2487218"/>
              </a:xfrm>
            </p:grpSpPr>
            <p:grpSp>
              <p:nvGrpSpPr>
                <p:cNvPr id="1128" name="Google Shape;1128;p4"/>
                <p:cNvGrpSpPr/>
                <p:nvPr/>
              </p:nvGrpSpPr>
              <p:grpSpPr>
                <a:xfrm>
                  <a:off x="6411213" y="3650537"/>
                  <a:ext cx="3102041" cy="1858991"/>
                  <a:chOff x="1998987" y="1205534"/>
                  <a:chExt cx="2649280" cy="1587660"/>
                </a:xfrm>
              </p:grpSpPr>
              <p:sp>
                <p:nvSpPr>
                  <p:cNvPr id="1129" name="Google Shape;1129;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4"/>
                <p:cNvGrpSpPr/>
                <p:nvPr/>
              </p:nvGrpSpPr>
              <p:grpSpPr>
                <a:xfrm>
                  <a:off x="6934600" y="3663268"/>
                  <a:ext cx="1627295" cy="608831"/>
                  <a:chOff x="2445982" y="1216407"/>
                  <a:chExt cx="1389782" cy="519968"/>
                </a:xfrm>
              </p:grpSpPr>
              <p:sp>
                <p:nvSpPr>
                  <p:cNvPr id="1150" name="Google Shape;1150;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 name="Google Shape;1163;p4"/>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 name="Google Shape;1164;p4"/>
                <p:cNvGrpSpPr/>
                <p:nvPr/>
              </p:nvGrpSpPr>
              <p:grpSpPr>
                <a:xfrm>
                  <a:off x="5687088" y="3626705"/>
                  <a:ext cx="3810685" cy="1880070"/>
                  <a:chOff x="1380553" y="1185181"/>
                  <a:chExt cx="3254492" cy="1605662"/>
                </a:xfrm>
              </p:grpSpPr>
              <p:sp>
                <p:nvSpPr>
                  <p:cNvPr id="1165" name="Google Shape;1165;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 name="Google Shape;1192;p4"/>
                  <p:cNvGrpSpPr/>
                  <p:nvPr/>
                </p:nvGrpSpPr>
                <p:grpSpPr>
                  <a:xfrm>
                    <a:off x="2145637" y="2189368"/>
                    <a:ext cx="1166414" cy="523100"/>
                    <a:chOff x="2145637" y="2189368"/>
                    <a:chExt cx="1166414" cy="523100"/>
                  </a:xfrm>
                </p:grpSpPr>
                <p:sp>
                  <p:nvSpPr>
                    <p:cNvPr id="1193" name="Google Shape;1193;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04" name="Google Shape;1204;p4"/>
              <p:cNvGrpSpPr/>
              <p:nvPr/>
            </p:nvGrpSpPr>
            <p:grpSpPr>
              <a:xfrm>
                <a:off x="7165329" y="3467371"/>
                <a:ext cx="3504791" cy="2273176"/>
                <a:chOff x="5177059" y="2533644"/>
                <a:chExt cx="3192268" cy="2070476"/>
              </a:xfrm>
            </p:grpSpPr>
            <p:grpSp>
              <p:nvGrpSpPr>
                <p:cNvPr id="1205" name="Google Shape;1205;p4"/>
                <p:cNvGrpSpPr/>
                <p:nvPr/>
              </p:nvGrpSpPr>
              <p:grpSpPr>
                <a:xfrm>
                  <a:off x="5198626" y="2549819"/>
                  <a:ext cx="2949491" cy="1698972"/>
                  <a:chOff x="5320740" y="2847612"/>
                  <a:chExt cx="2364890" cy="1362229"/>
                </a:xfrm>
              </p:grpSpPr>
              <p:sp>
                <p:nvSpPr>
                  <p:cNvPr id="1206" name="Google Shape;1206;p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 name="Google Shape;1219;p4"/>
                <p:cNvGrpSpPr/>
                <p:nvPr/>
              </p:nvGrpSpPr>
              <p:grpSpPr>
                <a:xfrm>
                  <a:off x="5346418" y="2773093"/>
                  <a:ext cx="2803691" cy="1575181"/>
                  <a:chOff x="5439239" y="3026632"/>
                  <a:chExt cx="2247989" cy="1262974"/>
                </a:xfrm>
              </p:grpSpPr>
              <p:sp>
                <p:nvSpPr>
                  <p:cNvPr id="1220" name="Google Shape;1220;p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4"/>
                <p:cNvGrpSpPr/>
                <p:nvPr/>
              </p:nvGrpSpPr>
              <p:grpSpPr>
                <a:xfrm>
                  <a:off x="5177059" y="2533644"/>
                  <a:ext cx="3192268" cy="2070476"/>
                  <a:chOff x="5303448" y="2834643"/>
                  <a:chExt cx="2559548" cy="1660099"/>
                </a:xfrm>
              </p:grpSpPr>
              <p:sp>
                <p:nvSpPr>
                  <p:cNvPr id="1276" name="Google Shape;1276;p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25193214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33CE17-D0D3-F46E-62F7-56D1279B7376}"/>
              </a:ext>
            </a:extLst>
          </p:cNvPr>
          <p:cNvSpPr>
            <a:spLocks noGrp="1"/>
          </p:cNvSpPr>
          <p:nvPr>
            <p:ph type="title"/>
          </p:nvPr>
        </p:nvSpPr>
        <p:spPr/>
        <p:txBody>
          <a:bodyPr/>
          <a:lstStyle/>
          <a:p>
            <a:r>
              <a:rPr lang="en-US"/>
              <a:t>Click to edit Master title style</a:t>
            </a:r>
            <a:endParaRPr lang="fr-FR"/>
          </a:p>
        </p:txBody>
      </p:sp>
      <p:sp>
        <p:nvSpPr>
          <p:cNvPr id="3" name="Content Placeholder 2">
            <a:extLst>
              <a:ext uri="{FF2B5EF4-FFF2-40B4-BE49-F238E27FC236}">
                <a16:creationId xmlns:a16="http://schemas.microsoft.com/office/drawing/2014/main" id="{109D5AF6-DF09-FFFB-E3EF-CDC498CC0F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Date Placeholder 3">
            <a:extLst>
              <a:ext uri="{FF2B5EF4-FFF2-40B4-BE49-F238E27FC236}">
                <a16:creationId xmlns:a16="http://schemas.microsoft.com/office/drawing/2014/main" id="{BB61B38E-A8B3-018B-C177-F1D8074AA12C}"/>
              </a:ext>
            </a:extLst>
          </p:cNvPr>
          <p:cNvSpPr>
            <a:spLocks noGrp="1"/>
          </p:cNvSpPr>
          <p:nvPr>
            <p:ph type="dt" sz="half" idx="10"/>
          </p:nvPr>
        </p:nvSpPr>
        <p:spPr/>
        <p:txBody>
          <a:bodyPr/>
          <a:lstStyle/>
          <a:p>
            <a:fld id="{98D26922-8E52-456C-BBDC-205AF0625475}" type="datetimeFigureOut">
              <a:rPr lang="fr-FR" smtClean="0"/>
              <a:t>25/01/2024</a:t>
            </a:fld>
            <a:endParaRPr lang="fr-FR"/>
          </a:p>
        </p:txBody>
      </p:sp>
      <p:sp>
        <p:nvSpPr>
          <p:cNvPr id="5" name="Footer Placeholder 4">
            <a:extLst>
              <a:ext uri="{FF2B5EF4-FFF2-40B4-BE49-F238E27FC236}">
                <a16:creationId xmlns:a16="http://schemas.microsoft.com/office/drawing/2014/main" id="{746EAA15-19D0-867F-B2F1-794DD2B70BA2}"/>
              </a:ext>
            </a:extLst>
          </p:cNvPr>
          <p:cNvSpPr>
            <a:spLocks noGrp="1"/>
          </p:cNvSpPr>
          <p:nvPr>
            <p:ph type="ftr" sz="quarter" idx="11"/>
          </p:nvPr>
        </p:nvSpPr>
        <p:spPr/>
        <p:txBody>
          <a:bodyPr/>
          <a:lstStyle/>
          <a:p>
            <a:endParaRPr lang="fr-FR"/>
          </a:p>
        </p:txBody>
      </p:sp>
      <p:sp>
        <p:nvSpPr>
          <p:cNvPr id="6" name="Slide Number Placeholder 5">
            <a:extLst>
              <a:ext uri="{FF2B5EF4-FFF2-40B4-BE49-F238E27FC236}">
                <a16:creationId xmlns:a16="http://schemas.microsoft.com/office/drawing/2014/main" id="{5AC1F4D0-71E4-40EF-4547-D05F12E5802B}"/>
              </a:ext>
            </a:extLst>
          </p:cNvPr>
          <p:cNvSpPr>
            <a:spLocks noGrp="1"/>
          </p:cNvSpPr>
          <p:nvPr>
            <p:ph type="sldNum" sz="quarter" idx="12"/>
          </p:nvPr>
        </p:nvSpPr>
        <p:spPr/>
        <p:txBody>
          <a:bodyPr/>
          <a:lstStyle/>
          <a:p>
            <a:fld id="{2105755A-99F6-4424-8235-37E932830A0A}" type="slidenum">
              <a:rPr lang="fr-FR" smtClean="0"/>
              <a:t>‹#›</a:t>
            </a:fld>
            <a:endParaRPr lang="fr-FR"/>
          </a:p>
        </p:txBody>
      </p:sp>
    </p:spTree>
    <p:extLst>
      <p:ext uri="{BB962C8B-B14F-4D97-AF65-F5344CB8AC3E}">
        <p14:creationId xmlns:p14="http://schemas.microsoft.com/office/powerpoint/2010/main" val="239037602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15"/>
        <p:cNvGrpSpPr/>
        <p:nvPr/>
      </p:nvGrpSpPr>
      <p:grpSpPr>
        <a:xfrm>
          <a:off x="0" y="0"/>
          <a:ext cx="0" cy="0"/>
          <a:chOff x="0" y="0"/>
          <a:chExt cx="0" cy="0"/>
        </a:xfrm>
      </p:grpSpPr>
      <p:sp>
        <p:nvSpPr>
          <p:cNvPr id="16" name="Google Shape;16;p12"/>
          <p:cNvSpPr txBox="1">
            <a:spLocks noGrp="1"/>
          </p:cNvSpPr>
          <p:nvPr>
            <p:ph type="title"/>
          </p:nvPr>
        </p:nvSpPr>
        <p:spPr>
          <a:xfrm>
            <a:off x="896144" y="2400300"/>
            <a:ext cx="2743200" cy="283369"/>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2000"/>
              <a:buFont typeface="Calibri"/>
              <a:buNone/>
              <a:defRPr sz="1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12"/>
          <p:cNvSpPr>
            <a:spLocks noGrp="1"/>
          </p:cNvSpPr>
          <p:nvPr>
            <p:ph type="pic" idx="2"/>
          </p:nvPr>
        </p:nvSpPr>
        <p:spPr>
          <a:xfrm>
            <a:off x="896144" y="306388"/>
            <a:ext cx="2743200" cy="2057400"/>
          </a:xfrm>
          <a:prstGeom prst="rect">
            <a:avLst/>
          </a:prstGeom>
          <a:noFill/>
          <a:ln>
            <a:noFill/>
          </a:ln>
        </p:spPr>
      </p:sp>
      <p:sp>
        <p:nvSpPr>
          <p:cNvPr id="18" name="Google Shape;18;p12"/>
          <p:cNvSpPr txBox="1">
            <a:spLocks noGrp="1"/>
          </p:cNvSpPr>
          <p:nvPr>
            <p:ph type="body" idx="1"/>
          </p:nvPr>
        </p:nvSpPr>
        <p:spPr>
          <a:xfrm>
            <a:off x="896144" y="2683669"/>
            <a:ext cx="2743200" cy="402431"/>
          </a:xfrm>
          <a:prstGeom prst="rect">
            <a:avLst/>
          </a:prstGeom>
          <a:noFill/>
          <a:ln>
            <a:noFill/>
          </a:ln>
        </p:spPr>
        <p:txBody>
          <a:bodyPr spcFirstLastPara="1" wrap="square" lIns="91425" tIns="45700" rIns="91425" bIns="45700" anchor="t" anchorCtr="0">
            <a:normAutofit/>
          </a:bodyPr>
          <a:lstStyle>
            <a:lvl1pPr marL="228611" lvl="0" indent="-114306" algn="l">
              <a:spcBef>
                <a:spcPts val="140"/>
              </a:spcBef>
              <a:spcAft>
                <a:spcPts val="0"/>
              </a:spcAft>
              <a:buClr>
                <a:schemeClr val="dk1"/>
              </a:buClr>
              <a:buSzPts val="1400"/>
              <a:buNone/>
              <a:defRPr sz="700"/>
            </a:lvl1pPr>
            <a:lvl2pPr marL="457223" lvl="1" indent="-114306" algn="l">
              <a:spcBef>
                <a:spcPts val="120"/>
              </a:spcBef>
              <a:spcAft>
                <a:spcPts val="0"/>
              </a:spcAft>
              <a:buClr>
                <a:schemeClr val="dk1"/>
              </a:buClr>
              <a:buSzPts val="1200"/>
              <a:buNone/>
              <a:defRPr sz="600"/>
            </a:lvl2pPr>
            <a:lvl3pPr marL="685835" lvl="2" indent="-114306" algn="l">
              <a:spcBef>
                <a:spcPts val="100"/>
              </a:spcBef>
              <a:spcAft>
                <a:spcPts val="0"/>
              </a:spcAft>
              <a:buClr>
                <a:schemeClr val="dk1"/>
              </a:buClr>
              <a:buSzPts val="1000"/>
              <a:buNone/>
              <a:defRPr sz="500"/>
            </a:lvl3pPr>
            <a:lvl4pPr marL="914446" lvl="3" indent="-114306" algn="l">
              <a:spcBef>
                <a:spcPts val="90"/>
              </a:spcBef>
              <a:spcAft>
                <a:spcPts val="0"/>
              </a:spcAft>
              <a:buClr>
                <a:schemeClr val="dk1"/>
              </a:buClr>
              <a:buSzPts val="900"/>
              <a:buNone/>
              <a:defRPr sz="450"/>
            </a:lvl4pPr>
            <a:lvl5pPr marL="1143057" lvl="4" indent="-114306" algn="l">
              <a:spcBef>
                <a:spcPts val="90"/>
              </a:spcBef>
              <a:spcAft>
                <a:spcPts val="0"/>
              </a:spcAft>
              <a:buClr>
                <a:schemeClr val="dk1"/>
              </a:buClr>
              <a:buSzPts val="900"/>
              <a:buNone/>
              <a:defRPr sz="450"/>
            </a:lvl5pPr>
            <a:lvl6pPr marL="1371668" lvl="5" indent="-114306" algn="l">
              <a:spcBef>
                <a:spcPts val="90"/>
              </a:spcBef>
              <a:spcAft>
                <a:spcPts val="0"/>
              </a:spcAft>
              <a:buClr>
                <a:schemeClr val="dk1"/>
              </a:buClr>
              <a:buSzPts val="900"/>
              <a:buNone/>
              <a:defRPr sz="450"/>
            </a:lvl6pPr>
            <a:lvl7pPr marL="1600280" lvl="6" indent="-114306" algn="l">
              <a:spcBef>
                <a:spcPts val="90"/>
              </a:spcBef>
              <a:spcAft>
                <a:spcPts val="0"/>
              </a:spcAft>
              <a:buClr>
                <a:schemeClr val="dk1"/>
              </a:buClr>
              <a:buSzPts val="900"/>
              <a:buNone/>
              <a:defRPr sz="450"/>
            </a:lvl7pPr>
            <a:lvl8pPr marL="1828892" lvl="7" indent="-114306" algn="l">
              <a:spcBef>
                <a:spcPts val="90"/>
              </a:spcBef>
              <a:spcAft>
                <a:spcPts val="0"/>
              </a:spcAft>
              <a:buClr>
                <a:schemeClr val="dk1"/>
              </a:buClr>
              <a:buSzPts val="900"/>
              <a:buNone/>
              <a:defRPr sz="450"/>
            </a:lvl8pPr>
            <a:lvl9pPr marL="2057503" lvl="8" indent="-114306" algn="l">
              <a:spcBef>
                <a:spcPts val="90"/>
              </a:spcBef>
              <a:spcAft>
                <a:spcPts val="0"/>
              </a:spcAft>
              <a:buClr>
                <a:schemeClr val="dk1"/>
              </a:buClr>
              <a:buSzPts val="900"/>
              <a:buNone/>
              <a:defRPr sz="450"/>
            </a:lvl9pPr>
          </a:lstStyle>
          <a:p>
            <a:endParaRPr/>
          </a:p>
        </p:txBody>
      </p:sp>
      <p:sp>
        <p:nvSpPr>
          <p:cNvPr id="19" name="Google Shape;19;p12"/>
          <p:cNvSpPr txBox="1">
            <a:spLocks noGrp="1"/>
          </p:cNvSpPr>
          <p:nvPr>
            <p:ph type="dt" idx="10"/>
          </p:nvPr>
        </p:nvSpPr>
        <p:spPr>
          <a:xfrm>
            <a:off x="228600" y="3178176"/>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 name="Google Shape;20;p12"/>
          <p:cNvSpPr txBox="1">
            <a:spLocks noGrp="1"/>
          </p:cNvSpPr>
          <p:nvPr>
            <p:ph type="ftr" idx="11"/>
          </p:nvPr>
        </p:nvSpPr>
        <p:spPr>
          <a:xfrm>
            <a:off x="1562100" y="3178176"/>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1" name="Google Shape;21;p12"/>
          <p:cNvSpPr txBox="1">
            <a:spLocks noGrp="1"/>
          </p:cNvSpPr>
          <p:nvPr>
            <p:ph type="sldNum" idx="12"/>
          </p:nvPr>
        </p:nvSpPr>
        <p:spPr>
          <a:xfrm>
            <a:off x="3276600" y="3178176"/>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fr-FR" smtClean="0"/>
              <a:pPr/>
              <a:t>‹#›</a:t>
            </a:fld>
            <a:endParaRPr lang="fr-FR"/>
          </a:p>
        </p:txBody>
      </p:sp>
    </p:spTree>
    <p:extLst>
      <p:ext uri="{BB962C8B-B14F-4D97-AF65-F5344CB8AC3E}">
        <p14:creationId xmlns:p14="http://schemas.microsoft.com/office/powerpoint/2010/main" val="39887720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00"/>
        <p:cNvGrpSpPr/>
        <p:nvPr/>
      </p:nvGrpSpPr>
      <p:grpSpPr>
        <a:xfrm>
          <a:off x="0" y="0"/>
          <a:ext cx="0" cy="0"/>
          <a:chOff x="0" y="0"/>
          <a:chExt cx="0" cy="0"/>
        </a:xfrm>
      </p:grpSpPr>
      <p:sp>
        <p:nvSpPr>
          <p:cNvPr id="601" name="Google Shape;601;p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 name="Google Shape;602;p3"/>
          <p:cNvGrpSpPr/>
          <p:nvPr/>
        </p:nvGrpSpPr>
        <p:grpSpPr>
          <a:xfrm>
            <a:off x="-2661250" y="212575"/>
            <a:ext cx="14801750" cy="5992039"/>
            <a:chOff x="-2661250" y="212575"/>
            <a:chExt cx="14801750" cy="5992039"/>
          </a:xfrm>
        </p:grpSpPr>
        <p:sp>
          <p:nvSpPr>
            <p:cNvPr id="603" name="Google Shape;603;p3"/>
            <p:cNvSpPr/>
            <p:nvPr/>
          </p:nvSpPr>
          <p:spPr>
            <a:xfrm>
              <a:off x="-2661250" y="212575"/>
              <a:ext cx="14801750"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sp>
        <p:grpSp>
          <p:nvGrpSpPr>
            <p:cNvPr id="604" name="Google Shape;604;p3"/>
            <p:cNvGrpSpPr/>
            <p:nvPr/>
          </p:nvGrpSpPr>
          <p:grpSpPr>
            <a:xfrm>
              <a:off x="-538178" y="3818513"/>
              <a:ext cx="4676371" cy="1571180"/>
              <a:chOff x="5182448" y="4500764"/>
              <a:chExt cx="3648000" cy="1225665"/>
            </a:xfrm>
          </p:grpSpPr>
          <p:grpSp>
            <p:nvGrpSpPr>
              <p:cNvPr id="605" name="Google Shape;605;p3"/>
              <p:cNvGrpSpPr/>
              <p:nvPr/>
            </p:nvGrpSpPr>
            <p:grpSpPr>
              <a:xfrm>
                <a:off x="6797372" y="5132697"/>
                <a:ext cx="1091289" cy="319934"/>
                <a:chOff x="6597922" y="2714372"/>
                <a:chExt cx="1091289" cy="319934"/>
              </a:xfrm>
            </p:grpSpPr>
            <p:sp>
              <p:nvSpPr>
                <p:cNvPr id="606" name="Google Shape;606;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3"/>
              <p:cNvGrpSpPr/>
              <p:nvPr/>
            </p:nvGrpSpPr>
            <p:grpSpPr>
              <a:xfrm>
                <a:off x="8349012" y="5098347"/>
                <a:ext cx="392714" cy="128075"/>
                <a:chOff x="8149562" y="2680022"/>
                <a:chExt cx="392714" cy="128075"/>
              </a:xfrm>
            </p:grpSpPr>
            <p:sp>
              <p:nvSpPr>
                <p:cNvPr id="618" name="Google Shape;618;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 name="Google Shape;621;p3"/>
              <p:cNvGrpSpPr/>
              <p:nvPr/>
            </p:nvGrpSpPr>
            <p:grpSpPr>
              <a:xfrm>
                <a:off x="5664306" y="4658329"/>
                <a:ext cx="1646873" cy="417120"/>
                <a:chOff x="5464856" y="2240004"/>
                <a:chExt cx="1646873" cy="417120"/>
              </a:xfrm>
            </p:grpSpPr>
            <p:sp>
              <p:nvSpPr>
                <p:cNvPr id="622" name="Google Shape;622;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 name="Google Shape;641;p3"/>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3"/>
            <p:cNvGrpSpPr/>
            <p:nvPr/>
          </p:nvGrpSpPr>
          <p:grpSpPr>
            <a:xfrm flipH="1">
              <a:off x="-1458255" y="1963290"/>
              <a:ext cx="4642922" cy="2487218"/>
              <a:chOff x="-1951296" y="3403209"/>
              <a:chExt cx="4642922" cy="2487218"/>
            </a:xfrm>
          </p:grpSpPr>
          <p:grpSp>
            <p:nvGrpSpPr>
              <p:cNvPr id="686" name="Google Shape;686;p3"/>
              <p:cNvGrpSpPr/>
              <p:nvPr/>
            </p:nvGrpSpPr>
            <p:grpSpPr>
              <a:xfrm flipH="1">
                <a:off x="-1138105" y="3443947"/>
                <a:ext cx="3102041" cy="1858991"/>
                <a:chOff x="1998987" y="1205534"/>
                <a:chExt cx="2649280" cy="1587660"/>
              </a:xfrm>
            </p:grpSpPr>
            <p:sp>
              <p:nvSpPr>
                <p:cNvPr id="687" name="Google Shape;687;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 name="Google Shape;707;p3"/>
              <p:cNvGrpSpPr/>
              <p:nvPr/>
            </p:nvGrpSpPr>
            <p:grpSpPr>
              <a:xfrm flipH="1">
                <a:off x="-186745" y="3456677"/>
                <a:ext cx="1627295" cy="608831"/>
                <a:chOff x="2445982" y="1216407"/>
                <a:chExt cx="1389782" cy="519968"/>
              </a:xfrm>
            </p:grpSpPr>
            <p:sp>
              <p:nvSpPr>
                <p:cNvPr id="708" name="Google Shape;708;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22;p3"/>
              <p:cNvGrpSpPr/>
              <p:nvPr/>
            </p:nvGrpSpPr>
            <p:grpSpPr>
              <a:xfrm flipH="1">
                <a:off x="-1122624" y="3420115"/>
                <a:ext cx="3810685" cy="1880070"/>
                <a:chOff x="1380553" y="1185181"/>
                <a:chExt cx="3254492" cy="1605662"/>
              </a:xfrm>
            </p:grpSpPr>
            <p:sp>
              <p:nvSpPr>
                <p:cNvPr id="723" name="Google Shape;723;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50;p3"/>
                <p:cNvGrpSpPr/>
                <p:nvPr/>
              </p:nvGrpSpPr>
              <p:grpSpPr>
                <a:xfrm>
                  <a:off x="2145637" y="2189368"/>
                  <a:ext cx="1166414" cy="523100"/>
                  <a:chOff x="2145637" y="2189368"/>
                  <a:chExt cx="1166414" cy="523100"/>
                </a:xfrm>
              </p:grpSpPr>
              <p:sp>
                <p:nvSpPr>
                  <p:cNvPr id="751" name="Google Shape;751;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2" name="Google Shape;762;p3"/>
            <p:cNvGrpSpPr/>
            <p:nvPr/>
          </p:nvGrpSpPr>
          <p:grpSpPr>
            <a:xfrm>
              <a:off x="6297254" y="3717396"/>
              <a:ext cx="4642922" cy="2487218"/>
              <a:chOff x="-1951296" y="3403209"/>
              <a:chExt cx="4642922" cy="2487218"/>
            </a:xfrm>
          </p:grpSpPr>
          <p:grpSp>
            <p:nvGrpSpPr>
              <p:cNvPr id="763" name="Google Shape;763;p3"/>
              <p:cNvGrpSpPr/>
              <p:nvPr/>
            </p:nvGrpSpPr>
            <p:grpSpPr>
              <a:xfrm flipH="1">
                <a:off x="-1138105" y="3443947"/>
                <a:ext cx="3102041" cy="1858991"/>
                <a:chOff x="1998987" y="1205534"/>
                <a:chExt cx="2649280" cy="1587660"/>
              </a:xfrm>
            </p:grpSpPr>
            <p:sp>
              <p:nvSpPr>
                <p:cNvPr id="764" name="Google Shape;764;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3"/>
              <p:cNvGrpSpPr/>
              <p:nvPr/>
            </p:nvGrpSpPr>
            <p:grpSpPr>
              <a:xfrm flipH="1">
                <a:off x="-186745" y="3456677"/>
                <a:ext cx="1627295" cy="608831"/>
                <a:chOff x="2445982" y="1216407"/>
                <a:chExt cx="1389782" cy="519968"/>
              </a:xfrm>
            </p:grpSpPr>
            <p:sp>
              <p:nvSpPr>
                <p:cNvPr id="785" name="Google Shape;785;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 name="Google Shape;798;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 name="Google Shape;799;p3"/>
              <p:cNvGrpSpPr/>
              <p:nvPr/>
            </p:nvGrpSpPr>
            <p:grpSpPr>
              <a:xfrm flipH="1">
                <a:off x="-1122624" y="3420115"/>
                <a:ext cx="3810685" cy="1880070"/>
                <a:chOff x="1380553" y="1185181"/>
                <a:chExt cx="3254492" cy="1605662"/>
              </a:xfrm>
            </p:grpSpPr>
            <p:sp>
              <p:nvSpPr>
                <p:cNvPr id="800" name="Google Shape;800;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 name="Google Shape;827;p3"/>
                <p:cNvGrpSpPr/>
                <p:nvPr/>
              </p:nvGrpSpPr>
              <p:grpSpPr>
                <a:xfrm>
                  <a:off x="2145637" y="2189368"/>
                  <a:ext cx="1166414" cy="523100"/>
                  <a:chOff x="2145637" y="2189368"/>
                  <a:chExt cx="1166414" cy="523100"/>
                </a:xfrm>
              </p:grpSpPr>
              <p:sp>
                <p:nvSpPr>
                  <p:cNvPr id="828" name="Google Shape;828;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9" name="Google Shape;839;p3"/>
            <p:cNvGrpSpPr/>
            <p:nvPr/>
          </p:nvGrpSpPr>
          <p:grpSpPr>
            <a:xfrm>
              <a:off x="3118278" y="3885224"/>
              <a:ext cx="4200238" cy="2151583"/>
              <a:chOff x="4899775" y="1396775"/>
              <a:chExt cx="3731223" cy="1911329"/>
            </a:xfrm>
          </p:grpSpPr>
          <p:grpSp>
            <p:nvGrpSpPr>
              <p:cNvPr id="840" name="Google Shape;840;p3"/>
              <p:cNvGrpSpPr/>
              <p:nvPr/>
            </p:nvGrpSpPr>
            <p:grpSpPr>
              <a:xfrm>
                <a:off x="6597922" y="2714372"/>
                <a:ext cx="1091289" cy="319934"/>
                <a:chOff x="6597922" y="2714372"/>
                <a:chExt cx="1091289" cy="319934"/>
              </a:xfrm>
            </p:grpSpPr>
            <p:sp>
              <p:nvSpPr>
                <p:cNvPr id="841" name="Google Shape;841;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852;p3"/>
              <p:cNvGrpSpPr/>
              <p:nvPr/>
            </p:nvGrpSpPr>
            <p:grpSpPr>
              <a:xfrm>
                <a:off x="5210215" y="1598241"/>
                <a:ext cx="703657" cy="335407"/>
                <a:chOff x="5210215" y="1598241"/>
                <a:chExt cx="703657" cy="335407"/>
              </a:xfrm>
            </p:grpSpPr>
            <p:sp>
              <p:nvSpPr>
                <p:cNvPr id="853" name="Google Shape;853;p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 name="Google Shape;861;p3"/>
              <p:cNvGrpSpPr/>
              <p:nvPr/>
            </p:nvGrpSpPr>
            <p:grpSpPr>
              <a:xfrm>
                <a:off x="5916272" y="1407387"/>
                <a:ext cx="2020600" cy="684216"/>
                <a:chOff x="5916272" y="1407387"/>
                <a:chExt cx="2020600" cy="684216"/>
              </a:xfrm>
            </p:grpSpPr>
            <p:sp>
              <p:nvSpPr>
                <p:cNvPr id="862" name="Google Shape;862;p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3"/>
              <p:cNvGrpSpPr/>
              <p:nvPr/>
            </p:nvGrpSpPr>
            <p:grpSpPr>
              <a:xfrm>
                <a:off x="8149562" y="2680022"/>
                <a:ext cx="392714" cy="128075"/>
                <a:chOff x="8149562" y="2680022"/>
                <a:chExt cx="392714" cy="128075"/>
              </a:xfrm>
            </p:grpSpPr>
            <p:sp>
              <p:nvSpPr>
                <p:cNvPr id="876" name="Google Shape;876;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3"/>
              <p:cNvGrpSpPr/>
              <p:nvPr/>
            </p:nvGrpSpPr>
            <p:grpSpPr>
              <a:xfrm>
                <a:off x="5464856" y="2240004"/>
                <a:ext cx="1646873" cy="417120"/>
                <a:chOff x="5464856" y="2240004"/>
                <a:chExt cx="1646873" cy="417120"/>
              </a:xfrm>
            </p:grpSpPr>
            <p:sp>
              <p:nvSpPr>
                <p:cNvPr id="880" name="Google Shape;880;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3"/>
              <p:cNvGrpSpPr/>
              <p:nvPr/>
            </p:nvGrpSpPr>
            <p:grpSpPr>
              <a:xfrm>
                <a:off x="4899775" y="1396775"/>
                <a:ext cx="3731223" cy="1911329"/>
                <a:chOff x="4899775" y="1396775"/>
                <a:chExt cx="3731223" cy="1911329"/>
              </a:xfrm>
            </p:grpSpPr>
            <p:sp>
              <p:nvSpPr>
                <p:cNvPr id="900" name="Google Shape;900;p3"/>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69" name="Google Shape;969;p3"/>
          <p:cNvSpPr txBox="1">
            <a:spLocks noGrp="1"/>
          </p:cNvSpPr>
          <p:nvPr>
            <p:ph type="title"/>
          </p:nvPr>
        </p:nvSpPr>
        <p:spPr>
          <a:xfrm>
            <a:off x="3990300" y="1875600"/>
            <a:ext cx="4440600" cy="979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70" name="Google Shape;970;p3"/>
          <p:cNvSpPr txBox="1">
            <a:spLocks noGrp="1"/>
          </p:cNvSpPr>
          <p:nvPr>
            <p:ph type="title" idx="2" hasCustomPrompt="1"/>
          </p:nvPr>
        </p:nvSpPr>
        <p:spPr>
          <a:xfrm>
            <a:off x="5267000" y="539400"/>
            <a:ext cx="1887300" cy="126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72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71" name="Google Shape;971;p3"/>
          <p:cNvSpPr txBox="1">
            <a:spLocks noGrp="1"/>
          </p:cNvSpPr>
          <p:nvPr>
            <p:ph type="subTitle" idx="1"/>
          </p:nvPr>
        </p:nvSpPr>
        <p:spPr>
          <a:xfrm>
            <a:off x="3990300" y="2842050"/>
            <a:ext cx="4440600" cy="461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1"/>
          <p:cNvSpPr txBox="1">
            <a:spLocks/>
          </p:cNvSpPr>
          <p:nvPr userDrawn="1"/>
        </p:nvSpPr>
        <p:spPr>
          <a:xfrm>
            <a:off x="1947042" y="2015685"/>
            <a:ext cx="7886700" cy="99417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l"/>
            <a:endParaRPr lang="fr-FR" sz="3300" b="1">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321558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9" name="Picture Placeholder 2"/>
          <p:cNvPicPr>
            <a:picLocks noChangeAspect="1"/>
          </p:cNvPicPr>
          <p:nvPr userDrawn="1"/>
        </p:nvPicPr>
        <p:blipFill rotWithShape="1">
          <a:blip r:embed="rId2">
            <a:extLst>
              <a:ext uri="{28A0092B-C50C-407E-A947-70E740481C1C}">
                <a14:useLocalDpi xmlns:a14="http://schemas.microsoft.com/office/drawing/2010/main" val="0"/>
              </a:ext>
            </a:extLst>
          </a:blip>
          <a:srcRect l="26151" t="6791" r="23338" b="13839"/>
          <a:stretch/>
        </p:blipFill>
        <p:spPr>
          <a:xfrm>
            <a:off x="4653643" y="0"/>
            <a:ext cx="4490357" cy="5143500"/>
          </a:xfrm>
          <a:prstGeom prst="rect">
            <a:avLst/>
          </a:prstGeom>
        </p:spPr>
      </p:pic>
      <p:pic>
        <p:nvPicPr>
          <p:cNvPr id="5" name="Picture 4">
            <a:extLst>
              <a:ext uri="{FF2B5EF4-FFF2-40B4-BE49-F238E27FC236}">
                <a16:creationId xmlns:a16="http://schemas.microsoft.com/office/drawing/2014/main" id="{E8FB8DA0-25B2-48F6-8868-B213CEA01194}"/>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7966966" y="4012161"/>
            <a:ext cx="1121819" cy="1078041"/>
          </a:xfrm>
          <a:prstGeom prst="rect">
            <a:avLst/>
          </a:prstGeom>
        </p:spPr>
      </p:pic>
      <p:sp>
        <p:nvSpPr>
          <p:cNvPr id="6" name="Rectangle">
            <a:extLst>
              <a:ext uri="{FF2B5EF4-FFF2-40B4-BE49-F238E27FC236}">
                <a16:creationId xmlns:a16="http://schemas.microsoft.com/office/drawing/2014/main" id="{6339B7C9-369B-4FBD-93AB-42CB9FBB9CB7}"/>
              </a:ext>
            </a:extLst>
          </p:cNvPr>
          <p:cNvSpPr/>
          <p:nvPr userDrawn="1"/>
        </p:nvSpPr>
        <p:spPr>
          <a:xfrm rot="10800000">
            <a:off x="1342862" y="976951"/>
            <a:ext cx="1817567" cy="73679"/>
          </a:xfrm>
          <a:prstGeom prst="rect">
            <a:avLst/>
          </a:prstGeom>
          <a:solidFill>
            <a:schemeClr val="bg1"/>
          </a:solidFill>
          <a:ln w="12700">
            <a:miter lim="400000"/>
          </a:ln>
        </p:spPr>
        <p:txBody>
          <a:bodyPr lIns="48767" tIns="48767" rIns="48767" bIns="48767" anchor="ctr"/>
          <a:lstStyle/>
          <a:p>
            <a:pPr>
              <a:defRPr>
                <a:solidFill>
                  <a:srgbClr val="3C3C3C"/>
                </a:solidFill>
              </a:defRPr>
            </a:pPr>
            <a:endParaRPr sz="1050"/>
          </a:p>
        </p:txBody>
      </p:sp>
    </p:spTree>
    <p:extLst>
      <p:ext uri="{BB962C8B-B14F-4D97-AF65-F5344CB8AC3E}">
        <p14:creationId xmlns:p14="http://schemas.microsoft.com/office/powerpoint/2010/main" val="33777016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Rectangle 6"/>
          <p:cNvSpPr/>
          <p:nvPr userDrawn="1"/>
        </p:nvSpPr>
        <p:spPr>
          <a:xfrm>
            <a:off x="0" y="0"/>
            <a:ext cx="1797627" cy="51435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050"/>
          </a:p>
        </p:txBody>
      </p:sp>
      <p:sp>
        <p:nvSpPr>
          <p:cNvPr id="4" name="Rectangle">
            <a:extLst>
              <a:ext uri="{FF2B5EF4-FFF2-40B4-BE49-F238E27FC236}">
                <a16:creationId xmlns:a16="http://schemas.microsoft.com/office/drawing/2014/main" id="{694F4ECB-61D4-4894-A69C-2CEC9B9D8136}"/>
              </a:ext>
            </a:extLst>
          </p:cNvPr>
          <p:cNvSpPr/>
          <p:nvPr userDrawn="1"/>
        </p:nvSpPr>
        <p:spPr>
          <a:xfrm rot="5400000">
            <a:off x="1059597" y="2534911"/>
            <a:ext cx="1817567" cy="73679"/>
          </a:xfrm>
          <a:prstGeom prst="rect">
            <a:avLst/>
          </a:prstGeom>
          <a:solidFill>
            <a:schemeClr val="bg1"/>
          </a:solidFill>
          <a:ln w="12700">
            <a:miter lim="400000"/>
          </a:ln>
        </p:spPr>
        <p:txBody>
          <a:bodyPr lIns="48767" tIns="48767" rIns="48767" bIns="48767" anchor="ctr"/>
          <a:lstStyle/>
          <a:p>
            <a:pPr>
              <a:defRPr>
                <a:solidFill>
                  <a:srgbClr val="3C3C3C"/>
                </a:solidFill>
              </a:defRPr>
            </a:pPr>
            <a:endParaRPr sz="1050"/>
          </a:p>
        </p:txBody>
      </p:sp>
    </p:spTree>
    <p:extLst>
      <p:ext uri="{BB962C8B-B14F-4D97-AF65-F5344CB8AC3E}">
        <p14:creationId xmlns:p14="http://schemas.microsoft.com/office/powerpoint/2010/main" val="182921292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fr-FR"/>
          </a:p>
        </p:txBody>
      </p:sp>
      <p:sp>
        <p:nvSpPr>
          <p:cNvPr id="6" name="Slide Number Placeholder 5"/>
          <p:cNvSpPr>
            <a:spLocks noGrp="1"/>
          </p:cNvSpPr>
          <p:nvPr>
            <p:ph type="sldNum" sz="quarter" idx="12"/>
          </p:nvPr>
        </p:nvSpPr>
        <p:spPr/>
        <p:txBody>
          <a:bodyPr/>
          <a:lstStyle/>
          <a:p>
            <a:fld id="{2F397117-F3A1-41B5-B5A5-0FD5A7D43CA4}" type="slidenum">
              <a:rPr lang="fr-FR" smtClean="0"/>
              <a:t>‹#›</a:t>
            </a:fld>
            <a:endParaRPr lang="fr-FR"/>
          </a:p>
        </p:txBody>
      </p:sp>
      <p:sp>
        <p:nvSpPr>
          <p:cNvPr id="7" name="Rectangle 6"/>
          <p:cNvSpPr/>
          <p:nvPr userDrawn="1"/>
        </p:nvSpPr>
        <p:spPr>
          <a:xfrm>
            <a:off x="1834401" y="0"/>
            <a:ext cx="7309599" cy="51435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050"/>
          </a:p>
        </p:txBody>
      </p:sp>
      <p:sp>
        <p:nvSpPr>
          <p:cNvPr id="10" name="Rectangle"/>
          <p:cNvSpPr/>
          <p:nvPr userDrawn="1"/>
        </p:nvSpPr>
        <p:spPr>
          <a:xfrm rot="5400000">
            <a:off x="1059597" y="2534911"/>
            <a:ext cx="1817567" cy="73679"/>
          </a:xfrm>
          <a:prstGeom prst="rect">
            <a:avLst/>
          </a:prstGeom>
          <a:solidFill>
            <a:srgbClr val="183254"/>
          </a:solidFill>
          <a:ln w="12700">
            <a:miter lim="400000"/>
          </a:ln>
        </p:spPr>
        <p:txBody>
          <a:bodyPr lIns="48767" tIns="48767" rIns="48767" bIns="48767" anchor="ctr"/>
          <a:lstStyle/>
          <a:p>
            <a:pPr>
              <a:defRPr>
                <a:solidFill>
                  <a:srgbClr val="3C3C3C"/>
                </a:solidFill>
              </a:defRPr>
            </a:pPr>
            <a:endParaRPr sz="1050"/>
          </a:p>
        </p:txBody>
      </p:sp>
      <p:sp>
        <p:nvSpPr>
          <p:cNvPr id="2" name="Rectangle 1"/>
          <p:cNvSpPr/>
          <p:nvPr userDrawn="1"/>
        </p:nvSpPr>
        <p:spPr>
          <a:xfrm>
            <a:off x="0" y="0"/>
            <a:ext cx="1834401" cy="5143500"/>
          </a:xfrm>
          <a:prstGeom prst="rect">
            <a:avLst/>
          </a:prstGeom>
          <a:solidFill>
            <a:srgbClr val="0069B4"/>
          </a:solidFill>
          <a:ln>
            <a:solidFill>
              <a:srgbClr val="41B7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050"/>
          </a:p>
        </p:txBody>
      </p:sp>
      <p:pic>
        <p:nvPicPr>
          <p:cNvPr id="8" name="Picture 7">
            <a:extLst>
              <a:ext uri="{FF2B5EF4-FFF2-40B4-BE49-F238E27FC236}">
                <a16:creationId xmlns:a16="http://schemas.microsoft.com/office/drawing/2014/main" id="{06F47C58-E686-410D-A080-804664D176A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931614" y="114273"/>
            <a:ext cx="1121819" cy="1054283"/>
          </a:xfrm>
          <a:prstGeom prst="rect">
            <a:avLst/>
          </a:prstGeom>
        </p:spPr>
      </p:pic>
    </p:spTree>
    <p:extLst>
      <p:ext uri="{BB962C8B-B14F-4D97-AF65-F5344CB8AC3E}">
        <p14:creationId xmlns:p14="http://schemas.microsoft.com/office/powerpoint/2010/main" val="35269682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24"/>
        <p:cNvGrpSpPr/>
        <p:nvPr/>
      </p:nvGrpSpPr>
      <p:grpSpPr>
        <a:xfrm>
          <a:off x="0" y="0"/>
          <a:ext cx="0" cy="0"/>
          <a:chOff x="0" y="0"/>
          <a:chExt cx="0" cy="0"/>
        </a:xfrm>
      </p:grpSpPr>
      <p:pic>
        <p:nvPicPr>
          <p:cNvPr id="325" name="Google Shape;325;p50"/>
          <p:cNvPicPr preferRelativeResize="0"/>
          <p:nvPr/>
        </p:nvPicPr>
        <p:blipFill rotWithShape="1">
          <a:blip r:embed="rId2">
            <a:alphaModFix/>
          </a:blip>
          <a:srcRect t="13116" b="13116"/>
          <a:stretch/>
        </p:blipFill>
        <p:spPr>
          <a:xfrm>
            <a:off x="97155" y="96012"/>
            <a:ext cx="8949690" cy="4951476"/>
          </a:xfrm>
          <a:prstGeom prst="rect">
            <a:avLst/>
          </a:prstGeom>
          <a:noFill/>
          <a:ln>
            <a:noFill/>
          </a:ln>
        </p:spPr>
      </p:pic>
      <p:sp>
        <p:nvSpPr>
          <p:cNvPr id="326" name="Google Shape;326;p50"/>
          <p:cNvSpPr/>
          <p:nvPr/>
        </p:nvSpPr>
        <p:spPr>
          <a:xfrm>
            <a:off x="97155" y="96012"/>
            <a:ext cx="8949690" cy="4951476"/>
          </a:xfrm>
          <a:prstGeom prst="rect">
            <a:avLst/>
          </a:prstGeom>
          <a:gradFill>
            <a:gsLst>
              <a:gs pos="0">
                <a:srgbClr val="004CB9">
                  <a:alpha val="80000"/>
                </a:srgbClr>
              </a:gs>
              <a:gs pos="99000">
                <a:srgbClr val="005500">
                  <a:alpha val="80000"/>
                </a:srgbClr>
              </a:gs>
              <a:gs pos="100000">
                <a:srgbClr val="005500">
                  <a:alpha val="80000"/>
                </a:srgbClr>
              </a:gs>
            </a:gsLst>
            <a:lin ang="0" scaled="0"/>
          </a:gradFill>
          <a:ln>
            <a:noFill/>
          </a:ln>
        </p:spPr>
        <p:txBody>
          <a:bodyPr spcFirstLastPara="1" wrap="square" lIns="68569" tIns="34275" rIns="68569" bIns="3427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800"/>
              <a:buFont typeface="Arial"/>
              <a:buNone/>
              <a:tabLst/>
              <a:defRPr/>
            </a:pPr>
            <a:endParaRPr kumimoji="0" sz="1350" b="0" i="0" u="none" strike="noStrike" kern="1200" cap="none" spc="0" normalizeH="0" baseline="0" noProof="0">
              <a:ln>
                <a:noFill/>
              </a:ln>
              <a:solidFill>
                <a:prstClr val="black"/>
              </a:solidFill>
              <a:effectLst/>
              <a:uLnTx/>
              <a:uFillTx/>
              <a:latin typeface="Libre Franklin"/>
              <a:ea typeface="Libre Franklin"/>
              <a:cs typeface="Libre Franklin"/>
              <a:sym typeface="Libre Franklin"/>
            </a:endParaRPr>
          </a:p>
        </p:txBody>
      </p:sp>
      <p:sp>
        <p:nvSpPr>
          <p:cNvPr id="327" name="Google Shape;327;p50"/>
          <p:cNvSpPr txBox="1">
            <a:spLocks noGrp="1"/>
          </p:cNvSpPr>
          <p:nvPr>
            <p:ph type="sldNum" idx="12"/>
          </p:nvPr>
        </p:nvSpPr>
        <p:spPr>
          <a:xfrm>
            <a:off x="4365959" y="4588863"/>
            <a:ext cx="412082" cy="273844"/>
          </a:xfrm>
          <a:prstGeom prst="rect">
            <a:avLst/>
          </a:prstGeom>
          <a:noFill/>
          <a:ln>
            <a:noFill/>
          </a:ln>
        </p:spPr>
        <p:txBody>
          <a:bodyPr spcFirstLastPara="1" wrap="square" lIns="91425" tIns="45700" rIns="91425" bIns="45700" anchor="ctr" anchorCtr="0">
            <a:noAutofit/>
          </a:bodyPr>
          <a:lstStyle>
            <a:lvl1pPr marL="0" marR="0" lvl="0"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1pPr>
            <a:lvl2pPr marL="0" marR="0" lvl="1"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2pPr>
            <a:lvl3pPr marL="0" marR="0" lvl="2"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3pPr>
            <a:lvl4pPr marL="0" marR="0" lvl="3"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4pPr>
            <a:lvl5pPr marL="0" marR="0" lvl="4"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5pPr>
            <a:lvl6pPr marL="0" marR="0" lvl="5"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6pPr>
            <a:lvl7pPr marL="0" marR="0" lvl="6"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7pPr>
            <a:lvl8pPr marL="0" marR="0" lvl="7"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8pPr>
            <a:lvl9pPr marL="0" marR="0" lvl="8"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9pPr>
          </a:lstStyle>
          <a:p>
            <a:pPr defTabSz="685800">
              <a:defRPr/>
            </a:pPr>
            <a:fld id="{00000000-1234-1234-1234-123412341234}" type="slidenum">
              <a:rPr lang="en-US" kern="1200" smtClean="0">
                <a:solidFill>
                  <a:prstClr val="white"/>
                </a:solidFill>
              </a:rPr>
              <a:pPr defTabSz="685800">
                <a:defRPr/>
              </a:pPr>
              <a:t>‹#›</a:t>
            </a:fld>
            <a:endParaRPr lang="en-US" kern="1200">
              <a:solidFill>
                <a:prstClr val="white"/>
              </a:solidFill>
            </a:endParaRPr>
          </a:p>
        </p:txBody>
      </p:sp>
      <p:sp>
        <p:nvSpPr>
          <p:cNvPr id="328" name="Google Shape;328;p50"/>
          <p:cNvSpPr txBox="1">
            <a:spLocks noGrp="1"/>
          </p:cNvSpPr>
          <p:nvPr>
            <p:ph type="dt" idx="10"/>
          </p:nvPr>
        </p:nvSpPr>
        <p:spPr>
          <a:xfrm>
            <a:off x="6457950" y="4588863"/>
            <a:ext cx="2057400" cy="273844"/>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685800">
              <a:buClrTx/>
              <a:defRPr/>
            </a:pPr>
            <a:endParaRPr lang="fr-FR" kern="1200">
              <a:solidFill>
                <a:prstClr val="black">
                  <a:tint val="75000"/>
                </a:prstClr>
              </a:solidFill>
              <a:latin typeface="Calibri" panose="020F0502020204030204"/>
              <a:ea typeface="+mn-ea"/>
              <a:cs typeface="+mn-cs"/>
            </a:endParaRPr>
          </a:p>
        </p:txBody>
      </p:sp>
      <p:sp>
        <p:nvSpPr>
          <p:cNvPr id="329" name="Google Shape;329;p50"/>
          <p:cNvSpPr txBox="1">
            <a:spLocks noGrp="1"/>
          </p:cNvSpPr>
          <p:nvPr>
            <p:ph type="ftr" idx="11"/>
          </p:nvPr>
        </p:nvSpPr>
        <p:spPr>
          <a:xfrm>
            <a:off x="628651" y="4588863"/>
            <a:ext cx="2549072"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685800">
              <a:buClrTx/>
              <a:defRPr/>
            </a:pPr>
            <a:endParaRPr lang="fr-FR" kern="1200">
              <a:solidFill>
                <a:prstClr val="black">
                  <a:tint val="75000"/>
                </a:prstClr>
              </a:solidFill>
              <a:latin typeface="Calibri" panose="020F0502020204030204"/>
              <a:ea typeface="+mn-ea"/>
              <a:cs typeface="+mn-cs"/>
            </a:endParaRPr>
          </a:p>
        </p:txBody>
      </p:sp>
      <p:sp>
        <p:nvSpPr>
          <p:cNvPr id="330" name="Google Shape;330;p50"/>
          <p:cNvSpPr/>
          <p:nvPr/>
        </p:nvSpPr>
        <p:spPr>
          <a:xfrm>
            <a:off x="4431411" y="4585534"/>
            <a:ext cx="281178" cy="281178"/>
          </a:xfrm>
          <a:prstGeom prst="ellipse">
            <a:avLst/>
          </a:prstGeom>
          <a:noFill/>
          <a:ln w="12700" cap="flat" cmpd="sng">
            <a:solidFill>
              <a:schemeClr val="lt2"/>
            </a:solidFill>
            <a:prstDash val="solid"/>
            <a:miter lim="8000"/>
            <a:headEnd type="none" w="sm" len="sm"/>
            <a:tailEnd type="none" w="sm" len="sm"/>
          </a:ln>
        </p:spPr>
        <p:txBody>
          <a:bodyPr spcFirstLastPara="1" wrap="square" lIns="68569" tIns="34275" rIns="68569" bIns="3427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800"/>
              <a:buFont typeface="Arial"/>
              <a:buNone/>
              <a:tabLst/>
              <a:defRPr/>
            </a:pPr>
            <a:endParaRPr kumimoji="0" sz="1350" b="0" i="0" u="none" strike="noStrike" kern="1200" cap="none" spc="0" normalizeH="0" baseline="0" noProof="0">
              <a:ln>
                <a:noFill/>
              </a:ln>
              <a:solidFill>
                <a:prstClr val="black"/>
              </a:solidFill>
              <a:effectLst/>
              <a:uLnTx/>
              <a:uFillTx/>
              <a:latin typeface="Libre Franklin"/>
              <a:ea typeface="Libre Franklin"/>
              <a:cs typeface="Libre Franklin"/>
              <a:sym typeface="Libre Franklin"/>
            </a:endParaRPr>
          </a:p>
        </p:txBody>
      </p:sp>
      <p:sp>
        <p:nvSpPr>
          <p:cNvPr id="331" name="Google Shape;331;p50"/>
          <p:cNvSpPr/>
          <p:nvPr/>
        </p:nvSpPr>
        <p:spPr>
          <a:xfrm>
            <a:off x="3234690" y="1250981"/>
            <a:ext cx="2674620" cy="27432"/>
          </a:xfrm>
          <a:prstGeom prst="rect">
            <a:avLst/>
          </a:prstGeom>
          <a:solidFill>
            <a:schemeClr val="lt2"/>
          </a:solidFill>
          <a:ln>
            <a:noFill/>
          </a:ln>
        </p:spPr>
        <p:txBody>
          <a:bodyPr spcFirstLastPara="1" wrap="square" lIns="68569" tIns="34275" rIns="68569" bIns="3427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800"/>
              <a:buFont typeface="Arial"/>
              <a:buNone/>
              <a:tabLst/>
              <a:defRPr/>
            </a:pPr>
            <a:endParaRPr kumimoji="0" sz="1350" b="0" i="0" u="none" strike="noStrike" kern="1200" cap="none" spc="0" normalizeH="0" baseline="0" noProof="0">
              <a:ln>
                <a:noFill/>
              </a:ln>
              <a:solidFill>
                <a:prstClr val="black"/>
              </a:solidFill>
              <a:effectLst/>
              <a:uLnTx/>
              <a:uFillTx/>
              <a:latin typeface="Libre Franklin"/>
              <a:ea typeface="Libre Franklin"/>
              <a:cs typeface="Libre Franklin"/>
              <a:sym typeface="Libre Franklin"/>
            </a:endParaRPr>
          </a:p>
        </p:txBody>
      </p:sp>
      <p:sp>
        <p:nvSpPr>
          <p:cNvPr id="332" name="Google Shape;332;p50"/>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ctr">
              <a:lnSpc>
                <a:spcPct val="90000"/>
              </a:lnSpc>
              <a:spcBef>
                <a:spcPts val="0"/>
              </a:spcBef>
              <a:spcAft>
                <a:spcPts val="0"/>
              </a:spcAft>
              <a:buClr>
                <a:schemeClr val="lt1"/>
              </a:buClr>
              <a:buSzPts val="5000"/>
              <a:buFont typeface="Gill Sans"/>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784140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85"/>
        <p:cNvGrpSpPr/>
        <p:nvPr/>
      </p:nvGrpSpPr>
      <p:grpSpPr>
        <a:xfrm>
          <a:off x="0" y="0"/>
          <a:ext cx="0" cy="0"/>
          <a:chOff x="0" y="0"/>
          <a:chExt cx="0" cy="0"/>
        </a:xfrm>
      </p:grpSpPr>
      <p:sp>
        <p:nvSpPr>
          <p:cNvPr id="1286" name="Google Shape;1286;p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 name="Google Shape;1287;p5"/>
          <p:cNvGrpSpPr/>
          <p:nvPr/>
        </p:nvGrpSpPr>
        <p:grpSpPr>
          <a:xfrm>
            <a:off x="-3486388" y="2153015"/>
            <a:ext cx="15327692" cy="4559085"/>
            <a:chOff x="-3486388" y="2153015"/>
            <a:chExt cx="15327692" cy="4559085"/>
          </a:xfrm>
        </p:grpSpPr>
        <p:sp>
          <p:nvSpPr>
            <p:cNvPr id="1288" name="Google Shape;1288;p5"/>
            <p:cNvSpPr/>
            <p:nvPr/>
          </p:nvSpPr>
          <p:spPr>
            <a:xfrm>
              <a:off x="-1377675" y="3197675"/>
              <a:ext cx="12278050" cy="3514425"/>
            </a:xfrm>
            <a:custGeom>
              <a:avLst/>
              <a:gdLst/>
              <a:ahLst/>
              <a:cxnLst/>
              <a:rect l="l" t="t" r="r" b="b"/>
              <a:pathLst>
                <a:path w="491122" h="140577" extrusionOk="0">
                  <a:moveTo>
                    <a:pt x="0" y="75064"/>
                  </a:moveTo>
                  <a:lnTo>
                    <a:pt x="53608" y="0"/>
                  </a:lnTo>
                  <a:lnTo>
                    <a:pt x="65800" y="36576"/>
                  </a:lnTo>
                  <a:lnTo>
                    <a:pt x="96280" y="54102"/>
                  </a:lnTo>
                  <a:lnTo>
                    <a:pt x="144286" y="58674"/>
                  </a:lnTo>
                  <a:lnTo>
                    <a:pt x="171127" y="53789"/>
                  </a:lnTo>
                  <a:lnTo>
                    <a:pt x="196734" y="54377"/>
                  </a:lnTo>
                  <a:lnTo>
                    <a:pt x="210274" y="55555"/>
                  </a:lnTo>
                  <a:lnTo>
                    <a:pt x="219724" y="55626"/>
                  </a:lnTo>
                  <a:lnTo>
                    <a:pt x="240298" y="47244"/>
                  </a:lnTo>
                  <a:lnTo>
                    <a:pt x="254425" y="47094"/>
                  </a:lnTo>
                  <a:lnTo>
                    <a:pt x="266199" y="40030"/>
                  </a:lnTo>
                  <a:lnTo>
                    <a:pt x="296221" y="40913"/>
                  </a:lnTo>
                  <a:lnTo>
                    <a:pt x="318590" y="40913"/>
                  </a:lnTo>
                  <a:lnTo>
                    <a:pt x="333307" y="44445"/>
                  </a:lnTo>
                  <a:lnTo>
                    <a:pt x="347141" y="40619"/>
                  </a:lnTo>
                  <a:lnTo>
                    <a:pt x="358031" y="33555"/>
                  </a:lnTo>
                  <a:lnTo>
                    <a:pt x="365684" y="32672"/>
                  </a:lnTo>
                  <a:lnTo>
                    <a:pt x="384227" y="23253"/>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1289" name="Google Shape;1289;p5"/>
            <p:cNvGrpSpPr/>
            <p:nvPr/>
          </p:nvGrpSpPr>
          <p:grpSpPr>
            <a:xfrm>
              <a:off x="5173454" y="4377659"/>
              <a:ext cx="3518472" cy="819002"/>
              <a:chOff x="4795000" y="4018475"/>
              <a:chExt cx="3518472" cy="819002"/>
            </a:xfrm>
          </p:grpSpPr>
          <p:grpSp>
            <p:nvGrpSpPr>
              <p:cNvPr id="1290" name="Google Shape;1290;p5"/>
              <p:cNvGrpSpPr/>
              <p:nvPr/>
            </p:nvGrpSpPr>
            <p:grpSpPr>
              <a:xfrm>
                <a:off x="5105440" y="4219941"/>
                <a:ext cx="703657" cy="335407"/>
                <a:chOff x="5210215" y="1598241"/>
                <a:chExt cx="703657" cy="335407"/>
              </a:xfrm>
            </p:grpSpPr>
            <p:sp>
              <p:nvSpPr>
                <p:cNvPr id="1291" name="Google Shape;1291;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5"/>
              <p:cNvGrpSpPr/>
              <p:nvPr/>
            </p:nvGrpSpPr>
            <p:grpSpPr>
              <a:xfrm>
                <a:off x="5811497" y="4029087"/>
                <a:ext cx="2020600" cy="684216"/>
                <a:chOff x="5916272" y="1407387"/>
                <a:chExt cx="2020600" cy="684216"/>
              </a:xfrm>
            </p:grpSpPr>
            <p:sp>
              <p:nvSpPr>
                <p:cNvPr id="1300" name="Google Shape;1300;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 name="Google Shape;1338;p5"/>
            <p:cNvGrpSpPr/>
            <p:nvPr/>
          </p:nvGrpSpPr>
          <p:grpSpPr>
            <a:xfrm>
              <a:off x="-3486388" y="2153015"/>
              <a:ext cx="15327692" cy="4161030"/>
              <a:chOff x="-3486388" y="2153015"/>
              <a:chExt cx="15327692" cy="4161030"/>
            </a:xfrm>
          </p:grpSpPr>
          <p:grpSp>
            <p:nvGrpSpPr>
              <p:cNvPr id="1339" name="Google Shape;1339;p5"/>
              <p:cNvGrpSpPr/>
              <p:nvPr/>
            </p:nvGrpSpPr>
            <p:grpSpPr>
              <a:xfrm>
                <a:off x="259080" y="4747748"/>
                <a:ext cx="3518472" cy="819002"/>
                <a:chOff x="4795000" y="4018475"/>
                <a:chExt cx="3518472" cy="819002"/>
              </a:xfrm>
            </p:grpSpPr>
            <p:grpSp>
              <p:nvGrpSpPr>
                <p:cNvPr id="1340" name="Google Shape;1340;p5"/>
                <p:cNvGrpSpPr/>
                <p:nvPr/>
              </p:nvGrpSpPr>
              <p:grpSpPr>
                <a:xfrm>
                  <a:off x="5105440" y="4219941"/>
                  <a:ext cx="703657" cy="335407"/>
                  <a:chOff x="5210215" y="1598241"/>
                  <a:chExt cx="703657" cy="335407"/>
                </a:xfrm>
              </p:grpSpPr>
              <p:sp>
                <p:nvSpPr>
                  <p:cNvPr id="1341" name="Google Shape;1341;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5"/>
                <p:cNvGrpSpPr/>
                <p:nvPr/>
              </p:nvGrpSpPr>
              <p:grpSpPr>
                <a:xfrm>
                  <a:off x="5811497" y="4029087"/>
                  <a:ext cx="2020600" cy="684216"/>
                  <a:chOff x="5916272" y="1407387"/>
                  <a:chExt cx="2020600" cy="684216"/>
                </a:xfrm>
              </p:grpSpPr>
              <p:sp>
                <p:nvSpPr>
                  <p:cNvPr id="1350" name="Google Shape;1350;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5"/>
              <p:cNvGrpSpPr/>
              <p:nvPr/>
            </p:nvGrpSpPr>
            <p:grpSpPr>
              <a:xfrm rot="1440716">
                <a:off x="-3181248" y="2990004"/>
                <a:ext cx="4642614" cy="2487053"/>
                <a:chOff x="-1951296" y="3403209"/>
                <a:chExt cx="4642922" cy="2487218"/>
              </a:xfrm>
            </p:grpSpPr>
            <p:grpSp>
              <p:nvGrpSpPr>
                <p:cNvPr id="1389" name="Google Shape;1389;p5"/>
                <p:cNvGrpSpPr/>
                <p:nvPr/>
              </p:nvGrpSpPr>
              <p:grpSpPr>
                <a:xfrm flipH="1">
                  <a:off x="-1138105" y="3443947"/>
                  <a:ext cx="3102041" cy="1858991"/>
                  <a:chOff x="1998987" y="1205534"/>
                  <a:chExt cx="2649280" cy="1587660"/>
                </a:xfrm>
              </p:grpSpPr>
              <p:sp>
                <p:nvSpPr>
                  <p:cNvPr id="1390" name="Google Shape;1390;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5"/>
                <p:cNvGrpSpPr/>
                <p:nvPr/>
              </p:nvGrpSpPr>
              <p:grpSpPr>
                <a:xfrm flipH="1">
                  <a:off x="-186745" y="3456677"/>
                  <a:ext cx="1627295" cy="608831"/>
                  <a:chOff x="2445982" y="1216407"/>
                  <a:chExt cx="1389782" cy="519968"/>
                </a:xfrm>
              </p:grpSpPr>
              <p:sp>
                <p:nvSpPr>
                  <p:cNvPr id="1411" name="Google Shape;1411;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 name="Google Shape;1424;p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 name="Google Shape;1425;p5"/>
                <p:cNvGrpSpPr/>
                <p:nvPr/>
              </p:nvGrpSpPr>
              <p:grpSpPr>
                <a:xfrm flipH="1">
                  <a:off x="-1122624" y="3420115"/>
                  <a:ext cx="3810685" cy="1880070"/>
                  <a:chOff x="1380553" y="1185181"/>
                  <a:chExt cx="3254492" cy="1605662"/>
                </a:xfrm>
              </p:grpSpPr>
              <p:sp>
                <p:nvSpPr>
                  <p:cNvPr id="1426" name="Google Shape;1426;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 name="Google Shape;1453;p5"/>
                  <p:cNvGrpSpPr/>
                  <p:nvPr/>
                </p:nvGrpSpPr>
                <p:grpSpPr>
                  <a:xfrm>
                    <a:off x="2145637" y="2189368"/>
                    <a:ext cx="1166414" cy="523100"/>
                    <a:chOff x="2145637" y="2189368"/>
                    <a:chExt cx="1166414" cy="523100"/>
                  </a:xfrm>
                </p:grpSpPr>
                <p:sp>
                  <p:nvSpPr>
                    <p:cNvPr id="1454" name="Google Shape;1454;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65" name="Google Shape;1465;p5"/>
              <p:cNvGrpSpPr/>
              <p:nvPr/>
            </p:nvGrpSpPr>
            <p:grpSpPr>
              <a:xfrm>
                <a:off x="1937942" y="4920118"/>
                <a:ext cx="3518472" cy="819002"/>
                <a:chOff x="4795000" y="4018475"/>
                <a:chExt cx="3518472" cy="819002"/>
              </a:xfrm>
            </p:grpSpPr>
            <p:grpSp>
              <p:nvGrpSpPr>
                <p:cNvPr id="1466" name="Google Shape;1466;p5"/>
                <p:cNvGrpSpPr/>
                <p:nvPr/>
              </p:nvGrpSpPr>
              <p:grpSpPr>
                <a:xfrm>
                  <a:off x="5105440" y="4219941"/>
                  <a:ext cx="703657" cy="335407"/>
                  <a:chOff x="5210215" y="1598241"/>
                  <a:chExt cx="703657" cy="335407"/>
                </a:xfrm>
              </p:grpSpPr>
              <p:sp>
                <p:nvSpPr>
                  <p:cNvPr id="1467" name="Google Shape;1467;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5"/>
                <p:cNvGrpSpPr/>
                <p:nvPr/>
              </p:nvGrpSpPr>
              <p:grpSpPr>
                <a:xfrm>
                  <a:off x="5811497" y="4029087"/>
                  <a:ext cx="2020600" cy="684216"/>
                  <a:chOff x="5916272" y="1407387"/>
                  <a:chExt cx="2020600" cy="684216"/>
                </a:xfrm>
              </p:grpSpPr>
              <p:sp>
                <p:nvSpPr>
                  <p:cNvPr id="1476" name="Google Shape;1476;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 name="Google Shape;1489;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5"/>
              <p:cNvGrpSpPr/>
              <p:nvPr/>
            </p:nvGrpSpPr>
            <p:grpSpPr>
              <a:xfrm rot="-401405">
                <a:off x="7069266" y="3270709"/>
                <a:ext cx="4642965" cy="2487241"/>
                <a:chOff x="5683524" y="3609799"/>
                <a:chExt cx="4642922" cy="2487218"/>
              </a:xfrm>
            </p:grpSpPr>
            <p:grpSp>
              <p:nvGrpSpPr>
                <p:cNvPr id="1515" name="Google Shape;1515;p5"/>
                <p:cNvGrpSpPr/>
                <p:nvPr/>
              </p:nvGrpSpPr>
              <p:grpSpPr>
                <a:xfrm>
                  <a:off x="6411213" y="3650537"/>
                  <a:ext cx="3102041" cy="1858991"/>
                  <a:chOff x="1998987" y="1205534"/>
                  <a:chExt cx="2649280" cy="1587660"/>
                </a:xfrm>
              </p:grpSpPr>
              <p:sp>
                <p:nvSpPr>
                  <p:cNvPr id="1516" name="Google Shape;1516;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5"/>
                <p:cNvGrpSpPr/>
                <p:nvPr/>
              </p:nvGrpSpPr>
              <p:grpSpPr>
                <a:xfrm>
                  <a:off x="6934600" y="3663268"/>
                  <a:ext cx="1627295" cy="608831"/>
                  <a:chOff x="2445982" y="1216407"/>
                  <a:chExt cx="1389782" cy="519968"/>
                </a:xfrm>
              </p:grpSpPr>
              <p:sp>
                <p:nvSpPr>
                  <p:cNvPr id="1537" name="Google Shape;1537;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5"/>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1" name="Google Shape;1551;p5"/>
                <p:cNvGrpSpPr/>
                <p:nvPr/>
              </p:nvGrpSpPr>
              <p:grpSpPr>
                <a:xfrm>
                  <a:off x="5687088" y="3626705"/>
                  <a:ext cx="3810685" cy="1880070"/>
                  <a:chOff x="1380553" y="1185181"/>
                  <a:chExt cx="3254492" cy="1605662"/>
                </a:xfrm>
              </p:grpSpPr>
              <p:sp>
                <p:nvSpPr>
                  <p:cNvPr id="1552" name="Google Shape;1552;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9" name="Google Shape;1579;p5"/>
                  <p:cNvGrpSpPr/>
                  <p:nvPr/>
                </p:nvGrpSpPr>
                <p:grpSpPr>
                  <a:xfrm>
                    <a:off x="2145637" y="2189368"/>
                    <a:ext cx="1166414" cy="523100"/>
                    <a:chOff x="2145637" y="2189368"/>
                    <a:chExt cx="1166414" cy="523100"/>
                  </a:xfrm>
                </p:grpSpPr>
                <p:sp>
                  <p:nvSpPr>
                    <p:cNvPr id="1580" name="Google Shape;1580;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591" name="Google Shape;1591;p5"/>
            <p:cNvGrpSpPr/>
            <p:nvPr/>
          </p:nvGrpSpPr>
          <p:grpSpPr>
            <a:xfrm>
              <a:off x="3599842" y="4303236"/>
              <a:ext cx="3518472" cy="819002"/>
              <a:chOff x="4795000" y="4018475"/>
              <a:chExt cx="3518472" cy="819002"/>
            </a:xfrm>
          </p:grpSpPr>
          <p:grpSp>
            <p:nvGrpSpPr>
              <p:cNvPr id="1592" name="Google Shape;1592;p5"/>
              <p:cNvGrpSpPr/>
              <p:nvPr/>
            </p:nvGrpSpPr>
            <p:grpSpPr>
              <a:xfrm>
                <a:off x="5105440" y="4219941"/>
                <a:ext cx="703657" cy="335407"/>
                <a:chOff x="5210215" y="1598241"/>
                <a:chExt cx="703657" cy="335407"/>
              </a:xfrm>
            </p:grpSpPr>
            <p:sp>
              <p:nvSpPr>
                <p:cNvPr id="1593" name="Google Shape;1593;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5"/>
              <p:cNvGrpSpPr/>
              <p:nvPr/>
            </p:nvGrpSpPr>
            <p:grpSpPr>
              <a:xfrm>
                <a:off x="5811497" y="4029087"/>
                <a:ext cx="2020600" cy="684216"/>
                <a:chOff x="5916272" y="1407387"/>
                <a:chExt cx="2020600" cy="684216"/>
              </a:xfrm>
            </p:grpSpPr>
            <p:sp>
              <p:nvSpPr>
                <p:cNvPr id="1602" name="Google Shape;1602;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Google Shape;1615;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40" name="Google Shape;1640;p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41" name="Google Shape;1641;p5"/>
          <p:cNvSpPr txBox="1">
            <a:spLocks noGrp="1"/>
          </p:cNvSpPr>
          <p:nvPr>
            <p:ph type="subTitle" idx="1"/>
          </p:nvPr>
        </p:nvSpPr>
        <p:spPr>
          <a:xfrm>
            <a:off x="773950" y="3323137"/>
            <a:ext cx="3617100" cy="931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solidFill>
                  <a:schemeClr val="dk1"/>
                </a:solidFill>
              </a:defRPr>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1642" name="Google Shape;1642;p5"/>
          <p:cNvSpPr txBox="1">
            <a:spLocks noGrp="1"/>
          </p:cNvSpPr>
          <p:nvPr>
            <p:ph type="subTitle" idx="2"/>
          </p:nvPr>
        </p:nvSpPr>
        <p:spPr>
          <a:xfrm>
            <a:off x="4752963" y="2752231"/>
            <a:ext cx="3617100" cy="931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solidFill>
                  <a:schemeClr val="dk1"/>
                </a:solidFill>
              </a:defRPr>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1643" name="Google Shape;1643;p5"/>
          <p:cNvSpPr txBox="1">
            <a:spLocks noGrp="1"/>
          </p:cNvSpPr>
          <p:nvPr>
            <p:ph type="subTitle" idx="3"/>
          </p:nvPr>
        </p:nvSpPr>
        <p:spPr>
          <a:xfrm>
            <a:off x="773938" y="3004475"/>
            <a:ext cx="3617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000" b="1">
                <a:latin typeface="Domine"/>
                <a:ea typeface="Domine"/>
                <a:cs typeface="Domine"/>
                <a:sym typeface="Domine"/>
              </a:defRPr>
            </a:lvl2pPr>
            <a:lvl3pPr lvl="2" rtl="0">
              <a:lnSpc>
                <a:spcPct val="115000"/>
              </a:lnSpc>
              <a:spcBef>
                <a:spcPts val="0"/>
              </a:spcBef>
              <a:spcAft>
                <a:spcPts val="0"/>
              </a:spcAft>
              <a:buSzPts val="2000"/>
              <a:buFont typeface="Domine"/>
              <a:buNone/>
              <a:defRPr sz="2000" b="1">
                <a:latin typeface="Domine"/>
                <a:ea typeface="Domine"/>
                <a:cs typeface="Domine"/>
                <a:sym typeface="Domine"/>
              </a:defRPr>
            </a:lvl3pPr>
            <a:lvl4pPr lvl="3" rtl="0">
              <a:lnSpc>
                <a:spcPct val="115000"/>
              </a:lnSpc>
              <a:spcBef>
                <a:spcPts val="0"/>
              </a:spcBef>
              <a:spcAft>
                <a:spcPts val="0"/>
              </a:spcAft>
              <a:buSzPts val="2000"/>
              <a:buFont typeface="Domine"/>
              <a:buNone/>
              <a:defRPr sz="2000" b="1">
                <a:latin typeface="Domine"/>
                <a:ea typeface="Domine"/>
                <a:cs typeface="Domine"/>
                <a:sym typeface="Domine"/>
              </a:defRPr>
            </a:lvl4pPr>
            <a:lvl5pPr lvl="4" rtl="0">
              <a:lnSpc>
                <a:spcPct val="115000"/>
              </a:lnSpc>
              <a:spcBef>
                <a:spcPts val="0"/>
              </a:spcBef>
              <a:spcAft>
                <a:spcPts val="0"/>
              </a:spcAft>
              <a:buSzPts val="2000"/>
              <a:buFont typeface="Domine"/>
              <a:buNone/>
              <a:defRPr sz="2000" b="1">
                <a:latin typeface="Domine"/>
                <a:ea typeface="Domine"/>
                <a:cs typeface="Domine"/>
                <a:sym typeface="Domine"/>
              </a:defRPr>
            </a:lvl5pPr>
            <a:lvl6pPr lvl="5" rtl="0">
              <a:lnSpc>
                <a:spcPct val="115000"/>
              </a:lnSpc>
              <a:spcBef>
                <a:spcPts val="0"/>
              </a:spcBef>
              <a:spcAft>
                <a:spcPts val="0"/>
              </a:spcAft>
              <a:buSzPts val="2000"/>
              <a:buFont typeface="Domine"/>
              <a:buNone/>
              <a:defRPr sz="2000" b="1">
                <a:latin typeface="Domine"/>
                <a:ea typeface="Domine"/>
                <a:cs typeface="Domine"/>
                <a:sym typeface="Domine"/>
              </a:defRPr>
            </a:lvl6pPr>
            <a:lvl7pPr lvl="6" rtl="0">
              <a:lnSpc>
                <a:spcPct val="115000"/>
              </a:lnSpc>
              <a:spcBef>
                <a:spcPts val="0"/>
              </a:spcBef>
              <a:spcAft>
                <a:spcPts val="0"/>
              </a:spcAft>
              <a:buSzPts val="2000"/>
              <a:buFont typeface="Domine"/>
              <a:buNone/>
              <a:defRPr sz="2000" b="1">
                <a:latin typeface="Domine"/>
                <a:ea typeface="Domine"/>
                <a:cs typeface="Domine"/>
                <a:sym typeface="Domine"/>
              </a:defRPr>
            </a:lvl7pPr>
            <a:lvl8pPr lvl="7" rtl="0">
              <a:lnSpc>
                <a:spcPct val="115000"/>
              </a:lnSpc>
              <a:spcBef>
                <a:spcPts val="0"/>
              </a:spcBef>
              <a:spcAft>
                <a:spcPts val="0"/>
              </a:spcAft>
              <a:buSzPts val="2000"/>
              <a:buFont typeface="Domine"/>
              <a:buNone/>
              <a:defRPr sz="2000" b="1">
                <a:latin typeface="Domine"/>
                <a:ea typeface="Domine"/>
                <a:cs typeface="Domine"/>
                <a:sym typeface="Domine"/>
              </a:defRPr>
            </a:lvl8pPr>
            <a:lvl9pPr lvl="8"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1644" name="Google Shape;1644;p5"/>
          <p:cNvSpPr txBox="1">
            <a:spLocks noGrp="1"/>
          </p:cNvSpPr>
          <p:nvPr>
            <p:ph type="subTitle" idx="4"/>
          </p:nvPr>
        </p:nvSpPr>
        <p:spPr>
          <a:xfrm>
            <a:off x="4752963" y="2433650"/>
            <a:ext cx="3617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000" b="1">
                <a:latin typeface="Domine"/>
                <a:ea typeface="Domine"/>
                <a:cs typeface="Domine"/>
                <a:sym typeface="Domine"/>
              </a:defRPr>
            </a:lvl2pPr>
            <a:lvl3pPr lvl="2" rtl="0">
              <a:lnSpc>
                <a:spcPct val="115000"/>
              </a:lnSpc>
              <a:spcBef>
                <a:spcPts val="0"/>
              </a:spcBef>
              <a:spcAft>
                <a:spcPts val="0"/>
              </a:spcAft>
              <a:buSzPts val="2000"/>
              <a:buFont typeface="Domine"/>
              <a:buNone/>
              <a:defRPr sz="2000" b="1">
                <a:latin typeface="Domine"/>
                <a:ea typeface="Domine"/>
                <a:cs typeface="Domine"/>
                <a:sym typeface="Domine"/>
              </a:defRPr>
            </a:lvl3pPr>
            <a:lvl4pPr lvl="3" rtl="0">
              <a:lnSpc>
                <a:spcPct val="115000"/>
              </a:lnSpc>
              <a:spcBef>
                <a:spcPts val="0"/>
              </a:spcBef>
              <a:spcAft>
                <a:spcPts val="0"/>
              </a:spcAft>
              <a:buSzPts val="2000"/>
              <a:buFont typeface="Domine"/>
              <a:buNone/>
              <a:defRPr sz="2000" b="1">
                <a:latin typeface="Domine"/>
                <a:ea typeface="Domine"/>
                <a:cs typeface="Domine"/>
                <a:sym typeface="Domine"/>
              </a:defRPr>
            </a:lvl4pPr>
            <a:lvl5pPr lvl="4" rtl="0">
              <a:lnSpc>
                <a:spcPct val="115000"/>
              </a:lnSpc>
              <a:spcBef>
                <a:spcPts val="0"/>
              </a:spcBef>
              <a:spcAft>
                <a:spcPts val="0"/>
              </a:spcAft>
              <a:buSzPts val="2000"/>
              <a:buFont typeface="Domine"/>
              <a:buNone/>
              <a:defRPr sz="2000" b="1">
                <a:latin typeface="Domine"/>
                <a:ea typeface="Domine"/>
                <a:cs typeface="Domine"/>
                <a:sym typeface="Domine"/>
              </a:defRPr>
            </a:lvl5pPr>
            <a:lvl6pPr lvl="5" rtl="0">
              <a:lnSpc>
                <a:spcPct val="115000"/>
              </a:lnSpc>
              <a:spcBef>
                <a:spcPts val="0"/>
              </a:spcBef>
              <a:spcAft>
                <a:spcPts val="0"/>
              </a:spcAft>
              <a:buSzPts val="2000"/>
              <a:buFont typeface="Domine"/>
              <a:buNone/>
              <a:defRPr sz="2000" b="1">
                <a:latin typeface="Domine"/>
                <a:ea typeface="Domine"/>
                <a:cs typeface="Domine"/>
                <a:sym typeface="Domine"/>
              </a:defRPr>
            </a:lvl6pPr>
            <a:lvl7pPr lvl="6" rtl="0">
              <a:lnSpc>
                <a:spcPct val="115000"/>
              </a:lnSpc>
              <a:spcBef>
                <a:spcPts val="0"/>
              </a:spcBef>
              <a:spcAft>
                <a:spcPts val="0"/>
              </a:spcAft>
              <a:buSzPts val="2000"/>
              <a:buFont typeface="Domine"/>
              <a:buNone/>
              <a:defRPr sz="2000" b="1">
                <a:latin typeface="Domine"/>
                <a:ea typeface="Domine"/>
                <a:cs typeface="Domine"/>
                <a:sym typeface="Domine"/>
              </a:defRPr>
            </a:lvl7pPr>
            <a:lvl8pPr lvl="7" rtl="0">
              <a:lnSpc>
                <a:spcPct val="115000"/>
              </a:lnSpc>
              <a:spcBef>
                <a:spcPts val="0"/>
              </a:spcBef>
              <a:spcAft>
                <a:spcPts val="0"/>
              </a:spcAft>
              <a:buSzPts val="2000"/>
              <a:buFont typeface="Domine"/>
              <a:buNone/>
              <a:defRPr sz="2000" b="1">
                <a:latin typeface="Domine"/>
                <a:ea typeface="Domine"/>
                <a:cs typeface="Domine"/>
                <a:sym typeface="Domine"/>
              </a:defRPr>
            </a:lvl8pPr>
            <a:lvl9pPr lvl="8"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964"/>
        <p:cNvGrpSpPr/>
        <p:nvPr/>
      </p:nvGrpSpPr>
      <p:grpSpPr>
        <a:xfrm>
          <a:off x="0" y="0"/>
          <a:ext cx="0" cy="0"/>
          <a:chOff x="0" y="0"/>
          <a:chExt cx="0" cy="0"/>
        </a:xfrm>
      </p:grpSpPr>
      <p:sp>
        <p:nvSpPr>
          <p:cNvPr id="1965" name="Google Shape;1965;p7"/>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7"/>
          <p:cNvGrpSpPr/>
          <p:nvPr/>
        </p:nvGrpSpPr>
        <p:grpSpPr>
          <a:xfrm>
            <a:off x="-3004950" y="841225"/>
            <a:ext cx="15641761" cy="5988650"/>
            <a:chOff x="-3004950" y="688825"/>
            <a:chExt cx="15641761" cy="5988650"/>
          </a:xfrm>
        </p:grpSpPr>
        <p:sp>
          <p:nvSpPr>
            <p:cNvPr id="1967" name="Google Shape;1967;p7"/>
            <p:cNvSpPr/>
            <p:nvPr/>
          </p:nvSpPr>
          <p:spPr>
            <a:xfrm>
              <a:off x="-3004950" y="688825"/>
              <a:ext cx="15488550" cy="5988650"/>
            </a:xfrm>
            <a:custGeom>
              <a:avLst/>
              <a:gdLst/>
              <a:ahLst/>
              <a:cxnLst/>
              <a:rect l="l" t="t" r="r" b="b"/>
              <a:pathLst>
                <a:path w="619542" h="239546" extrusionOk="0">
                  <a:moveTo>
                    <a:pt x="619542" y="174033"/>
                  </a:moveTo>
                  <a:lnTo>
                    <a:pt x="566886" y="118957"/>
                  </a:lnTo>
                  <a:lnTo>
                    <a:pt x="549266" y="0"/>
                  </a:lnTo>
                  <a:lnTo>
                    <a:pt x="523052" y="16764"/>
                  </a:lnTo>
                  <a:lnTo>
                    <a:pt x="510312" y="51557"/>
                  </a:lnTo>
                  <a:lnTo>
                    <a:pt x="487704" y="97560"/>
                  </a:lnTo>
                  <a:lnTo>
                    <a:pt x="428268" y="103656"/>
                  </a:lnTo>
                  <a:lnTo>
                    <a:pt x="415314" y="115848"/>
                  </a:lnTo>
                  <a:lnTo>
                    <a:pt x="383310" y="123468"/>
                  </a:lnTo>
                  <a:lnTo>
                    <a:pt x="362004" y="141276"/>
                  </a:lnTo>
                  <a:lnTo>
                    <a:pt x="309462" y="144018"/>
                  </a:lnTo>
                  <a:lnTo>
                    <a:pt x="285191" y="147828"/>
                  </a:lnTo>
                  <a:lnTo>
                    <a:pt x="252182" y="145542"/>
                  </a:lnTo>
                  <a:lnTo>
                    <a:pt x="230823" y="150114"/>
                  </a:lnTo>
                  <a:lnTo>
                    <a:pt x="204610" y="150114"/>
                  </a:lnTo>
                  <a:lnTo>
                    <a:pt x="174604" y="152882"/>
                  </a:lnTo>
                  <a:lnTo>
                    <a:pt x="157881" y="145283"/>
                  </a:lnTo>
                  <a:lnTo>
                    <a:pt x="143528" y="139187"/>
                  </a:lnTo>
                  <a:lnTo>
                    <a:pt x="125987" y="138425"/>
                  </a:lnTo>
                  <a:lnTo>
                    <a:pt x="113341" y="136988"/>
                  </a:lnTo>
                  <a:lnTo>
                    <a:pt x="89545" y="155053"/>
                  </a:lnTo>
                  <a:lnTo>
                    <a:pt x="53155" y="140970"/>
                  </a:lnTo>
                  <a:lnTo>
                    <a:pt x="62816" y="153641"/>
                  </a:lnTo>
                  <a:lnTo>
                    <a:pt x="47428" y="158939"/>
                  </a:lnTo>
                  <a:lnTo>
                    <a:pt x="33091" y="160759"/>
                  </a:lnTo>
                  <a:lnTo>
                    <a:pt x="10366" y="169292"/>
                  </a:lnTo>
                  <a:lnTo>
                    <a:pt x="0" y="214802"/>
                  </a:lnTo>
                  <a:lnTo>
                    <a:pt x="33889" y="234490"/>
                  </a:lnTo>
                  <a:lnTo>
                    <a:pt x="110434" y="237966"/>
                  </a:lnTo>
                  <a:lnTo>
                    <a:pt x="240004" y="233542"/>
                  </a:lnTo>
                  <a:lnTo>
                    <a:pt x="299804" y="238914"/>
                  </a:lnTo>
                  <a:lnTo>
                    <a:pt x="364389" y="239546"/>
                  </a:lnTo>
                  <a:lnTo>
                    <a:pt x="431367" y="237650"/>
                  </a:lnTo>
                  <a:lnTo>
                    <a:pt x="454090" y="233858"/>
                  </a:lnTo>
                  <a:lnTo>
                    <a:pt x="490371" y="230381"/>
                  </a:lnTo>
                  <a:lnTo>
                    <a:pt x="533429" y="234490"/>
                  </a:lnTo>
                  <a:lnTo>
                    <a:pt x="555755" y="234490"/>
                  </a:lnTo>
                  <a:lnTo>
                    <a:pt x="579674" y="227537"/>
                  </a:lnTo>
                  <a:lnTo>
                    <a:pt x="592033" y="217740"/>
                  </a:lnTo>
                  <a:close/>
                </a:path>
              </a:pathLst>
            </a:custGeom>
            <a:solidFill>
              <a:schemeClr val="accent2"/>
            </a:solidFill>
            <a:ln>
              <a:noFill/>
            </a:ln>
          </p:spPr>
        </p:sp>
        <p:grpSp>
          <p:nvGrpSpPr>
            <p:cNvPr id="1968" name="Google Shape;1968;p7"/>
            <p:cNvGrpSpPr/>
            <p:nvPr/>
          </p:nvGrpSpPr>
          <p:grpSpPr>
            <a:xfrm>
              <a:off x="-271761" y="2705754"/>
              <a:ext cx="12908572" cy="3830995"/>
              <a:chOff x="-271761" y="2705754"/>
              <a:chExt cx="12908572" cy="3830995"/>
            </a:xfrm>
          </p:grpSpPr>
          <p:grpSp>
            <p:nvGrpSpPr>
              <p:cNvPr id="1969" name="Google Shape;1969;p7"/>
              <p:cNvGrpSpPr/>
              <p:nvPr/>
            </p:nvGrpSpPr>
            <p:grpSpPr>
              <a:xfrm>
                <a:off x="4261346" y="3827671"/>
                <a:ext cx="5057071" cy="2709078"/>
                <a:chOff x="-1951296" y="3403209"/>
                <a:chExt cx="4642922" cy="2487218"/>
              </a:xfrm>
            </p:grpSpPr>
            <p:grpSp>
              <p:nvGrpSpPr>
                <p:cNvPr id="1970" name="Google Shape;1970;p7"/>
                <p:cNvGrpSpPr/>
                <p:nvPr/>
              </p:nvGrpSpPr>
              <p:grpSpPr>
                <a:xfrm flipH="1">
                  <a:off x="-1138105" y="3443947"/>
                  <a:ext cx="3102041" cy="1858991"/>
                  <a:chOff x="1998987" y="1205534"/>
                  <a:chExt cx="2649280" cy="1587660"/>
                </a:xfrm>
              </p:grpSpPr>
              <p:sp>
                <p:nvSpPr>
                  <p:cNvPr id="1971" name="Google Shape;1971;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7"/>
                <p:cNvGrpSpPr/>
                <p:nvPr/>
              </p:nvGrpSpPr>
              <p:grpSpPr>
                <a:xfrm flipH="1">
                  <a:off x="-186745" y="3456677"/>
                  <a:ext cx="1627295" cy="608831"/>
                  <a:chOff x="2445982" y="1216407"/>
                  <a:chExt cx="1389782" cy="519968"/>
                </a:xfrm>
              </p:grpSpPr>
              <p:sp>
                <p:nvSpPr>
                  <p:cNvPr id="1992" name="Google Shape;1992;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5" name="Google Shape;2005;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6" name="Google Shape;2006;p7"/>
                <p:cNvGrpSpPr/>
                <p:nvPr/>
              </p:nvGrpSpPr>
              <p:grpSpPr>
                <a:xfrm flipH="1">
                  <a:off x="-1122624" y="3420115"/>
                  <a:ext cx="3810685" cy="1880070"/>
                  <a:chOff x="1380553" y="1185181"/>
                  <a:chExt cx="3254492" cy="1605662"/>
                </a:xfrm>
              </p:grpSpPr>
              <p:sp>
                <p:nvSpPr>
                  <p:cNvPr id="2007" name="Google Shape;2007;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4" name="Google Shape;2034;p7"/>
                  <p:cNvGrpSpPr/>
                  <p:nvPr/>
                </p:nvGrpSpPr>
                <p:grpSpPr>
                  <a:xfrm>
                    <a:off x="2145637" y="2189368"/>
                    <a:ext cx="1166414" cy="523100"/>
                    <a:chOff x="2145637" y="2189368"/>
                    <a:chExt cx="1166414" cy="523100"/>
                  </a:xfrm>
                </p:grpSpPr>
                <p:sp>
                  <p:nvSpPr>
                    <p:cNvPr id="2035" name="Google Shape;2035;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46" name="Google Shape;2046;p7"/>
              <p:cNvGrpSpPr/>
              <p:nvPr/>
            </p:nvGrpSpPr>
            <p:grpSpPr>
              <a:xfrm>
                <a:off x="-271761" y="4241451"/>
                <a:ext cx="4074869" cy="2087363"/>
                <a:chOff x="4899775" y="1396775"/>
                <a:chExt cx="3731223" cy="1911329"/>
              </a:xfrm>
            </p:grpSpPr>
            <p:grpSp>
              <p:nvGrpSpPr>
                <p:cNvPr id="2047" name="Google Shape;2047;p7"/>
                <p:cNvGrpSpPr/>
                <p:nvPr/>
              </p:nvGrpSpPr>
              <p:grpSpPr>
                <a:xfrm>
                  <a:off x="6597922" y="2714372"/>
                  <a:ext cx="1091289" cy="319934"/>
                  <a:chOff x="6597922" y="2714372"/>
                  <a:chExt cx="1091289" cy="319934"/>
                </a:xfrm>
              </p:grpSpPr>
              <p:sp>
                <p:nvSpPr>
                  <p:cNvPr id="2048" name="Google Shape;2048;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 name="Google Shape;2059;p7"/>
                <p:cNvGrpSpPr/>
                <p:nvPr/>
              </p:nvGrpSpPr>
              <p:grpSpPr>
                <a:xfrm>
                  <a:off x="5210215" y="1598241"/>
                  <a:ext cx="703657" cy="335407"/>
                  <a:chOff x="5210215" y="1598241"/>
                  <a:chExt cx="703657" cy="335407"/>
                </a:xfrm>
              </p:grpSpPr>
              <p:sp>
                <p:nvSpPr>
                  <p:cNvPr id="2060" name="Google Shape;2060;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 name="Google Shape;2068;p7"/>
                <p:cNvGrpSpPr/>
                <p:nvPr/>
              </p:nvGrpSpPr>
              <p:grpSpPr>
                <a:xfrm>
                  <a:off x="5916272" y="1407387"/>
                  <a:ext cx="2020600" cy="684216"/>
                  <a:chOff x="5916272" y="1407387"/>
                  <a:chExt cx="2020600" cy="684216"/>
                </a:xfrm>
              </p:grpSpPr>
              <p:sp>
                <p:nvSpPr>
                  <p:cNvPr id="2069" name="Google Shape;2069;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7"/>
                <p:cNvGrpSpPr/>
                <p:nvPr/>
              </p:nvGrpSpPr>
              <p:grpSpPr>
                <a:xfrm>
                  <a:off x="8149562" y="2680022"/>
                  <a:ext cx="392714" cy="128075"/>
                  <a:chOff x="8149562" y="2680022"/>
                  <a:chExt cx="392714" cy="128075"/>
                </a:xfrm>
              </p:grpSpPr>
              <p:sp>
                <p:nvSpPr>
                  <p:cNvPr id="2083" name="Google Shape;2083;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7"/>
                <p:cNvGrpSpPr/>
                <p:nvPr/>
              </p:nvGrpSpPr>
              <p:grpSpPr>
                <a:xfrm>
                  <a:off x="5464856" y="2240004"/>
                  <a:ext cx="1646873" cy="417120"/>
                  <a:chOff x="5464856" y="2240004"/>
                  <a:chExt cx="1646873" cy="417120"/>
                </a:xfrm>
              </p:grpSpPr>
              <p:sp>
                <p:nvSpPr>
                  <p:cNvPr id="2087" name="Google Shape;2087;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 name="Google Shape;2106;p7"/>
                <p:cNvGrpSpPr/>
                <p:nvPr/>
              </p:nvGrpSpPr>
              <p:grpSpPr>
                <a:xfrm>
                  <a:off x="4899775" y="1396775"/>
                  <a:ext cx="3731223" cy="1911329"/>
                  <a:chOff x="4899775" y="1396775"/>
                  <a:chExt cx="3731223" cy="1911329"/>
                </a:xfrm>
              </p:grpSpPr>
              <p:sp>
                <p:nvSpPr>
                  <p:cNvPr id="2107" name="Google Shape;2107;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6" name="Google Shape;2176;p7"/>
              <p:cNvGrpSpPr/>
              <p:nvPr/>
            </p:nvGrpSpPr>
            <p:grpSpPr>
              <a:xfrm flipH="1">
                <a:off x="2461928" y="4241454"/>
                <a:ext cx="4074869" cy="2087363"/>
                <a:chOff x="4899775" y="1396775"/>
                <a:chExt cx="3731223" cy="1911329"/>
              </a:xfrm>
            </p:grpSpPr>
            <p:grpSp>
              <p:nvGrpSpPr>
                <p:cNvPr id="2177" name="Google Shape;2177;p7"/>
                <p:cNvGrpSpPr/>
                <p:nvPr/>
              </p:nvGrpSpPr>
              <p:grpSpPr>
                <a:xfrm>
                  <a:off x="6597922" y="2714372"/>
                  <a:ext cx="1091289" cy="319934"/>
                  <a:chOff x="6597922" y="2714372"/>
                  <a:chExt cx="1091289" cy="319934"/>
                </a:xfrm>
              </p:grpSpPr>
              <p:sp>
                <p:nvSpPr>
                  <p:cNvPr id="2178" name="Google Shape;2178;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7"/>
                <p:cNvGrpSpPr/>
                <p:nvPr/>
              </p:nvGrpSpPr>
              <p:grpSpPr>
                <a:xfrm>
                  <a:off x="5210215" y="1598241"/>
                  <a:ext cx="703657" cy="335407"/>
                  <a:chOff x="5210215" y="1598241"/>
                  <a:chExt cx="703657" cy="335407"/>
                </a:xfrm>
              </p:grpSpPr>
              <p:sp>
                <p:nvSpPr>
                  <p:cNvPr id="2190" name="Google Shape;2190;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7"/>
                <p:cNvGrpSpPr/>
                <p:nvPr/>
              </p:nvGrpSpPr>
              <p:grpSpPr>
                <a:xfrm>
                  <a:off x="5916272" y="1407387"/>
                  <a:ext cx="2020600" cy="684216"/>
                  <a:chOff x="5916272" y="1407387"/>
                  <a:chExt cx="2020600" cy="684216"/>
                </a:xfrm>
              </p:grpSpPr>
              <p:sp>
                <p:nvSpPr>
                  <p:cNvPr id="2199" name="Google Shape;2199;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 name="Google Shape;2212;p7"/>
                <p:cNvGrpSpPr/>
                <p:nvPr/>
              </p:nvGrpSpPr>
              <p:grpSpPr>
                <a:xfrm>
                  <a:off x="8149562" y="2680022"/>
                  <a:ext cx="392714" cy="128075"/>
                  <a:chOff x="8149562" y="2680022"/>
                  <a:chExt cx="392714" cy="128075"/>
                </a:xfrm>
              </p:grpSpPr>
              <p:sp>
                <p:nvSpPr>
                  <p:cNvPr id="2213" name="Google Shape;2213;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7"/>
                <p:cNvGrpSpPr/>
                <p:nvPr/>
              </p:nvGrpSpPr>
              <p:grpSpPr>
                <a:xfrm>
                  <a:off x="5464856" y="2240004"/>
                  <a:ext cx="1646873" cy="417120"/>
                  <a:chOff x="5464856" y="2240004"/>
                  <a:chExt cx="1646873" cy="417120"/>
                </a:xfrm>
              </p:grpSpPr>
              <p:sp>
                <p:nvSpPr>
                  <p:cNvPr id="2217" name="Google Shape;2217;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7"/>
                <p:cNvGrpSpPr/>
                <p:nvPr/>
              </p:nvGrpSpPr>
              <p:grpSpPr>
                <a:xfrm>
                  <a:off x="4899775" y="1396775"/>
                  <a:ext cx="3731223" cy="1911329"/>
                  <a:chOff x="4899775" y="1396775"/>
                  <a:chExt cx="3731223" cy="1911329"/>
                </a:xfrm>
              </p:grpSpPr>
              <p:sp>
                <p:nvSpPr>
                  <p:cNvPr id="2237" name="Google Shape;2237;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06" name="Google Shape;2306;p7"/>
              <p:cNvGrpSpPr/>
              <p:nvPr/>
            </p:nvGrpSpPr>
            <p:grpSpPr>
              <a:xfrm flipH="1">
                <a:off x="7579740" y="2705754"/>
                <a:ext cx="5057071" cy="2709078"/>
                <a:chOff x="-1951296" y="3403209"/>
                <a:chExt cx="4642922" cy="2487218"/>
              </a:xfrm>
            </p:grpSpPr>
            <p:grpSp>
              <p:nvGrpSpPr>
                <p:cNvPr id="2307" name="Google Shape;2307;p7"/>
                <p:cNvGrpSpPr/>
                <p:nvPr/>
              </p:nvGrpSpPr>
              <p:grpSpPr>
                <a:xfrm flipH="1">
                  <a:off x="-1138105" y="3443947"/>
                  <a:ext cx="3102041" cy="1858991"/>
                  <a:chOff x="1998987" y="1205534"/>
                  <a:chExt cx="2649280" cy="1587660"/>
                </a:xfrm>
              </p:grpSpPr>
              <p:sp>
                <p:nvSpPr>
                  <p:cNvPr id="2308" name="Google Shape;2308;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7"/>
                <p:cNvGrpSpPr/>
                <p:nvPr/>
              </p:nvGrpSpPr>
              <p:grpSpPr>
                <a:xfrm flipH="1">
                  <a:off x="-186745" y="3456677"/>
                  <a:ext cx="1627295" cy="608831"/>
                  <a:chOff x="2445982" y="1216407"/>
                  <a:chExt cx="1389782" cy="519968"/>
                </a:xfrm>
              </p:grpSpPr>
              <p:sp>
                <p:nvSpPr>
                  <p:cNvPr id="2329" name="Google Shape;2329;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2" name="Google Shape;2342;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3" name="Google Shape;2343;p7"/>
                <p:cNvGrpSpPr/>
                <p:nvPr/>
              </p:nvGrpSpPr>
              <p:grpSpPr>
                <a:xfrm flipH="1">
                  <a:off x="-1122624" y="3420115"/>
                  <a:ext cx="3810685" cy="1880070"/>
                  <a:chOff x="1380553" y="1185181"/>
                  <a:chExt cx="3254492" cy="1605662"/>
                </a:xfrm>
              </p:grpSpPr>
              <p:sp>
                <p:nvSpPr>
                  <p:cNvPr id="2344" name="Google Shape;2344;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1" name="Google Shape;2371;p7"/>
                  <p:cNvGrpSpPr/>
                  <p:nvPr/>
                </p:nvGrpSpPr>
                <p:grpSpPr>
                  <a:xfrm>
                    <a:off x="2145637" y="2189368"/>
                    <a:ext cx="1166414" cy="523100"/>
                    <a:chOff x="2145637" y="2189368"/>
                    <a:chExt cx="1166414" cy="523100"/>
                  </a:xfrm>
                </p:grpSpPr>
                <p:sp>
                  <p:nvSpPr>
                    <p:cNvPr id="2372" name="Google Shape;2372;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2383" name="Google Shape;2383;p7"/>
          <p:cNvSpPr txBox="1">
            <a:spLocks noGrp="1"/>
          </p:cNvSpPr>
          <p:nvPr>
            <p:ph type="body" idx="1"/>
          </p:nvPr>
        </p:nvSpPr>
        <p:spPr>
          <a:xfrm>
            <a:off x="4071700" y="1426625"/>
            <a:ext cx="4266900" cy="2301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2384" name="Google Shape;2384;p7"/>
          <p:cNvSpPr txBox="1">
            <a:spLocks noGrp="1"/>
          </p:cNvSpPr>
          <p:nvPr>
            <p:ph type="title"/>
          </p:nvPr>
        </p:nvSpPr>
        <p:spPr>
          <a:xfrm>
            <a:off x="4071700" y="764525"/>
            <a:ext cx="4266900" cy="6618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2385" name="Google Shape;2385;p7"/>
          <p:cNvSpPr>
            <a:spLocks noGrp="1"/>
          </p:cNvSpPr>
          <p:nvPr>
            <p:ph type="pic" idx="2"/>
          </p:nvPr>
        </p:nvSpPr>
        <p:spPr>
          <a:xfrm>
            <a:off x="820225" y="751175"/>
            <a:ext cx="2667900" cy="2990100"/>
          </a:xfrm>
          <a:prstGeom prst="rect">
            <a:avLst/>
          </a:prstGeom>
          <a:noFill/>
          <a:ln w="9525" cap="flat" cmpd="sng">
            <a:solidFill>
              <a:schemeClr val="lt2"/>
            </a:solidFill>
            <a:prstDash val="solid"/>
            <a:round/>
            <a:headEnd type="none" w="sm" len="sm"/>
            <a:tailEnd type="none" w="sm" len="sm"/>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386"/>
        <p:cNvGrpSpPr/>
        <p:nvPr/>
      </p:nvGrpSpPr>
      <p:grpSpPr>
        <a:xfrm>
          <a:off x="0" y="0"/>
          <a:ext cx="0" cy="0"/>
          <a:chOff x="0" y="0"/>
          <a:chExt cx="0" cy="0"/>
        </a:xfrm>
      </p:grpSpPr>
      <p:sp>
        <p:nvSpPr>
          <p:cNvPr id="2387" name="Google Shape;2387;p8"/>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8" name="Google Shape;2388;p8"/>
          <p:cNvGrpSpPr/>
          <p:nvPr/>
        </p:nvGrpSpPr>
        <p:grpSpPr>
          <a:xfrm>
            <a:off x="-2381509" y="1868400"/>
            <a:ext cx="14071227" cy="4254777"/>
            <a:chOff x="-2381509" y="1868400"/>
            <a:chExt cx="14071227" cy="4254777"/>
          </a:xfrm>
        </p:grpSpPr>
        <p:sp>
          <p:nvSpPr>
            <p:cNvPr id="2389" name="Google Shape;2389;p8"/>
            <p:cNvSpPr/>
            <p:nvPr/>
          </p:nvSpPr>
          <p:spPr>
            <a:xfrm>
              <a:off x="-1399750" y="1868400"/>
              <a:ext cx="12278050" cy="4254700"/>
            </a:xfrm>
            <a:custGeom>
              <a:avLst/>
              <a:gdLst/>
              <a:ahLst/>
              <a:cxnLst/>
              <a:rect l="l" t="t" r="r" b="b"/>
              <a:pathLst>
                <a:path w="491122" h="170188" extrusionOk="0">
                  <a:moveTo>
                    <a:pt x="0" y="92805"/>
                  </a:moveTo>
                  <a:lnTo>
                    <a:pt x="49719" y="0"/>
                  </a:lnTo>
                  <a:lnTo>
                    <a:pt x="77386" y="15992"/>
                  </a:lnTo>
                  <a:lnTo>
                    <a:pt x="94752" y="36505"/>
                  </a:lnTo>
                  <a:lnTo>
                    <a:pt x="117122" y="36852"/>
                  </a:lnTo>
                  <a:lnTo>
                    <a:pt x="139886" y="51264"/>
                  </a:lnTo>
                  <a:lnTo>
                    <a:pt x="162549" y="63037"/>
                  </a:lnTo>
                  <a:lnTo>
                    <a:pt x="163138" y="80992"/>
                  </a:lnTo>
                  <a:lnTo>
                    <a:pt x="195221" y="88644"/>
                  </a:lnTo>
                  <a:lnTo>
                    <a:pt x="222888" y="78637"/>
                  </a:lnTo>
                  <a:lnTo>
                    <a:pt x="240548" y="84229"/>
                  </a:lnTo>
                  <a:lnTo>
                    <a:pt x="263112" y="91437"/>
                  </a:lnTo>
                  <a:lnTo>
                    <a:pt x="290540" y="72996"/>
                  </a:lnTo>
                  <a:lnTo>
                    <a:pt x="311438" y="80993"/>
                  </a:lnTo>
                  <a:lnTo>
                    <a:pt x="319177" y="73932"/>
                  </a:lnTo>
                  <a:lnTo>
                    <a:pt x="328302" y="71846"/>
                  </a:lnTo>
                  <a:lnTo>
                    <a:pt x="340522" y="49368"/>
                  </a:lnTo>
                  <a:lnTo>
                    <a:pt x="360537" y="49368"/>
                  </a:lnTo>
                  <a:lnTo>
                    <a:pt x="370838" y="40677"/>
                  </a:lnTo>
                  <a:lnTo>
                    <a:pt x="385555" y="32680"/>
                  </a:lnTo>
                  <a:lnTo>
                    <a:pt x="424475" y="6231"/>
                  </a:lnTo>
                  <a:lnTo>
                    <a:pt x="440890" y="16688"/>
                  </a:lnTo>
                  <a:lnTo>
                    <a:pt x="441326" y="68717"/>
                  </a:lnTo>
                  <a:lnTo>
                    <a:pt x="453525" y="74975"/>
                  </a:lnTo>
                  <a:lnTo>
                    <a:pt x="464890" y="77125"/>
                  </a:lnTo>
                  <a:lnTo>
                    <a:pt x="482905" y="87204"/>
                  </a:lnTo>
                  <a:lnTo>
                    <a:pt x="491122" y="140961"/>
                  </a:lnTo>
                  <a:lnTo>
                    <a:pt x="464258" y="164216"/>
                  </a:lnTo>
                  <a:lnTo>
                    <a:pt x="403579" y="168322"/>
                  </a:lnTo>
                  <a:lnTo>
                    <a:pt x="300867" y="163097"/>
                  </a:lnTo>
                  <a:lnTo>
                    <a:pt x="253462" y="169442"/>
                  </a:lnTo>
                  <a:lnTo>
                    <a:pt x="202264" y="170188"/>
                  </a:lnTo>
                  <a:lnTo>
                    <a:pt x="149170" y="167949"/>
                  </a:lnTo>
                  <a:lnTo>
                    <a:pt x="131156" y="163470"/>
                  </a:lnTo>
                  <a:lnTo>
                    <a:pt x="102396" y="159363"/>
                  </a:lnTo>
                  <a:lnTo>
                    <a:pt x="68264" y="164216"/>
                  </a:lnTo>
                  <a:lnTo>
                    <a:pt x="50566" y="164216"/>
                  </a:lnTo>
                  <a:lnTo>
                    <a:pt x="31604" y="156003"/>
                  </a:lnTo>
                  <a:lnTo>
                    <a:pt x="21807" y="144431"/>
                  </a:lnTo>
                  <a:close/>
                </a:path>
              </a:pathLst>
            </a:custGeom>
            <a:solidFill>
              <a:schemeClr val="accent2"/>
            </a:solidFill>
            <a:ln>
              <a:noFill/>
            </a:ln>
          </p:spPr>
        </p:sp>
        <p:grpSp>
          <p:nvGrpSpPr>
            <p:cNvPr id="2390" name="Google Shape;2390;p8"/>
            <p:cNvGrpSpPr/>
            <p:nvPr/>
          </p:nvGrpSpPr>
          <p:grpSpPr>
            <a:xfrm>
              <a:off x="-2381509" y="2434429"/>
              <a:ext cx="14071227" cy="3688748"/>
              <a:chOff x="-2381509" y="2434429"/>
              <a:chExt cx="14071227" cy="3688748"/>
            </a:xfrm>
          </p:grpSpPr>
          <p:grpSp>
            <p:nvGrpSpPr>
              <p:cNvPr id="2391" name="Google Shape;2391;p8"/>
              <p:cNvGrpSpPr/>
              <p:nvPr/>
            </p:nvGrpSpPr>
            <p:grpSpPr>
              <a:xfrm>
                <a:off x="-2381509" y="2434429"/>
                <a:ext cx="5057071" cy="2709078"/>
                <a:chOff x="-1951296" y="3403209"/>
                <a:chExt cx="4642922" cy="2487218"/>
              </a:xfrm>
            </p:grpSpPr>
            <p:grpSp>
              <p:nvGrpSpPr>
                <p:cNvPr id="2392" name="Google Shape;2392;p8"/>
                <p:cNvGrpSpPr/>
                <p:nvPr/>
              </p:nvGrpSpPr>
              <p:grpSpPr>
                <a:xfrm flipH="1">
                  <a:off x="-1138105" y="3443947"/>
                  <a:ext cx="3102041" cy="1858991"/>
                  <a:chOff x="1998987" y="1205534"/>
                  <a:chExt cx="2649280" cy="1587660"/>
                </a:xfrm>
              </p:grpSpPr>
              <p:sp>
                <p:nvSpPr>
                  <p:cNvPr id="2393" name="Google Shape;2393;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8"/>
                <p:cNvGrpSpPr/>
                <p:nvPr/>
              </p:nvGrpSpPr>
              <p:grpSpPr>
                <a:xfrm flipH="1">
                  <a:off x="-186745" y="3456677"/>
                  <a:ext cx="1627295" cy="608831"/>
                  <a:chOff x="2445982" y="1216407"/>
                  <a:chExt cx="1389782" cy="519968"/>
                </a:xfrm>
              </p:grpSpPr>
              <p:sp>
                <p:nvSpPr>
                  <p:cNvPr id="2414" name="Google Shape;2414;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7" name="Google Shape;2427;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8" name="Google Shape;2428;p8"/>
                <p:cNvGrpSpPr/>
                <p:nvPr/>
              </p:nvGrpSpPr>
              <p:grpSpPr>
                <a:xfrm flipH="1">
                  <a:off x="-1122624" y="3420115"/>
                  <a:ext cx="3810685" cy="1880070"/>
                  <a:chOff x="1380553" y="1185181"/>
                  <a:chExt cx="3254492" cy="1605662"/>
                </a:xfrm>
              </p:grpSpPr>
              <p:sp>
                <p:nvSpPr>
                  <p:cNvPr id="2429" name="Google Shape;2429;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6" name="Google Shape;2456;p8"/>
                  <p:cNvGrpSpPr/>
                  <p:nvPr/>
                </p:nvGrpSpPr>
                <p:grpSpPr>
                  <a:xfrm>
                    <a:off x="2145637" y="2189368"/>
                    <a:ext cx="1166414" cy="523100"/>
                    <a:chOff x="2145637" y="2189368"/>
                    <a:chExt cx="1166414" cy="523100"/>
                  </a:xfrm>
                </p:grpSpPr>
                <p:sp>
                  <p:nvSpPr>
                    <p:cNvPr id="2457" name="Google Shape;2457;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468" name="Google Shape;2468;p8"/>
              <p:cNvGrpSpPr/>
              <p:nvPr/>
            </p:nvGrpSpPr>
            <p:grpSpPr>
              <a:xfrm flipH="1">
                <a:off x="6598290" y="2434429"/>
                <a:ext cx="5091428" cy="2709078"/>
                <a:chOff x="-1951296" y="3403209"/>
                <a:chExt cx="4642922" cy="2487218"/>
              </a:xfrm>
            </p:grpSpPr>
            <p:grpSp>
              <p:nvGrpSpPr>
                <p:cNvPr id="2469" name="Google Shape;2469;p8"/>
                <p:cNvGrpSpPr/>
                <p:nvPr/>
              </p:nvGrpSpPr>
              <p:grpSpPr>
                <a:xfrm flipH="1">
                  <a:off x="-1138105" y="3443947"/>
                  <a:ext cx="3102041" cy="1858991"/>
                  <a:chOff x="1998987" y="1205534"/>
                  <a:chExt cx="2649280" cy="1587660"/>
                </a:xfrm>
              </p:grpSpPr>
              <p:sp>
                <p:nvSpPr>
                  <p:cNvPr id="2470" name="Google Shape;2470;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8"/>
                <p:cNvGrpSpPr/>
                <p:nvPr/>
              </p:nvGrpSpPr>
              <p:grpSpPr>
                <a:xfrm flipH="1">
                  <a:off x="-186745" y="3456677"/>
                  <a:ext cx="1627295" cy="608831"/>
                  <a:chOff x="2445982" y="1216407"/>
                  <a:chExt cx="1389782" cy="519968"/>
                </a:xfrm>
              </p:grpSpPr>
              <p:sp>
                <p:nvSpPr>
                  <p:cNvPr id="2491" name="Google Shape;2491;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4" name="Google Shape;2504;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5" name="Google Shape;2505;p8"/>
                <p:cNvGrpSpPr/>
                <p:nvPr/>
              </p:nvGrpSpPr>
              <p:grpSpPr>
                <a:xfrm flipH="1">
                  <a:off x="-1122624" y="3420115"/>
                  <a:ext cx="3810685" cy="1880070"/>
                  <a:chOff x="1380553" y="1185181"/>
                  <a:chExt cx="3254492" cy="1605662"/>
                </a:xfrm>
              </p:grpSpPr>
              <p:sp>
                <p:nvSpPr>
                  <p:cNvPr id="2506" name="Google Shape;2506;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3" name="Google Shape;2533;p8"/>
                  <p:cNvGrpSpPr/>
                  <p:nvPr/>
                </p:nvGrpSpPr>
                <p:grpSpPr>
                  <a:xfrm>
                    <a:off x="2145637" y="2189368"/>
                    <a:ext cx="1166414" cy="523100"/>
                    <a:chOff x="2145637" y="2189368"/>
                    <a:chExt cx="1166414" cy="523100"/>
                  </a:xfrm>
                </p:grpSpPr>
                <p:sp>
                  <p:nvSpPr>
                    <p:cNvPr id="2534" name="Google Shape;2534;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45" name="Google Shape;2545;p8"/>
              <p:cNvGrpSpPr/>
              <p:nvPr/>
            </p:nvGrpSpPr>
            <p:grpSpPr>
              <a:xfrm>
                <a:off x="497139" y="4035814"/>
                <a:ext cx="4074869" cy="2087363"/>
                <a:chOff x="4899775" y="1396775"/>
                <a:chExt cx="3731223" cy="1911329"/>
              </a:xfrm>
            </p:grpSpPr>
            <p:grpSp>
              <p:nvGrpSpPr>
                <p:cNvPr id="2546" name="Google Shape;2546;p8"/>
                <p:cNvGrpSpPr/>
                <p:nvPr/>
              </p:nvGrpSpPr>
              <p:grpSpPr>
                <a:xfrm>
                  <a:off x="6597922" y="2714372"/>
                  <a:ext cx="1091289" cy="319934"/>
                  <a:chOff x="6597922" y="2714372"/>
                  <a:chExt cx="1091289" cy="319934"/>
                </a:xfrm>
              </p:grpSpPr>
              <p:sp>
                <p:nvSpPr>
                  <p:cNvPr id="2547" name="Google Shape;2547;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8" name="Google Shape;2558;p8"/>
                <p:cNvGrpSpPr/>
                <p:nvPr/>
              </p:nvGrpSpPr>
              <p:grpSpPr>
                <a:xfrm>
                  <a:off x="5210215" y="1598241"/>
                  <a:ext cx="703657" cy="335407"/>
                  <a:chOff x="5210215" y="1598241"/>
                  <a:chExt cx="703657" cy="335407"/>
                </a:xfrm>
              </p:grpSpPr>
              <p:sp>
                <p:nvSpPr>
                  <p:cNvPr id="2559" name="Google Shape;2559;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7" name="Google Shape;2567;p8"/>
                <p:cNvGrpSpPr/>
                <p:nvPr/>
              </p:nvGrpSpPr>
              <p:grpSpPr>
                <a:xfrm>
                  <a:off x="5916272" y="1407387"/>
                  <a:ext cx="2020600" cy="684216"/>
                  <a:chOff x="5916272" y="1407387"/>
                  <a:chExt cx="2020600" cy="684216"/>
                </a:xfrm>
              </p:grpSpPr>
              <p:sp>
                <p:nvSpPr>
                  <p:cNvPr id="2568" name="Google Shape;2568;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1" name="Google Shape;2581;p8"/>
                <p:cNvGrpSpPr/>
                <p:nvPr/>
              </p:nvGrpSpPr>
              <p:grpSpPr>
                <a:xfrm>
                  <a:off x="8149562" y="2680022"/>
                  <a:ext cx="392714" cy="128075"/>
                  <a:chOff x="8149562" y="2680022"/>
                  <a:chExt cx="392714" cy="128075"/>
                </a:xfrm>
              </p:grpSpPr>
              <p:sp>
                <p:nvSpPr>
                  <p:cNvPr id="2582" name="Google Shape;2582;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8"/>
                <p:cNvGrpSpPr/>
                <p:nvPr/>
              </p:nvGrpSpPr>
              <p:grpSpPr>
                <a:xfrm>
                  <a:off x="5464856" y="2240004"/>
                  <a:ext cx="1646873" cy="417120"/>
                  <a:chOff x="5464856" y="2240004"/>
                  <a:chExt cx="1646873" cy="417120"/>
                </a:xfrm>
              </p:grpSpPr>
              <p:sp>
                <p:nvSpPr>
                  <p:cNvPr id="2586" name="Google Shape;2586;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8"/>
                <p:cNvGrpSpPr/>
                <p:nvPr/>
              </p:nvGrpSpPr>
              <p:grpSpPr>
                <a:xfrm>
                  <a:off x="4899775" y="1396775"/>
                  <a:ext cx="3731223" cy="1911329"/>
                  <a:chOff x="4899775" y="1396775"/>
                  <a:chExt cx="3731223" cy="1911329"/>
                </a:xfrm>
              </p:grpSpPr>
              <p:sp>
                <p:nvSpPr>
                  <p:cNvPr id="2606" name="Google Shape;2606;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5" name="Google Shape;2675;p8"/>
              <p:cNvGrpSpPr/>
              <p:nvPr/>
            </p:nvGrpSpPr>
            <p:grpSpPr>
              <a:xfrm flipH="1">
                <a:off x="3530541" y="3720629"/>
                <a:ext cx="4074869" cy="2087363"/>
                <a:chOff x="4899775" y="1396775"/>
                <a:chExt cx="3731223" cy="1911329"/>
              </a:xfrm>
            </p:grpSpPr>
            <p:grpSp>
              <p:nvGrpSpPr>
                <p:cNvPr id="2676" name="Google Shape;2676;p8"/>
                <p:cNvGrpSpPr/>
                <p:nvPr/>
              </p:nvGrpSpPr>
              <p:grpSpPr>
                <a:xfrm>
                  <a:off x="6597922" y="2714372"/>
                  <a:ext cx="1091289" cy="319934"/>
                  <a:chOff x="6597922" y="2714372"/>
                  <a:chExt cx="1091289" cy="319934"/>
                </a:xfrm>
              </p:grpSpPr>
              <p:sp>
                <p:nvSpPr>
                  <p:cNvPr id="2677" name="Google Shape;2677;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8" name="Google Shape;2688;p8"/>
                <p:cNvGrpSpPr/>
                <p:nvPr/>
              </p:nvGrpSpPr>
              <p:grpSpPr>
                <a:xfrm>
                  <a:off x="5210215" y="1598241"/>
                  <a:ext cx="703657" cy="335407"/>
                  <a:chOff x="5210215" y="1598241"/>
                  <a:chExt cx="703657" cy="335407"/>
                </a:xfrm>
              </p:grpSpPr>
              <p:sp>
                <p:nvSpPr>
                  <p:cNvPr id="2689" name="Google Shape;2689;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7" name="Google Shape;2697;p8"/>
                <p:cNvGrpSpPr/>
                <p:nvPr/>
              </p:nvGrpSpPr>
              <p:grpSpPr>
                <a:xfrm>
                  <a:off x="5916272" y="1407387"/>
                  <a:ext cx="2020600" cy="684216"/>
                  <a:chOff x="5916272" y="1407387"/>
                  <a:chExt cx="2020600" cy="684216"/>
                </a:xfrm>
              </p:grpSpPr>
              <p:sp>
                <p:nvSpPr>
                  <p:cNvPr id="2698" name="Google Shape;2698;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8"/>
                <p:cNvGrpSpPr/>
                <p:nvPr/>
              </p:nvGrpSpPr>
              <p:grpSpPr>
                <a:xfrm>
                  <a:off x="8149562" y="2680022"/>
                  <a:ext cx="392714" cy="128075"/>
                  <a:chOff x="8149562" y="2680022"/>
                  <a:chExt cx="392714" cy="128075"/>
                </a:xfrm>
              </p:grpSpPr>
              <p:sp>
                <p:nvSpPr>
                  <p:cNvPr id="2712" name="Google Shape;2712;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5" name="Google Shape;2715;p8"/>
                <p:cNvGrpSpPr/>
                <p:nvPr/>
              </p:nvGrpSpPr>
              <p:grpSpPr>
                <a:xfrm>
                  <a:off x="5464856" y="2240004"/>
                  <a:ext cx="1646873" cy="417120"/>
                  <a:chOff x="5464856" y="2240004"/>
                  <a:chExt cx="1646873" cy="417120"/>
                </a:xfrm>
              </p:grpSpPr>
              <p:sp>
                <p:nvSpPr>
                  <p:cNvPr id="2716" name="Google Shape;2716;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5" name="Google Shape;2735;p8"/>
                <p:cNvGrpSpPr/>
                <p:nvPr/>
              </p:nvGrpSpPr>
              <p:grpSpPr>
                <a:xfrm>
                  <a:off x="4899775" y="1396775"/>
                  <a:ext cx="3731223" cy="1911329"/>
                  <a:chOff x="4899775" y="1396775"/>
                  <a:chExt cx="3731223" cy="1911329"/>
                </a:xfrm>
              </p:grpSpPr>
              <p:sp>
                <p:nvSpPr>
                  <p:cNvPr id="2736" name="Google Shape;2736;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805" name="Google Shape;2805;p8"/>
          <p:cNvSpPr txBox="1">
            <a:spLocks noGrp="1"/>
          </p:cNvSpPr>
          <p:nvPr>
            <p:ph type="title"/>
          </p:nvPr>
        </p:nvSpPr>
        <p:spPr>
          <a:xfrm>
            <a:off x="2317950" y="539400"/>
            <a:ext cx="4508100" cy="25293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sz="6000"/>
            </a:lvl1pPr>
            <a:lvl2pPr lvl="1">
              <a:lnSpc>
                <a:spcPct val="115000"/>
              </a:lnSpc>
              <a:spcBef>
                <a:spcPts val="0"/>
              </a:spcBef>
              <a:spcAft>
                <a:spcPts val="0"/>
              </a:spcAft>
              <a:buSzPts val="4800"/>
              <a:buNone/>
              <a:defRPr sz="4800"/>
            </a:lvl2pPr>
            <a:lvl3pPr lvl="2">
              <a:lnSpc>
                <a:spcPct val="115000"/>
              </a:lnSpc>
              <a:spcBef>
                <a:spcPts val="0"/>
              </a:spcBef>
              <a:spcAft>
                <a:spcPts val="0"/>
              </a:spcAft>
              <a:buSzPts val="4800"/>
              <a:buNone/>
              <a:defRPr sz="4800"/>
            </a:lvl3pPr>
            <a:lvl4pPr lvl="3">
              <a:lnSpc>
                <a:spcPct val="115000"/>
              </a:lnSpc>
              <a:spcBef>
                <a:spcPts val="0"/>
              </a:spcBef>
              <a:spcAft>
                <a:spcPts val="0"/>
              </a:spcAft>
              <a:buSzPts val="4800"/>
              <a:buNone/>
              <a:defRPr sz="4800"/>
            </a:lvl4pPr>
            <a:lvl5pPr lvl="4">
              <a:lnSpc>
                <a:spcPct val="115000"/>
              </a:lnSpc>
              <a:spcBef>
                <a:spcPts val="0"/>
              </a:spcBef>
              <a:spcAft>
                <a:spcPts val="0"/>
              </a:spcAft>
              <a:buSzPts val="4800"/>
              <a:buNone/>
              <a:defRPr sz="4800"/>
            </a:lvl5pPr>
            <a:lvl6pPr lvl="5">
              <a:lnSpc>
                <a:spcPct val="115000"/>
              </a:lnSpc>
              <a:spcBef>
                <a:spcPts val="0"/>
              </a:spcBef>
              <a:spcAft>
                <a:spcPts val="0"/>
              </a:spcAft>
              <a:buSzPts val="4800"/>
              <a:buNone/>
              <a:defRPr sz="4800"/>
            </a:lvl6pPr>
            <a:lvl7pPr lvl="6">
              <a:lnSpc>
                <a:spcPct val="115000"/>
              </a:lnSpc>
              <a:spcBef>
                <a:spcPts val="0"/>
              </a:spcBef>
              <a:spcAft>
                <a:spcPts val="0"/>
              </a:spcAft>
              <a:buSzPts val="4800"/>
              <a:buNone/>
              <a:defRPr sz="4800"/>
            </a:lvl7pPr>
            <a:lvl8pPr lvl="7">
              <a:lnSpc>
                <a:spcPct val="115000"/>
              </a:lnSpc>
              <a:spcBef>
                <a:spcPts val="0"/>
              </a:spcBef>
              <a:spcAft>
                <a:spcPts val="0"/>
              </a:spcAft>
              <a:buSzPts val="4800"/>
              <a:buNone/>
              <a:defRPr sz="4800"/>
            </a:lvl8pPr>
            <a:lvl9pPr lvl="8">
              <a:lnSpc>
                <a:spcPct val="115000"/>
              </a:lnSpc>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806"/>
        <p:cNvGrpSpPr/>
        <p:nvPr/>
      </p:nvGrpSpPr>
      <p:grpSpPr>
        <a:xfrm>
          <a:off x="0" y="0"/>
          <a:ext cx="0" cy="0"/>
          <a:chOff x="0" y="0"/>
          <a:chExt cx="0" cy="0"/>
        </a:xfrm>
      </p:grpSpPr>
      <p:sp>
        <p:nvSpPr>
          <p:cNvPr id="2807" name="Google Shape;2807;p9"/>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8" name="Google Shape;2808;p9"/>
          <p:cNvGrpSpPr/>
          <p:nvPr/>
        </p:nvGrpSpPr>
        <p:grpSpPr>
          <a:xfrm>
            <a:off x="-2300951" y="3524725"/>
            <a:ext cx="13746090" cy="2624767"/>
            <a:chOff x="-2300951" y="3524725"/>
            <a:chExt cx="13746090" cy="2624767"/>
          </a:xfrm>
        </p:grpSpPr>
        <p:sp>
          <p:nvSpPr>
            <p:cNvPr id="2809" name="Google Shape;2809;p9"/>
            <p:cNvSpPr/>
            <p:nvPr/>
          </p:nvSpPr>
          <p:spPr>
            <a:xfrm>
              <a:off x="-1399750" y="3524725"/>
              <a:ext cx="12278050" cy="2366125"/>
            </a:xfrm>
            <a:custGeom>
              <a:avLst/>
              <a:gdLst/>
              <a:ahLst/>
              <a:cxnLst/>
              <a:rect l="l" t="t" r="r" b="b"/>
              <a:pathLst>
                <a:path w="491122" h="94645" extrusionOk="0">
                  <a:moveTo>
                    <a:pt x="0" y="29132"/>
                  </a:moveTo>
                  <a:lnTo>
                    <a:pt x="44771" y="0"/>
                  </a:lnTo>
                  <a:lnTo>
                    <a:pt x="77442" y="12656"/>
                  </a:lnTo>
                  <a:lnTo>
                    <a:pt x="114909" y="10211"/>
                  </a:lnTo>
                  <a:lnTo>
                    <a:pt x="153173" y="10506"/>
                  </a:lnTo>
                  <a:lnTo>
                    <a:pt x="171127" y="7857"/>
                  </a:lnTo>
                  <a:lnTo>
                    <a:pt x="196734" y="8445"/>
                  </a:lnTo>
                  <a:lnTo>
                    <a:pt x="210274" y="9623"/>
                  </a:lnTo>
                  <a:lnTo>
                    <a:pt x="216749" y="13743"/>
                  </a:lnTo>
                  <a:lnTo>
                    <a:pt x="228730" y="16777"/>
                  </a:lnTo>
                  <a:lnTo>
                    <a:pt x="240209" y="18838"/>
                  </a:lnTo>
                  <a:lnTo>
                    <a:pt x="262959" y="15509"/>
                  </a:lnTo>
                  <a:lnTo>
                    <a:pt x="290540" y="12362"/>
                  </a:lnTo>
                  <a:lnTo>
                    <a:pt x="311438" y="19132"/>
                  </a:lnTo>
                  <a:lnTo>
                    <a:pt x="319177" y="13155"/>
                  </a:lnTo>
                  <a:lnTo>
                    <a:pt x="328302" y="11389"/>
                  </a:lnTo>
                  <a:lnTo>
                    <a:pt x="349407" y="17954"/>
                  </a:lnTo>
                  <a:lnTo>
                    <a:pt x="365007" y="19132"/>
                  </a:lnTo>
                  <a:lnTo>
                    <a:pt x="379723" y="18249"/>
                  </a:lnTo>
                  <a:lnTo>
                    <a:pt x="393557" y="16483"/>
                  </a:lnTo>
                  <a:lnTo>
                    <a:pt x="408863" y="9124"/>
                  </a:lnTo>
                  <a:lnTo>
                    <a:pt x="425138" y="5502"/>
                  </a:lnTo>
                  <a:lnTo>
                    <a:pt x="441326" y="8740"/>
                  </a:lnTo>
                  <a:lnTo>
                    <a:pt x="453525" y="14038"/>
                  </a:lnTo>
                  <a:lnTo>
                    <a:pt x="464890" y="15858"/>
                  </a:lnTo>
                  <a:lnTo>
                    <a:pt x="482905" y="24391"/>
                  </a:lnTo>
                  <a:lnTo>
                    <a:pt x="491122" y="69901"/>
                  </a:lnTo>
                  <a:lnTo>
                    <a:pt x="464258" y="89589"/>
                  </a:lnTo>
                  <a:lnTo>
                    <a:pt x="403579" y="93065"/>
                  </a:lnTo>
                  <a:lnTo>
                    <a:pt x="300867" y="88641"/>
                  </a:lnTo>
                  <a:lnTo>
                    <a:pt x="253462" y="94013"/>
                  </a:lnTo>
                  <a:lnTo>
                    <a:pt x="202264" y="94645"/>
                  </a:lnTo>
                  <a:lnTo>
                    <a:pt x="149170" y="92749"/>
                  </a:lnTo>
                  <a:lnTo>
                    <a:pt x="131156" y="88957"/>
                  </a:lnTo>
                  <a:lnTo>
                    <a:pt x="102396" y="85480"/>
                  </a:lnTo>
                  <a:lnTo>
                    <a:pt x="68264" y="89589"/>
                  </a:lnTo>
                  <a:lnTo>
                    <a:pt x="50566" y="89589"/>
                  </a:lnTo>
                  <a:lnTo>
                    <a:pt x="31604" y="82636"/>
                  </a:lnTo>
                  <a:lnTo>
                    <a:pt x="21807" y="72839"/>
                  </a:lnTo>
                  <a:close/>
                </a:path>
              </a:pathLst>
            </a:custGeom>
            <a:solidFill>
              <a:schemeClr val="accent2"/>
            </a:solidFill>
            <a:ln>
              <a:noFill/>
            </a:ln>
          </p:spPr>
        </p:sp>
        <p:grpSp>
          <p:nvGrpSpPr>
            <p:cNvPr id="2810" name="Google Shape;2810;p9"/>
            <p:cNvGrpSpPr/>
            <p:nvPr/>
          </p:nvGrpSpPr>
          <p:grpSpPr>
            <a:xfrm>
              <a:off x="-2300951" y="3662274"/>
              <a:ext cx="4642922" cy="2487218"/>
              <a:chOff x="5683524" y="3609799"/>
              <a:chExt cx="4642922" cy="2487218"/>
            </a:xfrm>
          </p:grpSpPr>
          <p:grpSp>
            <p:nvGrpSpPr>
              <p:cNvPr id="2811" name="Google Shape;2811;p9"/>
              <p:cNvGrpSpPr/>
              <p:nvPr/>
            </p:nvGrpSpPr>
            <p:grpSpPr>
              <a:xfrm>
                <a:off x="6411213" y="3650537"/>
                <a:ext cx="3102041" cy="1858991"/>
                <a:chOff x="1998987" y="1205534"/>
                <a:chExt cx="2649280" cy="1587660"/>
              </a:xfrm>
            </p:grpSpPr>
            <p:sp>
              <p:nvSpPr>
                <p:cNvPr id="2812" name="Google Shape;2812;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9"/>
              <p:cNvGrpSpPr/>
              <p:nvPr/>
            </p:nvGrpSpPr>
            <p:grpSpPr>
              <a:xfrm>
                <a:off x="6934600" y="3663268"/>
                <a:ext cx="1627295" cy="608831"/>
                <a:chOff x="2445982" y="1216407"/>
                <a:chExt cx="1389782" cy="519968"/>
              </a:xfrm>
            </p:grpSpPr>
            <p:sp>
              <p:nvSpPr>
                <p:cNvPr id="2833" name="Google Shape;2833;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6" name="Google Shape;2846;p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7" name="Google Shape;2847;p9"/>
              <p:cNvGrpSpPr/>
              <p:nvPr/>
            </p:nvGrpSpPr>
            <p:grpSpPr>
              <a:xfrm>
                <a:off x="5687088" y="3626705"/>
                <a:ext cx="3810685" cy="1880070"/>
                <a:chOff x="1380553" y="1185181"/>
                <a:chExt cx="3254492" cy="1605662"/>
              </a:xfrm>
            </p:grpSpPr>
            <p:sp>
              <p:nvSpPr>
                <p:cNvPr id="2848" name="Google Shape;2848;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5" name="Google Shape;2875;p9"/>
                <p:cNvGrpSpPr/>
                <p:nvPr/>
              </p:nvGrpSpPr>
              <p:grpSpPr>
                <a:xfrm>
                  <a:off x="2145637" y="2189368"/>
                  <a:ext cx="1166414" cy="523100"/>
                  <a:chOff x="2145637" y="2189368"/>
                  <a:chExt cx="1166414" cy="523100"/>
                </a:xfrm>
              </p:grpSpPr>
              <p:sp>
                <p:nvSpPr>
                  <p:cNvPr id="2876" name="Google Shape;2876;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87" name="Google Shape;2887;p9"/>
            <p:cNvGrpSpPr/>
            <p:nvPr/>
          </p:nvGrpSpPr>
          <p:grpSpPr>
            <a:xfrm>
              <a:off x="6802217" y="3662270"/>
              <a:ext cx="4642922" cy="2487218"/>
              <a:chOff x="-1951296" y="3403209"/>
              <a:chExt cx="4642922" cy="2487218"/>
            </a:xfrm>
          </p:grpSpPr>
          <p:grpSp>
            <p:nvGrpSpPr>
              <p:cNvPr id="2888" name="Google Shape;2888;p9"/>
              <p:cNvGrpSpPr/>
              <p:nvPr/>
            </p:nvGrpSpPr>
            <p:grpSpPr>
              <a:xfrm flipH="1">
                <a:off x="-1138105" y="3443947"/>
                <a:ext cx="3102041" cy="1858991"/>
                <a:chOff x="1998987" y="1205534"/>
                <a:chExt cx="2649280" cy="1587660"/>
              </a:xfrm>
            </p:grpSpPr>
            <p:sp>
              <p:nvSpPr>
                <p:cNvPr id="2889" name="Google Shape;2889;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9"/>
              <p:cNvGrpSpPr/>
              <p:nvPr/>
            </p:nvGrpSpPr>
            <p:grpSpPr>
              <a:xfrm flipH="1">
                <a:off x="-186745" y="3456677"/>
                <a:ext cx="1627295" cy="608831"/>
                <a:chOff x="2445982" y="1216407"/>
                <a:chExt cx="1389782" cy="519968"/>
              </a:xfrm>
            </p:grpSpPr>
            <p:sp>
              <p:nvSpPr>
                <p:cNvPr id="2910" name="Google Shape;2910;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3" name="Google Shape;2923;p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4" name="Google Shape;2924;p9"/>
              <p:cNvGrpSpPr/>
              <p:nvPr/>
            </p:nvGrpSpPr>
            <p:grpSpPr>
              <a:xfrm flipH="1">
                <a:off x="-1122624" y="3420115"/>
                <a:ext cx="3810685" cy="1880070"/>
                <a:chOff x="1380553" y="1185181"/>
                <a:chExt cx="3254492" cy="1605662"/>
              </a:xfrm>
            </p:grpSpPr>
            <p:sp>
              <p:nvSpPr>
                <p:cNvPr id="2925" name="Google Shape;2925;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2" name="Google Shape;2952;p9"/>
                <p:cNvGrpSpPr/>
                <p:nvPr/>
              </p:nvGrpSpPr>
              <p:grpSpPr>
                <a:xfrm>
                  <a:off x="2145637" y="2189368"/>
                  <a:ext cx="1166414" cy="523100"/>
                  <a:chOff x="2145637" y="2189368"/>
                  <a:chExt cx="1166414" cy="523100"/>
                </a:xfrm>
              </p:grpSpPr>
              <p:sp>
                <p:nvSpPr>
                  <p:cNvPr id="2953" name="Google Shape;2953;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964" name="Google Shape;2964;p9"/>
            <p:cNvGrpSpPr/>
            <p:nvPr/>
          </p:nvGrpSpPr>
          <p:grpSpPr>
            <a:xfrm>
              <a:off x="1110889" y="3862201"/>
              <a:ext cx="4074869" cy="2087363"/>
              <a:chOff x="4899775" y="1396775"/>
              <a:chExt cx="3731223" cy="1911329"/>
            </a:xfrm>
          </p:grpSpPr>
          <p:grpSp>
            <p:nvGrpSpPr>
              <p:cNvPr id="2965" name="Google Shape;2965;p9"/>
              <p:cNvGrpSpPr/>
              <p:nvPr/>
            </p:nvGrpSpPr>
            <p:grpSpPr>
              <a:xfrm>
                <a:off x="6597922" y="2714372"/>
                <a:ext cx="1091289" cy="319934"/>
                <a:chOff x="6597922" y="2714372"/>
                <a:chExt cx="1091289" cy="319934"/>
              </a:xfrm>
            </p:grpSpPr>
            <p:sp>
              <p:nvSpPr>
                <p:cNvPr id="2966" name="Google Shape;2966;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9"/>
              <p:cNvGrpSpPr/>
              <p:nvPr/>
            </p:nvGrpSpPr>
            <p:grpSpPr>
              <a:xfrm>
                <a:off x="5210215" y="1598241"/>
                <a:ext cx="703657" cy="335407"/>
                <a:chOff x="5210215" y="1598241"/>
                <a:chExt cx="703657" cy="335407"/>
              </a:xfrm>
            </p:grpSpPr>
            <p:sp>
              <p:nvSpPr>
                <p:cNvPr id="2978" name="Google Shape;2978;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6" name="Google Shape;2986;p9"/>
              <p:cNvGrpSpPr/>
              <p:nvPr/>
            </p:nvGrpSpPr>
            <p:grpSpPr>
              <a:xfrm>
                <a:off x="5916272" y="1407387"/>
                <a:ext cx="2020600" cy="684216"/>
                <a:chOff x="5916272" y="1407387"/>
                <a:chExt cx="2020600" cy="684216"/>
              </a:xfrm>
            </p:grpSpPr>
            <p:sp>
              <p:nvSpPr>
                <p:cNvPr id="2987" name="Google Shape;2987;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0" name="Google Shape;3000;p9"/>
              <p:cNvGrpSpPr/>
              <p:nvPr/>
            </p:nvGrpSpPr>
            <p:grpSpPr>
              <a:xfrm>
                <a:off x="8149562" y="2680022"/>
                <a:ext cx="392714" cy="128075"/>
                <a:chOff x="8149562" y="2680022"/>
                <a:chExt cx="392714" cy="128075"/>
              </a:xfrm>
            </p:grpSpPr>
            <p:sp>
              <p:nvSpPr>
                <p:cNvPr id="3001" name="Google Shape;3001;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9"/>
              <p:cNvGrpSpPr/>
              <p:nvPr/>
            </p:nvGrpSpPr>
            <p:grpSpPr>
              <a:xfrm>
                <a:off x="5464856" y="2240004"/>
                <a:ext cx="1646873" cy="417120"/>
                <a:chOff x="5464856" y="2240004"/>
                <a:chExt cx="1646873" cy="417120"/>
              </a:xfrm>
            </p:grpSpPr>
            <p:sp>
              <p:nvSpPr>
                <p:cNvPr id="3005" name="Google Shape;3005;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4" name="Google Shape;3024;p9"/>
              <p:cNvGrpSpPr/>
              <p:nvPr/>
            </p:nvGrpSpPr>
            <p:grpSpPr>
              <a:xfrm>
                <a:off x="4899775" y="1396775"/>
                <a:ext cx="3731223" cy="1911329"/>
                <a:chOff x="4899775" y="1396775"/>
                <a:chExt cx="3731223" cy="1911329"/>
              </a:xfrm>
            </p:grpSpPr>
            <p:sp>
              <p:nvSpPr>
                <p:cNvPr id="3025" name="Google Shape;3025;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94" name="Google Shape;3094;p9"/>
            <p:cNvGrpSpPr/>
            <p:nvPr/>
          </p:nvGrpSpPr>
          <p:grpSpPr>
            <a:xfrm flipH="1">
              <a:off x="4010478" y="3862191"/>
              <a:ext cx="4074869" cy="2087363"/>
              <a:chOff x="4899775" y="1396775"/>
              <a:chExt cx="3731223" cy="1911329"/>
            </a:xfrm>
          </p:grpSpPr>
          <p:grpSp>
            <p:nvGrpSpPr>
              <p:cNvPr id="3095" name="Google Shape;3095;p9"/>
              <p:cNvGrpSpPr/>
              <p:nvPr/>
            </p:nvGrpSpPr>
            <p:grpSpPr>
              <a:xfrm>
                <a:off x="6597922" y="2714372"/>
                <a:ext cx="1091289" cy="319934"/>
                <a:chOff x="6597922" y="2714372"/>
                <a:chExt cx="1091289" cy="319934"/>
              </a:xfrm>
            </p:grpSpPr>
            <p:sp>
              <p:nvSpPr>
                <p:cNvPr id="3096" name="Google Shape;3096;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7" name="Google Shape;3107;p9"/>
              <p:cNvGrpSpPr/>
              <p:nvPr/>
            </p:nvGrpSpPr>
            <p:grpSpPr>
              <a:xfrm>
                <a:off x="5210215" y="1598241"/>
                <a:ext cx="703657" cy="335407"/>
                <a:chOff x="5210215" y="1598241"/>
                <a:chExt cx="703657" cy="335407"/>
              </a:xfrm>
            </p:grpSpPr>
            <p:sp>
              <p:nvSpPr>
                <p:cNvPr id="3108" name="Google Shape;3108;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 name="Google Shape;3116;p9"/>
              <p:cNvGrpSpPr/>
              <p:nvPr/>
            </p:nvGrpSpPr>
            <p:grpSpPr>
              <a:xfrm>
                <a:off x="5916272" y="1407387"/>
                <a:ext cx="2020600" cy="684216"/>
                <a:chOff x="5916272" y="1407387"/>
                <a:chExt cx="2020600" cy="684216"/>
              </a:xfrm>
            </p:grpSpPr>
            <p:sp>
              <p:nvSpPr>
                <p:cNvPr id="3117" name="Google Shape;3117;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3130;p9"/>
              <p:cNvGrpSpPr/>
              <p:nvPr/>
            </p:nvGrpSpPr>
            <p:grpSpPr>
              <a:xfrm>
                <a:off x="8149562" y="2680022"/>
                <a:ext cx="392714" cy="128075"/>
                <a:chOff x="8149562" y="2680022"/>
                <a:chExt cx="392714" cy="128075"/>
              </a:xfrm>
            </p:grpSpPr>
            <p:sp>
              <p:nvSpPr>
                <p:cNvPr id="3131" name="Google Shape;3131;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4" name="Google Shape;3134;p9"/>
              <p:cNvGrpSpPr/>
              <p:nvPr/>
            </p:nvGrpSpPr>
            <p:grpSpPr>
              <a:xfrm>
                <a:off x="5464856" y="2240004"/>
                <a:ext cx="1646873" cy="417120"/>
                <a:chOff x="5464856" y="2240004"/>
                <a:chExt cx="1646873" cy="417120"/>
              </a:xfrm>
            </p:grpSpPr>
            <p:sp>
              <p:nvSpPr>
                <p:cNvPr id="3135" name="Google Shape;3135;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4" name="Google Shape;3154;p9"/>
              <p:cNvGrpSpPr/>
              <p:nvPr/>
            </p:nvGrpSpPr>
            <p:grpSpPr>
              <a:xfrm>
                <a:off x="4899775" y="1396775"/>
                <a:ext cx="3731223" cy="1911329"/>
                <a:chOff x="4899775" y="1396775"/>
                <a:chExt cx="3731223" cy="1911329"/>
              </a:xfrm>
            </p:grpSpPr>
            <p:sp>
              <p:nvSpPr>
                <p:cNvPr id="3155" name="Google Shape;3155;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224" name="Google Shape;3224;p9"/>
          <p:cNvSpPr txBox="1">
            <a:spLocks noGrp="1"/>
          </p:cNvSpPr>
          <p:nvPr>
            <p:ph type="title"/>
          </p:nvPr>
        </p:nvSpPr>
        <p:spPr>
          <a:xfrm>
            <a:off x="2241450" y="1074050"/>
            <a:ext cx="4661100" cy="8418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4500"/>
            </a:lvl1pPr>
            <a:lvl2pPr lvl="1" algn="ctr" rtl="0">
              <a:lnSpc>
                <a:spcPct val="115000"/>
              </a:lnSpc>
              <a:spcBef>
                <a:spcPts val="0"/>
              </a:spcBef>
              <a:spcAft>
                <a:spcPts val="0"/>
              </a:spcAft>
              <a:buSzPts val="3600"/>
              <a:buNone/>
              <a:defRPr sz="3600"/>
            </a:lvl2pPr>
            <a:lvl3pPr lvl="2" algn="ctr" rtl="0">
              <a:lnSpc>
                <a:spcPct val="115000"/>
              </a:lnSpc>
              <a:spcBef>
                <a:spcPts val="0"/>
              </a:spcBef>
              <a:spcAft>
                <a:spcPts val="0"/>
              </a:spcAft>
              <a:buSzPts val="3600"/>
              <a:buNone/>
              <a:defRPr sz="3600"/>
            </a:lvl3pPr>
            <a:lvl4pPr lvl="3" algn="ctr" rtl="0">
              <a:lnSpc>
                <a:spcPct val="115000"/>
              </a:lnSpc>
              <a:spcBef>
                <a:spcPts val="0"/>
              </a:spcBef>
              <a:spcAft>
                <a:spcPts val="0"/>
              </a:spcAft>
              <a:buSzPts val="3600"/>
              <a:buNone/>
              <a:defRPr sz="3600"/>
            </a:lvl4pPr>
            <a:lvl5pPr lvl="4" algn="ctr" rtl="0">
              <a:lnSpc>
                <a:spcPct val="115000"/>
              </a:lnSpc>
              <a:spcBef>
                <a:spcPts val="0"/>
              </a:spcBef>
              <a:spcAft>
                <a:spcPts val="0"/>
              </a:spcAft>
              <a:buSzPts val="3600"/>
              <a:buNone/>
              <a:defRPr sz="3600"/>
            </a:lvl5pPr>
            <a:lvl6pPr lvl="5" algn="ctr" rtl="0">
              <a:lnSpc>
                <a:spcPct val="115000"/>
              </a:lnSpc>
              <a:spcBef>
                <a:spcPts val="0"/>
              </a:spcBef>
              <a:spcAft>
                <a:spcPts val="0"/>
              </a:spcAft>
              <a:buSzPts val="3600"/>
              <a:buNone/>
              <a:defRPr sz="3600"/>
            </a:lvl6pPr>
            <a:lvl7pPr lvl="6" algn="ctr" rtl="0">
              <a:lnSpc>
                <a:spcPct val="115000"/>
              </a:lnSpc>
              <a:spcBef>
                <a:spcPts val="0"/>
              </a:spcBef>
              <a:spcAft>
                <a:spcPts val="0"/>
              </a:spcAft>
              <a:buSzPts val="3600"/>
              <a:buNone/>
              <a:defRPr sz="3600"/>
            </a:lvl7pPr>
            <a:lvl8pPr lvl="7" algn="ctr" rtl="0">
              <a:lnSpc>
                <a:spcPct val="115000"/>
              </a:lnSpc>
              <a:spcBef>
                <a:spcPts val="0"/>
              </a:spcBef>
              <a:spcAft>
                <a:spcPts val="0"/>
              </a:spcAft>
              <a:buSzPts val="3600"/>
              <a:buNone/>
              <a:defRPr sz="3600"/>
            </a:lvl8pPr>
            <a:lvl9pPr lvl="8" algn="ctr" rtl="0">
              <a:lnSpc>
                <a:spcPct val="115000"/>
              </a:lnSpc>
              <a:spcBef>
                <a:spcPts val="0"/>
              </a:spcBef>
              <a:spcAft>
                <a:spcPts val="0"/>
              </a:spcAft>
              <a:buSzPts val="3600"/>
              <a:buNone/>
              <a:defRPr sz="3600"/>
            </a:lvl9pPr>
          </a:lstStyle>
          <a:p>
            <a:endParaRPr/>
          </a:p>
        </p:txBody>
      </p:sp>
      <p:sp>
        <p:nvSpPr>
          <p:cNvPr id="3225" name="Google Shape;3225;p9"/>
          <p:cNvSpPr txBox="1">
            <a:spLocks noGrp="1"/>
          </p:cNvSpPr>
          <p:nvPr>
            <p:ph type="subTitle" idx="1"/>
          </p:nvPr>
        </p:nvSpPr>
        <p:spPr>
          <a:xfrm>
            <a:off x="2241550" y="1915850"/>
            <a:ext cx="4661100" cy="1261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solidFill>
                  <a:schemeClr val="dk1"/>
                </a:solidFill>
              </a:defRPr>
            </a:lvl1pPr>
            <a:lvl2pPr lvl="1" algn="ctr" rtl="0">
              <a:lnSpc>
                <a:spcPct val="115000"/>
              </a:lnSpc>
              <a:spcBef>
                <a:spcPts val="0"/>
              </a:spcBef>
              <a:spcAft>
                <a:spcPts val="0"/>
              </a:spcAft>
              <a:buSzPts val="1600"/>
              <a:buNone/>
              <a:defRPr sz="1600"/>
            </a:lvl2pPr>
            <a:lvl3pPr lvl="2" algn="ctr" rtl="0">
              <a:lnSpc>
                <a:spcPct val="115000"/>
              </a:lnSpc>
              <a:spcBef>
                <a:spcPts val="1600"/>
              </a:spcBef>
              <a:spcAft>
                <a:spcPts val="0"/>
              </a:spcAft>
              <a:buSzPts val="1600"/>
              <a:buNone/>
              <a:defRPr sz="1600"/>
            </a:lvl3pPr>
            <a:lvl4pPr lvl="3" algn="ctr" rtl="0">
              <a:lnSpc>
                <a:spcPct val="115000"/>
              </a:lnSpc>
              <a:spcBef>
                <a:spcPts val="1600"/>
              </a:spcBef>
              <a:spcAft>
                <a:spcPts val="0"/>
              </a:spcAft>
              <a:buSzPts val="1600"/>
              <a:buNone/>
              <a:defRPr sz="1600"/>
            </a:lvl4pPr>
            <a:lvl5pPr lvl="4" algn="ctr" rtl="0">
              <a:lnSpc>
                <a:spcPct val="115000"/>
              </a:lnSpc>
              <a:spcBef>
                <a:spcPts val="1600"/>
              </a:spcBef>
              <a:spcAft>
                <a:spcPts val="0"/>
              </a:spcAft>
              <a:buSzPts val="1600"/>
              <a:buNone/>
              <a:defRPr sz="1600"/>
            </a:lvl5pPr>
            <a:lvl6pPr lvl="5" algn="ctr" rtl="0">
              <a:lnSpc>
                <a:spcPct val="115000"/>
              </a:lnSpc>
              <a:spcBef>
                <a:spcPts val="1600"/>
              </a:spcBef>
              <a:spcAft>
                <a:spcPts val="0"/>
              </a:spcAft>
              <a:buSzPts val="1600"/>
              <a:buNone/>
              <a:defRPr sz="1600"/>
            </a:lvl6pPr>
            <a:lvl7pPr lvl="6" algn="ctr" rtl="0">
              <a:lnSpc>
                <a:spcPct val="115000"/>
              </a:lnSpc>
              <a:spcBef>
                <a:spcPts val="1600"/>
              </a:spcBef>
              <a:spcAft>
                <a:spcPts val="0"/>
              </a:spcAft>
              <a:buSzPts val="1600"/>
              <a:buNone/>
              <a:defRPr sz="1600"/>
            </a:lvl7pPr>
            <a:lvl8pPr lvl="7" algn="ctr" rtl="0">
              <a:lnSpc>
                <a:spcPct val="115000"/>
              </a:lnSpc>
              <a:spcBef>
                <a:spcPts val="1600"/>
              </a:spcBef>
              <a:spcAft>
                <a:spcPts val="0"/>
              </a:spcAft>
              <a:buSzPts val="1600"/>
              <a:buNone/>
              <a:defRPr sz="1600"/>
            </a:lvl8pPr>
            <a:lvl9pPr lvl="8" algn="ctr" rtl="0">
              <a:lnSpc>
                <a:spcPct val="115000"/>
              </a:lnSpc>
              <a:spcBef>
                <a:spcPts val="1600"/>
              </a:spcBef>
              <a:spcAft>
                <a:spcPts val="1600"/>
              </a:spcAft>
              <a:buSzPts val="1600"/>
              <a:buNone/>
              <a:defRPr sz="1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226"/>
        <p:cNvGrpSpPr/>
        <p:nvPr/>
      </p:nvGrpSpPr>
      <p:grpSpPr>
        <a:xfrm>
          <a:off x="0" y="0"/>
          <a:ext cx="0" cy="0"/>
          <a:chOff x="0" y="0"/>
          <a:chExt cx="0" cy="0"/>
        </a:xfrm>
      </p:grpSpPr>
      <p:sp>
        <p:nvSpPr>
          <p:cNvPr id="3227" name="Google Shape;3227;p10"/>
          <p:cNvSpPr>
            <a:spLocks noGrp="1"/>
          </p:cNvSpPr>
          <p:nvPr>
            <p:ph type="pic" idx="2"/>
          </p:nvPr>
        </p:nvSpPr>
        <p:spPr>
          <a:xfrm>
            <a:off x="-50" y="0"/>
            <a:ext cx="9144000" cy="5143500"/>
          </a:xfrm>
          <a:prstGeom prst="rect">
            <a:avLst/>
          </a:prstGeom>
          <a:noFill/>
          <a:ln>
            <a:noFill/>
          </a:ln>
        </p:spPr>
      </p:sp>
      <p:sp>
        <p:nvSpPr>
          <p:cNvPr id="3228" name="Google Shape;3228;p10"/>
          <p:cNvSpPr txBox="1">
            <a:spLocks noGrp="1"/>
          </p:cNvSpPr>
          <p:nvPr>
            <p:ph type="title"/>
          </p:nvPr>
        </p:nvSpPr>
        <p:spPr>
          <a:xfrm>
            <a:off x="720000" y="539400"/>
            <a:ext cx="7704000" cy="7092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229"/>
        <p:cNvGrpSpPr/>
        <p:nvPr/>
      </p:nvGrpSpPr>
      <p:grpSpPr>
        <a:xfrm>
          <a:off x="0" y="0"/>
          <a:ext cx="0" cy="0"/>
          <a:chOff x="0" y="0"/>
          <a:chExt cx="0" cy="0"/>
        </a:xfrm>
      </p:grpSpPr>
      <p:sp>
        <p:nvSpPr>
          <p:cNvPr id="3230" name="Google Shape;3230;p11"/>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txBox="1">
            <a:spLocks noGrp="1"/>
          </p:cNvSpPr>
          <p:nvPr>
            <p:ph type="title" hasCustomPrompt="1"/>
          </p:nvPr>
        </p:nvSpPr>
        <p:spPr>
          <a:xfrm>
            <a:off x="2402400" y="1210550"/>
            <a:ext cx="4339200" cy="13107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SzPts val="9600"/>
              <a:buNone/>
              <a:defRPr sz="6000"/>
            </a:lvl1pPr>
            <a:lvl2pPr lvl="1" algn="ctr">
              <a:lnSpc>
                <a:spcPct val="115000"/>
              </a:lnSpc>
              <a:spcBef>
                <a:spcPts val="0"/>
              </a:spcBef>
              <a:spcAft>
                <a:spcPts val="0"/>
              </a:spcAft>
              <a:buSzPts val="9600"/>
              <a:buNone/>
              <a:defRPr sz="9600"/>
            </a:lvl2pPr>
            <a:lvl3pPr lvl="2" algn="ctr">
              <a:lnSpc>
                <a:spcPct val="115000"/>
              </a:lnSpc>
              <a:spcBef>
                <a:spcPts val="0"/>
              </a:spcBef>
              <a:spcAft>
                <a:spcPts val="0"/>
              </a:spcAft>
              <a:buSzPts val="9600"/>
              <a:buNone/>
              <a:defRPr sz="9600"/>
            </a:lvl3pPr>
            <a:lvl4pPr lvl="3" algn="ctr">
              <a:lnSpc>
                <a:spcPct val="115000"/>
              </a:lnSpc>
              <a:spcBef>
                <a:spcPts val="0"/>
              </a:spcBef>
              <a:spcAft>
                <a:spcPts val="0"/>
              </a:spcAft>
              <a:buSzPts val="9600"/>
              <a:buNone/>
              <a:defRPr sz="9600"/>
            </a:lvl4pPr>
            <a:lvl5pPr lvl="4" algn="ctr">
              <a:lnSpc>
                <a:spcPct val="115000"/>
              </a:lnSpc>
              <a:spcBef>
                <a:spcPts val="0"/>
              </a:spcBef>
              <a:spcAft>
                <a:spcPts val="0"/>
              </a:spcAft>
              <a:buSzPts val="9600"/>
              <a:buNone/>
              <a:defRPr sz="9600"/>
            </a:lvl5pPr>
            <a:lvl6pPr lvl="5" algn="ctr">
              <a:lnSpc>
                <a:spcPct val="115000"/>
              </a:lnSpc>
              <a:spcBef>
                <a:spcPts val="0"/>
              </a:spcBef>
              <a:spcAft>
                <a:spcPts val="0"/>
              </a:spcAft>
              <a:buSzPts val="9600"/>
              <a:buNone/>
              <a:defRPr sz="9600"/>
            </a:lvl6pPr>
            <a:lvl7pPr lvl="6" algn="ctr">
              <a:lnSpc>
                <a:spcPct val="115000"/>
              </a:lnSpc>
              <a:spcBef>
                <a:spcPts val="0"/>
              </a:spcBef>
              <a:spcAft>
                <a:spcPts val="0"/>
              </a:spcAft>
              <a:buSzPts val="9600"/>
              <a:buNone/>
              <a:defRPr sz="9600"/>
            </a:lvl7pPr>
            <a:lvl8pPr lvl="7" algn="ctr">
              <a:lnSpc>
                <a:spcPct val="115000"/>
              </a:lnSpc>
              <a:spcBef>
                <a:spcPts val="0"/>
              </a:spcBef>
              <a:spcAft>
                <a:spcPts val="0"/>
              </a:spcAft>
              <a:buSzPts val="9600"/>
              <a:buNone/>
              <a:defRPr sz="9600"/>
            </a:lvl8pPr>
            <a:lvl9pPr lvl="8" algn="ctr">
              <a:lnSpc>
                <a:spcPct val="115000"/>
              </a:lnSpc>
              <a:spcBef>
                <a:spcPts val="0"/>
              </a:spcBef>
              <a:spcAft>
                <a:spcPts val="0"/>
              </a:spcAft>
              <a:buSzPts val="9600"/>
              <a:buNone/>
              <a:defRPr sz="9600"/>
            </a:lvl9pPr>
          </a:lstStyle>
          <a:p>
            <a:r>
              <a:t>xx%</a:t>
            </a:r>
          </a:p>
        </p:txBody>
      </p:sp>
      <p:sp>
        <p:nvSpPr>
          <p:cNvPr id="3232" name="Google Shape;3232;p11"/>
          <p:cNvSpPr txBox="1">
            <a:spLocks noGrp="1"/>
          </p:cNvSpPr>
          <p:nvPr>
            <p:ph type="subTitle" idx="1"/>
          </p:nvPr>
        </p:nvSpPr>
        <p:spPr>
          <a:xfrm>
            <a:off x="2402400" y="2521425"/>
            <a:ext cx="4339200" cy="4377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Clr>
                <a:schemeClr val="accent5"/>
              </a:buClr>
              <a:buSzPts val="1600"/>
              <a:buNone/>
              <a:defRPr sz="1600"/>
            </a:lvl1pPr>
            <a:lvl2pPr lvl="1" algn="ctr" rtl="0">
              <a:lnSpc>
                <a:spcPct val="115000"/>
              </a:lnSpc>
              <a:spcBef>
                <a:spcPts val="0"/>
              </a:spcBef>
              <a:spcAft>
                <a:spcPts val="0"/>
              </a:spcAft>
              <a:buClr>
                <a:schemeClr val="accent5"/>
              </a:buClr>
              <a:buSzPts val="1600"/>
              <a:buNone/>
              <a:defRPr sz="1600">
                <a:solidFill>
                  <a:schemeClr val="accent5"/>
                </a:solidFill>
              </a:defRPr>
            </a:lvl2pPr>
            <a:lvl3pPr lvl="2" algn="ctr" rtl="0">
              <a:lnSpc>
                <a:spcPct val="115000"/>
              </a:lnSpc>
              <a:spcBef>
                <a:spcPts val="1600"/>
              </a:spcBef>
              <a:spcAft>
                <a:spcPts val="0"/>
              </a:spcAft>
              <a:buClr>
                <a:schemeClr val="accent5"/>
              </a:buClr>
              <a:buSzPts val="1600"/>
              <a:buNone/>
              <a:defRPr sz="1600">
                <a:solidFill>
                  <a:schemeClr val="accent5"/>
                </a:solidFill>
              </a:defRPr>
            </a:lvl3pPr>
            <a:lvl4pPr lvl="3" algn="ctr" rtl="0">
              <a:lnSpc>
                <a:spcPct val="115000"/>
              </a:lnSpc>
              <a:spcBef>
                <a:spcPts val="1600"/>
              </a:spcBef>
              <a:spcAft>
                <a:spcPts val="0"/>
              </a:spcAft>
              <a:buClr>
                <a:schemeClr val="accent5"/>
              </a:buClr>
              <a:buSzPts val="1600"/>
              <a:buNone/>
              <a:defRPr sz="1600">
                <a:solidFill>
                  <a:schemeClr val="accent5"/>
                </a:solidFill>
              </a:defRPr>
            </a:lvl4pPr>
            <a:lvl5pPr lvl="4" algn="ctr" rtl="0">
              <a:lnSpc>
                <a:spcPct val="115000"/>
              </a:lnSpc>
              <a:spcBef>
                <a:spcPts val="1600"/>
              </a:spcBef>
              <a:spcAft>
                <a:spcPts val="0"/>
              </a:spcAft>
              <a:buClr>
                <a:schemeClr val="accent5"/>
              </a:buClr>
              <a:buSzPts val="1600"/>
              <a:buNone/>
              <a:defRPr sz="1600">
                <a:solidFill>
                  <a:schemeClr val="accent5"/>
                </a:solidFill>
              </a:defRPr>
            </a:lvl5pPr>
            <a:lvl6pPr lvl="5" algn="ctr" rtl="0">
              <a:lnSpc>
                <a:spcPct val="115000"/>
              </a:lnSpc>
              <a:spcBef>
                <a:spcPts val="1600"/>
              </a:spcBef>
              <a:spcAft>
                <a:spcPts val="0"/>
              </a:spcAft>
              <a:buClr>
                <a:schemeClr val="accent5"/>
              </a:buClr>
              <a:buSzPts val="1600"/>
              <a:buNone/>
              <a:defRPr sz="1600">
                <a:solidFill>
                  <a:schemeClr val="accent5"/>
                </a:solidFill>
              </a:defRPr>
            </a:lvl6pPr>
            <a:lvl7pPr lvl="6" algn="ctr" rtl="0">
              <a:lnSpc>
                <a:spcPct val="115000"/>
              </a:lnSpc>
              <a:spcBef>
                <a:spcPts val="1600"/>
              </a:spcBef>
              <a:spcAft>
                <a:spcPts val="0"/>
              </a:spcAft>
              <a:buClr>
                <a:schemeClr val="accent5"/>
              </a:buClr>
              <a:buSzPts val="1600"/>
              <a:buNone/>
              <a:defRPr sz="1600">
                <a:solidFill>
                  <a:schemeClr val="accent5"/>
                </a:solidFill>
              </a:defRPr>
            </a:lvl7pPr>
            <a:lvl8pPr lvl="7" algn="ctr" rtl="0">
              <a:lnSpc>
                <a:spcPct val="115000"/>
              </a:lnSpc>
              <a:spcBef>
                <a:spcPts val="1600"/>
              </a:spcBef>
              <a:spcAft>
                <a:spcPts val="0"/>
              </a:spcAft>
              <a:buClr>
                <a:schemeClr val="accent5"/>
              </a:buClr>
              <a:buSzPts val="1600"/>
              <a:buNone/>
              <a:defRPr sz="1600">
                <a:solidFill>
                  <a:schemeClr val="accent5"/>
                </a:solidFill>
              </a:defRPr>
            </a:lvl8pPr>
            <a:lvl9pPr lvl="8" algn="ctr" rtl="0">
              <a:lnSpc>
                <a:spcPct val="115000"/>
              </a:lnSpc>
              <a:spcBef>
                <a:spcPts val="1600"/>
              </a:spcBef>
              <a:spcAft>
                <a:spcPts val="1600"/>
              </a:spcAft>
              <a:buClr>
                <a:schemeClr val="accent5"/>
              </a:buClr>
              <a:buSzPts val="1600"/>
              <a:buNone/>
              <a:defRPr sz="1600">
                <a:solidFill>
                  <a:schemeClr val="accent5"/>
                </a:solidFill>
              </a:defRPr>
            </a:lvl9pPr>
          </a:lstStyle>
          <a:p>
            <a:endParaRPr/>
          </a:p>
        </p:txBody>
      </p:sp>
      <p:grpSp>
        <p:nvGrpSpPr>
          <p:cNvPr id="3233" name="Google Shape;3233;p11"/>
          <p:cNvGrpSpPr/>
          <p:nvPr/>
        </p:nvGrpSpPr>
        <p:grpSpPr>
          <a:xfrm>
            <a:off x="-2837263" y="1858252"/>
            <a:ext cx="14316617" cy="4161030"/>
            <a:chOff x="-2837263" y="1858252"/>
            <a:chExt cx="14316617" cy="4161030"/>
          </a:xfrm>
        </p:grpSpPr>
        <p:sp>
          <p:nvSpPr>
            <p:cNvPr id="3234" name="Google Shape;3234;p11"/>
            <p:cNvSpPr/>
            <p:nvPr/>
          </p:nvSpPr>
          <p:spPr>
            <a:xfrm>
              <a:off x="-1399750" y="2826225"/>
              <a:ext cx="12278050" cy="3116100"/>
            </a:xfrm>
            <a:custGeom>
              <a:avLst/>
              <a:gdLst/>
              <a:ahLst/>
              <a:cxnLst/>
              <a:rect l="l" t="t" r="r" b="b"/>
              <a:pathLst>
                <a:path w="491122" h="124644" extrusionOk="0">
                  <a:moveTo>
                    <a:pt x="0" y="59131"/>
                  </a:moveTo>
                  <a:lnTo>
                    <a:pt x="41741" y="4055"/>
                  </a:lnTo>
                  <a:lnTo>
                    <a:pt x="64524" y="4415"/>
                  </a:lnTo>
                  <a:lnTo>
                    <a:pt x="94752" y="11468"/>
                  </a:lnTo>
                  <a:lnTo>
                    <a:pt x="105023" y="24364"/>
                  </a:lnTo>
                  <a:lnTo>
                    <a:pt x="113973" y="40324"/>
                  </a:lnTo>
                  <a:lnTo>
                    <a:pt x="138108" y="47977"/>
                  </a:lnTo>
                  <a:lnTo>
                    <a:pt x="164773" y="50560"/>
                  </a:lnTo>
                  <a:lnTo>
                    <a:pt x="184613" y="57984"/>
                  </a:lnTo>
                  <a:lnTo>
                    <a:pt x="216107" y="42679"/>
                  </a:lnTo>
                  <a:lnTo>
                    <a:pt x="242597" y="44739"/>
                  </a:lnTo>
                  <a:lnTo>
                    <a:pt x="263495" y="40030"/>
                  </a:lnTo>
                  <a:lnTo>
                    <a:pt x="290540" y="42361"/>
                  </a:lnTo>
                  <a:lnTo>
                    <a:pt x="306468" y="45916"/>
                  </a:lnTo>
                  <a:lnTo>
                    <a:pt x="315886" y="42384"/>
                  </a:lnTo>
                  <a:lnTo>
                    <a:pt x="329131" y="45033"/>
                  </a:lnTo>
                  <a:lnTo>
                    <a:pt x="351206" y="33849"/>
                  </a:lnTo>
                  <a:lnTo>
                    <a:pt x="366217" y="24724"/>
                  </a:lnTo>
                  <a:lnTo>
                    <a:pt x="383878" y="12656"/>
                  </a:lnTo>
                  <a:lnTo>
                    <a:pt x="395651" y="0"/>
                  </a:lnTo>
                  <a:lnTo>
                    <a:pt x="419198" y="1177"/>
                  </a:lnTo>
                  <a:lnTo>
                    <a:pt x="442037" y="9353"/>
                  </a:lnTo>
                  <a:lnTo>
                    <a:pt x="441326" y="38739"/>
                  </a:lnTo>
                  <a:lnTo>
                    <a:pt x="453525" y="44037"/>
                  </a:lnTo>
                  <a:lnTo>
                    <a:pt x="464890" y="45857"/>
                  </a:lnTo>
                  <a:lnTo>
                    <a:pt x="482905" y="54390"/>
                  </a:lnTo>
                  <a:lnTo>
                    <a:pt x="491122" y="99900"/>
                  </a:lnTo>
                  <a:lnTo>
                    <a:pt x="464258" y="119588"/>
                  </a:lnTo>
                  <a:lnTo>
                    <a:pt x="403579" y="123064"/>
                  </a:lnTo>
                  <a:lnTo>
                    <a:pt x="300867" y="118640"/>
                  </a:lnTo>
                  <a:lnTo>
                    <a:pt x="253462" y="124012"/>
                  </a:lnTo>
                  <a:lnTo>
                    <a:pt x="202264" y="124644"/>
                  </a:lnTo>
                  <a:lnTo>
                    <a:pt x="149170" y="122748"/>
                  </a:lnTo>
                  <a:lnTo>
                    <a:pt x="131156" y="118956"/>
                  </a:lnTo>
                  <a:lnTo>
                    <a:pt x="102396" y="115479"/>
                  </a:lnTo>
                  <a:lnTo>
                    <a:pt x="68264" y="119588"/>
                  </a:lnTo>
                  <a:lnTo>
                    <a:pt x="50566" y="119588"/>
                  </a:lnTo>
                  <a:lnTo>
                    <a:pt x="31604" y="112635"/>
                  </a:lnTo>
                  <a:lnTo>
                    <a:pt x="21807" y="102838"/>
                  </a:lnTo>
                  <a:close/>
                </a:path>
              </a:pathLst>
            </a:custGeom>
            <a:solidFill>
              <a:schemeClr val="accent2"/>
            </a:solidFill>
            <a:ln>
              <a:noFill/>
            </a:ln>
          </p:spPr>
        </p:sp>
        <p:grpSp>
          <p:nvGrpSpPr>
            <p:cNvPr id="3235" name="Google Shape;3235;p11"/>
            <p:cNvGrpSpPr/>
            <p:nvPr/>
          </p:nvGrpSpPr>
          <p:grpSpPr>
            <a:xfrm>
              <a:off x="-2837263" y="1858252"/>
              <a:ext cx="14316617" cy="4161030"/>
              <a:chOff x="-2837263" y="1858252"/>
              <a:chExt cx="14316617" cy="4161030"/>
            </a:xfrm>
          </p:grpSpPr>
          <p:grpSp>
            <p:nvGrpSpPr>
              <p:cNvPr id="3236" name="Google Shape;3236;p11"/>
              <p:cNvGrpSpPr/>
              <p:nvPr/>
            </p:nvGrpSpPr>
            <p:grpSpPr>
              <a:xfrm>
                <a:off x="259080" y="4253948"/>
                <a:ext cx="3518472" cy="819002"/>
                <a:chOff x="4795000" y="4018475"/>
                <a:chExt cx="3518472" cy="819002"/>
              </a:xfrm>
            </p:grpSpPr>
            <p:grpSp>
              <p:nvGrpSpPr>
                <p:cNvPr id="3237" name="Google Shape;3237;p11"/>
                <p:cNvGrpSpPr/>
                <p:nvPr/>
              </p:nvGrpSpPr>
              <p:grpSpPr>
                <a:xfrm>
                  <a:off x="5105440" y="4219941"/>
                  <a:ext cx="703657" cy="335407"/>
                  <a:chOff x="5210215" y="1598241"/>
                  <a:chExt cx="703657" cy="335407"/>
                </a:xfrm>
              </p:grpSpPr>
              <p:sp>
                <p:nvSpPr>
                  <p:cNvPr id="3238" name="Google Shape;3238;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6" name="Google Shape;3246;p11"/>
                <p:cNvGrpSpPr/>
                <p:nvPr/>
              </p:nvGrpSpPr>
              <p:grpSpPr>
                <a:xfrm>
                  <a:off x="5811497" y="4029087"/>
                  <a:ext cx="2020600" cy="684216"/>
                  <a:chOff x="5916272" y="1407387"/>
                  <a:chExt cx="2020600" cy="684216"/>
                </a:xfrm>
              </p:grpSpPr>
              <p:sp>
                <p:nvSpPr>
                  <p:cNvPr id="3247" name="Google Shape;3247;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0" name="Google Shape;3260;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 name="Google Shape;3285;p11"/>
              <p:cNvGrpSpPr/>
              <p:nvPr/>
            </p:nvGrpSpPr>
            <p:grpSpPr>
              <a:xfrm rot="1440716">
                <a:off x="-2532123" y="2695241"/>
                <a:ext cx="4642614" cy="2487053"/>
                <a:chOff x="-1951296" y="3403209"/>
                <a:chExt cx="4642922" cy="2487218"/>
              </a:xfrm>
            </p:grpSpPr>
            <p:grpSp>
              <p:nvGrpSpPr>
                <p:cNvPr id="3286" name="Google Shape;3286;p11"/>
                <p:cNvGrpSpPr/>
                <p:nvPr/>
              </p:nvGrpSpPr>
              <p:grpSpPr>
                <a:xfrm flipH="1">
                  <a:off x="-1138105" y="3443947"/>
                  <a:ext cx="3102041" cy="1858991"/>
                  <a:chOff x="1998987" y="1205534"/>
                  <a:chExt cx="2649280" cy="1587660"/>
                </a:xfrm>
              </p:grpSpPr>
              <p:sp>
                <p:nvSpPr>
                  <p:cNvPr id="3287" name="Google Shape;3287;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 name="Google Shape;3307;p11"/>
                <p:cNvGrpSpPr/>
                <p:nvPr/>
              </p:nvGrpSpPr>
              <p:grpSpPr>
                <a:xfrm flipH="1">
                  <a:off x="-186745" y="3456677"/>
                  <a:ext cx="1627295" cy="608831"/>
                  <a:chOff x="2445982" y="1216407"/>
                  <a:chExt cx="1389782" cy="519968"/>
                </a:xfrm>
              </p:grpSpPr>
              <p:sp>
                <p:nvSpPr>
                  <p:cNvPr id="3308" name="Google Shape;3308;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1" name="Google Shape;3321;p1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2" name="Google Shape;3322;p11"/>
                <p:cNvGrpSpPr/>
                <p:nvPr/>
              </p:nvGrpSpPr>
              <p:grpSpPr>
                <a:xfrm flipH="1">
                  <a:off x="-1122624" y="3420115"/>
                  <a:ext cx="3810685" cy="1880070"/>
                  <a:chOff x="1380553" y="1185181"/>
                  <a:chExt cx="3254492" cy="1605662"/>
                </a:xfrm>
              </p:grpSpPr>
              <p:sp>
                <p:nvSpPr>
                  <p:cNvPr id="3323" name="Google Shape;3323;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0" name="Google Shape;3350;p11"/>
                  <p:cNvGrpSpPr/>
                  <p:nvPr/>
                </p:nvGrpSpPr>
                <p:grpSpPr>
                  <a:xfrm>
                    <a:off x="2145637" y="2189368"/>
                    <a:ext cx="1166414" cy="523100"/>
                    <a:chOff x="2145637" y="2189368"/>
                    <a:chExt cx="1166414" cy="523100"/>
                  </a:xfrm>
                </p:grpSpPr>
                <p:sp>
                  <p:nvSpPr>
                    <p:cNvPr id="3351" name="Google Shape;3351;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362" name="Google Shape;3362;p11"/>
              <p:cNvGrpSpPr/>
              <p:nvPr/>
            </p:nvGrpSpPr>
            <p:grpSpPr>
              <a:xfrm>
                <a:off x="4912429" y="4324509"/>
                <a:ext cx="3518472" cy="819002"/>
                <a:chOff x="4795000" y="4018475"/>
                <a:chExt cx="3518472" cy="819002"/>
              </a:xfrm>
            </p:grpSpPr>
            <p:grpSp>
              <p:nvGrpSpPr>
                <p:cNvPr id="3363" name="Google Shape;3363;p11"/>
                <p:cNvGrpSpPr/>
                <p:nvPr/>
              </p:nvGrpSpPr>
              <p:grpSpPr>
                <a:xfrm>
                  <a:off x="5105440" y="4219941"/>
                  <a:ext cx="703657" cy="335407"/>
                  <a:chOff x="5210215" y="1598241"/>
                  <a:chExt cx="703657" cy="335407"/>
                </a:xfrm>
              </p:grpSpPr>
              <p:sp>
                <p:nvSpPr>
                  <p:cNvPr id="3364" name="Google Shape;3364;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11"/>
                <p:cNvGrpSpPr/>
                <p:nvPr/>
              </p:nvGrpSpPr>
              <p:grpSpPr>
                <a:xfrm>
                  <a:off x="5811497" y="4029087"/>
                  <a:ext cx="2020600" cy="684216"/>
                  <a:chOff x="5916272" y="1407387"/>
                  <a:chExt cx="2020600" cy="684216"/>
                </a:xfrm>
              </p:grpSpPr>
              <p:sp>
                <p:nvSpPr>
                  <p:cNvPr id="3373" name="Google Shape;3373;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6" name="Google Shape;3386;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11"/>
              <p:cNvGrpSpPr/>
              <p:nvPr/>
            </p:nvGrpSpPr>
            <p:grpSpPr>
              <a:xfrm>
                <a:off x="1937942" y="4731118"/>
                <a:ext cx="3518472" cy="819002"/>
                <a:chOff x="4795000" y="4018475"/>
                <a:chExt cx="3518472" cy="819002"/>
              </a:xfrm>
            </p:grpSpPr>
            <p:grpSp>
              <p:nvGrpSpPr>
                <p:cNvPr id="3412" name="Google Shape;3412;p11"/>
                <p:cNvGrpSpPr/>
                <p:nvPr/>
              </p:nvGrpSpPr>
              <p:grpSpPr>
                <a:xfrm>
                  <a:off x="5105440" y="4219941"/>
                  <a:ext cx="703657" cy="335407"/>
                  <a:chOff x="5210215" y="1598241"/>
                  <a:chExt cx="703657" cy="335407"/>
                </a:xfrm>
              </p:grpSpPr>
              <p:sp>
                <p:nvSpPr>
                  <p:cNvPr id="3413" name="Google Shape;3413;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1" name="Google Shape;3421;p11"/>
                <p:cNvGrpSpPr/>
                <p:nvPr/>
              </p:nvGrpSpPr>
              <p:grpSpPr>
                <a:xfrm>
                  <a:off x="5811497" y="4029087"/>
                  <a:ext cx="2020600" cy="684216"/>
                  <a:chOff x="5916272" y="1407387"/>
                  <a:chExt cx="2020600" cy="684216"/>
                </a:xfrm>
              </p:grpSpPr>
              <p:sp>
                <p:nvSpPr>
                  <p:cNvPr id="3422" name="Google Shape;3422;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5" name="Google Shape;3435;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0" name="Google Shape;3460;p11"/>
              <p:cNvGrpSpPr/>
              <p:nvPr/>
            </p:nvGrpSpPr>
            <p:grpSpPr>
              <a:xfrm rot="-401405">
                <a:off x="6707316" y="2972346"/>
                <a:ext cx="4642965" cy="2487241"/>
                <a:chOff x="5683524" y="3609799"/>
                <a:chExt cx="4642922" cy="2487218"/>
              </a:xfrm>
            </p:grpSpPr>
            <p:grpSp>
              <p:nvGrpSpPr>
                <p:cNvPr id="3461" name="Google Shape;3461;p11"/>
                <p:cNvGrpSpPr/>
                <p:nvPr/>
              </p:nvGrpSpPr>
              <p:grpSpPr>
                <a:xfrm>
                  <a:off x="6411213" y="3650537"/>
                  <a:ext cx="3102041" cy="1858991"/>
                  <a:chOff x="1998987" y="1205534"/>
                  <a:chExt cx="2649280" cy="1587660"/>
                </a:xfrm>
              </p:grpSpPr>
              <p:sp>
                <p:nvSpPr>
                  <p:cNvPr id="3462" name="Google Shape;3462;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2" name="Google Shape;3482;p11"/>
                <p:cNvGrpSpPr/>
                <p:nvPr/>
              </p:nvGrpSpPr>
              <p:grpSpPr>
                <a:xfrm>
                  <a:off x="6934600" y="3663268"/>
                  <a:ext cx="1627295" cy="608831"/>
                  <a:chOff x="2445982" y="1216407"/>
                  <a:chExt cx="1389782" cy="519968"/>
                </a:xfrm>
              </p:grpSpPr>
              <p:sp>
                <p:nvSpPr>
                  <p:cNvPr id="3483" name="Google Shape;3483;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6" name="Google Shape;3496;p11"/>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7" name="Google Shape;3497;p11"/>
                <p:cNvGrpSpPr/>
                <p:nvPr/>
              </p:nvGrpSpPr>
              <p:grpSpPr>
                <a:xfrm>
                  <a:off x="5687088" y="3626705"/>
                  <a:ext cx="3810685" cy="1880070"/>
                  <a:chOff x="1380553" y="1185181"/>
                  <a:chExt cx="3254492" cy="1605662"/>
                </a:xfrm>
              </p:grpSpPr>
              <p:sp>
                <p:nvSpPr>
                  <p:cNvPr id="3498" name="Google Shape;3498;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5" name="Google Shape;3525;p11"/>
                  <p:cNvGrpSpPr/>
                  <p:nvPr/>
                </p:nvGrpSpPr>
                <p:grpSpPr>
                  <a:xfrm>
                    <a:off x="2145637" y="2189368"/>
                    <a:ext cx="1166414" cy="523100"/>
                    <a:chOff x="2145637" y="2189368"/>
                    <a:chExt cx="1166414" cy="523100"/>
                  </a:xfrm>
                </p:grpSpPr>
                <p:sp>
                  <p:nvSpPr>
                    <p:cNvPr id="3526" name="Google Shape;3526;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537" name="Google Shape;3537;p11"/>
              <p:cNvGrpSpPr/>
              <p:nvPr/>
            </p:nvGrpSpPr>
            <p:grpSpPr>
              <a:xfrm>
                <a:off x="3150817" y="3870748"/>
                <a:ext cx="3518472" cy="819002"/>
                <a:chOff x="4795000" y="4018475"/>
                <a:chExt cx="3518472" cy="819002"/>
              </a:xfrm>
            </p:grpSpPr>
            <p:grpSp>
              <p:nvGrpSpPr>
                <p:cNvPr id="3538" name="Google Shape;3538;p11"/>
                <p:cNvGrpSpPr/>
                <p:nvPr/>
              </p:nvGrpSpPr>
              <p:grpSpPr>
                <a:xfrm>
                  <a:off x="5105440" y="4219941"/>
                  <a:ext cx="703657" cy="335407"/>
                  <a:chOff x="5210215" y="1598241"/>
                  <a:chExt cx="703657" cy="335407"/>
                </a:xfrm>
              </p:grpSpPr>
              <p:sp>
                <p:nvSpPr>
                  <p:cNvPr id="3539" name="Google Shape;3539;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11"/>
                <p:cNvGrpSpPr/>
                <p:nvPr/>
              </p:nvGrpSpPr>
              <p:grpSpPr>
                <a:xfrm>
                  <a:off x="5811497" y="4029087"/>
                  <a:ext cx="2020600" cy="684216"/>
                  <a:chOff x="5916272" y="1407387"/>
                  <a:chExt cx="2020600" cy="684216"/>
                </a:xfrm>
              </p:grpSpPr>
              <p:sp>
                <p:nvSpPr>
                  <p:cNvPr id="3548" name="Google Shape;3548;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1" name="Google Shape;3561;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3586"/>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20.xml"/><Relationship Id="rId7" Type="http://schemas.openxmlformats.org/officeDocument/2006/relationships/slideLayout" Target="../slideLayouts/slideLayout24.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5" Type="http://schemas.openxmlformats.org/officeDocument/2006/relationships/slideLayout" Target="../slideLayouts/slideLayout22.xml"/><Relationship Id="rId10" Type="http://schemas.openxmlformats.org/officeDocument/2006/relationships/image" Target="../media/image2.png"/><Relationship Id="rId4" Type="http://schemas.openxmlformats.org/officeDocument/2006/relationships/slideLayout" Target="../slideLayouts/slideLayout21.xml"/><Relationship Id="rId9"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727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1pPr>
            <a:lvl2pPr lvl="1"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2pPr>
            <a:lvl3pPr lvl="2"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3pPr>
            <a:lvl4pPr lvl="3"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4pPr>
            <a:lvl5pPr lvl="4"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5pPr>
            <a:lvl6pPr lvl="5"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6pPr>
            <a:lvl7pPr lvl="6"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7pPr>
            <a:lvl8pPr lvl="7"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8pPr>
            <a:lvl9pPr lvl="8"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1pPr>
            <a:lvl2pPr marL="914400" lvl="1"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2pPr>
            <a:lvl3pPr marL="1371600" lvl="2"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3pPr>
            <a:lvl4pPr marL="1828800" lvl="3"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4pPr>
            <a:lvl5pPr marL="2286000" lvl="4"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5pPr>
            <a:lvl6pPr marL="2743200" lvl="5"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6pPr>
            <a:lvl7pPr marL="3200400" lvl="6"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7pPr>
            <a:lvl8pPr marL="3657600" lvl="7"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8pPr>
            <a:lvl9pPr marL="4114800" lvl="8" indent="-317500">
              <a:lnSpc>
                <a:spcPct val="115000"/>
              </a:lnSpc>
              <a:spcBef>
                <a:spcPts val="1600"/>
              </a:spcBef>
              <a:spcAft>
                <a:spcPts val="1600"/>
              </a:spcAft>
              <a:buClr>
                <a:schemeClr val="dk1"/>
              </a:buClr>
              <a:buSzPts val="1400"/>
              <a:buFont typeface="Barlow Medium"/>
              <a:buChar char="■"/>
              <a:defRPr>
                <a:solidFill>
                  <a:schemeClr val="dk1"/>
                </a:solidFill>
                <a:latin typeface="Barlow Medium"/>
                <a:ea typeface="Barlow Medium"/>
                <a:cs typeface="Barlow Medium"/>
                <a:sym typeface="Barlow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3" r:id="rId4"/>
    <p:sldLayoutId id="2147483654" r:id="rId5"/>
    <p:sldLayoutId id="2147483655" r:id="rId6"/>
    <p:sldLayoutId id="2147483656" r:id="rId7"/>
    <p:sldLayoutId id="2147483657" r:id="rId8"/>
    <p:sldLayoutId id="2147483658" r:id="rId9"/>
    <p:sldLayoutId id="2147483660" r:id="rId10"/>
    <p:sldLayoutId id="2147483661" r:id="rId11"/>
    <p:sldLayoutId id="2147483662" r:id="rId12"/>
    <p:sldLayoutId id="2147483665" r:id="rId13"/>
    <p:sldLayoutId id="2147483666" r:id="rId14"/>
    <p:sldLayoutId id="2147483667" r:id="rId15"/>
    <p:sldLayoutId id="2147483670" r:id="rId16"/>
    <p:sldLayoutId id="2147483671"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fr-F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fr-F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2F397117-F3A1-41B5-B5A5-0FD5A7D43CA4}" type="slidenum">
              <a:rPr lang="fr-FR" smtClean="0"/>
              <a:t>‹#›</a:t>
            </a:fld>
            <a:endParaRPr lang="fr-FR"/>
          </a:p>
        </p:txBody>
      </p:sp>
      <p:pic>
        <p:nvPicPr>
          <p:cNvPr id="9" name="Picture 8"/>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7553658" y="162272"/>
            <a:ext cx="1499775" cy="713942"/>
          </a:xfrm>
          <a:prstGeom prst="rect">
            <a:avLst/>
          </a:prstGeom>
        </p:spPr>
      </p:pic>
      <p:sp>
        <p:nvSpPr>
          <p:cNvPr id="10" name="Rectangle"/>
          <p:cNvSpPr/>
          <p:nvPr userDrawn="1"/>
        </p:nvSpPr>
        <p:spPr>
          <a:xfrm rot="5400000">
            <a:off x="1290755" y="2859426"/>
            <a:ext cx="1229711" cy="82863"/>
          </a:xfrm>
          <a:prstGeom prst="rect">
            <a:avLst/>
          </a:prstGeom>
          <a:solidFill>
            <a:schemeClr val="bg1"/>
          </a:solidFill>
          <a:ln w="12700">
            <a:miter lim="400000"/>
          </a:ln>
        </p:spPr>
        <p:txBody>
          <a:bodyPr lIns="48767" tIns="48767" rIns="48767" bIns="48767" anchor="ctr"/>
          <a:lstStyle/>
          <a:p>
            <a:pPr>
              <a:defRPr>
                <a:solidFill>
                  <a:srgbClr val="3C3C3C"/>
                </a:solidFill>
              </a:defRPr>
            </a:pPr>
            <a:endParaRPr sz="1050"/>
          </a:p>
        </p:txBody>
      </p:sp>
      <p:sp>
        <p:nvSpPr>
          <p:cNvPr id="11" name="Rectangle 10"/>
          <p:cNvSpPr/>
          <p:nvPr userDrawn="1"/>
        </p:nvSpPr>
        <p:spPr>
          <a:xfrm>
            <a:off x="0" y="0"/>
            <a:ext cx="9144000" cy="5143500"/>
          </a:xfrm>
          <a:prstGeom prst="rect">
            <a:avLst/>
          </a:prstGeom>
          <a:solidFill>
            <a:srgbClr val="0069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050"/>
          </a:p>
        </p:txBody>
      </p:sp>
      <p:pic>
        <p:nvPicPr>
          <p:cNvPr id="12" name="Picture 11"/>
          <p:cNvPicPr>
            <a:picLocks noChangeAspect="1"/>
          </p:cNvPicPr>
          <p:nvPr userDrawn="1"/>
        </p:nvPicPr>
        <p:blipFill>
          <a:blip r:embed="rId10">
            <a:extLst>
              <a:ext uri="{28A0092B-C50C-407E-A947-70E740481C1C}">
                <a14:useLocalDpi xmlns:a14="http://schemas.microsoft.com/office/drawing/2010/main" val="0"/>
              </a:ext>
            </a:extLst>
          </a:blip>
          <a:srcRect/>
          <a:stretch/>
        </p:blipFill>
        <p:spPr>
          <a:xfrm>
            <a:off x="7931614" y="102394"/>
            <a:ext cx="1121819" cy="1078041"/>
          </a:xfrm>
          <a:prstGeom prst="rect">
            <a:avLst/>
          </a:prstGeom>
        </p:spPr>
      </p:pic>
    </p:spTree>
    <p:extLst>
      <p:ext uri="{BB962C8B-B14F-4D97-AF65-F5344CB8AC3E}">
        <p14:creationId xmlns:p14="http://schemas.microsoft.com/office/powerpoint/2010/main" val="254852393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0.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g"/><Relationship Id="rId1" Type="http://schemas.openxmlformats.org/officeDocument/2006/relationships/slideLayout" Target="../slideLayouts/slideLayout12.xml"/><Relationship Id="rId4" Type="http://schemas.openxmlformats.org/officeDocument/2006/relationships/image" Target="../media/image13.png"/></Relationships>
</file>

<file path=ppt/slides/_rels/slide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8.png"/><Relationship Id="rId1" Type="http://schemas.openxmlformats.org/officeDocument/2006/relationships/slideLayout" Target="../slideLayouts/slideLayout2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8.png"/><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3DD55B1-869A-4C6B-B1DC-007476C2C1D9}"/>
              </a:ext>
            </a:extLst>
          </p:cNvPr>
          <p:cNvSpPr txBox="1"/>
          <p:nvPr/>
        </p:nvSpPr>
        <p:spPr>
          <a:xfrm>
            <a:off x="161616" y="112730"/>
            <a:ext cx="6275867" cy="784830"/>
          </a:xfrm>
          <a:prstGeom prst="rect">
            <a:avLst/>
          </a:prstGeom>
          <a:noFill/>
        </p:spPr>
        <p:txBody>
          <a:bodyPr wrap="square" rtlCol="0">
            <a:spAutoFit/>
          </a:bodyPr>
          <a:lstStyle/>
          <a:p>
            <a:pPr defTabSz="685800">
              <a:buClrTx/>
              <a:defRPr/>
            </a:pPr>
            <a:r>
              <a:rPr lang="en-US" sz="2400" b="1" kern="1200">
                <a:solidFill>
                  <a:prstClr val="white"/>
                </a:solidFill>
                <a:latin typeface="Roboto" panose="02000000000000000000" pitchFamily="2" charset="0"/>
                <a:ea typeface="Roboto" panose="02000000000000000000" pitchFamily="2" charset="0"/>
                <a:cs typeface="+mn-cs"/>
              </a:rPr>
              <a:t>2024 Ocean Decade Conference</a:t>
            </a:r>
          </a:p>
          <a:p>
            <a:pPr defTabSz="685800">
              <a:buClrTx/>
              <a:defRPr/>
            </a:pPr>
            <a:r>
              <a:rPr lang="en-US" sz="2100" b="1" kern="1200">
                <a:solidFill>
                  <a:prstClr val="white"/>
                </a:solidFill>
                <a:highlight>
                  <a:srgbClr val="FCC002"/>
                </a:highlight>
                <a:latin typeface="Roboto" panose="02000000000000000000" pitchFamily="2" charset="0"/>
                <a:ea typeface="Roboto" panose="02000000000000000000" pitchFamily="2" charset="0"/>
                <a:cs typeface="+mn-cs"/>
              </a:rPr>
              <a:t>Barcelona, Spain: 10 - 12 April 2024</a:t>
            </a:r>
            <a:endParaRPr lang="fr-FR" sz="2100" b="1" kern="1200">
              <a:solidFill>
                <a:prstClr val="white"/>
              </a:solidFill>
              <a:highlight>
                <a:srgbClr val="FCC002"/>
              </a:highlight>
              <a:latin typeface="Roboto" panose="02000000000000000000" pitchFamily="2" charset="0"/>
              <a:ea typeface="Roboto" panose="02000000000000000000" pitchFamily="2" charset="0"/>
              <a:cs typeface="+mn-cs"/>
            </a:endParaRPr>
          </a:p>
        </p:txBody>
      </p:sp>
      <p:pic>
        <p:nvPicPr>
          <p:cNvPr id="4" name="Picture 3" descr="A picture containing shape&#10;&#10;Description automatically generated">
            <a:extLst>
              <a:ext uri="{FF2B5EF4-FFF2-40B4-BE49-F238E27FC236}">
                <a16:creationId xmlns:a16="http://schemas.microsoft.com/office/drawing/2014/main" id="{4EB79700-9876-420B-9319-120E8B3AC4E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37482" y="174867"/>
            <a:ext cx="1280630" cy="915380"/>
          </a:xfrm>
          <a:prstGeom prst="rect">
            <a:avLst/>
          </a:prstGeom>
        </p:spPr>
      </p:pic>
      <p:sp>
        <p:nvSpPr>
          <p:cNvPr id="9" name="TextBox 8">
            <a:extLst>
              <a:ext uri="{FF2B5EF4-FFF2-40B4-BE49-F238E27FC236}">
                <a16:creationId xmlns:a16="http://schemas.microsoft.com/office/drawing/2014/main" id="{FCF40454-C996-459E-A230-912464359774}"/>
              </a:ext>
            </a:extLst>
          </p:cNvPr>
          <p:cNvSpPr txBox="1"/>
          <p:nvPr/>
        </p:nvSpPr>
        <p:spPr>
          <a:xfrm>
            <a:off x="434652" y="1329228"/>
            <a:ext cx="4084983" cy="3811300"/>
          </a:xfrm>
          <a:prstGeom prst="rect">
            <a:avLst/>
          </a:prstGeom>
          <a:noFill/>
        </p:spPr>
        <p:txBody>
          <a:bodyPr wrap="square" lIns="68580" tIns="34290" rIns="68580" bIns="34290" rtlCol="0" anchor="t">
            <a:spAutoFit/>
          </a:bodyPr>
          <a:lstStyle/>
          <a:p>
            <a:pPr defTabSz="685800">
              <a:spcBef>
                <a:spcPts val="450"/>
              </a:spcBef>
              <a:buClrTx/>
              <a:defRPr/>
            </a:pPr>
            <a:endParaRPr lang="en-US" sz="1800" kern="1200" dirty="0">
              <a:solidFill>
                <a:prstClr val="white"/>
              </a:solidFill>
              <a:latin typeface="Roboto"/>
              <a:ea typeface="Roboto"/>
              <a:cs typeface="Roboto"/>
            </a:endParaRPr>
          </a:p>
          <a:p>
            <a:pPr algn="ctr" defTabSz="685800">
              <a:spcBef>
                <a:spcPts val="450"/>
              </a:spcBef>
              <a:buClrTx/>
              <a:defRPr/>
            </a:pPr>
            <a:r>
              <a:rPr lang="en-US" sz="1800" kern="1200" dirty="0">
                <a:solidFill>
                  <a:prstClr val="white"/>
                </a:solidFill>
                <a:latin typeface="Roboto"/>
                <a:ea typeface="Roboto"/>
                <a:cs typeface="Roboto"/>
              </a:rPr>
              <a:t>Milestone event to convene Decade Actions and Decade partners to celebrate achievements, take stock and set collective vision for coming years…</a:t>
            </a:r>
          </a:p>
          <a:p>
            <a:pPr algn="ctr" defTabSz="685800">
              <a:spcBef>
                <a:spcPts val="450"/>
              </a:spcBef>
              <a:buClrTx/>
              <a:defRPr/>
            </a:pPr>
            <a:endParaRPr lang="en-US" sz="1800" kern="1200" dirty="0">
              <a:solidFill>
                <a:prstClr val="white"/>
              </a:solidFill>
              <a:latin typeface="Roboto"/>
              <a:ea typeface="Roboto"/>
              <a:cs typeface="Roboto"/>
            </a:endParaRPr>
          </a:p>
          <a:p>
            <a:pPr algn="ctr" defTabSz="685800">
              <a:spcBef>
                <a:spcPts val="450"/>
              </a:spcBef>
              <a:buClrTx/>
              <a:defRPr/>
            </a:pPr>
            <a:r>
              <a:rPr lang="en-US" sz="1800" i="1" kern="1200" dirty="0">
                <a:solidFill>
                  <a:prstClr val="white"/>
                </a:solidFill>
                <a:latin typeface="Roboto"/>
                <a:ea typeface="Roboto"/>
                <a:cs typeface="Roboto"/>
              </a:rPr>
              <a:t>Significant demand for attendance by Ocean Decade community with approx. 3000 registrations for 1500 places…</a:t>
            </a:r>
          </a:p>
          <a:p>
            <a:pPr algn="ctr" defTabSz="685800">
              <a:spcBef>
                <a:spcPts val="450"/>
              </a:spcBef>
              <a:buClrTx/>
              <a:defRPr/>
            </a:pPr>
            <a:endParaRPr lang="en-US" sz="1800" kern="1200" dirty="0">
              <a:solidFill>
                <a:prstClr val="white"/>
              </a:solidFill>
              <a:latin typeface="Roboto"/>
              <a:ea typeface="Roboto"/>
              <a:cs typeface="Roboto"/>
            </a:endParaRPr>
          </a:p>
          <a:p>
            <a:pPr marL="214313" indent="-214313" defTabSz="685800">
              <a:buClrTx/>
              <a:buFont typeface="Arial" panose="020B0604020202020204" pitchFamily="34" charset="0"/>
              <a:buChar char="•"/>
              <a:defRPr/>
            </a:pPr>
            <a:endParaRPr lang="en-US" sz="1500" kern="1200" dirty="0">
              <a:solidFill>
                <a:prstClr val="white"/>
              </a:solidFill>
              <a:latin typeface="Roboto" panose="02000000000000000000" pitchFamily="2" charset="0"/>
              <a:ea typeface="Roboto" panose="02000000000000000000" pitchFamily="2" charset="0"/>
              <a:cs typeface="+mn-cs"/>
            </a:endParaRPr>
          </a:p>
          <a:p>
            <a:pPr defTabSz="685800">
              <a:buClrTx/>
              <a:defRPr/>
            </a:pPr>
            <a:endParaRPr lang="fr-FR" sz="1350" kern="1200" dirty="0">
              <a:solidFill>
                <a:prstClr val="black"/>
              </a:solidFill>
              <a:latin typeface="Calibri" panose="020F0502020204030204"/>
              <a:ea typeface="+mn-ea"/>
              <a:cs typeface="+mn-cs"/>
            </a:endParaRPr>
          </a:p>
        </p:txBody>
      </p:sp>
      <p:pic>
        <p:nvPicPr>
          <p:cNvPr id="1026" name="Picture 2">
            <a:extLst>
              <a:ext uri="{FF2B5EF4-FFF2-40B4-BE49-F238E27FC236}">
                <a16:creationId xmlns:a16="http://schemas.microsoft.com/office/drawing/2014/main" id="{C155FA77-5F6A-97F3-C08A-CFA2D38D3FC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91919" y="1029564"/>
            <a:ext cx="4001206" cy="40012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55595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231"/>
        <p:cNvGrpSpPr/>
        <p:nvPr/>
      </p:nvGrpSpPr>
      <p:grpSpPr>
        <a:xfrm>
          <a:off x="0" y="0"/>
          <a:ext cx="0" cy="0"/>
          <a:chOff x="0" y="0"/>
          <a:chExt cx="0" cy="0"/>
        </a:xfrm>
      </p:grpSpPr>
      <p:sp>
        <p:nvSpPr>
          <p:cNvPr id="7232" name="Google Shape;7232;p43"/>
          <p:cNvSpPr/>
          <p:nvPr/>
        </p:nvSpPr>
        <p:spPr>
          <a:xfrm>
            <a:off x="4022821" y="1246189"/>
            <a:ext cx="1151235" cy="909974"/>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233" name="Google Shape;7233;p43"/>
          <p:cNvSpPr txBox="1">
            <a:spLocks noGrp="1"/>
          </p:cNvSpPr>
          <p:nvPr>
            <p:ph type="title"/>
          </p:nvPr>
        </p:nvSpPr>
        <p:spPr>
          <a:xfrm>
            <a:off x="730594" y="13088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ES" dirty="0" err="1">
                <a:solidFill>
                  <a:srgbClr val="0070C0"/>
                </a:solidFill>
              </a:rPr>
              <a:t>Proposed</a:t>
            </a:r>
            <a:r>
              <a:rPr lang="es-ES" dirty="0">
                <a:solidFill>
                  <a:srgbClr val="0070C0"/>
                </a:solidFill>
              </a:rPr>
              <a:t> </a:t>
            </a:r>
            <a:r>
              <a:rPr lang="es-ES" dirty="0" err="1">
                <a:solidFill>
                  <a:srgbClr val="0070C0"/>
                </a:solidFill>
              </a:rPr>
              <a:t>Speakers</a:t>
            </a:r>
            <a:r>
              <a:rPr lang="es-ES" dirty="0">
                <a:solidFill>
                  <a:srgbClr val="0070C0"/>
                </a:solidFill>
              </a:rPr>
              <a:t> and </a:t>
            </a:r>
            <a:r>
              <a:rPr lang="es-ES" dirty="0" err="1">
                <a:solidFill>
                  <a:srgbClr val="0070C0"/>
                </a:solidFill>
              </a:rPr>
              <a:t>Organizations</a:t>
            </a:r>
            <a:endParaRPr dirty="0">
              <a:solidFill>
                <a:srgbClr val="0070C0"/>
              </a:solidFill>
            </a:endParaRPr>
          </a:p>
        </p:txBody>
      </p:sp>
      <p:grpSp>
        <p:nvGrpSpPr>
          <p:cNvPr id="7234" name="Google Shape;7234;p43"/>
          <p:cNvGrpSpPr/>
          <p:nvPr/>
        </p:nvGrpSpPr>
        <p:grpSpPr>
          <a:xfrm>
            <a:off x="4140842" y="1471913"/>
            <a:ext cx="360233" cy="443274"/>
            <a:chOff x="1915603" y="2062568"/>
            <a:chExt cx="380193" cy="467835"/>
          </a:xfrm>
        </p:grpSpPr>
        <p:sp>
          <p:nvSpPr>
            <p:cNvPr id="7235" name="Google Shape;7235;p43"/>
            <p:cNvSpPr/>
            <p:nvPr/>
          </p:nvSpPr>
          <p:spPr>
            <a:xfrm>
              <a:off x="1930462" y="2391029"/>
              <a:ext cx="44980" cy="139374"/>
            </a:xfrm>
            <a:custGeom>
              <a:avLst/>
              <a:gdLst/>
              <a:ahLst/>
              <a:cxnLst/>
              <a:rect l="l" t="t" r="r" b="b"/>
              <a:pathLst>
                <a:path w="893" h="2767" extrusionOk="0">
                  <a:moveTo>
                    <a:pt x="892" y="1"/>
                  </a:moveTo>
                  <a:cubicBezTo>
                    <a:pt x="366" y="215"/>
                    <a:pt x="0" y="732"/>
                    <a:pt x="0" y="1330"/>
                  </a:cubicBezTo>
                  <a:lnTo>
                    <a:pt x="0" y="2499"/>
                  </a:lnTo>
                  <a:cubicBezTo>
                    <a:pt x="0" y="2641"/>
                    <a:pt x="125" y="2766"/>
                    <a:pt x="268" y="2766"/>
                  </a:cubicBezTo>
                  <a:lnTo>
                    <a:pt x="892" y="2766"/>
                  </a:lnTo>
                  <a:lnTo>
                    <a:pt x="892" y="1"/>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3"/>
            <p:cNvSpPr/>
            <p:nvPr/>
          </p:nvSpPr>
          <p:spPr>
            <a:xfrm>
              <a:off x="2235554" y="2391029"/>
              <a:ext cx="44980" cy="139374"/>
            </a:xfrm>
            <a:custGeom>
              <a:avLst/>
              <a:gdLst/>
              <a:ahLst/>
              <a:cxnLst/>
              <a:rect l="l" t="t" r="r" b="b"/>
              <a:pathLst>
                <a:path w="893" h="2767" extrusionOk="0">
                  <a:moveTo>
                    <a:pt x="1" y="1"/>
                  </a:moveTo>
                  <a:lnTo>
                    <a:pt x="1" y="2766"/>
                  </a:lnTo>
                  <a:lnTo>
                    <a:pt x="625" y="2766"/>
                  </a:lnTo>
                  <a:cubicBezTo>
                    <a:pt x="768" y="2766"/>
                    <a:pt x="893" y="2641"/>
                    <a:pt x="893" y="2499"/>
                  </a:cubicBezTo>
                  <a:lnTo>
                    <a:pt x="893" y="1330"/>
                  </a:lnTo>
                  <a:cubicBezTo>
                    <a:pt x="893" y="732"/>
                    <a:pt x="527" y="215"/>
                    <a:pt x="1"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3"/>
            <p:cNvSpPr/>
            <p:nvPr/>
          </p:nvSpPr>
          <p:spPr>
            <a:xfrm>
              <a:off x="2002794" y="2499324"/>
              <a:ext cx="205409" cy="31078"/>
            </a:xfrm>
            <a:custGeom>
              <a:avLst/>
              <a:gdLst/>
              <a:ahLst/>
              <a:cxnLst/>
              <a:rect l="l" t="t" r="r" b="b"/>
              <a:pathLst>
                <a:path w="4078" h="617" extrusionOk="0">
                  <a:moveTo>
                    <a:pt x="0" y="1"/>
                  </a:moveTo>
                  <a:lnTo>
                    <a:pt x="0" y="616"/>
                  </a:lnTo>
                  <a:lnTo>
                    <a:pt x="4077" y="616"/>
                  </a:lnTo>
                  <a:lnTo>
                    <a:pt x="4077" y="1"/>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3"/>
            <p:cNvSpPr/>
            <p:nvPr/>
          </p:nvSpPr>
          <p:spPr>
            <a:xfrm>
              <a:off x="2002794" y="2368564"/>
              <a:ext cx="40044" cy="44980"/>
            </a:xfrm>
            <a:custGeom>
              <a:avLst/>
              <a:gdLst/>
              <a:ahLst/>
              <a:cxnLst/>
              <a:rect l="l" t="t" r="r" b="b"/>
              <a:pathLst>
                <a:path w="795" h="893" extrusionOk="0">
                  <a:moveTo>
                    <a:pt x="366" y="1"/>
                  </a:moveTo>
                  <a:lnTo>
                    <a:pt x="0" y="277"/>
                  </a:lnTo>
                  <a:lnTo>
                    <a:pt x="0" y="893"/>
                  </a:lnTo>
                  <a:lnTo>
                    <a:pt x="794" y="893"/>
                  </a:lnTo>
                  <a:cubicBezTo>
                    <a:pt x="571" y="652"/>
                    <a:pt x="420" y="340"/>
                    <a:pt x="366"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43"/>
            <p:cNvSpPr/>
            <p:nvPr/>
          </p:nvSpPr>
          <p:spPr>
            <a:xfrm>
              <a:off x="2002794" y="2440945"/>
              <a:ext cx="205409" cy="31028"/>
            </a:xfrm>
            <a:custGeom>
              <a:avLst/>
              <a:gdLst/>
              <a:ahLst/>
              <a:cxnLst/>
              <a:rect l="l" t="t" r="r" b="b"/>
              <a:pathLst>
                <a:path w="4078" h="616" extrusionOk="0">
                  <a:moveTo>
                    <a:pt x="0" y="0"/>
                  </a:moveTo>
                  <a:lnTo>
                    <a:pt x="0" y="616"/>
                  </a:lnTo>
                  <a:lnTo>
                    <a:pt x="4077" y="616"/>
                  </a:lnTo>
                  <a:lnTo>
                    <a:pt x="4077" y="0"/>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43"/>
            <p:cNvSpPr/>
            <p:nvPr/>
          </p:nvSpPr>
          <p:spPr>
            <a:xfrm>
              <a:off x="2168159" y="2368564"/>
              <a:ext cx="40044" cy="44980"/>
            </a:xfrm>
            <a:custGeom>
              <a:avLst/>
              <a:gdLst/>
              <a:ahLst/>
              <a:cxnLst/>
              <a:rect l="l" t="t" r="r" b="b"/>
              <a:pathLst>
                <a:path w="795" h="893" extrusionOk="0">
                  <a:moveTo>
                    <a:pt x="429" y="1"/>
                  </a:moveTo>
                  <a:cubicBezTo>
                    <a:pt x="375" y="340"/>
                    <a:pt x="223" y="652"/>
                    <a:pt x="0" y="893"/>
                  </a:cubicBezTo>
                  <a:lnTo>
                    <a:pt x="794" y="893"/>
                  </a:lnTo>
                  <a:lnTo>
                    <a:pt x="794" y="277"/>
                  </a:lnTo>
                  <a:lnTo>
                    <a:pt x="429" y="1"/>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3"/>
            <p:cNvSpPr/>
            <p:nvPr/>
          </p:nvSpPr>
          <p:spPr>
            <a:xfrm>
              <a:off x="2049990" y="2370377"/>
              <a:ext cx="111469" cy="42714"/>
            </a:xfrm>
            <a:custGeom>
              <a:avLst/>
              <a:gdLst/>
              <a:ahLst/>
              <a:cxnLst/>
              <a:rect l="l" t="t" r="r" b="b"/>
              <a:pathLst>
                <a:path w="2213" h="848" extrusionOk="0">
                  <a:moveTo>
                    <a:pt x="0" y="0"/>
                  </a:moveTo>
                  <a:cubicBezTo>
                    <a:pt x="134" y="491"/>
                    <a:pt x="580" y="848"/>
                    <a:pt x="1106" y="848"/>
                  </a:cubicBezTo>
                  <a:cubicBezTo>
                    <a:pt x="1642" y="848"/>
                    <a:pt x="2088" y="491"/>
                    <a:pt x="2213" y="0"/>
                  </a:cubicBezTo>
                  <a:lnTo>
                    <a:pt x="2213" y="0"/>
                  </a:lnTo>
                  <a:cubicBezTo>
                    <a:pt x="1874" y="143"/>
                    <a:pt x="1499" y="224"/>
                    <a:pt x="1106" y="224"/>
                  </a:cubicBezTo>
                  <a:cubicBezTo>
                    <a:pt x="714" y="224"/>
                    <a:pt x="339" y="143"/>
                    <a:pt x="0"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3"/>
            <p:cNvSpPr/>
            <p:nvPr/>
          </p:nvSpPr>
          <p:spPr>
            <a:xfrm>
              <a:off x="2002794" y="2062568"/>
              <a:ext cx="205862" cy="31078"/>
            </a:xfrm>
            <a:custGeom>
              <a:avLst/>
              <a:gdLst/>
              <a:ahLst/>
              <a:cxnLst/>
              <a:rect l="l" t="t" r="r" b="b"/>
              <a:pathLst>
                <a:path w="4087" h="617" extrusionOk="0">
                  <a:moveTo>
                    <a:pt x="1178" y="1"/>
                  </a:moveTo>
                  <a:cubicBezTo>
                    <a:pt x="687" y="1"/>
                    <a:pt x="259" y="241"/>
                    <a:pt x="0" y="616"/>
                  </a:cubicBezTo>
                  <a:lnTo>
                    <a:pt x="4086" y="616"/>
                  </a:lnTo>
                  <a:cubicBezTo>
                    <a:pt x="3828" y="241"/>
                    <a:pt x="3399" y="1"/>
                    <a:pt x="2909"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3"/>
            <p:cNvSpPr/>
            <p:nvPr/>
          </p:nvSpPr>
          <p:spPr>
            <a:xfrm>
              <a:off x="1988841" y="2222542"/>
              <a:ext cx="233263" cy="131869"/>
            </a:xfrm>
            <a:custGeom>
              <a:avLst/>
              <a:gdLst/>
              <a:ahLst/>
              <a:cxnLst/>
              <a:rect l="l" t="t" r="r" b="b"/>
              <a:pathLst>
                <a:path w="4631" h="2618" extrusionOk="0">
                  <a:moveTo>
                    <a:pt x="1" y="0"/>
                  </a:moveTo>
                  <a:lnTo>
                    <a:pt x="1" y="304"/>
                  </a:lnTo>
                  <a:cubicBezTo>
                    <a:pt x="1" y="1582"/>
                    <a:pt x="1038" y="2618"/>
                    <a:pt x="2310" y="2618"/>
                  </a:cubicBezTo>
                  <a:cubicBezTo>
                    <a:pt x="2352" y="2618"/>
                    <a:pt x="2394" y="2617"/>
                    <a:pt x="2436" y="2614"/>
                  </a:cubicBezTo>
                  <a:cubicBezTo>
                    <a:pt x="3667" y="2552"/>
                    <a:pt x="4631" y="1517"/>
                    <a:pt x="4631" y="286"/>
                  </a:cubicBezTo>
                  <a:lnTo>
                    <a:pt x="4631" y="0"/>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43"/>
            <p:cNvSpPr/>
            <p:nvPr/>
          </p:nvSpPr>
          <p:spPr>
            <a:xfrm>
              <a:off x="1915603" y="2121903"/>
              <a:ext cx="380193" cy="73288"/>
            </a:xfrm>
            <a:custGeom>
              <a:avLst/>
              <a:gdLst/>
              <a:ahLst/>
              <a:cxnLst/>
              <a:rect l="l" t="t" r="r" b="b"/>
              <a:pathLst>
                <a:path w="7548" h="1455" extrusionOk="0">
                  <a:moveTo>
                    <a:pt x="295" y="0"/>
                  </a:moveTo>
                  <a:cubicBezTo>
                    <a:pt x="179" y="0"/>
                    <a:pt x="81" y="63"/>
                    <a:pt x="36" y="170"/>
                  </a:cubicBezTo>
                  <a:cubicBezTo>
                    <a:pt x="1" y="268"/>
                    <a:pt x="19" y="384"/>
                    <a:pt x="99" y="464"/>
                  </a:cubicBezTo>
                  <a:lnTo>
                    <a:pt x="1089" y="1454"/>
                  </a:lnTo>
                  <a:lnTo>
                    <a:pt x="6460" y="1454"/>
                  </a:lnTo>
                  <a:lnTo>
                    <a:pt x="7450" y="464"/>
                  </a:lnTo>
                  <a:cubicBezTo>
                    <a:pt x="7530" y="384"/>
                    <a:pt x="7548" y="268"/>
                    <a:pt x="7512" y="170"/>
                  </a:cubicBezTo>
                  <a:cubicBezTo>
                    <a:pt x="7468" y="63"/>
                    <a:pt x="7370" y="0"/>
                    <a:pt x="7263"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43"/>
          <p:cNvGrpSpPr/>
          <p:nvPr/>
        </p:nvGrpSpPr>
        <p:grpSpPr>
          <a:xfrm>
            <a:off x="113066" y="1427465"/>
            <a:ext cx="1871387" cy="1100572"/>
            <a:chOff x="713100" y="2011153"/>
            <a:chExt cx="1871387" cy="1100572"/>
          </a:xfrm>
        </p:grpSpPr>
        <p:sp>
          <p:nvSpPr>
            <p:cNvPr id="7246" name="Google Shape;7246;p43"/>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algn="ctr">
                <a:lnSpc>
                  <a:spcPct val="115000"/>
                </a:lnSpc>
              </a:pPr>
              <a:r>
                <a:rPr lang="fr-FR" sz="1100" b="1" dirty="0"/>
                <a:t>Mr David Lisnard</a:t>
              </a:r>
              <a:r>
                <a:rPr lang="fr-FR" sz="1100" dirty="0"/>
                <a:t>, Maire de la ville de Cannes or </a:t>
              </a:r>
            </a:p>
            <a:p>
              <a:pPr algn="ctr">
                <a:lnSpc>
                  <a:spcPct val="115000"/>
                </a:lnSpc>
              </a:pPr>
              <a:r>
                <a:rPr lang="fr-FR" sz="1100" b="1" dirty="0"/>
                <a:t>Mr Yannick Ferrand</a:t>
              </a:r>
              <a:r>
                <a:rPr lang="fr-FR" sz="1100" dirty="0"/>
                <a:t>, Directeur des Risques Majeur de la ville de Cannes, </a:t>
              </a:r>
            </a:p>
            <a:p>
              <a:pPr algn="ctr">
                <a:lnSpc>
                  <a:spcPct val="115000"/>
                </a:lnSpc>
              </a:pPr>
              <a:endParaRPr lang="fr-FR" sz="1100" dirty="0"/>
            </a:p>
            <a:p>
              <a:pPr algn="ctr">
                <a:lnSpc>
                  <a:spcPct val="115000"/>
                </a:lnSpc>
              </a:pPr>
              <a:r>
                <a:rPr lang="fr-FR" sz="1100" b="1" dirty="0"/>
                <a:t>Mr Matthieu </a:t>
              </a:r>
              <a:r>
                <a:rPr lang="fr-FR" sz="1100" b="1" dirty="0" err="1"/>
                <a:t>Peroche</a:t>
              </a:r>
              <a:r>
                <a:rPr lang="fr-FR" sz="1100" b="1" dirty="0"/>
                <a:t>,</a:t>
              </a:r>
              <a:r>
                <a:rPr lang="en-US" sz="1100" b="1" dirty="0">
                  <a:latin typeface="+mn-lt"/>
                  <a:ea typeface="Calibri" panose="020F0502020204030204" pitchFamily="34" charset="0"/>
                  <a:cs typeface="Arial" panose="020B0604020202020204" pitchFamily="34" charset="0"/>
                </a:rPr>
                <a:t> Lecturer at Paul-Valéry University</a:t>
              </a:r>
              <a:r>
                <a:rPr lang="fr-FR" sz="1100" b="1" dirty="0">
                  <a:latin typeface="+mn-lt"/>
                </a:rPr>
                <a:t> </a:t>
              </a:r>
              <a:r>
                <a:rPr lang="fr-FR" sz="1100" b="1" dirty="0"/>
                <a:t> </a:t>
              </a:r>
              <a:r>
                <a:rPr lang="fr-FR" sz="1100" dirty="0"/>
                <a:t>	</a:t>
              </a:r>
            </a:p>
            <a:p>
              <a:pPr marL="0" lvl="0" indent="0" algn="ctr" rtl="0">
                <a:lnSpc>
                  <a:spcPct val="115000"/>
                </a:lnSpc>
                <a:spcBef>
                  <a:spcPts val="0"/>
                </a:spcBef>
                <a:spcAft>
                  <a:spcPts val="0"/>
                </a:spcAft>
                <a:buNone/>
              </a:pPr>
              <a:endParaRPr sz="1000" dirty="0">
                <a:solidFill>
                  <a:schemeClr val="dk1"/>
                </a:solidFill>
                <a:latin typeface="Barlow Medium"/>
                <a:ea typeface="Barlow Medium"/>
                <a:cs typeface="Barlow Medium"/>
                <a:sym typeface="Barlow Medium"/>
              </a:endParaRPr>
            </a:p>
          </p:txBody>
        </p:sp>
        <p:sp>
          <p:nvSpPr>
            <p:cNvPr id="7247" name="Google Shape;7247;p43"/>
            <p:cNvSpPr txBox="1"/>
            <p:nvPr/>
          </p:nvSpPr>
          <p:spPr>
            <a:xfrm>
              <a:off x="800387" y="2011153"/>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rgbClr val="0070C0"/>
                  </a:solidFill>
                  <a:latin typeface="Domine"/>
                  <a:ea typeface="Domine"/>
                  <a:cs typeface="Domine"/>
                  <a:sym typeface="Domine"/>
                </a:rPr>
                <a:t>France </a:t>
              </a:r>
              <a:endParaRPr sz="2000" b="1" dirty="0">
                <a:solidFill>
                  <a:srgbClr val="0070C0"/>
                </a:solidFill>
                <a:latin typeface="Domine"/>
                <a:ea typeface="Domine"/>
                <a:cs typeface="Domine"/>
                <a:sym typeface="Domine"/>
              </a:endParaRPr>
            </a:p>
          </p:txBody>
        </p:sp>
      </p:grpSp>
      <p:grpSp>
        <p:nvGrpSpPr>
          <p:cNvPr id="7248" name="Google Shape;7248;p43"/>
          <p:cNvGrpSpPr/>
          <p:nvPr/>
        </p:nvGrpSpPr>
        <p:grpSpPr>
          <a:xfrm>
            <a:off x="1933566" y="1899999"/>
            <a:ext cx="1802437" cy="1063749"/>
            <a:chOff x="2085225" y="3207163"/>
            <a:chExt cx="1802437" cy="1063749"/>
          </a:xfrm>
        </p:grpSpPr>
        <p:sp>
          <p:nvSpPr>
            <p:cNvPr id="7249" name="Google Shape;7249;p43"/>
            <p:cNvSpPr txBox="1"/>
            <p:nvPr/>
          </p:nvSpPr>
          <p:spPr>
            <a:xfrm>
              <a:off x="2085225" y="3627412"/>
              <a:ext cx="1784100" cy="643500"/>
            </a:xfrm>
            <a:prstGeom prst="rect">
              <a:avLst/>
            </a:prstGeom>
            <a:noFill/>
            <a:ln>
              <a:noFill/>
            </a:ln>
          </p:spPr>
          <p:txBody>
            <a:bodyPr spcFirstLastPara="1" wrap="square" lIns="91425" tIns="91425" rIns="91425" bIns="91425" anchor="t" anchorCtr="0">
              <a:noAutofit/>
            </a:bodyPr>
            <a:lstStyle/>
            <a:p>
              <a:pPr algn="ctr">
                <a:lnSpc>
                  <a:spcPct val="115000"/>
                </a:lnSpc>
              </a:pPr>
              <a:r>
                <a:rPr lang="en-US" sz="1100" b="1" dirty="0"/>
                <a:t>Mrs. </a:t>
              </a:r>
              <a:r>
                <a:rPr lang="en-US" sz="1100" b="1" dirty="0" err="1"/>
                <a:t>Suci</a:t>
              </a:r>
              <a:r>
                <a:rPr lang="en-US" sz="1100" b="1" dirty="0"/>
                <a:t> </a:t>
              </a:r>
              <a:r>
                <a:rPr lang="en-US" sz="1100" b="1" dirty="0" err="1"/>
                <a:t>Anugrah</a:t>
              </a:r>
              <a:r>
                <a:rPr lang="en-US" sz="1100" b="1" dirty="0"/>
                <a:t> Dewi</a:t>
              </a:r>
              <a:r>
                <a:rPr lang="en-US" sz="1100" dirty="0"/>
                <a:t>, Coordinator for Earthquake and Tsunami Mitigation of BMKG</a:t>
              </a:r>
            </a:p>
            <a:p>
              <a:pPr algn="ctr">
                <a:lnSpc>
                  <a:spcPct val="115000"/>
                </a:lnSpc>
              </a:pPr>
              <a:endParaRPr lang="en-US" sz="1100" dirty="0"/>
            </a:p>
            <a:p>
              <a:pPr algn="ctr">
                <a:lnSpc>
                  <a:spcPct val="115000"/>
                </a:lnSpc>
              </a:pPr>
              <a:r>
                <a:rPr lang="en-US" sz="1100" b="1" dirty="0"/>
                <a:t>Dr. </a:t>
              </a:r>
              <a:r>
                <a:rPr lang="en-US" sz="1100" b="1" dirty="0" err="1"/>
                <a:t>Wayan</a:t>
              </a:r>
              <a:r>
                <a:rPr lang="en-US" sz="1100" b="1" dirty="0"/>
                <a:t> Dedy </a:t>
              </a:r>
              <a:r>
                <a:rPr lang="en-US" sz="1100" b="1" dirty="0" err="1"/>
                <a:t>Sumantra</a:t>
              </a:r>
              <a:r>
                <a:rPr lang="en-US" sz="1100" dirty="0"/>
                <a:t>, Community Disaster Management Leader of </a:t>
              </a:r>
              <a:r>
                <a:rPr lang="en-US" sz="1100" dirty="0" err="1"/>
                <a:t>Tanjung</a:t>
              </a:r>
              <a:r>
                <a:rPr lang="en-US" sz="1100" dirty="0"/>
                <a:t> </a:t>
              </a:r>
              <a:r>
                <a:rPr lang="en-US" sz="1100" dirty="0" err="1"/>
                <a:t>Benoa</a:t>
              </a:r>
              <a:r>
                <a:rPr lang="en-US" sz="1100" dirty="0"/>
                <a:t>) 	</a:t>
              </a:r>
            </a:p>
            <a:p>
              <a:pPr algn="ctr">
                <a:lnSpc>
                  <a:spcPct val="115000"/>
                </a:lnSpc>
              </a:pPr>
              <a:r>
                <a:rPr lang="en-US" sz="1100" dirty="0"/>
                <a:t>	</a:t>
              </a:r>
            </a:p>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7250" name="Google Shape;7250;p43"/>
            <p:cNvSpPr txBox="1"/>
            <p:nvPr/>
          </p:nvSpPr>
          <p:spPr>
            <a:xfrm>
              <a:off x="2103562" y="3207163"/>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a:solidFill>
                    <a:srgbClr val="FFC000"/>
                  </a:solidFill>
                  <a:latin typeface="Domine"/>
                  <a:ea typeface="Domine"/>
                  <a:cs typeface="Domine"/>
                  <a:sym typeface="Domine"/>
                </a:rPr>
                <a:t>Indonesia</a:t>
              </a:r>
              <a:endParaRPr sz="2000" b="1" dirty="0">
                <a:solidFill>
                  <a:srgbClr val="FFC000"/>
                </a:solidFill>
                <a:latin typeface="Domine"/>
                <a:ea typeface="Domine"/>
                <a:cs typeface="Domine"/>
                <a:sym typeface="Domine"/>
              </a:endParaRPr>
            </a:p>
          </p:txBody>
        </p:sp>
      </p:grpSp>
      <p:grpSp>
        <p:nvGrpSpPr>
          <p:cNvPr id="7251" name="Google Shape;7251;p43"/>
          <p:cNvGrpSpPr/>
          <p:nvPr/>
        </p:nvGrpSpPr>
        <p:grpSpPr>
          <a:xfrm>
            <a:off x="7377083" y="1335870"/>
            <a:ext cx="1932131" cy="897740"/>
            <a:chOff x="7269130" y="1983708"/>
            <a:chExt cx="1932131" cy="897740"/>
          </a:xfrm>
        </p:grpSpPr>
        <p:sp>
          <p:nvSpPr>
            <p:cNvPr id="7252" name="Google Shape;7252;p43"/>
            <p:cNvSpPr txBox="1"/>
            <p:nvPr/>
          </p:nvSpPr>
          <p:spPr>
            <a:xfrm>
              <a:off x="7417161" y="2237948"/>
              <a:ext cx="1784100" cy="643500"/>
            </a:xfrm>
            <a:prstGeom prst="rect">
              <a:avLst/>
            </a:prstGeom>
            <a:noFill/>
            <a:ln>
              <a:noFill/>
            </a:ln>
          </p:spPr>
          <p:txBody>
            <a:bodyPr spcFirstLastPara="1" wrap="square" lIns="91425" tIns="91425" rIns="91425" bIns="91425" anchor="t" anchorCtr="0">
              <a:noAutofit/>
            </a:bodyPr>
            <a:lstStyle/>
            <a:p>
              <a:endParaRPr lang="en-US" dirty="0"/>
            </a:p>
            <a:p>
              <a:r>
                <a:rPr lang="en-US" sz="1100" b="1" dirty="0"/>
                <a:t>Mr </a:t>
              </a:r>
              <a:r>
                <a:rPr lang="en-US" sz="1100" b="1" dirty="0" err="1"/>
                <a:t>Vatia</a:t>
              </a:r>
              <a:r>
                <a:rPr lang="en-US" sz="1100" b="1" dirty="0"/>
                <a:t> </a:t>
              </a:r>
              <a:r>
                <a:rPr lang="en-US" sz="1100" b="1" dirty="0" err="1"/>
                <a:t>Vasuca</a:t>
              </a:r>
              <a:r>
                <a:rPr lang="en-US" sz="1100" b="1" dirty="0"/>
                <a:t>, </a:t>
              </a:r>
              <a:r>
                <a:rPr lang="en-US" sz="1100" dirty="0"/>
                <a:t>Provincial Administrator of </a:t>
              </a:r>
              <a:r>
                <a:rPr lang="en-US" sz="1100" dirty="0" err="1"/>
                <a:t>Nadroga</a:t>
              </a:r>
              <a:r>
                <a:rPr lang="en-US" sz="1100" dirty="0"/>
                <a:t> Province </a:t>
              </a:r>
            </a:p>
            <a:p>
              <a:endParaRPr lang="en-US" sz="1100" b="1" dirty="0"/>
            </a:p>
            <a:p>
              <a:r>
                <a:rPr lang="en-US" sz="1100" b="1" dirty="0" err="1"/>
                <a:t>Mrs</a:t>
              </a:r>
              <a:r>
                <a:rPr lang="en-US" sz="1100" b="1" dirty="0"/>
                <a:t> </a:t>
              </a:r>
              <a:r>
                <a:rPr lang="en-US" sz="1100" b="1" dirty="0" err="1"/>
                <a:t>Esline</a:t>
              </a:r>
              <a:r>
                <a:rPr lang="en-US" sz="1100" b="1" dirty="0"/>
                <a:t> </a:t>
              </a:r>
              <a:r>
                <a:rPr lang="en-US" sz="1100" b="1" dirty="0" err="1"/>
                <a:t>Garaebiti</a:t>
              </a:r>
              <a:r>
                <a:rPr lang="en-US" sz="1100" b="1" dirty="0"/>
                <a:t>, </a:t>
              </a:r>
              <a:r>
                <a:rPr lang="en-US" sz="1100" dirty="0"/>
                <a:t>Chair of the ICG/PTWS WG-PICT or </a:t>
              </a:r>
              <a:r>
                <a:rPr lang="en-US" sz="1100" b="1" dirty="0"/>
                <a:t>Mr </a:t>
              </a:r>
              <a:r>
                <a:rPr lang="en-US" sz="1100" b="1" dirty="0" err="1"/>
                <a:t>Ofa</a:t>
              </a:r>
              <a:r>
                <a:rPr lang="en-US" sz="1100" b="1" dirty="0"/>
                <a:t> </a:t>
              </a:r>
              <a:r>
                <a:rPr lang="en-US" sz="1100" b="1" dirty="0" err="1"/>
                <a:t>Fa’anunu</a:t>
              </a:r>
              <a:r>
                <a:rPr lang="en-US" sz="1100" dirty="0"/>
                <a:t>, Vice Chair of ICG/PTWS </a:t>
              </a:r>
            </a:p>
            <a:p>
              <a:r>
                <a:rPr lang="en-US" sz="1100" dirty="0"/>
                <a:t>	</a:t>
              </a:r>
            </a:p>
            <a:p>
              <a:pPr marL="0" lvl="0" indent="0" algn="ctr" rtl="0">
                <a:lnSpc>
                  <a:spcPct val="115000"/>
                </a:lnSpc>
                <a:spcBef>
                  <a:spcPts val="0"/>
                </a:spcBef>
                <a:spcAft>
                  <a:spcPts val="0"/>
                </a:spcAft>
                <a:buNone/>
              </a:pPr>
              <a:endParaRPr sz="1100" dirty="0">
                <a:solidFill>
                  <a:schemeClr val="dk1"/>
                </a:solidFill>
                <a:latin typeface="Barlow Medium"/>
                <a:ea typeface="Barlow Medium"/>
                <a:cs typeface="Barlow Medium"/>
                <a:sym typeface="Barlow Medium"/>
              </a:endParaRPr>
            </a:p>
          </p:txBody>
        </p:sp>
        <p:sp>
          <p:nvSpPr>
            <p:cNvPr id="7253" name="Google Shape;7253;p43"/>
            <p:cNvSpPr txBox="1"/>
            <p:nvPr/>
          </p:nvSpPr>
          <p:spPr>
            <a:xfrm>
              <a:off x="7269130" y="1983708"/>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err="1">
                  <a:solidFill>
                    <a:srgbClr val="00B050"/>
                  </a:solidFill>
                  <a:latin typeface="Domine"/>
                  <a:ea typeface="Domine"/>
                  <a:cs typeface="Domine"/>
                  <a:sym typeface="Domine"/>
                </a:rPr>
                <a:t>Fiji</a:t>
              </a:r>
              <a:endParaRPr sz="2000" b="1" dirty="0">
                <a:solidFill>
                  <a:srgbClr val="00B050"/>
                </a:solidFill>
                <a:latin typeface="Domine"/>
                <a:ea typeface="Domine"/>
                <a:cs typeface="Domine"/>
                <a:sym typeface="Domine"/>
              </a:endParaRPr>
            </a:p>
          </p:txBody>
        </p:sp>
      </p:grpSp>
      <p:grpSp>
        <p:nvGrpSpPr>
          <p:cNvPr id="7254" name="Google Shape;7254;p43"/>
          <p:cNvGrpSpPr/>
          <p:nvPr/>
        </p:nvGrpSpPr>
        <p:grpSpPr>
          <a:xfrm>
            <a:off x="5728549" y="1968160"/>
            <a:ext cx="1784100" cy="1077588"/>
            <a:chOff x="6112012" y="3062205"/>
            <a:chExt cx="1784100" cy="1077588"/>
          </a:xfrm>
        </p:grpSpPr>
        <p:sp>
          <p:nvSpPr>
            <p:cNvPr id="7255" name="Google Shape;7255;p43"/>
            <p:cNvSpPr txBox="1"/>
            <p:nvPr/>
          </p:nvSpPr>
          <p:spPr>
            <a:xfrm>
              <a:off x="6112012" y="3496293"/>
              <a:ext cx="1784100" cy="643500"/>
            </a:xfrm>
            <a:prstGeom prst="rect">
              <a:avLst/>
            </a:prstGeom>
            <a:noFill/>
            <a:ln>
              <a:noFill/>
            </a:ln>
          </p:spPr>
          <p:txBody>
            <a:bodyPr spcFirstLastPara="1" wrap="square" lIns="91425" tIns="91425" rIns="91425" bIns="91425" anchor="t" anchorCtr="0">
              <a:noAutofit/>
            </a:bodyPr>
            <a:lstStyle/>
            <a:p>
              <a:pPr algn="ctr">
                <a:lnSpc>
                  <a:spcPct val="115000"/>
                </a:lnSpc>
              </a:pPr>
              <a:r>
                <a:rPr lang="en-US" sz="1100" b="1" dirty="0"/>
                <a:t>Ms. Kerry Prince, </a:t>
              </a:r>
              <a:r>
                <a:rPr lang="en-US" sz="1100" dirty="0"/>
                <a:t>Mayor Portsmouth </a:t>
              </a:r>
              <a:r>
                <a:rPr lang="en-US" sz="1100" dirty="0" err="1"/>
                <a:t>Domimica</a:t>
              </a:r>
              <a:r>
                <a:rPr lang="en-US" sz="1100" dirty="0"/>
                <a:t>.</a:t>
              </a:r>
            </a:p>
            <a:p>
              <a:pPr algn="ctr">
                <a:lnSpc>
                  <a:spcPct val="115000"/>
                </a:lnSpc>
              </a:pPr>
              <a:endParaRPr lang="en-US" sz="1100" dirty="0"/>
            </a:p>
            <a:p>
              <a:pPr algn="ctr">
                <a:lnSpc>
                  <a:spcPct val="115000"/>
                </a:lnSpc>
              </a:pPr>
              <a:r>
                <a:rPr lang="en-US" sz="1100" dirty="0"/>
                <a:t> </a:t>
              </a:r>
              <a:r>
                <a:rPr lang="en-US" sz="1100" b="1" dirty="0" err="1"/>
                <a:t>Mrs</a:t>
              </a:r>
              <a:r>
                <a:rPr lang="en-US" sz="1100" b="1" dirty="0"/>
                <a:t> Christa von Hillebrandt- Andrade</a:t>
              </a:r>
              <a:r>
                <a:rPr lang="en-US" sz="1100" dirty="0"/>
                <a:t> or </a:t>
              </a:r>
              <a:r>
                <a:rPr lang="en-US" sz="1100" b="1" dirty="0"/>
                <a:t>Ms. </a:t>
              </a:r>
              <a:r>
                <a:rPr lang="en-US" sz="1100" b="1" dirty="0" err="1"/>
                <a:t>Gelina</a:t>
              </a:r>
              <a:r>
                <a:rPr lang="en-US" sz="1100" b="1" dirty="0"/>
                <a:t> Fontaine </a:t>
              </a:r>
              <a:r>
                <a:rPr lang="en-US" sz="1100" dirty="0"/>
                <a:t>	</a:t>
              </a:r>
            </a:p>
            <a:p>
              <a:pPr marL="0" lvl="0" indent="0" algn="ctr" rtl="0">
                <a:lnSpc>
                  <a:spcPct val="115000"/>
                </a:lnSpc>
                <a:spcBef>
                  <a:spcPts val="0"/>
                </a:spcBef>
                <a:spcAft>
                  <a:spcPts val="0"/>
                </a:spcAft>
                <a:buNone/>
              </a:pPr>
              <a:endParaRPr sz="1100" dirty="0">
                <a:solidFill>
                  <a:schemeClr val="dk1"/>
                </a:solidFill>
                <a:latin typeface="Barlow Medium"/>
                <a:ea typeface="Barlow Medium"/>
                <a:cs typeface="Barlow Medium"/>
                <a:sym typeface="Barlow Medium"/>
              </a:endParaRPr>
            </a:p>
          </p:txBody>
        </p:sp>
        <p:sp>
          <p:nvSpPr>
            <p:cNvPr id="7256" name="Google Shape;7256;p43"/>
            <p:cNvSpPr txBox="1"/>
            <p:nvPr/>
          </p:nvSpPr>
          <p:spPr>
            <a:xfrm>
              <a:off x="6112012" y="3062205"/>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Dominica </a:t>
              </a:r>
              <a:endParaRPr sz="2000" b="1" dirty="0">
                <a:solidFill>
                  <a:schemeClr val="dk1"/>
                </a:solidFill>
                <a:latin typeface="Domine"/>
                <a:ea typeface="Domine"/>
                <a:cs typeface="Domine"/>
                <a:sym typeface="Domine"/>
              </a:endParaRPr>
            </a:p>
          </p:txBody>
        </p:sp>
      </p:grpSp>
      <p:cxnSp>
        <p:nvCxnSpPr>
          <p:cNvPr id="7257" name="Google Shape;7257;p43"/>
          <p:cNvCxnSpPr>
            <a:endCxn id="7232" idx="0"/>
          </p:cNvCxnSpPr>
          <p:nvPr/>
        </p:nvCxnSpPr>
        <p:spPr>
          <a:xfrm rot="10800000" flipV="1">
            <a:off x="4598439" y="1082517"/>
            <a:ext cx="3835962" cy="163671"/>
          </a:xfrm>
          <a:prstGeom prst="bentConnector2">
            <a:avLst/>
          </a:prstGeom>
          <a:noFill/>
          <a:ln w="9525" cap="flat" cmpd="sng">
            <a:solidFill>
              <a:schemeClr val="lt2"/>
            </a:solidFill>
            <a:prstDash val="solid"/>
            <a:round/>
            <a:headEnd type="none" w="med" len="med"/>
            <a:tailEnd type="none" w="med" len="med"/>
          </a:ln>
        </p:spPr>
      </p:cxnSp>
      <p:cxnSp>
        <p:nvCxnSpPr>
          <p:cNvPr id="7260" name="Google Shape;7260;p43"/>
          <p:cNvCxnSpPr/>
          <p:nvPr/>
        </p:nvCxnSpPr>
        <p:spPr>
          <a:xfrm flipV="1">
            <a:off x="910932" y="1084524"/>
            <a:ext cx="3778528" cy="1895"/>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6" name="Conector recto 5"/>
          <p:cNvCxnSpPr/>
          <p:nvPr/>
        </p:nvCxnSpPr>
        <p:spPr>
          <a:xfrm>
            <a:off x="918000" y="1085990"/>
            <a:ext cx="0" cy="469237"/>
          </a:xfrm>
          <a:prstGeom prst="line">
            <a:avLst/>
          </a:prstGeom>
        </p:spPr>
        <p:style>
          <a:lnRef idx="1">
            <a:schemeClr val="dk1"/>
          </a:lnRef>
          <a:fillRef idx="0">
            <a:schemeClr val="dk1"/>
          </a:fillRef>
          <a:effectRef idx="0">
            <a:schemeClr val="dk1"/>
          </a:effectRef>
          <a:fontRef idx="minor">
            <a:schemeClr val="tx1"/>
          </a:fontRef>
        </p:style>
      </p:cxnSp>
      <p:cxnSp>
        <p:nvCxnSpPr>
          <p:cNvPr id="24" name="Conector recto 23"/>
          <p:cNvCxnSpPr>
            <a:stCxn id="7232" idx="1"/>
          </p:cNvCxnSpPr>
          <p:nvPr/>
        </p:nvCxnSpPr>
        <p:spPr>
          <a:xfrm flipH="1" flipV="1">
            <a:off x="2492677" y="1685924"/>
            <a:ext cx="1530144" cy="15252"/>
          </a:xfrm>
          <a:prstGeom prst="line">
            <a:avLst/>
          </a:prstGeom>
        </p:spPr>
        <p:style>
          <a:lnRef idx="1">
            <a:schemeClr val="dk1"/>
          </a:lnRef>
          <a:fillRef idx="0">
            <a:schemeClr val="dk1"/>
          </a:fillRef>
          <a:effectRef idx="0">
            <a:schemeClr val="dk1"/>
          </a:effectRef>
          <a:fontRef idx="minor">
            <a:schemeClr val="tx1"/>
          </a:fontRef>
        </p:style>
      </p:cxnSp>
      <p:cxnSp>
        <p:nvCxnSpPr>
          <p:cNvPr id="28" name="Conector recto 27"/>
          <p:cNvCxnSpPr/>
          <p:nvPr/>
        </p:nvCxnSpPr>
        <p:spPr>
          <a:xfrm>
            <a:off x="2492675" y="1678335"/>
            <a:ext cx="0" cy="371939"/>
          </a:xfrm>
          <a:prstGeom prst="line">
            <a:avLst/>
          </a:prstGeom>
        </p:spPr>
        <p:style>
          <a:lnRef idx="1">
            <a:schemeClr val="dk1"/>
          </a:lnRef>
          <a:fillRef idx="0">
            <a:schemeClr val="dk1"/>
          </a:fillRef>
          <a:effectRef idx="0">
            <a:schemeClr val="dk1"/>
          </a:effectRef>
          <a:fontRef idx="minor">
            <a:schemeClr val="tx1"/>
          </a:fontRef>
        </p:style>
      </p:cxnSp>
      <p:cxnSp>
        <p:nvCxnSpPr>
          <p:cNvPr id="61" name="Conector recto 60"/>
          <p:cNvCxnSpPr>
            <a:endCxn id="7232" idx="3"/>
          </p:cNvCxnSpPr>
          <p:nvPr/>
        </p:nvCxnSpPr>
        <p:spPr>
          <a:xfrm flipH="1" flipV="1">
            <a:off x="5174056" y="1701176"/>
            <a:ext cx="1491558" cy="23267"/>
          </a:xfrm>
          <a:prstGeom prst="line">
            <a:avLst/>
          </a:prstGeom>
        </p:spPr>
        <p:style>
          <a:lnRef idx="1">
            <a:schemeClr val="dk1"/>
          </a:lnRef>
          <a:fillRef idx="0">
            <a:schemeClr val="dk1"/>
          </a:fillRef>
          <a:effectRef idx="0">
            <a:schemeClr val="dk1"/>
          </a:effectRef>
          <a:fontRef idx="minor">
            <a:schemeClr val="tx1"/>
          </a:fontRef>
        </p:style>
      </p:cxnSp>
      <p:cxnSp>
        <p:nvCxnSpPr>
          <p:cNvPr id="62" name="Conector recto 61"/>
          <p:cNvCxnSpPr/>
          <p:nvPr/>
        </p:nvCxnSpPr>
        <p:spPr>
          <a:xfrm>
            <a:off x="6665613" y="1724443"/>
            <a:ext cx="0" cy="371939"/>
          </a:xfrm>
          <a:prstGeom prst="line">
            <a:avLst/>
          </a:prstGeom>
        </p:spPr>
        <p:style>
          <a:lnRef idx="1">
            <a:schemeClr val="dk1"/>
          </a:lnRef>
          <a:fillRef idx="0">
            <a:schemeClr val="dk1"/>
          </a:fillRef>
          <a:effectRef idx="0">
            <a:schemeClr val="dk1"/>
          </a:effectRef>
          <a:fontRef idx="minor">
            <a:schemeClr val="tx1"/>
          </a:fontRef>
        </p:style>
      </p:cxnSp>
      <p:cxnSp>
        <p:nvCxnSpPr>
          <p:cNvPr id="64" name="Conector recto 63"/>
          <p:cNvCxnSpPr/>
          <p:nvPr/>
        </p:nvCxnSpPr>
        <p:spPr>
          <a:xfrm>
            <a:off x="8443432" y="1082517"/>
            <a:ext cx="0" cy="371939"/>
          </a:xfrm>
          <a:prstGeom prst="line">
            <a:avLst/>
          </a:prstGeom>
        </p:spPr>
        <p:style>
          <a:lnRef idx="1">
            <a:schemeClr val="dk1"/>
          </a:lnRef>
          <a:fillRef idx="0">
            <a:schemeClr val="dk1"/>
          </a:fillRef>
          <a:effectRef idx="0">
            <a:schemeClr val="dk1"/>
          </a:effectRef>
          <a:fontRef idx="minor">
            <a:schemeClr val="tx1"/>
          </a:fontRef>
        </p:style>
      </p:cxnSp>
      <p:cxnSp>
        <p:nvCxnSpPr>
          <p:cNvPr id="65" name="Google Shape;7262;p43"/>
          <p:cNvCxnSpPr/>
          <p:nvPr/>
        </p:nvCxnSpPr>
        <p:spPr>
          <a:xfrm rot="16200000" flipH="1">
            <a:off x="4403198" y="2346366"/>
            <a:ext cx="347938" cy="2"/>
          </a:xfrm>
          <a:prstGeom prst="bentConnector3">
            <a:avLst>
              <a:gd name="adj1" fmla="val 50000"/>
            </a:avLst>
          </a:prstGeom>
          <a:noFill/>
          <a:ln w="9525" cap="flat" cmpd="sng">
            <a:solidFill>
              <a:schemeClr val="lt2"/>
            </a:solidFill>
            <a:prstDash val="solid"/>
            <a:round/>
            <a:headEnd type="none" w="med" len="med"/>
            <a:tailEnd type="none" w="med" len="med"/>
          </a:ln>
        </p:spPr>
      </p:cxnSp>
      <p:sp>
        <p:nvSpPr>
          <p:cNvPr id="67" name="Google Shape;7250;p43"/>
          <p:cNvSpPr txBox="1"/>
          <p:nvPr/>
        </p:nvSpPr>
        <p:spPr>
          <a:xfrm>
            <a:off x="3684516" y="2473048"/>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a:solidFill>
                  <a:srgbClr val="00B0F0"/>
                </a:solidFill>
                <a:latin typeface="Domine"/>
                <a:ea typeface="Domine"/>
                <a:cs typeface="Domine"/>
                <a:sym typeface="Domine"/>
              </a:rPr>
              <a:t>Ecuador? </a:t>
            </a:r>
            <a:endParaRPr sz="2000" b="1" dirty="0">
              <a:solidFill>
                <a:srgbClr val="00B0F0"/>
              </a:solidFill>
              <a:latin typeface="Domine"/>
              <a:ea typeface="Domine"/>
              <a:cs typeface="Domine"/>
              <a:sym typeface="Domine"/>
            </a:endParaRPr>
          </a:p>
        </p:txBody>
      </p:sp>
      <p:sp>
        <p:nvSpPr>
          <p:cNvPr id="68" name="Google Shape;7249;p43"/>
          <p:cNvSpPr txBox="1"/>
          <p:nvPr/>
        </p:nvSpPr>
        <p:spPr>
          <a:xfrm>
            <a:off x="3761031" y="2962897"/>
            <a:ext cx="1784100" cy="643500"/>
          </a:xfrm>
          <a:prstGeom prst="rect">
            <a:avLst/>
          </a:prstGeom>
          <a:noFill/>
          <a:ln>
            <a:noFill/>
          </a:ln>
        </p:spPr>
        <p:txBody>
          <a:bodyPr spcFirstLastPara="1" wrap="square" lIns="91425" tIns="91425" rIns="91425" bIns="91425" anchor="t" anchorCtr="0">
            <a:noAutofit/>
          </a:bodyPr>
          <a:lstStyle/>
          <a:p>
            <a:pPr algn="ctr">
              <a:lnSpc>
                <a:spcPct val="115000"/>
              </a:lnSpc>
            </a:pPr>
            <a:r>
              <a:rPr lang="en-US" sz="1100" dirty="0"/>
              <a:t> 	</a:t>
            </a:r>
          </a:p>
          <a:p>
            <a:pPr algn="ctr">
              <a:lnSpc>
                <a:spcPct val="115000"/>
              </a:lnSpc>
            </a:pPr>
            <a:r>
              <a:rPr lang="en-US" sz="1100" dirty="0"/>
              <a:t>	</a:t>
            </a:r>
          </a:p>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70" name="Google Shape;7249;p43"/>
          <p:cNvSpPr txBox="1"/>
          <p:nvPr/>
        </p:nvSpPr>
        <p:spPr>
          <a:xfrm>
            <a:off x="3794181" y="2898433"/>
            <a:ext cx="1784100" cy="643500"/>
          </a:xfrm>
          <a:prstGeom prst="rect">
            <a:avLst/>
          </a:prstGeom>
          <a:noFill/>
          <a:ln>
            <a:noFill/>
          </a:ln>
        </p:spPr>
        <p:txBody>
          <a:bodyPr spcFirstLastPara="1" wrap="square" lIns="91425" tIns="91425" rIns="91425" bIns="91425" anchor="t" anchorCtr="0">
            <a:noAutofit/>
          </a:bodyPr>
          <a:lstStyle/>
          <a:p>
            <a:r>
              <a:rPr lang="en-US" sz="1100" b="1" dirty="0" err="1"/>
              <a:t>Mr</a:t>
            </a:r>
            <a:r>
              <a:rPr lang="en-US" sz="1100" b="1" dirty="0"/>
              <a:t> Edwin Pinto</a:t>
            </a:r>
            <a:r>
              <a:rPr lang="en-US" sz="1100" dirty="0"/>
              <a:t>, Director of Scientific Affairs and Fisheries Resources of the Permanent Commission of the South Pacific </a:t>
            </a:r>
          </a:p>
          <a:p>
            <a:r>
              <a:rPr lang="en-US" dirty="0"/>
              <a:t>	</a:t>
            </a:r>
          </a:p>
          <a:p>
            <a:pPr algn="ctr">
              <a:lnSpc>
                <a:spcPct val="115000"/>
              </a:lnSpc>
            </a:pPr>
            <a:r>
              <a:rPr lang="en-US" sz="1100" dirty="0"/>
              <a:t>	</a:t>
            </a:r>
            <a:endParaRPr dirty="0">
              <a:solidFill>
                <a:schemeClr val="dk1"/>
              </a:solidFill>
              <a:latin typeface="Barlow Medium"/>
              <a:ea typeface="Barlow Medium"/>
              <a:cs typeface="Barlow Medium"/>
              <a:sym typeface="Barlow Medium"/>
            </a:endParaRPr>
          </a:p>
        </p:txBody>
      </p:sp>
      <p:grpSp>
        <p:nvGrpSpPr>
          <p:cNvPr id="71" name="Google Shape;7495;p56"/>
          <p:cNvGrpSpPr/>
          <p:nvPr/>
        </p:nvGrpSpPr>
        <p:grpSpPr>
          <a:xfrm>
            <a:off x="4641901" y="1479563"/>
            <a:ext cx="446712" cy="443226"/>
            <a:chOff x="7509158" y="1434406"/>
            <a:chExt cx="471464" cy="467784"/>
          </a:xfrm>
        </p:grpSpPr>
        <p:sp>
          <p:nvSpPr>
            <p:cNvPr id="72" name="Google Shape;7496;p56"/>
            <p:cNvSpPr/>
            <p:nvPr/>
          </p:nvSpPr>
          <p:spPr>
            <a:xfrm>
              <a:off x="7617908" y="1771833"/>
              <a:ext cx="253966" cy="75404"/>
            </a:xfrm>
            <a:custGeom>
              <a:avLst/>
              <a:gdLst/>
              <a:ahLst/>
              <a:cxnLst/>
              <a:rect l="l" t="t" r="r" b="b"/>
              <a:pathLst>
                <a:path w="5042" h="1497" extrusionOk="0">
                  <a:moveTo>
                    <a:pt x="483" y="1"/>
                  </a:moveTo>
                  <a:cubicBezTo>
                    <a:pt x="376" y="1"/>
                    <a:pt x="286" y="63"/>
                    <a:pt x="242" y="152"/>
                  </a:cubicBezTo>
                  <a:lnTo>
                    <a:pt x="1" y="625"/>
                  </a:lnTo>
                  <a:cubicBezTo>
                    <a:pt x="402" y="679"/>
                    <a:pt x="715" y="1018"/>
                    <a:pt x="715" y="1437"/>
                  </a:cubicBezTo>
                  <a:cubicBezTo>
                    <a:pt x="715" y="1464"/>
                    <a:pt x="732" y="1482"/>
                    <a:pt x="750" y="1491"/>
                  </a:cubicBezTo>
                  <a:cubicBezTo>
                    <a:pt x="760" y="1494"/>
                    <a:pt x="769" y="1496"/>
                    <a:pt x="777" y="1496"/>
                  </a:cubicBezTo>
                  <a:cubicBezTo>
                    <a:pt x="808" y="1496"/>
                    <a:pt x="830" y="1472"/>
                    <a:pt x="830" y="1437"/>
                  </a:cubicBezTo>
                  <a:cubicBezTo>
                    <a:pt x="830" y="991"/>
                    <a:pt x="1196" y="625"/>
                    <a:pt x="1651" y="625"/>
                  </a:cubicBezTo>
                  <a:cubicBezTo>
                    <a:pt x="2097" y="625"/>
                    <a:pt x="2463" y="991"/>
                    <a:pt x="2463" y="1437"/>
                  </a:cubicBezTo>
                  <a:cubicBezTo>
                    <a:pt x="2463" y="1464"/>
                    <a:pt x="2481" y="1482"/>
                    <a:pt x="2499" y="1491"/>
                  </a:cubicBezTo>
                  <a:cubicBezTo>
                    <a:pt x="2508" y="1494"/>
                    <a:pt x="2517" y="1496"/>
                    <a:pt x="2526" y="1496"/>
                  </a:cubicBezTo>
                  <a:cubicBezTo>
                    <a:pt x="2557" y="1496"/>
                    <a:pt x="2579" y="1472"/>
                    <a:pt x="2579" y="1437"/>
                  </a:cubicBezTo>
                  <a:cubicBezTo>
                    <a:pt x="2579" y="991"/>
                    <a:pt x="2945" y="625"/>
                    <a:pt x="3400" y="625"/>
                  </a:cubicBezTo>
                  <a:cubicBezTo>
                    <a:pt x="3846" y="625"/>
                    <a:pt x="4212" y="991"/>
                    <a:pt x="4212" y="1437"/>
                  </a:cubicBezTo>
                  <a:cubicBezTo>
                    <a:pt x="4212" y="1464"/>
                    <a:pt x="4229" y="1482"/>
                    <a:pt x="4247" y="1491"/>
                  </a:cubicBezTo>
                  <a:cubicBezTo>
                    <a:pt x="4257" y="1494"/>
                    <a:pt x="4266" y="1496"/>
                    <a:pt x="4274" y="1496"/>
                  </a:cubicBezTo>
                  <a:cubicBezTo>
                    <a:pt x="4305" y="1496"/>
                    <a:pt x="4328" y="1472"/>
                    <a:pt x="4328" y="1437"/>
                  </a:cubicBezTo>
                  <a:cubicBezTo>
                    <a:pt x="4328" y="1027"/>
                    <a:pt x="4640" y="679"/>
                    <a:pt x="5041" y="625"/>
                  </a:cubicBezTo>
                  <a:lnTo>
                    <a:pt x="4809" y="152"/>
                  </a:lnTo>
                  <a:cubicBezTo>
                    <a:pt x="4765" y="63"/>
                    <a:pt x="4667" y="1"/>
                    <a:pt x="4559"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497;p56"/>
            <p:cNvSpPr/>
            <p:nvPr/>
          </p:nvSpPr>
          <p:spPr>
            <a:xfrm>
              <a:off x="7510972" y="1830262"/>
              <a:ext cx="468290" cy="71928"/>
            </a:xfrm>
            <a:custGeom>
              <a:avLst/>
              <a:gdLst/>
              <a:ahLst/>
              <a:cxnLst/>
              <a:rect l="l" t="t" r="r" b="b"/>
              <a:pathLst>
                <a:path w="9297" h="1428" extrusionOk="0">
                  <a:moveTo>
                    <a:pt x="277" y="0"/>
                  </a:moveTo>
                  <a:cubicBezTo>
                    <a:pt x="126" y="0"/>
                    <a:pt x="1" y="125"/>
                    <a:pt x="1" y="277"/>
                  </a:cubicBezTo>
                  <a:cubicBezTo>
                    <a:pt x="1" y="910"/>
                    <a:pt x="518" y="1428"/>
                    <a:pt x="1151" y="1428"/>
                  </a:cubicBezTo>
                  <a:cubicBezTo>
                    <a:pt x="1499" y="1428"/>
                    <a:pt x="1812" y="1267"/>
                    <a:pt x="2026" y="1017"/>
                  </a:cubicBezTo>
                  <a:cubicBezTo>
                    <a:pt x="2240" y="1267"/>
                    <a:pt x="2552" y="1428"/>
                    <a:pt x="2900" y="1428"/>
                  </a:cubicBezTo>
                  <a:cubicBezTo>
                    <a:pt x="3248" y="1428"/>
                    <a:pt x="3569" y="1267"/>
                    <a:pt x="3774" y="1017"/>
                  </a:cubicBezTo>
                  <a:cubicBezTo>
                    <a:pt x="3988" y="1267"/>
                    <a:pt x="4301" y="1428"/>
                    <a:pt x="4648" y="1428"/>
                  </a:cubicBezTo>
                  <a:cubicBezTo>
                    <a:pt x="4996" y="1428"/>
                    <a:pt x="5318" y="1267"/>
                    <a:pt x="5523" y="1017"/>
                  </a:cubicBezTo>
                  <a:cubicBezTo>
                    <a:pt x="5737" y="1267"/>
                    <a:pt x="6049" y="1428"/>
                    <a:pt x="6397" y="1428"/>
                  </a:cubicBezTo>
                  <a:cubicBezTo>
                    <a:pt x="6754" y="1428"/>
                    <a:pt x="7066" y="1267"/>
                    <a:pt x="7271" y="1017"/>
                  </a:cubicBezTo>
                  <a:cubicBezTo>
                    <a:pt x="7485" y="1267"/>
                    <a:pt x="7798" y="1428"/>
                    <a:pt x="8146" y="1428"/>
                  </a:cubicBezTo>
                  <a:cubicBezTo>
                    <a:pt x="8779" y="1428"/>
                    <a:pt x="9296" y="910"/>
                    <a:pt x="9296" y="277"/>
                  </a:cubicBezTo>
                  <a:cubicBezTo>
                    <a:pt x="9296" y="125"/>
                    <a:pt x="9171" y="0"/>
                    <a:pt x="9020" y="0"/>
                  </a:cubicBezTo>
                  <a:cubicBezTo>
                    <a:pt x="8877" y="0"/>
                    <a:pt x="8752" y="125"/>
                    <a:pt x="8752" y="277"/>
                  </a:cubicBezTo>
                  <a:cubicBezTo>
                    <a:pt x="8752" y="607"/>
                    <a:pt x="8485" y="884"/>
                    <a:pt x="8146" y="884"/>
                  </a:cubicBezTo>
                  <a:cubicBezTo>
                    <a:pt x="7815" y="884"/>
                    <a:pt x="7548" y="607"/>
                    <a:pt x="7548" y="277"/>
                  </a:cubicBezTo>
                  <a:cubicBezTo>
                    <a:pt x="7548" y="125"/>
                    <a:pt x="7423" y="0"/>
                    <a:pt x="7271" y="0"/>
                  </a:cubicBezTo>
                  <a:cubicBezTo>
                    <a:pt x="7129" y="0"/>
                    <a:pt x="7004" y="125"/>
                    <a:pt x="7004" y="277"/>
                  </a:cubicBezTo>
                  <a:cubicBezTo>
                    <a:pt x="7004" y="607"/>
                    <a:pt x="6736" y="884"/>
                    <a:pt x="6397" y="884"/>
                  </a:cubicBezTo>
                  <a:cubicBezTo>
                    <a:pt x="6067" y="884"/>
                    <a:pt x="5799" y="607"/>
                    <a:pt x="5799" y="277"/>
                  </a:cubicBezTo>
                  <a:cubicBezTo>
                    <a:pt x="5799" y="125"/>
                    <a:pt x="5674" y="0"/>
                    <a:pt x="5523" y="0"/>
                  </a:cubicBezTo>
                  <a:cubicBezTo>
                    <a:pt x="5371" y="0"/>
                    <a:pt x="5255" y="125"/>
                    <a:pt x="5255" y="277"/>
                  </a:cubicBezTo>
                  <a:cubicBezTo>
                    <a:pt x="5255" y="607"/>
                    <a:pt x="4979" y="884"/>
                    <a:pt x="4648" y="884"/>
                  </a:cubicBezTo>
                  <a:cubicBezTo>
                    <a:pt x="4318" y="884"/>
                    <a:pt x="4051" y="607"/>
                    <a:pt x="4051" y="277"/>
                  </a:cubicBezTo>
                  <a:cubicBezTo>
                    <a:pt x="4051" y="125"/>
                    <a:pt x="3926" y="0"/>
                    <a:pt x="3774" y="0"/>
                  </a:cubicBezTo>
                  <a:cubicBezTo>
                    <a:pt x="3623" y="0"/>
                    <a:pt x="3507" y="125"/>
                    <a:pt x="3507" y="277"/>
                  </a:cubicBezTo>
                  <a:cubicBezTo>
                    <a:pt x="3507" y="607"/>
                    <a:pt x="3230" y="884"/>
                    <a:pt x="2900" y="884"/>
                  </a:cubicBezTo>
                  <a:cubicBezTo>
                    <a:pt x="2570" y="884"/>
                    <a:pt x="2302" y="607"/>
                    <a:pt x="2302" y="277"/>
                  </a:cubicBezTo>
                  <a:cubicBezTo>
                    <a:pt x="2302" y="125"/>
                    <a:pt x="2177" y="0"/>
                    <a:pt x="2026" y="0"/>
                  </a:cubicBezTo>
                  <a:cubicBezTo>
                    <a:pt x="1874" y="0"/>
                    <a:pt x="1758" y="125"/>
                    <a:pt x="1758" y="277"/>
                  </a:cubicBezTo>
                  <a:cubicBezTo>
                    <a:pt x="1758" y="607"/>
                    <a:pt x="1482" y="884"/>
                    <a:pt x="1151" y="884"/>
                  </a:cubicBezTo>
                  <a:cubicBezTo>
                    <a:pt x="821" y="884"/>
                    <a:pt x="545" y="607"/>
                    <a:pt x="545" y="277"/>
                  </a:cubicBezTo>
                  <a:cubicBezTo>
                    <a:pt x="545" y="125"/>
                    <a:pt x="429" y="0"/>
                    <a:pt x="277"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98;p56"/>
            <p:cNvSpPr/>
            <p:nvPr/>
          </p:nvSpPr>
          <p:spPr>
            <a:xfrm>
              <a:off x="7671854" y="1506737"/>
              <a:ext cx="145620" cy="58480"/>
            </a:xfrm>
            <a:custGeom>
              <a:avLst/>
              <a:gdLst/>
              <a:ahLst/>
              <a:cxnLst/>
              <a:rect l="l" t="t" r="r" b="b"/>
              <a:pathLst>
                <a:path w="2891" h="1161" extrusionOk="0">
                  <a:moveTo>
                    <a:pt x="277" y="0"/>
                  </a:moveTo>
                  <a:cubicBezTo>
                    <a:pt x="125" y="0"/>
                    <a:pt x="0" y="125"/>
                    <a:pt x="0" y="277"/>
                  </a:cubicBezTo>
                  <a:lnTo>
                    <a:pt x="0" y="892"/>
                  </a:lnTo>
                  <a:cubicBezTo>
                    <a:pt x="0" y="1044"/>
                    <a:pt x="125" y="1160"/>
                    <a:pt x="277" y="1160"/>
                  </a:cubicBezTo>
                  <a:lnTo>
                    <a:pt x="2614" y="1160"/>
                  </a:lnTo>
                  <a:cubicBezTo>
                    <a:pt x="2766" y="1160"/>
                    <a:pt x="2891" y="1044"/>
                    <a:pt x="2891" y="892"/>
                  </a:cubicBezTo>
                  <a:lnTo>
                    <a:pt x="2891" y="277"/>
                  </a:lnTo>
                  <a:cubicBezTo>
                    <a:pt x="2891" y="125"/>
                    <a:pt x="2766" y="0"/>
                    <a:pt x="2614"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499;p56"/>
            <p:cNvSpPr/>
            <p:nvPr/>
          </p:nvSpPr>
          <p:spPr>
            <a:xfrm>
              <a:off x="7688476" y="1434406"/>
              <a:ext cx="112829" cy="44980"/>
            </a:xfrm>
            <a:custGeom>
              <a:avLst/>
              <a:gdLst/>
              <a:ahLst/>
              <a:cxnLst/>
              <a:rect l="l" t="t" r="r" b="b"/>
              <a:pathLst>
                <a:path w="2240" h="893" extrusionOk="0">
                  <a:moveTo>
                    <a:pt x="1124" y="0"/>
                  </a:moveTo>
                  <a:cubicBezTo>
                    <a:pt x="571" y="0"/>
                    <a:pt x="116" y="384"/>
                    <a:pt x="0" y="892"/>
                  </a:cubicBezTo>
                  <a:lnTo>
                    <a:pt x="2240" y="892"/>
                  </a:lnTo>
                  <a:cubicBezTo>
                    <a:pt x="2124" y="384"/>
                    <a:pt x="1669" y="0"/>
                    <a:pt x="1124"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500;p56"/>
            <p:cNvSpPr/>
            <p:nvPr/>
          </p:nvSpPr>
          <p:spPr>
            <a:xfrm>
              <a:off x="7690289" y="1592567"/>
              <a:ext cx="109655" cy="32388"/>
            </a:xfrm>
            <a:custGeom>
              <a:avLst/>
              <a:gdLst/>
              <a:ahLst/>
              <a:cxnLst/>
              <a:rect l="l" t="t" r="r" b="b"/>
              <a:pathLst>
                <a:path w="2177" h="643" extrusionOk="0">
                  <a:moveTo>
                    <a:pt x="125" y="0"/>
                  </a:moveTo>
                  <a:lnTo>
                    <a:pt x="0" y="643"/>
                  </a:lnTo>
                  <a:lnTo>
                    <a:pt x="2177" y="643"/>
                  </a:lnTo>
                  <a:lnTo>
                    <a:pt x="2043" y="0"/>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501;p56"/>
            <p:cNvSpPr/>
            <p:nvPr/>
          </p:nvSpPr>
          <p:spPr>
            <a:xfrm>
              <a:off x="7678150" y="1652306"/>
              <a:ext cx="133480" cy="31985"/>
            </a:xfrm>
            <a:custGeom>
              <a:avLst/>
              <a:gdLst/>
              <a:ahLst/>
              <a:cxnLst/>
              <a:rect l="l" t="t" r="r" b="b"/>
              <a:pathLst>
                <a:path w="2650" h="635" extrusionOk="0">
                  <a:moveTo>
                    <a:pt x="134" y="1"/>
                  </a:moveTo>
                  <a:lnTo>
                    <a:pt x="0" y="634"/>
                  </a:lnTo>
                  <a:lnTo>
                    <a:pt x="2650" y="634"/>
                  </a:lnTo>
                  <a:lnTo>
                    <a:pt x="2525" y="1"/>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502;p56"/>
            <p:cNvSpPr/>
            <p:nvPr/>
          </p:nvSpPr>
          <p:spPr>
            <a:xfrm>
              <a:off x="7666464" y="1712548"/>
              <a:ext cx="156852" cy="31935"/>
            </a:xfrm>
            <a:custGeom>
              <a:avLst/>
              <a:gdLst/>
              <a:ahLst/>
              <a:cxnLst/>
              <a:rect l="l" t="t" r="r" b="b"/>
              <a:pathLst>
                <a:path w="3114" h="634" extrusionOk="0">
                  <a:moveTo>
                    <a:pt x="125" y="0"/>
                  </a:moveTo>
                  <a:lnTo>
                    <a:pt x="72" y="268"/>
                  </a:lnTo>
                  <a:lnTo>
                    <a:pt x="0" y="634"/>
                  </a:lnTo>
                  <a:lnTo>
                    <a:pt x="3114" y="634"/>
                  </a:lnTo>
                  <a:lnTo>
                    <a:pt x="3042" y="268"/>
                  </a:lnTo>
                  <a:lnTo>
                    <a:pt x="2989" y="0"/>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503;p56"/>
            <p:cNvSpPr/>
            <p:nvPr/>
          </p:nvSpPr>
          <p:spPr>
            <a:xfrm>
              <a:off x="7509158" y="1477976"/>
              <a:ext cx="135344" cy="115650"/>
            </a:xfrm>
            <a:custGeom>
              <a:avLst/>
              <a:gdLst/>
              <a:ahLst/>
              <a:cxnLst/>
              <a:rect l="l" t="t" r="r" b="b"/>
              <a:pathLst>
                <a:path w="2687" h="2296" extrusionOk="0">
                  <a:moveTo>
                    <a:pt x="299" y="1"/>
                  </a:moveTo>
                  <a:cubicBezTo>
                    <a:pt x="179" y="1"/>
                    <a:pt x="67" y="78"/>
                    <a:pt x="37" y="206"/>
                  </a:cubicBezTo>
                  <a:cubicBezTo>
                    <a:pt x="1" y="348"/>
                    <a:pt x="81" y="500"/>
                    <a:pt x="224" y="536"/>
                  </a:cubicBezTo>
                  <a:lnTo>
                    <a:pt x="2472" y="1151"/>
                  </a:lnTo>
                  <a:lnTo>
                    <a:pt x="224" y="1758"/>
                  </a:lnTo>
                  <a:cubicBezTo>
                    <a:pt x="81" y="1802"/>
                    <a:pt x="1" y="1945"/>
                    <a:pt x="37" y="2097"/>
                  </a:cubicBezTo>
                  <a:cubicBezTo>
                    <a:pt x="66" y="2208"/>
                    <a:pt x="170" y="2295"/>
                    <a:pt x="292" y="2295"/>
                  </a:cubicBezTo>
                  <a:cubicBezTo>
                    <a:pt x="316" y="2295"/>
                    <a:pt x="341" y="2292"/>
                    <a:pt x="367" y="2284"/>
                  </a:cubicBezTo>
                  <a:lnTo>
                    <a:pt x="2686" y="1651"/>
                  </a:lnTo>
                  <a:lnTo>
                    <a:pt x="2686" y="643"/>
                  </a:lnTo>
                  <a:lnTo>
                    <a:pt x="367" y="9"/>
                  </a:lnTo>
                  <a:cubicBezTo>
                    <a:pt x="344" y="4"/>
                    <a:pt x="321" y="1"/>
                    <a:pt x="299"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7504;p56"/>
            <p:cNvSpPr/>
            <p:nvPr/>
          </p:nvSpPr>
          <p:spPr>
            <a:xfrm>
              <a:off x="7844825" y="1477976"/>
              <a:ext cx="135798" cy="115650"/>
            </a:xfrm>
            <a:custGeom>
              <a:avLst/>
              <a:gdLst/>
              <a:ahLst/>
              <a:cxnLst/>
              <a:rect l="l" t="t" r="r" b="b"/>
              <a:pathLst>
                <a:path w="2696" h="2296" extrusionOk="0">
                  <a:moveTo>
                    <a:pt x="2389" y="1"/>
                  </a:moveTo>
                  <a:cubicBezTo>
                    <a:pt x="2366" y="1"/>
                    <a:pt x="2343" y="4"/>
                    <a:pt x="2320" y="9"/>
                  </a:cubicBezTo>
                  <a:lnTo>
                    <a:pt x="1" y="643"/>
                  </a:lnTo>
                  <a:lnTo>
                    <a:pt x="1" y="1651"/>
                  </a:lnTo>
                  <a:lnTo>
                    <a:pt x="2320" y="2284"/>
                  </a:lnTo>
                  <a:cubicBezTo>
                    <a:pt x="2346" y="2292"/>
                    <a:pt x="2371" y="2295"/>
                    <a:pt x="2395" y="2295"/>
                  </a:cubicBezTo>
                  <a:cubicBezTo>
                    <a:pt x="2517" y="2295"/>
                    <a:pt x="2621" y="2208"/>
                    <a:pt x="2651" y="2097"/>
                  </a:cubicBezTo>
                  <a:cubicBezTo>
                    <a:pt x="2695" y="1945"/>
                    <a:pt x="2606" y="1802"/>
                    <a:pt x="2463" y="1758"/>
                  </a:cubicBezTo>
                  <a:lnTo>
                    <a:pt x="215" y="1151"/>
                  </a:lnTo>
                  <a:lnTo>
                    <a:pt x="2463" y="536"/>
                  </a:lnTo>
                  <a:cubicBezTo>
                    <a:pt x="2606" y="500"/>
                    <a:pt x="2695" y="348"/>
                    <a:pt x="2651" y="206"/>
                  </a:cubicBezTo>
                  <a:cubicBezTo>
                    <a:pt x="2620" y="78"/>
                    <a:pt x="2508" y="1"/>
                    <a:pt x="2389"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a:extLst>
              <a:ext uri="{FF2B5EF4-FFF2-40B4-BE49-F238E27FC236}">
                <a16:creationId xmlns:a16="http://schemas.microsoft.com/office/drawing/2014/main" id="{2F577FF1-8C84-2A7C-DA41-FADB52D56910}"/>
              </a:ext>
            </a:extLst>
          </p:cNvPr>
          <p:cNvSpPr/>
          <p:nvPr/>
        </p:nvSpPr>
        <p:spPr>
          <a:xfrm>
            <a:off x="4689460" y="3918857"/>
            <a:ext cx="2625740" cy="57270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rgbClr val="FF0000"/>
                </a:solidFill>
              </a:rPr>
              <a:t>Registration deadline: 10</a:t>
            </a:r>
            <a:r>
              <a:rPr lang="en-US" baseline="30000" dirty="0">
                <a:solidFill>
                  <a:srgbClr val="FF0000"/>
                </a:solidFill>
              </a:rPr>
              <a:t>th</a:t>
            </a:r>
            <a:r>
              <a:rPr lang="en-US" dirty="0">
                <a:solidFill>
                  <a:srgbClr val="FF0000"/>
                </a:solidFill>
              </a:rPr>
              <a:t> Feb</a:t>
            </a:r>
            <a:endParaRPr lang="fr-FR" dirty="0">
              <a:solidFill>
                <a:srgbClr val="FF0000"/>
              </a:solidFill>
            </a:endParaRPr>
          </a:p>
        </p:txBody>
      </p:sp>
    </p:spTree>
    <p:extLst>
      <p:ext uri="{BB962C8B-B14F-4D97-AF65-F5344CB8AC3E}">
        <p14:creationId xmlns:p14="http://schemas.microsoft.com/office/powerpoint/2010/main" val="385506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951"/>
        <p:cNvGrpSpPr/>
        <p:nvPr/>
      </p:nvGrpSpPr>
      <p:grpSpPr>
        <a:xfrm>
          <a:off x="0" y="0"/>
          <a:ext cx="0" cy="0"/>
          <a:chOff x="0" y="0"/>
          <a:chExt cx="0" cy="0"/>
        </a:xfrm>
      </p:grpSpPr>
      <p:sp>
        <p:nvSpPr>
          <p:cNvPr id="6952" name="Google Shape;6952;p28"/>
          <p:cNvSpPr txBox="1">
            <a:spLocks noGrp="1"/>
          </p:cNvSpPr>
          <p:nvPr>
            <p:ph type="title"/>
          </p:nvPr>
        </p:nvSpPr>
        <p:spPr>
          <a:xfrm>
            <a:off x="1230988" y="512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0070C0"/>
                </a:solidFill>
              </a:rPr>
              <a:t>Gender Balance</a:t>
            </a:r>
            <a:endParaRPr dirty="0">
              <a:solidFill>
                <a:srgbClr val="0070C0"/>
              </a:solidFill>
            </a:endParaRPr>
          </a:p>
        </p:txBody>
      </p:sp>
      <p:grpSp>
        <p:nvGrpSpPr>
          <p:cNvPr id="6953" name="Google Shape;6953;p28"/>
          <p:cNvGrpSpPr/>
          <p:nvPr/>
        </p:nvGrpSpPr>
        <p:grpSpPr>
          <a:xfrm>
            <a:off x="5421416" y="1741362"/>
            <a:ext cx="2159100" cy="1542575"/>
            <a:chOff x="4106050" y="1266425"/>
            <a:chExt cx="2159100" cy="1542575"/>
          </a:xfrm>
        </p:grpSpPr>
        <p:sp>
          <p:nvSpPr>
            <p:cNvPr id="6954" name="Google Shape;6954;p28"/>
            <p:cNvSpPr txBox="1"/>
            <p:nvPr/>
          </p:nvSpPr>
          <p:spPr>
            <a:xfrm>
              <a:off x="4106050" y="1936163"/>
              <a:ext cx="2159100" cy="4251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Women</a:t>
              </a:r>
              <a:endParaRPr sz="2000" b="1" dirty="0">
                <a:solidFill>
                  <a:schemeClr val="dk1"/>
                </a:solidFill>
                <a:latin typeface="Domine"/>
                <a:ea typeface="Domine"/>
                <a:cs typeface="Domine"/>
                <a:sym typeface="Domine"/>
              </a:endParaRPr>
            </a:p>
          </p:txBody>
        </p:sp>
        <p:sp>
          <p:nvSpPr>
            <p:cNvPr id="6955" name="Google Shape;6955;p28"/>
            <p:cNvSpPr txBox="1"/>
            <p:nvPr/>
          </p:nvSpPr>
          <p:spPr>
            <a:xfrm>
              <a:off x="4106050" y="2171200"/>
              <a:ext cx="2159100" cy="637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s-ES" dirty="0">
                  <a:solidFill>
                    <a:schemeClr val="dk1"/>
                  </a:solidFill>
                  <a:latin typeface="Barlow Medium"/>
                  <a:ea typeface="Barlow Medium"/>
                  <a:cs typeface="Barlow Medium"/>
                  <a:sym typeface="Barlow Medium"/>
                </a:rPr>
                <a:t>A total of 4 </a:t>
              </a:r>
              <a:r>
                <a:rPr lang="es-ES" dirty="0" err="1">
                  <a:solidFill>
                    <a:schemeClr val="dk1"/>
                  </a:solidFill>
                  <a:latin typeface="Barlow Medium"/>
                  <a:ea typeface="Barlow Medium"/>
                  <a:cs typeface="Barlow Medium"/>
                  <a:sym typeface="Barlow Medium"/>
                </a:rPr>
                <a:t>speakers</a:t>
              </a:r>
              <a:endParaRPr dirty="0">
                <a:solidFill>
                  <a:schemeClr val="dk1"/>
                </a:solidFill>
                <a:latin typeface="Barlow Medium"/>
                <a:ea typeface="Barlow Medium"/>
                <a:cs typeface="Barlow Medium"/>
                <a:sym typeface="Barlow Medium"/>
              </a:endParaRPr>
            </a:p>
          </p:txBody>
        </p:sp>
        <p:sp>
          <p:nvSpPr>
            <p:cNvPr id="6956" name="Google Shape;6956;p28"/>
            <p:cNvSpPr/>
            <p:nvPr/>
          </p:nvSpPr>
          <p:spPr>
            <a:xfrm>
              <a:off x="4667561" y="1266425"/>
              <a:ext cx="1035600" cy="5727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b="1" dirty="0">
                  <a:solidFill>
                    <a:schemeClr val="accent5"/>
                  </a:solidFill>
                  <a:latin typeface="Domine"/>
                  <a:ea typeface="Domine"/>
                  <a:cs typeface="Domine"/>
                  <a:sym typeface="Domine"/>
                </a:rPr>
                <a:t>45%</a:t>
              </a:r>
              <a:endParaRPr b="1" dirty="0">
                <a:solidFill>
                  <a:schemeClr val="accent5"/>
                </a:solidFill>
                <a:latin typeface="Domine"/>
                <a:ea typeface="Domine"/>
                <a:cs typeface="Domine"/>
                <a:sym typeface="Domine"/>
              </a:endParaRPr>
            </a:p>
          </p:txBody>
        </p:sp>
      </p:grpSp>
      <p:grpSp>
        <p:nvGrpSpPr>
          <p:cNvPr id="6957" name="Google Shape;6957;p28"/>
          <p:cNvGrpSpPr/>
          <p:nvPr/>
        </p:nvGrpSpPr>
        <p:grpSpPr>
          <a:xfrm>
            <a:off x="1656746" y="1741362"/>
            <a:ext cx="2159100" cy="1542575"/>
            <a:chOff x="6265150" y="1266425"/>
            <a:chExt cx="2159100" cy="1542575"/>
          </a:xfrm>
        </p:grpSpPr>
        <p:sp>
          <p:nvSpPr>
            <p:cNvPr id="6958" name="Google Shape;6958;p28"/>
            <p:cNvSpPr txBox="1"/>
            <p:nvPr/>
          </p:nvSpPr>
          <p:spPr>
            <a:xfrm>
              <a:off x="6265150" y="1936163"/>
              <a:ext cx="2159100" cy="4251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Men</a:t>
              </a:r>
              <a:endParaRPr sz="2000" b="1" dirty="0">
                <a:solidFill>
                  <a:schemeClr val="dk1"/>
                </a:solidFill>
                <a:latin typeface="Domine"/>
                <a:ea typeface="Domine"/>
                <a:cs typeface="Domine"/>
                <a:sym typeface="Domine"/>
              </a:endParaRPr>
            </a:p>
          </p:txBody>
        </p:sp>
        <p:sp>
          <p:nvSpPr>
            <p:cNvPr id="6959" name="Google Shape;6959;p28"/>
            <p:cNvSpPr txBox="1"/>
            <p:nvPr/>
          </p:nvSpPr>
          <p:spPr>
            <a:xfrm>
              <a:off x="6265150" y="2171200"/>
              <a:ext cx="2159100" cy="637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A total of 5 speakers</a:t>
              </a:r>
              <a:endParaRPr dirty="0">
                <a:solidFill>
                  <a:schemeClr val="dk1"/>
                </a:solidFill>
                <a:latin typeface="Barlow Medium"/>
                <a:ea typeface="Barlow Medium"/>
                <a:cs typeface="Barlow Medium"/>
                <a:sym typeface="Barlow Medium"/>
              </a:endParaRPr>
            </a:p>
          </p:txBody>
        </p:sp>
        <p:sp>
          <p:nvSpPr>
            <p:cNvPr id="6960" name="Google Shape;6960;p28"/>
            <p:cNvSpPr/>
            <p:nvPr/>
          </p:nvSpPr>
          <p:spPr>
            <a:xfrm>
              <a:off x="6826850" y="1266425"/>
              <a:ext cx="1035600" cy="5727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b="1" dirty="0">
                  <a:solidFill>
                    <a:schemeClr val="dk1"/>
                  </a:solidFill>
                  <a:latin typeface="Domine"/>
                  <a:ea typeface="Domine"/>
                  <a:cs typeface="Domine"/>
                  <a:sym typeface="Domine"/>
                </a:rPr>
                <a:t>55%</a:t>
              </a:r>
              <a:endParaRPr b="1" dirty="0">
                <a:solidFill>
                  <a:schemeClr val="dk1"/>
                </a:solidFill>
                <a:latin typeface="Domine"/>
                <a:ea typeface="Domine"/>
                <a:cs typeface="Domine"/>
                <a:sym typeface="Domine"/>
              </a:endParaRPr>
            </a:p>
          </p:txBody>
        </p:sp>
      </p:grpSp>
      <p:sp>
        <p:nvSpPr>
          <p:cNvPr id="6970" name="Google Shape;6970;p28"/>
          <p:cNvSpPr txBox="1"/>
          <p:nvPr/>
        </p:nvSpPr>
        <p:spPr>
          <a:xfrm>
            <a:off x="1021050" y="3691200"/>
            <a:ext cx="2904300" cy="748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sz="1200" b="1" u="sng" dirty="0">
              <a:solidFill>
                <a:schemeClr val="lt2"/>
              </a:solidFill>
              <a:highlight>
                <a:schemeClr val="accent3"/>
              </a:highlight>
              <a:latin typeface="Barlow Medium"/>
              <a:ea typeface="Barlow Medium"/>
              <a:cs typeface="Barlow Medium"/>
              <a:sym typeface="Barlow Medium"/>
            </a:endParaRPr>
          </a:p>
        </p:txBody>
      </p:sp>
    </p:spTree>
    <p:extLst>
      <p:ext uri="{BB962C8B-B14F-4D97-AF65-F5344CB8AC3E}">
        <p14:creationId xmlns:p14="http://schemas.microsoft.com/office/powerpoint/2010/main" val="12022700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308"/>
        <p:cNvGrpSpPr/>
        <p:nvPr/>
      </p:nvGrpSpPr>
      <p:grpSpPr>
        <a:xfrm>
          <a:off x="0" y="0"/>
          <a:ext cx="0" cy="0"/>
          <a:chOff x="0" y="0"/>
          <a:chExt cx="0" cy="0"/>
        </a:xfrm>
      </p:grpSpPr>
      <p:sp>
        <p:nvSpPr>
          <p:cNvPr id="7309" name="Google Shape;7309;p46"/>
          <p:cNvSpPr txBox="1">
            <a:spLocks noGrp="1"/>
          </p:cNvSpPr>
          <p:nvPr>
            <p:ph type="title"/>
          </p:nvPr>
        </p:nvSpPr>
        <p:spPr>
          <a:xfrm>
            <a:off x="5818293" y="31685"/>
            <a:ext cx="2911352" cy="7066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0" dirty="0">
                <a:solidFill>
                  <a:srgbClr val="0070C0"/>
                </a:solidFill>
              </a:rPr>
              <a:t>Part 3: Appreciation</a:t>
            </a:r>
            <a:endParaRPr b="0" dirty="0">
              <a:solidFill>
                <a:srgbClr val="0070C0"/>
              </a:solidFill>
            </a:endParaRPr>
          </a:p>
        </p:txBody>
      </p:sp>
      <p:sp>
        <p:nvSpPr>
          <p:cNvPr id="7310" name="Google Shape;7310;p46"/>
          <p:cNvSpPr txBox="1"/>
          <p:nvPr/>
        </p:nvSpPr>
        <p:spPr>
          <a:xfrm>
            <a:off x="5507027" y="1144501"/>
            <a:ext cx="3416968" cy="867600"/>
          </a:xfrm>
          <a:prstGeom prst="rect">
            <a:avLst/>
          </a:prstGeom>
          <a:noFill/>
          <a:ln>
            <a:noFill/>
          </a:ln>
        </p:spPr>
        <p:txBody>
          <a:bodyPr spcFirstLastPara="1" wrap="square" lIns="91425" tIns="91425" rIns="91425" bIns="91425" anchor="t" anchorCtr="0">
            <a:noAutofit/>
          </a:bodyPr>
          <a:lstStyle/>
          <a:p>
            <a:pPr>
              <a:lnSpc>
                <a:spcPct val="115000"/>
              </a:lnSpc>
            </a:pPr>
            <a:r>
              <a:rPr lang="en-US" sz="1200" dirty="0"/>
              <a:t>Official launching and acknowledgement of new cities and communities recognized as UNESCO IOC Tsunami Ready with experts and decision makers e.g. mayors and partners</a:t>
            </a:r>
            <a:r>
              <a:rPr lang="en-US" dirty="0"/>
              <a:t>. 	</a:t>
            </a:r>
          </a:p>
        </p:txBody>
      </p:sp>
      <p:graphicFrame>
        <p:nvGraphicFramePr>
          <p:cNvPr id="7325" name="Google Shape;7325;p46"/>
          <p:cNvGraphicFramePr/>
          <p:nvPr>
            <p:extLst>
              <p:ext uri="{D42A27DB-BD31-4B8C-83A1-F6EECF244321}">
                <p14:modId xmlns:p14="http://schemas.microsoft.com/office/powerpoint/2010/main" val="2748886247"/>
              </p:ext>
            </p:extLst>
          </p:nvPr>
        </p:nvGraphicFramePr>
        <p:xfrm>
          <a:off x="5434020" y="2502533"/>
          <a:ext cx="1521750" cy="893161"/>
        </p:xfrm>
        <a:graphic>
          <a:graphicData uri="http://schemas.openxmlformats.org/drawingml/2006/table">
            <a:tbl>
              <a:tblPr>
                <a:noFill/>
                <a:tableStyleId>{A686A492-17ED-4685-AF05-E541D5E8E220}</a:tableStyleId>
              </a:tblPr>
              <a:tblGrid>
                <a:gridCol w="382850">
                  <a:extLst>
                    <a:ext uri="{9D8B030D-6E8A-4147-A177-3AD203B41FA5}">
                      <a16:colId xmlns:a16="http://schemas.microsoft.com/office/drawing/2014/main" val="20000"/>
                    </a:ext>
                  </a:extLst>
                </a:gridCol>
                <a:gridCol w="1138900">
                  <a:extLst>
                    <a:ext uri="{9D8B030D-6E8A-4147-A177-3AD203B41FA5}">
                      <a16:colId xmlns:a16="http://schemas.microsoft.com/office/drawing/2014/main" val="20001"/>
                    </a:ext>
                  </a:extLst>
                </a:gridCol>
              </a:tblGrid>
              <a:tr h="223350">
                <a:tc>
                  <a:txBody>
                    <a:bodyPr/>
                    <a:lstStyle/>
                    <a:p>
                      <a:pPr marL="0" lvl="0" indent="0" algn="l" rtl="0">
                        <a:lnSpc>
                          <a:spcPct val="115000"/>
                        </a:lnSpc>
                        <a:spcBef>
                          <a:spcPts val="0"/>
                        </a:spcBef>
                        <a:spcAft>
                          <a:spcPts val="0"/>
                        </a:spcAft>
                        <a:buNone/>
                      </a:pP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dk2"/>
                    </a:solidFill>
                  </a:tcPr>
                </a:tc>
                <a:tc>
                  <a:txBody>
                    <a:bodyPr/>
                    <a:lstStyle/>
                    <a:p>
                      <a:pPr marL="0" lvl="0" indent="0" algn="l" rtl="0">
                        <a:lnSpc>
                          <a:spcPct val="115000"/>
                        </a:lnSpc>
                        <a:spcBef>
                          <a:spcPts val="0"/>
                        </a:spcBef>
                        <a:spcAft>
                          <a:spcPts val="0"/>
                        </a:spcAft>
                        <a:buNone/>
                      </a:pPr>
                      <a:r>
                        <a:rPr lang="es-ES" dirty="0">
                          <a:latin typeface="Barlow"/>
                          <a:ea typeface="Barlow"/>
                          <a:cs typeface="Barlow"/>
                          <a:sym typeface="Barlow"/>
                        </a:rPr>
                        <a:t>NEAMTWS 1. </a:t>
                      </a:r>
                      <a:r>
                        <a:rPr lang="es-ES">
                          <a:latin typeface="Barlow"/>
                          <a:ea typeface="Barlow"/>
                          <a:cs typeface="Barlow"/>
                          <a:sym typeface="Barlow"/>
                        </a:rPr>
                        <a:t>Türkiye.</a:t>
                      </a:r>
                      <a:endParaRPr lang="es-ES" dirty="0">
                        <a:latin typeface="Barlow"/>
                        <a:ea typeface="Barlow"/>
                        <a:cs typeface="Barlow"/>
                        <a:sym typeface="Barlow"/>
                      </a:endParaRPr>
                    </a:p>
                    <a:p>
                      <a:pPr marL="0" lvl="0" indent="0" algn="l" rtl="0">
                        <a:lnSpc>
                          <a:spcPct val="115000"/>
                        </a:lnSpc>
                        <a:spcBef>
                          <a:spcPts val="0"/>
                        </a:spcBef>
                        <a:spcAft>
                          <a:spcPts val="0"/>
                        </a:spcAft>
                        <a:buNone/>
                      </a:pPr>
                      <a:r>
                        <a:rPr lang="es-ES" dirty="0">
                          <a:latin typeface="Barlow"/>
                          <a:ea typeface="Barlow"/>
                          <a:cs typeface="Barlow"/>
                          <a:sym typeface="Barlow"/>
                        </a:rPr>
                        <a:t>2.</a:t>
                      </a:r>
                      <a:r>
                        <a:rPr lang="es-ES" baseline="0" dirty="0">
                          <a:latin typeface="Barlow"/>
                          <a:ea typeface="Barlow"/>
                          <a:cs typeface="Barlow"/>
                          <a:sym typeface="Barlow"/>
                        </a:rPr>
                        <a:t> France.</a:t>
                      </a: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7326" name="Google Shape;7326;p46"/>
          <p:cNvGraphicFramePr/>
          <p:nvPr>
            <p:extLst>
              <p:ext uri="{D42A27DB-BD31-4B8C-83A1-F6EECF244321}">
                <p14:modId xmlns:p14="http://schemas.microsoft.com/office/powerpoint/2010/main" val="3155313199"/>
              </p:ext>
            </p:extLst>
          </p:nvPr>
        </p:nvGraphicFramePr>
        <p:xfrm>
          <a:off x="7273969" y="2502533"/>
          <a:ext cx="1773875" cy="854046"/>
        </p:xfrm>
        <a:graphic>
          <a:graphicData uri="http://schemas.openxmlformats.org/drawingml/2006/table">
            <a:tbl>
              <a:tblPr>
                <a:noFill/>
                <a:tableStyleId>{A686A492-17ED-4685-AF05-E541D5E8E220}</a:tableStyleId>
              </a:tblPr>
              <a:tblGrid>
                <a:gridCol w="446281">
                  <a:extLst>
                    <a:ext uri="{9D8B030D-6E8A-4147-A177-3AD203B41FA5}">
                      <a16:colId xmlns:a16="http://schemas.microsoft.com/office/drawing/2014/main" val="20000"/>
                    </a:ext>
                  </a:extLst>
                </a:gridCol>
                <a:gridCol w="1327594">
                  <a:extLst>
                    <a:ext uri="{9D8B030D-6E8A-4147-A177-3AD203B41FA5}">
                      <a16:colId xmlns:a16="http://schemas.microsoft.com/office/drawing/2014/main" val="20001"/>
                    </a:ext>
                  </a:extLst>
                </a:gridCol>
              </a:tblGrid>
              <a:tr h="854046">
                <a:tc>
                  <a:txBody>
                    <a:bodyPr/>
                    <a:lstStyle/>
                    <a:p>
                      <a:pPr marL="0" lvl="0" indent="0" algn="l" rtl="0">
                        <a:lnSpc>
                          <a:spcPct val="115000"/>
                        </a:lnSpc>
                        <a:spcBef>
                          <a:spcPts val="0"/>
                        </a:spcBef>
                        <a:spcAft>
                          <a:spcPts val="0"/>
                        </a:spcAft>
                        <a:buNone/>
                      </a:pP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2"/>
                    </a:solidFill>
                  </a:tcPr>
                </a:tc>
                <a:tc>
                  <a:txBody>
                    <a:bodyPr/>
                    <a:lstStyle/>
                    <a:p>
                      <a:pPr marL="0" lvl="0" indent="0" algn="l" rtl="0">
                        <a:lnSpc>
                          <a:spcPct val="115000"/>
                        </a:lnSpc>
                        <a:spcBef>
                          <a:spcPts val="0"/>
                        </a:spcBef>
                        <a:spcAft>
                          <a:spcPts val="0"/>
                        </a:spcAft>
                        <a:buNone/>
                      </a:pPr>
                      <a:r>
                        <a:rPr lang="es-ES" dirty="0">
                          <a:latin typeface="Barlow"/>
                          <a:ea typeface="Barlow"/>
                          <a:cs typeface="Barlow"/>
                          <a:sym typeface="Barlow"/>
                        </a:rPr>
                        <a:t>CARIBE-EWS</a:t>
                      </a:r>
                    </a:p>
                    <a:p>
                      <a:pPr marL="0" lvl="0" indent="0" algn="l" rtl="0">
                        <a:lnSpc>
                          <a:spcPct val="115000"/>
                        </a:lnSpc>
                        <a:spcBef>
                          <a:spcPts val="0"/>
                        </a:spcBef>
                        <a:spcAft>
                          <a:spcPts val="0"/>
                        </a:spcAft>
                        <a:buNone/>
                      </a:pPr>
                      <a:r>
                        <a:rPr lang="es-ES" dirty="0">
                          <a:latin typeface="Barlow"/>
                          <a:ea typeface="Barlow"/>
                          <a:cs typeface="Barlow"/>
                          <a:sym typeface="Barlow"/>
                        </a:rPr>
                        <a:t>1. Dominica</a:t>
                      </a: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7327" name="Google Shape;7327;p46"/>
          <p:cNvGraphicFramePr/>
          <p:nvPr>
            <p:extLst>
              <p:ext uri="{D42A27DB-BD31-4B8C-83A1-F6EECF244321}">
                <p14:modId xmlns:p14="http://schemas.microsoft.com/office/powerpoint/2010/main" val="3551042487"/>
              </p:ext>
            </p:extLst>
          </p:nvPr>
        </p:nvGraphicFramePr>
        <p:xfrm>
          <a:off x="5434019" y="3612240"/>
          <a:ext cx="1642975" cy="893161"/>
        </p:xfrm>
        <a:graphic>
          <a:graphicData uri="http://schemas.openxmlformats.org/drawingml/2006/table">
            <a:tbl>
              <a:tblPr>
                <a:noFill/>
                <a:tableStyleId>{A686A492-17ED-4685-AF05-E541D5E8E220}</a:tableStyleId>
              </a:tblPr>
              <a:tblGrid>
                <a:gridCol w="413348">
                  <a:extLst>
                    <a:ext uri="{9D8B030D-6E8A-4147-A177-3AD203B41FA5}">
                      <a16:colId xmlns:a16="http://schemas.microsoft.com/office/drawing/2014/main" val="20000"/>
                    </a:ext>
                  </a:extLst>
                </a:gridCol>
                <a:gridCol w="1229627">
                  <a:extLst>
                    <a:ext uri="{9D8B030D-6E8A-4147-A177-3AD203B41FA5}">
                      <a16:colId xmlns:a16="http://schemas.microsoft.com/office/drawing/2014/main" val="20001"/>
                    </a:ext>
                  </a:extLst>
                </a:gridCol>
              </a:tblGrid>
              <a:tr h="223350">
                <a:tc>
                  <a:txBody>
                    <a:bodyPr/>
                    <a:lstStyle/>
                    <a:p>
                      <a:pPr marL="0" lvl="0" indent="0" algn="l" rtl="0">
                        <a:lnSpc>
                          <a:spcPct val="115000"/>
                        </a:lnSpc>
                        <a:spcBef>
                          <a:spcPts val="0"/>
                        </a:spcBef>
                        <a:spcAft>
                          <a:spcPts val="0"/>
                        </a:spcAft>
                        <a:buNone/>
                      </a:pP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3"/>
                    </a:solidFill>
                  </a:tcPr>
                </a:tc>
                <a:tc>
                  <a:txBody>
                    <a:bodyPr/>
                    <a:lstStyle/>
                    <a:p>
                      <a:pPr marL="0" lvl="0" indent="0" algn="l" rtl="0">
                        <a:lnSpc>
                          <a:spcPct val="115000"/>
                        </a:lnSpc>
                        <a:spcBef>
                          <a:spcPts val="0"/>
                        </a:spcBef>
                        <a:spcAft>
                          <a:spcPts val="0"/>
                        </a:spcAft>
                        <a:buNone/>
                      </a:pPr>
                      <a:r>
                        <a:rPr lang="es-ES" dirty="0">
                          <a:latin typeface="Barlow"/>
                          <a:ea typeface="Barlow"/>
                          <a:cs typeface="Barlow"/>
                          <a:sym typeface="Barlow"/>
                        </a:rPr>
                        <a:t>PTWS</a:t>
                      </a:r>
                    </a:p>
                    <a:p>
                      <a:pPr marL="342900" lvl="0" indent="-342900" algn="l" rtl="0">
                        <a:lnSpc>
                          <a:spcPct val="115000"/>
                        </a:lnSpc>
                        <a:spcBef>
                          <a:spcPts val="0"/>
                        </a:spcBef>
                        <a:spcAft>
                          <a:spcPts val="0"/>
                        </a:spcAft>
                        <a:buAutoNum type="arabicPeriod"/>
                      </a:pPr>
                      <a:r>
                        <a:rPr lang="es-ES" dirty="0" err="1">
                          <a:latin typeface="Barlow"/>
                          <a:ea typeface="Barlow"/>
                          <a:cs typeface="Barlow"/>
                          <a:sym typeface="Barlow"/>
                        </a:rPr>
                        <a:t>Fiji</a:t>
                      </a:r>
                      <a:r>
                        <a:rPr lang="es-ES" dirty="0">
                          <a:latin typeface="Barlow"/>
                          <a:ea typeface="Barlow"/>
                          <a:cs typeface="Barlow"/>
                          <a:sym typeface="Barlow"/>
                        </a:rPr>
                        <a:t>.</a:t>
                      </a:r>
                    </a:p>
                    <a:p>
                      <a:pPr marL="342900" lvl="0" indent="-342900" algn="l" rtl="0">
                        <a:lnSpc>
                          <a:spcPct val="115000"/>
                        </a:lnSpc>
                        <a:spcBef>
                          <a:spcPts val="0"/>
                        </a:spcBef>
                        <a:spcAft>
                          <a:spcPts val="0"/>
                        </a:spcAft>
                        <a:buAutoNum type="arabicPeriod"/>
                      </a:pPr>
                      <a:r>
                        <a:rPr lang="es-ES" dirty="0" err="1">
                          <a:latin typeface="Barlow"/>
                          <a:ea typeface="Barlow"/>
                          <a:cs typeface="Barlow"/>
                          <a:sym typeface="Barlow"/>
                        </a:rPr>
                        <a:t>Equador</a:t>
                      </a:r>
                      <a:r>
                        <a:rPr lang="es-ES" dirty="0">
                          <a:latin typeface="Barlow"/>
                          <a:ea typeface="Barlow"/>
                          <a:cs typeface="Barlow"/>
                          <a:sym typeface="Barlow"/>
                        </a:rPr>
                        <a:t> </a:t>
                      </a: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7328" name="Google Shape;7328;p46"/>
          <p:cNvGraphicFramePr/>
          <p:nvPr>
            <p:extLst>
              <p:ext uri="{D42A27DB-BD31-4B8C-83A1-F6EECF244321}">
                <p14:modId xmlns:p14="http://schemas.microsoft.com/office/powerpoint/2010/main" val="2715736915"/>
              </p:ext>
            </p:extLst>
          </p:nvPr>
        </p:nvGraphicFramePr>
        <p:xfrm>
          <a:off x="7147871" y="3612240"/>
          <a:ext cx="1722730" cy="647797"/>
        </p:xfrm>
        <a:graphic>
          <a:graphicData uri="http://schemas.openxmlformats.org/drawingml/2006/table">
            <a:tbl>
              <a:tblPr>
                <a:noFill/>
                <a:tableStyleId>{A686A492-17ED-4685-AF05-E541D5E8E220}</a:tableStyleId>
              </a:tblPr>
              <a:tblGrid>
                <a:gridCol w="323653">
                  <a:extLst>
                    <a:ext uri="{9D8B030D-6E8A-4147-A177-3AD203B41FA5}">
                      <a16:colId xmlns:a16="http://schemas.microsoft.com/office/drawing/2014/main" val="20000"/>
                    </a:ext>
                  </a:extLst>
                </a:gridCol>
                <a:gridCol w="1399077">
                  <a:extLst>
                    <a:ext uri="{9D8B030D-6E8A-4147-A177-3AD203B41FA5}">
                      <a16:colId xmlns:a16="http://schemas.microsoft.com/office/drawing/2014/main" val="20001"/>
                    </a:ext>
                  </a:extLst>
                </a:gridCol>
              </a:tblGrid>
              <a:tr h="223350">
                <a:tc>
                  <a:txBody>
                    <a:bodyPr/>
                    <a:lstStyle/>
                    <a:p>
                      <a:pPr marL="0" lvl="0" indent="0" algn="l" rtl="0">
                        <a:lnSpc>
                          <a:spcPct val="115000"/>
                        </a:lnSpc>
                        <a:spcBef>
                          <a:spcPts val="0"/>
                        </a:spcBef>
                        <a:spcAft>
                          <a:spcPts val="0"/>
                        </a:spcAft>
                        <a:buNone/>
                      </a:pP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4"/>
                    </a:solidFill>
                  </a:tcPr>
                </a:tc>
                <a:tc>
                  <a:txBody>
                    <a:bodyPr/>
                    <a:lstStyle/>
                    <a:p>
                      <a:pPr marL="0" lvl="0" indent="0" algn="l" rtl="0">
                        <a:lnSpc>
                          <a:spcPct val="115000"/>
                        </a:lnSpc>
                        <a:spcBef>
                          <a:spcPts val="0"/>
                        </a:spcBef>
                        <a:spcAft>
                          <a:spcPts val="0"/>
                        </a:spcAft>
                        <a:buNone/>
                      </a:pPr>
                      <a:r>
                        <a:rPr lang="es-ES" dirty="0">
                          <a:latin typeface="Barlow"/>
                          <a:ea typeface="Barlow"/>
                          <a:cs typeface="Barlow"/>
                          <a:sym typeface="Barlow"/>
                        </a:rPr>
                        <a:t>IOTWMS </a:t>
                      </a:r>
                    </a:p>
                    <a:p>
                      <a:pPr marL="0" lvl="0" indent="0" algn="l" rtl="0">
                        <a:lnSpc>
                          <a:spcPct val="115000"/>
                        </a:lnSpc>
                        <a:spcBef>
                          <a:spcPts val="0"/>
                        </a:spcBef>
                        <a:spcAft>
                          <a:spcPts val="0"/>
                        </a:spcAft>
                        <a:buNone/>
                      </a:pPr>
                      <a:r>
                        <a:rPr lang="es-ES" dirty="0">
                          <a:latin typeface="Barlow"/>
                          <a:ea typeface="Barlow"/>
                          <a:cs typeface="Barlow"/>
                          <a:sym typeface="Barlow"/>
                        </a:rPr>
                        <a:t>1. Indonesia.</a:t>
                      </a: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pic>
        <p:nvPicPr>
          <p:cNvPr id="6" name="Picture 5" descr="A group of men holding signs&#10;&#10;Description automatically generated">
            <a:extLst>
              <a:ext uri="{FF2B5EF4-FFF2-40B4-BE49-F238E27FC236}">
                <a16:creationId xmlns:a16="http://schemas.microsoft.com/office/drawing/2014/main" id="{40844438-B3B2-09F6-4400-4508C0F94A4A}"/>
              </a:ext>
            </a:extLst>
          </p:cNvPr>
          <p:cNvPicPr>
            <a:picLocks noChangeAspect="1"/>
          </p:cNvPicPr>
          <p:nvPr/>
        </p:nvPicPr>
        <p:blipFill rotWithShape="1">
          <a:blip r:embed="rId3"/>
          <a:srcRect l="25837" r="5804"/>
          <a:stretch/>
        </p:blipFill>
        <p:spPr>
          <a:xfrm>
            <a:off x="43047" y="15606"/>
            <a:ext cx="5355533" cy="5222993"/>
          </a:xfrm>
          <a:prstGeom prst="rect">
            <a:avLst/>
          </a:prstGeom>
        </p:spPr>
      </p:pic>
    </p:spTree>
    <p:extLst>
      <p:ext uri="{BB962C8B-B14F-4D97-AF65-F5344CB8AC3E}">
        <p14:creationId xmlns:p14="http://schemas.microsoft.com/office/powerpoint/2010/main" val="380960357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197"/>
        <p:cNvGrpSpPr/>
        <p:nvPr/>
      </p:nvGrpSpPr>
      <p:grpSpPr>
        <a:xfrm>
          <a:off x="0" y="0"/>
          <a:ext cx="0" cy="0"/>
          <a:chOff x="0" y="0"/>
          <a:chExt cx="0" cy="0"/>
        </a:xfrm>
      </p:grpSpPr>
      <p:sp>
        <p:nvSpPr>
          <p:cNvPr id="7198" name="Google Shape;7198;p40"/>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0070C0"/>
                </a:solidFill>
              </a:rPr>
              <a:t>Part 4: Key Messages</a:t>
            </a:r>
            <a:endParaRPr dirty="0">
              <a:solidFill>
                <a:srgbClr val="0070C0"/>
              </a:solidFill>
            </a:endParaRPr>
          </a:p>
        </p:txBody>
      </p:sp>
      <p:sp>
        <p:nvSpPr>
          <p:cNvPr id="7207" name="Google Shape;7207;p40"/>
          <p:cNvSpPr txBox="1"/>
          <p:nvPr/>
        </p:nvSpPr>
        <p:spPr>
          <a:xfrm>
            <a:off x="5818294" y="1727137"/>
            <a:ext cx="2791078" cy="3359213"/>
          </a:xfrm>
          <a:prstGeom prst="rect">
            <a:avLst/>
          </a:prstGeom>
          <a:noFill/>
          <a:ln>
            <a:noFill/>
          </a:ln>
        </p:spPr>
        <p:txBody>
          <a:bodyPr spcFirstLastPara="1" wrap="square" lIns="91425" tIns="91425" rIns="91425" bIns="91425" anchor="t" anchorCtr="0">
            <a:noAutofit/>
          </a:bodyPr>
          <a:lstStyle/>
          <a:p>
            <a:pPr>
              <a:lnSpc>
                <a:spcPct val="115000"/>
              </a:lnSpc>
            </a:pPr>
            <a:r>
              <a:rPr lang="en-US" dirty="0"/>
              <a:t>Highlight and call for new countries and communities to join the Tsunami Ready Progamme or similar initiatives to build coastal resilience to tsunami risks.</a:t>
            </a:r>
          </a:p>
          <a:p>
            <a:pPr>
              <a:lnSpc>
                <a:spcPct val="115000"/>
              </a:lnSpc>
            </a:pPr>
            <a:endParaRPr lang="en-US" dirty="0"/>
          </a:p>
          <a:p>
            <a:pPr>
              <a:lnSpc>
                <a:spcPct val="115000"/>
              </a:lnSpc>
            </a:pPr>
            <a:r>
              <a:rPr lang="en-US" dirty="0"/>
              <a:t>Tsunami Coalition Chair? 	</a:t>
            </a:r>
          </a:p>
          <a:p>
            <a:pPr marL="0" lvl="0" indent="0" algn="l"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13" name="Rectángulo 12"/>
          <p:cNvSpPr/>
          <p:nvPr/>
        </p:nvSpPr>
        <p:spPr>
          <a:xfrm>
            <a:off x="1538535" y="1486239"/>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J</a:t>
            </a:r>
            <a:endParaRPr lang="en-US" dirty="0"/>
          </a:p>
        </p:txBody>
      </p:sp>
      <p:sp>
        <p:nvSpPr>
          <p:cNvPr id="14" name="Rectángulo 13"/>
          <p:cNvSpPr/>
          <p:nvPr/>
        </p:nvSpPr>
        <p:spPr>
          <a:xfrm>
            <a:off x="1538536" y="1831743"/>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O</a:t>
            </a:r>
            <a:endParaRPr lang="en-US" dirty="0"/>
          </a:p>
        </p:txBody>
      </p:sp>
      <p:sp>
        <p:nvSpPr>
          <p:cNvPr id="15" name="Rectángulo 14"/>
          <p:cNvSpPr/>
          <p:nvPr/>
        </p:nvSpPr>
        <p:spPr>
          <a:xfrm>
            <a:off x="1538535" y="2170205"/>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I</a:t>
            </a:r>
            <a:endParaRPr lang="en-US" dirty="0"/>
          </a:p>
        </p:txBody>
      </p:sp>
      <p:sp>
        <p:nvSpPr>
          <p:cNvPr id="16" name="Rectángulo 15"/>
          <p:cNvSpPr/>
          <p:nvPr/>
        </p:nvSpPr>
        <p:spPr>
          <a:xfrm>
            <a:off x="1538535" y="2499873"/>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N</a:t>
            </a:r>
            <a:endParaRPr lang="en-US" dirty="0"/>
          </a:p>
        </p:txBody>
      </p:sp>
      <p:sp>
        <p:nvSpPr>
          <p:cNvPr id="17" name="Rectángulo 16"/>
          <p:cNvSpPr/>
          <p:nvPr/>
        </p:nvSpPr>
        <p:spPr>
          <a:xfrm>
            <a:off x="856961" y="2496727"/>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S</a:t>
            </a:r>
            <a:endParaRPr lang="en-US" dirty="0"/>
          </a:p>
        </p:txBody>
      </p:sp>
      <p:sp>
        <p:nvSpPr>
          <p:cNvPr id="18" name="Rectángulo 17"/>
          <p:cNvSpPr/>
          <p:nvPr/>
        </p:nvSpPr>
        <p:spPr>
          <a:xfrm>
            <a:off x="2237259" y="2499433"/>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a:p>
            <a:pPr algn="ctr"/>
            <a:r>
              <a:rPr lang="es-ES" dirty="0">
                <a:solidFill>
                  <a:schemeClr val="tx1"/>
                </a:solidFill>
              </a:rPr>
              <a:t>M</a:t>
            </a:r>
          </a:p>
          <a:p>
            <a:pPr algn="ctr"/>
            <a:endParaRPr lang="en-US" dirty="0"/>
          </a:p>
        </p:txBody>
      </p:sp>
      <p:sp>
        <p:nvSpPr>
          <p:cNvPr id="19" name="Rectángulo 18"/>
          <p:cNvSpPr/>
          <p:nvPr/>
        </p:nvSpPr>
        <p:spPr>
          <a:xfrm>
            <a:off x="1878929" y="2497548"/>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A</a:t>
            </a:r>
            <a:endParaRPr lang="en-US" dirty="0"/>
          </a:p>
        </p:txBody>
      </p:sp>
      <p:sp>
        <p:nvSpPr>
          <p:cNvPr id="20" name="Rectángulo 19"/>
          <p:cNvSpPr/>
          <p:nvPr/>
        </p:nvSpPr>
        <p:spPr>
          <a:xfrm>
            <a:off x="516567" y="2492370"/>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ángulo 22"/>
          <p:cNvSpPr/>
          <p:nvPr/>
        </p:nvSpPr>
        <p:spPr>
          <a:xfrm>
            <a:off x="516174" y="2492370"/>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T</a:t>
            </a:r>
            <a:endParaRPr lang="en-US" dirty="0"/>
          </a:p>
        </p:txBody>
      </p:sp>
      <p:sp>
        <p:nvSpPr>
          <p:cNvPr id="24" name="Rectángulo 23"/>
          <p:cNvSpPr/>
          <p:nvPr/>
        </p:nvSpPr>
        <p:spPr>
          <a:xfrm>
            <a:off x="1197551" y="2492369"/>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U</a:t>
            </a:r>
            <a:endParaRPr lang="en-US" dirty="0"/>
          </a:p>
        </p:txBody>
      </p:sp>
      <p:sp>
        <p:nvSpPr>
          <p:cNvPr id="25" name="Rectángulo 24"/>
          <p:cNvSpPr/>
          <p:nvPr/>
        </p:nvSpPr>
        <p:spPr>
          <a:xfrm>
            <a:off x="2577653" y="2499433"/>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I</a:t>
            </a:r>
            <a:endParaRPr lang="en-US" dirty="0"/>
          </a:p>
        </p:txBody>
      </p:sp>
      <p:sp>
        <p:nvSpPr>
          <p:cNvPr id="26" name="Rectángulo 25"/>
          <p:cNvSpPr/>
          <p:nvPr/>
        </p:nvSpPr>
        <p:spPr>
          <a:xfrm>
            <a:off x="3958344" y="2509275"/>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D</a:t>
            </a:r>
            <a:endParaRPr lang="en-US" dirty="0"/>
          </a:p>
        </p:txBody>
      </p:sp>
      <p:sp>
        <p:nvSpPr>
          <p:cNvPr id="27" name="Rectángulo 26"/>
          <p:cNvSpPr/>
          <p:nvPr/>
        </p:nvSpPr>
        <p:spPr>
          <a:xfrm>
            <a:off x="3276770" y="2506129"/>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E</a:t>
            </a:r>
            <a:endParaRPr lang="en-US" dirty="0"/>
          </a:p>
        </p:txBody>
      </p:sp>
      <p:sp>
        <p:nvSpPr>
          <p:cNvPr id="28" name="Rectángulo 27"/>
          <p:cNvSpPr/>
          <p:nvPr/>
        </p:nvSpPr>
        <p:spPr>
          <a:xfrm>
            <a:off x="4298738" y="2506950"/>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Y</a:t>
            </a:r>
            <a:endParaRPr lang="en-US" dirty="0"/>
          </a:p>
        </p:txBody>
      </p:sp>
      <p:sp>
        <p:nvSpPr>
          <p:cNvPr id="29" name="Rectángulo 28"/>
          <p:cNvSpPr/>
          <p:nvPr/>
        </p:nvSpPr>
        <p:spPr>
          <a:xfrm>
            <a:off x="2936376" y="2501772"/>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ángulo 29"/>
          <p:cNvSpPr/>
          <p:nvPr/>
        </p:nvSpPr>
        <p:spPr>
          <a:xfrm>
            <a:off x="2935983" y="2501772"/>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R</a:t>
            </a:r>
            <a:endParaRPr lang="en-US" dirty="0"/>
          </a:p>
        </p:txBody>
      </p:sp>
      <p:sp>
        <p:nvSpPr>
          <p:cNvPr id="31" name="Rectángulo 30"/>
          <p:cNvSpPr/>
          <p:nvPr/>
        </p:nvSpPr>
        <p:spPr>
          <a:xfrm>
            <a:off x="3617360" y="2501771"/>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A</a:t>
            </a:r>
            <a:endParaRPr lang="en-US" dirty="0"/>
          </a:p>
        </p:txBody>
      </p:sp>
      <p:sp>
        <p:nvSpPr>
          <p:cNvPr id="32" name="Rectángulo 31"/>
          <p:cNvSpPr/>
          <p:nvPr/>
        </p:nvSpPr>
        <p:spPr>
          <a:xfrm>
            <a:off x="3617360" y="2854420"/>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L</a:t>
            </a:r>
            <a:endParaRPr lang="en-US" dirty="0"/>
          </a:p>
        </p:txBody>
      </p:sp>
      <p:sp>
        <p:nvSpPr>
          <p:cNvPr id="33" name="Rectángulo 32"/>
          <p:cNvSpPr/>
          <p:nvPr/>
        </p:nvSpPr>
        <p:spPr>
          <a:xfrm>
            <a:off x="3617361" y="3199924"/>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L</a:t>
            </a:r>
            <a:endParaRPr lang="en-US" dirty="0"/>
          </a:p>
        </p:txBody>
      </p:sp>
      <p:sp>
        <p:nvSpPr>
          <p:cNvPr id="34" name="Rectángulo 33"/>
          <p:cNvSpPr/>
          <p:nvPr/>
        </p:nvSpPr>
        <p:spPr>
          <a:xfrm>
            <a:off x="3617360" y="2144405"/>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dirty="0">
                <a:solidFill>
                  <a:schemeClr val="tx1"/>
                </a:solidFill>
              </a:rPr>
              <a:t>C</a:t>
            </a:r>
            <a:endParaRPr lang="en-US" dirty="0">
              <a:solidFill>
                <a:schemeClr val="tx1"/>
              </a:solidFill>
            </a:endParaRPr>
          </a:p>
        </p:txBody>
      </p:sp>
      <p:sp>
        <p:nvSpPr>
          <p:cNvPr id="35" name="Rectángulo 34"/>
          <p:cNvSpPr/>
          <p:nvPr/>
        </p:nvSpPr>
        <p:spPr>
          <a:xfrm>
            <a:off x="515781" y="2838482"/>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O</a:t>
            </a:r>
            <a:endParaRPr lang="en-US" dirty="0"/>
          </a:p>
        </p:txBody>
      </p:sp>
    </p:spTree>
    <p:extLst>
      <p:ext uri="{BB962C8B-B14F-4D97-AF65-F5344CB8AC3E}">
        <p14:creationId xmlns:p14="http://schemas.microsoft.com/office/powerpoint/2010/main" val="78896491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F55641-3041-DC05-5D6A-D1010F091D1D}"/>
              </a:ext>
            </a:extLst>
          </p:cNvPr>
          <p:cNvSpPr>
            <a:spLocks noGrp="1"/>
          </p:cNvSpPr>
          <p:nvPr>
            <p:ph type="title"/>
          </p:nvPr>
        </p:nvSpPr>
        <p:spPr/>
        <p:txBody>
          <a:bodyPr/>
          <a:lstStyle/>
          <a:p>
            <a:r>
              <a:rPr lang="en-US" dirty="0">
                <a:solidFill>
                  <a:srgbClr val="0070C0"/>
                </a:solidFill>
              </a:rPr>
              <a:t>Modality of Financing/Sponsoring event</a:t>
            </a:r>
            <a:br>
              <a:rPr lang="en-US" dirty="0"/>
            </a:br>
            <a:br>
              <a:rPr lang="en-US" dirty="0"/>
            </a:br>
            <a:br>
              <a:rPr lang="en-US" dirty="0"/>
            </a:br>
            <a:br>
              <a:rPr lang="en-US" dirty="0"/>
            </a:br>
            <a:endParaRPr lang="fr-FR" dirty="0"/>
          </a:p>
        </p:txBody>
      </p:sp>
      <p:sp>
        <p:nvSpPr>
          <p:cNvPr id="3" name="Google Shape;6910;p25">
            <a:extLst>
              <a:ext uri="{FF2B5EF4-FFF2-40B4-BE49-F238E27FC236}">
                <a16:creationId xmlns:a16="http://schemas.microsoft.com/office/drawing/2014/main" id="{3937633B-72E9-AD6D-F301-3DDDD3F4D7E6}"/>
              </a:ext>
            </a:extLst>
          </p:cNvPr>
          <p:cNvSpPr txBox="1">
            <a:spLocks/>
          </p:cNvSpPr>
          <p:nvPr/>
        </p:nvSpPr>
        <p:spPr>
          <a:xfrm>
            <a:off x="977336" y="1160936"/>
            <a:ext cx="7704000" cy="306118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endParaRPr lang="en-US" dirty="0"/>
          </a:p>
          <a:p>
            <a:pPr marL="438150" indent="-285750">
              <a:buFont typeface="Courier New" panose="02070309020205020404" pitchFamily="49" charset="0"/>
              <a:buChar char="o"/>
            </a:pPr>
            <a:r>
              <a:rPr lang="en-US" dirty="0"/>
              <a:t>Respective IOC/ICG regions </a:t>
            </a:r>
          </a:p>
          <a:p>
            <a:pPr marL="438150" indent="-285750">
              <a:buFont typeface="Courier New" panose="02070309020205020404" pitchFamily="49" charset="0"/>
              <a:buChar char="o"/>
            </a:pPr>
            <a:endParaRPr lang="en-US" dirty="0"/>
          </a:p>
          <a:p>
            <a:pPr marL="438150" indent="-285750">
              <a:buFont typeface="Courier New" panose="02070309020205020404" pitchFamily="49" charset="0"/>
              <a:buChar char="o"/>
            </a:pPr>
            <a:r>
              <a:rPr lang="en-US" sz="1400" dirty="0"/>
              <a:t>Respective Organisation e.g. BMKG</a:t>
            </a:r>
          </a:p>
          <a:p>
            <a:pPr marL="438150" indent="-285750">
              <a:buFont typeface="Courier New" panose="02070309020205020404" pitchFamily="49" charset="0"/>
              <a:buChar char="o"/>
            </a:pPr>
            <a:endParaRPr lang="en-US" sz="1400" dirty="0"/>
          </a:p>
          <a:p>
            <a:pPr marL="438150" indent="-285750">
              <a:buFont typeface="Courier New" panose="02070309020205020404" pitchFamily="49" charset="0"/>
              <a:buChar char="o"/>
            </a:pPr>
            <a:r>
              <a:rPr lang="en-US" sz="1400" dirty="0"/>
              <a:t>Scientific Affairs and Fisheries Resources of the Permanent Commission of the South Pacific</a:t>
            </a:r>
          </a:p>
          <a:p>
            <a:pPr marL="438150" indent="-285750">
              <a:buFont typeface="Courier New" panose="02070309020205020404" pitchFamily="49" charset="0"/>
              <a:buChar char="o"/>
            </a:pPr>
            <a:endParaRPr lang="en-US" sz="1400" dirty="0"/>
          </a:p>
          <a:p>
            <a:pPr marL="438150" indent="-285750">
              <a:buFont typeface="Courier New" panose="02070309020205020404" pitchFamily="49" charset="0"/>
              <a:buChar char="o"/>
            </a:pPr>
            <a:r>
              <a:rPr lang="en-US" sz="1400" dirty="0"/>
              <a:t>DG-ECHO</a:t>
            </a:r>
          </a:p>
          <a:p>
            <a:pPr marL="438150" indent="-285750">
              <a:buFont typeface="Courier New" panose="02070309020205020404" pitchFamily="49" charset="0"/>
              <a:buChar char="o"/>
            </a:pPr>
            <a:endParaRPr lang="en-US" sz="1400" dirty="0"/>
          </a:p>
          <a:p>
            <a:pPr marL="438150" indent="-285750">
              <a:buFont typeface="Courier New" panose="02070309020205020404" pitchFamily="49" charset="0"/>
              <a:buChar char="o"/>
            </a:pPr>
            <a:r>
              <a:rPr lang="en-US" dirty="0"/>
              <a:t>UNDRR</a:t>
            </a:r>
            <a:r>
              <a:rPr lang="en-US" sz="1400" dirty="0"/>
              <a:t> ?</a:t>
            </a:r>
          </a:p>
          <a:p>
            <a:pPr marL="152400"/>
            <a:endParaRPr lang="en-US" dirty="0"/>
          </a:p>
          <a:p>
            <a:pPr marL="152400"/>
            <a:endParaRPr lang="en-US" dirty="0"/>
          </a:p>
          <a:p>
            <a:pPr marL="152400"/>
            <a:r>
              <a:rPr lang="en-US" dirty="0"/>
              <a:t>	</a:t>
            </a:r>
          </a:p>
          <a:p>
            <a:pPr marL="139700">
              <a:buClr>
                <a:schemeClr val="dk1"/>
              </a:buClr>
              <a:buSzPts val="1400"/>
            </a:pPr>
            <a:endParaRPr lang="en-US" dirty="0">
              <a:latin typeface="Barlow Medium"/>
              <a:ea typeface="Barlow Medium"/>
              <a:cs typeface="Barlow Medium"/>
              <a:sym typeface="Barlow Medium"/>
            </a:endParaRPr>
          </a:p>
        </p:txBody>
      </p:sp>
    </p:spTree>
    <p:extLst>
      <p:ext uri="{BB962C8B-B14F-4D97-AF65-F5344CB8AC3E}">
        <p14:creationId xmlns:p14="http://schemas.microsoft.com/office/powerpoint/2010/main" val="23516136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p:cNvSpPr txBox="1">
            <a:spLocks/>
          </p:cNvSpPr>
          <p:nvPr/>
        </p:nvSpPr>
        <p:spPr>
          <a:xfrm>
            <a:off x="586650" y="1356169"/>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1pPr>
            <a:lvl2pPr marR="0" lvl="1"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2pPr>
            <a:lvl3pPr marR="0" lvl="2"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3pPr>
            <a:lvl4pPr marR="0" lvl="3"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4pPr>
            <a:lvl5pPr marR="0" lvl="4"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5pPr>
            <a:lvl6pPr marR="0" lvl="5"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6pPr>
            <a:lvl7pPr marR="0" lvl="6"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7pPr>
            <a:lvl8pPr marR="0" lvl="7"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8pPr>
            <a:lvl9pPr marR="0" lvl="8"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9pPr>
          </a:lstStyle>
          <a:p>
            <a:r>
              <a:rPr lang="es-ES" dirty="0" err="1"/>
              <a:t>End</a:t>
            </a:r>
            <a:endParaRPr lang="en-US" dirty="0"/>
          </a:p>
        </p:txBody>
      </p:sp>
      <p:pic>
        <p:nvPicPr>
          <p:cNvPr id="7" name="Imagen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07256" y="2386013"/>
            <a:ext cx="1421970" cy="1066478"/>
          </a:xfrm>
          <a:prstGeom prst="rect">
            <a:avLst/>
          </a:prstGeom>
        </p:spPr>
      </p:pic>
      <p:pic>
        <p:nvPicPr>
          <p:cNvPr id="8" name="Imagen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51548" y="2386013"/>
            <a:ext cx="1374216" cy="1291486"/>
          </a:xfrm>
          <a:prstGeom prst="rect">
            <a:avLst/>
          </a:prstGeom>
        </p:spPr>
      </p:pic>
      <p:pic>
        <p:nvPicPr>
          <p:cNvPr id="9" name="Imagen 8"/>
          <p:cNvPicPr>
            <a:picLocks noChangeAspect="1"/>
          </p:cNvPicPr>
          <p:nvPr/>
        </p:nvPicPr>
        <p:blipFill>
          <a:blip r:embed="rId4"/>
          <a:stretch>
            <a:fillRect/>
          </a:stretch>
        </p:blipFill>
        <p:spPr>
          <a:xfrm>
            <a:off x="5410718" y="2354762"/>
            <a:ext cx="1581343" cy="1097729"/>
          </a:xfrm>
          <a:prstGeom prst="rect">
            <a:avLst/>
          </a:prstGeom>
        </p:spPr>
      </p:pic>
    </p:spTree>
    <p:extLst>
      <p:ext uri="{BB962C8B-B14F-4D97-AF65-F5344CB8AC3E}">
        <p14:creationId xmlns:p14="http://schemas.microsoft.com/office/powerpoint/2010/main" val="315323528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A picture containing shape&#10;&#10;Description automatically generated">
            <a:extLst>
              <a:ext uri="{FF2B5EF4-FFF2-40B4-BE49-F238E27FC236}">
                <a16:creationId xmlns:a16="http://schemas.microsoft.com/office/drawing/2014/main" id="{36A8E860-F1E2-83DC-A36C-28AD57872290}"/>
              </a:ext>
            </a:extLst>
          </p:cNvPr>
          <p:cNvPicPr>
            <a:picLocks noChangeAspect="1"/>
          </p:cNvPicPr>
          <p:nvPr/>
        </p:nvPicPr>
        <p:blipFill>
          <a:blip r:embed="rId2"/>
          <a:stretch>
            <a:fillRect/>
          </a:stretch>
        </p:blipFill>
        <p:spPr>
          <a:xfrm>
            <a:off x="6336346" y="72919"/>
            <a:ext cx="1462736" cy="1044223"/>
          </a:xfrm>
          <a:prstGeom prst="rect">
            <a:avLst/>
          </a:prstGeom>
        </p:spPr>
      </p:pic>
      <p:sp>
        <p:nvSpPr>
          <p:cNvPr id="3" name="TextBox 2">
            <a:extLst>
              <a:ext uri="{FF2B5EF4-FFF2-40B4-BE49-F238E27FC236}">
                <a16:creationId xmlns:a16="http://schemas.microsoft.com/office/drawing/2014/main" id="{00700BC4-1AE4-4DBA-3C87-DFD68FFF4FAE}"/>
              </a:ext>
            </a:extLst>
          </p:cNvPr>
          <p:cNvSpPr txBox="1"/>
          <p:nvPr/>
        </p:nvSpPr>
        <p:spPr>
          <a:xfrm>
            <a:off x="444626" y="202615"/>
            <a:ext cx="4726056" cy="415498"/>
          </a:xfrm>
          <a:prstGeom prst="rect">
            <a:avLst/>
          </a:prstGeom>
          <a:noFill/>
        </p:spPr>
        <p:txBody>
          <a:bodyPr wrap="square" rtlCol="0">
            <a:spAutoFit/>
          </a:bodyPr>
          <a:lstStyle/>
          <a:p>
            <a:pPr defTabSz="685800">
              <a:buClrTx/>
            </a:pPr>
            <a:r>
              <a:rPr lang="en-US" sz="2100" b="1" kern="1200">
                <a:solidFill>
                  <a:prstClr val="white"/>
                </a:solidFill>
                <a:latin typeface="Roboto" panose="02000000000000000000" pitchFamily="2" charset="0"/>
                <a:ea typeface="Roboto" panose="02000000000000000000" pitchFamily="2" charset="0"/>
                <a:cs typeface="Roboto" panose="02000000000000000000" pitchFamily="2" charset="0"/>
              </a:rPr>
              <a:t>Conference Structure and Objectives</a:t>
            </a:r>
            <a:endParaRPr lang="fr-FR" sz="1350" b="1" kern="1200">
              <a:solidFill>
                <a:prstClr val="white"/>
              </a:solidFill>
              <a:latin typeface="Roboto" panose="02000000000000000000" pitchFamily="2" charset="0"/>
              <a:ea typeface="Roboto" panose="02000000000000000000" pitchFamily="2" charset="0"/>
              <a:cs typeface="Roboto" panose="02000000000000000000" pitchFamily="2" charset="0"/>
            </a:endParaRPr>
          </a:p>
        </p:txBody>
      </p:sp>
      <p:graphicFrame>
        <p:nvGraphicFramePr>
          <p:cNvPr id="5" name="Diagram 4">
            <a:extLst>
              <a:ext uri="{FF2B5EF4-FFF2-40B4-BE49-F238E27FC236}">
                <a16:creationId xmlns:a16="http://schemas.microsoft.com/office/drawing/2014/main" id="{28D65FF8-25B3-8213-2AF3-DC1995FD0B7F}"/>
              </a:ext>
            </a:extLst>
          </p:cNvPr>
          <p:cNvGraphicFramePr/>
          <p:nvPr/>
        </p:nvGraphicFramePr>
        <p:xfrm>
          <a:off x="4713890" y="1168020"/>
          <a:ext cx="4126968" cy="243243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TextBox 7">
            <a:extLst>
              <a:ext uri="{FF2B5EF4-FFF2-40B4-BE49-F238E27FC236}">
                <a16:creationId xmlns:a16="http://schemas.microsoft.com/office/drawing/2014/main" id="{81F36E13-F6D4-14F9-EDCC-9347E6B5A69E}"/>
              </a:ext>
            </a:extLst>
          </p:cNvPr>
          <p:cNvSpPr txBox="1"/>
          <p:nvPr/>
        </p:nvSpPr>
        <p:spPr>
          <a:xfrm>
            <a:off x="364491" y="853557"/>
            <a:ext cx="4207509" cy="4243982"/>
          </a:xfrm>
          <a:prstGeom prst="rect">
            <a:avLst/>
          </a:prstGeom>
          <a:noFill/>
        </p:spPr>
        <p:txBody>
          <a:bodyPr wrap="square">
            <a:spAutoFit/>
          </a:bodyPr>
          <a:lstStyle/>
          <a:p>
            <a:pPr marL="257175" indent="-257175" defTabSz="685800">
              <a:lnSpc>
                <a:spcPct val="107000"/>
              </a:lnSpc>
              <a:spcBef>
                <a:spcPts val="450"/>
              </a:spcBef>
              <a:buClrTx/>
              <a:buFont typeface="+mj-lt"/>
              <a:buAutoNum type="romanLcPeriod"/>
            </a:pP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Showcase and </a:t>
            </a:r>
            <a:r>
              <a:rPr lang="en-US" sz="1350" b="1" u="sng" kern="1200">
                <a:solidFill>
                  <a:prstClr val="white"/>
                </a:solidFill>
                <a:latin typeface="Roboto" panose="02000000000000000000" pitchFamily="2" charset="0"/>
                <a:ea typeface="Roboto" panose="02000000000000000000" pitchFamily="2" charset="0"/>
                <a:cs typeface="Roboto" panose="02000000000000000000" pitchFamily="2" charset="0"/>
              </a:rPr>
              <a:t>celebrate achievements </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of the Ocean Decade </a:t>
            </a:r>
          </a:p>
          <a:p>
            <a:pPr marL="257175" indent="-257175" defTabSz="685800">
              <a:lnSpc>
                <a:spcPct val="107000"/>
              </a:lnSpc>
              <a:spcBef>
                <a:spcPts val="450"/>
              </a:spcBef>
              <a:buClrTx/>
              <a:buFont typeface="+mj-lt"/>
              <a:buAutoNum type="romanLcPeriod"/>
            </a:pP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Generate </a:t>
            </a:r>
            <a:r>
              <a:rPr lang="en-US" sz="1350" b="1" u="sng" kern="1200">
                <a:solidFill>
                  <a:prstClr val="white"/>
                </a:solidFill>
                <a:latin typeface="Roboto" panose="02000000000000000000" pitchFamily="2" charset="0"/>
                <a:ea typeface="Roboto" panose="02000000000000000000" pitchFamily="2" charset="0"/>
                <a:cs typeface="Roboto" panose="02000000000000000000" pitchFamily="2" charset="0"/>
              </a:rPr>
              <a:t>consensus on science – policy – society priorities</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 for the Ocean Decade over the next 3 to 5 years </a:t>
            </a:r>
          </a:p>
          <a:p>
            <a:pPr marL="257175" indent="-257175" defTabSz="685800">
              <a:lnSpc>
                <a:spcPct val="107000"/>
              </a:lnSpc>
              <a:spcBef>
                <a:spcPts val="450"/>
              </a:spcBef>
              <a:buClrTx/>
              <a:buFont typeface="+mj-lt"/>
              <a:buAutoNum type="romanLcPeriod"/>
            </a:pP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Create </a:t>
            </a:r>
            <a:r>
              <a:rPr lang="en-US" sz="1350" b="1" u="sng" kern="1200">
                <a:solidFill>
                  <a:prstClr val="white"/>
                </a:solidFill>
                <a:latin typeface="Roboto" panose="02000000000000000000" pitchFamily="2" charset="0"/>
                <a:ea typeface="Roboto" panose="02000000000000000000" pitchFamily="2" charset="0"/>
                <a:cs typeface="Roboto" panose="02000000000000000000" pitchFamily="2" charset="0"/>
              </a:rPr>
              <a:t>opportunities for networking </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to </a:t>
            </a:r>
            <a:r>
              <a:rPr lang="en-US" sz="1350" kern="1200" err="1">
                <a:solidFill>
                  <a:prstClr val="white"/>
                </a:solidFill>
                <a:latin typeface="Roboto" panose="02000000000000000000" pitchFamily="2" charset="0"/>
                <a:ea typeface="Roboto" panose="02000000000000000000" pitchFamily="2" charset="0"/>
                <a:cs typeface="Roboto" panose="02000000000000000000" pitchFamily="2" charset="0"/>
              </a:rPr>
              <a:t>catalyse</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 new partnerships and initiatives </a:t>
            </a:r>
          </a:p>
          <a:p>
            <a:pPr marL="257175" indent="-257175" defTabSz="685800">
              <a:lnSpc>
                <a:spcPct val="107000"/>
              </a:lnSpc>
              <a:spcBef>
                <a:spcPts val="450"/>
              </a:spcBef>
              <a:buClrTx/>
              <a:buFont typeface="+mj-lt"/>
              <a:buAutoNum type="romanLcPeriod"/>
            </a:pP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Provide a global platform for </a:t>
            </a:r>
            <a:r>
              <a:rPr lang="en-US" sz="1350" b="1" u="sng" kern="1200">
                <a:solidFill>
                  <a:prstClr val="white"/>
                </a:solidFill>
                <a:latin typeface="Roboto" panose="02000000000000000000" pitchFamily="2" charset="0"/>
                <a:ea typeface="Roboto" panose="02000000000000000000" pitchFamily="2" charset="0"/>
                <a:cs typeface="Roboto" panose="02000000000000000000" pitchFamily="2" charset="0"/>
              </a:rPr>
              <a:t>announcements and commitments</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 </a:t>
            </a:r>
          </a:p>
          <a:p>
            <a:pPr marL="257175" indent="-257175" defTabSz="685800">
              <a:lnSpc>
                <a:spcPct val="107000"/>
              </a:lnSpc>
              <a:spcBef>
                <a:spcPts val="450"/>
              </a:spcBef>
              <a:buClrTx/>
              <a:buFont typeface="+mj-lt"/>
              <a:buAutoNum type="romanLcPeriod"/>
            </a:pP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Prepare for a visible and </a:t>
            </a:r>
            <a:r>
              <a:rPr lang="en-US" sz="1350" b="1" u="sng" kern="1200">
                <a:solidFill>
                  <a:prstClr val="white"/>
                </a:solidFill>
                <a:latin typeface="Roboto" panose="02000000000000000000" pitchFamily="2" charset="0"/>
                <a:ea typeface="Roboto" panose="02000000000000000000" pitchFamily="2" charset="0"/>
                <a:cs typeface="Roboto" panose="02000000000000000000" pitchFamily="2" charset="0"/>
              </a:rPr>
              <a:t>meaningful role in the 2025 UN Ocean Conference </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and related events</a:t>
            </a:r>
            <a:endParaRPr lang="fr-FR" sz="1350" kern="1200">
              <a:solidFill>
                <a:prstClr val="white"/>
              </a:solidFill>
              <a:latin typeface="Roboto" panose="02000000000000000000" pitchFamily="2" charset="0"/>
              <a:ea typeface="Roboto" panose="02000000000000000000" pitchFamily="2" charset="0"/>
              <a:cs typeface="Roboto" panose="02000000000000000000" pitchFamily="2" charset="0"/>
            </a:endParaRPr>
          </a:p>
          <a:p>
            <a:pPr marL="257175" indent="-257175" defTabSz="685800">
              <a:lnSpc>
                <a:spcPct val="107000"/>
              </a:lnSpc>
              <a:spcBef>
                <a:spcPts val="450"/>
              </a:spcBef>
              <a:buClrTx/>
              <a:buFont typeface="+mj-lt"/>
              <a:buAutoNum type="romanLcPeriod"/>
            </a:pP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Highlight </a:t>
            </a:r>
            <a:r>
              <a:rPr lang="en-US" sz="1350" b="1" u="sng" kern="1200">
                <a:solidFill>
                  <a:prstClr val="white"/>
                </a:solidFill>
                <a:latin typeface="Roboto" panose="02000000000000000000" pitchFamily="2" charset="0"/>
                <a:ea typeface="Roboto" panose="02000000000000000000" pitchFamily="2" charset="0"/>
                <a:cs typeface="Roboto" panose="02000000000000000000" pitchFamily="2" charset="0"/>
              </a:rPr>
              <a:t>initiatives led by local partners </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relevant to the Ocean Decade</a:t>
            </a:r>
          </a:p>
          <a:p>
            <a:pPr marL="257175" indent="-257175" defTabSz="685800">
              <a:lnSpc>
                <a:spcPct val="107000"/>
              </a:lnSpc>
              <a:spcBef>
                <a:spcPts val="450"/>
              </a:spcBef>
              <a:spcAft>
                <a:spcPts val="600"/>
              </a:spcAft>
              <a:buClrTx/>
              <a:buFont typeface="+mj-lt"/>
              <a:buAutoNum type="romanLcPeriod"/>
            </a:pP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Raise </a:t>
            </a:r>
            <a:r>
              <a:rPr lang="en-US" sz="1350" b="1" u="sng" kern="1200">
                <a:solidFill>
                  <a:prstClr val="white"/>
                </a:solidFill>
                <a:latin typeface="Roboto" panose="02000000000000000000" pitchFamily="2" charset="0"/>
                <a:ea typeface="Roboto" panose="02000000000000000000" pitchFamily="2" charset="0"/>
                <a:cs typeface="Roboto" panose="02000000000000000000" pitchFamily="2" charset="0"/>
              </a:rPr>
              <a:t>visibility and awareness of the Ocean Decade </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and the role of ocean science in sustainable development amongst the general public in Barcelona</a:t>
            </a:r>
            <a:endParaRPr lang="fr-FR" sz="1350" kern="1200">
              <a:solidFill>
                <a:prstClr val="white"/>
              </a:solidFill>
              <a:latin typeface="Roboto" panose="02000000000000000000" pitchFamily="2" charset="0"/>
              <a:ea typeface="Roboto" panose="02000000000000000000" pitchFamily="2" charset="0"/>
              <a:cs typeface="Roboto" panose="02000000000000000000" pitchFamily="2" charset="0"/>
            </a:endParaRPr>
          </a:p>
        </p:txBody>
      </p:sp>
      <p:sp>
        <p:nvSpPr>
          <p:cNvPr id="4" name="Arrow: Down 3">
            <a:extLst>
              <a:ext uri="{FF2B5EF4-FFF2-40B4-BE49-F238E27FC236}">
                <a16:creationId xmlns:a16="http://schemas.microsoft.com/office/drawing/2014/main" id="{CEBF550C-12E9-AD6B-99D5-21EEC435F9E2}"/>
              </a:ext>
            </a:extLst>
          </p:cNvPr>
          <p:cNvSpPr/>
          <p:nvPr/>
        </p:nvSpPr>
        <p:spPr>
          <a:xfrm>
            <a:off x="6567281" y="3727174"/>
            <a:ext cx="387626" cy="559076"/>
          </a:xfrm>
          <a:prstGeom prst="downArrow">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defTabSz="685800">
              <a:buClrTx/>
            </a:pPr>
            <a:endParaRPr lang="fr-FR" sz="1350" kern="1200">
              <a:solidFill>
                <a:prstClr val="white"/>
              </a:solidFill>
              <a:latin typeface="Calibri" panose="020F0502020204030204"/>
            </a:endParaRPr>
          </a:p>
        </p:txBody>
      </p:sp>
      <p:sp>
        <p:nvSpPr>
          <p:cNvPr id="6" name="TextBox 5">
            <a:extLst>
              <a:ext uri="{FF2B5EF4-FFF2-40B4-BE49-F238E27FC236}">
                <a16:creationId xmlns:a16="http://schemas.microsoft.com/office/drawing/2014/main" id="{A864841C-04CA-3D9D-AA8E-9D8558005217}"/>
              </a:ext>
            </a:extLst>
          </p:cNvPr>
          <p:cNvSpPr txBox="1"/>
          <p:nvPr/>
        </p:nvSpPr>
        <p:spPr>
          <a:xfrm>
            <a:off x="4815508" y="4335472"/>
            <a:ext cx="3964001" cy="715581"/>
          </a:xfrm>
          <a:prstGeom prst="rect">
            <a:avLst/>
          </a:prstGeom>
        </p:spPr>
        <p:style>
          <a:lnRef idx="3">
            <a:schemeClr val="lt1"/>
          </a:lnRef>
          <a:fillRef idx="1">
            <a:schemeClr val="accent2"/>
          </a:fillRef>
          <a:effectRef idx="1">
            <a:schemeClr val="accent2"/>
          </a:effectRef>
          <a:fontRef idx="minor">
            <a:schemeClr val="lt1"/>
          </a:fontRef>
        </p:style>
        <p:txBody>
          <a:bodyPr wrap="square" rtlCol="0">
            <a:spAutoFit/>
          </a:bodyPr>
          <a:lstStyle/>
          <a:p>
            <a:pPr algn="ctr" defTabSz="685800">
              <a:buClrTx/>
            </a:pPr>
            <a:r>
              <a:rPr lang="en-US" sz="1350" b="1" i="1" kern="1200">
                <a:solidFill>
                  <a:prstClr val="white"/>
                </a:solidFill>
                <a:latin typeface="Roboto" panose="02000000000000000000" pitchFamily="2" charset="0"/>
                <a:ea typeface="Roboto" panose="02000000000000000000" pitchFamily="2" charset="0"/>
                <a:cs typeface="Roboto" panose="02000000000000000000" pitchFamily="2" charset="0"/>
              </a:rPr>
              <a:t>‘State of the Decade Conference Report’ </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with refined Vision 2030 outcomes and other Conference outcomes</a:t>
            </a:r>
            <a:endParaRPr lang="fr-FR" sz="1350" kern="1200">
              <a:solidFill>
                <a:prstClr val="white"/>
              </a:solidFill>
              <a:latin typeface="Roboto" panose="02000000000000000000" pitchFamily="2" charset="0"/>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220830496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207BBAB-262E-5E03-89BE-BA0D4DDC81F2}"/>
              </a:ext>
            </a:extLst>
          </p:cNvPr>
          <p:cNvSpPr>
            <a:spLocks noGrp="1"/>
          </p:cNvSpPr>
          <p:nvPr>
            <p:ph idx="1"/>
          </p:nvPr>
        </p:nvSpPr>
        <p:spPr>
          <a:xfrm>
            <a:off x="327231" y="160822"/>
            <a:ext cx="7780835" cy="3491809"/>
          </a:xfrm>
        </p:spPr>
        <p:txBody>
          <a:bodyPr>
            <a:normAutofit/>
          </a:bodyPr>
          <a:lstStyle/>
          <a:p>
            <a:pPr marL="0" indent="0">
              <a:buNone/>
            </a:pPr>
            <a:r>
              <a:rPr lang="fr-FR" sz="2400" b="1" dirty="0">
                <a:solidFill>
                  <a:schemeClr val="bg1"/>
                </a:solidFill>
                <a:latin typeface="Roboto" panose="02000000000000000000" pitchFamily="2" charset="0"/>
                <a:ea typeface="Roboto" panose="02000000000000000000" pitchFamily="2" charset="0"/>
                <a:cs typeface="Roboto" panose="02000000000000000000" pitchFamily="2" charset="0"/>
              </a:rPr>
              <a:t>Main </a:t>
            </a:r>
            <a:r>
              <a:rPr lang="fr-FR" sz="2400" b="1" dirty="0" err="1">
                <a:solidFill>
                  <a:schemeClr val="bg1"/>
                </a:solidFill>
                <a:latin typeface="Roboto" panose="02000000000000000000" pitchFamily="2" charset="0"/>
                <a:ea typeface="Roboto" panose="02000000000000000000" pitchFamily="2" charset="0"/>
                <a:cs typeface="Roboto" panose="02000000000000000000" pitchFamily="2" charset="0"/>
              </a:rPr>
              <a:t>Conference</a:t>
            </a:r>
            <a:r>
              <a:rPr lang="fr-FR" sz="2400" b="1" dirty="0">
                <a:solidFill>
                  <a:schemeClr val="bg1"/>
                </a:solidFill>
                <a:latin typeface="Roboto" panose="02000000000000000000" pitchFamily="2" charset="0"/>
                <a:ea typeface="Roboto" panose="02000000000000000000" pitchFamily="2" charset="0"/>
                <a:cs typeface="Roboto" panose="02000000000000000000" pitchFamily="2" charset="0"/>
              </a:rPr>
              <a:t> Structure: 10 – 12 April </a:t>
            </a:r>
          </a:p>
        </p:txBody>
      </p:sp>
      <p:graphicFrame>
        <p:nvGraphicFramePr>
          <p:cNvPr id="4" name="Table 3">
            <a:extLst>
              <a:ext uri="{FF2B5EF4-FFF2-40B4-BE49-F238E27FC236}">
                <a16:creationId xmlns:a16="http://schemas.microsoft.com/office/drawing/2014/main" id="{03B0FBA0-721C-E0AF-61A8-CA704A09CDE4}"/>
              </a:ext>
            </a:extLst>
          </p:cNvPr>
          <p:cNvGraphicFramePr>
            <a:graphicFrameLocks noGrp="1"/>
          </p:cNvGraphicFramePr>
          <p:nvPr>
            <p:extLst>
              <p:ext uri="{D42A27DB-BD31-4B8C-83A1-F6EECF244321}">
                <p14:modId xmlns:p14="http://schemas.microsoft.com/office/powerpoint/2010/main" val="3556023411"/>
              </p:ext>
            </p:extLst>
          </p:nvPr>
        </p:nvGraphicFramePr>
        <p:xfrm>
          <a:off x="208722" y="673549"/>
          <a:ext cx="7715251" cy="4492498"/>
        </p:xfrm>
        <a:graphic>
          <a:graphicData uri="http://schemas.openxmlformats.org/drawingml/2006/table">
            <a:tbl>
              <a:tblPr>
                <a:tableStyleId>{5C22544A-7EE6-4342-B048-85BDC9FD1C3A}</a:tableStyleId>
              </a:tblPr>
              <a:tblGrid>
                <a:gridCol w="685800">
                  <a:extLst>
                    <a:ext uri="{9D8B030D-6E8A-4147-A177-3AD203B41FA5}">
                      <a16:colId xmlns:a16="http://schemas.microsoft.com/office/drawing/2014/main" val="1377984151"/>
                    </a:ext>
                  </a:extLst>
                </a:gridCol>
                <a:gridCol w="2327485">
                  <a:extLst>
                    <a:ext uri="{9D8B030D-6E8A-4147-A177-3AD203B41FA5}">
                      <a16:colId xmlns:a16="http://schemas.microsoft.com/office/drawing/2014/main" val="1397399846"/>
                    </a:ext>
                  </a:extLst>
                </a:gridCol>
                <a:gridCol w="2281912">
                  <a:extLst>
                    <a:ext uri="{9D8B030D-6E8A-4147-A177-3AD203B41FA5}">
                      <a16:colId xmlns:a16="http://schemas.microsoft.com/office/drawing/2014/main" val="1322374360"/>
                    </a:ext>
                  </a:extLst>
                </a:gridCol>
                <a:gridCol w="2420054">
                  <a:extLst>
                    <a:ext uri="{9D8B030D-6E8A-4147-A177-3AD203B41FA5}">
                      <a16:colId xmlns:a16="http://schemas.microsoft.com/office/drawing/2014/main" val="3911082422"/>
                    </a:ext>
                  </a:extLst>
                </a:gridCol>
              </a:tblGrid>
              <a:tr h="184363">
                <a:tc>
                  <a:txBody>
                    <a:bodyPr/>
                    <a:lstStyle/>
                    <a:p>
                      <a:pPr>
                        <a:lnSpc>
                          <a:spcPct val="115000"/>
                        </a:lnSpc>
                      </a:pPr>
                      <a:r>
                        <a:rPr lang="en-US" sz="800" u="none" strike="noStrike">
                          <a:effectLst/>
                        </a:rPr>
                        <a:t> </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algn="ctr">
                        <a:lnSpc>
                          <a:spcPct val="115000"/>
                        </a:lnSpc>
                      </a:pPr>
                      <a:r>
                        <a:rPr lang="fr-FR" sz="800" b="1" dirty="0">
                          <a:effectLst/>
                        </a:rPr>
                        <a:t>10 April </a:t>
                      </a:r>
                      <a:endParaRPr lang="fr-FR" sz="800" b="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solidFill>
                  </a:tcPr>
                </a:tc>
                <a:tc>
                  <a:txBody>
                    <a:bodyPr/>
                    <a:lstStyle/>
                    <a:p>
                      <a:pPr algn="ctr">
                        <a:lnSpc>
                          <a:spcPct val="115000"/>
                        </a:lnSpc>
                      </a:pPr>
                      <a:r>
                        <a:rPr lang="fr-FR" sz="800" b="1" dirty="0">
                          <a:effectLst/>
                        </a:rPr>
                        <a:t>11 April </a:t>
                      </a:r>
                      <a:endParaRPr lang="fr-FR" sz="800" b="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solidFill>
                  </a:tcPr>
                </a:tc>
                <a:tc>
                  <a:txBody>
                    <a:bodyPr/>
                    <a:lstStyle/>
                    <a:p>
                      <a:pPr algn="ctr">
                        <a:lnSpc>
                          <a:spcPct val="115000"/>
                        </a:lnSpc>
                      </a:pPr>
                      <a:r>
                        <a:rPr lang="fr-FR" sz="800" b="1" dirty="0">
                          <a:effectLst/>
                        </a:rPr>
                        <a:t>12 April</a:t>
                      </a:r>
                      <a:endParaRPr lang="fr-FR" sz="800" b="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solidFill>
                  </a:tcPr>
                </a:tc>
                <a:extLst>
                  <a:ext uri="{0D108BD9-81ED-4DB2-BD59-A6C34878D82A}">
                    <a16:rowId xmlns:a16="http://schemas.microsoft.com/office/drawing/2014/main" val="3937995107"/>
                  </a:ext>
                </a:extLst>
              </a:tr>
              <a:tr h="352763">
                <a:tc>
                  <a:txBody>
                    <a:bodyPr/>
                    <a:lstStyle/>
                    <a:p>
                      <a:pPr marL="76200">
                        <a:lnSpc>
                          <a:spcPct val="115000"/>
                        </a:lnSpc>
                      </a:pPr>
                      <a:r>
                        <a:rPr lang="fr-FR" sz="800">
                          <a:effectLst/>
                        </a:rPr>
                        <a:t>Breakfast  </a:t>
                      </a:r>
                    </a:p>
                    <a:p>
                      <a:pPr marL="78740">
                        <a:lnSpc>
                          <a:spcPct val="115000"/>
                        </a:lnSpc>
                      </a:pPr>
                      <a:r>
                        <a:rPr lang="fr-FR" sz="800">
                          <a:effectLst/>
                        </a:rPr>
                        <a:t>(7.30 – 9.00)</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offsite</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offsite</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offsite</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extLst>
                  <a:ext uri="{0D108BD9-81ED-4DB2-BD59-A6C34878D82A}">
                    <a16:rowId xmlns:a16="http://schemas.microsoft.com/office/drawing/2014/main" val="2703500460"/>
                  </a:ext>
                </a:extLst>
              </a:tr>
              <a:tr h="1406801">
                <a:tc>
                  <a:txBody>
                    <a:bodyPr/>
                    <a:lstStyle/>
                    <a:p>
                      <a:pPr marL="76200">
                        <a:lnSpc>
                          <a:spcPct val="115000"/>
                        </a:lnSpc>
                      </a:pPr>
                      <a:r>
                        <a:rPr lang="fr-FR" sz="800">
                          <a:effectLst/>
                        </a:rPr>
                        <a:t>Morning  </a:t>
                      </a:r>
                    </a:p>
                    <a:p>
                      <a:pPr marL="78740">
                        <a:lnSpc>
                          <a:spcPct val="115000"/>
                        </a:lnSpc>
                      </a:pPr>
                      <a:r>
                        <a:rPr lang="fr-FR" sz="800">
                          <a:effectLst/>
                        </a:rPr>
                        <a:t>(10.00 –  </a:t>
                      </a:r>
                    </a:p>
                    <a:p>
                      <a:pPr marL="85090">
                        <a:lnSpc>
                          <a:spcPct val="115000"/>
                        </a:lnSpc>
                      </a:pPr>
                      <a:r>
                        <a:rPr lang="fr-FR" sz="800">
                          <a:effectLst/>
                        </a:rPr>
                        <a:t>13.00)</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9375">
                        <a:lnSpc>
                          <a:spcPct val="115000"/>
                        </a:lnSpc>
                      </a:pPr>
                      <a:r>
                        <a:rPr lang="en-US" sz="800" b="1" dirty="0">
                          <a:effectLst/>
                        </a:rPr>
                        <a:t>Plenary: High Level Opening Segment</a:t>
                      </a:r>
                      <a:endParaRPr lang="fr-FR" sz="800" b="1" dirty="0">
                        <a:effectLst/>
                      </a:endParaRPr>
                    </a:p>
                    <a:p>
                      <a:pPr marL="79375">
                        <a:lnSpc>
                          <a:spcPct val="115000"/>
                        </a:lnSpc>
                      </a:pPr>
                      <a:r>
                        <a:rPr lang="en-US" sz="800" dirty="0">
                          <a:effectLst/>
                        </a:rPr>
                        <a:t> </a:t>
                      </a:r>
                      <a:endParaRPr lang="fr-FR" sz="800" dirty="0">
                        <a:effectLst/>
                      </a:endParaRPr>
                    </a:p>
                    <a:p>
                      <a:pPr marL="79375">
                        <a:lnSpc>
                          <a:spcPct val="115000"/>
                        </a:lnSpc>
                      </a:pPr>
                      <a:r>
                        <a:rPr lang="en-US" sz="800" dirty="0">
                          <a:effectLst/>
                        </a:rPr>
                        <a:t>---------------------- </a:t>
                      </a:r>
                      <a:endParaRPr lang="fr-FR" sz="800" dirty="0">
                        <a:effectLst/>
                      </a:endParaRPr>
                    </a:p>
                    <a:p>
                      <a:pPr marL="79375">
                        <a:lnSpc>
                          <a:spcPct val="115000"/>
                        </a:lnSpc>
                      </a:pPr>
                      <a:r>
                        <a:rPr lang="en-US" sz="800" dirty="0">
                          <a:effectLst/>
                        </a:rPr>
                        <a:t> </a:t>
                      </a:r>
                      <a:endParaRPr lang="fr-FR" sz="800" dirty="0">
                        <a:effectLst/>
                      </a:endParaRPr>
                    </a:p>
                    <a:p>
                      <a:pPr marL="79375">
                        <a:lnSpc>
                          <a:spcPct val="115000"/>
                        </a:lnSpc>
                      </a:pPr>
                      <a:r>
                        <a:rPr lang="en-US" sz="800" b="1" dirty="0">
                          <a:effectLst/>
                        </a:rPr>
                        <a:t>Plenary: Principles of Success for the Ocean Decade</a:t>
                      </a:r>
                      <a:endParaRPr lang="fr-FR" sz="800" b="1" dirty="0">
                        <a:effectLst/>
                      </a:endParaRPr>
                    </a:p>
                    <a:p>
                      <a:pPr marL="79375">
                        <a:lnSpc>
                          <a:spcPct val="115000"/>
                        </a:lnSpc>
                      </a:pPr>
                      <a:r>
                        <a:rPr lang="en-US" sz="800" dirty="0">
                          <a:effectLst/>
                        </a:rPr>
                        <a:t> </a:t>
                      </a:r>
                      <a:endParaRPr lang="fr-FR" sz="800" dirty="0">
                        <a:effectLst/>
                      </a:endParaRPr>
                    </a:p>
                    <a:p>
                      <a:pPr marL="342900" lvl="0" indent="-342900">
                        <a:lnSpc>
                          <a:spcPct val="115000"/>
                        </a:lnSpc>
                        <a:buFont typeface="Wingdings" panose="05000000000000000000" pitchFamily="2" charset="2"/>
                        <a:buChar char=""/>
                      </a:pPr>
                      <a:r>
                        <a:rPr lang="en-US" sz="800" dirty="0">
                          <a:effectLst/>
                        </a:rPr>
                        <a:t>Engagement of SIDS / LDCs</a:t>
                      </a:r>
                      <a:endParaRPr lang="fr-FR" sz="800" dirty="0">
                        <a:effectLst/>
                      </a:endParaRPr>
                    </a:p>
                    <a:p>
                      <a:pPr marL="342900" lvl="0" indent="-342900">
                        <a:lnSpc>
                          <a:spcPct val="115000"/>
                        </a:lnSpc>
                        <a:buFont typeface="Wingdings" panose="05000000000000000000" pitchFamily="2" charset="2"/>
                        <a:buChar char=""/>
                      </a:pPr>
                      <a:r>
                        <a:rPr lang="en-US" sz="800" dirty="0">
                          <a:effectLst/>
                        </a:rPr>
                        <a:t>Gender &amp; ECOPs</a:t>
                      </a:r>
                      <a:endParaRPr lang="fr-FR" sz="800" dirty="0">
                        <a:effectLst/>
                      </a:endParaRPr>
                    </a:p>
                    <a:p>
                      <a:pPr marL="342900" lvl="0" indent="-342900">
                        <a:lnSpc>
                          <a:spcPct val="115000"/>
                        </a:lnSpc>
                        <a:buFont typeface="Wingdings" panose="05000000000000000000" pitchFamily="2" charset="2"/>
                        <a:buChar char=""/>
                      </a:pPr>
                      <a:r>
                        <a:rPr lang="en-US" sz="800" dirty="0">
                          <a:effectLst/>
                        </a:rPr>
                        <a:t>Technology &amp; Innovation </a:t>
                      </a:r>
                      <a:endParaRPr lang="fr-FR" sz="800" dirty="0">
                        <a:effectLst/>
                      </a:endParaRPr>
                    </a:p>
                    <a:p>
                      <a:pPr marL="342900" lvl="0" indent="-342900">
                        <a:lnSpc>
                          <a:spcPct val="115000"/>
                        </a:lnSpc>
                        <a:buFont typeface="Wingdings" panose="05000000000000000000" pitchFamily="2" charset="2"/>
                        <a:buChar char=""/>
                      </a:pPr>
                      <a:r>
                        <a:rPr lang="en-US" sz="800" dirty="0">
                          <a:effectLst/>
                        </a:rPr>
                        <a:t>Investment in ocean science </a:t>
                      </a:r>
                      <a:endParaRPr lang="fr-FR" sz="800"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5565">
                        <a:lnSpc>
                          <a:spcPct val="115000"/>
                        </a:lnSpc>
                      </a:pPr>
                      <a:r>
                        <a:rPr lang="en-US" sz="800" b="1" dirty="0">
                          <a:effectLst/>
                        </a:rPr>
                        <a:t>Session 2: Science and Solutions for a Sustainable and Resilient Ocean Economy</a:t>
                      </a:r>
                      <a:endParaRPr lang="fr-FR" sz="800" b="1"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(Challenges 3, 4 and 6 - Sustainable Ocean Economy, Sustainable Blue Food and Resilient Communities)  </a:t>
                      </a:r>
                      <a:endParaRPr lang="fr-FR" sz="800" dirty="0">
                        <a:effectLst/>
                      </a:endParaRPr>
                    </a:p>
                    <a:p>
                      <a:pPr>
                        <a:lnSpc>
                          <a:spcPct val="115000"/>
                        </a:lnSpc>
                      </a:pPr>
                      <a:r>
                        <a:rPr lang="en-US" sz="800" dirty="0">
                          <a:effectLst/>
                        </a:rPr>
                        <a:t> </a:t>
                      </a:r>
                      <a:endParaRPr lang="fr-FR" sz="800" dirty="0">
                        <a:effectLst/>
                      </a:endParaRPr>
                    </a:p>
                    <a:p>
                      <a:pPr marL="75565">
                        <a:lnSpc>
                          <a:spcPct val="115000"/>
                        </a:lnSpc>
                      </a:pPr>
                      <a:r>
                        <a:rPr lang="en-US" sz="800" dirty="0">
                          <a:effectLst/>
                        </a:rPr>
                        <a:t>Plenary and Parallel Sessions </a:t>
                      </a:r>
                      <a:endParaRPr lang="fr-FR" sz="800"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5565">
                        <a:lnSpc>
                          <a:spcPct val="115000"/>
                        </a:lnSpc>
                      </a:pPr>
                      <a:r>
                        <a:rPr lang="en-US" sz="800" b="1" dirty="0">
                          <a:effectLst/>
                        </a:rPr>
                        <a:t>Session 4: An Inspiring and Engaging Ocean for All  </a:t>
                      </a:r>
                      <a:endParaRPr lang="fr-FR" sz="800" b="1"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(Challenges 9 and 10 - Capacity Development, OL, and ILK and Cultural Heritage) </a:t>
                      </a:r>
                      <a:endParaRPr lang="fr-FR" sz="800"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Plenary and Parallel Sessions </a:t>
                      </a:r>
                      <a:endParaRPr lang="fr-FR" sz="800" dirty="0">
                        <a:effectLst/>
                      </a:endParaRPr>
                    </a:p>
                    <a:p>
                      <a:pPr>
                        <a:lnSpc>
                          <a:spcPct val="115000"/>
                        </a:lnSpc>
                      </a:pPr>
                      <a:r>
                        <a:rPr lang="en-US" sz="800" dirty="0">
                          <a:effectLst/>
                        </a:rPr>
                        <a:t> </a:t>
                      </a:r>
                      <a:endParaRPr lang="fr-FR" sz="800" dirty="0">
                        <a:effectLst/>
                      </a:endParaRPr>
                    </a:p>
                    <a:p>
                      <a:pPr marL="75565">
                        <a:lnSpc>
                          <a:spcPct val="115000"/>
                        </a:lnSpc>
                      </a:pPr>
                      <a:r>
                        <a:rPr lang="en-US" sz="800" dirty="0">
                          <a:effectLst/>
                        </a:rPr>
                        <a:t> </a:t>
                      </a:r>
                      <a:endParaRPr lang="fr-FR" sz="800"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extLst>
                  <a:ext uri="{0D108BD9-81ED-4DB2-BD59-A6C34878D82A}">
                    <a16:rowId xmlns:a16="http://schemas.microsoft.com/office/drawing/2014/main" val="1536843164"/>
                  </a:ext>
                </a:extLst>
              </a:tr>
              <a:tr h="447253">
                <a:tc>
                  <a:txBody>
                    <a:bodyPr/>
                    <a:lstStyle/>
                    <a:p>
                      <a:pPr marL="76200">
                        <a:lnSpc>
                          <a:spcPct val="115000"/>
                        </a:lnSpc>
                      </a:pPr>
                      <a:r>
                        <a:rPr lang="fr-FR" sz="800">
                          <a:effectLst/>
                        </a:rPr>
                        <a:t>Lunch  </a:t>
                      </a:r>
                    </a:p>
                    <a:p>
                      <a:pPr marL="78740">
                        <a:lnSpc>
                          <a:spcPct val="115000"/>
                        </a:lnSpc>
                      </a:pPr>
                      <a:r>
                        <a:rPr lang="fr-FR" sz="800">
                          <a:effectLst/>
                        </a:rPr>
                        <a:t>(13.00 –  </a:t>
                      </a:r>
                    </a:p>
                    <a:p>
                      <a:pPr marL="85090">
                        <a:lnSpc>
                          <a:spcPct val="115000"/>
                        </a:lnSpc>
                      </a:pPr>
                      <a:r>
                        <a:rPr lang="fr-FR" sz="800">
                          <a:effectLst/>
                        </a:rPr>
                        <a:t>15.00)</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80010">
                        <a:lnSpc>
                          <a:spcPct val="115000"/>
                        </a:lnSpc>
                      </a:pPr>
                      <a:r>
                        <a:rPr lang="en-US" sz="800" b="1" i="1" dirty="0">
                          <a:effectLst/>
                        </a:rPr>
                        <a:t>Satellite events x  7 (max) / poster sessions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en-US" sz="800" b="1" i="1" dirty="0">
                          <a:effectLst/>
                        </a:rPr>
                        <a:t>Satellite events x  7 (max) / poster sessions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en-US" sz="800" b="1" i="1" dirty="0">
                          <a:effectLst/>
                        </a:rPr>
                        <a:t>Satellite events x  7 (max) / poster sessions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extLst>
                  <a:ext uri="{0D108BD9-81ED-4DB2-BD59-A6C34878D82A}">
                    <a16:rowId xmlns:a16="http://schemas.microsoft.com/office/drawing/2014/main" val="2285070120"/>
                  </a:ext>
                </a:extLst>
              </a:tr>
              <a:tr h="1432709">
                <a:tc>
                  <a:txBody>
                    <a:bodyPr/>
                    <a:lstStyle/>
                    <a:p>
                      <a:pPr marL="70485">
                        <a:lnSpc>
                          <a:spcPct val="115000"/>
                        </a:lnSpc>
                      </a:pPr>
                      <a:r>
                        <a:rPr lang="fr-FR" sz="800">
                          <a:effectLst/>
                        </a:rPr>
                        <a:t>Afternoon  </a:t>
                      </a:r>
                    </a:p>
                    <a:p>
                      <a:pPr marL="78740">
                        <a:lnSpc>
                          <a:spcPct val="115000"/>
                        </a:lnSpc>
                      </a:pPr>
                      <a:r>
                        <a:rPr lang="fr-FR" sz="800">
                          <a:effectLst/>
                        </a:rPr>
                        <a:t>(15.00 –  </a:t>
                      </a:r>
                    </a:p>
                    <a:p>
                      <a:pPr marL="85090">
                        <a:lnSpc>
                          <a:spcPct val="115000"/>
                        </a:lnSpc>
                      </a:pPr>
                      <a:r>
                        <a:rPr lang="fr-FR" sz="800">
                          <a:effectLst/>
                        </a:rPr>
                        <a:t>18.00)</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5565">
                        <a:lnSpc>
                          <a:spcPct val="115000"/>
                        </a:lnSpc>
                      </a:pPr>
                      <a:r>
                        <a:rPr lang="en-US" sz="800" b="1" dirty="0">
                          <a:effectLst/>
                        </a:rPr>
                        <a:t>Session 1: Science and Solutions for a Clean, Healthy and Resilient Ocean </a:t>
                      </a:r>
                      <a:endParaRPr lang="fr-FR" sz="800" b="1"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(Challenges 1, 2 and 5 - Pollution, Ecosystems and Climate) </a:t>
                      </a:r>
                      <a:endParaRPr lang="fr-FR" sz="800"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Plenary and Parallel Sessions</a:t>
                      </a:r>
                      <a:endParaRPr lang="fr-FR" sz="800" dirty="0">
                        <a:effectLst/>
                      </a:endParaRPr>
                    </a:p>
                    <a:p>
                      <a:pPr marL="75565">
                        <a:lnSpc>
                          <a:spcPct val="115000"/>
                        </a:lnSpc>
                      </a:pPr>
                      <a:r>
                        <a:rPr lang="en-US" sz="800" dirty="0">
                          <a:effectLst/>
                        </a:rPr>
                        <a:t> </a:t>
                      </a:r>
                      <a:endParaRPr lang="fr-FR" sz="800" dirty="0">
                        <a:effectLst/>
                      </a:endParaRPr>
                    </a:p>
                    <a:p>
                      <a:pPr marL="533400" marR="147955" indent="-229870">
                        <a:lnSpc>
                          <a:spcPct val="95000"/>
                        </a:lnSpc>
                        <a:spcAft>
                          <a:spcPts val="0"/>
                        </a:spcAft>
                      </a:pPr>
                      <a:r>
                        <a:rPr lang="en-US" sz="800" dirty="0">
                          <a:effectLst/>
                        </a:rPr>
                        <a:t> </a:t>
                      </a:r>
                      <a:endParaRPr lang="fr-FR" sz="800"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5565">
                        <a:lnSpc>
                          <a:spcPct val="115000"/>
                        </a:lnSpc>
                      </a:pPr>
                      <a:r>
                        <a:rPr lang="en-US" sz="1200" b="1" dirty="0">
                          <a:solidFill>
                            <a:srgbClr val="0070C0"/>
                          </a:solidFill>
                          <a:effectLst/>
                        </a:rPr>
                        <a:t>Session 3: Science and Solutions for a Safe and Predicted Ocean</a:t>
                      </a:r>
                      <a:endParaRPr lang="fr-FR" sz="1200" b="1" dirty="0">
                        <a:solidFill>
                          <a:srgbClr val="0070C0"/>
                        </a:solidFill>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(Challenges 6, 7 and 8 - Observations, Data, and Forecasting / </a:t>
                      </a:r>
                      <a:r>
                        <a:rPr lang="en-US" sz="1200" dirty="0">
                          <a:solidFill>
                            <a:srgbClr val="0070C0"/>
                          </a:solidFill>
                          <a:effectLst/>
                        </a:rPr>
                        <a:t>EWS</a:t>
                      </a:r>
                      <a:r>
                        <a:rPr lang="en-US" sz="800" dirty="0">
                          <a:effectLst/>
                        </a:rPr>
                        <a:t>) </a:t>
                      </a:r>
                      <a:endParaRPr lang="fr-FR" sz="800"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Plenary and Parallel Sessions </a:t>
                      </a:r>
                      <a:endParaRPr lang="fr-FR" sz="800" dirty="0">
                        <a:effectLst/>
                      </a:endParaRPr>
                    </a:p>
                    <a:p>
                      <a:pPr>
                        <a:lnSpc>
                          <a:spcPct val="115000"/>
                        </a:lnSpc>
                      </a:pPr>
                      <a:r>
                        <a:rPr lang="en-US" sz="800" dirty="0">
                          <a:effectLst/>
                        </a:rPr>
                        <a:t> </a:t>
                      </a:r>
                      <a:endParaRPr lang="fr-FR" sz="800"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 </a:t>
                      </a:r>
                      <a:endParaRPr lang="fr-FR" sz="800"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4295" marR="120015" indent="2540">
                        <a:lnSpc>
                          <a:spcPct val="95000"/>
                        </a:lnSpc>
                        <a:spcAft>
                          <a:spcPts val="0"/>
                        </a:spcAft>
                      </a:pPr>
                      <a:r>
                        <a:rPr lang="en-US" sz="800" b="1" dirty="0">
                          <a:effectLst/>
                        </a:rPr>
                        <a:t>Plenary: Resources and Partnerships for the Ocean Decade</a:t>
                      </a:r>
                      <a:endParaRPr lang="fr-FR" sz="800" b="1" dirty="0">
                        <a:effectLst/>
                      </a:endParaRPr>
                    </a:p>
                    <a:p>
                      <a:pPr marL="77470">
                        <a:lnSpc>
                          <a:spcPct val="115000"/>
                        </a:lnSpc>
                      </a:pPr>
                      <a:r>
                        <a:rPr lang="en-US" sz="800" b="1" dirty="0">
                          <a:effectLst/>
                        </a:rPr>
                        <a:t> </a:t>
                      </a:r>
                      <a:endParaRPr lang="fr-FR" sz="800" b="1" dirty="0">
                        <a:effectLst/>
                      </a:endParaRPr>
                    </a:p>
                    <a:p>
                      <a:pPr marL="77470" marR="81915" indent="-4445">
                        <a:lnSpc>
                          <a:spcPct val="95000"/>
                        </a:lnSpc>
                        <a:spcAft>
                          <a:spcPts val="0"/>
                        </a:spcAft>
                      </a:pPr>
                      <a:r>
                        <a:rPr lang="en-US" sz="800" dirty="0">
                          <a:effectLst/>
                        </a:rPr>
                        <a:t>------------------------------</a:t>
                      </a:r>
                      <a:endParaRPr lang="fr-FR" sz="800" dirty="0">
                        <a:effectLst/>
                      </a:endParaRPr>
                    </a:p>
                    <a:p>
                      <a:pPr marL="77470" marR="81915" indent="-4445">
                        <a:lnSpc>
                          <a:spcPct val="95000"/>
                        </a:lnSpc>
                        <a:spcAft>
                          <a:spcPts val="0"/>
                        </a:spcAft>
                      </a:pPr>
                      <a:r>
                        <a:rPr lang="en-US" sz="800" dirty="0">
                          <a:effectLst/>
                        </a:rPr>
                        <a:t> </a:t>
                      </a:r>
                      <a:endParaRPr lang="fr-FR" sz="800" dirty="0">
                        <a:effectLst/>
                      </a:endParaRPr>
                    </a:p>
                    <a:p>
                      <a:pPr marL="77470" marR="81915" indent="-4445">
                        <a:lnSpc>
                          <a:spcPct val="95000"/>
                        </a:lnSpc>
                        <a:spcAft>
                          <a:spcPts val="0"/>
                        </a:spcAft>
                      </a:pPr>
                      <a:r>
                        <a:rPr lang="en-US" sz="800" b="1" dirty="0">
                          <a:effectLst/>
                        </a:rPr>
                        <a:t>Plenary: Announcements &amp; Commitments for the Ocean Decade</a:t>
                      </a:r>
                      <a:endParaRPr lang="fr-FR" sz="800" b="1" dirty="0">
                        <a:effectLst/>
                      </a:endParaRPr>
                    </a:p>
                    <a:p>
                      <a:pPr marL="77470" marR="81915" indent="-4445">
                        <a:lnSpc>
                          <a:spcPct val="95000"/>
                        </a:lnSpc>
                        <a:spcAft>
                          <a:spcPts val="0"/>
                        </a:spcAft>
                      </a:pPr>
                      <a:r>
                        <a:rPr lang="en-US" sz="800" dirty="0">
                          <a:effectLst/>
                        </a:rPr>
                        <a:t> </a:t>
                      </a:r>
                      <a:endParaRPr lang="fr-FR" sz="800" dirty="0">
                        <a:effectLst/>
                      </a:endParaRPr>
                    </a:p>
                    <a:p>
                      <a:pPr marL="77470" marR="81915" indent="-4445">
                        <a:lnSpc>
                          <a:spcPct val="95000"/>
                        </a:lnSpc>
                        <a:spcAft>
                          <a:spcPts val="0"/>
                        </a:spcAft>
                      </a:pPr>
                      <a:r>
                        <a:rPr lang="en-US" sz="800" dirty="0">
                          <a:effectLst/>
                        </a:rPr>
                        <a:t>------------------------------</a:t>
                      </a:r>
                      <a:endParaRPr lang="fr-FR" sz="800" dirty="0">
                        <a:effectLst/>
                      </a:endParaRPr>
                    </a:p>
                    <a:p>
                      <a:pPr marL="75565" marR="133985" indent="1905">
                        <a:lnSpc>
                          <a:spcPct val="95000"/>
                        </a:lnSpc>
                        <a:spcAft>
                          <a:spcPts val="0"/>
                        </a:spcAft>
                      </a:pPr>
                      <a:r>
                        <a:rPr lang="en-US" sz="800" dirty="0">
                          <a:effectLst/>
                        </a:rPr>
                        <a:t> </a:t>
                      </a:r>
                      <a:endParaRPr lang="fr-FR" sz="800" dirty="0">
                        <a:effectLst/>
                      </a:endParaRPr>
                    </a:p>
                    <a:p>
                      <a:pPr marL="75565" marR="133985" indent="1905">
                        <a:lnSpc>
                          <a:spcPct val="95000"/>
                        </a:lnSpc>
                        <a:spcAft>
                          <a:spcPts val="0"/>
                        </a:spcAft>
                      </a:pPr>
                      <a:r>
                        <a:rPr lang="en-US" sz="800" b="1" dirty="0">
                          <a:effectLst/>
                        </a:rPr>
                        <a:t>Plenary: Closing Segment – Charting a Vision to 2030</a:t>
                      </a:r>
                      <a:endParaRPr lang="fr-FR" sz="800" b="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extLst>
                  <a:ext uri="{0D108BD9-81ED-4DB2-BD59-A6C34878D82A}">
                    <a16:rowId xmlns:a16="http://schemas.microsoft.com/office/drawing/2014/main" val="1315100180"/>
                  </a:ext>
                </a:extLst>
              </a:tr>
              <a:tr h="354915">
                <a:tc>
                  <a:txBody>
                    <a:bodyPr/>
                    <a:lstStyle/>
                    <a:p>
                      <a:pPr marL="76200">
                        <a:lnSpc>
                          <a:spcPct val="115000"/>
                        </a:lnSpc>
                      </a:pPr>
                      <a:r>
                        <a:rPr lang="fr-FR" sz="800">
                          <a:effectLst/>
                        </a:rPr>
                        <a:t>Evening  </a:t>
                      </a:r>
                    </a:p>
                    <a:p>
                      <a:pPr marL="78105">
                        <a:lnSpc>
                          <a:spcPct val="115000"/>
                        </a:lnSpc>
                      </a:pPr>
                      <a:r>
                        <a:rPr lang="fr-FR" sz="800">
                          <a:effectLst/>
                        </a:rPr>
                        <a:t> </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9375" marR="301625" indent="-3175">
                        <a:lnSpc>
                          <a:spcPct val="95000"/>
                        </a:lnSpc>
                        <a:spcAft>
                          <a:spcPts val="0"/>
                        </a:spcAft>
                      </a:pPr>
                      <a:r>
                        <a:rPr lang="fr-FR" sz="800" b="1" i="1" dirty="0">
                          <a:effectLst/>
                        </a:rPr>
                        <a:t>Official </a:t>
                      </a:r>
                      <a:r>
                        <a:rPr lang="fr-FR" sz="800" b="1" i="1" dirty="0" err="1">
                          <a:effectLst/>
                        </a:rPr>
                        <a:t>Conference</a:t>
                      </a:r>
                      <a:r>
                        <a:rPr lang="fr-FR" sz="800" b="1" i="1" dirty="0">
                          <a:effectLst/>
                        </a:rPr>
                        <a:t> Networking </a:t>
                      </a:r>
                      <a:r>
                        <a:rPr lang="fr-FR" sz="800" b="1" i="1" dirty="0" err="1">
                          <a:effectLst/>
                        </a:rPr>
                        <a:t>Reception</a:t>
                      </a:r>
                      <a:r>
                        <a:rPr lang="fr-FR" sz="800" b="1" i="1" dirty="0">
                          <a:effectLst/>
                        </a:rPr>
                        <a:t> / </a:t>
                      </a:r>
                      <a:r>
                        <a:rPr lang="fr-FR" sz="800" b="1" i="1" dirty="0" err="1">
                          <a:effectLst/>
                        </a:rPr>
                        <a:t>Dinner</a:t>
                      </a:r>
                      <a:r>
                        <a:rPr lang="fr-FR" sz="800" b="1" i="1" dirty="0">
                          <a:effectLst/>
                        </a:rPr>
                        <a:t>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offfsite</a:t>
                      </a:r>
                      <a:r>
                        <a:rPr lang="fr-FR" sz="800" b="1" i="1" dirty="0">
                          <a:effectLst/>
                        </a:rPr>
                        <a:t>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offfsite</a:t>
                      </a:r>
                      <a:r>
                        <a:rPr lang="fr-FR" sz="800" b="1" i="1" dirty="0">
                          <a:effectLst/>
                        </a:rPr>
                        <a:t>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extLst>
                  <a:ext uri="{0D108BD9-81ED-4DB2-BD59-A6C34878D82A}">
                    <a16:rowId xmlns:a16="http://schemas.microsoft.com/office/drawing/2014/main" val="3872432021"/>
                  </a:ext>
                </a:extLst>
              </a:tr>
            </a:tbl>
          </a:graphicData>
        </a:graphic>
      </p:graphicFrame>
    </p:spTree>
    <p:extLst>
      <p:ext uri="{BB962C8B-B14F-4D97-AF65-F5344CB8AC3E}">
        <p14:creationId xmlns:p14="http://schemas.microsoft.com/office/powerpoint/2010/main" val="21012720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A picture containing shape&#10;&#10;Description automatically generated">
            <a:extLst>
              <a:ext uri="{FF2B5EF4-FFF2-40B4-BE49-F238E27FC236}">
                <a16:creationId xmlns:a16="http://schemas.microsoft.com/office/drawing/2014/main" id="{36A8E860-F1E2-83DC-A36C-28AD57872290}"/>
              </a:ext>
            </a:extLst>
          </p:cNvPr>
          <p:cNvPicPr>
            <a:picLocks noChangeAspect="1"/>
          </p:cNvPicPr>
          <p:nvPr/>
        </p:nvPicPr>
        <p:blipFill>
          <a:blip r:embed="rId2"/>
          <a:stretch>
            <a:fillRect/>
          </a:stretch>
        </p:blipFill>
        <p:spPr>
          <a:xfrm>
            <a:off x="6341574" y="-87945"/>
            <a:ext cx="1462736" cy="1044223"/>
          </a:xfrm>
          <a:prstGeom prst="rect">
            <a:avLst/>
          </a:prstGeom>
        </p:spPr>
      </p:pic>
      <p:sp>
        <p:nvSpPr>
          <p:cNvPr id="3" name="TextBox 2">
            <a:extLst>
              <a:ext uri="{FF2B5EF4-FFF2-40B4-BE49-F238E27FC236}">
                <a16:creationId xmlns:a16="http://schemas.microsoft.com/office/drawing/2014/main" id="{00700BC4-1AE4-4DBA-3C87-DFD68FFF4FAE}"/>
              </a:ext>
            </a:extLst>
          </p:cNvPr>
          <p:cNvSpPr txBox="1"/>
          <p:nvPr/>
        </p:nvSpPr>
        <p:spPr>
          <a:xfrm>
            <a:off x="109997" y="153130"/>
            <a:ext cx="7008434" cy="415498"/>
          </a:xfrm>
          <a:prstGeom prst="rect">
            <a:avLst/>
          </a:prstGeom>
          <a:noFill/>
        </p:spPr>
        <p:txBody>
          <a:bodyPr wrap="square" rtlCol="0">
            <a:spAutoFit/>
          </a:bodyPr>
          <a:lstStyle/>
          <a:p>
            <a:pPr defTabSz="685800">
              <a:buClrTx/>
            </a:pPr>
            <a:r>
              <a:rPr lang="en-US" sz="2100" b="1" kern="1200" dirty="0">
                <a:solidFill>
                  <a:prstClr val="white"/>
                </a:solidFill>
                <a:latin typeface="Roboto" panose="02000000000000000000" pitchFamily="2" charset="0"/>
                <a:ea typeface="Roboto" panose="02000000000000000000" pitchFamily="2" charset="0"/>
                <a:cs typeface="Roboto" panose="02000000000000000000" pitchFamily="2" charset="0"/>
              </a:rPr>
              <a:t>Satellite Events during ‘Ocean Decade Week’</a:t>
            </a:r>
            <a:endParaRPr lang="fr-FR" sz="1350" b="1" kern="1200" dirty="0">
              <a:solidFill>
                <a:prstClr val="white"/>
              </a:solidFill>
              <a:latin typeface="Roboto" panose="02000000000000000000" pitchFamily="2" charset="0"/>
              <a:ea typeface="Roboto" panose="02000000000000000000" pitchFamily="2" charset="0"/>
              <a:cs typeface="Roboto" panose="02000000000000000000" pitchFamily="2" charset="0"/>
            </a:endParaRPr>
          </a:p>
        </p:txBody>
      </p:sp>
      <p:sp>
        <p:nvSpPr>
          <p:cNvPr id="6" name="TextBox 5">
            <a:extLst>
              <a:ext uri="{FF2B5EF4-FFF2-40B4-BE49-F238E27FC236}">
                <a16:creationId xmlns:a16="http://schemas.microsoft.com/office/drawing/2014/main" id="{C7CC765C-2113-BCE7-A819-4996A349DB11}"/>
              </a:ext>
            </a:extLst>
          </p:cNvPr>
          <p:cNvSpPr txBox="1"/>
          <p:nvPr/>
        </p:nvSpPr>
        <p:spPr>
          <a:xfrm>
            <a:off x="-77961" y="894800"/>
            <a:ext cx="3955637" cy="524695"/>
          </a:xfrm>
          <a:prstGeom prst="rect">
            <a:avLst/>
          </a:prstGeom>
          <a:noFill/>
        </p:spPr>
        <p:txBody>
          <a:bodyPr wrap="square">
            <a:spAutoFit/>
          </a:bodyPr>
          <a:lstStyle/>
          <a:p>
            <a:pPr defTabSz="685800">
              <a:lnSpc>
                <a:spcPct val="107000"/>
              </a:lnSpc>
              <a:buClrTx/>
            </a:pPr>
            <a:endPar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endParaRPr>
          </a:p>
          <a:p>
            <a:pPr defTabSz="685800">
              <a:lnSpc>
                <a:spcPct val="107000"/>
              </a:lnSpc>
              <a:buClrTx/>
            </a:pPr>
            <a:endPar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endParaRPr>
          </a:p>
        </p:txBody>
      </p:sp>
      <p:sp>
        <p:nvSpPr>
          <p:cNvPr id="4" name="TextBox 3">
            <a:extLst>
              <a:ext uri="{FF2B5EF4-FFF2-40B4-BE49-F238E27FC236}">
                <a16:creationId xmlns:a16="http://schemas.microsoft.com/office/drawing/2014/main" id="{356DB042-CBE2-8A47-D715-814614237D6E}"/>
              </a:ext>
            </a:extLst>
          </p:cNvPr>
          <p:cNvSpPr txBox="1"/>
          <p:nvPr/>
        </p:nvSpPr>
        <p:spPr>
          <a:xfrm>
            <a:off x="207116" y="956278"/>
            <a:ext cx="8760370" cy="1854354"/>
          </a:xfrm>
          <a:prstGeom prst="rect">
            <a:avLst/>
          </a:prstGeom>
          <a:noFill/>
        </p:spPr>
        <p:txBody>
          <a:bodyPr wrap="square" rtlCol="0">
            <a:spAutoFit/>
          </a:bodyPr>
          <a:lstStyle/>
          <a:p>
            <a:pPr marL="214313" indent="-214313" defTabSz="685800">
              <a:spcBef>
                <a:spcPts val="450"/>
              </a:spcBef>
              <a:buClrTx/>
              <a:buFont typeface="Arial" panose="020B0604020202020204" pitchFamily="34" charset="0"/>
              <a:buChar char="•"/>
            </a:pPr>
            <a:r>
              <a:rPr lang="en-US" sz="1200" kern="1200" dirty="0">
                <a:solidFill>
                  <a:prstClr val="white"/>
                </a:solidFill>
                <a:latin typeface="Roboto" panose="02000000000000000000" pitchFamily="2" charset="0"/>
                <a:ea typeface="Roboto" panose="02000000000000000000" pitchFamily="2" charset="0"/>
                <a:cs typeface="Roboto" panose="02000000000000000000" pitchFamily="2" charset="0"/>
              </a:rPr>
              <a:t>Approx. 350 satellite events proposed – reduced to approx. 130 events after consultation with Programme Committee and merging of certain events </a:t>
            </a:r>
          </a:p>
          <a:p>
            <a:pPr marL="214313" indent="-214313" defTabSz="685800">
              <a:spcBef>
                <a:spcPts val="450"/>
              </a:spcBef>
              <a:buClrTx/>
              <a:buFont typeface="Arial" panose="020B0604020202020204" pitchFamily="34" charset="0"/>
              <a:buChar char="•"/>
            </a:pPr>
            <a:r>
              <a:rPr lang="en-US" sz="1200" kern="1200" dirty="0">
                <a:solidFill>
                  <a:prstClr val="white"/>
                </a:solidFill>
                <a:latin typeface="Roboto" panose="02000000000000000000" pitchFamily="2" charset="0"/>
                <a:ea typeface="Roboto" panose="02000000000000000000" pitchFamily="2" charset="0"/>
                <a:cs typeface="Roboto" panose="02000000000000000000" pitchFamily="2" charset="0"/>
              </a:rPr>
              <a:t>80 events to be held on 8 and 9 April in four distinct ‘hubs’ around Barcelona </a:t>
            </a:r>
          </a:p>
          <a:p>
            <a:pPr marL="214313" indent="-214313" defTabSz="685800">
              <a:spcBef>
                <a:spcPts val="450"/>
              </a:spcBef>
              <a:buClrTx/>
              <a:buFont typeface="Arial" panose="020B0604020202020204" pitchFamily="34" charset="0"/>
              <a:buChar char="•"/>
            </a:pPr>
            <a:r>
              <a:rPr lang="en-US" sz="1200" kern="1200" dirty="0">
                <a:solidFill>
                  <a:prstClr val="white"/>
                </a:solidFill>
                <a:latin typeface="Roboto" panose="02000000000000000000" pitchFamily="2" charset="0"/>
                <a:ea typeface="Roboto" panose="02000000000000000000" pitchFamily="2" charset="0"/>
                <a:cs typeface="Roboto" panose="02000000000000000000" pitchFamily="2" charset="0"/>
              </a:rPr>
              <a:t>50 high profile events to be held in the mornings and lunch-time slots of the Conference</a:t>
            </a:r>
          </a:p>
          <a:p>
            <a:pPr marL="214313" indent="-214313" defTabSz="685800">
              <a:spcBef>
                <a:spcPts val="450"/>
              </a:spcBef>
              <a:buClrTx/>
              <a:buFont typeface="Arial" panose="020B0604020202020204" pitchFamily="34" charset="0"/>
              <a:buChar char="•"/>
            </a:pPr>
            <a:r>
              <a:rPr lang="en-US" sz="1200" kern="1200" dirty="0">
                <a:solidFill>
                  <a:prstClr val="white"/>
                </a:solidFill>
                <a:latin typeface="Roboto" panose="02000000000000000000" pitchFamily="2" charset="0"/>
                <a:ea typeface="Roboto" panose="02000000000000000000" pitchFamily="2" charset="0"/>
                <a:cs typeface="Roboto" panose="02000000000000000000" pitchFamily="2" charset="0"/>
              </a:rPr>
              <a:t>Exhibitions and films also being distributed in venues around Barcelona  </a:t>
            </a:r>
          </a:p>
          <a:p>
            <a:pPr marL="214313" indent="-214313" defTabSz="685800">
              <a:buClrTx/>
              <a:buFont typeface="Arial" panose="020B0604020202020204" pitchFamily="34" charset="0"/>
              <a:buChar char="•"/>
            </a:pPr>
            <a:endParaRPr lang="en-US" sz="1500" b="1" i="1" kern="1200" dirty="0">
              <a:solidFill>
                <a:prstClr val="white"/>
              </a:solidFill>
              <a:latin typeface="Roboto" panose="02000000000000000000" pitchFamily="2" charset="0"/>
              <a:ea typeface="Roboto" panose="02000000000000000000" pitchFamily="2" charset="0"/>
              <a:cs typeface="Roboto" panose="02000000000000000000" pitchFamily="2" charset="0"/>
            </a:endParaRPr>
          </a:p>
          <a:p>
            <a:pPr defTabSz="685800">
              <a:buClrTx/>
            </a:pPr>
            <a:endParaRPr lang="en-US" sz="1350" b="1" i="1" kern="1200" dirty="0">
              <a:solidFill>
                <a:prstClr val="white"/>
              </a:solidFill>
              <a:latin typeface="Roboto" panose="02000000000000000000" pitchFamily="2" charset="0"/>
              <a:ea typeface="Roboto" panose="02000000000000000000" pitchFamily="2" charset="0"/>
              <a:cs typeface="Roboto" panose="02000000000000000000" pitchFamily="2" charset="0"/>
            </a:endParaRPr>
          </a:p>
          <a:p>
            <a:pPr defTabSz="685800">
              <a:buClrTx/>
            </a:pPr>
            <a:endParaRPr lang="en-US" sz="1350" b="1" i="1" kern="1200" dirty="0">
              <a:solidFill>
                <a:prstClr val="white"/>
              </a:solidFill>
              <a:latin typeface="Roboto" panose="02000000000000000000" pitchFamily="2" charset="0"/>
              <a:ea typeface="Roboto" panose="02000000000000000000" pitchFamily="2" charset="0"/>
              <a:cs typeface="Roboto" panose="02000000000000000000" pitchFamily="2" charset="0"/>
            </a:endParaRPr>
          </a:p>
        </p:txBody>
      </p:sp>
      <p:graphicFrame>
        <p:nvGraphicFramePr>
          <p:cNvPr id="5" name="Chart 4">
            <a:extLst>
              <a:ext uri="{FF2B5EF4-FFF2-40B4-BE49-F238E27FC236}">
                <a16:creationId xmlns:a16="http://schemas.microsoft.com/office/drawing/2014/main" id="{3E315FD6-CE57-448F-F09A-BB4254E2F03B}"/>
              </a:ext>
            </a:extLst>
          </p:cNvPr>
          <p:cNvGraphicFramePr>
            <a:graphicFrameLocks/>
          </p:cNvGraphicFramePr>
          <p:nvPr>
            <p:extLst>
              <p:ext uri="{D42A27DB-BD31-4B8C-83A1-F6EECF244321}">
                <p14:modId xmlns:p14="http://schemas.microsoft.com/office/powerpoint/2010/main" val="2684304192"/>
              </p:ext>
            </p:extLst>
          </p:nvPr>
        </p:nvGraphicFramePr>
        <p:xfrm>
          <a:off x="1958383" y="2136162"/>
          <a:ext cx="5595022" cy="28542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32277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902"/>
        <p:cNvGrpSpPr/>
        <p:nvPr/>
      </p:nvGrpSpPr>
      <p:grpSpPr>
        <a:xfrm>
          <a:off x="0" y="0"/>
          <a:ext cx="0" cy="0"/>
          <a:chOff x="0" y="0"/>
          <a:chExt cx="0" cy="0"/>
        </a:xfrm>
      </p:grpSpPr>
      <p:sp>
        <p:nvSpPr>
          <p:cNvPr id="6903" name="Google Shape;6903;p24"/>
          <p:cNvSpPr txBox="1">
            <a:spLocks noGrp="1"/>
          </p:cNvSpPr>
          <p:nvPr>
            <p:ph type="ctrTitle"/>
          </p:nvPr>
        </p:nvSpPr>
        <p:spPr>
          <a:xfrm>
            <a:off x="686711" y="741497"/>
            <a:ext cx="7829961" cy="2225056"/>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300" dirty="0"/>
              <a:t>Ocean Decade Conference 2024</a:t>
            </a:r>
            <a:r>
              <a:rPr lang="en" sz="2300" dirty="0">
                <a:solidFill>
                  <a:schemeClr val="dk1"/>
                </a:solidFill>
              </a:rPr>
              <a:t> </a:t>
            </a:r>
            <a:br>
              <a:rPr lang="en" sz="2300" dirty="0">
                <a:solidFill>
                  <a:schemeClr val="dk1"/>
                </a:solidFill>
              </a:rPr>
            </a:br>
            <a:r>
              <a:rPr lang="en" sz="2300" dirty="0">
                <a:solidFill>
                  <a:schemeClr val="tx2">
                    <a:lumMod val="40000"/>
                    <a:lumOff val="60000"/>
                  </a:schemeClr>
                </a:solidFill>
              </a:rPr>
              <a:t>Satellite Event on  </a:t>
            </a:r>
            <a:r>
              <a:rPr lang="en" sz="5300" i="1" dirty="0">
                <a:solidFill>
                  <a:schemeClr val="lt2"/>
                </a:solidFill>
              </a:rPr>
              <a:t>Coastal Cities and Communities Joining Tsunami Ready</a:t>
            </a:r>
            <a:endParaRPr sz="5300" i="1" dirty="0">
              <a:solidFill>
                <a:schemeClr val="lt2"/>
              </a:solidFill>
            </a:endParaRPr>
          </a:p>
        </p:txBody>
      </p:sp>
      <p:sp>
        <p:nvSpPr>
          <p:cNvPr id="3" name="TextBox 2">
            <a:extLst>
              <a:ext uri="{FF2B5EF4-FFF2-40B4-BE49-F238E27FC236}">
                <a16:creationId xmlns:a16="http://schemas.microsoft.com/office/drawing/2014/main" id="{7FF2D23B-D280-69FE-9F6B-CD65B7492969}"/>
              </a:ext>
            </a:extLst>
          </p:cNvPr>
          <p:cNvSpPr txBox="1"/>
          <p:nvPr/>
        </p:nvSpPr>
        <p:spPr>
          <a:xfrm>
            <a:off x="686711" y="3128159"/>
            <a:ext cx="3335274" cy="954107"/>
          </a:xfrm>
          <a:prstGeom prst="rect">
            <a:avLst/>
          </a:prstGeom>
          <a:noFill/>
        </p:spPr>
        <p:txBody>
          <a:bodyPr wrap="square">
            <a:spAutoFit/>
          </a:bodyPr>
          <a:lstStyle/>
          <a:p>
            <a:pPr marL="0" lvl="0" indent="0" algn="l" rtl="0">
              <a:spcBef>
                <a:spcPts val="0"/>
              </a:spcBef>
              <a:spcAft>
                <a:spcPts val="0"/>
              </a:spcAft>
              <a:buNone/>
            </a:pPr>
            <a:r>
              <a:rPr lang="es-ES" dirty="0"/>
              <a:t>Denis Chang Seng, PhD</a:t>
            </a:r>
          </a:p>
          <a:p>
            <a:pPr marL="0" lvl="0" indent="0" algn="l" rtl="0">
              <a:spcBef>
                <a:spcPts val="0"/>
              </a:spcBef>
              <a:spcAft>
                <a:spcPts val="0"/>
              </a:spcAft>
              <a:buNone/>
            </a:pPr>
            <a:r>
              <a:rPr lang="es-ES" dirty="0"/>
              <a:t>Programme </a:t>
            </a:r>
            <a:r>
              <a:rPr lang="es-ES" dirty="0" err="1"/>
              <a:t>Specialist</a:t>
            </a:r>
            <a:endParaRPr lang="es-ES" dirty="0"/>
          </a:p>
          <a:p>
            <a:pPr marL="0" lvl="0" indent="0" algn="l" rtl="0">
              <a:spcBef>
                <a:spcPts val="0"/>
              </a:spcBef>
              <a:spcAft>
                <a:spcPts val="0"/>
              </a:spcAft>
              <a:buNone/>
            </a:pPr>
            <a:r>
              <a:rPr lang="es-ES" dirty="0"/>
              <a:t>ICG/NEAMTWS </a:t>
            </a:r>
            <a:r>
              <a:rPr lang="es-ES" dirty="0" err="1"/>
              <a:t>Technical</a:t>
            </a:r>
            <a:r>
              <a:rPr lang="es-ES" dirty="0"/>
              <a:t> Secretary</a:t>
            </a:r>
          </a:p>
          <a:p>
            <a:pPr marL="0" lvl="0" indent="0" algn="l" rtl="0">
              <a:spcBef>
                <a:spcPts val="0"/>
              </a:spcBef>
              <a:spcAft>
                <a:spcPts val="0"/>
              </a:spcAft>
              <a:buNone/>
            </a:pPr>
            <a:r>
              <a:rPr lang="es-ES" dirty="0"/>
              <a:t>IOC -UNESCO</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908"/>
        <p:cNvGrpSpPr/>
        <p:nvPr/>
      </p:nvGrpSpPr>
      <p:grpSpPr>
        <a:xfrm>
          <a:off x="0" y="0"/>
          <a:ext cx="0" cy="0"/>
          <a:chOff x="0" y="0"/>
          <a:chExt cx="0" cy="0"/>
        </a:xfrm>
      </p:grpSpPr>
      <p:sp>
        <p:nvSpPr>
          <p:cNvPr id="6909" name="Google Shape;6909;p25"/>
          <p:cNvSpPr txBox="1">
            <a:spLocks noGrp="1"/>
          </p:cNvSpPr>
          <p:nvPr>
            <p:ph type="title"/>
          </p:nvPr>
        </p:nvSpPr>
        <p:spPr>
          <a:xfrm>
            <a:off x="798581" y="67913"/>
            <a:ext cx="7704000" cy="113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ES" dirty="0" err="1">
                <a:solidFill>
                  <a:srgbClr val="0070C0"/>
                </a:solidFill>
              </a:rPr>
              <a:t>Objectives</a:t>
            </a:r>
            <a:r>
              <a:rPr lang="es-ES" dirty="0">
                <a:solidFill>
                  <a:srgbClr val="0070C0"/>
                </a:solidFill>
              </a:rPr>
              <a:t> of </a:t>
            </a:r>
            <a:r>
              <a:rPr lang="es-ES" dirty="0" err="1">
                <a:solidFill>
                  <a:srgbClr val="0070C0"/>
                </a:solidFill>
              </a:rPr>
              <a:t>the</a:t>
            </a:r>
            <a:r>
              <a:rPr lang="es-ES" dirty="0">
                <a:solidFill>
                  <a:srgbClr val="0070C0"/>
                </a:solidFill>
              </a:rPr>
              <a:t> </a:t>
            </a:r>
            <a:r>
              <a:rPr lang="es-ES" dirty="0" err="1">
                <a:solidFill>
                  <a:srgbClr val="0070C0"/>
                </a:solidFill>
              </a:rPr>
              <a:t>Satellite</a:t>
            </a:r>
            <a:r>
              <a:rPr lang="es-ES" dirty="0">
                <a:solidFill>
                  <a:srgbClr val="0070C0"/>
                </a:solidFill>
              </a:rPr>
              <a:t> </a:t>
            </a:r>
            <a:r>
              <a:rPr lang="es-ES" dirty="0" err="1">
                <a:solidFill>
                  <a:srgbClr val="0070C0"/>
                </a:solidFill>
              </a:rPr>
              <a:t>Event</a:t>
            </a:r>
            <a:endParaRPr dirty="0">
              <a:solidFill>
                <a:srgbClr val="0070C0"/>
              </a:solidFill>
            </a:endParaRPr>
          </a:p>
        </p:txBody>
      </p:sp>
      <p:sp>
        <p:nvSpPr>
          <p:cNvPr id="6910" name="Google Shape;6910;p25"/>
          <p:cNvSpPr txBox="1">
            <a:spLocks noGrp="1"/>
          </p:cNvSpPr>
          <p:nvPr>
            <p:ph type="body" idx="1"/>
          </p:nvPr>
        </p:nvSpPr>
        <p:spPr>
          <a:xfrm>
            <a:off x="798581" y="569670"/>
            <a:ext cx="7704000" cy="3061185"/>
          </a:xfrm>
          <a:prstGeom prst="rect">
            <a:avLst/>
          </a:prstGeom>
        </p:spPr>
        <p:txBody>
          <a:bodyPr spcFirstLastPara="1" wrap="square" lIns="91425" tIns="91425" rIns="91425" bIns="91425" anchor="t" anchorCtr="0">
            <a:noAutofit/>
          </a:bodyPr>
          <a:lstStyle/>
          <a:p>
            <a:endParaRPr lang="en-US" dirty="0"/>
          </a:p>
          <a:p>
            <a:r>
              <a:rPr lang="en-US" dirty="0"/>
              <a:t>The IOC-UNESCO Ocean Decade Tsunami Programme (ODTP)  aims (1) to significantly enhance the existing global tsunami warning system by reducing timeliness and the uncertainty of the tsunami warning and (2) increasing the readiness of coastal communities through initiatives like the UNESCO-IOC Tsunami Ready Recognition Programme (TRRP). </a:t>
            </a:r>
          </a:p>
          <a:p>
            <a:endParaRPr lang="en-US" dirty="0"/>
          </a:p>
          <a:p>
            <a:pPr marL="152400" indent="0">
              <a:buNone/>
            </a:pPr>
            <a:r>
              <a:rPr lang="en-US" dirty="0"/>
              <a:t>The  sat event focuses on (2),  the readiness of coastal communities and TRRP with the following objectives</a:t>
            </a:r>
          </a:p>
          <a:p>
            <a:pPr marL="152400" indent="0">
              <a:buNone/>
            </a:pPr>
            <a:endParaRPr lang="en-US" dirty="0"/>
          </a:p>
          <a:p>
            <a:pPr marL="552450" indent="-400050">
              <a:buFont typeface="+mj-lt"/>
              <a:buAutoNum type="romanLcPeriod"/>
            </a:pPr>
            <a:r>
              <a:rPr lang="en-US" sz="1200" dirty="0"/>
              <a:t>Promote partnerships, collaboration and understanding how to co-design actions to enhance the readiness of coastal communities to tsunamis in a multi-hazard context.</a:t>
            </a:r>
          </a:p>
          <a:p>
            <a:pPr marL="552450" indent="-400050">
              <a:buFont typeface="+mj-lt"/>
              <a:buAutoNum type="romanLcPeriod"/>
            </a:pPr>
            <a:r>
              <a:rPr lang="en-US" sz="1200" dirty="0"/>
              <a:t>Showcase the benefits of UNESCO IOC TRRP and or similar initiatives.</a:t>
            </a:r>
          </a:p>
          <a:p>
            <a:pPr marL="552450" indent="-400050">
              <a:buFont typeface="+mj-lt"/>
              <a:buAutoNum type="romanLcPeriod"/>
            </a:pPr>
            <a:r>
              <a:rPr lang="en-US" sz="1200" dirty="0"/>
              <a:t>Acknowledge new cities and communities recognized as TRRP.</a:t>
            </a:r>
          </a:p>
          <a:p>
            <a:pPr marL="552450" indent="-400050">
              <a:buFont typeface="+mj-lt"/>
              <a:buAutoNum type="romanLcPeriod"/>
            </a:pPr>
            <a:r>
              <a:rPr lang="en-US" sz="1200" dirty="0"/>
              <a:t>Call for new countries and communities to join UNESCO-IOC TRRP. </a:t>
            </a:r>
          </a:p>
          <a:p>
            <a:pPr marL="152400" indent="0">
              <a:buNone/>
            </a:pPr>
            <a:r>
              <a:rPr lang="en-US" dirty="0"/>
              <a:t>	</a:t>
            </a:r>
          </a:p>
          <a:p>
            <a:pPr marL="139700" lvl="0" indent="0" algn="l" rtl="0">
              <a:spcBef>
                <a:spcPts val="0"/>
              </a:spcBef>
              <a:spcAft>
                <a:spcPts val="0"/>
              </a:spcAft>
              <a:buClr>
                <a:schemeClr val="dk1"/>
              </a:buClr>
              <a:buSzPts val="1400"/>
              <a:buNone/>
            </a:pPr>
            <a:endParaRPr dirty="0">
              <a:latin typeface="Barlow Medium"/>
              <a:ea typeface="Barlow Medium"/>
              <a:cs typeface="Barlow Medium"/>
              <a:sym typeface="Barlow Medium"/>
            </a:endParaRPr>
          </a:p>
        </p:txBody>
      </p:sp>
    </p:spTree>
    <p:extLst>
      <p:ext uri="{BB962C8B-B14F-4D97-AF65-F5344CB8AC3E}">
        <p14:creationId xmlns:p14="http://schemas.microsoft.com/office/powerpoint/2010/main" val="339894792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981"/>
        <p:cNvGrpSpPr/>
        <p:nvPr/>
      </p:nvGrpSpPr>
      <p:grpSpPr>
        <a:xfrm>
          <a:off x="0" y="0"/>
          <a:ext cx="0" cy="0"/>
          <a:chOff x="0" y="0"/>
          <a:chExt cx="0" cy="0"/>
        </a:xfrm>
      </p:grpSpPr>
      <p:sp>
        <p:nvSpPr>
          <p:cNvPr id="6982" name="Google Shape;6982;p30"/>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ES" dirty="0" err="1">
                <a:solidFill>
                  <a:srgbClr val="0070C0"/>
                </a:solidFill>
              </a:rPr>
              <a:t>Session</a:t>
            </a:r>
            <a:r>
              <a:rPr lang="es-ES" dirty="0">
                <a:solidFill>
                  <a:srgbClr val="0070C0"/>
                </a:solidFill>
              </a:rPr>
              <a:t> </a:t>
            </a:r>
            <a:r>
              <a:rPr lang="es-ES" dirty="0" err="1">
                <a:solidFill>
                  <a:srgbClr val="0070C0"/>
                </a:solidFill>
              </a:rPr>
              <a:t>Structure</a:t>
            </a:r>
            <a:endParaRPr dirty="0">
              <a:solidFill>
                <a:srgbClr val="0070C0"/>
              </a:solidFill>
            </a:endParaRPr>
          </a:p>
        </p:txBody>
      </p:sp>
      <p:grpSp>
        <p:nvGrpSpPr>
          <p:cNvPr id="6983" name="Google Shape;6983;p30"/>
          <p:cNvGrpSpPr/>
          <p:nvPr/>
        </p:nvGrpSpPr>
        <p:grpSpPr>
          <a:xfrm>
            <a:off x="713100" y="1824667"/>
            <a:ext cx="2951644" cy="1280902"/>
            <a:chOff x="713100" y="1824667"/>
            <a:chExt cx="2951644" cy="1280902"/>
          </a:xfrm>
        </p:grpSpPr>
        <p:sp>
          <p:nvSpPr>
            <p:cNvPr id="6984" name="Google Shape;6984;p30"/>
            <p:cNvSpPr txBox="1"/>
            <p:nvPr/>
          </p:nvSpPr>
          <p:spPr>
            <a:xfrm>
              <a:off x="713100" y="1824667"/>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6985" name="Google Shape;6985;p30"/>
            <p:cNvSpPr txBox="1"/>
            <p:nvPr/>
          </p:nvSpPr>
          <p:spPr>
            <a:xfrm>
              <a:off x="1483950" y="2532869"/>
              <a:ext cx="10449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600" b="1">
                  <a:solidFill>
                    <a:schemeClr val="lt2"/>
                  </a:solidFill>
                  <a:latin typeface="Domine"/>
                  <a:ea typeface="Domine"/>
                  <a:cs typeface="Domine"/>
                  <a:sym typeface="Domine"/>
                </a:rPr>
                <a:t>01</a:t>
              </a:r>
              <a:endParaRPr sz="3600" b="1">
                <a:solidFill>
                  <a:schemeClr val="lt2"/>
                </a:solidFill>
                <a:latin typeface="Domine"/>
                <a:ea typeface="Domine"/>
                <a:cs typeface="Domine"/>
                <a:sym typeface="Domine"/>
              </a:endParaRPr>
            </a:p>
          </p:txBody>
        </p:sp>
        <p:sp>
          <p:nvSpPr>
            <p:cNvPr id="6986" name="Google Shape;6986;p30"/>
            <p:cNvSpPr txBox="1"/>
            <p:nvPr/>
          </p:nvSpPr>
          <p:spPr>
            <a:xfrm>
              <a:off x="713100" y="1878168"/>
              <a:ext cx="2951644"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tx2">
                      <a:lumMod val="40000"/>
                      <a:lumOff val="60000"/>
                    </a:schemeClr>
                  </a:solidFill>
                  <a:latin typeface="Domine"/>
                  <a:ea typeface="Domine"/>
                  <a:cs typeface="Domine"/>
                  <a:sym typeface="Domine"/>
                </a:rPr>
                <a:t>Introduction/Overview</a:t>
              </a:r>
              <a:endParaRPr sz="2000" b="1" dirty="0">
                <a:solidFill>
                  <a:schemeClr val="tx2">
                    <a:lumMod val="40000"/>
                    <a:lumOff val="60000"/>
                  </a:schemeClr>
                </a:solidFill>
                <a:latin typeface="Domine"/>
                <a:ea typeface="Domine"/>
                <a:cs typeface="Domine"/>
                <a:sym typeface="Domine"/>
              </a:endParaRPr>
            </a:p>
          </p:txBody>
        </p:sp>
      </p:grpSp>
      <p:grpSp>
        <p:nvGrpSpPr>
          <p:cNvPr id="6987" name="Google Shape;6987;p30"/>
          <p:cNvGrpSpPr/>
          <p:nvPr/>
        </p:nvGrpSpPr>
        <p:grpSpPr>
          <a:xfrm>
            <a:off x="4133838" y="1824660"/>
            <a:ext cx="2599732" cy="1280922"/>
            <a:chOff x="4133875" y="1824647"/>
            <a:chExt cx="2599732" cy="1280922"/>
          </a:xfrm>
        </p:grpSpPr>
        <p:sp>
          <p:nvSpPr>
            <p:cNvPr id="6988" name="Google Shape;6988;p30"/>
            <p:cNvSpPr txBox="1"/>
            <p:nvPr/>
          </p:nvSpPr>
          <p:spPr>
            <a:xfrm>
              <a:off x="4133875" y="1824647"/>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6989" name="Google Shape;6989;p30"/>
            <p:cNvSpPr txBox="1"/>
            <p:nvPr/>
          </p:nvSpPr>
          <p:spPr>
            <a:xfrm>
              <a:off x="4904725" y="2532869"/>
              <a:ext cx="10449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600" b="1">
                  <a:solidFill>
                    <a:schemeClr val="lt2"/>
                  </a:solidFill>
                  <a:latin typeface="Domine"/>
                  <a:ea typeface="Domine"/>
                  <a:cs typeface="Domine"/>
                  <a:sym typeface="Domine"/>
                </a:rPr>
                <a:t>03</a:t>
              </a:r>
              <a:endParaRPr sz="3600" b="1">
                <a:solidFill>
                  <a:schemeClr val="lt2"/>
                </a:solidFill>
                <a:latin typeface="Domine"/>
                <a:ea typeface="Domine"/>
                <a:cs typeface="Domine"/>
                <a:sym typeface="Domine"/>
              </a:endParaRPr>
            </a:p>
          </p:txBody>
        </p:sp>
        <p:sp>
          <p:nvSpPr>
            <p:cNvPr id="6990" name="Google Shape;6990;p30"/>
            <p:cNvSpPr txBox="1"/>
            <p:nvPr/>
          </p:nvSpPr>
          <p:spPr>
            <a:xfrm>
              <a:off x="4147007" y="1877916"/>
              <a:ext cx="25866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err="1">
                  <a:solidFill>
                    <a:srgbClr val="C00000"/>
                  </a:solidFill>
                  <a:latin typeface="Domine"/>
                  <a:ea typeface="Domine"/>
                  <a:cs typeface="Domine"/>
                  <a:sym typeface="Domine"/>
                </a:rPr>
                <a:t>Appreciation</a:t>
              </a:r>
              <a:endParaRPr sz="2000" b="1" dirty="0">
                <a:solidFill>
                  <a:srgbClr val="C00000"/>
                </a:solidFill>
                <a:latin typeface="Domine"/>
                <a:ea typeface="Domine"/>
                <a:cs typeface="Domine"/>
                <a:sym typeface="Domine"/>
              </a:endParaRPr>
            </a:p>
          </p:txBody>
        </p:sp>
      </p:grpSp>
      <p:grpSp>
        <p:nvGrpSpPr>
          <p:cNvPr id="6991" name="Google Shape;6991;p30"/>
          <p:cNvGrpSpPr/>
          <p:nvPr/>
        </p:nvGrpSpPr>
        <p:grpSpPr>
          <a:xfrm>
            <a:off x="2423488" y="2532869"/>
            <a:ext cx="2591682" cy="1701187"/>
            <a:chOff x="2423488" y="2532869"/>
            <a:chExt cx="2591682" cy="1701187"/>
          </a:xfrm>
        </p:grpSpPr>
        <p:sp>
          <p:nvSpPr>
            <p:cNvPr id="6992" name="Google Shape;6992;p30"/>
            <p:cNvSpPr txBox="1"/>
            <p:nvPr/>
          </p:nvSpPr>
          <p:spPr>
            <a:xfrm>
              <a:off x="2423488" y="3590556"/>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6993" name="Google Shape;6993;p30"/>
            <p:cNvSpPr txBox="1"/>
            <p:nvPr/>
          </p:nvSpPr>
          <p:spPr>
            <a:xfrm>
              <a:off x="3194338" y="2532869"/>
              <a:ext cx="10449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600" b="1">
                  <a:solidFill>
                    <a:schemeClr val="lt2"/>
                  </a:solidFill>
                  <a:latin typeface="Domine"/>
                  <a:ea typeface="Domine"/>
                  <a:cs typeface="Domine"/>
                  <a:sym typeface="Domine"/>
                </a:rPr>
                <a:t>02</a:t>
              </a:r>
              <a:endParaRPr sz="3600" b="1">
                <a:solidFill>
                  <a:schemeClr val="lt2"/>
                </a:solidFill>
                <a:latin typeface="Domine"/>
                <a:ea typeface="Domine"/>
                <a:cs typeface="Domine"/>
                <a:sym typeface="Domine"/>
              </a:endParaRPr>
            </a:p>
          </p:txBody>
        </p:sp>
        <p:sp>
          <p:nvSpPr>
            <p:cNvPr id="6994" name="Google Shape;6994;p30"/>
            <p:cNvSpPr txBox="1"/>
            <p:nvPr/>
          </p:nvSpPr>
          <p:spPr>
            <a:xfrm>
              <a:off x="2428570" y="3000557"/>
              <a:ext cx="25866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a:solidFill>
                    <a:srgbClr val="FFC000"/>
                  </a:solidFill>
                  <a:latin typeface="Domine"/>
                  <a:ea typeface="Domine"/>
                  <a:cs typeface="Domine"/>
                  <a:sym typeface="Domine"/>
                </a:rPr>
                <a:t>Dialogue</a:t>
              </a:r>
              <a:endParaRPr sz="2000" b="1" dirty="0">
                <a:solidFill>
                  <a:srgbClr val="FFC000"/>
                </a:solidFill>
                <a:latin typeface="Domine"/>
                <a:ea typeface="Domine"/>
                <a:cs typeface="Domine"/>
                <a:sym typeface="Domine"/>
              </a:endParaRPr>
            </a:p>
          </p:txBody>
        </p:sp>
      </p:grpSp>
      <p:grpSp>
        <p:nvGrpSpPr>
          <p:cNvPr id="6995" name="Google Shape;6995;p30"/>
          <p:cNvGrpSpPr/>
          <p:nvPr/>
        </p:nvGrpSpPr>
        <p:grpSpPr>
          <a:xfrm>
            <a:off x="5844263" y="2532869"/>
            <a:ext cx="2691925" cy="1701181"/>
            <a:chOff x="5844263" y="2532869"/>
            <a:chExt cx="2691925" cy="1701181"/>
          </a:xfrm>
        </p:grpSpPr>
        <p:sp>
          <p:nvSpPr>
            <p:cNvPr id="6996" name="Google Shape;6996;p30"/>
            <p:cNvSpPr txBox="1"/>
            <p:nvPr/>
          </p:nvSpPr>
          <p:spPr>
            <a:xfrm>
              <a:off x="5844263" y="3590550"/>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6997" name="Google Shape;6997;p30"/>
            <p:cNvSpPr txBox="1"/>
            <p:nvPr/>
          </p:nvSpPr>
          <p:spPr>
            <a:xfrm>
              <a:off x="6615113" y="2532869"/>
              <a:ext cx="10449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600" b="1" dirty="0">
                  <a:solidFill>
                    <a:schemeClr val="lt2"/>
                  </a:solidFill>
                  <a:latin typeface="Domine"/>
                  <a:ea typeface="Domine"/>
                  <a:cs typeface="Domine"/>
                  <a:sym typeface="Domine"/>
                </a:rPr>
                <a:t>04</a:t>
              </a:r>
              <a:endParaRPr sz="3600" b="1" dirty="0">
                <a:solidFill>
                  <a:schemeClr val="lt2"/>
                </a:solidFill>
                <a:latin typeface="Domine"/>
                <a:ea typeface="Domine"/>
                <a:cs typeface="Domine"/>
                <a:sym typeface="Domine"/>
              </a:endParaRPr>
            </a:p>
          </p:txBody>
        </p:sp>
        <p:sp>
          <p:nvSpPr>
            <p:cNvPr id="6998" name="Google Shape;6998;p30"/>
            <p:cNvSpPr txBox="1"/>
            <p:nvPr/>
          </p:nvSpPr>
          <p:spPr>
            <a:xfrm>
              <a:off x="5949588" y="3018437"/>
              <a:ext cx="25866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Key Messages</a:t>
              </a:r>
              <a:endParaRPr sz="2000" b="1" dirty="0">
                <a:solidFill>
                  <a:schemeClr val="dk1"/>
                </a:solidFill>
                <a:latin typeface="Domine"/>
                <a:ea typeface="Domine"/>
                <a:cs typeface="Domine"/>
                <a:sym typeface="Domine"/>
              </a:endParaRPr>
            </a:p>
          </p:txBody>
        </p:sp>
      </p:grpSp>
      <p:cxnSp>
        <p:nvCxnSpPr>
          <p:cNvPr id="6999" name="Google Shape;6999;p30"/>
          <p:cNvCxnSpPr>
            <a:stCxn id="6985" idx="3"/>
            <a:endCxn id="6993" idx="1"/>
          </p:cNvCxnSpPr>
          <p:nvPr/>
        </p:nvCxnSpPr>
        <p:spPr>
          <a:xfrm>
            <a:off x="2528850" y="2819219"/>
            <a:ext cx="665400" cy="600"/>
          </a:xfrm>
          <a:prstGeom prst="bentConnector3">
            <a:avLst>
              <a:gd name="adj1" fmla="val 50007"/>
            </a:avLst>
          </a:prstGeom>
          <a:noFill/>
          <a:ln w="9525" cap="flat" cmpd="sng">
            <a:solidFill>
              <a:schemeClr val="lt2"/>
            </a:solidFill>
            <a:prstDash val="solid"/>
            <a:round/>
            <a:headEnd type="none" w="med" len="med"/>
            <a:tailEnd type="none" w="med" len="med"/>
          </a:ln>
        </p:spPr>
      </p:cxnSp>
      <p:cxnSp>
        <p:nvCxnSpPr>
          <p:cNvPr id="7000" name="Google Shape;7000;p30"/>
          <p:cNvCxnSpPr>
            <a:stCxn id="6993" idx="3"/>
            <a:endCxn id="6989" idx="1"/>
          </p:cNvCxnSpPr>
          <p:nvPr/>
        </p:nvCxnSpPr>
        <p:spPr>
          <a:xfrm>
            <a:off x="4239238" y="2819219"/>
            <a:ext cx="665400" cy="600"/>
          </a:xfrm>
          <a:prstGeom prst="bentConnector3">
            <a:avLst>
              <a:gd name="adj1" fmla="val 50004"/>
            </a:avLst>
          </a:prstGeom>
          <a:noFill/>
          <a:ln w="9525" cap="flat" cmpd="sng">
            <a:solidFill>
              <a:schemeClr val="lt2"/>
            </a:solidFill>
            <a:prstDash val="solid"/>
            <a:round/>
            <a:headEnd type="none" w="med" len="med"/>
            <a:tailEnd type="none" w="med" len="med"/>
          </a:ln>
        </p:spPr>
      </p:cxnSp>
      <p:cxnSp>
        <p:nvCxnSpPr>
          <p:cNvPr id="7001" name="Google Shape;7001;p30"/>
          <p:cNvCxnSpPr>
            <a:stCxn id="6989" idx="3"/>
            <a:endCxn id="6997" idx="1"/>
          </p:cNvCxnSpPr>
          <p:nvPr/>
        </p:nvCxnSpPr>
        <p:spPr>
          <a:xfrm>
            <a:off x="5949588" y="2819231"/>
            <a:ext cx="665400" cy="600"/>
          </a:xfrm>
          <a:prstGeom prst="bentConnector3">
            <a:avLst>
              <a:gd name="adj1" fmla="val 50009"/>
            </a:avLst>
          </a:prstGeom>
          <a:noFill/>
          <a:ln w="9525" cap="flat" cmpd="sng">
            <a:solidFill>
              <a:schemeClr val="lt2"/>
            </a:solidFill>
            <a:prstDash val="solid"/>
            <a:round/>
            <a:headEnd type="none" w="med" len="med"/>
            <a:tailEnd type="none" w="med" len="med"/>
          </a:ln>
        </p:spPr>
      </p:cxnSp>
      <p:cxnSp>
        <p:nvCxnSpPr>
          <p:cNvPr id="7002" name="Google Shape;7002;p30"/>
          <p:cNvCxnSpPr>
            <a:stCxn id="6997" idx="3"/>
          </p:cNvCxnSpPr>
          <p:nvPr/>
        </p:nvCxnSpPr>
        <p:spPr>
          <a:xfrm>
            <a:off x="7660013" y="2819219"/>
            <a:ext cx="1494900" cy="600"/>
          </a:xfrm>
          <a:prstGeom prst="bentConnector3">
            <a:avLst>
              <a:gd name="adj1" fmla="val 50000"/>
            </a:avLst>
          </a:prstGeom>
          <a:noFill/>
          <a:ln w="9525" cap="flat" cmpd="sng">
            <a:solidFill>
              <a:schemeClr val="lt2"/>
            </a:solidFill>
            <a:prstDash val="solid"/>
            <a:round/>
            <a:headEnd type="none" w="med" len="med"/>
            <a:tailEnd type="none" w="med" len="med"/>
          </a:ln>
        </p:spPr>
      </p:cxnSp>
    </p:spTree>
    <p:extLst>
      <p:ext uri="{BB962C8B-B14F-4D97-AF65-F5344CB8AC3E}">
        <p14:creationId xmlns:p14="http://schemas.microsoft.com/office/powerpoint/2010/main" val="32143790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099"/>
        <p:cNvGrpSpPr/>
        <p:nvPr/>
      </p:nvGrpSpPr>
      <p:grpSpPr>
        <a:xfrm>
          <a:off x="0" y="0"/>
          <a:ext cx="0" cy="0"/>
          <a:chOff x="0" y="0"/>
          <a:chExt cx="0" cy="0"/>
        </a:xfrm>
      </p:grpSpPr>
      <p:sp>
        <p:nvSpPr>
          <p:cNvPr id="7100" name="Google Shape;7100;p3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r>
              <a:rPr lang="en-US" sz="3200" dirty="0">
                <a:solidFill>
                  <a:srgbClr val="0070C0"/>
                </a:solidFill>
              </a:rPr>
              <a:t>Part 1: Introduction/Overview</a:t>
            </a:r>
            <a:br>
              <a:rPr lang="en-US" sz="3200" dirty="0"/>
            </a:br>
            <a:endParaRPr dirty="0"/>
          </a:p>
        </p:txBody>
      </p:sp>
      <p:grpSp>
        <p:nvGrpSpPr>
          <p:cNvPr id="7104" name="Google Shape;7104;p35"/>
          <p:cNvGrpSpPr/>
          <p:nvPr/>
        </p:nvGrpSpPr>
        <p:grpSpPr>
          <a:xfrm>
            <a:off x="3375062" y="3042281"/>
            <a:ext cx="3159788" cy="1277149"/>
            <a:chOff x="2705500" y="2920582"/>
            <a:chExt cx="3159788" cy="1277149"/>
          </a:xfrm>
        </p:grpSpPr>
        <p:sp>
          <p:nvSpPr>
            <p:cNvPr id="7105" name="Google Shape;7105;p35"/>
            <p:cNvSpPr txBox="1"/>
            <p:nvPr/>
          </p:nvSpPr>
          <p:spPr>
            <a:xfrm>
              <a:off x="3278688" y="3554231"/>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7106" name="Google Shape;7106;p35"/>
            <p:cNvSpPr txBox="1"/>
            <p:nvPr/>
          </p:nvSpPr>
          <p:spPr>
            <a:xfrm>
              <a:off x="2705500" y="2920582"/>
              <a:ext cx="25866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Coastal Readiness</a:t>
              </a:r>
              <a:endParaRPr sz="2000" b="1" dirty="0">
                <a:solidFill>
                  <a:schemeClr val="dk1"/>
                </a:solidFill>
                <a:latin typeface="Domine"/>
                <a:ea typeface="Domine"/>
                <a:cs typeface="Domine"/>
                <a:sym typeface="Domine"/>
              </a:endParaRPr>
            </a:p>
          </p:txBody>
        </p:sp>
      </p:grpSp>
      <p:sp>
        <p:nvSpPr>
          <p:cNvPr id="7107" name="Google Shape;7107;p35"/>
          <p:cNvSpPr txBox="1"/>
          <p:nvPr/>
        </p:nvSpPr>
        <p:spPr>
          <a:xfrm>
            <a:off x="1321594" y="1958423"/>
            <a:ext cx="6379369" cy="572700"/>
          </a:xfrm>
          <a:prstGeom prst="rect">
            <a:avLst/>
          </a:prstGeom>
          <a:noFill/>
          <a:ln>
            <a:noFill/>
          </a:ln>
        </p:spPr>
        <p:txBody>
          <a:bodyPr spcFirstLastPara="1" wrap="square" lIns="91425" tIns="91425" rIns="91425" bIns="91425" anchor="b" anchorCtr="0">
            <a:noAutofit/>
          </a:bodyPr>
          <a:lstStyle/>
          <a:p>
            <a:pPr algn="ctr">
              <a:lnSpc>
                <a:spcPct val="115000"/>
              </a:lnSpc>
            </a:pPr>
            <a:r>
              <a:rPr lang="en-US" dirty="0"/>
              <a:t>Overview of key achievements and strategic way forward to increase the readiness of coastal communities to sea level risks, in particular tsunamis. 	</a:t>
            </a:r>
          </a:p>
          <a:p>
            <a:pPr marL="0" lvl="0" indent="0" algn="ctr" rtl="0">
              <a:lnSpc>
                <a:spcPct val="115000"/>
              </a:lnSpc>
              <a:spcBef>
                <a:spcPts val="0"/>
              </a:spcBef>
              <a:spcAft>
                <a:spcPts val="0"/>
              </a:spcAft>
              <a:buNone/>
            </a:pPr>
            <a:endParaRPr sz="2000" b="1" dirty="0">
              <a:solidFill>
                <a:schemeClr val="dk1"/>
              </a:solidFill>
              <a:latin typeface="Domine"/>
              <a:ea typeface="Domine"/>
              <a:cs typeface="Domine"/>
              <a:sym typeface="Domine"/>
            </a:endParaRPr>
          </a:p>
        </p:txBody>
      </p:sp>
      <p:pic>
        <p:nvPicPr>
          <p:cNvPr id="3" name="Imagen 2"/>
          <p:cNvPicPr>
            <a:picLocks noChangeAspect="1"/>
          </p:cNvPicPr>
          <p:nvPr/>
        </p:nvPicPr>
        <p:blipFill>
          <a:blip r:embed="rId3"/>
          <a:stretch>
            <a:fillRect/>
          </a:stretch>
        </p:blipFill>
        <p:spPr>
          <a:xfrm>
            <a:off x="4194015" y="2196813"/>
            <a:ext cx="755970" cy="749873"/>
          </a:xfrm>
          <a:prstGeom prst="rect">
            <a:avLst/>
          </a:prstGeom>
        </p:spPr>
      </p:pic>
    </p:spTree>
    <p:extLst>
      <p:ext uri="{BB962C8B-B14F-4D97-AF65-F5344CB8AC3E}">
        <p14:creationId xmlns:p14="http://schemas.microsoft.com/office/powerpoint/2010/main" val="19946078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332"/>
        <p:cNvGrpSpPr/>
        <p:nvPr/>
      </p:nvGrpSpPr>
      <p:grpSpPr>
        <a:xfrm>
          <a:off x="0" y="0"/>
          <a:ext cx="0" cy="0"/>
          <a:chOff x="0" y="0"/>
          <a:chExt cx="0" cy="0"/>
        </a:xfrm>
      </p:grpSpPr>
      <p:sp>
        <p:nvSpPr>
          <p:cNvPr id="7333" name="Google Shape;7333;p47"/>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ES" dirty="0" err="1">
                <a:solidFill>
                  <a:srgbClr val="0070C0"/>
                </a:solidFill>
              </a:rPr>
              <a:t>Part</a:t>
            </a:r>
            <a:r>
              <a:rPr lang="es-ES" dirty="0">
                <a:solidFill>
                  <a:srgbClr val="0070C0"/>
                </a:solidFill>
              </a:rPr>
              <a:t> 2: Dialogue</a:t>
            </a:r>
            <a:endParaRPr dirty="0">
              <a:solidFill>
                <a:srgbClr val="0070C0"/>
              </a:solidFill>
            </a:endParaRPr>
          </a:p>
        </p:txBody>
      </p:sp>
      <p:grpSp>
        <p:nvGrpSpPr>
          <p:cNvPr id="7334" name="Google Shape;7334;p47"/>
          <p:cNvGrpSpPr/>
          <p:nvPr/>
        </p:nvGrpSpPr>
        <p:grpSpPr>
          <a:xfrm>
            <a:off x="3679944" y="1318625"/>
            <a:ext cx="1784100" cy="1063750"/>
            <a:chOff x="713100" y="2047975"/>
            <a:chExt cx="1784100" cy="1063750"/>
          </a:xfrm>
        </p:grpSpPr>
        <p:sp>
          <p:nvSpPr>
            <p:cNvPr id="7335" name="Google Shape;7335;p47"/>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Fiji and Ecuador?</a:t>
              </a:r>
              <a:endParaRPr dirty="0">
                <a:solidFill>
                  <a:schemeClr val="dk1"/>
                </a:solidFill>
                <a:latin typeface="Barlow Medium"/>
                <a:ea typeface="Barlow Medium"/>
                <a:cs typeface="Barlow Medium"/>
                <a:sym typeface="Barlow Medium"/>
              </a:endParaRPr>
            </a:p>
          </p:txBody>
        </p:sp>
        <p:sp>
          <p:nvSpPr>
            <p:cNvPr id="7336" name="Google Shape;7336;p47"/>
            <p:cNvSpPr txBox="1"/>
            <p:nvPr/>
          </p:nvSpPr>
          <p:spPr>
            <a:xfrm>
              <a:off x="713100" y="2047975"/>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a:solidFill>
                    <a:schemeClr val="dk1"/>
                  </a:solidFill>
                  <a:latin typeface="Domine"/>
                  <a:ea typeface="Domine"/>
                  <a:cs typeface="Domine"/>
                  <a:sym typeface="Domine"/>
                </a:rPr>
                <a:t>PTWS</a:t>
              </a:r>
              <a:endParaRPr sz="2000" b="1" dirty="0">
                <a:solidFill>
                  <a:schemeClr val="dk1"/>
                </a:solidFill>
                <a:latin typeface="Domine"/>
                <a:ea typeface="Domine"/>
                <a:cs typeface="Domine"/>
                <a:sym typeface="Domine"/>
              </a:endParaRPr>
            </a:p>
          </p:txBody>
        </p:sp>
      </p:grpSp>
      <p:grpSp>
        <p:nvGrpSpPr>
          <p:cNvPr id="7337" name="Google Shape;7337;p47"/>
          <p:cNvGrpSpPr/>
          <p:nvPr/>
        </p:nvGrpSpPr>
        <p:grpSpPr>
          <a:xfrm>
            <a:off x="1024788" y="1318625"/>
            <a:ext cx="1784100" cy="1063750"/>
            <a:chOff x="713100" y="2047975"/>
            <a:chExt cx="1784100" cy="1063750"/>
          </a:xfrm>
        </p:grpSpPr>
        <p:sp>
          <p:nvSpPr>
            <p:cNvPr id="7338" name="Google Shape;7338;p47"/>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France and Turkiye</a:t>
              </a:r>
              <a:endParaRPr dirty="0">
                <a:solidFill>
                  <a:schemeClr val="dk1"/>
                </a:solidFill>
                <a:latin typeface="Barlow Medium"/>
                <a:ea typeface="Barlow Medium"/>
                <a:cs typeface="Barlow Medium"/>
                <a:sym typeface="Barlow Medium"/>
              </a:endParaRPr>
            </a:p>
          </p:txBody>
        </p:sp>
        <p:sp>
          <p:nvSpPr>
            <p:cNvPr id="7339" name="Google Shape;7339;p47"/>
            <p:cNvSpPr txBox="1"/>
            <p:nvPr/>
          </p:nvSpPr>
          <p:spPr>
            <a:xfrm>
              <a:off x="713100" y="2047975"/>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NEAMTWS</a:t>
              </a:r>
              <a:endParaRPr sz="2000" b="1" dirty="0">
                <a:solidFill>
                  <a:schemeClr val="dk1"/>
                </a:solidFill>
                <a:latin typeface="Domine"/>
                <a:ea typeface="Domine"/>
                <a:cs typeface="Domine"/>
                <a:sym typeface="Domine"/>
              </a:endParaRPr>
            </a:p>
          </p:txBody>
        </p:sp>
      </p:grpSp>
      <p:grpSp>
        <p:nvGrpSpPr>
          <p:cNvPr id="7340" name="Google Shape;7340;p47"/>
          <p:cNvGrpSpPr/>
          <p:nvPr/>
        </p:nvGrpSpPr>
        <p:grpSpPr>
          <a:xfrm>
            <a:off x="3679949" y="3387800"/>
            <a:ext cx="1942181" cy="1063750"/>
            <a:chOff x="713099" y="2047975"/>
            <a:chExt cx="1942181" cy="1063750"/>
          </a:xfrm>
        </p:grpSpPr>
        <p:sp>
          <p:nvSpPr>
            <p:cNvPr id="7341" name="Google Shape;7341;p47"/>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Dominica</a:t>
              </a:r>
              <a:endParaRPr dirty="0">
                <a:solidFill>
                  <a:schemeClr val="dk1"/>
                </a:solidFill>
                <a:latin typeface="Barlow Medium"/>
                <a:ea typeface="Barlow Medium"/>
                <a:cs typeface="Barlow Medium"/>
                <a:sym typeface="Barlow Medium"/>
              </a:endParaRPr>
            </a:p>
          </p:txBody>
        </p:sp>
        <p:sp>
          <p:nvSpPr>
            <p:cNvPr id="7342" name="Google Shape;7342;p47"/>
            <p:cNvSpPr txBox="1"/>
            <p:nvPr/>
          </p:nvSpPr>
          <p:spPr>
            <a:xfrm>
              <a:off x="713099" y="2047975"/>
              <a:ext cx="1942181"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CARIBE-EWS</a:t>
              </a:r>
              <a:endParaRPr sz="2000" b="1" dirty="0">
                <a:solidFill>
                  <a:schemeClr val="dk1"/>
                </a:solidFill>
                <a:latin typeface="Domine"/>
                <a:ea typeface="Domine"/>
                <a:cs typeface="Domine"/>
                <a:sym typeface="Domine"/>
              </a:endParaRPr>
            </a:p>
          </p:txBody>
        </p:sp>
      </p:grpSp>
      <p:grpSp>
        <p:nvGrpSpPr>
          <p:cNvPr id="7343" name="Google Shape;7343;p47"/>
          <p:cNvGrpSpPr/>
          <p:nvPr/>
        </p:nvGrpSpPr>
        <p:grpSpPr>
          <a:xfrm>
            <a:off x="1024800" y="3387800"/>
            <a:ext cx="1784100" cy="1063750"/>
            <a:chOff x="713100" y="2047975"/>
            <a:chExt cx="1784100" cy="1063750"/>
          </a:xfrm>
        </p:grpSpPr>
        <p:sp>
          <p:nvSpPr>
            <p:cNvPr id="7344" name="Google Shape;7344;p47"/>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Indonesia</a:t>
              </a:r>
              <a:endParaRPr dirty="0">
                <a:solidFill>
                  <a:schemeClr val="dk1"/>
                </a:solidFill>
                <a:latin typeface="Barlow Medium"/>
                <a:ea typeface="Barlow Medium"/>
                <a:cs typeface="Barlow Medium"/>
                <a:sym typeface="Barlow Medium"/>
              </a:endParaRPr>
            </a:p>
          </p:txBody>
        </p:sp>
        <p:sp>
          <p:nvSpPr>
            <p:cNvPr id="7345" name="Google Shape;7345;p47"/>
            <p:cNvSpPr txBox="1"/>
            <p:nvPr/>
          </p:nvSpPr>
          <p:spPr>
            <a:xfrm>
              <a:off x="713100" y="2047975"/>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IOTWMS</a:t>
              </a:r>
              <a:endParaRPr sz="2000" b="1" dirty="0">
                <a:solidFill>
                  <a:schemeClr val="dk1"/>
                </a:solidFill>
                <a:latin typeface="Domine"/>
                <a:ea typeface="Domine"/>
                <a:cs typeface="Domine"/>
                <a:sym typeface="Domine"/>
              </a:endParaRPr>
            </a:p>
          </p:txBody>
        </p:sp>
      </p:grpSp>
      <p:cxnSp>
        <p:nvCxnSpPr>
          <p:cNvPr id="7346" name="Google Shape;7346;p47"/>
          <p:cNvCxnSpPr>
            <a:stCxn id="7338" idx="2"/>
            <a:endCxn id="7342" idx="0"/>
          </p:cNvCxnSpPr>
          <p:nvPr/>
        </p:nvCxnSpPr>
        <p:spPr>
          <a:xfrm rot="-5400000" flipH="1">
            <a:off x="2741838" y="1557375"/>
            <a:ext cx="1005300" cy="2655300"/>
          </a:xfrm>
          <a:prstGeom prst="bentConnector3">
            <a:avLst>
              <a:gd name="adj1" fmla="val 50006"/>
            </a:avLst>
          </a:prstGeom>
          <a:noFill/>
          <a:ln w="9525" cap="flat" cmpd="sng">
            <a:solidFill>
              <a:schemeClr val="lt2"/>
            </a:solidFill>
            <a:prstDash val="solid"/>
            <a:round/>
            <a:headEnd type="none" w="med" len="med"/>
            <a:tailEnd type="diamond" w="med" len="med"/>
          </a:ln>
        </p:spPr>
      </p:cxnSp>
      <p:cxnSp>
        <p:nvCxnSpPr>
          <p:cNvPr id="7347" name="Google Shape;7347;p47"/>
          <p:cNvCxnSpPr>
            <a:stCxn id="7335" idx="2"/>
            <a:endCxn id="7342" idx="0"/>
          </p:cNvCxnSpPr>
          <p:nvPr/>
        </p:nvCxnSpPr>
        <p:spPr>
          <a:xfrm rot="-5400000" flipH="1">
            <a:off x="4069644" y="2884725"/>
            <a:ext cx="1005300" cy="600"/>
          </a:xfrm>
          <a:prstGeom prst="bentConnector3">
            <a:avLst>
              <a:gd name="adj1" fmla="val 50006"/>
            </a:avLst>
          </a:prstGeom>
          <a:noFill/>
          <a:ln w="9525" cap="flat" cmpd="sng">
            <a:solidFill>
              <a:schemeClr val="lt2"/>
            </a:solidFill>
            <a:prstDash val="solid"/>
            <a:round/>
            <a:headEnd type="none" w="med" len="med"/>
            <a:tailEnd type="diamond" w="med" len="med"/>
          </a:ln>
        </p:spPr>
      </p:cxnSp>
      <p:cxnSp>
        <p:nvCxnSpPr>
          <p:cNvPr id="7348" name="Google Shape;7348;p47"/>
          <p:cNvCxnSpPr>
            <a:stCxn id="7345" idx="1"/>
            <a:endCxn id="7339" idx="1"/>
          </p:cNvCxnSpPr>
          <p:nvPr/>
        </p:nvCxnSpPr>
        <p:spPr>
          <a:xfrm rot="10800000" flipH="1">
            <a:off x="1024800" y="1605050"/>
            <a:ext cx="600" cy="2069100"/>
          </a:xfrm>
          <a:prstGeom prst="bentConnector3">
            <a:avLst>
              <a:gd name="adj1" fmla="val -39689583"/>
            </a:avLst>
          </a:prstGeom>
          <a:noFill/>
          <a:ln w="9525" cap="flat" cmpd="sng">
            <a:solidFill>
              <a:schemeClr val="lt2"/>
            </a:solidFill>
            <a:prstDash val="solid"/>
            <a:round/>
            <a:headEnd type="none" w="med" len="med"/>
            <a:tailEnd type="diamond" w="med" len="med"/>
          </a:ln>
        </p:spPr>
      </p:cxnSp>
      <p:cxnSp>
        <p:nvCxnSpPr>
          <p:cNvPr id="7358" name="Google Shape;7358;p47"/>
          <p:cNvCxnSpPr>
            <a:stCxn id="7351" idx="1"/>
            <a:endCxn id="7336" idx="3"/>
          </p:cNvCxnSpPr>
          <p:nvPr/>
        </p:nvCxnSpPr>
        <p:spPr>
          <a:xfrm flipH="1">
            <a:off x="5463900" y="1604975"/>
            <a:ext cx="871200" cy="600"/>
          </a:xfrm>
          <a:prstGeom prst="bentConnector3">
            <a:avLst>
              <a:gd name="adj1" fmla="val 49992"/>
            </a:avLst>
          </a:prstGeom>
          <a:noFill/>
          <a:ln w="9525" cap="flat" cmpd="sng">
            <a:solidFill>
              <a:schemeClr val="lt2"/>
            </a:solidFill>
            <a:prstDash val="solid"/>
            <a:round/>
            <a:headEnd type="none" w="med" len="med"/>
            <a:tailEnd type="diamond" w="med" len="med"/>
          </a:ln>
        </p:spPr>
      </p:cxnSp>
      <p:cxnSp>
        <p:nvCxnSpPr>
          <p:cNvPr id="7359" name="Google Shape;7359;p47"/>
          <p:cNvCxnSpPr>
            <a:endCxn id="7336" idx="3"/>
          </p:cNvCxnSpPr>
          <p:nvPr/>
        </p:nvCxnSpPr>
        <p:spPr>
          <a:xfrm rot="10800000">
            <a:off x="5463900" y="1604863"/>
            <a:ext cx="871200" cy="1034700"/>
          </a:xfrm>
          <a:prstGeom prst="bentConnector3">
            <a:avLst>
              <a:gd name="adj1" fmla="val 49992"/>
            </a:avLst>
          </a:prstGeom>
          <a:noFill/>
          <a:ln w="9525" cap="flat" cmpd="sng">
            <a:solidFill>
              <a:schemeClr val="lt2"/>
            </a:solidFill>
            <a:prstDash val="solid"/>
            <a:round/>
            <a:headEnd type="none" w="med" len="med"/>
            <a:tailEnd type="diamond" w="med" len="med"/>
          </a:ln>
        </p:spPr>
      </p:cxnSp>
      <p:cxnSp>
        <p:nvCxnSpPr>
          <p:cNvPr id="7360" name="Google Shape;7360;p47"/>
          <p:cNvCxnSpPr>
            <a:cxnSpLocks/>
            <a:endCxn id="7336" idx="3"/>
          </p:cNvCxnSpPr>
          <p:nvPr/>
        </p:nvCxnSpPr>
        <p:spPr>
          <a:xfrm rot="10800000">
            <a:off x="5463900" y="1605050"/>
            <a:ext cx="871200" cy="2069100"/>
          </a:xfrm>
          <a:prstGeom prst="bentConnector3">
            <a:avLst>
              <a:gd name="adj1" fmla="val 49992"/>
            </a:avLst>
          </a:prstGeom>
          <a:noFill/>
          <a:ln w="9525" cap="flat" cmpd="sng">
            <a:solidFill>
              <a:schemeClr val="lt2"/>
            </a:solidFill>
            <a:prstDash val="solid"/>
            <a:round/>
            <a:headEnd type="none" w="med" len="med"/>
            <a:tailEnd type="diamond" w="med" len="med"/>
          </a:ln>
        </p:spPr>
      </p:cxnSp>
      <p:sp>
        <p:nvSpPr>
          <p:cNvPr id="31" name="Google Shape;7341;p47"/>
          <p:cNvSpPr txBox="1"/>
          <p:nvPr/>
        </p:nvSpPr>
        <p:spPr>
          <a:xfrm>
            <a:off x="6373753" y="1996063"/>
            <a:ext cx="1470919"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Experts and Decision Makers  Dialogue on Building Coastal Resilience to Tsunami Risk</a:t>
            </a:r>
            <a:endParaRPr dirty="0">
              <a:solidFill>
                <a:schemeClr val="dk1"/>
              </a:solidFill>
              <a:latin typeface="Barlow Medium"/>
              <a:ea typeface="Barlow Medium"/>
              <a:cs typeface="Barlow Medium"/>
              <a:sym typeface="Barlow Medium"/>
            </a:endParaRPr>
          </a:p>
        </p:txBody>
      </p:sp>
      <p:sp>
        <p:nvSpPr>
          <p:cNvPr id="5" name="TextBox 4">
            <a:extLst>
              <a:ext uri="{FF2B5EF4-FFF2-40B4-BE49-F238E27FC236}">
                <a16:creationId xmlns:a16="http://schemas.microsoft.com/office/drawing/2014/main" id="{67D002C3-9A1B-FE6B-08BF-7122B735FA17}"/>
              </a:ext>
            </a:extLst>
          </p:cNvPr>
          <p:cNvSpPr txBox="1"/>
          <p:nvPr/>
        </p:nvSpPr>
        <p:spPr>
          <a:xfrm>
            <a:off x="8005203" y="735695"/>
            <a:ext cx="1099981" cy="307777"/>
          </a:xfrm>
          <a:prstGeom prst="rect">
            <a:avLst/>
          </a:prstGeom>
          <a:noFill/>
        </p:spPr>
        <p:txBody>
          <a:bodyPr wrap="none" rtlCol="0">
            <a:spAutoFit/>
          </a:bodyPr>
          <a:lstStyle/>
          <a:p>
            <a:r>
              <a:rPr lang="en-US" dirty="0">
                <a:solidFill>
                  <a:schemeClr val="tx2">
                    <a:lumMod val="60000"/>
                    <a:lumOff val="40000"/>
                  </a:schemeClr>
                </a:solidFill>
              </a:rPr>
              <a:t>Motivation?</a:t>
            </a:r>
            <a:endParaRPr lang="fr-FR" dirty="0">
              <a:solidFill>
                <a:schemeClr val="tx2">
                  <a:lumMod val="60000"/>
                  <a:lumOff val="40000"/>
                </a:schemeClr>
              </a:solidFill>
            </a:endParaRPr>
          </a:p>
        </p:txBody>
      </p:sp>
      <p:sp>
        <p:nvSpPr>
          <p:cNvPr id="6" name="TextBox 5">
            <a:extLst>
              <a:ext uri="{FF2B5EF4-FFF2-40B4-BE49-F238E27FC236}">
                <a16:creationId xmlns:a16="http://schemas.microsoft.com/office/drawing/2014/main" id="{E7FB8DC6-2DD2-D380-7FB6-65AF3257B8F2}"/>
              </a:ext>
            </a:extLst>
          </p:cNvPr>
          <p:cNvSpPr txBox="1"/>
          <p:nvPr/>
        </p:nvSpPr>
        <p:spPr>
          <a:xfrm rot="5400000">
            <a:off x="7802880" y="1519312"/>
            <a:ext cx="1109599" cy="307777"/>
          </a:xfrm>
          <a:prstGeom prst="rect">
            <a:avLst/>
          </a:prstGeom>
          <a:noFill/>
        </p:spPr>
        <p:txBody>
          <a:bodyPr wrap="none" rtlCol="0">
            <a:spAutoFit/>
          </a:bodyPr>
          <a:lstStyle/>
          <a:p>
            <a:r>
              <a:rPr lang="en-US" dirty="0"/>
              <a:t>Inspiration?</a:t>
            </a:r>
            <a:endParaRPr lang="fr-FR" dirty="0"/>
          </a:p>
        </p:txBody>
      </p:sp>
      <p:sp>
        <p:nvSpPr>
          <p:cNvPr id="7" name="TextBox 6">
            <a:extLst>
              <a:ext uri="{FF2B5EF4-FFF2-40B4-BE49-F238E27FC236}">
                <a16:creationId xmlns:a16="http://schemas.microsoft.com/office/drawing/2014/main" id="{6C549AED-9033-9C3B-3E2B-11272BFEF0F0}"/>
              </a:ext>
            </a:extLst>
          </p:cNvPr>
          <p:cNvSpPr txBox="1"/>
          <p:nvPr/>
        </p:nvSpPr>
        <p:spPr>
          <a:xfrm>
            <a:off x="8377904" y="1431609"/>
            <a:ext cx="792205" cy="307777"/>
          </a:xfrm>
          <a:prstGeom prst="rect">
            <a:avLst/>
          </a:prstGeom>
          <a:noFill/>
        </p:spPr>
        <p:txBody>
          <a:bodyPr wrap="none" rtlCol="0">
            <a:spAutoFit/>
          </a:bodyPr>
          <a:lstStyle/>
          <a:p>
            <a:r>
              <a:rPr lang="en-US" dirty="0">
                <a:solidFill>
                  <a:srgbClr val="7030A0"/>
                </a:solidFill>
              </a:rPr>
              <a:t>Value?</a:t>
            </a:r>
            <a:r>
              <a:rPr lang="en-US" dirty="0"/>
              <a:t> </a:t>
            </a:r>
            <a:endParaRPr lang="fr-FR" dirty="0"/>
          </a:p>
        </p:txBody>
      </p:sp>
      <p:sp>
        <p:nvSpPr>
          <p:cNvPr id="8" name="TextBox 7">
            <a:extLst>
              <a:ext uri="{FF2B5EF4-FFF2-40B4-BE49-F238E27FC236}">
                <a16:creationId xmlns:a16="http://schemas.microsoft.com/office/drawing/2014/main" id="{B7C5F723-B4F9-B1A9-67E8-9CB3638F3620}"/>
              </a:ext>
            </a:extLst>
          </p:cNvPr>
          <p:cNvSpPr txBox="1"/>
          <p:nvPr/>
        </p:nvSpPr>
        <p:spPr>
          <a:xfrm>
            <a:off x="7186405" y="1035373"/>
            <a:ext cx="981359" cy="307777"/>
          </a:xfrm>
          <a:prstGeom prst="rect">
            <a:avLst/>
          </a:prstGeom>
          <a:noFill/>
        </p:spPr>
        <p:txBody>
          <a:bodyPr wrap="none" rtlCol="0">
            <a:spAutoFit/>
          </a:bodyPr>
          <a:lstStyle/>
          <a:p>
            <a:r>
              <a:rPr lang="en-US" dirty="0">
                <a:solidFill>
                  <a:srgbClr val="C00000"/>
                </a:solidFill>
              </a:rPr>
              <a:t>Benefits?</a:t>
            </a:r>
            <a:r>
              <a:rPr lang="en-US" dirty="0"/>
              <a:t> </a:t>
            </a:r>
            <a:endParaRPr lang="fr-FR" dirty="0"/>
          </a:p>
        </p:txBody>
      </p:sp>
      <p:sp>
        <p:nvSpPr>
          <p:cNvPr id="9" name="TextBox 8">
            <a:extLst>
              <a:ext uri="{FF2B5EF4-FFF2-40B4-BE49-F238E27FC236}">
                <a16:creationId xmlns:a16="http://schemas.microsoft.com/office/drawing/2014/main" id="{5C6F9C30-E295-30A5-22FB-7AEB8E6F3EE5}"/>
              </a:ext>
            </a:extLst>
          </p:cNvPr>
          <p:cNvSpPr txBox="1"/>
          <p:nvPr/>
        </p:nvSpPr>
        <p:spPr>
          <a:xfrm>
            <a:off x="5899500" y="280633"/>
            <a:ext cx="3060453" cy="307777"/>
          </a:xfrm>
          <a:prstGeom prst="rect">
            <a:avLst/>
          </a:prstGeom>
          <a:noFill/>
        </p:spPr>
        <p:txBody>
          <a:bodyPr wrap="none" rtlCol="0">
            <a:spAutoFit/>
          </a:bodyPr>
          <a:lstStyle/>
          <a:p>
            <a:r>
              <a:rPr lang="en-US" dirty="0">
                <a:solidFill>
                  <a:srgbClr val="00B050"/>
                </a:solidFill>
              </a:rPr>
              <a:t>Contributions to challenge 6 on CR?</a:t>
            </a:r>
            <a:endParaRPr lang="fr-FR" dirty="0">
              <a:solidFill>
                <a:srgbClr val="00B050"/>
              </a:solidFill>
            </a:endParaRPr>
          </a:p>
        </p:txBody>
      </p:sp>
      <p:sp>
        <p:nvSpPr>
          <p:cNvPr id="10" name="TextBox 9">
            <a:extLst>
              <a:ext uri="{FF2B5EF4-FFF2-40B4-BE49-F238E27FC236}">
                <a16:creationId xmlns:a16="http://schemas.microsoft.com/office/drawing/2014/main" id="{23B83666-B0CE-3EF1-4BFD-A9156B48742C}"/>
              </a:ext>
            </a:extLst>
          </p:cNvPr>
          <p:cNvSpPr txBox="1"/>
          <p:nvPr/>
        </p:nvSpPr>
        <p:spPr>
          <a:xfrm>
            <a:off x="6500681" y="1593349"/>
            <a:ext cx="1776448" cy="307777"/>
          </a:xfrm>
          <a:prstGeom prst="rect">
            <a:avLst/>
          </a:prstGeom>
          <a:noFill/>
        </p:spPr>
        <p:txBody>
          <a:bodyPr wrap="none" rtlCol="0">
            <a:spAutoFit/>
          </a:bodyPr>
          <a:lstStyle/>
          <a:p>
            <a:r>
              <a:rPr lang="en-US" dirty="0">
                <a:solidFill>
                  <a:srgbClr val="0070C0"/>
                </a:solidFill>
              </a:rPr>
              <a:t>What does it mean?</a:t>
            </a:r>
            <a:endParaRPr lang="fr-FR" dirty="0">
              <a:solidFill>
                <a:srgbClr val="0070C0"/>
              </a:solidFill>
            </a:endParaRPr>
          </a:p>
        </p:txBody>
      </p:sp>
      <p:sp>
        <p:nvSpPr>
          <p:cNvPr id="11" name="TextBox 10">
            <a:extLst>
              <a:ext uri="{FF2B5EF4-FFF2-40B4-BE49-F238E27FC236}">
                <a16:creationId xmlns:a16="http://schemas.microsoft.com/office/drawing/2014/main" id="{392EE4C6-851F-B398-2F57-60FAAE94BAED}"/>
              </a:ext>
            </a:extLst>
          </p:cNvPr>
          <p:cNvSpPr txBox="1"/>
          <p:nvPr/>
        </p:nvSpPr>
        <p:spPr>
          <a:xfrm>
            <a:off x="8079273" y="2553710"/>
            <a:ext cx="910827" cy="307777"/>
          </a:xfrm>
          <a:prstGeom prst="rect">
            <a:avLst/>
          </a:prstGeom>
          <a:noFill/>
        </p:spPr>
        <p:txBody>
          <a:bodyPr wrap="none" rtlCol="0">
            <a:spAutoFit/>
          </a:bodyPr>
          <a:lstStyle/>
          <a:p>
            <a:r>
              <a:rPr lang="en-US" dirty="0">
                <a:solidFill>
                  <a:srgbClr val="FF0000"/>
                </a:solidFill>
              </a:rPr>
              <a:t>Barriers?</a:t>
            </a:r>
            <a:endParaRPr lang="fr-FR" dirty="0">
              <a:solidFill>
                <a:srgbClr val="FF0000"/>
              </a:solidFill>
            </a:endParaRPr>
          </a:p>
        </p:txBody>
      </p:sp>
      <p:sp>
        <p:nvSpPr>
          <p:cNvPr id="12" name="TextBox 11">
            <a:extLst>
              <a:ext uri="{FF2B5EF4-FFF2-40B4-BE49-F238E27FC236}">
                <a16:creationId xmlns:a16="http://schemas.microsoft.com/office/drawing/2014/main" id="{740F4CF9-2A6F-6B2F-391E-9B6DD248636D}"/>
              </a:ext>
            </a:extLst>
          </p:cNvPr>
          <p:cNvSpPr txBox="1"/>
          <p:nvPr/>
        </p:nvSpPr>
        <p:spPr>
          <a:xfrm rot="5400000">
            <a:off x="7816106" y="3281237"/>
            <a:ext cx="1229824" cy="307777"/>
          </a:xfrm>
          <a:prstGeom prst="rect">
            <a:avLst/>
          </a:prstGeom>
          <a:noFill/>
        </p:spPr>
        <p:txBody>
          <a:bodyPr wrap="none" rtlCol="0">
            <a:spAutoFit/>
          </a:bodyPr>
          <a:lstStyle/>
          <a:p>
            <a:r>
              <a:rPr lang="en-US" dirty="0">
                <a:solidFill>
                  <a:srgbClr val="C00000"/>
                </a:solidFill>
              </a:rPr>
              <a:t>Challenges?</a:t>
            </a:r>
            <a:r>
              <a:rPr lang="en-US" dirty="0"/>
              <a:t> </a:t>
            </a:r>
            <a:endParaRPr lang="fr-FR" dirty="0"/>
          </a:p>
        </p:txBody>
      </p:sp>
      <p:sp>
        <p:nvSpPr>
          <p:cNvPr id="13" name="TextBox 12">
            <a:extLst>
              <a:ext uri="{FF2B5EF4-FFF2-40B4-BE49-F238E27FC236}">
                <a16:creationId xmlns:a16="http://schemas.microsoft.com/office/drawing/2014/main" id="{143B6F2A-51D9-B55F-6238-3A90EBFF3F96}"/>
              </a:ext>
            </a:extLst>
          </p:cNvPr>
          <p:cNvSpPr txBox="1"/>
          <p:nvPr/>
        </p:nvSpPr>
        <p:spPr>
          <a:xfrm>
            <a:off x="6867770" y="4237109"/>
            <a:ext cx="1717137" cy="307777"/>
          </a:xfrm>
          <a:prstGeom prst="rect">
            <a:avLst/>
          </a:prstGeom>
          <a:noFill/>
        </p:spPr>
        <p:txBody>
          <a:bodyPr wrap="none" rtlCol="0">
            <a:spAutoFit/>
          </a:bodyPr>
          <a:lstStyle/>
          <a:p>
            <a:r>
              <a:rPr lang="en-US" dirty="0">
                <a:solidFill>
                  <a:srgbClr val="0070C0"/>
                </a:solidFill>
              </a:rPr>
              <a:t>New opportunities</a:t>
            </a:r>
            <a:r>
              <a:rPr lang="en-US" dirty="0"/>
              <a:t>?</a:t>
            </a:r>
            <a:endParaRPr lang="fr-FR" dirty="0"/>
          </a:p>
        </p:txBody>
      </p:sp>
      <p:sp>
        <p:nvSpPr>
          <p:cNvPr id="14" name="TextBox 13">
            <a:extLst>
              <a:ext uri="{FF2B5EF4-FFF2-40B4-BE49-F238E27FC236}">
                <a16:creationId xmlns:a16="http://schemas.microsoft.com/office/drawing/2014/main" id="{FFB71D93-F4A5-79D4-F2A4-31917FC040EA}"/>
              </a:ext>
            </a:extLst>
          </p:cNvPr>
          <p:cNvSpPr txBox="1"/>
          <p:nvPr/>
        </p:nvSpPr>
        <p:spPr>
          <a:xfrm>
            <a:off x="7628340" y="3954627"/>
            <a:ext cx="1499128" cy="307777"/>
          </a:xfrm>
          <a:prstGeom prst="rect">
            <a:avLst/>
          </a:prstGeom>
          <a:noFill/>
        </p:spPr>
        <p:txBody>
          <a:bodyPr wrap="none" rtlCol="0">
            <a:spAutoFit/>
          </a:bodyPr>
          <a:lstStyle/>
          <a:p>
            <a:r>
              <a:rPr lang="en-US" dirty="0">
                <a:solidFill>
                  <a:srgbClr val="00B050"/>
                </a:solidFill>
              </a:rPr>
              <a:t>New Strategies?</a:t>
            </a:r>
            <a:endParaRPr lang="fr-FR" dirty="0">
              <a:solidFill>
                <a:srgbClr val="00B050"/>
              </a:solidFill>
            </a:endParaRPr>
          </a:p>
        </p:txBody>
      </p:sp>
    </p:spTree>
    <p:extLst>
      <p:ext uri="{BB962C8B-B14F-4D97-AF65-F5344CB8AC3E}">
        <p14:creationId xmlns:p14="http://schemas.microsoft.com/office/powerpoint/2010/main" val="1514561902"/>
      </p:ext>
    </p:extLst>
  </p:cSld>
  <p:clrMapOvr>
    <a:masterClrMapping/>
  </p:clrMapOvr>
</p:sld>
</file>

<file path=ppt/theme/theme1.xml><?xml version="1.0" encoding="utf-8"?>
<a:theme xmlns:a="http://schemas.openxmlformats.org/drawingml/2006/main" name="Language Arts Subject for High School: The Odyssey Infographics by Slidesgo">
  <a:themeElements>
    <a:clrScheme name="Simple Light">
      <a:dk1>
        <a:srgbClr val="181E1C"/>
      </a:dk1>
      <a:lt1>
        <a:srgbClr val="EBFAFF"/>
      </a:lt1>
      <a:dk2>
        <a:srgbClr val="529FCE"/>
      </a:dk2>
      <a:lt2>
        <a:srgbClr val="043C62"/>
      </a:lt2>
      <a:accent1>
        <a:srgbClr val="E5F4F9"/>
      </a:accent1>
      <a:accent2>
        <a:srgbClr val="DFF1F7"/>
      </a:accent2>
      <a:accent3>
        <a:srgbClr val="C5EFFE"/>
      </a:accent3>
      <a:accent4>
        <a:srgbClr val="63B9EC"/>
      </a:accent4>
      <a:accent5>
        <a:srgbClr val="FFFFFF"/>
      </a:accent5>
      <a:accent6>
        <a:srgbClr val="FFFFFF"/>
      </a:accent6>
      <a:hlink>
        <a:srgbClr val="181E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Metadata/LabelInfo.xml><?xml version="1.0" encoding="utf-8"?>
<clbl:labelList xmlns:clbl="http://schemas.microsoft.com/office/2020/mipLabelMetadata">
  <clbl:label id="{f8e024d6-51f2-471b-ac2c-b1117d65062e}" enabled="1" method="Standard" siteId="{1d4fae52-39b3-4bfa-b0b3-022956b11194}" contentBits="0" removed="0"/>
</clbl:labelList>
</file>

<file path=docProps/app.xml><?xml version="1.0" encoding="utf-8"?>
<Properties xmlns="http://schemas.openxmlformats.org/officeDocument/2006/extended-properties" xmlns:vt="http://schemas.openxmlformats.org/officeDocument/2006/docPropsVTypes">
  <TotalTime>294</TotalTime>
  <Words>1190</Words>
  <Application>Microsoft Office PowerPoint</Application>
  <PresentationFormat>On-screen Show (16:9)</PresentationFormat>
  <Paragraphs>235</Paragraphs>
  <Slides>15</Slides>
  <Notes>9</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15</vt:i4>
      </vt:variant>
    </vt:vector>
  </HeadingPairs>
  <TitlesOfParts>
    <vt:vector size="29" baseType="lpstr">
      <vt:lpstr>Domine</vt:lpstr>
      <vt:lpstr>Gill Sans</vt:lpstr>
      <vt:lpstr>Arial</vt:lpstr>
      <vt:lpstr>Barlow</vt:lpstr>
      <vt:lpstr>Barlow Medium</vt:lpstr>
      <vt:lpstr>Calibri</vt:lpstr>
      <vt:lpstr>Calibri Light</vt:lpstr>
      <vt:lpstr>Courier New</vt:lpstr>
      <vt:lpstr>Libre Franklin</vt:lpstr>
      <vt:lpstr>Nunito Light</vt:lpstr>
      <vt:lpstr>Roboto</vt:lpstr>
      <vt:lpstr>Wingdings</vt:lpstr>
      <vt:lpstr>Language Arts Subject for High School: The Odyssey Infographics by Slidesgo</vt:lpstr>
      <vt:lpstr>Custom Design</vt:lpstr>
      <vt:lpstr>PowerPoint Presentation</vt:lpstr>
      <vt:lpstr>PowerPoint Presentation</vt:lpstr>
      <vt:lpstr>PowerPoint Presentation</vt:lpstr>
      <vt:lpstr>PowerPoint Presentation</vt:lpstr>
      <vt:lpstr>Ocean Decade Conference 2024  Satellite Event on  Coastal Cities and Communities Joining Tsunami Ready</vt:lpstr>
      <vt:lpstr>Objectives of the Satellite Event</vt:lpstr>
      <vt:lpstr>Session Structure</vt:lpstr>
      <vt:lpstr>Part 1: Introduction/Overview </vt:lpstr>
      <vt:lpstr>Part 2: Dialogue</vt:lpstr>
      <vt:lpstr>Proposed Speakers and Organizations</vt:lpstr>
      <vt:lpstr>Gender Balance</vt:lpstr>
      <vt:lpstr>Part 3: Appreciation</vt:lpstr>
      <vt:lpstr>Part 4: Key Messages</vt:lpstr>
      <vt:lpstr>Modality of Financing/Sponsoring event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Ocean Decade Conference 2024  Coastal Cities and Communities Joining Tsunami Ready</dc:title>
  <dc:creator>Humberto</dc:creator>
  <cp:lastModifiedBy>Chang Seng, Denis</cp:lastModifiedBy>
  <cp:revision>35</cp:revision>
  <dcterms:modified xsi:type="dcterms:W3CDTF">2024-01-25T19:27:21Z</dcterms:modified>
</cp:coreProperties>
</file>