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8"/>
  </p:notesMasterIdLst>
  <p:sldIdLst>
    <p:sldId id="277" r:id="rId3"/>
    <p:sldId id="1158" r:id="rId4"/>
    <p:sldId id="2147471365" r:id="rId5"/>
    <p:sldId id="1257" r:id="rId6"/>
    <p:sldId id="1269" r:id="rId7"/>
    <p:sldId id="286" r:id="rId8"/>
    <p:sldId id="1223" r:id="rId9"/>
    <p:sldId id="1224" r:id="rId10"/>
    <p:sldId id="1262" r:id="rId11"/>
    <p:sldId id="1161" r:id="rId12"/>
    <p:sldId id="1251" r:id="rId13"/>
    <p:sldId id="1253" r:id="rId14"/>
    <p:sldId id="1298" r:id="rId15"/>
    <p:sldId id="1268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B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2B67C-0757-4B79-970F-0806CBA56D48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</dgm:pt>
    <dgm:pt modelId="{D760926F-E6FF-4F42-88C8-81BC65C0921B}">
      <dgm:prSet phldrT="[Text]"/>
      <dgm:spPr/>
      <dgm:t>
        <a:bodyPr/>
        <a:lstStyle/>
        <a:p>
          <a:endParaRPr lang="en-US" sz="1800" dirty="0"/>
        </a:p>
      </dgm:t>
    </dgm:pt>
    <dgm:pt modelId="{84EED4E0-BE47-4C10-9F73-31AD54E6B2E3}" type="parTrans" cxnId="{FD14D106-2B59-4230-A0F8-11A1D85B85A1}">
      <dgm:prSet/>
      <dgm:spPr/>
      <dgm:t>
        <a:bodyPr/>
        <a:lstStyle/>
        <a:p>
          <a:endParaRPr lang="en-US"/>
        </a:p>
      </dgm:t>
    </dgm:pt>
    <dgm:pt modelId="{8DFC7ED6-62A4-4F77-B345-7656730DD821}" type="sibTrans" cxnId="{FD14D106-2B59-4230-A0F8-11A1D85B85A1}">
      <dgm:prSet/>
      <dgm:spPr/>
      <dgm:t>
        <a:bodyPr/>
        <a:lstStyle/>
        <a:p>
          <a:endParaRPr lang="en-US"/>
        </a:p>
      </dgm:t>
    </dgm:pt>
    <dgm:pt modelId="{EF5BCD73-BA61-4E37-ACD2-8BE265950175}">
      <dgm:prSet custT="1"/>
      <dgm:spPr/>
      <dgm:t>
        <a:bodyPr/>
        <a:lstStyle/>
        <a:p>
          <a:r>
            <a:rPr lang="es-ES" sz="1600" dirty="0"/>
            <a:t>Bio</a:t>
          </a:r>
          <a:endParaRPr lang="en-US" sz="1600" dirty="0"/>
        </a:p>
      </dgm:t>
    </dgm:pt>
    <dgm:pt modelId="{B07385E7-822A-4600-80BA-59F6574F20C8}" type="parTrans" cxnId="{D39F40F6-9851-447F-89EB-42E3B743A145}">
      <dgm:prSet/>
      <dgm:spPr/>
      <dgm:t>
        <a:bodyPr/>
        <a:lstStyle/>
        <a:p>
          <a:endParaRPr lang="en-US"/>
        </a:p>
      </dgm:t>
    </dgm:pt>
    <dgm:pt modelId="{8C7BA10E-4D62-42B7-91FC-48B348DADC34}" type="sibTrans" cxnId="{D39F40F6-9851-447F-89EB-42E3B743A145}">
      <dgm:prSet/>
      <dgm:spPr/>
      <dgm:t>
        <a:bodyPr/>
        <a:lstStyle/>
        <a:p>
          <a:endParaRPr lang="en-US"/>
        </a:p>
      </dgm:t>
    </dgm:pt>
    <dgm:pt modelId="{8A583EC9-2F72-4D61-B998-C5EA1A997093}">
      <dgm:prSet custT="1"/>
      <dgm:spPr/>
      <dgm:t>
        <a:bodyPr/>
        <a:lstStyle/>
        <a:p>
          <a:r>
            <a:rPr lang="es-ES" sz="1600" dirty="0" err="1"/>
            <a:t>Climate</a:t>
          </a:r>
          <a:endParaRPr lang="en-US" sz="1600" dirty="0"/>
        </a:p>
      </dgm:t>
    </dgm:pt>
    <dgm:pt modelId="{1AC787B7-21A4-44D0-86CF-C8D0D42C268F}" type="parTrans" cxnId="{26B3846B-5034-43FE-9BC4-A38F2FB117C6}">
      <dgm:prSet/>
      <dgm:spPr/>
      <dgm:t>
        <a:bodyPr/>
        <a:lstStyle/>
        <a:p>
          <a:endParaRPr lang="en-US"/>
        </a:p>
      </dgm:t>
    </dgm:pt>
    <dgm:pt modelId="{B052CC25-C76E-412A-AF64-D6E3550E5500}" type="sibTrans" cxnId="{26B3846B-5034-43FE-9BC4-A38F2FB117C6}">
      <dgm:prSet/>
      <dgm:spPr/>
      <dgm:t>
        <a:bodyPr/>
        <a:lstStyle/>
        <a:p>
          <a:endParaRPr lang="en-US"/>
        </a:p>
      </dgm:t>
    </dgm:pt>
    <dgm:pt modelId="{4145982C-4D69-4866-990F-57832A5EE6FB}">
      <dgm:prSet custT="1"/>
      <dgm:spPr/>
      <dgm:t>
        <a:bodyPr/>
        <a:lstStyle/>
        <a:p>
          <a:r>
            <a:rPr lang="es-ES" sz="1600" dirty="0" err="1"/>
            <a:t>Physics</a:t>
          </a:r>
          <a:endParaRPr lang="en-US" sz="1600" dirty="0"/>
        </a:p>
      </dgm:t>
    </dgm:pt>
    <dgm:pt modelId="{E574728F-6023-40CF-AC3C-9A41BA8F650A}" type="parTrans" cxnId="{60F3616F-309B-471D-BFFE-B3FFCD8CE96F}">
      <dgm:prSet/>
      <dgm:spPr/>
      <dgm:t>
        <a:bodyPr/>
        <a:lstStyle/>
        <a:p>
          <a:endParaRPr lang="en-US"/>
        </a:p>
      </dgm:t>
    </dgm:pt>
    <dgm:pt modelId="{119C09F6-9489-4953-BB73-DB607FB82DC5}" type="sibTrans" cxnId="{60F3616F-309B-471D-BFFE-B3FFCD8CE96F}">
      <dgm:prSet/>
      <dgm:spPr/>
      <dgm:t>
        <a:bodyPr/>
        <a:lstStyle/>
        <a:p>
          <a:endParaRPr lang="en-US"/>
        </a:p>
      </dgm:t>
    </dgm:pt>
    <dgm:pt modelId="{F91FF5F4-BC10-43B8-90C4-6D53D55BA5A0}">
      <dgm:prSet custT="1"/>
      <dgm:spPr/>
      <dgm:t>
        <a:bodyPr/>
        <a:lstStyle/>
        <a:p>
          <a:r>
            <a:rPr lang="es-ES" sz="1600" dirty="0"/>
            <a:t>AI</a:t>
          </a:r>
          <a:endParaRPr lang="en-US" sz="1600" dirty="0"/>
        </a:p>
      </dgm:t>
    </dgm:pt>
    <dgm:pt modelId="{07C3D204-2D79-476A-ABFB-19C90C4BC9AF}" type="parTrans" cxnId="{45ED78B6-0C42-413B-A800-BB63891618D4}">
      <dgm:prSet/>
      <dgm:spPr/>
      <dgm:t>
        <a:bodyPr/>
        <a:lstStyle/>
        <a:p>
          <a:endParaRPr lang="en-US"/>
        </a:p>
      </dgm:t>
    </dgm:pt>
    <dgm:pt modelId="{E7D5E0FA-8E94-436C-9D2E-3E55C4977333}" type="sibTrans" cxnId="{45ED78B6-0C42-413B-A800-BB63891618D4}">
      <dgm:prSet/>
      <dgm:spPr/>
      <dgm:t>
        <a:bodyPr/>
        <a:lstStyle/>
        <a:p>
          <a:endParaRPr lang="en-US"/>
        </a:p>
      </dgm:t>
    </dgm:pt>
    <dgm:pt modelId="{BF49ADC3-9D13-418B-A63F-589F374EB49F}">
      <dgm:prSet custT="1"/>
      <dgm:spPr/>
      <dgm:t>
        <a:bodyPr/>
        <a:lstStyle/>
        <a:p>
          <a:r>
            <a:rPr lang="es-ES" sz="1600" dirty="0"/>
            <a:t>Digital </a:t>
          </a:r>
          <a:r>
            <a:rPr lang="es-ES" sz="1600" dirty="0" err="1"/>
            <a:t>Twins</a:t>
          </a:r>
          <a:endParaRPr lang="en-US" sz="1600" dirty="0"/>
        </a:p>
      </dgm:t>
    </dgm:pt>
    <dgm:pt modelId="{E306DFB2-2539-4E92-8A39-F25283536A75}" type="parTrans" cxnId="{66F73B38-9888-4226-B3E1-E7BEB48C4435}">
      <dgm:prSet/>
      <dgm:spPr/>
      <dgm:t>
        <a:bodyPr/>
        <a:lstStyle/>
        <a:p>
          <a:endParaRPr lang="en-US"/>
        </a:p>
      </dgm:t>
    </dgm:pt>
    <dgm:pt modelId="{7AE1E17C-FF88-4B1A-9231-57E73A9BFCFC}" type="sibTrans" cxnId="{66F73B38-9888-4226-B3E1-E7BEB48C4435}">
      <dgm:prSet/>
      <dgm:spPr/>
      <dgm:t>
        <a:bodyPr/>
        <a:lstStyle/>
        <a:p>
          <a:endParaRPr lang="en-US"/>
        </a:p>
      </dgm:t>
    </dgm:pt>
    <dgm:pt modelId="{209663C7-37E5-45FE-A77E-25F2A22575AB}">
      <dgm:prSet custT="1"/>
      <dgm:spPr/>
      <dgm:t>
        <a:bodyPr/>
        <a:lstStyle/>
        <a:p>
          <a:r>
            <a:rPr lang="es-ES" sz="1600" dirty="0" err="1"/>
            <a:t>Observations</a:t>
          </a:r>
          <a:endParaRPr lang="en-US" sz="1600" dirty="0"/>
        </a:p>
      </dgm:t>
    </dgm:pt>
    <dgm:pt modelId="{C509F648-D7EE-4F23-97FE-9ED6024B1952}" type="sibTrans" cxnId="{23530F04-6355-40F9-9735-05BFD3F80ECD}">
      <dgm:prSet/>
      <dgm:spPr/>
      <dgm:t>
        <a:bodyPr/>
        <a:lstStyle/>
        <a:p>
          <a:endParaRPr lang="en-US"/>
        </a:p>
      </dgm:t>
    </dgm:pt>
    <dgm:pt modelId="{5B46F81B-908C-4C80-A4E1-910BBDA4E898}" type="parTrans" cxnId="{23530F04-6355-40F9-9735-05BFD3F80ECD}">
      <dgm:prSet/>
      <dgm:spPr/>
      <dgm:t>
        <a:bodyPr/>
        <a:lstStyle/>
        <a:p>
          <a:endParaRPr lang="en-US"/>
        </a:p>
      </dgm:t>
    </dgm:pt>
    <dgm:pt modelId="{5EEAC1DE-E2FF-400D-A00E-F254C32E584E}">
      <dgm:prSet custT="1"/>
      <dgm:spPr/>
      <dgm:t>
        <a:bodyPr/>
        <a:lstStyle/>
        <a:p>
          <a:r>
            <a:rPr lang="es-ES" sz="1600" dirty="0"/>
            <a:t>…</a:t>
          </a:r>
          <a:endParaRPr lang="en-US" sz="1600" dirty="0"/>
        </a:p>
      </dgm:t>
    </dgm:pt>
    <dgm:pt modelId="{5FC11806-799A-4F76-8D98-1AA6F20D665E}" type="parTrans" cxnId="{C733718D-9F73-4438-A0C8-B3BE19884E06}">
      <dgm:prSet/>
      <dgm:spPr/>
      <dgm:t>
        <a:bodyPr/>
        <a:lstStyle/>
        <a:p>
          <a:endParaRPr lang="en-US"/>
        </a:p>
      </dgm:t>
    </dgm:pt>
    <dgm:pt modelId="{CC8940CE-D57C-4313-B066-652BF4207A78}" type="sibTrans" cxnId="{C733718D-9F73-4438-A0C8-B3BE19884E06}">
      <dgm:prSet/>
      <dgm:spPr/>
      <dgm:t>
        <a:bodyPr/>
        <a:lstStyle/>
        <a:p>
          <a:endParaRPr lang="en-US"/>
        </a:p>
      </dgm:t>
    </dgm:pt>
    <dgm:pt modelId="{77F2E1BC-CA1D-481D-93AB-81C02978AF7F}">
      <dgm:prSet phldrT="[Text]"/>
      <dgm:spPr/>
      <dgm:t>
        <a:bodyPr/>
        <a:lstStyle/>
        <a:p>
          <a:endParaRPr lang="en-US" sz="1600" dirty="0"/>
        </a:p>
      </dgm:t>
    </dgm:pt>
    <dgm:pt modelId="{F9C7E3AC-15E8-4365-9ED0-C39D6E743635}" type="parTrans" cxnId="{C1BF8F1B-D6BE-40EC-9C06-E858AB1A2243}">
      <dgm:prSet/>
      <dgm:spPr/>
      <dgm:t>
        <a:bodyPr/>
        <a:lstStyle/>
        <a:p>
          <a:endParaRPr lang="en-US"/>
        </a:p>
      </dgm:t>
    </dgm:pt>
    <dgm:pt modelId="{A944AA10-3181-4867-B5AC-D8988562E3CC}" type="sibTrans" cxnId="{C1BF8F1B-D6BE-40EC-9C06-E858AB1A2243}">
      <dgm:prSet/>
      <dgm:spPr/>
      <dgm:t>
        <a:bodyPr/>
        <a:lstStyle/>
        <a:p>
          <a:endParaRPr lang="en-US"/>
        </a:p>
      </dgm:t>
    </dgm:pt>
    <dgm:pt modelId="{BD215A5E-347B-40EA-B2FB-A30DEB0C7071}">
      <dgm:prSet custT="1"/>
      <dgm:spPr/>
      <dgm:t>
        <a:bodyPr/>
        <a:lstStyle/>
        <a:p>
          <a:r>
            <a:rPr lang="es-ES" sz="1600" dirty="0" err="1"/>
            <a:t>Observations</a:t>
          </a:r>
          <a:endParaRPr lang="en-US" sz="1600" dirty="0"/>
        </a:p>
      </dgm:t>
    </dgm:pt>
    <dgm:pt modelId="{FB21FA6B-5FF5-4E16-8A88-CC13EFDE902D}" type="parTrans" cxnId="{22AB323A-A4C1-47B5-B8EA-B8F54653A289}">
      <dgm:prSet/>
      <dgm:spPr/>
      <dgm:t>
        <a:bodyPr/>
        <a:lstStyle/>
        <a:p>
          <a:endParaRPr lang="en-US"/>
        </a:p>
      </dgm:t>
    </dgm:pt>
    <dgm:pt modelId="{078833F9-10B0-4983-8C01-27CD66FD4B50}" type="sibTrans" cxnId="{22AB323A-A4C1-47B5-B8EA-B8F54653A289}">
      <dgm:prSet/>
      <dgm:spPr/>
      <dgm:t>
        <a:bodyPr/>
        <a:lstStyle/>
        <a:p>
          <a:endParaRPr lang="en-US"/>
        </a:p>
      </dgm:t>
    </dgm:pt>
    <dgm:pt modelId="{D33C8B25-B89F-402F-B4A2-3A05D5BBF819}">
      <dgm:prSet custT="1"/>
      <dgm:spPr/>
      <dgm:t>
        <a:bodyPr/>
        <a:lstStyle/>
        <a:p>
          <a:r>
            <a:rPr lang="es-ES" sz="1600" dirty="0" err="1"/>
            <a:t>Physics</a:t>
          </a:r>
          <a:endParaRPr lang="en-US" sz="1600" dirty="0"/>
        </a:p>
      </dgm:t>
    </dgm:pt>
    <dgm:pt modelId="{D126CFE2-7408-4DF9-B97C-830C6FECBB34}" type="parTrans" cxnId="{37ECF237-869F-44C2-90D1-19EAE49E8F3C}">
      <dgm:prSet/>
      <dgm:spPr/>
      <dgm:t>
        <a:bodyPr/>
        <a:lstStyle/>
        <a:p>
          <a:endParaRPr lang="en-US"/>
        </a:p>
      </dgm:t>
    </dgm:pt>
    <dgm:pt modelId="{1726F3BB-D297-43CF-802A-350F388426EC}" type="sibTrans" cxnId="{37ECF237-869F-44C2-90D1-19EAE49E8F3C}">
      <dgm:prSet/>
      <dgm:spPr/>
      <dgm:t>
        <a:bodyPr/>
        <a:lstStyle/>
        <a:p>
          <a:endParaRPr lang="en-US"/>
        </a:p>
      </dgm:t>
    </dgm:pt>
    <dgm:pt modelId="{C06470EB-5044-4894-B586-4FD26BFC03F7}">
      <dgm:prSet custT="1"/>
      <dgm:spPr/>
      <dgm:t>
        <a:bodyPr/>
        <a:lstStyle/>
        <a:p>
          <a:r>
            <a:rPr lang="es-ES" sz="1600" dirty="0"/>
            <a:t>Bio</a:t>
          </a:r>
          <a:endParaRPr lang="en-US" sz="1600" dirty="0"/>
        </a:p>
      </dgm:t>
    </dgm:pt>
    <dgm:pt modelId="{E310C61A-2A8B-4B9E-82B0-033E2A0C773F}" type="parTrans" cxnId="{B0905EB7-702A-41C5-8FE9-63B2F5BA8CBB}">
      <dgm:prSet/>
      <dgm:spPr/>
      <dgm:t>
        <a:bodyPr/>
        <a:lstStyle/>
        <a:p>
          <a:endParaRPr lang="en-US"/>
        </a:p>
      </dgm:t>
    </dgm:pt>
    <dgm:pt modelId="{719CA4CF-5B14-4253-86C0-59862FD406E7}" type="sibTrans" cxnId="{B0905EB7-702A-41C5-8FE9-63B2F5BA8CBB}">
      <dgm:prSet/>
      <dgm:spPr/>
      <dgm:t>
        <a:bodyPr/>
        <a:lstStyle/>
        <a:p>
          <a:endParaRPr lang="en-US"/>
        </a:p>
      </dgm:t>
    </dgm:pt>
    <dgm:pt modelId="{437FA290-1BA2-4DFF-837E-4FC0CDEAE919}">
      <dgm:prSet custT="1"/>
      <dgm:spPr/>
      <dgm:t>
        <a:bodyPr/>
        <a:lstStyle/>
        <a:p>
          <a:r>
            <a:rPr lang="es-ES" sz="1600" dirty="0" err="1"/>
            <a:t>Climate</a:t>
          </a:r>
          <a:endParaRPr lang="en-US" sz="1600" dirty="0"/>
        </a:p>
      </dgm:t>
    </dgm:pt>
    <dgm:pt modelId="{271FA1A0-EBCB-4BDC-8764-DAE8476853E5}" type="parTrans" cxnId="{48763D44-50CE-4269-9AA2-A3BB3A1BA117}">
      <dgm:prSet/>
      <dgm:spPr/>
      <dgm:t>
        <a:bodyPr/>
        <a:lstStyle/>
        <a:p>
          <a:endParaRPr lang="en-US"/>
        </a:p>
      </dgm:t>
    </dgm:pt>
    <dgm:pt modelId="{815C99F1-10EC-497F-8E2B-49137B3D0F35}" type="sibTrans" cxnId="{48763D44-50CE-4269-9AA2-A3BB3A1BA117}">
      <dgm:prSet/>
      <dgm:spPr/>
      <dgm:t>
        <a:bodyPr/>
        <a:lstStyle/>
        <a:p>
          <a:endParaRPr lang="en-US"/>
        </a:p>
      </dgm:t>
    </dgm:pt>
    <dgm:pt modelId="{DE3DDF24-95ED-4EE6-AA77-1DC0875CD665}">
      <dgm:prSet custT="1"/>
      <dgm:spPr/>
      <dgm:t>
        <a:bodyPr/>
        <a:lstStyle/>
        <a:p>
          <a:r>
            <a:rPr lang="es-ES" sz="1600" dirty="0"/>
            <a:t>AI</a:t>
          </a:r>
          <a:endParaRPr lang="en-US" sz="1600" dirty="0"/>
        </a:p>
      </dgm:t>
    </dgm:pt>
    <dgm:pt modelId="{AA2A1F95-64D6-427B-ABA1-AF8515367591}" type="parTrans" cxnId="{B1505488-F4DE-41A5-9EF0-8C613338B301}">
      <dgm:prSet/>
      <dgm:spPr/>
      <dgm:t>
        <a:bodyPr/>
        <a:lstStyle/>
        <a:p>
          <a:endParaRPr lang="en-US"/>
        </a:p>
      </dgm:t>
    </dgm:pt>
    <dgm:pt modelId="{B3F42015-93BC-4DD3-BD4C-3582ADF72323}" type="sibTrans" cxnId="{B1505488-F4DE-41A5-9EF0-8C613338B301}">
      <dgm:prSet/>
      <dgm:spPr/>
      <dgm:t>
        <a:bodyPr/>
        <a:lstStyle/>
        <a:p>
          <a:endParaRPr lang="en-US"/>
        </a:p>
      </dgm:t>
    </dgm:pt>
    <dgm:pt modelId="{A556060B-45BF-4877-83DF-DA876F8C2A06}">
      <dgm:prSet custT="1"/>
      <dgm:spPr/>
      <dgm:t>
        <a:bodyPr/>
        <a:lstStyle/>
        <a:p>
          <a:r>
            <a:rPr lang="es-ES" sz="1600" dirty="0"/>
            <a:t>Digital </a:t>
          </a:r>
          <a:r>
            <a:rPr lang="es-ES" sz="1600" dirty="0" err="1"/>
            <a:t>Twins</a:t>
          </a:r>
          <a:endParaRPr lang="en-US" sz="1600" dirty="0"/>
        </a:p>
      </dgm:t>
    </dgm:pt>
    <dgm:pt modelId="{AB82287B-BBAF-4397-B7A4-499C9E5D529B}" type="parTrans" cxnId="{4167E09A-603A-48B1-BD3D-BB3B6F373F30}">
      <dgm:prSet/>
      <dgm:spPr/>
      <dgm:t>
        <a:bodyPr/>
        <a:lstStyle/>
        <a:p>
          <a:endParaRPr lang="en-US"/>
        </a:p>
      </dgm:t>
    </dgm:pt>
    <dgm:pt modelId="{69D17E96-53CD-4685-A346-0EA631099214}" type="sibTrans" cxnId="{4167E09A-603A-48B1-BD3D-BB3B6F373F30}">
      <dgm:prSet/>
      <dgm:spPr/>
      <dgm:t>
        <a:bodyPr/>
        <a:lstStyle/>
        <a:p>
          <a:endParaRPr lang="en-US"/>
        </a:p>
      </dgm:t>
    </dgm:pt>
    <dgm:pt modelId="{0755792C-DE7E-4205-9338-B3538F859217}">
      <dgm:prSet custT="1"/>
      <dgm:spPr/>
      <dgm:t>
        <a:bodyPr/>
        <a:lstStyle/>
        <a:p>
          <a:r>
            <a:rPr lang="es-ES" sz="1600" dirty="0"/>
            <a:t>…</a:t>
          </a:r>
          <a:endParaRPr lang="en-US" sz="1600" dirty="0"/>
        </a:p>
      </dgm:t>
    </dgm:pt>
    <dgm:pt modelId="{65FBB0A9-C285-4F7F-BE42-D72B72A2EFCB}" type="parTrans" cxnId="{65B90327-4216-42C8-B6EE-3A859FD57AA5}">
      <dgm:prSet/>
      <dgm:spPr/>
      <dgm:t>
        <a:bodyPr/>
        <a:lstStyle/>
        <a:p>
          <a:endParaRPr lang="en-US"/>
        </a:p>
      </dgm:t>
    </dgm:pt>
    <dgm:pt modelId="{0E3C680F-6507-4394-BE64-DC756AD22CA3}" type="sibTrans" cxnId="{65B90327-4216-42C8-B6EE-3A859FD57AA5}">
      <dgm:prSet/>
      <dgm:spPr/>
      <dgm:t>
        <a:bodyPr/>
        <a:lstStyle/>
        <a:p>
          <a:endParaRPr lang="en-US"/>
        </a:p>
      </dgm:t>
    </dgm:pt>
    <dgm:pt modelId="{98B04D9B-9877-46AA-88BC-9936E3E572B2}">
      <dgm:prSet phldrT="[Text]"/>
      <dgm:spPr/>
      <dgm:t>
        <a:bodyPr/>
        <a:lstStyle/>
        <a:p>
          <a:endParaRPr lang="en-US" sz="1600" dirty="0"/>
        </a:p>
      </dgm:t>
    </dgm:pt>
    <dgm:pt modelId="{9CA6A837-FF2B-4B4D-B7E3-DF6CE43F7C74}" type="parTrans" cxnId="{5CB35E35-FAC0-403F-A28D-C13A442ABEB6}">
      <dgm:prSet/>
      <dgm:spPr/>
      <dgm:t>
        <a:bodyPr/>
        <a:lstStyle/>
        <a:p>
          <a:endParaRPr lang="en-US"/>
        </a:p>
      </dgm:t>
    </dgm:pt>
    <dgm:pt modelId="{AAF8EF4B-35EC-4010-9B53-98333E7EE95B}" type="sibTrans" cxnId="{5CB35E35-FAC0-403F-A28D-C13A442ABEB6}">
      <dgm:prSet/>
      <dgm:spPr/>
      <dgm:t>
        <a:bodyPr/>
        <a:lstStyle/>
        <a:p>
          <a:endParaRPr lang="en-US"/>
        </a:p>
      </dgm:t>
    </dgm:pt>
    <dgm:pt modelId="{F4AE76AC-6E60-4DCC-844D-2E142291D8CE}">
      <dgm:prSet custT="1"/>
      <dgm:spPr/>
      <dgm:t>
        <a:bodyPr/>
        <a:lstStyle/>
        <a:p>
          <a:r>
            <a:rPr lang="es-ES" sz="1600" dirty="0" err="1"/>
            <a:t>Observations</a:t>
          </a:r>
          <a:endParaRPr lang="en-US" sz="1600" dirty="0"/>
        </a:p>
      </dgm:t>
    </dgm:pt>
    <dgm:pt modelId="{E9FED620-E235-40E5-8633-F99F48F1CFA6}" type="parTrans" cxnId="{258C5364-4829-4DDA-9421-753D3631415E}">
      <dgm:prSet/>
      <dgm:spPr/>
      <dgm:t>
        <a:bodyPr/>
        <a:lstStyle/>
        <a:p>
          <a:endParaRPr lang="en-US"/>
        </a:p>
      </dgm:t>
    </dgm:pt>
    <dgm:pt modelId="{69D14F19-9B89-4AD8-A514-4C43E16EB1BC}" type="sibTrans" cxnId="{258C5364-4829-4DDA-9421-753D3631415E}">
      <dgm:prSet/>
      <dgm:spPr/>
      <dgm:t>
        <a:bodyPr/>
        <a:lstStyle/>
        <a:p>
          <a:endParaRPr lang="en-US"/>
        </a:p>
      </dgm:t>
    </dgm:pt>
    <dgm:pt modelId="{D84EF8CA-055C-4511-BFAF-FF389E8BC2DE}">
      <dgm:prSet custT="1"/>
      <dgm:spPr/>
      <dgm:t>
        <a:bodyPr/>
        <a:lstStyle/>
        <a:p>
          <a:r>
            <a:rPr lang="es-ES" sz="1600" dirty="0" err="1"/>
            <a:t>Physics</a:t>
          </a:r>
          <a:endParaRPr lang="en-US" sz="1600" dirty="0"/>
        </a:p>
      </dgm:t>
    </dgm:pt>
    <dgm:pt modelId="{FEE10B80-852B-4DA5-8111-D8977EA50AA6}" type="parTrans" cxnId="{9DA2FCFA-27AB-4901-861A-24FE9D635B58}">
      <dgm:prSet/>
      <dgm:spPr/>
      <dgm:t>
        <a:bodyPr/>
        <a:lstStyle/>
        <a:p>
          <a:endParaRPr lang="en-US"/>
        </a:p>
      </dgm:t>
    </dgm:pt>
    <dgm:pt modelId="{7ED6E5DF-7022-4EFE-82CE-62BF87533C87}" type="sibTrans" cxnId="{9DA2FCFA-27AB-4901-861A-24FE9D635B58}">
      <dgm:prSet/>
      <dgm:spPr/>
      <dgm:t>
        <a:bodyPr/>
        <a:lstStyle/>
        <a:p>
          <a:endParaRPr lang="en-US"/>
        </a:p>
      </dgm:t>
    </dgm:pt>
    <dgm:pt modelId="{AC6D5816-94A4-48DD-AC47-D9FDDBAB68FD}">
      <dgm:prSet custT="1"/>
      <dgm:spPr/>
      <dgm:t>
        <a:bodyPr/>
        <a:lstStyle/>
        <a:p>
          <a:r>
            <a:rPr lang="es-ES" sz="1600" dirty="0"/>
            <a:t>Bio</a:t>
          </a:r>
          <a:endParaRPr lang="en-US" sz="1600" dirty="0"/>
        </a:p>
      </dgm:t>
    </dgm:pt>
    <dgm:pt modelId="{80586EE0-A7B0-41B2-979F-63CDBF318E28}" type="parTrans" cxnId="{CE0AE60A-64EA-4645-A570-DEE5C554912B}">
      <dgm:prSet/>
      <dgm:spPr/>
      <dgm:t>
        <a:bodyPr/>
        <a:lstStyle/>
        <a:p>
          <a:endParaRPr lang="en-US"/>
        </a:p>
      </dgm:t>
    </dgm:pt>
    <dgm:pt modelId="{8DF8F51C-BC9B-4EAA-B6B3-2CF09CE73BA7}" type="sibTrans" cxnId="{CE0AE60A-64EA-4645-A570-DEE5C554912B}">
      <dgm:prSet/>
      <dgm:spPr/>
      <dgm:t>
        <a:bodyPr/>
        <a:lstStyle/>
        <a:p>
          <a:endParaRPr lang="en-US"/>
        </a:p>
      </dgm:t>
    </dgm:pt>
    <dgm:pt modelId="{542E276D-76A1-44CA-AEAC-DE99FF0E82C9}">
      <dgm:prSet custT="1"/>
      <dgm:spPr/>
      <dgm:t>
        <a:bodyPr/>
        <a:lstStyle/>
        <a:p>
          <a:r>
            <a:rPr lang="es-ES" sz="1600" dirty="0" err="1"/>
            <a:t>Climate</a:t>
          </a:r>
          <a:endParaRPr lang="en-US" sz="1600" dirty="0"/>
        </a:p>
      </dgm:t>
    </dgm:pt>
    <dgm:pt modelId="{FFEF909F-CD1B-4755-99F5-FD823CC7F663}" type="parTrans" cxnId="{5403CEA6-5E02-4B4B-BBF1-1AED4F5AAB01}">
      <dgm:prSet/>
      <dgm:spPr/>
      <dgm:t>
        <a:bodyPr/>
        <a:lstStyle/>
        <a:p>
          <a:endParaRPr lang="en-US"/>
        </a:p>
      </dgm:t>
    </dgm:pt>
    <dgm:pt modelId="{C5559E9E-AD6F-4B18-85DE-D5D1EBCC0BC3}" type="sibTrans" cxnId="{5403CEA6-5E02-4B4B-BBF1-1AED4F5AAB01}">
      <dgm:prSet/>
      <dgm:spPr/>
      <dgm:t>
        <a:bodyPr/>
        <a:lstStyle/>
        <a:p>
          <a:endParaRPr lang="en-US"/>
        </a:p>
      </dgm:t>
    </dgm:pt>
    <dgm:pt modelId="{EF98CDBD-591A-4692-A857-090E07EAE5B2}">
      <dgm:prSet custT="1"/>
      <dgm:spPr/>
      <dgm:t>
        <a:bodyPr/>
        <a:lstStyle/>
        <a:p>
          <a:r>
            <a:rPr lang="es-ES" sz="1600" dirty="0"/>
            <a:t>AI</a:t>
          </a:r>
          <a:endParaRPr lang="en-US" sz="1600" dirty="0"/>
        </a:p>
      </dgm:t>
    </dgm:pt>
    <dgm:pt modelId="{4B8DAF6E-527A-42F2-948A-F48C8FE53F93}" type="parTrans" cxnId="{B581787F-557E-40BC-BDB7-403DDAB99D95}">
      <dgm:prSet/>
      <dgm:spPr/>
      <dgm:t>
        <a:bodyPr/>
        <a:lstStyle/>
        <a:p>
          <a:endParaRPr lang="en-US"/>
        </a:p>
      </dgm:t>
    </dgm:pt>
    <dgm:pt modelId="{10D1B4AD-1BD0-4887-99D8-D5744F7CDBBB}" type="sibTrans" cxnId="{B581787F-557E-40BC-BDB7-403DDAB99D95}">
      <dgm:prSet/>
      <dgm:spPr/>
      <dgm:t>
        <a:bodyPr/>
        <a:lstStyle/>
        <a:p>
          <a:endParaRPr lang="en-US"/>
        </a:p>
      </dgm:t>
    </dgm:pt>
    <dgm:pt modelId="{248CEFAB-7CF1-4210-A399-83B768042A31}">
      <dgm:prSet custT="1"/>
      <dgm:spPr/>
      <dgm:t>
        <a:bodyPr/>
        <a:lstStyle/>
        <a:p>
          <a:r>
            <a:rPr lang="es-ES" sz="1600" dirty="0"/>
            <a:t>Digital </a:t>
          </a:r>
          <a:r>
            <a:rPr lang="es-ES" sz="1600" dirty="0" err="1"/>
            <a:t>Twins</a:t>
          </a:r>
          <a:endParaRPr lang="en-US" sz="1600" dirty="0"/>
        </a:p>
      </dgm:t>
    </dgm:pt>
    <dgm:pt modelId="{C6D967AF-34A9-41A6-A047-CEEEF014A616}" type="parTrans" cxnId="{005D9FF4-6C56-498B-8192-751F4AB7F76D}">
      <dgm:prSet/>
      <dgm:spPr/>
      <dgm:t>
        <a:bodyPr/>
        <a:lstStyle/>
        <a:p>
          <a:endParaRPr lang="en-US"/>
        </a:p>
      </dgm:t>
    </dgm:pt>
    <dgm:pt modelId="{AC4073F3-BE2D-453F-934E-F68AB0DD74A1}" type="sibTrans" cxnId="{005D9FF4-6C56-498B-8192-751F4AB7F76D}">
      <dgm:prSet/>
      <dgm:spPr/>
      <dgm:t>
        <a:bodyPr/>
        <a:lstStyle/>
        <a:p>
          <a:endParaRPr lang="en-US"/>
        </a:p>
      </dgm:t>
    </dgm:pt>
    <dgm:pt modelId="{799D1944-2873-4230-BEE8-2B7880E6022A}">
      <dgm:prSet custT="1"/>
      <dgm:spPr/>
      <dgm:t>
        <a:bodyPr/>
        <a:lstStyle/>
        <a:p>
          <a:r>
            <a:rPr lang="es-ES" sz="1600" dirty="0"/>
            <a:t>…</a:t>
          </a:r>
          <a:endParaRPr lang="en-US" sz="1600" dirty="0"/>
        </a:p>
      </dgm:t>
    </dgm:pt>
    <dgm:pt modelId="{6DB0E8A3-5344-43C6-B6AF-808936DC83FA}" type="parTrans" cxnId="{0BCD85C8-C742-40B1-99B7-B4F5A4E7AFA3}">
      <dgm:prSet/>
      <dgm:spPr/>
      <dgm:t>
        <a:bodyPr/>
        <a:lstStyle/>
        <a:p>
          <a:endParaRPr lang="en-US"/>
        </a:p>
      </dgm:t>
    </dgm:pt>
    <dgm:pt modelId="{D9F54D3F-A3A8-442E-8593-738A5C8B7E62}" type="sibTrans" cxnId="{0BCD85C8-C742-40B1-99B7-B4F5A4E7AFA3}">
      <dgm:prSet/>
      <dgm:spPr/>
      <dgm:t>
        <a:bodyPr/>
        <a:lstStyle/>
        <a:p>
          <a:endParaRPr lang="en-US"/>
        </a:p>
      </dgm:t>
    </dgm:pt>
    <dgm:pt modelId="{7C051774-5E2D-4B6C-9033-C3B942256C38}" type="pres">
      <dgm:prSet presAssocID="{EBB2B67C-0757-4B79-970F-0806CBA56D48}" presName="Name0" presStyleCnt="0">
        <dgm:presLayoutVars>
          <dgm:dir/>
          <dgm:resizeHandles val="exact"/>
        </dgm:presLayoutVars>
      </dgm:prSet>
      <dgm:spPr/>
    </dgm:pt>
    <dgm:pt modelId="{10490B95-B8F8-4EA1-8F00-24249FAED4BD}" type="pres">
      <dgm:prSet presAssocID="{EBB2B67C-0757-4B79-970F-0806CBA56D48}" presName="fgShape" presStyleLbl="fgShp" presStyleIdx="0" presStyleCnt="1" custScaleY="57313" custLinFactNeighborX="-28" custLinFactNeighborY="42322"/>
      <dgm:spPr/>
    </dgm:pt>
    <dgm:pt modelId="{ECB47A4E-DEDD-4654-BC69-39625B9C1328}" type="pres">
      <dgm:prSet presAssocID="{EBB2B67C-0757-4B79-970F-0806CBA56D48}" presName="linComp" presStyleCnt="0"/>
      <dgm:spPr/>
    </dgm:pt>
    <dgm:pt modelId="{FC8E1348-56EB-446A-9A5F-8495C3E4AD47}" type="pres">
      <dgm:prSet presAssocID="{D760926F-E6FF-4F42-88C8-81BC65C0921B}" presName="compNode" presStyleCnt="0"/>
      <dgm:spPr/>
    </dgm:pt>
    <dgm:pt modelId="{02F43251-DEB1-4793-B79F-D670D7036820}" type="pres">
      <dgm:prSet presAssocID="{D760926F-E6FF-4F42-88C8-81BC65C0921B}" presName="bkgdShape" presStyleLbl="node1" presStyleIdx="0" presStyleCnt="3" custLinFactNeighborX="-44796" custLinFactNeighborY="4015"/>
      <dgm:spPr/>
    </dgm:pt>
    <dgm:pt modelId="{1048F588-2719-456E-AEEC-9D63F388CA41}" type="pres">
      <dgm:prSet presAssocID="{D760926F-E6FF-4F42-88C8-81BC65C0921B}" presName="nodeTx" presStyleLbl="node1" presStyleIdx="0" presStyleCnt="3">
        <dgm:presLayoutVars>
          <dgm:bulletEnabled val="1"/>
        </dgm:presLayoutVars>
      </dgm:prSet>
      <dgm:spPr/>
    </dgm:pt>
    <dgm:pt modelId="{69073094-BEB2-4FED-83E4-4219D0DEDD18}" type="pres">
      <dgm:prSet presAssocID="{D760926F-E6FF-4F42-88C8-81BC65C0921B}" presName="invisiNode" presStyleLbl="node1" presStyleIdx="0" presStyleCnt="3"/>
      <dgm:spPr/>
    </dgm:pt>
    <dgm:pt modelId="{488362AE-696C-4E50-825C-3FDD9995F18D}" type="pres">
      <dgm:prSet presAssocID="{D760926F-E6FF-4F42-88C8-81BC65C0921B}" presName="imagNode" presStyleLbl="fgImgPlace1" presStyleIdx="0" presStyleCnt="3"/>
      <dgm:spPr/>
    </dgm:pt>
    <dgm:pt modelId="{8601B81A-786E-497B-B55B-BBF0FB349B82}" type="pres">
      <dgm:prSet presAssocID="{8DFC7ED6-62A4-4F77-B345-7656730DD821}" presName="sibTrans" presStyleLbl="sibTrans2D1" presStyleIdx="0" presStyleCnt="0"/>
      <dgm:spPr/>
    </dgm:pt>
    <dgm:pt modelId="{A9CB0AA9-59A4-49E2-8B12-033F6B9F9D9F}" type="pres">
      <dgm:prSet presAssocID="{77F2E1BC-CA1D-481D-93AB-81C02978AF7F}" presName="compNode" presStyleCnt="0"/>
      <dgm:spPr/>
    </dgm:pt>
    <dgm:pt modelId="{7E3329B2-566B-4C83-8BCA-006DDF4CBC05}" type="pres">
      <dgm:prSet presAssocID="{77F2E1BC-CA1D-481D-93AB-81C02978AF7F}" presName="bkgdShape" presStyleLbl="node1" presStyleIdx="1" presStyleCnt="3"/>
      <dgm:spPr/>
    </dgm:pt>
    <dgm:pt modelId="{8838D9E7-426B-4D40-B9ED-EF757BEBE6E0}" type="pres">
      <dgm:prSet presAssocID="{77F2E1BC-CA1D-481D-93AB-81C02978AF7F}" presName="nodeTx" presStyleLbl="node1" presStyleIdx="1" presStyleCnt="3">
        <dgm:presLayoutVars>
          <dgm:bulletEnabled val="1"/>
        </dgm:presLayoutVars>
      </dgm:prSet>
      <dgm:spPr/>
    </dgm:pt>
    <dgm:pt modelId="{598C9609-AE33-44CE-9BBD-3B98B53938E7}" type="pres">
      <dgm:prSet presAssocID="{77F2E1BC-CA1D-481D-93AB-81C02978AF7F}" presName="invisiNode" presStyleLbl="node1" presStyleIdx="1" presStyleCnt="3"/>
      <dgm:spPr/>
    </dgm:pt>
    <dgm:pt modelId="{05D5F617-3850-4BB0-A44F-38462654CE65}" type="pres">
      <dgm:prSet presAssocID="{77F2E1BC-CA1D-481D-93AB-81C02978AF7F}" presName="imagNode" presStyleLbl="fgImgPlace1" presStyleIdx="1" presStyleCnt="3"/>
      <dgm:spPr/>
    </dgm:pt>
    <dgm:pt modelId="{B86DF9D1-6D8B-47D4-A138-44975961F9D7}" type="pres">
      <dgm:prSet presAssocID="{A944AA10-3181-4867-B5AC-D8988562E3CC}" presName="sibTrans" presStyleLbl="sibTrans2D1" presStyleIdx="0" presStyleCnt="0"/>
      <dgm:spPr/>
    </dgm:pt>
    <dgm:pt modelId="{9AA8C593-41DD-4B40-AFED-D316BBC36F97}" type="pres">
      <dgm:prSet presAssocID="{98B04D9B-9877-46AA-88BC-9936E3E572B2}" presName="compNode" presStyleCnt="0"/>
      <dgm:spPr/>
    </dgm:pt>
    <dgm:pt modelId="{8F13E658-DAF0-4C3E-BE80-9685C056D516}" type="pres">
      <dgm:prSet presAssocID="{98B04D9B-9877-46AA-88BC-9936E3E572B2}" presName="bkgdShape" presStyleLbl="node1" presStyleIdx="2" presStyleCnt="3"/>
      <dgm:spPr/>
    </dgm:pt>
    <dgm:pt modelId="{0A186AD0-0365-4DA9-96F2-B63A65EEFFA2}" type="pres">
      <dgm:prSet presAssocID="{98B04D9B-9877-46AA-88BC-9936E3E572B2}" presName="nodeTx" presStyleLbl="node1" presStyleIdx="2" presStyleCnt="3">
        <dgm:presLayoutVars>
          <dgm:bulletEnabled val="1"/>
        </dgm:presLayoutVars>
      </dgm:prSet>
      <dgm:spPr/>
    </dgm:pt>
    <dgm:pt modelId="{16EFD69A-B77C-4135-A067-2F8BB64EFCDA}" type="pres">
      <dgm:prSet presAssocID="{98B04D9B-9877-46AA-88BC-9936E3E572B2}" presName="invisiNode" presStyleLbl="node1" presStyleIdx="2" presStyleCnt="3"/>
      <dgm:spPr/>
    </dgm:pt>
    <dgm:pt modelId="{44B0DBC4-14BF-4A4C-BA51-52436A7F6BD6}" type="pres">
      <dgm:prSet presAssocID="{98B04D9B-9877-46AA-88BC-9936E3E572B2}" presName="imagNode" presStyleLbl="fgImgPlace1" presStyleIdx="2" presStyleCnt="3"/>
      <dgm:spPr/>
    </dgm:pt>
  </dgm:ptLst>
  <dgm:cxnLst>
    <dgm:cxn modelId="{C9C72B02-6671-4E1C-BCC0-E180BEF8818B}" type="presOf" srcId="{542E276D-76A1-44CA-AEAC-DE99FF0E82C9}" destId="{8F13E658-DAF0-4C3E-BE80-9685C056D516}" srcOrd="0" destOrd="4" presId="urn:microsoft.com/office/officeart/2005/8/layout/hList7"/>
    <dgm:cxn modelId="{23530F04-6355-40F9-9735-05BFD3F80ECD}" srcId="{D760926F-E6FF-4F42-88C8-81BC65C0921B}" destId="{209663C7-37E5-45FE-A77E-25F2A22575AB}" srcOrd="0" destOrd="0" parTransId="{5B46F81B-908C-4C80-A4E1-910BBDA4E898}" sibTransId="{C509F648-D7EE-4F23-97FE-9ED6024B1952}"/>
    <dgm:cxn modelId="{FD14D106-2B59-4230-A0F8-11A1D85B85A1}" srcId="{EBB2B67C-0757-4B79-970F-0806CBA56D48}" destId="{D760926F-E6FF-4F42-88C8-81BC65C0921B}" srcOrd="0" destOrd="0" parTransId="{84EED4E0-BE47-4C10-9F73-31AD54E6B2E3}" sibTransId="{8DFC7ED6-62A4-4F77-B345-7656730DD821}"/>
    <dgm:cxn modelId="{315F8107-F23B-4AFF-A388-1C4072512F41}" type="presOf" srcId="{437FA290-1BA2-4DFF-837E-4FC0CDEAE919}" destId="{8838D9E7-426B-4D40-B9ED-EF757BEBE6E0}" srcOrd="1" destOrd="4" presId="urn:microsoft.com/office/officeart/2005/8/layout/hList7"/>
    <dgm:cxn modelId="{4F3F2008-7D0E-432F-B285-7EA0FF6C02A1}" type="presOf" srcId="{0755792C-DE7E-4205-9338-B3538F859217}" destId="{7E3329B2-566B-4C83-8BCA-006DDF4CBC05}" srcOrd="0" destOrd="7" presId="urn:microsoft.com/office/officeart/2005/8/layout/hList7"/>
    <dgm:cxn modelId="{E648A109-B5FD-40D2-9061-89CF214983E1}" type="presOf" srcId="{98B04D9B-9877-46AA-88BC-9936E3E572B2}" destId="{8F13E658-DAF0-4C3E-BE80-9685C056D516}" srcOrd="0" destOrd="0" presId="urn:microsoft.com/office/officeart/2005/8/layout/hList7"/>
    <dgm:cxn modelId="{CE0AE60A-64EA-4645-A570-DEE5C554912B}" srcId="{98B04D9B-9877-46AA-88BC-9936E3E572B2}" destId="{AC6D5816-94A4-48DD-AC47-D9FDDBAB68FD}" srcOrd="2" destOrd="0" parTransId="{80586EE0-A7B0-41B2-979F-63CDBF318E28}" sibTransId="{8DF8F51C-BC9B-4EAA-B6B3-2CF09CE73BA7}"/>
    <dgm:cxn modelId="{5A17540E-455C-4946-8C54-286BC896EAF4}" type="presOf" srcId="{D84EF8CA-055C-4511-BFAF-FF389E8BC2DE}" destId="{8F13E658-DAF0-4C3E-BE80-9685C056D516}" srcOrd="0" destOrd="2" presId="urn:microsoft.com/office/officeart/2005/8/layout/hList7"/>
    <dgm:cxn modelId="{244D8E1A-DE79-43B6-84BE-B5105E7534C3}" type="presOf" srcId="{BD215A5E-347B-40EA-B2FB-A30DEB0C7071}" destId="{7E3329B2-566B-4C83-8BCA-006DDF4CBC05}" srcOrd="0" destOrd="1" presId="urn:microsoft.com/office/officeart/2005/8/layout/hList7"/>
    <dgm:cxn modelId="{C1BF8F1B-D6BE-40EC-9C06-E858AB1A2243}" srcId="{EBB2B67C-0757-4B79-970F-0806CBA56D48}" destId="{77F2E1BC-CA1D-481D-93AB-81C02978AF7F}" srcOrd="1" destOrd="0" parTransId="{F9C7E3AC-15E8-4365-9ED0-C39D6E743635}" sibTransId="{A944AA10-3181-4867-B5AC-D8988562E3CC}"/>
    <dgm:cxn modelId="{08B75A20-E06A-4B5D-B71F-B451F2B5F18A}" type="presOf" srcId="{98B04D9B-9877-46AA-88BC-9936E3E572B2}" destId="{0A186AD0-0365-4DA9-96F2-B63A65EEFFA2}" srcOrd="1" destOrd="0" presId="urn:microsoft.com/office/officeart/2005/8/layout/hList7"/>
    <dgm:cxn modelId="{65B90327-4216-42C8-B6EE-3A859FD57AA5}" srcId="{77F2E1BC-CA1D-481D-93AB-81C02978AF7F}" destId="{0755792C-DE7E-4205-9338-B3538F859217}" srcOrd="6" destOrd="0" parTransId="{65FBB0A9-C285-4F7F-BE42-D72B72A2EFCB}" sibTransId="{0E3C680F-6507-4394-BE64-DC756AD22CA3}"/>
    <dgm:cxn modelId="{3710CC27-9DD7-4352-818D-86EF6CA59DD1}" type="presOf" srcId="{EF98CDBD-591A-4692-A857-090E07EAE5B2}" destId="{8F13E658-DAF0-4C3E-BE80-9685C056D516}" srcOrd="0" destOrd="5" presId="urn:microsoft.com/office/officeart/2005/8/layout/hList7"/>
    <dgm:cxn modelId="{8E78B829-934F-4EF0-9DA7-09D9770D72A5}" type="presOf" srcId="{4145982C-4D69-4866-990F-57832A5EE6FB}" destId="{02F43251-DEB1-4793-B79F-D670D7036820}" srcOrd="0" destOrd="2" presId="urn:microsoft.com/office/officeart/2005/8/layout/hList7"/>
    <dgm:cxn modelId="{1D64DF2C-FF1A-4E2A-AC86-0F51FC2077F8}" type="presOf" srcId="{8A583EC9-2F72-4D61-B998-C5EA1A997093}" destId="{1048F588-2719-456E-AEEC-9D63F388CA41}" srcOrd="1" destOrd="4" presId="urn:microsoft.com/office/officeart/2005/8/layout/hList7"/>
    <dgm:cxn modelId="{5BA98234-391A-4EB6-AF30-7689E227A6D0}" type="presOf" srcId="{799D1944-2873-4230-BEE8-2B7880E6022A}" destId="{8F13E658-DAF0-4C3E-BE80-9685C056D516}" srcOrd="0" destOrd="7" presId="urn:microsoft.com/office/officeart/2005/8/layout/hList7"/>
    <dgm:cxn modelId="{5CB35E35-FAC0-403F-A28D-C13A442ABEB6}" srcId="{EBB2B67C-0757-4B79-970F-0806CBA56D48}" destId="{98B04D9B-9877-46AA-88BC-9936E3E572B2}" srcOrd="2" destOrd="0" parTransId="{9CA6A837-FF2B-4B4D-B7E3-DF6CE43F7C74}" sibTransId="{AAF8EF4B-35EC-4010-9B53-98333E7EE95B}"/>
    <dgm:cxn modelId="{37ECF237-869F-44C2-90D1-19EAE49E8F3C}" srcId="{77F2E1BC-CA1D-481D-93AB-81C02978AF7F}" destId="{D33C8B25-B89F-402F-B4A2-3A05D5BBF819}" srcOrd="1" destOrd="0" parTransId="{D126CFE2-7408-4DF9-B97C-830C6FECBB34}" sibTransId="{1726F3BB-D297-43CF-802A-350F388426EC}"/>
    <dgm:cxn modelId="{66F73B38-9888-4226-B3E1-E7BEB48C4435}" srcId="{D760926F-E6FF-4F42-88C8-81BC65C0921B}" destId="{BF49ADC3-9D13-418B-A63F-589F374EB49F}" srcOrd="5" destOrd="0" parTransId="{E306DFB2-2539-4E92-8A39-F25283536A75}" sibTransId="{7AE1E17C-FF88-4B1A-9231-57E73A9BFCFC}"/>
    <dgm:cxn modelId="{22AB323A-A4C1-47B5-B8EA-B8F54653A289}" srcId="{77F2E1BC-CA1D-481D-93AB-81C02978AF7F}" destId="{BD215A5E-347B-40EA-B2FB-A30DEB0C7071}" srcOrd="0" destOrd="0" parTransId="{FB21FA6B-5FF5-4E16-8A88-CC13EFDE902D}" sibTransId="{078833F9-10B0-4983-8C01-27CD66FD4B50}"/>
    <dgm:cxn modelId="{A100C63D-6C5D-4405-9FCD-990445B47A02}" type="presOf" srcId="{0755792C-DE7E-4205-9338-B3538F859217}" destId="{8838D9E7-426B-4D40-B9ED-EF757BEBE6E0}" srcOrd="1" destOrd="7" presId="urn:microsoft.com/office/officeart/2005/8/layout/hList7"/>
    <dgm:cxn modelId="{F6E4775B-89E7-4943-9DFD-4EF0C46F2E1F}" type="presOf" srcId="{F91FF5F4-BC10-43B8-90C4-6D53D55BA5A0}" destId="{02F43251-DEB1-4793-B79F-D670D7036820}" srcOrd="0" destOrd="5" presId="urn:microsoft.com/office/officeart/2005/8/layout/hList7"/>
    <dgm:cxn modelId="{AD8A3D5E-01BD-40EF-9A02-0CCA862C9832}" type="presOf" srcId="{DE3DDF24-95ED-4EE6-AA77-1DC0875CD665}" destId="{7E3329B2-566B-4C83-8BCA-006DDF4CBC05}" srcOrd="0" destOrd="5" presId="urn:microsoft.com/office/officeart/2005/8/layout/hList7"/>
    <dgm:cxn modelId="{BCB90364-7965-4A9D-AA37-4CE8F6F4AA80}" type="presOf" srcId="{A944AA10-3181-4867-B5AC-D8988562E3CC}" destId="{B86DF9D1-6D8B-47D4-A138-44975961F9D7}" srcOrd="0" destOrd="0" presId="urn:microsoft.com/office/officeart/2005/8/layout/hList7"/>
    <dgm:cxn modelId="{48763D44-50CE-4269-9AA2-A3BB3A1BA117}" srcId="{77F2E1BC-CA1D-481D-93AB-81C02978AF7F}" destId="{437FA290-1BA2-4DFF-837E-4FC0CDEAE919}" srcOrd="3" destOrd="0" parTransId="{271FA1A0-EBCB-4BDC-8764-DAE8476853E5}" sibTransId="{815C99F1-10EC-497F-8E2B-49137B3D0F35}"/>
    <dgm:cxn modelId="{258C5364-4829-4DDA-9421-753D3631415E}" srcId="{98B04D9B-9877-46AA-88BC-9936E3E572B2}" destId="{F4AE76AC-6E60-4DCC-844D-2E142291D8CE}" srcOrd="0" destOrd="0" parTransId="{E9FED620-E235-40E5-8633-F99F48F1CFA6}" sibTransId="{69D14F19-9B89-4AD8-A514-4C43E16EB1BC}"/>
    <dgm:cxn modelId="{AB400266-0AB6-4815-B58B-DD8342D492D9}" type="presOf" srcId="{EBB2B67C-0757-4B79-970F-0806CBA56D48}" destId="{7C051774-5E2D-4B6C-9033-C3B942256C38}" srcOrd="0" destOrd="0" presId="urn:microsoft.com/office/officeart/2005/8/layout/hList7"/>
    <dgm:cxn modelId="{3DB24846-4961-4168-A928-0B40C2880E00}" type="presOf" srcId="{A556060B-45BF-4877-83DF-DA876F8C2A06}" destId="{7E3329B2-566B-4C83-8BCA-006DDF4CBC05}" srcOrd="0" destOrd="6" presId="urn:microsoft.com/office/officeart/2005/8/layout/hList7"/>
    <dgm:cxn modelId="{BA5EFC6A-1274-4BF3-BBA4-57550DFB4035}" type="presOf" srcId="{209663C7-37E5-45FE-A77E-25F2A22575AB}" destId="{02F43251-DEB1-4793-B79F-D670D7036820}" srcOrd="0" destOrd="1" presId="urn:microsoft.com/office/officeart/2005/8/layout/hList7"/>
    <dgm:cxn modelId="{26B3846B-5034-43FE-9BC4-A38F2FB117C6}" srcId="{D760926F-E6FF-4F42-88C8-81BC65C0921B}" destId="{8A583EC9-2F72-4D61-B998-C5EA1A997093}" srcOrd="3" destOrd="0" parTransId="{1AC787B7-21A4-44D0-86CF-C8D0D42C268F}" sibTransId="{B052CC25-C76E-412A-AF64-D6E3550E5500}"/>
    <dgm:cxn modelId="{9B38354F-02E0-4ACA-BBBA-FB673F971476}" type="presOf" srcId="{D84EF8CA-055C-4511-BFAF-FF389E8BC2DE}" destId="{0A186AD0-0365-4DA9-96F2-B63A65EEFFA2}" srcOrd="1" destOrd="2" presId="urn:microsoft.com/office/officeart/2005/8/layout/hList7"/>
    <dgm:cxn modelId="{60F3616F-309B-471D-BFFE-B3FFCD8CE96F}" srcId="{D760926F-E6FF-4F42-88C8-81BC65C0921B}" destId="{4145982C-4D69-4866-990F-57832A5EE6FB}" srcOrd="1" destOrd="0" parTransId="{E574728F-6023-40CF-AC3C-9A41BA8F650A}" sibTransId="{119C09F6-9489-4953-BB73-DB607FB82DC5}"/>
    <dgm:cxn modelId="{A0D04C4F-464C-433D-B17F-75052FB0B877}" type="presOf" srcId="{77F2E1BC-CA1D-481D-93AB-81C02978AF7F}" destId="{7E3329B2-566B-4C83-8BCA-006DDF4CBC05}" srcOrd="0" destOrd="0" presId="urn:microsoft.com/office/officeart/2005/8/layout/hList7"/>
    <dgm:cxn modelId="{8AB04451-3C89-4C86-9E4D-5BB1D03BA996}" type="presOf" srcId="{5EEAC1DE-E2FF-400D-A00E-F254C32E584E}" destId="{02F43251-DEB1-4793-B79F-D670D7036820}" srcOrd="0" destOrd="7" presId="urn:microsoft.com/office/officeart/2005/8/layout/hList7"/>
    <dgm:cxn modelId="{0F5FE472-B48B-4BAD-B762-F9BECF7001A8}" type="presOf" srcId="{77F2E1BC-CA1D-481D-93AB-81C02978AF7F}" destId="{8838D9E7-426B-4D40-B9ED-EF757BEBE6E0}" srcOrd="1" destOrd="0" presId="urn:microsoft.com/office/officeart/2005/8/layout/hList7"/>
    <dgm:cxn modelId="{58745B75-7896-4C6A-8AA1-086405CBC3E6}" type="presOf" srcId="{D33C8B25-B89F-402F-B4A2-3A05D5BBF819}" destId="{8838D9E7-426B-4D40-B9ED-EF757BEBE6E0}" srcOrd="1" destOrd="2" presId="urn:microsoft.com/office/officeart/2005/8/layout/hList7"/>
    <dgm:cxn modelId="{8A6EFF59-30C7-4810-8F66-E034F2FA366E}" type="presOf" srcId="{8A583EC9-2F72-4D61-B998-C5EA1A997093}" destId="{02F43251-DEB1-4793-B79F-D670D7036820}" srcOrd="0" destOrd="4" presId="urn:microsoft.com/office/officeart/2005/8/layout/hList7"/>
    <dgm:cxn modelId="{B581787F-557E-40BC-BDB7-403DDAB99D95}" srcId="{98B04D9B-9877-46AA-88BC-9936E3E572B2}" destId="{EF98CDBD-591A-4692-A857-090E07EAE5B2}" srcOrd="4" destOrd="0" parTransId="{4B8DAF6E-527A-42F2-948A-F48C8FE53F93}" sibTransId="{10D1B4AD-1BD0-4887-99D8-D5744F7CDBBB}"/>
    <dgm:cxn modelId="{780E0985-C7A4-4527-9E29-6C654E67F3DA}" type="presOf" srcId="{5EEAC1DE-E2FF-400D-A00E-F254C32E584E}" destId="{1048F588-2719-456E-AEEC-9D63F388CA41}" srcOrd="1" destOrd="7" presId="urn:microsoft.com/office/officeart/2005/8/layout/hList7"/>
    <dgm:cxn modelId="{C9841786-1666-4540-A5BA-AE3FA158DF51}" type="presOf" srcId="{542E276D-76A1-44CA-AEAC-DE99FF0E82C9}" destId="{0A186AD0-0365-4DA9-96F2-B63A65EEFFA2}" srcOrd="1" destOrd="4" presId="urn:microsoft.com/office/officeart/2005/8/layout/hList7"/>
    <dgm:cxn modelId="{B1505488-F4DE-41A5-9EF0-8C613338B301}" srcId="{77F2E1BC-CA1D-481D-93AB-81C02978AF7F}" destId="{DE3DDF24-95ED-4EE6-AA77-1DC0875CD665}" srcOrd="4" destOrd="0" parTransId="{AA2A1F95-64D6-427B-ABA1-AF8515367591}" sibTransId="{B3F42015-93BC-4DD3-BD4C-3582ADF72323}"/>
    <dgm:cxn modelId="{C733718D-9F73-4438-A0C8-B3BE19884E06}" srcId="{D760926F-E6FF-4F42-88C8-81BC65C0921B}" destId="{5EEAC1DE-E2FF-400D-A00E-F254C32E584E}" srcOrd="6" destOrd="0" parTransId="{5FC11806-799A-4F76-8D98-1AA6F20D665E}" sibTransId="{CC8940CE-D57C-4313-B066-652BF4207A78}"/>
    <dgm:cxn modelId="{E748FA93-C761-4AC9-AA87-997600F11F45}" type="presOf" srcId="{EF5BCD73-BA61-4E37-ACD2-8BE265950175}" destId="{02F43251-DEB1-4793-B79F-D670D7036820}" srcOrd="0" destOrd="3" presId="urn:microsoft.com/office/officeart/2005/8/layout/hList7"/>
    <dgm:cxn modelId="{4167E09A-603A-48B1-BD3D-BB3B6F373F30}" srcId="{77F2E1BC-CA1D-481D-93AB-81C02978AF7F}" destId="{A556060B-45BF-4877-83DF-DA876F8C2A06}" srcOrd="5" destOrd="0" parTransId="{AB82287B-BBAF-4397-B7A4-499C9E5D529B}" sibTransId="{69D17E96-53CD-4685-A346-0EA631099214}"/>
    <dgm:cxn modelId="{73525EA0-E192-44AF-BFBB-CE603EB89D30}" type="presOf" srcId="{D760926F-E6FF-4F42-88C8-81BC65C0921B}" destId="{02F43251-DEB1-4793-B79F-D670D7036820}" srcOrd="0" destOrd="0" presId="urn:microsoft.com/office/officeart/2005/8/layout/hList7"/>
    <dgm:cxn modelId="{756D92A1-0283-4A18-94ED-52B76C127AB3}" type="presOf" srcId="{C06470EB-5044-4894-B586-4FD26BFC03F7}" destId="{8838D9E7-426B-4D40-B9ED-EF757BEBE6E0}" srcOrd="1" destOrd="3" presId="urn:microsoft.com/office/officeart/2005/8/layout/hList7"/>
    <dgm:cxn modelId="{80EABBA4-C909-4C1C-83F8-3DF805995369}" type="presOf" srcId="{EF98CDBD-591A-4692-A857-090E07EAE5B2}" destId="{0A186AD0-0365-4DA9-96F2-B63A65EEFFA2}" srcOrd="1" destOrd="5" presId="urn:microsoft.com/office/officeart/2005/8/layout/hList7"/>
    <dgm:cxn modelId="{5403CEA6-5E02-4B4B-BBF1-1AED4F5AAB01}" srcId="{98B04D9B-9877-46AA-88BC-9936E3E572B2}" destId="{542E276D-76A1-44CA-AEAC-DE99FF0E82C9}" srcOrd="3" destOrd="0" parTransId="{FFEF909F-CD1B-4755-99F5-FD823CC7F663}" sibTransId="{C5559E9E-AD6F-4B18-85DE-D5D1EBCC0BC3}"/>
    <dgm:cxn modelId="{002005B0-0AB5-446D-8085-CD530FF9350F}" type="presOf" srcId="{AC6D5816-94A4-48DD-AC47-D9FDDBAB68FD}" destId="{0A186AD0-0365-4DA9-96F2-B63A65EEFFA2}" srcOrd="1" destOrd="3" presId="urn:microsoft.com/office/officeart/2005/8/layout/hList7"/>
    <dgm:cxn modelId="{A2246CB4-B3F6-4C55-940A-A8C2EA492F44}" type="presOf" srcId="{F4AE76AC-6E60-4DCC-844D-2E142291D8CE}" destId="{8F13E658-DAF0-4C3E-BE80-9685C056D516}" srcOrd="0" destOrd="1" presId="urn:microsoft.com/office/officeart/2005/8/layout/hList7"/>
    <dgm:cxn modelId="{45ED78B6-0C42-413B-A800-BB63891618D4}" srcId="{D760926F-E6FF-4F42-88C8-81BC65C0921B}" destId="{F91FF5F4-BC10-43B8-90C4-6D53D55BA5A0}" srcOrd="4" destOrd="0" parTransId="{07C3D204-2D79-476A-ABFB-19C90C4BC9AF}" sibTransId="{E7D5E0FA-8E94-436C-9D2E-3E55C4977333}"/>
    <dgm:cxn modelId="{639A92B6-FD46-44D2-BE08-9FEEA54B9909}" type="presOf" srcId="{248CEFAB-7CF1-4210-A399-83B768042A31}" destId="{0A186AD0-0365-4DA9-96F2-B63A65EEFFA2}" srcOrd="1" destOrd="6" presId="urn:microsoft.com/office/officeart/2005/8/layout/hList7"/>
    <dgm:cxn modelId="{B0905EB7-702A-41C5-8FE9-63B2F5BA8CBB}" srcId="{77F2E1BC-CA1D-481D-93AB-81C02978AF7F}" destId="{C06470EB-5044-4894-B586-4FD26BFC03F7}" srcOrd="2" destOrd="0" parTransId="{E310C61A-2A8B-4B9E-82B0-033E2A0C773F}" sibTransId="{719CA4CF-5B14-4253-86C0-59862FD406E7}"/>
    <dgm:cxn modelId="{3A5869BB-A7B5-48F4-AC28-20C1734B4C6C}" type="presOf" srcId="{4145982C-4D69-4866-990F-57832A5EE6FB}" destId="{1048F588-2719-456E-AEEC-9D63F388CA41}" srcOrd="1" destOrd="2" presId="urn:microsoft.com/office/officeart/2005/8/layout/hList7"/>
    <dgm:cxn modelId="{3D4BB4C3-CFAA-4E94-85B8-DDBCCB9B5669}" type="presOf" srcId="{D33C8B25-B89F-402F-B4A2-3A05D5BBF819}" destId="{7E3329B2-566B-4C83-8BCA-006DDF4CBC05}" srcOrd="0" destOrd="2" presId="urn:microsoft.com/office/officeart/2005/8/layout/hList7"/>
    <dgm:cxn modelId="{407D73C6-5E47-4D3F-B15C-6AA12467F6A2}" type="presOf" srcId="{A556060B-45BF-4877-83DF-DA876F8C2A06}" destId="{8838D9E7-426B-4D40-B9ED-EF757BEBE6E0}" srcOrd="1" destOrd="6" presId="urn:microsoft.com/office/officeart/2005/8/layout/hList7"/>
    <dgm:cxn modelId="{DAF593C7-14D0-4D8D-932A-F2183A7DD5A5}" type="presOf" srcId="{BF49ADC3-9D13-418B-A63F-589F374EB49F}" destId="{02F43251-DEB1-4793-B79F-D670D7036820}" srcOrd="0" destOrd="6" presId="urn:microsoft.com/office/officeart/2005/8/layout/hList7"/>
    <dgm:cxn modelId="{57AC06C8-1A48-43B9-8AFD-351CBC63D18F}" type="presOf" srcId="{248CEFAB-7CF1-4210-A399-83B768042A31}" destId="{8F13E658-DAF0-4C3E-BE80-9685C056D516}" srcOrd="0" destOrd="6" presId="urn:microsoft.com/office/officeart/2005/8/layout/hList7"/>
    <dgm:cxn modelId="{0BCD85C8-C742-40B1-99B7-B4F5A4E7AFA3}" srcId="{98B04D9B-9877-46AA-88BC-9936E3E572B2}" destId="{799D1944-2873-4230-BEE8-2B7880E6022A}" srcOrd="6" destOrd="0" parTransId="{6DB0E8A3-5344-43C6-B6AF-808936DC83FA}" sibTransId="{D9F54D3F-A3A8-442E-8593-738A5C8B7E62}"/>
    <dgm:cxn modelId="{91EFFACD-1D14-4130-9E7B-6367262DB02C}" type="presOf" srcId="{209663C7-37E5-45FE-A77E-25F2A22575AB}" destId="{1048F588-2719-456E-AEEC-9D63F388CA41}" srcOrd="1" destOrd="1" presId="urn:microsoft.com/office/officeart/2005/8/layout/hList7"/>
    <dgm:cxn modelId="{3ADAAAD2-4784-4E27-A3BC-B8871A487AFD}" type="presOf" srcId="{C06470EB-5044-4894-B586-4FD26BFC03F7}" destId="{7E3329B2-566B-4C83-8BCA-006DDF4CBC05}" srcOrd="0" destOrd="3" presId="urn:microsoft.com/office/officeart/2005/8/layout/hList7"/>
    <dgm:cxn modelId="{9BA154D3-DE2D-4EC2-A1AB-4005D66B3001}" type="presOf" srcId="{8DFC7ED6-62A4-4F77-B345-7656730DD821}" destId="{8601B81A-786E-497B-B55B-BBF0FB349B82}" srcOrd="0" destOrd="0" presId="urn:microsoft.com/office/officeart/2005/8/layout/hList7"/>
    <dgm:cxn modelId="{7A2DB0D9-D78E-47A9-B878-63D7B4B1BC5D}" type="presOf" srcId="{D760926F-E6FF-4F42-88C8-81BC65C0921B}" destId="{1048F588-2719-456E-AEEC-9D63F388CA41}" srcOrd="1" destOrd="0" presId="urn:microsoft.com/office/officeart/2005/8/layout/hList7"/>
    <dgm:cxn modelId="{A913D5DB-952C-41E8-928D-43B76EF64676}" type="presOf" srcId="{F91FF5F4-BC10-43B8-90C4-6D53D55BA5A0}" destId="{1048F588-2719-456E-AEEC-9D63F388CA41}" srcOrd="1" destOrd="5" presId="urn:microsoft.com/office/officeart/2005/8/layout/hList7"/>
    <dgm:cxn modelId="{F8CCB2E5-B114-498A-AE2A-4FF93A114148}" type="presOf" srcId="{F4AE76AC-6E60-4DCC-844D-2E142291D8CE}" destId="{0A186AD0-0365-4DA9-96F2-B63A65EEFFA2}" srcOrd="1" destOrd="1" presId="urn:microsoft.com/office/officeart/2005/8/layout/hList7"/>
    <dgm:cxn modelId="{5F87DCE5-B1B0-4365-8637-FB8351B8B3E4}" type="presOf" srcId="{BD215A5E-347B-40EA-B2FB-A30DEB0C7071}" destId="{8838D9E7-426B-4D40-B9ED-EF757BEBE6E0}" srcOrd="1" destOrd="1" presId="urn:microsoft.com/office/officeart/2005/8/layout/hList7"/>
    <dgm:cxn modelId="{B7C9D3E8-A3F0-4ADA-ACD7-836FC7EC05DC}" type="presOf" srcId="{BF49ADC3-9D13-418B-A63F-589F374EB49F}" destId="{1048F588-2719-456E-AEEC-9D63F388CA41}" srcOrd="1" destOrd="6" presId="urn:microsoft.com/office/officeart/2005/8/layout/hList7"/>
    <dgm:cxn modelId="{D0CFF9EC-D55B-4C04-9358-ABB55616A615}" type="presOf" srcId="{799D1944-2873-4230-BEE8-2B7880E6022A}" destId="{0A186AD0-0365-4DA9-96F2-B63A65EEFFA2}" srcOrd="1" destOrd="7" presId="urn:microsoft.com/office/officeart/2005/8/layout/hList7"/>
    <dgm:cxn modelId="{5ED6F4F3-57DE-4C81-818F-3D162E3DACE2}" type="presOf" srcId="{AC6D5816-94A4-48DD-AC47-D9FDDBAB68FD}" destId="{8F13E658-DAF0-4C3E-BE80-9685C056D516}" srcOrd="0" destOrd="3" presId="urn:microsoft.com/office/officeart/2005/8/layout/hList7"/>
    <dgm:cxn modelId="{005D9FF4-6C56-498B-8192-751F4AB7F76D}" srcId="{98B04D9B-9877-46AA-88BC-9936E3E572B2}" destId="{248CEFAB-7CF1-4210-A399-83B768042A31}" srcOrd="5" destOrd="0" parTransId="{C6D967AF-34A9-41A6-A047-CEEEF014A616}" sibTransId="{AC4073F3-BE2D-453F-934E-F68AB0DD74A1}"/>
    <dgm:cxn modelId="{0F15ADF5-25EC-46A6-9F57-07F995BF9B0A}" type="presOf" srcId="{DE3DDF24-95ED-4EE6-AA77-1DC0875CD665}" destId="{8838D9E7-426B-4D40-B9ED-EF757BEBE6E0}" srcOrd="1" destOrd="5" presId="urn:microsoft.com/office/officeart/2005/8/layout/hList7"/>
    <dgm:cxn modelId="{D39F40F6-9851-447F-89EB-42E3B743A145}" srcId="{D760926F-E6FF-4F42-88C8-81BC65C0921B}" destId="{EF5BCD73-BA61-4E37-ACD2-8BE265950175}" srcOrd="2" destOrd="0" parTransId="{B07385E7-822A-4600-80BA-59F6574F20C8}" sibTransId="{8C7BA10E-4D62-42B7-91FC-48B348DADC34}"/>
    <dgm:cxn modelId="{9DA2FCFA-27AB-4901-861A-24FE9D635B58}" srcId="{98B04D9B-9877-46AA-88BC-9936E3E572B2}" destId="{D84EF8CA-055C-4511-BFAF-FF389E8BC2DE}" srcOrd="1" destOrd="0" parTransId="{FEE10B80-852B-4DA5-8111-D8977EA50AA6}" sibTransId="{7ED6E5DF-7022-4EFE-82CE-62BF87533C87}"/>
    <dgm:cxn modelId="{EA994FFE-C87F-47CE-B5A1-EED8CA5FDFF5}" type="presOf" srcId="{EF5BCD73-BA61-4E37-ACD2-8BE265950175}" destId="{1048F588-2719-456E-AEEC-9D63F388CA41}" srcOrd="1" destOrd="3" presId="urn:microsoft.com/office/officeart/2005/8/layout/hList7"/>
    <dgm:cxn modelId="{5A3BE8FE-57D4-4C07-BB2C-392C75A5FD7B}" type="presOf" srcId="{437FA290-1BA2-4DFF-837E-4FC0CDEAE919}" destId="{7E3329B2-566B-4C83-8BCA-006DDF4CBC05}" srcOrd="0" destOrd="4" presId="urn:microsoft.com/office/officeart/2005/8/layout/hList7"/>
    <dgm:cxn modelId="{6DA4134E-13C1-422F-837D-60C874C77753}" type="presParOf" srcId="{7C051774-5E2D-4B6C-9033-C3B942256C38}" destId="{10490B95-B8F8-4EA1-8F00-24249FAED4BD}" srcOrd="0" destOrd="0" presId="urn:microsoft.com/office/officeart/2005/8/layout/hList7"/>
    <dgm:cxn modelId="{0E0DF5A7-8362-4112-879B-3BDE81BFAEF4}" type="presParOf" srcId="{7C051774-5E2D-4B6C-9033-C3B942256C38}" destId="{ECB47A4E-DEDD-4654-BC69-39625B9C1328}" srcOrd="1" destOrd="0" presId="urn:microsoft.com/office/officeart/2005/8/layout/hList7"/>
    <dgm:cxn modelId="{EB5ED96D-AFC8-471F-ACF0-92449CD90544}" type="presParOf" srcId="{ECB47A4E-DEDD-4654-BC69-39625B9C1328}" destId="{FC8E1348-56EB-446A-9A5F-8495C3E4AD47}" srcOrd="0" destOrd="0" presId="urn:microsoft.com/office/officeart/2005/8/layout/hList7"/>
    <dgm:cxn modelId="{0B93ED7E-005D-4994-80B6-A5D24ED3483A}" type="presParOf" srcId="{FC8E1348-56EB-446A-9A5F-8495C3E4AD47}" destId="{02F43251-DEB1-4793-B79F-D670D7036820}" srcOrd="0" destOrd="0" presId="urn:microsoft.com/office/officeart/2005/8/layout/hList7"/>
    <dgm:cxn modelId="{247FE840-2C10-4AAF-B22F-6DECECD9DF37}" type="presParOf" srcId="{FC8E1348-56EB-446A-9A5F-8495C3E4AD47}" destId="{1048F588-2719-456E-AEEC-9D63F388CA41}" srcOrd="1" destOrd="0" presId="urn:microsoft.com/office/officeart/2005/8/layout/hList7"/>
    <dgm:cxn modelId="{CD2F8B0F-3CC2-4D91-BDBF-91B7B8A82DC1}" type="presParOf" srcId="{FC8E1348-56EB-446A-9A5F-8495C3E4AD47}" destId="{69073094-BEB2-4FED-83E4-4219D0DEDD18}" srcOrd="2" destOrd="0" presId="urn:microsoft.com/office/officeart/2005/8/layout/hList7"/>
    <dgm:cxn modelId="{FDC9AB1F-32EC-445C-905E-BBE36DB89BC8}" type="presParOf" srcId="{FC8E1348-56EB-446A-9A5F-8495C3E4AD47}" destId="{488362AE-696C-4E50-825C-3FDD9995F18D}" srcOrd="3" destOrd="0" presId="urn:microsoft.com/office/officeart/2005/8/layout/hList7"/>
    <dgm:cxn modelId="{025C0CB0-ED27-44FC-8D47-E27B275A615F}" type="presParOf" srcId="{ECB47A4E-DEDD-4654-BC69-39625B9C1328}" destId="{8601B81A-786E-497B-B55B-BBF0FB349B82}" srcOrd="1" destOrd="0" presId="urn:microsoft.com/office/officeart/2005/8/layout/hList7"/>
    <dgm:cxn modelId="{E4626628-04F0-4480-8FD0-ECFDACB263FE}" type="presParOf" srcId="{ECB47A4E-DEDD-4654-BC69-39625B9C1328}" destId="{A9CB0AA9-59A4-49E2-8B12-033F6B9F9D9F}" srcOrd="2" destOrd="0" presId="urn:microsoft.com/office/officeart/2005/8/layout/hList7"/>
    <dgm:cxn modelId="{490858E6-64A2-4759-81B7-ED8082AE4793}" type="presParOf" srcId="{A9CB0AA9-59A4-49E2-8B12-033F6B9F9D9F}" destId="{7E3329B2-566B-4C83-8BCA-006DDF4CBC05}" srcOrd="0" destOrd="0" presId="urn:microsoft.com/office/officeart/2005/8/layout/hList7"/>
    <dgm:cxn modelId="{02620FCC-9D44-4FB8-8036-B760703C6B11}" type="presParOf" srcId="{A9CB0AA9-59A4-49E2-8B12-033F6B9F9D9F}" destId="{8838D9E7-426B-4D40-B9ED-EF757BEBE6E0}" srcOrd="1" destOrd="0" presId="urn:microsoft.com/office/officeart/2005/8/layout/hList7"/>
    <dgm:cxn modelId="{F49E81C0-1B4C-4194-8B65-94D6422B0C12}" type="presParOf" srcId="{A9CB0AA9-59A4-49E2-8B12-033F6B9F9D9F}" destId="{598C9609-AE33-44CE-9BBD-3B98B53938E7}" srcOrd="2" destOrd="0" presId="urn:microsoft.com/office/officeart/2005/8/layout/hList7"/>
    <dgm:cxn modelId="{E41D61EC-EB2E-43D0-B7E6-44E7A50A59BA}" type="presParOf" srcId="{A9CB0AA9-59A4-49E2-8B12-033F6B9F9D9F}" destId="{05D5F617-3850-4BB0-A44F-38462654CE65}" srcOrd="3" destOrd="0" presId="urn:microsoft.com/office/officeart/2005/8/layout/hList7"/>
    <dgm:cxn modelId="{F27C1239-8EE8-4935-B86B-CA785BC08228}" type="presParOf" srcId="{ECB47A4E-DEDD-4654-BC69-39625B9C1328}" destId="{B86DF9D1-6D8B-47D4-A138-44975961F9D7}" srcOrd="3" destOrd="0" presId="urn:microsoft.com/office/officeart/2005/8/layout/hList7"/>
    <dgm:cxn modelId="{804A8931-7770-4DF1-A3F8-44948EF0EE06}" type="presParOf" srcId="{ECB47A4E-DEDD-4654-BC69-39625B9C1328}" destId="{9AA8C593-41DD-4B40-AFED-D316BBC36F97}" srcOrd="4" destOrd="0" presId="urn:microsoft.com/office/officeart/2005/8/layout/hList7"/>
    <dgm:cxn modelId="{01159FCB-E8B7-473E-AC96-01B8A884EE30}" type="presParOf" srcId="{9AA8C593-41DD-4B40-AFED-D316BBC36F97}" destId="{8F13E658-DAF0-4C3E-BE80-9685C056D516}" srcOrd="0" destOrd="0" presId="urn:microsoft.com/office/officeart/2005/8/layout/hList7"/>
    <dgm:cxn modelId="{0D7C4333-659E-4049-BAEC-5F380542233E}" type="presParOf" srcId="{9AA8C593-41DD-4B40-AFED-D316BBC36F97}" destId="{0A186AD0-0365-4DA9-96F2-B63A65EEFFA2}" srcOrd="1" destOrd="0" presId="urn:microsoft.com/office/officeart/2005/8/layout/hList7"/>
    <dgm:cxn modelId="{D119DEA4-12DD-4CD7-9003-5A50413378E8}" type="presParOf" srcId="{9AA8C593-41DD-4B40-AFED-D316BBC36F97}" destId="{16EFD69A-B77C-4135-A067-2F8BB64EFCDA}" srcOrd="2" destOrd="0" presId="urn:microsoft.com/office/officeart/2005/8/layout/hList7"/>
    <dgm:cxn modelId="{A78C898B-CF40-4442-B15C-D575346D5C4C}" type="presParOf" srcId="{9AA8C593-41DD-4B40-AFED-D316BBC36F97}" destId="{44B0DBC4-14BF-4A4C-BA51-52436A7F6B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62DA06-CC6C-4407-B17E-012B9C41F2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AAB942-60BD-4766-861A-CE5C0B6249BB}">
      <dgm:prSet phldrT="[Text]" custT="1"/>
      <dgm:spPr/>
      <dgm:t>
        <a:bodyPr/>
        <a:lstStyle/>
        <a:p>
          <a:r>
            <a:rPr lang="en-US" sz="1400" noProof="0"/>
            <a:t>Basic knowledge Building</a:t>
          </a:r>
        </a:p>
      </dgm:t>
    </dgm:pt>
    <dgm:pt modelId="{0BD76D29-B227-4C4B-8473-E3A5F64D3470}" type="parTrans" cxnId="{961C9DBC-E5DB-4E5B-AB45-DD41BBEA337A}">
      <dgm:prSet/>
      <dgm:spPr/>
      <dgm:t>
        <a:bodyPr/>
        <a:lstStyle/>
        <a:p>
          <a:endParaRPr lang="en-US" noProof="0"/>
        </a:p>
      </dgm:t>
    </dgm:pt>
    <dgm:pt modelId="{69518C79-AD67-45E1-9815-61EEE5A0FEC0}" type="sibTrans" cxnId="{961C9DBC-E5DB-4E5B-AB45-DD41BBEA337A}">
      <dgm:prSet/>
      <dgm:spPr/>
      <dgm:t>
        <a:bodyPr/>
        <a:lstStyle/>
        <a:p>
          <a:endParaRPr lang="en-US" noProof="0" dirty="0"/>
        </a:p>
      </dgm:t>
    </dgm:pt>
    <dgm:pt modelId="{AE9EA6FB-14BC-4119-B6C1-7A91103F09A3}">
      <dgm:prSet phldrT="[Text]" custT="1"/>
      <dgm:spPr/>
      <dgm:t>
        <a:bodyPr/>
        <a:lstStyle/>
        <a:p>
          <a:r>
            <a:rPr lang="en-US" sz="1200" noProof="0"/>
            <a:t>Framework for development</a:t>
          </a:r>
        </a:p>
      </dgm:t>
    </dgm:pt>
    <dgm:pt modelId="{BB1D4A28-ECCB-48E6-A63B-218465777451}" type="parTrans" cxnId="{2493767E-4B5E-4A6F-8A78-C221124D8720}">
      <dgm:prSet/>
      <dgm:spPr/>
      <dgm:t>
        <a:bodyPr/>
        <a:lstStyle/>
        <a:p>
          <a:endParaRPr lang="en-US" noProof="0"/>
        </a:p>
      </dgm:t>
    </dgm:pt>
    <dgm:pt modelId="{45EDE78D-C869-450D-91B2-FCAEEE51EB04}" type="sibTrans" cxnId="{2493767E-4B5E-4A6F-8A78-C221124D8720}">
      <dgm:prSet/>
      <dgm:spPr/>
      <dgm:t>
        <a:bodyPr/>
        <a:lstStyle/>
        <a:p>
          <a:endParaRPr lang="en-US" noProof="0" dirty="0"/>
        </a:p>
      </dgm:t>
    </dgm:pt>
    <dgm:pt modelId="{ECCBF546-C539-4FC6-B51D-1670F476DC40}">
      <dgm:prSet phldrT="[Text]" custT="1"/>
      <dgm:spPr/>
      <dgm:t>
        <a:bodyPr/>
        <a:lstStyle/>
        <a:p>
          <a:r>
            <a:rPr lang="en-US" sz="1400" noProof="0" dirty="0"/>
            <a:t>Implemen-tation</a:t>
          </a:r>
          <a:endParaRPr lang="en-US" sz="1200" noProof="0" dirty="0"/>
        </a:p>
      </dgm:t>
    </dgm:pt>
    <dgm:pt modelId="{E36A7285-BE45-46B6-A449-97C7B0B7C15F}" type="parTrans" cxnId="{F59974EC-37BF-42FD-8E7F-880618F12FE0}">
      <dgm:prSet/>
      <dgm:spPr/>
      <dgm:t>
        <a:bodyPr/>
        <a:lstStyle/>
        <a:p>
          <a:endParaRPr lang="en-US" noProof="0"/>
        </a:p>
      </dgm:t>
    </dgm:pt>
    <dgm:pt modelId="{C66FE799-EBB0-4A72-8D17-19D6E316DCA0}" type="sibTrans" cxnId="{F59974EC-37BF-42FD-8E7F-880618F12FE0}">
      <dgm:prSet/>
      <dgm:spPr/>
      <dgm:t>
        <a:bodyPr/>
        <a:lstStyle/>
        <a:p>
          <a:endParaRPr lang="en-US" noProof="0" dirty="0"/>
        </a:p>
      </dgm:t>
    </dgm:pt>
    <dgm:pt modelId="{B3ACCFA4-BBB8-4652-B7AF-075527EA7240}">
      <dgm:prSet phldrT="[Text]"/>
      <dgm:spPr/>
      <dgm:t>
        <a:bodyPr/>
        <a:lstStyle/>
        <a:p>
          <a:r>
            <a:rPr lang="en-US" noProof="0" dirty="0"/>
            <a:t>Delivering as one</a:t>
          </a:r>
        </a:p>
      </dgm:t>
    </dgm:pt>
    <dgm:pt modelId="{E68FF4A2-284D-4348-9461-92C5DA84CC70}" type="parTrans" cxnId="{930ACC68-F722-4F21-9F00-A21C2A795B04}">
      <dgm:prSet/>
      <dgm:spPr/>
      <dgm:t>
        <a:bodyPr/>
        <a:lstStyle/>
        <a:p>
          <a:endParaRPr lang="en-US" noProof="0"/>
        </a:p>
      </dgm:t>
    </dgm:pt>
    <dgm:pt modelId="{E87268AB-D7E4-4D13-BE81-902B989AD613}" type="sibTrans" cxnId="{930ACC68-F722-4F21-9F00-A21C2A795B04}">
      <dgm:prSet/>
      <dgm:spPr/>
      <dgm:t>
        <a:bodyPr/>
        <a:lstStyle/>
        <a:p>
          <a:endParaRPr lang="en-US" noProof="0" dirty="0"/>
        </a:p>
      </dgm:t>
    </dgm:pt>
    <dgm:pt modelId="{932C04AF-4F99-40F7-BBBF-89848CDE352D}" type="pres">
      <dgm:prSet presAssocID="{4862DA06-CC6C-4407-B17E-012B9C41F2E7}" presName="cycle" presStyleCnt="0">
        <dgm:presLayoutVars>
          <dgm:dir/>
          <dgm:resizeHandles val="exact"/>
        </dgm:presLayoutVars>
      </dgm:prSet>
      <dgm:spPr/>
    </dgm:pt>
    <dgm:pt modelId="{6B0C40A9-601C-4544-A668-9060462FD184}" type="pres">
      <dgm:prSet presAssocID="{F0AAB942-60BD-4766-861A-CE5C0B6249BB}" presName="node" presStyleLbl="node1" presStyleIdx="0" presStyleCnt="4">
        <dgm:presLayoutVars>
          <dgm:bulletEnabled val="1"/>
        </dgm:presLayoutVars>
      </dgm:prSet>
      <dgm:spPr/>
    </dgm:pt>
    <dgm:pt modelId="{A60CC7CD-18FC-4823-955F-F1C208B3D4BF}" type="pres">
      <dgm:prSet presAssocID="{69518C79-AD67-45E1-9815-61EEE5A0FEC0}" presName="sibTrans" presStyleLbl="sibTrans2D1" presStyleIdx="0" presStyleCnt="4"/>
      <dgm:spPr/>
    </dgm:pt>
    <dgm:pt modelId="{1CB3481C-2CCD-49EE-B433-9E7D010A449A}" type="pres">
      <dgm:prSet presAssocID="{69518C79-AD67-45E1-9815-61EEE5A0FEC0}" presName="connectorText" presStyleLbl="sibTrans2D1" presStyleIdx="0" presStyleCnt="4"/>
      <dgm:spPr/>
    </dgm:pt>
    <dgm:pt modelId="{C9D14BC7-00F8-4B5E-9F48-F9ECDEC1337A}" type="pres">
      <dgm:prSet presAssocID="{AE9EA6FB-14BC-4119-B6C1-7A91103F09A3}" presName="node" presStyleLbl="node1" presStyleIdx="1" presStyleCnt="4">
        <dgm:presLayoutVars>
          <dgm:bulletEnabled val="1"/>
        </dgm:presLayoutVars>
      </dgm:prSet>
      <dgm:spPr/>
    </dgm:pt>
    <dgm:pt modelId="{0A25AE29-26A1-427B-9EC2-F615D349BFE5}" type="pres">
      <dgm:prSet presAssocID="{45EDE78D-C869-450D-91B2-FCAEEE51EB04}" presName="sibTrans" presStyleLbl="sibTrans2D1" presStyleIdx="1" presStyleCnt="4"/>
      <dgm:spPr/>
    </dgm:pt>
    <dgm:pt modelId="{B7A48396-2D97-41CB-A40D-9CF7AB92E71E}" type="pres">
      <dgm:prSet presAssocID="{45EDE78D-C869-450D-91B2-FCAEEE51EB04}" presName="connectorText" presStyleLbl="sibTrans2D1" presStyleIdx="1" presStyleCnt="4"/>
      <dgm:spPr/>
    </dgm:pt>
    <dgm:pt modelId="{2F55C4B9-96CC-492A-95F4-ADA1C86B4404}" type="pres">
      <dgm:prSet presAssocID="{ECCBF546-C539-4FC6-B51D-1670F476DC40}" presName="node" presStyleLbl="node1" presStyleIdx="2" presStyleCnt="4">
        <dgm:presLayoutVars>
          <dgm:bulletEnabled val="1"/>
        </dgm:presLayoutVars>
      </dgm:prSet>
      <dgm:spPr/>
    </dgm:pt>
    <dgm:pt modelId="{2080966F-4817-4FAC-A38C-5B6C79941F11}" type="pres">
      <dgm:prSet presAssocID="{C66FE799-EBB0-4A72-8D17-19D6E316DCA0}" presName="sibTrans" presStyleLbl="sibTrans2D1" presStyleIdx="2" presStyleCnt="4"/>
      <dgm:spPr/>
    </dgm:pt>
    <dgm:pt modelId="{8453EEB1-7448-4C9A-B71F-EC4A94B00B8F}" type="pres">
      <dgm:prSet presAssocID="{C66FE799-EBB0-4A72-8D17-19D6E316DCA0}" presName="connectorText" presStyleLbl="sibTrans2D1" presStyleIdx="2" presStyleCnt="4"/>
      <dgm:spPr/>
    </dgm:pt>
    <dgm:pt modelId="{F4D2A7AE-41F2-483B-B6CC-7617F77122D1}" type="pres">
      <dgm:prSet presAssocID="{B3ACCFA4-BBB8-4652-B7AF-075527EA7240}" presName="node" presStyleLbl="node1" presStyleIdx="3" presStyleCnt="4" custRadScaleRad="99892" custRadScaleInc="-530">
        <dgm:presLayoutVars>
          <dgm:bulletEnabled val="1"/>
        </dgm:presLayoutVars>
      </dgm:prSet>
      <dgm:spPr/>
    </dgm:pt>
    <dgm:pt modelId="{8047A57B-9B8B-4D28-997D-AA8535251210}" type="pres">
      <dgm:prSet presAssocID="{E87268AB-D7E4-4D13-BE81-902B989AD613}" presName="sibTrans" presStyleLbl="sibTrans2D1" presStyleIdx="3" presStyleCnt="4"/>
      <dgm:spPr/>
    </dgm:pt>
    <dgm:pt modelId="{E79CB4D2-66EE-4509-ACEE-08CB886DB420}" type="pres">
      <dgm:prSet presAssocID="{E87268AB-D7E4-4D13-BE81-902B989AD613}" presName="connectorText" presStyleLbl="sibTrans2D1" presStyleIdx="3" presStyleCnt="4"/>
      <dgm:spPr/>
    </dgm:pt>
  </dgm:ptLst>
  <dgm:cxnLst>
    <dgm:cxn modelId="{F41C4917-AD4C-4F5D-8DCD-16064A1F8A40}" type="presOf" srcId="{69518C79-AD67-45E1-9815-61EEE5A0FEC0}" destId="{A60CC7CD-18FC-4823-955F-F1C208B3D4BF}" srcOrd="0" destOrd="0" presId="urn:microsoft.com/office/officeart/2005/8/layout/cycle2"/>
    <dgm:cxn modelId="{5337FE2E-0293-4AE5-8798-5AEB14FA8416}" type="presOf" srcId="{E87268AB-D7E4-4D13-BE81-902B989AD613}" destId="{E79CB4D2-66EE-4509-ACEE-08CB886DB420}" srcOrd="1" destOrd="0" presId="urn:microsoft.com/office/officeart/2005/8/layout/cycle2"/>
    <dgm:cxn modelId="{11B1163F-DF6B-4F62-84A4-D0DF94665268}" type="presOf" srcId="{4862DA06-CC6C-4407-B17E-012B9C41F2E7}" destId="{932C04AF-4F99-40F7-BBBF-89848CDE352D}" srcOrd="0" destOrd="0" presId="urn:microsoft.com/office/officeart/2005/8/layout/cycle2"/>
    <dgm:cxn modelId="{5E9A5E3F-31D4-4443-AF57-A48A563D459B}" type="presOf" srcId="{E87268AB-D7E4-4D13-BE81-902B989AD613}" destId="{8047A57B-9B8B-4D28-997D-AA8535251210}" srcOrd="0" destOrd="0" presId="urn:microsoft.com/office/officeart/2005/8/layout/cycle2"/>
    <dgm:cxn modelId="{AFCE1041-3490-44EE-BFB1-CD16AE22BDC9}" type="presOf" srcId="{C66FE799-EBB0-4A72-8D17-19D6E316DCA0}" destId="{8453EEB1-7448-4C9A-B71F-EC4A94B00B8F}" srcOrd="1" destOrd="0" presId="urn:microsoft.com/office/officeart/2005/8/layout/cycle2"/>
    <dgm:cxn modelId="{930ACC68-F722-4F21-9F00-A21C2A795B04}" srcId="{4862DA06-CC6C-4407-B17E-012B9C41F2E7}" destId="{B3ACCFA4-BBB8-4652-B7AF-075527EA7240}" srcOrd="3" destOrd="0" parTransId="{E68FF4A2-284D-4348-9461-92C5DA84CC70}" sibTransId="{E87268AB-D7E4-4D13-BE81-902B989AD613}"/>
    <dgm:cxn modelId="{52633B50-84AB-4243-8A48-E6292C73752D}" type="presOf" srcId="{C66FE799-EBB0-4A72-8D17-19D6E316DCA0}" destId="{2080966F-4817-4FAC-A38C-5B6C79941F11}" srcOrd="0" destOrd="0" presId="urn:microsoft.com/office/officeart/2005/8/layout/cycle2"/>
    <dgm:cxn modelId="{2493767E-4B5E-4A6F-8A78-C221124D8720}" srcId="{4862DA06-CC6C-4407-B17E-012B9C41F2E7}" destId="{AE9EA6FB-14BC-4119-B6C1-7A91103F09A3}" srcOrd="1" destOrd="0" parTransId="{BB1D4A28-ECCB-48E6-A63B-218465777451}" sibTransId="{45EDE78D-C869-450D-91B2-FCAEEE51EB04}"/>
    <dgm:cxn modelId="{F6D55A87-ECDA-498D-9805-C80593375FA1}" type="presOf" srcId="{F0AAB942-60BD-4766-861A-CE5C0B6249BB}" destId="{6B0C40A9-601C-4544-A668-9060462FD184}" srcOrd="0" destOrd="0" presId="urn:microsoft.com/office/officeart/2005/8/layout/cycle2"/>
    <dgm:cxn modelId="{0822328F-7E61-4A19-9C4A-F3D5E05833BE}" type="presOf" srcId="{B3ACCFA4-BBB8-4652-B7AF-075527EA7240}" destId="{F4D2A7AE-41F2-483B-B6CC-7617F77122D1}" srcOrd="0" destOrd="0" presId="urn:microsoft.com/office/officeart/2005/8/layout/cycle2"/>
    <dgm:cxn modelId="{B6B684A2-4790-4497-A952-664345312197}" type="presOf" srcId="{ECCBF546-C539-4FC6-B51D-1670F476DC40}" destId="{2F55C4B9-96CC-492A-95F4-ADA1C86B4404}" srcOrd="0" destOrd="0" presId="urn:microsoft.com/office/officeart/2005/8/layout/cycle2"/>
    <dgm:cxn modelId="{961C9DBC-E5DB-4E5B-AB45-DD41BBEA337A}" srcId="{4862DA06-CC6C-4407-B17E-012B9C41F2E7}" destId="{F0AAB942-60BD-4766-861A-CE5C0B6249BB}" srcOrd="0" destOrd="0" parTransId="{0BD76D29-B227-4C4B-8473-E3A5F64D3470}" sibTransId="{69518C79-AD67-45E1-9815-61EEE5A0FEC0}"/>
    <dgm:cxn modelId="{A09F4CBF-9BD2-4BD7-AF36-3EAEA5FAA3E7}" type="presOf" srcId="{AE9EA6FB-14BC-4119-B6C1-7A91103F09A3}" destId="{C9D14BC7-00F8-4B5E-9F48-F9ECDEC1337A}" srcOrd="0" destOrd="0" presId="urn:microsoft.com/office/officeart/2005/8/layout/cycle2"/>
    <dgm:cxn modelId="{CB41AAE5-2819-4B30-9560-E9E6CBB67E3D}" type="presOf" srcId="{69518C79-AD67-45E1-9815-61EEE5A0FEC0}" destId="{1CB3481C-2CCD-49EE-B433-9E7D010A449A}" srcOrd="1" destOrd="0" presId="urn:microsoft.com/office/officeart/2005/8/layout/cycle2"/>
    <dgm:cxn modelId="{F59974EC-37BF-42FD-8E7F-880618F12FE0}" srcId="{4862DA06-CC6C-4407-B17E-012B9C41F2E7}" destId="{ECCBF546-C539-4FC6-B51D-1670F476DC40}" srcOrd="2" destOrd="0" parTransId="{E36A7285-BE45-46B6-A449-97C7B0B7C15F}" sibTransId="{C66FE799-EBB0-4A72-8D17-19D6E316DCA0}"/>
    <dgm:cxn modelId="{6D79ABEF-AE75-4473-8043-AC374E8DC95F}" type="presOf" srcId="{45EDE78D-C869-450D-91B2-FCAEEE51EB04}" destId="{0A25AE29-26A1-427B-9EC2-F615D349BFE5}" srcOrd="0" destOrd="0" presId="urn:microsoft.com/office/officeart/2005/8/layout/cycle2"/>
    <dgm:cxn modelId="{804436FB-DF53-4754-B3D4-82EA7756C18F}" type="presOf" srcId="{45EDE78D-C869-450D-91B2-FCAEEE51EB04}" destId="{B7A48396-2D97-41CB-A40D-9CF7AB92E71E}" srcOrd="1" destOrd="0" presId="urn:microsoft.com/office/officeart/2005/8/layout/cycle2"/>
    <dgm:cxn modelId="{52A25051-C4AC-41B9-BF8B-D4062FFCC915}" type="presParOf" srcId="{932C04AF-4F99-40F7-BBBF-89848CDE352D}" destId="{6B0C40A9-601C-4544-A668-9060462FD184}" srcOrd="0" destOrd="0" presId="urn:microsoft.com/office/officeart/2005/8/layout/cycle2"/>
    <dgm:cxn modelId="{7FDA7E8A-D326-4603-88F7-2B5AF20A1B93}" type="presParOf" srcId="{932C04AF-4F99-40F7-BBBF-89848CDE352D}" destId="{A60CC7CD-18FC-4823-955F-F1C208B3D4BF}" srcOrd="1" destOrd="0" presId="urn:microsoft.com/office/officeart/2005/8/layout/cycle2"/>
    <dgm:cxn modelId="{B542813A-CF33-49F8-AADD-A9AE638102EF}" type="presParOf" srcId="{A60CC7CD-18FC-4823-955F-F1C208B3D4BF}" destId="{1CB3481C-2CCD-49EE-B433-9E7D010A449A}" srcOrd="0" destOrd="0" presId="urn:microsoft.com/office/officeart/2005/8/layout/cycle2"/>
    <dgm:cxn modelId="{7026B15B-2A87-4E51-AB6A-4B49A67939A0}" type="presParOf" srcId="{932C04AF-4F99-40F7-BBBF-89848CDE352D}" destId="{C9D14BC7-00F8-4B5E-9F48-F9ECDEC1337A}" srcOrd="2" destOrd="0" presId="urn:microsoft.com/office/officeart/2005/8/layout/cycle2"/>
    <dgm:cxn modelId="{439CC5ED-97F9-42FE-86AE-367FC77BAD55}" type="presParOf" srcId="{932C04AF-4F99-40F7-BBBF-89848CDE352D}" destId="{0A25AE29-26A1-427B-9EC2-F615D349BFE5}" srcOrd="3" destOrd="0" presId="urn:microsoft.com/office/officeart/2005/8/layout/cycle2"/>
    <dgm:cxn modelId="{5FE51FE4-CFF3-44C6-93B7-B4A94D925427}" type="presParOf" srcId="{0A25AE29-26A1-427B-9EC2-F615D349BFE5}" destId="{B7A48396-2D97-41CB-A40D-9CF7AB92E71E}" srcOrd="0" destOrd="0" presId="urn:microsoft.com/office/officeart/2005/8/layout/cycle2"/>
    <dgm:cxn modelId="{51372F8F-51BF-4BFD-B7BE-6CE2ABE42076}" type="presParOf" srcId="{932C04AF-4F99-40F7-BBBF-89848CDE352D}" destId="{2F55C4B9-96CC-492A-95F4-ADA1C86B4404}" srcOrd="4" destOrd="0" presId="urn:microsoft.com/office/officeart/2005/8/layout/cycle2"/>
    <dgm:cxn modelId="{2D9F4711-5C05-4CAD-810E-71B038E96C77}" type="presParOf" srcId="{932C04AF-4F99-40F7-BBBF-89848CDE352D}" destId="{2080966F-4817-4FAC-A38C-5B6C79941F11}" srcOrd="5" destOrd="0" presId="urn:microsoft.com/office/officeart/2005/8/layout/cycle2"/>
    <dgm:cxn modelId="{0FCAC53C-7B11-4C37-87EC-5C1A0771D762}" type="presParOf" srcId="{2080966F-4817-4FAC-A38C-5B6C79941F11}" destId="{8453EEB1-7448-4C9A-B71F-EC4A94B00B8F}" srcOrd="0" destOrd="0" presId="urn:microsoft.com/office/officeart/2005/8/layout/cycle2"/>
    <dgm:cxn modelId="{232B3737-0F50-454B-A6BA-41BBC5D3F6D7}" type="presParOf" srcId="{932C04AF-4F99-40F7-BBBF-89848CDE352D}" destId="{F4D2A7AE-41F2-483B-B6CC-7617F77122D1}" srcOrd="6" destOrd="0" presId="urn:microsoft.com/office/officeart/2005/8/layout/cycle2"/>
    <dgm:cxn modelId="{9839BD83-8A2A-45C8-9EF2-8FDF23765A73}" type="presParOf" srcId="{932C04AF-4F99-40F7-BBBF-89848CDE352D}" destId="{8047A57B-9B8B-4D28-997D-AA8535251210}" srcOrd="7" destOrd="0" presId="urn:microsoft.com/office/officeart/2005/8/layout/cycle2"/>
    <dgm:cxn modelId="{495333AA-E0DA-4D2B-88C9-8EBD62EBFD17}" type="presParOf" srcId="{8047A57B-9B8B-4D28-997D-AA8535251210}" destId="{E79CB4D2-66EE-4509-ACEE-08CB886DB4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43251-DEB1-4793-B79F-D670D7036820}">
      <dsp:nvSpPr>
        <dsp:cNvPr id="0" name=""/>
        <dsp:cNvSpPr/>
      </dsp:nvSpPr>
      <dsp:spPr>
        <a:xfrm>
          <a:off x="0" y="0"/>
          <a:ext cx="1843409" cy="4947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Observations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Physics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Bio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Climate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AI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Digital </a:t>
          </a:r>
          <a:r>
            <a:rPr lang="es-ES" sz="1600" kern="1200" dirty="0" err="1"/>
            <a:t>Twins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…</a:t>
          </a:r>
          <a:endParaRPr lang="en-US" sz="1600" kern="1200" dirty="0"/>
        </a:p>
      </dsp:txBody>
      <dsp:txXfrm>
        <a:off x="0" y="1979176"/>
        <a:ext cx="1843409" cy="1979176"/>
      </dsp:txXfrm>
    </dsp:sp>
    <dsp:sp modelId="{488362AE-696C-4E50-825C-3FDD9995F18D}">
      <dsp:nvSpPr>
        <dsp:cNvPr id="0" name=""/>
        <dsp:cNvSpPr/>
      </dsp:nvSpPr>
      <dsp:spPr>
        <a:xfrm>
          <a:off x="99057" y="296876"/>
          <a:ext cx="1647664" cy="164766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3329B2-566B-4C83-8BCA-006DDF4CBC05}">
      <dsp:nvSpPr>
        <dsp:cNvPr id="0" name=""/>
        <dsp:cNvSpPr/>
      </dsp:nvSpPr>
      <dsp:spPr>
        <a:xfrm>
          <a:off x="1899896" y="0"/>
          <a:ext cx="1843409" cy="4947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Observations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Physics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Bio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Climate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AI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Digital </a:t>
          </a:r>
          <a:r>
            <a:rPr lang="es-ES" sz="1600" kern="1200" dirty="0" err="1"/>
            <a:t>Twins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…</a:t>
          </a:r>
          <a:endParaRPr lang="en-US" sz="1600" kern="1200" dirty="0"/>
        </a:p>
      </dsp:txBody>
      <dsp:txXfrm>
        <a:off x="1899896" y="1979176"/>
        <a:ext cx="1843409" cy="1979176"/>
      </dsp:txXfrm>
    </dsp:sp>
    <dsp:sp modelId="{05D5F617-3850-4BB0-A44F-38462654CE65}">
      <dsp:nvSpPr>
        <dsp:cNvPr id="0" name=""/>
        <dsp:cNvSpPr/>
      </dsp:nvSpPr>
      <dsp:spPr>
        <a:xfrm>
          <a:off x="1997768" y="296876"/>
          <a:ext cx="1647664" cy="164766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F13E658-DAF0-4C3E-BE80-9685C056D516}">
      <dsp:nvSpPr>
        <dsp:cNvPr id="0" name=""/>
        <dsp:cNvSpPr/>
      </dsp:nvSpPr>
      <dsp:spPr>
        <a:xfrm>
          <a:off x="3798607" y="0"/>
          <a:ext cx="1843409" cy="4947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Observations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Physics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Bio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/>
            <a:t>Climate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AI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Digital </a:t>
          </a:r>
          <a:r>
            <a:rPr lang="es-ES" sz="1600" kern="1200" dirty="0" err="1"/>
            <a:t>Twins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…</a:t>
          </a:r>
          <a:endParaRPr lang="en-US" sz="1600" kern="1200" dirty="0"/>
        </a:p>
      </dsp:txBody>
      <dsp:txXfrm>
        <a:off x="3798607" y="1979176"/>
        <a:ext cx="1843409" cy="1979176"/>
      </dsp:txXfrm>
    </dsp:sp>
    <dsp:sp modelId="{44B0DBC4-14BF-4A4C-BA51-52436A7F6BD6}">
      <dsp:nvSpPr>
        <dsp:cNvPr id="0" name=""/>
        <dsp:cNvSpPr/>
      </dsp:nvSpPr>
      <dsp:spPr>
        <a:xfrm>
          <a:off x="3896480" y="296876"/>
          <a:ext cx="1647664" cy="164766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0490B95-B8F8-4EA1-8F00-24249FAED4BD}">
      <dsp:nvSpPr>
        <dsp:cNvPr id="0" name=""/>
        <dsp:cNvSpPr/>
      </dsp:nvSpPr>
      <dsp:spPr>
        <a:xfrm>
          <a:off x="224274" y="4430871"/>
          <a:ext cx="5191745" cy="42537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C40A9-601C-4544-A668-9060462FD184}">
      <dsp:nvSpPr>
        <dsp:cNvPr id="0" name=""/>
        <dsp:cNvSpPr/>
      </dsp:nvSpPr>
      <dsp:spPr>
        <a:xfrm>
          <a:off x="2840340" y="33"/>
          <a:ext cx="1391680" cy="1391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/>
            <a:t>Basic knowledge Building</a:t>
          </a:r>
        </a:p>
      </dsp:txBody>
      <dsp:txXfrm>
        <a:off x="3044147" y="203840"/>
        <a:ext cx="984066" cy="984066"/>
      </dsp:txXfrm>
    </dsp:sp>
    <dsp:sp modelId="{A60CC7CD-18FC-4823-955F-F1C208B3D4BF}">
      <dsp:nvSpPr>
        <dsp:cNvPr id="0" name=""/>
        <dsp:cNvSpPr/>
      </dsp:nvSpPr>
      <dsp:spPr>
        <a:xfrm rot="2700000">
          <a:off x="4082717" y="1192865"/>
          <a:ext cx="370600" cy="469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noProof="0" dirty="0"/>
        </a:p>
      </dsp:txBody>
      <dsp:txXfrm>
        <a:off x="4098999" y="1247495"/>
        <a:ext cx="259420" cy="281816"/>
      </dsp:txXfrm>
    </dsp:sp>
    <dsp:sp modelId="{C9D14BC7-00F8-4B5E-9F48-F9ECDEC1337A}">
      <dsp:nvSpPr>
        <dsp:cNvPr id="0" name=""/>
        <dsp:cNvSpPr/>
      </dsp:nvSpPr>
      <dsp:spPr>
        <a:xfrm>
          <a:off x="4318849" y="1478542"/>
          <a:ext cx="1391680" cy="1391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/>
            <a:t>Framework for development</a:t>
          </a:r>
        </a:p>
      </dsp:txBody>
      <dsp:txXfrm>
        <a:off x="4522656" y="1682349"/>
        <a:ext cx="984066" cy="984066"/>
      </dsp:txXfrm>
    </dsp:sp>
    <dsp:sp modelId="{0A25AE29-26A1-427B-9EC2-F615D349BFE5}">
      <dsp:nvSpPr>
        <dsp:cNvPr id="0" name=""/>
        <dsp:cNvSpPr/>
      </dsp:nvSpPr>
      <dsp:spPr>
        <a:xfrm rot="8100000">
          <a:off x="4097551" y="2671374"/>
          <a:ext cx="370600" cy="469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noProof="0" dirty="0"/>
        </a:p>
      </dsp:txBody>
      <dsp:txXfrm rot="10800000">
        <a:off x="4192449" y="2726004"/>
        <a:ext cx="259420" cy="281816"/>
      </dsp:txXfrm>
    </dsp:sp>
    <dsp:sp modelId="{2F55C4B9-96CC-492A-95F4-ADA1C86B4404}">
      <dsp:nvSpPr>
        <dsp:cNvPr id="0" name=""/>
        <dsp:cNvSpPr/>
      </dsp:nvSpPr>
      <dsp:spPr>
        <a:xfrm>
          <a:off x="2840340" y="2957051"/>
          <a:ext cx="1391680" cy="1391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Implemen-tation</a:t>
          </a:r>
          <a:endParaRPr lang="en-US" sz="1200" kern="1200" noProof="0" dirty="0"/>
        </a:p>
      </dsp:txBody>
      <dsp:txXfrm>
        <a:off x="3044147" y="3160858"/>
        <a:ext cx="984066" cy="984066"/>
      </dsp:txXfrm>
    </dsp:sp>
    <dsp:sp modelId="{2080966F-4817-4FAC-A38C-5B6C79941F11}">
      <dsp:nvSpPr>
        <dsp:cNvPr id="0" name=""/>
        <dsp:cNvSpPr/>
      </dsp:nvSpPr>
      <dsp:spPr>
        <a:xfrm rot="13494710">
          <a:off x="2621253" y="2689212"/>
          <a:ext cx="367695" cy="469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noProof="0" dirty="0"/>
        </a:p>
      </dsp:txBody>
      <dsp:txXfrm rot="10800000">
        <a:off x="2715467" y="2822090"/>
        <a:ext cx="257387" cy="281816"/>
      </dsp:txXfrm>
    </dsp:sp>
    <dsp:sp modelId="{F4D2A7AE-41F2-483B-B6CC-7617F77122D1}">
      <dsp:nvSpPr>
        <dsp:cNvPr id="0" name=""/>
        <dsp:cNvSpPr/>
      </dsp:nvSpPr>
      <dsp:spPr>
        <a:xfrm>
          <a:off x="1363440" y="1484690"/>
          <a:ext cx="1391680" cy="1391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Delivering as one</a:t>
          </a:r>
        </a:p>
      </dsp:txBody>
      <dsp:txXfrm>
        <a:off x="1567247" y="1688497"/>
        <a:ext cx="984066" cy="984066"/>
      </dsp:txXfrm>
    </dsp:sp>
    <dsp:sp modelId="{8047A57B-9B8B-4D28-997D-AA8535251210}">
      <dsp:nvSpPr>
        <dsp:cNvPr id="0" name=""/>
        <dsp:cNvSpPr/>
      </dsp:nvSpPr>
      <dsp:spPr>
        <a:xfrm rot="18890995">
          <a:off x="2604146" y="1210826"/>
          <a:ext cx="372305" cy="469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noProof="0" dirty="0"/>
        </a:p>
      </dsp:txBody>
      <dsp:txXfrm>
        <a:off x="2620606" y="1344356"/>
        <a:ext cx="260614" cy="281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8E971-3CA9-4FC2-9E32-48828B8B9526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CCF8-4B4F-4BC6-B314-FEEA6CF3B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7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F3D-CF10-437C-B048-4A12811605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2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0BF96-93B4-48F2-8F00-59720B90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EF8024-A439-4F11-AC78-4AEBA1CB5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EC7C11-2358-42C6-891F-B342C27C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E13A31-371C-489B-A80E-F73DAE5F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47F6-1AA8-4476-ABAD-3CE6A03F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27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59820-8A8E-47B3-8D87-54DCFFA5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C9C4A0-DE13-49B2-B831-D44A2BA8D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E20E6B-E3C3-4093-9221-56BD4E28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74F92-BEF2-46C9-B544-FF104614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9361E6-4CCC-41A1-815A-CBF9D47B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73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84D3DD3-B8EB-4A75-89FE-6C05740C2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4B4ECD-6320-4929-AA19-BBD875E27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654182-FDD4-4B0D-88BE-3CE7A336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B10B5-2735-4DE5-9590-B2A788AB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A07EC-5BCA-4119-AB01-3E84BABF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34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9E7168-8D9A-4416-A0C2-969D5DDDA1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1169987" cy="13366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photo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2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7869" y="3901442"/>
            <a:ext cx="11597217" cy="1238935"/>
          </a:xfrm>
        </p:spPr>
        <p:txBody>
          <a:bodyPr>
            <a:normAutofit/>
          </a:bodyPr>
          <a:lstStyle>
            <a:lvl1pPr algn="ctr">
              <a:defRPr sz="5867" b="0">
                <a:solidFill>
                  <a:srgbClr val="6EB7D6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7869" y="5140375"/>
            <a:ext cx="11597217" cy="958459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40301" y="6612430"/>
            <a:ext cx="882040" cy="212581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3909490" y="6580480"/>
            <a:ext cx="4373021" cy="2775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9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err="1">
                <a:solidFill>
                  <a:srgbClr val="6EB7D6"/>
                </a:solidFill>
              </a:rPr>
              <a:t>mercator-ocean.eu</a:t>
            </a:r>
            <a:r>
              <a:rPr lang="fr-FR" sz="1200" b="1">
                <a:solidFill>
                  <a:srgbClr val="6EB7D6"/>
                </a:solidFill>
              </a:rPr>
              <a:t>/</a:t>
            </a:r>
            <a:r>
              <a:rPr lang="fr-FR" sz="1200" b="1" err="1">
                <a:solidFill>
                  <a:srgbClr val="6EB7D6"/>
                </a:solidFill>
              </a:rPr>
              <a:t>marine.copernicus.eu</a:t>
            </a:r>
            <a:endParaRPr lang="fr-FR" sz="1200" b="1">
              <a:solidFill>
                <a:srgbClr val="6EB7D6"/>
              </a:solidFill>
            </a:endParaRPr>
          </a:p>
        </p:txBody>
      </p:sp>
      <p:pic>
        <p:nvPicPr>
          <p:cNvPr id="8" name="Image 7" descr="Mercator-Carré-Sans-Fond-RVB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695" y="652688"/>
            <a:ext cx="2276612" cy="23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402" y="0"/>
            <a:ext cx="8268377" cy="640312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4134" y="1600201"/>
            <a:ext cx="11248643" cy="4525963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09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5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none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7" descr="Mercator-Rectangle-Sans-Fond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84" y="645613"/>
            <a:ext cx="1849968" cy="4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0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8768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37977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814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6944" y="46037"/>
            <a:ext cx="7315200" cy="566739"/>
          </a:xfrm>
        </p:spPr>
        <p:txBody>
          <a:bodyPr anchor="ctr"/>
          <a:lstStyle>
            <a:lvl1pPr algn="l"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125285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786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400" y="0"/>
            <a:ext cx="8128000" cy="640312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658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06675" y="6604443"/>
            <a:ext cx="1039047" cy="18862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18/09/2020</a:t>
            </a:r>
          </a:p>
        </p:txBody>
      </p:sp>
    </p:spTree>
    <p:extLst>
      <p:ext uri="{BB962C8B-B14F-4D97-AF65-F5344CB8AC3E}">
        <p14:creationId xmlns:p14="http://schemas.microsoft.com/office/powerpoint/2010/main" val="79591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B922E-EAFA-4E57-8667-55E60433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E2BE0-FB1C-4A48-9476-5C7F9149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5B6CD3-6B0D-4641-B2B2-7D6767D5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74C933-F161-48BE-8B99-BCA4A7BC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D92F5-E218-4FD6-8D7D-93469FEF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805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mercator-ocean.eu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454400" y="0"/>
            <a:ext cx="8351520" cy="6403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75454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mercator-ocean.eu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45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1138687"/>
            <a:ext cx="2743200" cy="4987476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138687"/>
            <a:ext cx="8026400" cy="498747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mercator-ocean.eu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99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9E7168-8D9A-4416-A0C2-969D5DDDA1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1169987" cy="13366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Insert </a:t>
            </a:r>
            <a:r>
              <a:rPr lang="fr-FR" err="1"/>
              <a:t>your</a:t>
            </a:r>
            <a:r>
              <a:rPr lang="fr-FR"/>
              <a:t> photo </a:t>
            </a:r>
            <a:r>
              <a:rPr lang="fr-FR" err="1"/>
              <a:t>here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6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E718D-E555-4FB3-87F8-A72880F9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809B57-DF6C-43DE-B62E-56F8D29C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42A117-2C0E-4795-8115-3F0DA6E8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3BBD07-600E-41A3-AAF4-CCDF5A04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B89244-F6AC-40A3-8F6B-EBB9401F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72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970D5-E8D3-4DCC-8997-9E312141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230A2-09BF-4D38-B856-9C70B2E80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0C6A8A-5509-411C-B4BD-A0D541CED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AF9469-4197-47C4-AF42-91092048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061306-AF70-4CF0-89E4-D47173DE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B43093-1AB9-492F-B622-5678D8A7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3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E7B0D-ED78-426C-85F6-4ED7A381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2B7157-0582-4C73-858C-96301868C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5CC052-A22D-4AC1-A26E-78C498A22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70B1AA-92D2-4983-9F0B-0B9BC65B3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89D000-143A-45E5-9A00-CB5671B2A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12AD0C-DC77-43F8-B93D-1E88458C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688223-C383-495B-9119-D1A8CB77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146C9FF-28EE-4A95-8669-96D12A66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93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9DA63-29D4-4498-B832-B8A9493E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043BEF-6B8F-47F7-BB42-95EAEC1C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909DA2-916B-44AD-A8C1-13592B3C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17D07C-F9C1-4A12-B304-D0598A13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57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50F5A0-2250-4C63-B06D-3CA97A57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1C1379-7697-48FC-A4CC-4581CD16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2945A9-37D1-4136-B2A1-6776A2EB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0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57A5D-D618-421F-AACA-A96F6EBD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F5F775-E1F9-44D2-9BBA-C0D4069B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5E96B9-9267-4F76-B6EA-14C0A6B95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17A14A-A2D0-4C63-816D-F13AC602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286F55-C254-4C15-ACDA-F817C56E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748D46-A2B1-4A90-8AF8-F55FDE01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02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AD570-EBD7-4D24-8ECE-C6EF64DE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749BD3-94AD-4DCF-B8DD-7E096B63B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E231DF-93B1-4FA7-AB86-369D9AC5D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C94B99-F0FA-475E-B444-7E8F348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EAE54A-8FA2-4FB9-A8D4-F32E50E6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4AAF63-B3F7-410A-ADB3-4CBB07E6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7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BC8029-4F07-4DA7-9667-77167580F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40DB9A-CCBC-4806-B038-D8FBC24B7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A7719-5157-474D-85F0-216999258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E217-0692-494F-8D53-B28C7A445549}" type="datetimeFigureOut">
              <a:rPr lang="en-GB" smtClean="0"/>
              <a:t>25/01/2024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831254-2512-4777-B70B-27F9B589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5933E-FE3B-4F30-8307-F74650219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78FAD-5615-4AAF-A872-B455812182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8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0" y="0"/>
            <a:ext cx="8351520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9223" y="1600201"/>
            <a:ext cx="112535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mercator-ocean.eu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877977" y="6595416"/>
            <a:ext cx="2844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469223" y="6595416"/>
            <a:ext cx="11253555" cy="0"/>
          </a:xfrm>
          <a:prstGeom prst="line">
            <a:avLst/>
          </a:prstGeom>
          <a:ln w="6350" cmpd="sng">
            <a:solidFill>
              <a:srgbClr val="1622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12192000" cy="640312"/>
          </a:xfrm>
          <a:prstGeom prst="rect">
            <a:avLst/>
          </a:prstGeom>
          <a:solidFill>
            <a:srgbClr val="6EB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pic>
        <p:nvPicPr>
          <p:cNvPr id="14" name="Image 13" descr="Mercator-Rectangle-Sans-Fond-Blanc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4" y="116079"/>
            <a:ext cx="149407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1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Tx/>
        <a:buNone/>
        <a:defRPr sz="2667" kern="1200">
          <a:solidFill>
            <a:schemeClr val="tx1"/>
          </a:solidFill>
          <a:latin typeface="Arial"/>
          <a:ea typeface="+mn-ea"/>
          <a:cs typeface="Arial"/>
        </a:defRPr>
      </a:lvl1pPr>
      <a:lvl2pPr marL="609585" indent="0" algn="l" defTabSz="609585" rtl="0" eaLnBrk="1" latinLnBrk="0" hangingPunct="1">
        <a:spcBef>
          <a:spcPct val="20000"/>
        </a:spcBef>
        <a:buFontTx/>
        <a:buNone/>
        <a:defRPr sz="2400" kern="1200">
          <a:solidFill>
            <a:srgbClr val="73B5CF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rgbClr val="57595B"/>
          </a:solidFill>
          <a:latin typeface="Arial"/>
          <a:ea typeface="+mn-ea"/>
          <a:cs typeface="Arial"/>
        </a:defRPr>
      </a:lvl3pPr>
      <a:lvl4pPr marL="1828754" indent="0" algn="l" defTabSz="609585" rtl="0" eaLnBrk="1" latinLnBrk="0" hangingPunct="1">
        <a:spcBef>
          <a:spcPct val="20000"/>
        </a:spcBef>
        <a:buFontTx/>
        <a:buNone/>
        <a:defRPr sz="1867" kern="1200">
          <a:solidFill>
            <a:srgbClr val="57595B"/>
          </a:solidFill>
          <a:latin typeface="Arial"/>
          <a:ea typeface="+mn-ea"/>
          <a:cs typeface="Arial"/>
        </a:defRPr>
      </a:lvl4pPr>
      <a:lvl5pPr marL="2438339" indent="0" algn="l" defTabSz="609585" rtl="0" eaLnBrk="1" latinLnBrk="0" hangingPunct="1">
        <a:spcBef>
          <a:spcPct val="20000"/>
        </a:spcBef>
        <a:buFontTx/>
        <a:buNone/>
        <a:defRPr sz="1600" kern="1200">
          <a:solidFill>
            <a:srgbClr val="57595B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12" Type="http://schemas.openxmlformats.org/officeDocument/2006/relationships/image" Target="../media/image5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620BEE0-F263-C649-7C8A-37FB0C453A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3846"/>
          <a:stretch/>
        </p:blipFill>
        <p:spPr>
          <a:xfrm>
            <a:off x="1411751" y="3017175"/>
            <a:ext cx="2087562" cy="208756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27D0EC-71A2-47C4-BDD0-C86519B36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459" y="3176593"/>
            <a:ext cx="470986" cy="3794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62A7CF-65F6-46DF-A1E1-590A8E429D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-3442"/>
          <a:stretch/>
        </p:blipFill>
        <p:spPr>
          <a:xfrm>
            <a:off x="751840" y="353053"/>
            <a:ext cx="1389418" cy="128722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D2C24D-2C1A-431C-AEB2-0C31529D75CC}"/>
              </a:ext>
            </a:extLst>
          </p:cNvPr>
          <p:cNvCxnSpPr>
            <a:cxnSpLocks/>
          </p:cNvCxnSpPr>
          <p:nvPr/>
        </p:nvCxnSpPr>
        <p:spPr>
          <a:xfrm>
            <a:off x="2681522" y="1934953"/>
            <a:ext cx="0" cy="650116"/>
          </a:xfrm>
          <a:prstGeom prst="line">
            <a:avLst/>
          </a:prstGeom>
          <a:ln w="38100">
            <a:solidFill>
              <a:srgbClr val="0CA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946A0D3D-1A5F-4DBF-BD97-5D0F9E828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6408" y="3825150"/>
            <a:ext cx="2705100" cy="21971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B89777-8BD6-44F8-8FEB-F5223E6116A5}"/>
              </a:ext>
            </a:extLst>
          </p:cNvPr>
          <p:cNvSpPr/>
          <p:nvPr/>
        </p:nvSpPr>
        <p:spPr>
          <a:xfrm>
            <a:off x="3636407" y="3406020"/>
            <a:ext cx="4173813" cy="453517"/>
          </a:xfrm>
          <a:prstGeom prst="roundRect">
            <a:avLst>
              <a:gd name="adj" fmla="val 50000"/>
            </a:avLst>
          </a:prstGeom>
          <a:solidFill>
            <a:srgbClr val="F49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C29825-2506-453E-A325-9C5E76FC0DB2}"/>
              </a:ext>
            </a:extLst>
          </p:cNvPr>
          <p:cNvSpPr/>
          <p:nvPr/>
        </p:nvSpPr>
        <p:spPr>
          <a:xfrm>
            <a:off x="0" y="5886953"/>
            <a:ext cx="12192000" cy="97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C537CD-C9B6-4B0E-BF3E-C9350431B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17" y="5981166"/>
            <a:ext cx="6123723" cy="7718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7E642F-BF1A-4839-99B9-D6495F0143C7}"/>
              </a:ext>
            </a:extLst>
          </p:cNvPr>
          <p:cNvSpPr/>
          <p:nvPr/>
        </p:nvSpPr>
        <p:spPr>
          <a:xfrm>
            <a:off x="3748110" y="3394230"/>
            <a:ext cx="543428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Bierstadt"/>
              </a:rPr>
              <a:t>Enrique Alvarez Fanjul</a:t>
            </a:r>
            <a:endParaRPr lang="fr-FR" sz="2400" b="1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BFE9F2-A420-4196-A45C-7B750AC2E26A}"/>
              </a:ext>
            </a:extLst>
          </p:cNvPr>
          <p:cNvSpPr/>
          <p:nvPr/>
        </p:nvSpPr>
        <p:spPr>
          <a:xfrm>
            <a:off x="2816419" y="2066935"/>
            <a:ext cx="7907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Bierstadt" panose="020B0004020202020204" pitchFamily="34" charset="0"/>
              </a:rPr>
              <a:t>SC-ODTP: </a:t>
            </a:r>
            <a:r>
              <a:rPr lang="es-ES" sz="2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Introduction</a:t>
            </a:r>
            <a:r>
              <a:rPr lang="es-ES" sz="24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to</a:t>
            </a:r>
            <a:r>
              <a:rPr lang="es-ES" sz="2400" b="1" dirty="0">
                <a:solidFill>
                  <a:schemeClr val="bg1"/>
                </a:solidFill>
                <a:latin typeface="Bierstadt" panose="020B0004020202020204" pitchFamily="34" charset="0"/>
              </a:rPr>
              <a:t> O</a:t>
            </a:r>
            <a:r>
              <a:rPr lang="en-US" sz="2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ceanPrediction</a:t>
            </a:r>
            <a:r>
              <a:rPr lang="en-US" sz="2400" b="1" dirty="0">
                <a:solidFill>
                  <a:schemeClr val="bg1"/>
                </a:solidFill>
                <a:latin typeface="Bierstadt" panose="020B0004020202020204" pitchFamily="34" charset="0"/>
              </a:rPr>
              <a:t> DCC.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976624-09E0-45CC-AA09-883419D8FFCB}"/>
              </a:ext>
            </a:extLst>
          </p:cNvPr>
          <p:cNvSpPr/>
          <p:nvPr/>
        </p:nvSpPr>
        <p:spPr>
          <a:xfrm>
            <a:off x="2376513" y="402085"/>
            <a:ext cx="669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Bierstadt Display" panose="020B0004020202020204" pitchFamily="34" charset="0"/>
              </a:rPr>
              <a:t>OceanPrediction DCC</a:t>
            </a:r>
          </a:p>
          <a:p>
            <a:r>
              <a:rPr lang="fr-FR" sz="2400" spc="60" err="1">
                <a:solidFill>
                  <a:schemeClr val="bg1"/>
                </a:solidFill>
                <a:latin typeface="Bierstadt Display" panose="020B0004020202020204" pitchFamily="34" charset="0"/>
              </a:rPr>
              <a:t>Connecting</a:t>
            </a:r>
            <a:r>
              <a:rPr lang="fr-FR" sz="2400" spc="60">
                <a:solidFill>
                  <a:schemeClr val="bg1"/>
                </a:solidFill>
                <a:latin typeface="Bierstadt Display" panose="020B0004020202020204" pitchFamily="34" charset="0"/>
              </a:rPr>
              <a:t> the world </a:t>
            </a:r>
            <a:r>
              <a:rPr lang="fr-FR" sz="2400" spc="60" err="1">
                <a:solidFill>
                  <a:schemeClr val="bg1"/>
                </a:solidFill>
                <a:latin typeface="Bierstadt Display" panose="020B0004020202020204" pitchFamily="34" charset="0"/>
              </a:rPr>
              <a:t>around</a:t>
            </a:r>
            <a:r>
              <a:rPr lang="fr-FR" sz="2400" spc="60">
                <a:solidFill>
                  <a:schemeClr val="bg1"/>
                </a:solidFill>
                <a:latin typeface="Bierstadt Display" panose="020B0004020202020204" pitchFamily="34" charset="0"/>
              </a:rPr>
              <a:t> </a:t>
            </a:r>
            <a:r>
              <a:rPr lang="fr-FR" sz="2400" spc="60" err="1">
                <a:solidFill>
                  <a:schemeClr val="bg1"/>
                </a:solidFill>
                <a:latin typeface="Bierstadt Display" panose="020B0004020202020204" pitchFamily="34" charset="0"/>
              </a:rPr>
              <a:t>ocean</a:t>
            </a:r>
            <a:r>
              <a:rPr lang="fr-FR" sz="2400" spc="60">
                <a:solidFill>
                  <a:schemeClr val="bg1"/>
                </a:solidFill>
                <a:latin typeface="Bierstadt Display" panose="020B0004020202020204" pitchFamily="34" charset="0"/>
              </a:rPr>
              <a:t> </a:t>
            </a:r>
            <a:r>
              <a:rPr lang="fr-FR" sz="2400" spc="60" err="1">
                <a:solidFill>
                  <a:schemeClr val="bg1"/>
                </a:solidFill>
                <a:latin typeface="Bierstadt Display" panose="020B0004020202020204" pitchFamily="34" charset="0"/>
              </a:rPr>
              <a:t>forecasting</a:t>
            </a:r>
            <a:endParaRPr lang="fr-FR" sz="2400" spc="60" baseline="30000">
              <a:solidFill>
                <a:schemeClr val="bg1"/>
              </a:solidFill>
              <a:latin typeface="Bierstadt Display" panose="020B00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603B70-F26E-456E-B1FF-8A0E34CE6AD6}"/>
              </a:ext>
            </a:extLst>
          </p:cNvPr>
          <p:cNvSpPr txBox="1"/>
          <p:nvPr/>
        </p:nvSpPr>
        <p:spPr>
          <a:xfrm>
            <a:off x="3748110" y="3906644"/>
            <a:ext cx="6496812" cy="10031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spc="60" err="1">
                <a:solidFill>
                  <a:schemeClr val="bg1"/>
                </a:solidFill>
                <a:latin typeface="Bierstadt"/>
              </a:rPr>
              <a:t>Technical</a:t>
            </a:r>
            <a:r>
              <a:rPr lang="fr-FR" i="1" spc="60">
                <a:solidFill>
                  <a:schemeClr val="bg1"/>
                </a:solidFill>
                <a:latin typeface="Bierstadt"/>
              </a:rPr>
              <a:t> </a:t>
            </a:r>
            <a:r>
              <a:rPr lang="fr-FR" i="1" spc="60" err="1">
                <a:solidFill>
                  <a:schemeClr val="bg1"/>
                </a:solidFill>
                <a:latin typeface="Bierstadt"/>
              </a:rPr>
              <a:t>coordinator</a:t>
            </a:r>
            <a:r>
              <a:rPr lang="fr-FR" i="1" spc="60">
                <a:solidFill>
                  <a:schemeClr val="bg1"/>
                </a:solidFill>
                <a:latin typeface="Bierstadt"/>
              </a:rPr>
              <a:t> of OceanPrediction DCC</a:t>
            </a:r>
          </a:p>
          <a:p>
            <a:pPr>
              <a:lnSpc>
                <a:spcPct val="150000"/>
              </a:lnSpc>
            </a:pPr>
            <a:r>
              <a:rPr lang="fr-FR" sz="2400" spc="60">
                <a:solidFill>
                  <a:schemeClr val="bg1"/>
                </a:solidFill>
                <a:latin typeface="Bierstadt"/>
              </a:rPr>
              <a:t>Mercator Ocean International</a:t>
            </a:r>
            <a:endParaRPr lang="fr-FR" sz="2400" spc="6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7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2E1B9F-5366-4B9E-B4C0-30F9ACD4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264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40A18-634E-43A0-8CD5-B326C748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489" y="0"/>
            <a:ext cx="9559160" cy="640312"/>
          </a:xfrm>
        </p:spPr>
        <p:txBody>
          <a:bodyPr>
            <a:normAutofit/>
          </a:bodyPr>
          <a:lstStyle/>
          <a:p>
            <a:r>
              <a:rPr lang="en-US"/>
              <a:t>Pillars (2/2): The ocean forecasting co-design team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ABF6B-5C06-450C-AFC6-0E524D875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77592" y="6595416"/>
            <a:ext cx="3860800" cy="26258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184C174-22D8-42A0-812C-583DF3F6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992" y="4422900"/>
            <a:ext cx="6452340" cy="1671485"/>
          </a:xfrm>
        </p:spPr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endParaRPr lang="en-US" sz="2000">
              <a:latin typeface="Century Gothic" panose="020B0502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00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3ABBC5-1B43-192F-5A4D-9881B73F9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30227" r="4549" b="7661"/>
          <a:stretch/>
        </p:blipFill>
        <p:spPr>
          <a:xfrm>
            <a:off x="735313" y="1384380"/>
            <a:ext cx="10927364" cy="42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9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AD895C-55A6-29C2-39D6-671A79BEF0E8}"/>
              </a:ext>
            </a:extLst>
          </p:cNvPr>
          <p:cNvSpPr/>
          <p:nvPr/>
        </p:nvSpPr>
        <p:spPr>
          <a:xfrm>
            <a:off x="4601160" y="1017466"/>
            <a:ext cx="1310814" cy="1300651"/>
          </a:xfrm>
          <a:prstGeom prst="roundRect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: Diagonal Corners Rounded 2">
            <a:extLst>
              <a:ext uri="{FF2B5EF4-FFF2-40B4-BE49-F238E27FC236}">
                <a16:creationId xmlns:a16="http://schemas.microsoft.com/office/drawing/2014/main" id="{044EC990-C3A0-BD5F-D498-CBB93D66D8AF}"/>
              </a:ext>
            </a:extLst>
          </p:cNvPr>
          <p:cNvSpPr/>
          <p:nvPr/>
        </p:nvSpPr>
        <p:spPr>
          <a:xfrm>
            <a:off x="1768223" y="4754836"/>
            <a:ext cx="4129221" cy="1526178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7948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: Diagonal Corners Rounded 5">
            <a:extLst>
              <a:ext uri="{FF2B5EF4-FFF2-40B4-BE49-F238E27FC236}">
                <a16:creationId xmlns:a16="http://schemas.microsoft.com/office/drawing/2014/main" id="{581A112C-4979-DDC6-43C5-75691A35065C}"/>
              </a:ext>
            </a:extLst>
          </p:cNvPr>
          <p:cNvSpPr/>
          <p:nvPr/>
        </p:nvSpPr>
        <p:spPr>
          <a:xfrm>
            <a:off x="1724643" y="4821566"/>
            <a:ext cx="4118201" cy="1504014"/>
          </a:xfrm>
          <a:prstGeom prst="round2DiagRect">
            <a:avLst/>
          </a:prstGeom>
          <a:solidFill>
            <a:schemeClr val="accent5">
              <a:lumMod val="40000"/>
              <a:lumOff val="60000"/>
              <a:alpha val="7948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Arrow: Right 28">
            <a:extLst>
              <a:ext uri="{FF2B5EF4-FFF2-40B4-BE49-F238E27FC236}">
                <a16:creationId xmlns:a16="http://schemas.microsoft.com/office/drawing/2014/main" id="{5AEC9AE5-F9C3-5D85-B0BB-0594F041B865}"/>
              </a:ext>
            </a:extLst>
          </p:cNvPr>
          <p:cNvSpPr/>
          <p:nvPr/>
        </p:nvSpPr>
        <p:spPr>
          <a:xfrm>
            <a:off x="1440621" y="5435378"/>
            <a:ext cx="290777" cy="1440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Arrow: Right 193">
            <a:extLst>
              <a:ext uri="{FF2B5EF4-FFF2-40B4-BE49-F238E27FC236}">
                <a16:creationId xmlns:a16="http://schemas.microsoft.com/office/drawing/2014/main" id="{F61B8464-F93D-0C5C-58DD-88E1898425A1}"/>
              </a:ext>
            </a:extLst>
          </p:cNvPr>
          <p:cNvSpPr/>
          <p:nvPr/>
        </p:nvSpPr>
        <p:spPr>
          <a:xfrm>
            <a:off x="1444138" y="5210038"/>
            <a:ext cx="319568" cy="1440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: Diagonal Corners Rounded 7">
            <a:extLst>
              <a:ext uri="{FF2B5EF4-FFF2-40B4-BE49-F238E27FC236}">
                <a16:creationId xmlns:a16="http://schemas.microsoft.com/office/drawing/2014/main" id="{F2ECA838-2876-377C-C1A1-764546D094B0}"/>
              </a:ext>
            </a:extLst>
          </p:cNvPr>
          <p:cNvSpPr/>
          <p:nvPr/>
        </p:nvSpPr>
        <p:spPr>
          <a:xfrm>
            <a:off x="1670046" y="4901512"/>
            <a:ext cx="4118197" cy="1456579"/>
          </a:xfrm>
          <a:prstGeom prst="round2DiagRect">
            <a:avLst/>
          </a:prstGeom>
          <a:solidFill>
            <a:srgbClr val="71B1D9">
              <a:alpha val="79480"/>
            </a:srgb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: Diagonal Corners Rounded 2">
            <a:extLst>
              <a:ext uri="{FF2B5EF4-FFF2-40B4-BE49-F238E27FC236}">
                <a16:creationId xmlns:a16="http://schemas.microsoft.com/office/drawing/2014/main" id="{CD5B3334-3252-7AB7-703A-C916899DB260}"/>
              </a:ext>
            </a:extLst>
          </p:cNvPr>
          <p:cNvSpPr/>
          <p:nvPr/>
        </p:nvSpPr>
        <p:spPr>
          <a:xfrm>
            <a:off x="4786853" y="2889775"/>
            <a:ext cx="1110591" cy="149592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: Diagonal Corners Rounded 5">
            <a:extLst>
              <a:ext uri="{FF2B5EF4-FFF2-40B4-BE49-F238E27FC236}">
                <a16:creationId xmlns:a16="http://schemas.microsoft.com/office/drawing/2014/main" id="{9F582D66-7073-31F0-9FE0-B06817C0210D}"/>
              </a:ext>
            </a:extLst>
          </p:cNvPr>
          <p:cNvSpPr/>
          <p:nvPr/>
        </p:nvSpPr>
        <p:spPr>
          <a:xfrm>
            <a:off x="4735217" y="2953676"/>
            <a:ext cx="1107627" cy="1474201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3692A-99DD-4883-89CA-5BB46769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1E264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558BA-EBDB-1F5C-85EF-71CE3E1D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950" y="0"/>
            <a:ext cx="10226050" cy="640312"/>
          </a:xfrm>
        </p:spPr>
        <p:txBody>
          <a:bodyPr>
            <a:noAutofit/>
          </a:bodyPr>
          <a:lstStyle/>
          <a:p>
            <a:r>
              <a:rPr lang="en-IT" sz="2000"/>
              <a:t>OceanPrediction </a:t>
            </a:r>
            <a:r>
              <a:rPr lang="en-IT" sz="2000" i="1"/>
              <a:t>Science-to-Service approach </a:t>
            </a:r>
            <a:r>
              <a:rPr lang="en-IT" sz="2000"/>
              <a:t>through co-designed Value Chains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12178-79EB-453D-1C16-AC0FA59DE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5300" y="6595416"/>
            <a:ext cx="3860800" cy="26258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  <p:sp>
        <p:nvSpPr>
          <p:cNvPr id="12" name="Trapezoid 25">
            <a:extLst>
              <a:ext uri="{FF2B5EF4-FFF2-40B4-BE49-F238E27FC236}">
                <a16:creationId xmlns:a16="http://schemas.microsoft.com/office/drawing/2014/main" id="{9A38CA8F-3E4D-AD35-FA72-0ABC6979788D}"/>
              </a:ext>
            </a:extLst>
          </p:cNvPr>
          <p:cNvSpPr/>
          <p:nvPr/>
        </p:nvSpPr>
        <p:spPr>
          <a:xfrm rot="5400000">
            <a:off x="86157" y="1403223"/>
            <a:ext cx="1691840" cy="972004"/>
          </a:xfrm>
          <a:prstGeom prst="trapezoid">
            <a:avLst/>
          </a:prstGeom>
          <a:solidFill>
            <a:srgbClr val="FFD3C4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58">
            <a:extLst>
              <a:ext uri="{FF2B5EF4-FFF2-40B4-BE49-F238E27FC236}">
                <a16:creationId xmlns:a16="http://schemas.microsoft.com/office/drawing/2014/main" id="{7F794D7C-A72D-FEF6-0D73-C95E8B38FC9D}"/>
              </a:ext>
            </a:extLst>
          </p:cNvPr>
          <p:cNvSpPr/>
          <p:nvPr/>
        </p:nvSpPr>
        <p:spPr>
          <a:xfrm>
            <a:off x="2042149" y="1000096"/>
            <a:ext cx="2120634" cy="873392"/>
          </a:xfrm>
          <a:prstGeom prst="roundRect">
            <a:avLst>
              <a:gd name="adj" fmla="val 1008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35">
            <a:extLst>
              <a:ext uri="{FF2B5EF4-FFF2-40B4-BE49-F238E27FC236}">
                <a16:creationId xmlns:a16="http://schemas.microsoft.com/office/drawing/2014/main" id="{A629E154-E918-0887-3CA2-7706C0E913F0}"/>
              </a:ext>
            </a:extLst>
          </p:cNvPr>
          <p:cNvSpPr/>
          <p:nvPr/>
        </p:nvSpPr>
        <p:spPr>
          <a:xfrm>
            <a:off x="1431332" y="1318289"/>
            <a:ext cx="620779" cy="144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rrow: Right 35">
            <a:extLst>
              <a:ext uri="{FF2B5EF4-FFF2-40B4-BE49-F238E27FC236}">
                <a16:creationId xmlns:a16="http://schemas.microsoft.com/office/drawing/2014/main" id="{0A5B91B8-0E00-00C6-226D-2D9E5A834DC1}"/>
              </a:ext>
            </a:extLst>
          </p:cNvPr>
          <p:cNvSpPr/>
          <p:nvPr/>
        </p:nvSpPr>
        <p:spPr>
          <a:xfrm>
            <a:off x="4172745" y="1318289"/>
            <a:ext cx="620779" cy="144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ylinder 147">
            <a:extLst>
              <a:ext uri="{FF2B5EF4-FFF2-40B4-BE49-F238E27FC236}">
                <a16:creationId xmlns:a16="http://schemas.microsoft.com/office/drawing/2014/main" id="{0DDCF62B-877F-7B5A-CE91-04A862E63664}"/>
              </a:ext>
            </a:extLst>
          </p:cNvPr>
          <p:cNvSpPr/>
          <p:nvPr/>
        </p:nvSpPr>
        <p:spPr>
          <a:xfrm>
            <a:off x="4793525" y="1096130"/>
            <a:ext cx="732128" cy="803920"/>
          </a:xfrm>
          <a:prstGeom prst="can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rapezoid 49">
            <a:extLst>
              <a:ext uri="{FF2B5EF4-FFF2-40B4-BE49-F238E27FC236}">
                <a16:creationId xmlns:a16="http://schemas.microsoft.com/office/drawing/2014/main" id="{8C78A0B4-08E0-A133-3352-53A5CCD22118}"/>
              </a:ext>
            </a:extLst>
          </p:cNvPr>
          <p:cNvSpPr/>
          <p:nvPr/>
        </p:nvSpPr>
        <p:spPr>
          <a:xfrm rot="16200000">
            <a:off x="5762121" y="1337758"/>
            <a:ext cx="1915842" cy="972003"/>
          </a:xfrm>
          <a:prstGeom prst="trapezoid">
            <a:avLst/>
          </a:prstGeom>
          <a:solidFill>
            <a:srgbClr val="F6F6D4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Arrow: Left-Right 114">
            <a:extLst>
              <a:ext uri="{FF2B5EF4-FFF2-40B4-BE49-F238E27FC236}">
                <a16:creationId xmlns:a16="http://schemas.microsoft.com/office/drawing/2014/main" id="{F2B45FC4-1AD6-5D56-51E9-5668B29E770E}"/>
              </a:ext>
            </a:extLst>
          </p:cNvPr>
          <p:cNvSpPr/>
          <p:nvPr/>
        </p:nvSpPr>
        <p:spPr>
          <a:xfrm>
            <a:off x="5965782" y="1734292"/>
            <a:ext cx="244794" cy="146265"/>
          </a:xfrm>
          <a:prstGeom prst="leftRightArrow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rrow: Left-Right 115">
            <a:extLst>
              <a:ext uri="{FF2B5EF4-FFF2-40B4-BE49-F238E27FC236}">
                <a16:creationId xmlns:a16="http://schemas.microsoft.com/office/drawing/2014/main" id="{934129A4-CDFF-55CE-F09E-EE8D312399A2}"/>
              </a:ext>
            </a:extLst>
          </p:cNvPr>
          <p:cNvSpPr/>
          <p:nvPr/>
        </p:nvSpPr>
        <p:spPr>
          <a:xfrm>
            <a:off x="7229508" y="1736557"/>
            <a:ext cx="468000" cy="1440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Arrow: Right 35">
            <a:extLst>
              <a:ext uri="{FF2B5EF4-FFF2-40B4-BE49-F238E27FC236}">
                <a16:creationId xmlns:a16="http://schemas.microsoft.com/office/drawing/2014/main" id="{A7E0E7F6-50E6-3D91-C29D-93D5BDC71CE9}"/>
              </a:ext>
            </a:extLst>
          </p:cNvPr>
          <p:cNvSpPr/>
          <p:nvPr/>
        </p:nvSpPr>
        <p:spPr>
          <a:xfrm>
            <a:off x="1431331" y="2390441"/>
            <a:ext cx="4779245" cy="144000"/>
          </a:xfrm>
          <a:prstGeom prst="rightArrow">
            <a:avLst/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158">
            <a:extLst>
              <a:ext uri="{FF2B5EF4-FFF2-40B4-BE49-F238E27FC236}">
                <a16:creationId xmlns:a16="http://schemas.microsoft.com/office/drawing/2014/main" id="{0F25E67D-092C-5288-E62F-61DE80F14035}"/>
              </a:ext>
            </a:extLst>
          </p:cNvPr>
          <p:cNvSpPr/>
          <p:nvPr/>
        </p:nvSpPr>
        <p:spPr>
          <a:xfrm>
            <a:off x="2194549" y="1243105"/>
            <a:ext cx="2120634" cy="1021319"/>
          </a:xfrm>
          <a:prstGeom prst="roundRect">
            <a:avLst>
              <a:gd name="adj" fmla="val 10084"/>
            </a:avLst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Arrow: Right 35">
            <a:extLst>
              <a:ext uri="{FF2B5EF4-FFF2-40B4-BE49-F238E27FC236}">
                <a16:creationId xmlns:a16="http://schemas.microsoft.com/office/drawing/2014/main" id="{8324D831-3668-A745-2C85-D0B58CB59B33}"/>
              </a:ext>
            </a:extLst>
          </p:cNvPr>
          <p:cNvSpPr/>
          <p:nvPr/>
        </p:nvSpPr>
        <p:spPr>
          <a:xfrm>
            <a:off x="1431332" y="2000771"/>
            <a:ext cx="773180" cy="144000"/>
          </a:xfrm>
          <a:prstGeom prst="rightArrow">
            <a:avLst/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ylinder 147">
            <a:extLst>
              <a:ext uri="{FF2B5EF4-FFF2-40B4-BE49-F238E27FC236}">
                <a16:creationId xmlns:a16="http://schemas.microsoft.com/office/drawing/2014/main" id="{62408A2B-D611-B90C-6A0F-1854C18D4A3D}"/>
              </a:ext>
            </a:extLst>
          </p:cNvPr>
          <p:cNvSpPr/>
          <p:nvPr/>
        </p:nvSpPr>
        <p:spPr>
          <a:xfrm>
            <a:off x="4945925" y="1396530"/>
            <a:ext cx="732128" cy="797964"/>
          </a:xfrm>
          <a:prstGeom prst="can">
            <a:avLst/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Forecasts</a:t>
            </a:r>
          </a:p>
        </p:txBody>
      </p:sp>
      <p:sp>
        <p:nvSpPr>
          <p:cNvPr id="28" name="Arrow: Right 35">
            <a:extLst>
              <a:ext uri="{FF2B5EF4-FFF2-40B4-BE49-F238E27FC236}">
                <a16:creationId xmlns:a16="http://schemas.microsoft.com/office/drawing/2014/main" id="{6C51379C-0585-0114-9844-F783A0B13306}"/>
              </a:ext>
            </a:extLst>
          </p:cNvPr>
          <p:cNvSpPr/>
          <p:nvPr/>
        </p:nvSpPr>
        <p:spPr>
          <a:xfrm>
            <a:off x="3658233" y="1934872"/>
            <a:ext cx="1247853" cy="144000"/>
          </a:xfrm>
          <a:prstGeom prst="rightArrow">
            <a:avLst/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3">
            <a:extLst>
              <a:ext uri="{FF2B5EF4-FFF2-40B4-BE49-F238E27FC236}">
                <a16:creationId xmlns:a16="http://schemas.microsoft.com/office/drawing/2014/main" id="{8E66A4EF-C957-5E57-C401-8162E349A9B6}"/>
              </a:ext>
            </a:extLst>
          </p:cNvPr>
          <p:cNvSpPr/>
          <p:nvPr/>
        </p:nvSpPr>
        <p:spPr>
          <a:xfrm>
            <a:off x="2899673" y="1884652"/>
            <a:ext cx="758560" cy="252000"/>
          </a:xfrm>
          <a:prstGeom prst="roundRect">
            <a:avLst/>
          </a:prstGeom>
          <a:solidFill>
            <a:srgbClr val="AEDFF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MOD(s)</a:t>
            </a:r>
          </a:p>
        </p:txBody>
      </p:sp>
      <p:sp>
        <p:nvSpPr>
          <p:cNvPr id="56" name="Rectangle: Rounded Corners 9">
            <a:extLst>
              <a:ext uri="{FF2B5EF4-FFF2-40B4-BE49-F238E27FC236}">
                <a16:creationId xmlns:a16="http://schemas.microsoft.com/office/drawing/2014/main" id="{08E191A5-C736-8216-5C2F-BC4232AA0BEE}"/>
              </a:ext>
            </a:extLst>
          </p:cNvPr>
          <p:cNvSpPr/>
          <p:nvPr/>
        </p:nvSpPr>
        <p:spPr>
          <a:xfrm>
            <a:off x="2640559" y="1443691"/>
            <a:ext cx="504000" cy="255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ENS</a:t>
            </a:r>
          </a:p>
        </p:txBody>
      </p:sp>
      <p:sp>
        <p:nvSpPr>
          <p:cNvPr id="60" name="Rectangle: Rounded Corners 9">
            <a:extLst>
              <a:ext uri="{FF2B5EF4-FFF2-40B4-BE49-F238E27FC236}">
                <a16:creationId xmlns:a16="http://schemas.microsoft.com/office/drawing/2014/main" id="{CAF475A7-B77C-30D7-2876-77B2C44E082F}"/>
              </a:ext>
            </a:extLst>
          </p:cNvPr>
          <p:cNvSpPr/>
          <p:nvPr/>
        </p:nvSpPr>
        <p:spPr>
          <a:xfrm>
            <a:off x="3221182" y="1443691"/>
            <a:ext cx="504000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</a:t>
            </a:r>
          </a:p>
        </p:txBody>
      </p:sp>
      <p:sp>
        <p:nvSpPr>
          <p:cNvPr id="61" name="Rectangle: Rounded Corners 9">
            <a:extLst>
              <a:ext uri="{FF2B5EF4-FFF2-40B4-BE49-F238E27FC236}">
                <a16:creationId xmlns:a16="http://schemas.microsoft.com/office/drawing/2014/main" id="{631D079D-943F-E1B3-4EDE-B85E292B18E0}"/>
              </a:ext>
            </a:extLst>
          </p:cNvPr>
          <p:cNvSpPr/>
          <p:nvPr/>
        </p:nvSpPr>
        <p:spPr>
          <a:xfrm>
            <a:off x="2324224" y="1889224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AC380EE-44F5-60A4-5B41-DCD5B9C10DD2}"/>
              </a:ext>
            </a:extLst>
          </p:cNvPr>
          <p:cNvCxnSpPr>
            <a:cxnSpLocks/>
          </p:cNvCxnSpPr>
          <p:nvPr/>
        </p:nvCxnSpPr>
        <p:spPr>
          <a:xfrm>
            <a:off x="2999520" y="1699291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76BE2E4-4910-0FA0-7B8E-85AC126BD160}"/>
              </a:ext>
            </a:extLst>
          </p:cNvPr>
          <p:cNvCxnSpPr/>
          <p:nvPr/>
        </p:nvCxnSpPr>
        <p:spPr>
          <a:xfrm>
            <a:off x="3377149" y="1699291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93663B3-1D51-09C8-9A32-80A65DB7DF1B}"/>
              </a:ext>
            </a:extLst>
          </p:cNvPr>
          <p:cNvCxnSpPr>
            <a:cxnSpLocks/>
            <a:stCxn id="61" idx="3"/>
            <a:endCxn id="55" idx="1"/>
          </p:cNvCxnSpPr>
          <p:nvPr/>
        </p:nvCxnSpPr>
        <p:spPr>
          <a:xfrm flipV="1">
            <a:off x="2757683" y="2010652"/>
            <a:ext cx="141990" cy="457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04E402DE-477C-ECAB-71DF-CD4C6B4EB206}"/>
              </a:ext>
            </a:extLst>
          </p:cNvPr>
          <p:cNvSpPr/>
          <p:nvPr/>
        </p:nvSpPr>
        <p:spPr>
          <a:xfrm>
            <a:off x="3814148" y="1443691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VAL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ED6DC90-4E01-1F85-F716-9E0A67277FEF}"/>
              </a:ext>
            </a:extLst>
          </p:cNvPr>
          <p:cNvCxnSpPr>
            <a:cxnSpLocks/>
          </p:cNvCxnSpPr>
          <p:nvPr/>
        </p:nvCxnSpPr>
        <p:spPr>
          <a:xfrm>
            <a:off x="4030876" y="1695691"/>
            <a:ext cx="0" cy="23918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Rectangle: Rounded Corners 158">
            <a:extLst>
              <a:ext uri="{FF2B5EF4-FFF2-40B4-BE49-F238E27FC236}">
                <a16:creationId xmlns:a16="http://schemas.microsoft.com/office/drawing/2014/main" id="{C83C124A-DCD8-42D6-6C78-A4B593F836F1}"/>
              </a:ext>
            </a:extLst>
          </p:cNvPr>
          <p:cNvSpPr/>
          <p:nvPr/>
        </p:nvSpPr>
        <p:spPr>
          <a:xfrm>
            <a:off x="2042149" y="2896236"/>
            <a:ext cx="2120634" cy="873392"/>
          </a:xfrm>
          <a:prstGeom prst="roundRect">
            <a:avLst>
              <a:gd name="adj" fmla="val 1008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Arrow: Right 35">
            <a:extLst>
              <a:ext uri="{FF2B5EF4-FFF2-40B4-BE49-F238E27FC236}">
                <a16:creationId xmlns:a16="http://schemas.microsoft.com/office/drawing/2014/main" id="{76C0A46D-D673-12F3-2924-B9C6719C1023}"/>
              </a:ext>
            </a:extLst>
          </p:cNvPr>
          <p:cNvSpPr/>
          <p:nvPr/>
        </p:nvSpPr>
        <p:spPr>
          <a:xfrm>
            <a:off x="1431332" y="3214429"/>
            <a:ext cx="620779" cy="144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Arrow: Right 35">
            <a:extLst>
              <a:ext uri="{FF2B5EF4-FFF2-40B4-BE49-F238E27FC236}">
                <a16:creationId xmlns:a16="http://schemas.microsoft.com/office/drawing/2014/main" id="{A75B6249-66EA-DC69-3950-1198A6CE1934}"/>
              </a:ext>
            </a:extLst>
          </p:cNvPr>
          <p:cNvSpPr/>
          <p:nvPr/>
        </p:nvSpPr>
        <p:spPr>
          <a:xfrm>
            <a:off x="4172746" y="3214429"/>
            <a:ext cx="484022" cy="144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rapezoid 49">
            <a:extLst>
              <a:ext uri="{FF2B5EF4-FFF2-40B4-BE49-F238E27FC236}">
                <a16:creationId xmlns:a16="http://schemas.microsoft.com/office/drawing/2014/main" id="{9DECE6E3-2653-3951-5B45-06794225D776}"/>
              </a:ext>
            </a:extLst>
          </p:cNvPr>
          <p:cNvSpPr/>
          <p:nvPr/>
        </p:nvSpPr>
        <p:spPr>
          <a:xfrm rot="16200000">
            <a:off x="6172222" y="3138512"/>
            <a:ext cx="1080000" cy="972003"/>
          </a:xfrm>
          <a:prstGeom prst="trapezoid">
            <a:avLst>
              <a:gd name="adj" fmla="val 15171"/>
            </a:avLst>
          </a:prstGeom>
          <a:solidFill>
            <a:srgbClr val="F6F6D4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Rectangle: Rounded Corners 158">
            <a:extLst>
              <a:ext uri="{FF2B5EF4-FFF2-40B4-BE49-F238E27FC236}">
                <a16:creationId xmlns:a16="http://schemas.microsoft.com/office/drawing/2014/main" id="{4B9CA036-9945-3108-1AC1-1C4B5D9B8918}"/>
              </a:ext>
            </a:extLst>
          </p:cNvPr>
          <p:cNvSpPr/>
          <p:nvPr/>
        </p:nvSpPr>
        <p:spPr>
          <a:xfrm>
            <a:off x="2194549" y="3122014"/>
            <a:ext cx="2120634" cy="1038550"/>
          </a:xfrm>
          <a:prstGeom prst="roundRect">
            <a:avLst>
              <a:gd name="adj" fmla="val 10084"/>
            </a:avLst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Arrow: Right 35">
            <a:extLst>
              <a:ext uri="{FF2B5EF4-FFF2-40B4-BE49-F238E27FC236}">
                <a16:creationId xmlns:a16="http://schemas.microsoft.com/office/drawing/2014/main" id="{E36AFC7D-EB2F-392C-64B2-742CB53F1843}"/>
              </a:ext>
            </a:extLst>
          </p:cNvPr>
          <p:cNvSpPr/>
          <p:nvPr/>
        </p:nvSpPr>
        <p:spPr>
          <a:xfrm>
            <a:off x="1431332" y="3896911"/>
            <a:ext cx="773180" cy="144000"/>
          </a:xfrm>
          <a:prstGeom prst="rightArrow">
            <a:avLst/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ectangle: Rounded Corners 3">
            <a:extLst>
              <a:ext uri="{FF2B5EF4-FFF2-40B4-BE49-F238E27FC236}">
                <a16:creationId xmlns:a16="http://schemas.microsoft.com/office/drawing/2014/main" id="{C6AD1A10-DCE7-FF95-89CF-189C89D2F0DF}"/>
              </a:ext>
            </a:extLst>
          </p:cNvPr>
          <p:cNvSpPr/>
          <p:nvPr/>
        </p:nvSpPr>
        <p:spPr>
          <a:xfrm>
            <a:off x="2899673" y="3780792"/>
            <a:ext cx="758560" cy="252000"/>
          </a:xfrm>
          <a:prstGeom prst="roundRect">
            <a:avLst/>
          </a:prstGeom>
          <a:solidFill>
            <a:srgbClr val="AEDFF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MOD(s)</a:t>
            </a:r>
          </a:p>
        </p:txBody>
      </p:sp>
      <p:sp>
        <p:nvSpPr>
          <p:cNvPr id="88" name="Rectangle: Rounded Corners 9">
            <a:extLst>
              <a:ext uri="{FF2B5EF4-FFF2-40B4-BE49-F238E27FC236}">
                <a16:creationId xmlns:a16="http://schemas.microsoft.com/office/drawing/2014/main" id="{E671D0C4-BB73-B198-FD31-F4A77F80DA03}"/>
              </a:ext>
            </a:extLst>
          </p:cNvPr>
          <p:cNvSpPr/>
          <p:nvPr/>
        </p:nvSpPr>
        <p:spPr>
          <a:xfrm>
            <a:off x="2607902" y="3339831"/>
            <a:ext cx="504000" cy="255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ENS</a:t>
            </a:r>
          </a:p>
        </p:txBody>
      </p:sp>
      <p:sp>
        <p:nvSpPr>
          <p:cNvPr id="89" name="Rectangle: Rounded Corners 9">
            <a:extLst>
              <a:ext uri="{FF2B5EF4-FFF2-40B4-BE49-F238E27FC236}">
                <a16:creationId xmlns:a16="http://schemas.microsoft.com/office/drawing/2014/main" id="{B625A66F-5C86-48D7-CF1C-4F59B5B14853}"/>
              </a:ext>
            </a:extLst>
          </p:cNvPr>
          <p:cNvSpPr/>
          <p:nvPr/>
        </p:nvSpPr>
        <p:spPr>
          <a:xfrm>
            <a:off x="3188525" y="3339831"/>
            <a:ext cx="504000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</a:t>
            </a:r>
          </a:p>
        </p:txBody>
      </p:sp>
      <p:sp>
        <p:nvSpPr>
          <p:cNvPr id="90" name="Rectangle: Rounded Corners 9">
            <a:extLst>
              <a:ext uri="{FF2B5EF4-FFF2-40B4-BE49-F238E27FC236}">
                <a16:creationId xmlns:a16="http://schemas.microsoft.com/office/drawing/2014/main" id="{1EC82C1A-F14A-5105-E8E5-9DF0B203F6E4}"/>
              </a:ext>
            </a:extLst>
          </p:cNvPr>
          <p:cNvSpPr/>
          <p:nvPr/>
        </p:nvSpPr>
        <p:spPr>
          <a:xfrm>
            <a:off x="2324224" y="3785364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DAS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07356DF-3B35-4900-336C-4614AB37B27E}"/>
              </a:ext>
            </a:extLst>
          </p:cNvPr>
          <p:cNvCxnSpPr>
            <a:cxnSpLocks/>
          </p:cNvCxnSpPr>
          <p:nvPr/>
        </p:nvCxnSpPr>
        <p:spPr>
          <a:xfrm>
            <a:off x="2999520" y="3595431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5E26453-B0CB-086D-2CA5-7C2BF01C4639}"/>
              </a:ext>
            </a:extLst>
          </p:cNvPr>
          <p:cNvCxnSpPr/>
          <p:nvPr/>
        </p:nvCxnSpPr>
        <p:spPr>
          <a:xfrm>
            <a:off x="3333605" y="3595431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5927C01-D265-C69D-F977-2B72DE83A47E}"/>
              </a:ext>
            </a:extLst>
          </p:cNvPr>
          <p:cNvCxnSpPr>
            <a:cxnSpLocks/>
            <a:stCxn id="90" idx="3"/>
            <a:endCxn id="87" idx="1"/>
          </p:cNvCxnSpPr>
          <p:nvPr/>
        </p:nvCxnSpPr>
        <p:spPr>
          <a:xfrm flipV="1">
            <a:off x="2757683" y="3906792"/>
            <a:ext cx="141990" cy="457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Cylinder 147">
            <a:extLst>
              <a:ext uri="{FF2B5EF4-FFF2-40B4-BE49-F238E27FC236}">
                <a16:creationId xmlns:a16="http://schemas.microsoft.com/office/drawing/2014/main" id="{7FFFB85A-3FC9-9D53-CAFD-2C27C53C00A5}"/>
              </a:ext>
            </a:extLst>
          </p:cNvPr>
          <p:cNvSpPr/>
          <p:nvPr/>
        </p:nvSpPr>
        <p:spPr>
          <a:xfrm>
            <a:off x="2282053" y="1433653"/>
            <a:ext cx="261650" cy="318407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Cylinder 147">
            <a:extLst>
              <a:ext uri="{FF2B5EF4-FFF2-40B4-BE49-F238E27FC236}">
                <a16:creationId xmlns:a16="http://schemas.microsoft.com/office/drawing/2014/main" id="{5C4C6FD2-F71D-48B3-D24D-B583CB3D04D3}"/>
              </a:ext>
            </a:extLst>
          </p:cNvPr>
          <p:cNvSpPr/>
          <p:nvPr/>
        </p:nvSpPr>
        <p:spPr>
          <a:xfrm>
            <a:off x="3870534" y="3417007"/>
            <a:ext cx="261650" cy="318407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: Diagonal Corners Rounded 7">
            <a:extLst>
              <a:ext uri="{FF2B5EF4-FFF2-40B4-BE49-F238E27FC236}">
                <a16:creationId xmlns:a16="http://schemas.microsoft.com/office/drawing/2014/main" id="{EC60571E-729A-57EB-4D3A-457D7ED5F082}"/>
              </a:ext>
            </a:extLst>
          </p:cNvPr>
          <p:cNvSpPr/>
          <p:nvPr/>
        </p:nvSpPr>
        <p:spPr>
          <a:xfrm>
            <a:off x="4680617" y="3027567"/>
            <a:ext cx="1107626" cy="1427707"/>
          </a:xfrm>
          <a:prstGeom prst="round2DiagRect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: Rounded Corners 9">
            <a:extLst>
              <a:ext uri="{FF2B5EF4-FFF2-40B4-BE49-F238E27FC236}">
                <a16:creationId xmlns:a16="http://schemas.microsoft.com/office/drawing/2014/main" id="{26E4263F-3397-775A-62CB-C3396E2ACBAF}"/>
              </a:ext>
            </a:extLst>
          </p:cNvPr>
          <p:cNvSpPr/>
          <p:nvPr/>
        </p:nvSpPr>
        <p:spPr>
          <a:xfrm>
            <a:off x="5006448" y="4147852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VAL</a:t>
            </a:r>
          </a:p>
        </p:txBody>
      </p:sp>
      <p:sp>
        <p:nvSpPr>
          <p:cNvPr id="103" name="Rectangle: Rounded Corners 9">
            <a:extLst>
              <a:ext uri="{FF2B5EF4-FFF2-40B4-BE49-F238E27FC236}">
                <a16:creationId xmlns:a16="http://schemas.microsoft.com/office/drawing/2014/main" id="{71FFD97A-1533-F1B2-C64F-4C6B1AD4BCD5}"/>
              </a:ext>
            </a:extLst>
          </p:cNvPr>
          <p:cNvSpPr/>
          <p:nvPr/>
        </p:nvSpPr>
        <p:spPr>
          <a:xfrm>
            <a:off x="4965223" y="3073083"/>
            <a:ext cx="519215" cy="395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VIS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Tools</a:t>
            </a:r>
          </a:p>
        </p:txBody>
      </p:sp>
      <p:sp>
        <p:nvSpPr>
          <p:cNvPr id="104" name="Cylinder 147">
            <a:extLst>
              <a:ext uri="{FF2B5EF4-FFF2-40B4-BE49-F238E27FC236}">
                <a16:creationId xmlns:a16="http://schemas.microsoft.com/office/drawing/2014/main" id="{15088106-A7B4-7E23-C53E-D21878804CDC}"/>
              </a:ext>
            </a:extLst>
          </p:cNvPr>
          <p:cNvSpPr/>
          <p:nvPr/>
        </p:nvSpPr>
        <p:spPr>
          <a:xfrm>
            <a:off x="4959835" y="3504642"/>
            <a:ext cx="519215" cy="532722"/>
          </a:xfrm>
          <a:prstGeom prst="can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Lake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: Rounded Corners 9">
            <a:extLst>
              <a:ext uri="{FF2B5EF4-FFF2-40B4-BE49-F238E27FC236}">
                <a16:creationId xmlns:a16="http://schemas.microsoft.com/office/drawing/2014/main" id="{8EBBDBF0-48D6-5BE9-18CD-7CE93CD56F1F}"/>
              </a:ext>
            </a:extLst>
          </p:cNvPr>
          <p:cNvSpPr/>
          <p:nvPr/>
        </p:nvSpPr>
        <p:spPr>
          <a:xfrm>
            <a:off x="6488568" y="1688255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VIS</a:t>
            </a:r>
          </a:p>
        </p:txBody>
      </p:sp>
      <p:sp>
        <p:nvSpPr>
          <p:cNvPr id="106" name="Rectangle: Rounded Corners 9">
            <a:extLst>
              <a:ext uri="{FF2B5EF4-FFF2-40B4-BE49-F238E27FC236}">
                <a16:creationId xmlns:a16="http://schemas.microsoft.com/office/drawing/2014/main" id="{EE16292F-EDBE-F61C-3F25-C9547359485A}"/>
              </a:ext>
            </a:extLst>
          </p:cNvPr>
          <p:cNvSpPr/>
          <p:nvPr/>
        </p:nvSpPr>
        <p:spPr>
          <a:xfrm>
            <a:off x="6418755" y="2172774"/>
            <a:ext cx="621192" cy="213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Tools</a:t>
            </a:r>
          </a:p>
        </p:txBody>
      </p:sp>
      <p:sp>
        <p:nvSpPr>
          <p:cNvPr id="108" name="Rectangle: Rounded Corners 9">
            <a:extLst>
              <a:ext uri="{FF2B5EF4-FFF2-40B4-BE49-F238E27FC236}">
                <a16:creationId xmlns:a16="http://schemas.microsoft.com/office/drawing/2014/main" id="{B9051426-761E-1697-7C24-D2D7157AA779}"/>
              </a:ext>
            </a:extLst>
          </p:cNvPr>
          <p:cNvSpPr/>
          <p:nvPr/>
        </p:nvSpPr>
        <p:spPr>
          <a:xfrm>
            <a:off x="6412313" y="3707602"/>
            <a:ext cx="621192" cy="213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+Tools</a:t>
            </a:r>
          </a:p>
        </p:txBody>
      </p:sp>
      <p:cxnSp>
        <p:nvCxnSpPr>
          <p:cNvPr id="110" name="Curved Connector 109">
            <a:extLst>
              <a:ext uri="{FF2B5EF4-FFF2-40B4-BE49-F238E27FC236}">
                <a16:creationId xmlns:a16="http://schemas.microsoft.com/office/drawing/2014/main" id="{42A5C576-D97D-69D1-B8EF-1119F4432517}"/>
              </a:ext>
            </a:extLst>
          </p:cNvPr>
          <p:cNvCxnSpPr>
            <a:cxnSpLocks/>
            <a:stCxn id="102" idx="3"/>
            <a:endCxn id="104" idx="4"/>
          </p:cNvCxnSpPr>
          <p:nvPr/>
        </p:nvCxnSpPr>
        <p:spPr>
          <a:xfrm flipV="1">
            <a:off x="5439907" y="3771003"/>
            <a:ext cx="39143" cy="502849"/>
          </a:xfrm>
          <a:prstGeom prst="curvedConnector3">
            <a:avLst>
              <a:gd name="adj1" fmla="val 684012"/>
            </a:avLst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Curved Connector 110">
            <a:extLst>
              <a:ext uri="{FF2B5EF4-FFF2-40B4-BE49-F238E27FC236}">
                <a16:creationId xmlns:a16="http://schemas.microsoft.com/office/drawing/2014/main" id="{A53B5E58-AA11-0EEC-8303-7B403168065B}"/>
              </a:ext>
            </a:extLst>
          </p:cNvPr>
          <p:cNvCxnSpPr>
            <a:cxnSpLocks/>
            <a:stCxn id="104" idx="4"/>
            <a:endCxn id="103" idx="3"/>
          </p:cNvCxnSpPr>
          <p:nvPr/>
        </p:nvCxnSpPr>
        <p:spPr>
          <a:xfrm flipV="1">
            <a:off x="5479050" y="3270692"/>
            <a:ext cx="5388" cy="500311"/>
          </a:xfrm>
          <a:prstGeom prst="curvedConnector3">
            <a:avLst>
              <a:gd name="adj1" fmla="val 4342762"/>
            </a:avLst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Arrow: Left-Right 19">
            <a:extLst>
              <a:ext uri="{FF2B5EF4-FFF2-40B4-BE49-F238E27FC236}">
                <a16:creationId xmlns:a16="http://schemas.microsoft.com/office/drawing/2014/main" id="{B10075B3-BE84-F7C7-6B2E-4785D7F921B7}"/>
              </a:ext>
            </a:extLst>
          </p:cNvPr>
          <p:cNvSpPr/>
          <p:nvPr/>
        </p:nvSpPr>
        <p:spPr>
          <a:xfrm>
            <a:off x="3658234" y="3849029"/>
            <a:ext cx="1310004" cy="144000"/>
          </a:xfrm>
          <a:prstGeom prst="leftRightArrow">
            <a:avLst/>
          </a:prstGeom>
          <a:solidFill>
            <a:srgbClr val="ABD3DB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Arrow: Left-Right 96">
            <a:extLst>
              <a:ext uri="{FF2B5EF4-FFF2-40B4-BE49-F238E27FC236}">
                <a16:creationId xmlns:a16="http://schemas.microsoft.com/office/drawing/2014/main" id="{5D84808E-5D8E-F68C-8DC6-E92460D58029}"/>
              </a:ext>
            </a:extLst>
          </p:cNvPr>
          <p:cNvSpPr/>
          <p:nvPr/>
        </p:nvSpPr>
        <p:spPr>
          <a:xfrm>
            <a:off x="5918203" y="3236413"/>
            <a:ext cx="303499" cy="144000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Arrow: Left-Right 98">
            <a:extLst>
              <a:ext uri="{FF2B5EF4-FFF2-40B4-BE49-F238E27FC236}">
                <a16:creationId xmlns:a16="http://schemas.microsoft.com/office/drawing/2014/main" id="{2583D3E2-AA67-2F0A-3A14-B84C0BBE41E7}"/>
              </a:ext>
            </a:extLst>
          </p:cNvPr>
          <p:cNvSpPr/>
          <p:nvPr/>
        </p:nvSpPr>
        <p:spPr>
          <a:xfrm>
            <a:off x="5795866" y="3691523"/>
            <a:ext cx="425836" cy="144000"/>
          </a:xfrm>
          <a:prstGeom prst="leftRightArrow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Arrow: Left-Right 97">
            <a:extLst>
              <a:ext uri="{FF2B5EF4-FFF2-40B4-BE49-F238E27FC236}">
                <a16:creationId xmlns:a16="http://schemas.microsoft.com/office/drawing/2014/main" id="{374FFD2A-2C14-AEE3-65B7-6FFCEFA99F6A}"/>
              </a:ext>
            </a:extLst>
          </p:cNvPr>
          <p:cNvSpPr/>
          <p:nvPr/>
        </p:nvSpPr>
        <p:spPr>
          <a:xfrm>
            <a:off x="5843465" y="3453961"/>
            <a:ext cx="394510" cy="144000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Arrow: Right 17">
            <a:extLst>
              <a:ext uri="{FF2B5EF4-FFF2-40B4-BE49-F238E27FC236}">
                <a16:creationId xmlns:a16="http://schemas.microsoft.com/office/drawing/2014/main" id="{E8C78549-06AA-5BDB-5CFB-EA53E688875B}"/>
              </a:ext>
            </a:extLst>
          </p:cNvPr>
          <p:cNvSpPr/>
          <p:nvPr/>
        </p:nvSpPr>
        <p:spPr>
          <a:xfrm>
            <a:off x="1429477" y="4218422"/>
            <a:ext cx="3240000" cy="144000"/>
          </a:xfrm>
          <a:prstGeom prst="rightArrow">
            <a:avLst/>
          </a:prstGeom>
          <a:solidFill>
            <a:srgbClr val="ABD3DB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4" name="Rectangle: Rounded Corners 158">
            <a:extLst>
              <a:ext uri="{FF2B5EF4-FFF2-40B4-BE49-F238E27FC236}">
                <a16:creationId xmlns:a16="http://schemas.microsoft.com/office/drawing/2014/main" id="{9FA14D84-D66D-2E1D-2F53-7985D4EBB023}"/>
              </a:ext>
            </a:extLst>
          </p:cNvPr>
          <p:cNvSpPr/>
          <p:nvPr/>
        </p:nvSpPr>
        <p:spPr>
          <a:xfrm>
            <a:off x="2042149" y="4956130"/>
            <a:ext cx="2120634" cy="873392"/>
          </a:xfrm>
          <a:prstGeom prst="roundRect">
            <a:avLst>
              <a:gd name="adj" fmla="val 1008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6" name="Arrow: Right 35">
            <a:extLst>
              <a:ext uri="{FF2B5EF4-FFF2-40B4-BE49-F238E27FC236}">
                <a16:creationId xmlns:a16="http://schemas.microsoft.com/office/drawing/2014/main" id="{AD4099B5-2C1A-D95E-6202-AB4296E18B40}"/>
              </a:ext>
            </a:extLst>
          </p:cNvPr>
          <p:cNvSpPr/>
          <p:nvPr/>
        </p:nvSpPr>
        <p:spPr>
          <a:xfrm>
            <a:off x="4162816" y="5522394"/>
            <a:ext cx="792824" cy="144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8" name="Rectangle: Rounded Corners 158">
            <a:extLst>
              <a:ext uri="{FF2B5EF4-FFF2-40B4-BE49-F238E27FC236}">
                <a16:creationId xmlns:a16="http://schemas.microsoft.com/office/drawing/2014/main" id="{B0CE2E7E-F10C-F05C-3929-0D9D7657F2A6}"/>
              </a:ext>
            </a:extLst>
          </p:cNvPr>
          <p:cNvSpPr/>
          <p:nvPr/>
        </p:nvSpPr>
        <p:spPr>
          <a:xfrm>
            <a:off x="2194549" y="5110603"/>
            <a:ext cx="2120634" cy="1022767"/>
          </a:xfrm>
          <a:prstGeom prst="roundRect">
            <a:avLst>
              <a:gd name="adj" fmla="val 10084"/>
            </a:avLst>
          </a:prstGeom>
          <a:solidFill>
            <a:srgbClr val="ABD3DB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0" name="Rectangle: Rounded Corners 3">
            <a:extLst>
              <a:ext uri="{FF2B5EF4-FFF2-40B4-BE49-F238E27FC236}">
                <a16:creationId xmlns:a16="http://schemas.microsoft.com/office/drawing/2014/main" id="{04B3F462-23A3-EB7D-6F6A-39758B9EBA9F}"/>
              </a:ext>
            </a:extLst>
          </p:cNvPr>
          <p:cNvSpPr/>
          <p:nvPr/>
        </p:nvSpPr>
        <p:spPr>
          <a:xfrm>
            <a:off x="2899673" y="5753598"/>
            <a:ext cx="758560" cy="252000"/>
          </a:xfrm>
          <a:prstGeom prst="roundRect">
            <a:avLst/>
          </a:prstGeom>
          <a:solidFill>
            <a:srgbClr val="AEDFF2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MOD(s)</a:t>
            </a:r>
          </a:p>
        </p:txBody>
      </p:sp>
      <p:sp>
        <p:nvSpPr>
          <p:cNvPr id="131" name="Rectangle: Rounded Corners 9">
            <a:extLst>
              <a:ext uri="{FF2B5EF4-FFF2-40B4-BE49-F238E27FC236}">
                <a16:creationId xmlns:a16="http://schemas.microsoft.com/office/drawing/2014/main" id="{14A88C16-AEF1-79F0-CB78-775C25AF24A9}"/>
              </a:ext>
            </a:extLst>
          </p:cNvPr>
          <p:cNvSpPr/>
          <p:nvPr/>
        </p:nvSpPr>
        <p:spPr>
          <a:xfrm>
            <a:off x="2618788" y="5312637"/>
            <a:ext cx="504000" cy="255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ENS</a:t>
            </a:r>
          </a:p>
        </p:txBody>
      </p:sp>
      <p:sp>
        <p:nvSpPr>
          <p:cNvPr id="132" name="Rectangle: Rounded Corners 9">
            <a:extLst>
              <a:ext uri="{FF2B5EF4-FFF2-40B4-BE49-F238E27FC236}">
                <a16:creationId xmlns:a16="http://schemas.microsoft.com/office/drawing/2014/main" id="{9C252246-B6A1-388A-72C7-FCF4D15B9015}"/>
              </a:ext>
            </a:extLst>
          </p:cNvPr>
          <p:cNvSpPr/>
          <p:nvPr/>
        </p:nvSpPr>
        <p:spPr>
          <a:xfrm>
            <a:off x="3199411" y="5312637"/>
            <a:ext cx="504000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COU</a:t>
            </a:r>
          </a:p>
        </p:txBody>
      </p:sp>
      <p:sp>
        <p:nvSpPr>
          <p:cNvPr id="133" name="Rectangle: Rounded Corners 9">
            <a:extLst>
              <a:ext uri="{FF2B5EF4-FFF2-40B4-BE49-F238E27FC236}">
                <a16:creationId xmlns:a16="http://schemas.microsoft.com/office/drawing/2014/main" id="{CB043FCA-0C52-33B7-1B3B-99ABA5331252}"/>
              </a:ext>
            </a:extLst>
          </p:cNvPr>
          <p:cNvSpPr/>
          <p:nvPr/>
        </p:nvSpPr>
        <p:spPr>
          <a:xfrm>
            <a:off x="2324224" y="5758170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DAS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A7756D8-11CD-8865-3C62-8B419BA3781D}"/>
              </a:ext>
            </a:extLst>
          </p:cNvPr>
          <p:cNvCxnSpPr>
            <a:cxnSpLocks/>
          </p:cNvCxnSpPr>
          <p:nvPr/>
        </p:nvCxnSpPr>
        <p:spPr>
          <a:xfrm>
            <a:off x="3010406" y="5568237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4604FF66-1EBB-007C-1223-61DFF2266020}"/>
              </a:ext>
            </a:extLst>
          </p:cNvPr>
          <p:cNvCxnSpPr/>
          <p:nvPr/>
        </p:nvCxnSpPr>
        <p:spPr>
          <a:xfrm>
            <a:off x="3344491" y="5568237"/>
            <a:ext cx="0" cy="1853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35EC36E9-A76E-5FEF-94F0-081C6D9EA472}"/>
              </a:ext>
            </a:extLst>
          </p:cNvPr>
          <p:cNvCxnSpPr>
            <a:cxnSpLocks/>
            <a:stCxn id="133" idx="3"/>
            <a:endCxn id="130" idx="1"/>
          </p:cNvCxnSpPr>
          <p:nvPr/>
        </p:nvCxnSpPr>
        <p:spPr>
          <a:xfrm flipV="1">
            <a:off x="2757683" y="5879598"/>
            <a:ext cx="141990" cy="457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9" name="Cylinder 147">
            <a:extLst>
              <a:ext uri="{FF2B5EF4-FFF2-40B4-BE49-F238E27FC236}">
                <a16:creationId xmlns:a16="http://schemas.microsoft.com/office/drawing/2014/main" id="{84E7E214-A9F1-C4AC-719F-045D33FE803E}"/>
              </a:ext>
            </a:extLst>
          </p:cNvPr>
          <p:cNvSpPr/>
          <p:nvPr/>
        </p:nvSpPr>
        <p:spPr>
          <a:xfrm>
            <a:off x="3870534" y="5356723"/>
            <a:ext cx="261650" cy="318407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: Rounded Corners 9">
            <a:extLst>
              <a:ext uri="{FF2B5EF4-FFF2-40B4-BE49-F238E27FC236}">
                <a16:creationId xmlns:a16="http://schemas.microsoft.com/office/drawing/2014/main" id="{68898AB8-22E2-0F18-CE82-3DC3E311699D}"/>
              </a:ext>
            </a:extLst>
          </p:cNvPr>
          <p:cNvSpPr/>
          <p:nvPr/>
        </p:nvSpPr>
        <p:spPr>
          <a:xfrm>
            <a:off x="5006448" y="6018779"/>
            <a:ext cx="433459" cy="25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VAL</a:t>
            </a:r>
          </a:p>
        </p:txBody>
      </p:sp>
      <p:sp>
        <p:nvSpPr>
          <p:cNvPr id="143" name="Cylinder 147">
            <a:extLst>
              <a:ext uri="{FF2B5EF4-FFF2-40B4-BE49-F238E27FC236}">
                <a16:creationId xmlns:a16="http://schemas.microsoft.com/office/drawing/2014/main" id="{8F100FB9-A44D-9725-52CF-487313F0A892}"/>
              </a:ext>
            </a:extLst>
          </p:cNvPr>
          <p:cNvSpPr/>
          <p:nvPr/>
        </p:nvSpPr>
        <p:spPr>
          <a:xfrm>
            <a:off x="4970087" y="5416109"/>
            <a:ext cx="519215" cy="532722"/>
          </a:xfrm>
          <a:prstGeom prst="can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Lake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5" name="Curved Connector 144">
            <a:extLst>
              <a:ext uri="{FF2B5EF4-FFF2-40B4-BE49-F238E27FC236}">
                <a16:creationId xmlns:a16="http://schemas.microsoft.com/office/drawing/2014/main" id="{0E55EF0B-F093-60F2-011F-3512E3EEC44B}"/>
              </a:ext>
            </a:extLst>
          </p:cNvPr>
          <p:cNvCxnSpPr>
            <a:cxnSpLocks/>
            <a:stCxn id="141" idx="3"/>
            <a:endCxn id="143" idx="4"/>
          </p:cNvCxnSpPr>
          <p:nvPr/>
        </p:nvCxnSpPr>
        <p:spPr>
          <a:xfrm flipV="1">
            <a:off x="5439907" y="5682470"/>
            <a:ext cx="49395" cy="462309"/>
          </a:xfrm>
          <a:prstGeom prst="curvedConnector3">
            <a:avLst>
              <a:gd name="adj1" fmla="val 562800"/>
            </a:avLst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Curved Connector 145">
            <a:extLst>
              <a:ext uri="{FF2B5EF4-FFF2-40B4-BE49-F238E27FC236}">
                <a16:creationId xmlns:a16="http://schemas.microsoft.com/office/drawing/2014/main" id="{DBC168A5-CF3B-5D04-553E-DDB9CE8C8793}"/>
              </a:ext>
            </a:extLst>
          </p:cNvPr>
          <p:cNvCxnSpPr>
            <a:cxnSpLocks/>
            <a:stCxn id="143" idx="4"/>
            <a:endCxn id="33" idx="3"/>
          </p:cNvCxnSpPr>
          <p:nvPr/>
        </p:nvCxnSpPr>
        <p:spPr>
          <a:xfrm flipV="1">
            <a:off x="5489302" y="5178527"/>
            <a:ext cx="9171" cy="503943"/>
          </a:xfrm>
          <a:prstGeom prst="curvedConnector3">
            <a:avLst>
              <a:gd name="adj1" fmla="val 2592640"/>
            </a:avLst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8" name="Arrow: Left-Right 96">
            <a:extLst>
              <a:ext uri="{FF2B5EF4-FFF2-40B4-BE49-F238E27FC236}">
                <a16:creationId xmlns:a16="http://schemas.microsoft.com/office/drawing/2014/main" id="{265A9342-6E62-FD3F-C939-E64867B9DB1D}"/>
              </a:ext>
            </a:extLst>
          </p:cNvPr>
          <p:cNvSpPr/>
          <p:nvPr/>
        </p:nvSpPr>
        <p:spPr>
          <a:xfrm>
            <a:off x="5918203" y="5296307"/>
            <a:ext cx="303499" cy="144000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Arrow: Left-Right 98">
            <a:extLst>
              <a:ext uri="{FF2B5EF4-FFF2-40B4-BE49-F238E27FC236}">
                <a16:creationId xmlns:a16="http://schemas.microsoft.com/office/drawing/2014/main" id="{17044226-1105-AE94-B922-87C93D84683A}"/>
              </a:ext>
            </a:extLst>
          </p:cNvPr>
          <p:cNvSpPr/>
          <p:nvPr/>
        </p:nvSpPr>
        <p:spPr>
          <a:xfrm>
            <a:off x="5795866" y="5751417"/>
            <a:ext cx="425836" cy="144000"/>
          </a:xfrm>
          <a:prstGeom prst="leftRightArrow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Arrow: Left-Right 97">
            <a:extLst>
              <a:ext uri="{FF2B5EF4-FFF2-40B4-BE49-F238E27FC236}">
                <a16:creationId xmlns:a16="http://schemas.microsoft.com/office/drawing/2014/main" id="{F25780F4-3CAD-04B8-C654-91662C7FADC4}"/>
              </a:ext>
            </a:extLst>
          </p:cNvPr>
          <p:cNvSpPr/>
          <p:nvPr/>
        </p:nvSpPr>
        <p:spPr>
          <a:xfrm>
            <a:off x="5843465" y="5513855"/>
            <a:ext cx="394510" cy="144000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Arrow: Right 194">
            <a:extLst>
              <a:ext uri="{FF2B5EF4-FFF2-40B4-BE49-F238E27FC236}">
                <a16:creationId xmlns:a16="http://schemas.microsoft.com/office/drawing/2014/main" id="{D75071D4-99C7-2D4E-5098-5B304EC88C3A}"/>
              </a:ext>
            </a:extLst>
          </p:cNvPr>
          <p:cNvSpPr/>
          <p:nvPr/>
        </p:nvSpPr>
        <p:spPr>
          <a:xfrm>
            <a:off x="1436919" y="5690194"/>
            <a:ext cx="233127" cy="144000"/>
          </a:xfrm>
          <a:prstGeom prst="rightArrow">
            <a:avLst/>
          </a:prstGeom>
          <a:solidFill>
            <a:srgbClr val="71B1D9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Arrow: Left-Right 115">
            <a:extLst>
              <a:ext uri="{FF2B5EF4-FFF2-40B4-BE49-F238E27FC236}">
                <a16:creationId xmlns:a16="http://schemas.microsoft.com/office/drawing/2014/main" id="{7766F979-CF99-E9CB-EAB2-798D955CCC2D}"/>
              </a:ext>
            </a:extLst>
          </p:cNvPr>
          <p:cNvSpPr/>
          <p:nvPr/>
        </p:nvSpPr>
        <p:spPr>
          <a:xfrm>
            <a:off x="7220972" y="3551760"/>
            <a:ext cx="468000" cy="1440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4" name="Arrow: Left-Right 115">
            <a:extLst>
              <a:ext uri="{FF2B5EF4-FFF2-40B4-BE49-F238E27FC236}">
                <a16:creationId xmlns:a16="http://schemas.microsoft.com/office/drawing/2014/main" id="{7C1C73F4-B97D-BF22-24C9-26A34058B7B2}"/>
              </a:ext>
            </a:extLst>
          </p:cNvPr>
          <p:cNvSpPr/>
          <p:nvPr/>
        </p:nvSpPr>
        <p:spPr>
          <a:xfrm>
            <a:off x="5911576" y="4193708"/>
            <a:ext cx="1800000" cy="1440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6" name="Trapezoid 49">
            <a:extLst>
              <a:ext uri="{FF2B5EF4-FFF2-40B4-BE49-F238E27FC236}">
                <a16:creationId xmlns:a16="http://schemas.microsoft.com/office/drawing/2014/main" id="{D4E700EC-4836-6807-0D27-8A83C0DDA4BD}"/>
              </a:ext>
            </a:extLst>
          </p:cNvPr>
          <p:cNvSpPr/>
          <p:nvPr/>
        </p:nvSpPr>
        <p:spPr>
          <a:xfrm rot="16200000">
            <a:off x="6194888" y="5112278"/>
            <a:ext cx="1080000" cy="972003"/>
          </a:xfrm>
          <a:prstGeom prst="trapezoid">
            <a:avLst>
              <a:gd name="adj" fmla="val 15171"/>
            </a:avLst>
          </a:prstGeom>
          <a:solidFill>
            <a:srgbClr val="F6F6D4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8" name="Rectangle: Rounded Corners 9">
            <a:extLst>
              <a:ext uri="{FF2B5EF4-FFF2-40B4-BE49-F238E27FC236}">
                <a16:creationId xmlns:a16="http://schemas.microsoft.com/office/drawing/2014/main" id="{933C9149-A310-58C2-602B-D98C4A257AA2}"/>
              </a:ext>
            </a:extLst>
          </p:cNvPr>
          <p:cNvSpPr/>
          <p:nvPr/>
        </p:nvSpPr>
        <p:spPr>
          <a:xfrm>
            <a:off x="6435690" y="5666837"/>
            <a:ext cx="621192" cy="213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+Tools</a:t>
            </a:r>
          </a:p>
        </p:txBody>
      </p:sp>
      <p:sp>
        <p:nvSpPr>
          <p:cNvPr id="169" name="Arrow: Left-Right 115">
            <a:extLst>
              <a:ext uri="{FF2B5EF4-FFF2-40B4-BE49-F238E27FC236}">
                <a16:creationId xmlns:a16="http://schemas.microsoft.com/office/drawing/2014/main" id="{0AADE047-1D4E-D4A1-38CB-F8647122BCF3}"/>
              </a:ext>
            </a:extLst>
          </p:cNvPr>
          <p:cNvSpPr/>
          <p:nvPr/>
        </p:nvSpPr>
        <p:spPr>
          <a:xfrm>
            <a:off x="5872396" y="6167443"/>
            <a:ext cx="1800000" cy="1440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Arrow: Left-Right 115">
            <a:extLst>
              <a:ext uri="{FF2B5EF4-FFF2-40B4-BE49-F238E27FC236}">
                <a16:creationId xmlns:a16="http://schemas.microsoft.com/office/drawing/2014/main" id="{D5987172-B2FF-8384-AA53-0E4F38D2F39C}"/>
              </a:ext>
            </a:extLst>
          </p:cNvPr>
          <p:cNvSpPr/>
          <p:nvPr/>
        </p:nvSpPr>
        <p:spPr>
          <a:xfrm>
            <a:off x="7247345" y="5522837"/>
            <a:ext cx="432000" cy="1440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FD22CF5-BDF0-4708-07BB-C6C833C4F6CF}"/>
              </a:ext>
            </a:extLst>
          </p:cNvPr>
          <p:cNvSpPr txBox="1"/>
          <p:nvPr/>
        </p:nvSpPr>
        <p:spPr>
          <a:xfrm>
            <a:off x="2204511" y="1210347"/>
            <a:ext cx="2128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Forecasting Engines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E586008-46C9-C8B2-32D5-2B6403E12214}"/>
              </a:ext>
            </a:extLst>
          </p:cNvPr>
          <p:cNvSpPr txBox="1"/>
          <p:nvPr/>
        </p:nvSpPr>
        <p:spPr>
          <a:xfrm>
            <a:off x="6243350" y="3260981"/>
            <a:ext cx="972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Users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73164ED-044A-98F9-CA3D-545B91AE5D83}"/>
              </a:ext>
            </a:extLst>
          </p:cNvPr>
          <p:cNvSpPr txBox="1"/>
          <p:nvPr/>
        </p:nvSpPr>
        <p:spPr>
          <a:xfrm>
            <a:off x="6244038" y="1111313"/>
            <a:ext cx="972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Users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1557BA4-4FEE-AAB1-1007-3B3B6D72B99E}"/>
              </a:ext>
            </a:extLst>
          </p:cNvPr>
          <p:cNvSpPr txBox="1"/>
          <p:nvPr/>
        </p:nvSpPr>
        <p:spPr>
          <a:xfrm>
            <a:off x="6273626" y="5230194"/>
            <a:ext cx="972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Users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4394DF5-6FFC-20ED-8611-BF9058CB24A2}"/>
              </a:ext>
            </a:extLst>
          </p:cNvPr>
          <p:cNvSpPr txBox="1"/>
          <p:nvPr/>
        </p:nvSpPr>
        <p:spPr>
          <a:xfrm>
            <a:off x="2150794" y="3090198"/>
            <a:ext cx="2157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Forecasting Engines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DDD37D5-7B3D-2060-9CDF-9D1F7A80F289}"/>
              </a:ext>
            </a:extLst>
          </p:cNvPr>
          <p:cNvSpPr txBox="1"/>
          <p:nvPr/>
        </p:nvSpPr>
        <p:spPr>
          <a:xfrm rot="16200000">
            <a:off x="4396128" y="3328117"/>
            <a:ext cx="857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Twin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DDC9205-B743-4463-0666-961CC72C6673}"/>
              </a:ext>
            </a:extLst>
          </p:cNvPr>
          <p:cNvSpPr txBox="1"/>
          <p:nvPr/>
        </p:nvSpPr>
        <p:spPr>
          <a:xfrm>
            <a:off x="4199608" y="4955532"/>
            <a:ext cx="857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Twin</a:t>
            </a:r>
          </a:p>
        </p:txBody>
      </p:sp>
      <p:sp>
        <p:nvSpPr>
          <p:cNvPr id="185" name="Rectangle: Rounded Corners 17">
            <a:extLst>
              <a:ext uri="{FF2B5EF4-FFF2-40B4-BE49-F238E27FC236}">
                <a16:creationId xmlns:a16="http://schemas.microsoft.com/office/drawing/2014/main" id="{DE0FA161-7E68-955A-1BE4-B70849FFF960}"/>
              </a:ext>
            </a:extLst>
          </p:cNvPr>
          <p:cNvSpPr/>
          <p:nvPr/>
        </p:nvSpPr>
        <p:spPr>
          <a:xfrm>
            <a:off x="505603" y="1389399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</a:p>
        </p:txBody>
      </p:sp>
      <p:sp>
        <p:nvSpPr>
          <p:cNvPr id="186" name="Rectangle: Rounded Corners 19">
            <a:extLst>
              <a:ext uri="{FF2B5EF4-FFF2-40B4-BE49-F238E27FC236}">
                <a16:creationId xmlns:a16="http://schemas.microsoft.com/office/drawing/2014/main" id="{26087714-4723-F572-C21B-50160B0AFC70}"/>
              </a:ext>
            </a:extLst>
          </p:cNvPr>
          <p:cNvSpPr/>
          <p:nvPr/>
        </p:nvSpPr>
        <p:spPr>
          <a:xfrm>
            <a:off x="897843" y="1537272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</a:p>
        </p:txBody>
      </p:sp>
      <p:sp>
        <p:nvSpPr>
          <p:cNvPr id="187" name="Rectangle: Rounded Corners 21">
            <a:extLst>
              <a:ext uri="{FF2B5EF4-FFF2-40B4-BE49-F238E27FC236}">
                <a16:creationId xmlns:a16="http://schemas.microsoft.com/office/drawing/2014/main" id="{F85B808A-10B8-F931-1A61-D937F5E4B1F1}"/>
              </a:ext>
            </a:extLst>
          </p:cNvPr>
          <p:cNvSpPr/>
          <p:nvPr/>
        </p:nvSpPr>
        <p:spPr>
          <a:xfrm>
            <a:off x="520382" y="1734292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</a:t>
            </a:r>
          </a:p>
        </p:txBody>
      </p:sp>
      <p:sp>
        <p:nvSpPr>
          <p:cNvPr id="188" name="Rectangle: Rounded Corners 23">
            <a:extLst>
              <a:ext uri="{FF2B5EF4-FFF2-40B4-BE49-F238E27FC236}">
                <a16:creationId xmlns:a16="http://schemas.microsoft.com/office/drawing/2014/main" id="{BAD03655-87A6-323A-75CC-638D15815DE5}"/>
              </a:ext>
            </a:extLst>
          </p:cNvPr>
          <p:cNvSpPr/>
          <p:nvPr/>
        </p:nvSpPr>
        <p:spPr>
          <a:xfrm>
            <a:off x="869780" y="1893001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</a:t>
            </a:r>
          </a:p>
        </p:txBody>
      </p:sp>
      <p:sp>
        <p:nvSpPr>
          <p:cNvPr id="189" name="Rectangle: Rounded Corners 52">
            <a:extLst>
              <a:ext uri="{FF2B5EF4-FFF2-40B4-BE49-F238E27FC236}">
                <a16:creationId xmlns:a16="http://schemas.microsoft.com/office/drawing/2014/main" id="{5D146E8D-DB4D-CC75-42CF-EC966828BE65}"/>
              </a:ext>
            </a:extLst>
          </p:cNvPr>
          <p:cNvSpPr/>
          <p:nvPr/>
        </p:nvSpPr>
        <p:spPr>
          <a:xfrm>
            <a:off x="613166" y="2130943"/>
            <a:ext cx="540000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Bathy</a:t>
            </a:r>
          </a:p>
        </p:txBody>
      </p:sp>
      <p:sp>
        <p:nvSpPr>
          <p:cNvPr id="190" name="Trapezoid 25">
            <a:extLst>
              <a:ext uri="{FF2B5EF4-FFF2-40B4-BE49-F238E27FC236}">
                <a16:creationId xmlns:a16="http://schemas.microsoft.com/office/drawing/2014/main" id="{32EF9952-BDBD-55C7-61C6-FF42C4FEE63D}"/>
              </a:ext>
            </a:extLst>
          </p:cNvPr>
          <p:cNvSpPr/>
          <p:nvPr/>
        </p:nvSpPr>
        <p:spPr>
          <a:xfrm rot="5400000">
            <a:off x="88895" y="3239308"/>
            <a:ext cx="1691840" cy="972004"/>
          </a:xfrm>
          <a:prstGeom prst="trapezoid">
            <a:avLst/>
          </a:prstGeom>
          <a:solidFill>
            <a:srgbClr val="FFD3C4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2" name="Rectangle: Rounded Corners 17">
            <a:extLst>
              <a:ext uri="{FF2B5EF4-FFF2-40B4-BE49-F238E27FC236}">
                <a16:creationId xmlns:a16="http://schemas.microsoft.com/office/drawing/2014/main" id="{DDC45B5E-C706-F1AD-2AAD-D370D773CEED}"/>
              </a:ext>
            </a:extLst>
          </p:cNvPr>
          <p:cNvSpPr/>
          <p:nvPr/>
        </p:nvSpPr>
        <p:spPr>
          <a:xfrm>
            <a:off x="508341" y="3225484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</a:p>
        </p:txBody>
      </p:sp>
      <p:sp>
        <p:nvSpPr>
          <p:cNvPr id="193" name="Rectangle: Rounded Corners 19">
            <a:extLst>
              <a:ext uri="{FF2B5EF4-FFF2-40B4-BE49-F238E27FC236}">
                <a16:creationId xmlns:a16="http://schemas.microsoft.com/office/drawing/2014/main" id="{E1319FCA-E700-65A2-5B4C-874FE7E163D3}"/>
              </a:ext>
            </a:extLst>
          </p:cNvPr>
          <p:cNvSpPr/>
          <p:nvPr/>
        </p:nvSpPr>
        <p:spPr>
          <a:xfrm>
            <a:off x="900581" y="3373357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</a:p>
        </p:txBody>
      </p:sp>
      <p:sp>
        <p:nvSpPr>
          <p:cNvPr id="194" name="Rectangle: Rounded Corners 21">
            <a:extLst>
              <a:ext uri="{FF2B5EF4-FFF2-40B4-BE49-F238E27FC236}">
                <a16:creationId xmlns:a16="http://schemas.microsoft.com/office/drawing/2014/main" id="{C4D13302-B2F4-520A-149D-7A1005E8EC1B}"/>
              </a:ext>
            </a:extLst>
          </p:cNvPr>
          <p:cNvSpPr/>
          <p:nvPr/>
        </p:nvSpPr>
        <p:spPr>
          <a:xfrm>
            <a:off x="523120" y="3570377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</a:t>
            </a:r>
          </a:p>
        </p:txBody>
      </p:sp>
      <p:sp>
        <p:nvSpPr>
          <p:cNvPr id="195" name="Rectangle: Rounded Corners 23">
            <a:extLst>
              <a:ext uri="{FF2B5EF4-FFF2-40B4-BE49-F238E27FC236}">
                <a16:creationId xmlns:a16="http://schemas.microsoft.com/office/drawing/2014/main" id="{FC53485D-456C-BB72-2390-7E8C1D0BF4C5}"/>
              </a:ext>
            </a:extLst>
          </p:cNvPr>
          <p:cNvSpPr/>
          <p:nvPr/>
        </p:nvSpPr>
        <p:spPr>
          <a:xfrm>
            <a:off x="872518" y="3729086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</a:t>
            </a:r>
          </a:p>
        </p:txBody>
      </p:sp>
      <p:sp>
        <p:nvSpPr>
          <p:cNvPr id="196" name="Rectangle: Rounded Corners 52">
            <a:extLst>
              <a:ext uri="{FF2B5EF4-FFF2-40B4-BE49-F238E27FC236}">
                <a16:creationId xmlns:a16="http://schemas.microsoft.com/office/drawing/2014/main" id="{B730C702-5A93-7993-EA24-81C4F3D5F2FB}"/>
              </a:ext>
            </a:extLst>
          </p:cNvPr>
          <p:cNvSpPr/>
          <p:nvPr/>
        </p:nvSpPr>
        <p:spPr>
          <a:xfrm>
            <a:off x="615904" y="3967028"/>
            <a:ext cx="540000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Bathy</a:t>
            </a:r>
          </a:p>
        </p:txBody>
      </p:sp>
      <p:sp>
        <p:nvSpPr>
          <p:cNvPr id="197" name="Trapezoid 25">
            <a:extLst>
              <a:ext uri="{FF2B5EF4-FFF2-40B4-BE49-F238E27FC236}">
                <a16:creationId xmlns:a16="http://schemas.microsoft.com/office/drawing/2014/main" id="{DE73B585-496E-23DF-C71B-851F993D23D8}"/>
              </a:ext>
            </a:extLst>
          </p:cNvPr>
          <p:cNvSpPr/>
          <p:nvPr/>
        </p:nvSpPr>
        <p:spPr>
          <a:xfrm rot="5400000">
            <a:off x="101930" y="5072015"/>
            <a:ext cx="1691840" cy="972004"/>
          </a:xfrm>
          <a:prstGeom prst="trapezoid">
            <a:avLst/>
          </a:prstGeom>
          <a:solidFill>
            <a:srgbClr val="FFD3C4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9" name="Rectangle: Rounded Corners 17">
            <a:extLst>
              <a:ext uri="{FF2B5EF4-FFF2-40B4-BE49-F238E27FC236}">
                <a16:creationId xmlns:a16="http://schemas.microsoft.com/office/drawing/2014/main" id="{A1755E77-2556-960A-AD49-22D3DE614E9C}"/>
              </a:ext>
            </a:extLst>
          </p:cNvPr>
          <p:cNvSpPr/>
          <p:nvPr/>
        </p:nvSpPr>
        <p:spPr>
          <a:xfrm>
            <a:off x="521376" y="5058191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</a:t>
            </a:r>
          </a:p>
        </p:txBody>
      </p:sp>
      <p:sp>
        <p:nvSpPr>
          <p:cNvPr id="200" name="Rectangle: Rounded Corners 19">
            <a:extLst>
              <a:ext uri="{FF2B5EF4-FFF2-40B4-BE49-F238E27FC236}">
                <a16:creationId xmlns:a16="http://schemas.microsoft.com/office/drawing/2014/main" id="{D228020A-EDB9-CEBC-5CEA-CA71E392A149}"/>
              </a:ext>
            </a:extLst>
          </p:cNvPr>
          <p:cNvSpPr/>
          <p:nvPr/>
        </p:nvSpPr>
        <p:spPr>
          <a:xfrm>
            <a:off x="913616" y="5206064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</a:p>
        </p:txBody>
      </p:sp>
      <p:sp>
        <p:nvSpPr>
          <p:cNvPr id="201" name="Rectangle: Rounded Corners 21">
            <a:extLst>
              <a:ext uri="{FF2B5EF4-FFF2-40B4-BE49-F238E27FC236}">
                <a16:creationId xmlns:a16="http://schemas.microsoft.com/office/drawing/2014/main" id="{48F18B7A-20ED-3239-43CC-A14493B8B2C4}"/>
              </a:ext>
            </a:extLst>
          </p:cNvPr>
          <p:cNvSpPr/>
          <p:nvPr/>
        </p:nvSpPr>
        <p:spPr>
          <a:xfrm>
            <a:off x="536155" y="5403084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</a:t>
            </a:r>
          </a:p>
        </p:txBody>
      </p:sp>
      <p:sp>
        <p:nvSpPr>
          <p:cNvPr id="202" name="Rectangle: Rounded Corners 23">
            <a:extLst>
              <a:ext uri="{FF2B5EF4-FFF2-40B4-BE49-F238E27FC236}">
                <a16:creationId xmlns:a16="http://schemas.microsoft.com/office/drawing/2014/main" id="{7B3A3CD0-3F40-0197-7740-CDFC4E961F97}"/>
              </a:ext>
            </a:extLst>
          </p:cNvPr>
          <p:cNvSpPr/>
          <p:nvPr/>
        </p:nvSpPr>
        <p:spPr>
          <a:xfrm>
            <a:off x="885553" y="5561793"/>
            <a:ext cx="502932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</a:t>
            </a:r>
          </a:p>
        </p:txBody>
      </p:sp>
      <p:sp>
        <p:nvSpPr>
          <p:cNvPr id="203" name="Rectangle: Rounded Corners 52">
            <a:extLst>
              <a:ext uri="{FF2B5EF4-FFF2-40B4-BE49-F238E27FC236}">
                <a16:creationId xmlns:a16="http://schemas.microsoft.com/office/drawing/2014/main" id="{5E584C8E-7F0C-217A-A888-6E648ED2712F}"/>
              </a:ext>
            </a:extLst>
          </p:cNvPr>
          <p:cNvSpPr/>
          <p:nvPr/>
        </p:nvSpPr>
        <p:spPr>
          <a:xfrm>
            <a:off x="628939" y="5799735"/>
            <a:ext cx="540000" cy="252000"/>
          </a:xfrm>
          <a:prstGeom prst="roundRect">
            <a:avLst/>
          </a:prstGeom>
          <a:solidFill>
            <a:srgbClr val="FFF0EB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Bathy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445FFB3-E8E7-2825-122D-479FE8C12C3E}"/>
              </a:ext>
            </a:extLst>
          </p:cNvPr>
          <p:cNvSpPr txBox="1"/>
          <p:nvPr/>
        </p:nvSpPr>
        <p:spPr>
          <a:xfrm>
            <a:off x="7434097" y="1688651"/>
            <a:ext cx="972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027C24F-5904-E2AF-E42A-6595F2948D7E}"/>
              </a:ext>
            </a:extLst>
          </p:cNvPr>
          <p:cNvSpPr txBox="1"/>
          <p:nvPr/>
        </p:nvSpPr>
        <p:spPr>
          <a:xfrm>
            <a:off x="7434097" y="3831330"/>
            <a:ext cx="972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7BEF1F4-1813-6BD1-479A-9CF140D3B84C}"/>
              </a:ext>
            </a:extLst>
          </p:cNvPr>
          <p:cNvSpPr txBox="1"/>
          <p:nvPr/>
        </p:nvSpPr>
        <p:spPr>
          <a:xfrm>
            <a:off x="7454972" y="5825720"/>
            <a:ext cx="972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000" b="1" kern="1200" spc="0" normalizeH="0" baseline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</a:p>
        </p:txBody>
      </p:sp>
      <p:sp>
        <p:nvSpPr>
          <p:cNvPr id="215" name="Arrow: Left-Right 19">
            <a:extLst>
              <a:ext uri="{FF2B5EF4-FFF2-40B4-BE49-F238E27FC236}">
                <a16:creationId xmlns:a16="http://schemas.microsoft.com/office/drawing/2014/main" id="{73E2AC49-C8CF-76A0-8A27-950E48B9B8CD}"/>
              </a:ext>
            </a:extLst>
          </p:cNvPr>
          <p:cNvSpPr/>
          <p:nvPr/>
        </p:nvSpPr>
        <p:spPr>
          <a:xfrm>
            <a:off x="3669254" y="5793263"/>
            <a:ext cx="1310004" cy="144000"/>
          </a:xfrm>
          <a:prstGeom prst="leftRightArrow">
            <a:avLst/>
          </a:prstGeom>
          <a:solidFill>
            <a:srgbClr val="ABD3DB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765F04FE-635A-EFE1-FBB9-2B30D4687B9E}"/>
              </a:ext>
            </a:extLst>
          </p:cNvPr>
          <p:cNvSpPr txBox="1"/>
          <p:nvPr/>
        </p:nvSpPr>
        <p:spPr>
          <a:xfrm>
            <a:off x="2175757" y="5061080"/>
            <a:ext cx="2157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Forecasting Engines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E0A9F-FE62-5852-1469-AD881A517EDD}"/>
              </a:ext>
            </a:extLst>
          </p:cNvPr>
          <p:cNvSpPr txBox="1"/>
          <p:nvPr/>
        </p:nvSpPr>
        <p:spPr>
          <a:xfrm>
            <a:off x="9034591" y="1199693"/>
            <a:ext cx="2056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OceanPrediction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8F515-8A23-DEB6-0869-142890B7472B}"/>
              </a:ext>
            </a:extLst>
          </p:cNvPr>
          <p:cNvSpPr txBox="1"/>
          <p:nvPr/>
        </p:nvSpPr>
        <p:spPr>
          <a:xfrm>
            <a:off x="9034590" y="2993311"/>
            <a:ext cx="2029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OceanPrediction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A8C3A-01B7-7651-EFDC-ABE2889D6B35}"/>
              </a:ext>
            </a:extLst>
          </p:cNvPr>
          <p:cNvSpPr txBox="1"/>
          <p:nvPr/>
        </p:nvSpPr>
        <p:spPr>
          <a:xfrm>
            <a:off x="9034590" y="5085556"/>
            <a:ext cx="2029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OceanPrediction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B82CD-85D8-DA59-6220-07A84FDA5835}"/>
              </a:ext>
            </a:extLst>
          </p:cNvPr>
          <p:cNvSpPr txBox="1"/>
          <p:nvPr/>
        </p:nvSpPr>
        <p:spPr>
          <a:xfrm>
            <a:off x="8723863" y="1789992"/>
            <a:ext cx="265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digital Twin; interoperable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AC683-8C0D-019B-A408-93C5C4A2E8BE}"/>
              </a:ext>
            </a:extLst>
          </p:cNvPr>
          <p:cNvSpPr txBox="1"/>
          <p:nvPr/>
        </p:nvSpPr>
        <p:spPr>
          <a:xfrm>
            <a:off x="8565775" y="3578085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Twin to facilitate interoperability and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25194-3515-5D7A-8C9C-C11720CCB12B}"/>
              </a:ext>
            </a:extLst>
          </p:cNvPr>
          <p:cNvSpPr txBox="1"/>
          <p:nvPr/>
        </p:nvSpPr>
        <p:spPr>
          <a:xfrm>
            <a:off x="8530430" y="5657752"/>
            <a:ext cx="284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Digital Twin</a:t>
            </a:r>
          </a:p>
        </p:txBody>
      </p:sp>
      <p:sp>
        <p:nvSpPr>
          <p:cNvPr id="33" name="Rectangle: Rounded Corners 9">
            <a:extLst>
              <a:ext uri="{FF2B5EF4-FFF2-40B4-BE49-F238E27FC236}">
                <a16:creationId xmlns:a16="http://schemas.microsoft.com/office/drawing/2014/main" id="{5915DCEE-4D86-998D-8A6C-207338369A34}"/>
              </a:ext>
            </a:extLst>
          </p:cNvPr>
          <p:cNvSpPr/>
          <p:nvPr/>
        </p:nvSpPr>
        <p:spPr>
          <a:xfrm>
            <a:off x="4979258" y="4980918"/>
            <a:ext cx="519215" cy="395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VIS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415738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88">
            <a:extLst>
              <a:ext uri="{FF2B5EF4-FFF2-40B4-BE49-F238E27FC236}">
                <a16:creationId xmlns:a16="http://schemas.microsoft.com/office/drawing/2014/main" id="{CD4AD9DD-0A79-1A79-1D17-68676691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3" y="870330"/>
            <a:ext cx="11210437" cy="57250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3692A-99DD-4883-89CA-5BB46769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1E264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558BA-EBDB-1F5C-85EF-71CE3E1D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950" y="0"/>
            <a:ext cx="10226050" cy="640312"/>
          </a:xfrm>
        </p:spPr>
        <p:txBody>
          <a:bodyPr>
            <a:noAutofit/>
          </a:bodyPr>
          <a:lstStyle/>
          <a:p>
            <a:r>
              <a:rPr lang="en-US" sz="2000"/>
              <a:t>Wiring diagrams to define in detail architectures A to C based on tools and data standards: one </a:t>
            </a:r>
            <a:r>
              <a:rPr lang="en-US" sz="2000" u="sng"/>
              <a:t>example</a:t>
            </a:r>
            <a:r>
              <a:rPr lang="en-US" sz="2000"/>
              <a:t> (upstream observations data access)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12178-79EB-453D-1C16-AC0FA59DE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5300" y="6595416"/>
            <a:ext cx="3860800" cy="26258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</p:spTree>
    <p:extLst>
      <p:ext uri="{BB962C8B-B14F-4D97-AF65-F5344CB8AC3E}">
        <p14:creationId xmlns:p14="http://schemas.microsoft.com/office/powerpoint/2010/main" val="39131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1DEAB-F67B-3144-3FA5-5FAD8C36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33B8D1-95E9-B3D3-B620-B82CC934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C23D3-C1F9-D57E-5E7A-741DDE572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mercator-ocean.eu</a:t>
            </a:r>
          </a:p>
        </p:txBody>
      </p:sp>
      <p:sp>
        <p:nvSpPr>
          <p:cNvPr id="58" name="Google Shape;755;p30">
            <a:extLst>
              <a:ext uri="{FF2B5EF4-FFF2-40B4-BE49-F238E27FC236}">
                <a16:creationId xmlns:a16="http://schemas.microsoft.com/office/drawing/2014/main" id="{87749614-820C-E2FC-D243-F83B4CADF68C}"/>
              </a:ext>
            </a:extLst>
          </p:cNvPr>
          <p:cNvSpPr/>
          <p:nvPr/>
        </p:nvSpPr>
        <p:spPr>
          <a:xfrm>
            <a:off x="5565886" y="1652034"/>
            <a:ext cx="5677507" cy="484212"/>
          </a:xfrm>
          <a:prstGeom prst="roundRect">
            <a:avLst>
              <a:gd name="adj" fmla="val 50000"/>
            </a:avLst>
          </a:prstGeom>
          <a:solidFill>
            <a:srgbClr val="EC6E2A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#1: </a:t>
            </a:r>
            <a:r>
              <a:rPr lang="en" sz="18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Operationality</a:t>
            </a:r>
            <a:endParaRPr sz="18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3" name="Google Shape;755;p30">
            <a:extLst>
              <a:ext uri="{FF2B5EF4-FFF2-40B4-BE49-F238E27FC236}">
                <a16:creationId xmlns:a16="http://schemas.microsoft.com/office/drawing/2014/main" id="{3BF19CB8-9B7B-6CDC-1B68-471A6E5D5153}"/>
              </a:ext>
            </a:extLst>
          </p:cNvPr>
          <p:cNvSpPr/>
          <p:nvPr/>
        </p:nvSpPr>
        <p:spPr>
          <a:xfrm>
            <a:off x="5570760" y="2405553"/>
            <a:ext cx="5677507" cy="484212"/>
          </a:xfrm>
          <a:prstGeom prst="roundRect">
            <a:avLst>
              <a:gd name="adj" fmla="val 50000"/>
            </a:avLst>
          </a:prstGeom>
          <a:solidFill>
            <a:srgbClr val="62B34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#2: </a:t>
            </a:r>
            <a:r>
              <a:rPr lang="en" sz="18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System Validation</a:t>
            </a:r>
            <a:endParaRPr sz="18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6" name="Google Shape;755;p30">
            <a:extLst>
              <a:ext uri="{FF2B5EF4-FFF2-40B4-BE49-F238E27FC236}">
                <a16:creationId xmlns:a16="http://schemas.microsoft.com/office/drawing/2014/main" id="{F16CEC76-2465-D091-6C0F-A81C39525971}"/>
              </a:ext>
            </a:extLst>
          </p:cNvPr>
          <p:cNvSpPr/>
          <p:nvPr/>
        </p:nvSpPr>
        <p:spPr>
          <a:xfrm>
            <a:off x="5565886" y="3134918"/>
            <a:ext cx="5677507" cy="484212"/>
          </a:xfrm>
          <a:prstGeom prst="roundRect">
            <a:avLst>
              <a:gd name="adj" fmla="val 50000"/>
            </a:avLst>
          </a:prstGeom>
          <a:solidFill>
            <a:srgbClr val="007EB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#3: </a:t>
            </a:r>
            <a:r>
              <a:rPr lang="en" sz="18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Product Dissemination</a:t>
            </a:r>
            <a:endParaRPr sz="18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F50C7FA8-7C39-55AA-CFA7-83E73C1D69A9}"/>
              </a:ext>
            </a:extLst>
          </p:cNvPr>
          <p:cNvSpPr txBox="1">
            <a:spLocks/>
          </p:cNvSpPr>
          <p:nvPr/>
        </p:nvSpPr>
        <p:spPr>
          <a:xfrm>
            <a:off x="2792448" y="11561"/>
            <a:ext cx="8268377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Operational Readiness Levels (ORL)</a:t>
            </a:r>
            <a:endParaRPr lang="en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79EDA3-9A8B-0E7B-7950-8E62478E99F9}"/>
              </a:ext>
            </a:extLst>
          </p:cNvPr>
          <p:cNvGrpSpPr/>
          <p:nvPr/>
        </p:nvGrpSpPr>
        <p:grpSpPr>
          <a:xfrm>
            <a:off x="918714" y="767948"/>
            <a:ext cx="4048879" cy="3849104"/>
            <a:chOff x="550540" y="863329"/>
            <a:chExt cx="5218066" cy="4970770"/>
          </a:xfrm>
        </p:grpSpPr>
        <p:sp>
          <p:nvSpPr>
            <p:cNvPr id="51" name="Google Shape;734;p30">
              <a:extLst>
                <a:ext uri="{FF2B5EF4-FFF2-40B4-BE49-F238E27FC236}">
                  <a16:creationId xmlns:a16="http://schemas.microsoft.com/office/drawing/2014/main" id="{4819DAC7-E48B-6D8F-B049-D9D8B8F56844}"/>
                </a:ext>
              </a:extLst>
            </p:cNvPr>
            <p:cNvSpPr/>
            <p:nvPr/>
          </p:nvSpPr>
          <p:spPr>
            <a:xfrm>
              <a:off x="944192" y="1477147"/>
              <a:ext cx="4275664" cy="4275664"/>
            </a:xfrm>
            <a:prstGeom prst="donut">
              <a:avLst>
                <a:gd name="adj" fmla="val 9892"/>
              </a:avLst>
            </a:prstGeom>
            <a:no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Google Shape;734;p30">
              <a:extLst>
                <a:ext uri="{FF2B5EF4-FFF2-40B4-BE49-F238E27FC236}">
                  <a16:creationId xmlns:a16="http://schemas.microsoft.com/office/drawing/2014/main" id="{215140C4-6F26-11D0-5948-4750C3484237}"/>
                </a:ext>
              </a:extLst>
            </p:cNvPr>
            <p:cNvSpPr/>
            <p:nvPr/>
          </p:nvSpPr>
          <p:spPr>
            <a:xfrm>
              <a:off x="1607618" y="2161407"/>
              <a:ext cx="2968101" cy="2968101"/>
            </a:xfrm>
            <a:prstGeom prst="donut">
              <a:avLst>
                <a:gd name="adj" fmla="val 13191"/>
              </a:avLst>
            </a:prstGeom>
            <a:no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Google Shape;734;p30">
              <a:extLst>
                <a:ext uri="{FF2B5EF4-FFF2-40B4-BE49-F238E27FC236}">
                  <a16:creationId xmlns:a16="http://schemas.microsoft.com/office/drawing/2014/main" id="{671A0A30-597C-B710-711C-1D1E38091C91}"/>
                </a:ext>
              </a:extLst>
            </p:cNvPr>
            <p:cNvSpPr/>
            <p:nvPr/>
          </p:nvSpPr>
          <p:spPr>
            <a:xfrm>
              <a:off x="2228945" y="2770690"/>
              <a:ext cx="1724912" cy="1724912"/>
            </a:xfrm>
            <a:prstGeom prst="donut">
              <a:avLst>
                <a:gd name="adj" fmla="val 19352"/>
              </a:avLst>
            </a:prstGeom>
            <a:no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Google Shape;740;p30">
              <a:extLst>
                <a:ext uri="{FF2B5EF4-FFF2-40B4-BE49-F238E27FC236}">
                  <a16:creationId xmlns:a16="http://schemas.microsoft.com/office/drawing/2014/main" id="{2FEACA16-CD10-43DC-F5C2-CF325EDC98C7}"/>
                </a:ext>
              </a:extLst>
            </p:cNvPr>
            <p:cNvSpPr/>
            <p:nvPr/>
          </p:nvSpPr>
          <p:spPr>
            <a:xfrm rot="17693995">
              <a:off x="951670" y="1488116"/>
              <a:ext cx="4259496" cy="4259496"/>
            </a:xfrm>
            <a:prstGeom prst="blockArc">
              <a:avLst>
                <a:gd name="adj1" fmla="val 20122427"/>
                <a:gd name="adj2" fmla="val 13648656"/>
                <a:gd name="adj3" fmla="val 10118"/>
              </a:avLst>
            </a:prstGeom>
            <a:solidFill>
              <a:srgbClr val="EC6E2A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Google Shape;740;p30">
              <a:extLst>
                <a:ext uri="{FF2B5EF4-FFF2-40B4-BE49-F238E27FC236}">
                  <a16:creationId xmlns:a16="http://schemas.microsoft.com/office/drawing/2014/main" id="{E79BD82E-EFC8-E07D-18AB-E54C8AADECB8}"/>
                </a:ext>
              </a:extLst>
            </p:cNvPr>
            <p:cNvSpPr/>
            <p:nvPr/>
          </p:nvSpPr>
          <p:spPr>
            <a:xfrm rot="17693995">
              <a:off x="1597088" y="2147033"/>
              <a:ext cx="2977889" cy="2977889"/>
            </a:xfrm>
            <a:prstGeom prst="blockArc">
              <a:avLst>
                <a:gd name="adj1" fmla="val 20122427"/>
                <a:gd name="adj2" fmla="val 11832059"/>
                <a:gd name="adj3" fmla="val 13582"/>
              </a:avLst>
            </a:prstGeom>
            <a:solidFill>
              <a:srgbClr val="2B9946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Google Shape;740;p30">
              <a:extLst>
                <a:ext uri="{FF2B5EF4-FFF2-40B4-BE49-F238E27FC236}">
                  <a16:creationId xmlns:a16="http://schemas.microsoft.com/office/drawing/2014/main" id="{2A3E3B21-1109-B800-2D49-94FA56EDC71B}"/>
                </a:ext>
              </a:extLst>
            </p:cNvPr>
            <p:cNvSpPr/>
            <p:nvPr/>
          </p:nvSpPr>
          <p:spPr>
            <a:xfrm rot="17693995">
              <a:off x="2221788" y="2772032"/>
              <a:ext cx="1727891" cy="1727891"/>
            </a:xfrm>
            <a:prstGeom prst="blockArc">
              <a:avLst>
                <a:gd name="adj1" fmla="val 20122427"/>
                <a:gd name="adj2" fmla="val 11933844"/>
                <a:gd name="adj3" fmla="val 20419"/>
              </a:avLst>
            </a:prstGeom>
            <a:solidFill>
              <a:srgbClr val="00568A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3" name="Straight Connector 104">
              <a:extLst>
                <a:ext uri="{FF2B5EF4-FFF2-40B4-BE49-F238E27FC236}">
                  <a16:creationId xmlns:a16="http://schemas.microsoft.com/office/drawing/2014/main" id="{B86CD2E0-662E-2C16-56D8-1E4AFE4C1B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1541" y="3632560"/>
              <a:ext cx="1489860" cy="203588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86">
              <a:extLst>
                <a:ext uri="{FF2B5EF4-FFF2-40B4-BE49-F238E27FC236}">
                  <a16:creationId xmlns:a16="http://schemas.microsoft.com/office/drawing/2014/main" id="{F6E48C69-68FE-5DE3-7CAA-736B9371EA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1401" y="2815553"/>
              <a:ext cx="2387243" cy="82990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01">
              <a:extLst>
                <a:ext uri="{FF2B5EF4-FFF2-40B4-BE49-F238E27FC236}">
                  <a16:creationId xmlns:a16="http://schemas.microsoft.com/office/drawing/2014/main" id="{647893D5-43A8-6927-4D95-9779B85F5A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1401" y="3645457"/>
              <a:ext cx="1515126" cy="202298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97">
              <a:extLst>
                <a:ext uri="{FF2B5EF4-FFF2-40B4-BE49-F238E27FC236}">
                  <a16:creationId xmlns:a16="http://schemas.microsoft.com/office/drawing/2014/main" id="{477690CC-C1EB-5758-DC34-83FE8AB0BF2E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01" y="1128584"/>
              <a:ext cx="0" cy="25039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39">
              <a:extLst>
                <a:ext uri="{FF2B5EF4-FFF2-40B4-BE49-F238E27FC236}">
                  <a16:creationId xmlns:a16="http://schemas.microsoft.com/office/drawing/2014/main" id="{55A5AE3E-3663-0DD4-F4C5-BF334BC8F009}"/>
                </a:ext>
              </a:extLst>
            </p:cNvPr>
            <p:cNvGrpSpPr/>
            <p:nvPr/>
          </p:nvGrpSpPr>
          <p:grpSpPr>
            <a:xfrm>
              <a:off x="5283912" y="2570234"/>
              <a:ext cx="484694" cy="413842"/>
              <a:chOff x="5109741" y="2303329"/>
              <a:chExt cx="484694" cy="413842"/>
            </a:xfrm>
          </p:grpSpPr>
          <p:sp>
            <p:nvSpPr>
              <p:cNvPr id="81" name="Oval 19">
                <a:extLst>
                  <a:ext uri="{FF2B5EF4-FFF2-40B4-BE49-F238E27FC236}">
                    <a16:creationId xmlns:a16="http://schemas.microsoft.com/office/drawing/2014/main" id="{E38F06EC-64D0-2FF9-E1D4-756D09953378}"/>
                  </a:ext>
                </a:extLst>
              </p:cNvPr>
              <p:cNvSpPr/>
              <p:nvPr/>
            </p:nvSpPr>
            <p:spPr>
              <a:xfrm>
                <a:off x="5123732" y="2380126"/>
                <a:ext cx="337045" cy="3370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82" name="TextBox 26">
                <a:extLst>
                  <a:ext uri="{FF2B5EF4-FFF2-40B4-BE49-F238E27FC236}">
                    <a16:creationId xmlns:a16="http://schemas.microsoft.com/office/drawing/2014/main" id="{693BFE3F-7753-A086-6309-8089D3A6DC27}"/>
                  </a:ext>
                </a:extLst>
              </p:cNvPr>
              <p:cNvSpPr txBox="1"/>
              <p:nvPr/>
            </p:nvSpPr>
            <p:spPr>
              <a:xfrm>
                <a:off x="5109741" y="2303329"/>
                <a:ext cx="484694" cy="36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/>
                  <a:t>1</a:t>
                </a:r>
              </a:p>
            </p:txBody>
          </p:sp>
        </p:grpSp>
        <p:grpSp>
          <p:nvGrpSpPr>
            <p:cNvPr id="87" name="Group 40">
              <a:extLst>
                <a:ext uri="{FF2B5EF4-FFF2-40B4-BE49-F238E27FC236}">
                  <a16:creationId xmlns:a16="http://schemas.microsoft.com/office/drawing/2014/main" id="{98A1E258-F55E-8F3C-5F55-E97FAD4FCCDB}"/>
                </a:ext>
              </a:extLst>
            </p:cNvPr>
            <p:cNvGrpSpPr/>
            <p:nvPr/>
          </p:nvGrpSpPr>
          <p:grpSpPr>
            <a:xfrm>
              <a:off x="4416847" y="5398990"/>
              <a:ext cx="484694" cy="413842"/>
              <a:chOff x="5101383" y="2303329"/>
              <a:chExt cx="484694" cy="413842"/>
            </a:xfrm>
          </p:grpSpPr>
          <p:sp>
            <p:nvSpPr>
              <p:cNvPr id="85" name="Oval 41">
                <a:extLst>
                  <a:ext uri="{FF2B5EF4-FFF2-40B4-BE49-F238E27FC236}">
                    <a16:creationId xmlns:a16="http://schemas.microsoft.com/office/drawing/2014/main" id="{A13CC34C-AE08-844A-37DF-83E6A5B9072D}"/>
                  </a:ext>
                </a:extLst>
              </p:cNvPr>
              <p:cNvSpPr/>
              <p:nvPr/>
            </p:nvSpPr>
            <p:spPr>
              <a:xfrm>
                <a:off x="5123732" y="2380126"/>
                <a:ext cx="337045" cy="3370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86" name="TextBox 42">
                <a:extLst>
                  <a:ext uri="{FF2B5EF4-FFF2-40B4-BE49-F238E27FC236}">
                    <a16:creationId xmlns:a16="http://schemas.microsoft.com/office/drawing/2014/main" id="{F6C86039-324E-7941-3C7D-31358880AB2F}"/>
                  </a:ext>
                </a:extLst>
              </p:cNvPr>
              <p:cNvSpPr txBox="1"/>
              <p:nvPr/>
            </p:nvSpPr>
            <p:spPr>
              <a:xfrm>
                <a:off x="5101383" y="2303329"/>
                <a:ext cx="484694" cy="36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/>
                  <a:t>2</a:t>
                </a:r>
              </a:p>
            </p:txBody>
          </p:sp>
        </p:grpSp>
        <p:grpSp>
          <p:nvGrpSpPr>
            <p:cNvPr id="91" name="Group 43">
              <a:extLst>
                <a:ext uri="{FF2B5EF4-FFF2-40B4-BE49-F238E27FC236}">
                  <a16:creationId xmlns:a16="http://schemas.microsoft.com/office/drawing/2014/main" id="{F09E7063-A70D-3ADA-6BFC-5C5E27233856}"/>
                </a:ext>
              </a:extLst>
            </p:cNvPr>
            <p:cNvGrpSpPr/>
            <p:nvPr/>
          </p:nvGrpSpPr>
          <p:grpSpPr>
            <a:xfrm>
              <a:off x="1420220" y="5428632"/>
              <a:ext cx="484694" cy="405467"/>
              <a:chOff x="5109741" y="2311704"/>
              <a:chExt cx="484694" cy="405467"/>
            </a:xfrm>
          </p:grpSpPr>
          <p:sp>
            <p:nvSpPr>
              <p:cNvPr id="89" name="Oval 44">
                <a:extLst>
                  <a:ext uri="{FF2B5EF4-FFF2-40B4-BE49-F238E27FC236}">
                    <a16:creationId xmlns:a16="http://schemas.microsoft.com/office/drawing/2014/main" id="{2E495DB9-FC34-3748-D915-1F8D7FDFCA9E}"/>
                  </a:ext>
                </a:extLst>
              </p:cNvPr>
              <p:cNvSpPr/>
              <p:nvPr/>
            </p:nvSpPr>
            <p:spPr>
              <a:xfrm>
                <a:off x="5123732" y="2380126"/>
                <a:ext cx="337045" cy="3370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90" name="TextBox 45">
                <a:extLst>
                  <a:ext uri="{FF2B5EF4-FFF2-40B4-BE49-F238E27FC236}">
                    <a16:creationId xmlns:a16="http://schemas.microsoft.com/office/drawing/2014/main" id="{9C0DC1A2-CE39-A0A4-0D74-B701C1758BF3}"/>
                  </a:ext>
                </a:extLst>
              </p:cNvPr>
              <p:cNvSpPr txBox="1"/>
              <p:nvPr/>
            </p:nvSpPr>
            <p:spPr>
              <a:xfrm>
                <a:off x="5109741" y="2311704"/>
                <a:ext cx="484694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/>
                  <a:t>3</a:t>
                </a:r>
              </a:p>
            </p:txBody>
          </p:sp>
        </p:grpSp>
        <p:grpSp>
          <p:nvGrpSpPr>
            <p:cNvPr id="95" name="Group 49">
              <a:extLst>
                <a:ext uri="{FF2B5EF4-FFF2-40B4-BE49-F238E27FC236}">
                  <a16:creationId xmlns:a16="http://schemas.microsoft.com/office/drawing/2014/main" id="{16D42AD6-C0BE-56B4-8516-9CE932D45603}"/>
                </a:ext>
              </a:extLst>
            </p:cNvPr>
            <p:cNvGrpSpPr/>
            <p:nvPr/>
          </p:nvGrpSpPr>
          <p:grpSpPr>
            <a:xfrm>
              <a:off x="2911349" y="863329"/>
              <a:ext cx="484694" cy="422217"/>
              <a:chOff x="5109741" y="2294954"/>
              <a:chExt cx="484694" cy="422217"/>
            </a:xfrm>
          </p:grpSpPr>
          <p:sp>
            <p:nvSpPr>
              <p:cNvPr id="93" name="Oval 50">
                <a:extLst>
                  <a:ext uri="{FF2B5EF4-FFF2-40B4-BE49-F238E27FC236}">
                    <a16:creationId xmlns:a16="http://schemas.microsoft.com/office/drawing/2014/main" id="{3FC65CA0-81C8-1468-DFB6-787CE6AC6797}"/>
                  </a:ext>
                </a:extLst>
              </p:cNvPr>
              <p:cNvSpPr/>
              <p:nvPr/>
            </p:nvSpPr>
            <p:spPr>
              <a:xfrm>
                <a:off x="5123732" y="2380126"/>
                <a:ext cx="337045" cy="3370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94" name="TextBox 51">
                <a:extLst>
                  <a:ext uri="{FF2B5EF4-FFF2-40B4-BE49-F238E27FC236}">
                    <a16:creationId xmlns:a16="http://schemas.microsoft.com/office/drawing/2014/main" id="{F890EF20-AAD0-093F-1064-D88D73E43FF4}"/>
                  </a:ext>
                </a:extLst>
              </p:cNvPr>
              <p:cNvSpPr txBox="1"/>
              <p:nvPr/>
            </p:nvSpPr>
            <p:spPr>
              <a:xfrm>
                <a:off x="5109741" y="2294954"/>
                <a:ext cx="484694" cy="36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/>
                  <a:t>5</a:t>
                </a:r>
              </a:p>
            </p:txBody>
          </p:sp>
        </p:grpSp>
        <p:cxnSp>
          <p:nvCxnSpPr>
            <p:cNvPr id="97" name="Straight Connector 107">
              <a:extLst>
                <a:ext uri="{FF2B5EF4-FFF2-40B4-BE49-F238E27FC236}">
                  <a16:creationId xmlns:a16="http://schemas.microsoft.com/office/drawing/2014/main" id="{7D8130B1-3BE7-F81A-A8CA-9E1DDDE42D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2846" y="2851140"/>
              <a:ext cx="2348555" cy="78142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12">
              <a:extLst>
                <a:ext uri="{FF2B5EF4-FFF2-40B4-BE49-F238E27FC236}">
                  <a16:creationId xmlns:a16="http://schemas.microsoft.com/office/drawing/2014/main" id="{158D991F-25B7-3711-17A1-9396B23F8BC7}"/>
                </a:ext>
              </a:extLst>
            </p:cNvPr>
            <p:cNvGrpSpPr/>
            <p:nvPr/>
          </p:nvGrpSpPr>
          <p:grpSpPr>
            <a:xfrm>
              <a:off x="2735316" y="3282251"/>
              <a:ext cx="712860" cy="712860"/>
              <a:chOff x="2561145" y="3015346"/>
              <a:chExt cx="712860" cy="712860"/>
            </a:xfrm>
          </p:grpSpPr>
          <p:sp>
            <p:nvSpPr>
              <p:cNvPr id="99" name="Oval 111">
                <a:extLst>
                  <a:ext uri="{FF2B5EF4-FFF2-40B4-BE49-F238E27FC236}">
                    <a16:creationId xmlns:a16="http://schemas.microsoft.com/office/drawing/2014/main" id="{D5EDB54A-40F5-90EA-DC7E-B618D2F97FF2}"/>
                  </a:ext>
                </a:extLst>
              </p:cNvPr>
              <p:cNvSpPr/>
              <p:nvPr/>
            </p:nvSpPr>
            <p:spPr>
              <a:xfrm>
                <a:off x="2561145" y="3015346"/>
                <a:ext cx="712860" cy="7128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100" name="Image 7">
                <a:extLst>
                  <a:ext uri="{FF2B5EF4-FFF2-40B4-BE49-F238E27FC236}">
                    <a16:creationId xmlns:a16="http://schemas.microsoft.com/office/drawing/2014/main" id="{C3C4B7AE-F575-0330-3ED6-A80F1E915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" r="-3442"/>
              <a:stretch/>
            </p:blipFill>
            <p:spPr>
              <a:xfrm>
                <a:off x="2690749" y="3139078"/>
                <a:ext cx="496508" cy="459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  <p:grpSp>
          <p:nvGrpSpPr>
            <p:cNvPr id="105" name="Group 46">
              <a:extLst>
                <a:ext uri="{FF2B5EF4-FFF2-40B4-BE49-F238E27FC236}">
                  <a16:creationId xmlns:a16="http://schemas.microsoft.com/office/drawing/2014/main" id="{971BB0D7-6D36-148E-ED8E-D1672369B63D}"/>
                </a:ext>
              </a:extLst>
            </p:cNvPr>
            <p:cNvGrpSpPr/>
            <p:nvPr/>
          </p:nvGrpSpPr>
          <p:grpSpPr>
            <a:xfrm>
              <a:off x="550540" y="2588406"/>
              <a:ext cx="484694" cy="422217"/>
              <a:chOff x="5101383" y="2294954"/>
              <a:chExt cx="484694" cy="422217"/>
            </a:xfrm>
          </p:grpSpPr>
          <p:sp>
            <p:nvSpPr>
              <p:cNvPr id="103" name="Oval 47">
                <a:extLst>
                  <a:ext uri="{FF2B5EF4-FFF2-40B4-BE49-F238E27FC236}">
                    <a16:creationId xmlns:a16="http://schemas.microsoft.com/office/drawing/2014/main" id="{192D4A5A-3734-EB93-C6AB-E6D54D66ECBB}"/>
                  </a:ext>
                </a:extLst>
              </p:cNvPr>
              <p:cNvSpPr/>
              <p:nvPr/>
            </p:nvSpPr>
            <p:spPr>
              <a:xfrm>
                <a:off x="5123732" y="2380126"/>
                <a:ext cx="337045" cy="3370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04" name="TextBox 48">
                <a:extLst>
                  <a:ext uri="{FF2B5EF4-FFF2-40B4-BE49-F238E27FC236}">
                    <a16:creationId xmlns:a16="http://schemas.microsoft.com/office/drawing/2014/main" id="{B956C324-15F8-04D7-FE11-526F69F4A928}"/>
                  </a:ext>
                </a:extLst>
              </p:cNvPr>
              <p:cNvSpPr txBox="1"/>
              <p:nvPr/>
            </p:nvSpPr>
            <p:spPr>
              <a:xfrm>
                <a:off x="5101383" y="2294954"/>
                <a:ext cx="484694" cy="36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/>
                  <a:t>4</a:t>
                </a:r>
              </a:p>
            </p:txBody>
          </p:sp>
        </p:grp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B79325-33F4-A652-1370-585EC3E5EDA8}"/>
              </a:ext>
            </a:extLst>
          </p:cNvPr>
          <p:cNvSpPr txBox="1">
            <a:spLocks/>
          </p:cNvSpPr>
          <p:nvPr/>
        </p:nvSpPr>
        <p:spPr>
          <a:xfrm>
            <a:off x="4863883" y="4293137"/>
            <a:ext cx="6979054" cy="159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09585">
              <a:spcBef>
                <a:spcPct val="20000"/>
              </a:spcBef>
              <a:buFontTx/>
              <a:buNone/>
              <a:defRPr sz="2400">
                <a:latin typeface="Arial"/>
                <a:cs typeface="Arial"/>
              </a:defRPr>
            </a:lvl1pPr>
            <a:lvl2pPr marL="952485" lvl="1" indent="-342900" defTabSz="609585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73B5CF"/>
                </a:solidFill>
                <a:latin typeface="Arial"/>
                <a:cs typeface="Arial"/>
              </a:defRPr>
            </a:lvl2pPr>
            <a:lvl3pPr marL="1523962" indent="-304792" defTabSz="609585">
              <a:spcBef>
                <a:spcPct val="20000"/>
              </a:spcBef>
              <a:buFont typeface="Wingdings" charset="2"/>
              <a:buChar char="§"/>
              <a:defRPr sz="2133">
                <a:solidFill>
                  <a:srgbClr val="57595B"/>
                </a:solidFill>
                <a:latin typeface="Arial"/>
                <a:cs typeface="Arial"/>
              </a:defRPr>
            </a:lvl3pPr>
            <a:lvl4pPr marL="1828754" indent="0" defTabSz="609585">
              <a:spcBef>
                <a:spcPct val="20000"/>
              </a:spcBef>
              <a:buFontTx/>
              <a:buNone/>
              <a:defRPr sz="1867">
                <a:solidFill>
                  <a:srgbClr val="57595B"/>
                </a:solidFill>
                <a:latin typeface="Arial"/>
                <a:cs typeface="Arial"/>
              </a:defRPr>
            </a:lvl4pPr>
            <a:lvl5pPr marL="2438339" indent="0" defTabSz="609585">
              <a:spcBef>
                <a:spcPct val="20000"/>
              </a:spcBef>
              <a:buFontTx/>
              <a:buNone/>
              <a:defRPr sz="1600">
                <a:solidFill>
                  <a:srgbClr val="57595B"/>
                </a:solidFill>
                <a:latin typeface="Arial"/>
                <a:cs typeface="Arial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sz="2000"/>
              <a:t>Benefits of ORL: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73B5CF"/>
                </a:solidFill>
              </a:rPr>
              <a:t>Promote the adoption of tools, standards and Best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73B5CF"/>
                </a:solidFill>
              </a:rPr>
              <a:t>A mechanism to endorse services to join common frameworks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73B5CF"/>
                </a:solidFill>
              </a:rPr>
              <a:t>A way to guide and stimulate services development</a:t>
            </a:r>
          </a:p>
        </p:txBody>
      </p:sp>
    </p:spTree>
    <p:extLst>
      <p:ext uri="{BB962C8B-B14F-4D97-AF65-F5344CB8AC3E}">
        <p14:creationId xmlns:p14="http://schemas.microsoft.com/office/powerpoint/2010/main" val="654781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EAAAE4-C6F0-D723-6BFE-8BE344050723}"/>
              </a:ext>
            </a:extLst>
          </p:cNvPr>
          <p:cNvSpPr/>
          <p:nvPr/>
        </p:nvSpPr>
        <p:spPr>
          <a:xfrm rot="2687334">
            <a:off x="6210901" y="2711726"/>
            <a:ext cx="4011790" cy="143454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6E9CB-DE5B-F61B-AEFF-53B3092DEA24}"/>
              </a:ext>
            </a:extLst>
          </p:cNvPr>
          <p:cNvGrpSpPr/>
          <p:nvPr/>
        </p:nvGrpSpPr>
        <p:grpSpPr>
          <a:xfrm>
            <a:off x="3984326" y="2030785"/>
            <a:ext cx="7072361" cy="4348766"/>
            <a:chOff x="284671" y="1898227"/>
            <a:chExt cx="7072361" cy="4348766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D4432954-F91A-A39D-0CE8-A0F7ECAF70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93494871"/>
                </p:ext>
              </p:extLst>
            </p:nvPr>
          </p:nvGraphicFramePr>
          <p:xfrm>
            <a:off x="284671" y="1898227"/>
            <a:ext cx="7072361" cy="43487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A7440F-8467-4948-3299-53028ADD9049}"/>
                </a:ext>
              </a:extLst>
            </p:cNvPr>
            <p:cNvSpPr/>
            <p:nvPr/>
          </p:nvSpPr>
          <p:spPr>
            <a:xfrm rot="2326832">
              <a:off x="4351320" y="2906906"/>
              <a:ext cx="539773" cy="61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94DA657A-3303-B779-6DC6-102D2C7F722E}"/>
              </a:ext>
            </a:extLst>
          </p:cNvPr>
          <p:cNvSpPr txBox="1">
            <a:spLocks/>
          </p:cNvSpPr>
          <p:nvPr/>
        </p:nvSpPr>
        <p:spPr>
          <a:xfrm>
            <a:off x="4248625" y="-8130"/>
            <a:ext cx="4078511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Capacity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E66C9-44D0-0FE0-059C-54981EA82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925" y="4842542"/>
            <a:ext cx="1171462" cy="6376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CF12B1-6557-45D0-8007-74AC1F5512DF}"/>
              </a:ext>
            </a:extLst>
          </p:cNvPr>
          <p:cNvGrpSpPr/>
          <p:nvPr/>
        </p:nvGrpSpPr>
        <p:grpSpPr>
          <a:xfrm>
            <a:off x="333445" y="4842542"/>
            <a:ext cx="1546262" cy="591299"/>
            <a:chOff x="333445" y="4842542"/>
            <a:chExt cx="1546262" cy="591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026873-1A4F-64FA-B42B-C396AADB6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445" y="4842542"/>
              <a:ext cx="756556" cy="5733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E36572-975E-08A2-C051-0FE4C5426038}"/>
                </a:ext>
              </a:extLst>
            </p:cNvPr>
            <p:cNvSpPr txBox="1"/>
            <p:nvPr/>
          </p:nvSpPr>
          <p:spPr>
            <a:xfrm>
              <a:off x="1054415" y="4849066"/>
              <a:ext cx="825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009EE2"/>
                  </a:solidFill>
                </a:rPr>
                <a:t>GEMS </a:t>
              </a:r>
            </a:p>
            <a:p>
              <a:r>
                <a:rPr lang="es-ES" sz="1600" b="1" dirty="0">
                  <a:solidFill>
                    <a:srgbClr val="009EE2"/>
                  </a:solidFill>
                </a:rPr>
                <a:t>OCEAN</a:t>
              </a:r>
              <a:endParaRPr lang="en-US" sz="1600" b="1" dirty="0">
                <a:solidFill>
                  <a:srgbClr val="009EE2"/>
                </a:solidFill>
              </a:endParaRPr>
            </a:p>
          </p:txBody>
        </p:sp>
      </p:grpSp>
      <p:pic>
        <p:nvPicPr>
          <p:cNvPr id="15" name="Picture 2" descr="EuroGOOS Best Practices - EuroGOOS">
            <a:extLst>
              <a:ext uri="{FF2B5EF4-FFF2-40B4-BE49-F238E27FC236}">
                <a16:creationId xmlns:a16="http://schemas.microsoft.com/office/drawing/2014/main" id="{0743AB4F-7ADD-3A5E-667A-92A0B012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5674528"/>
            <a:ext cx="1141772" cy="53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ITTO – Digital Twins of the Ocean - Ditto">
            <a:extLst>
              <a:ext uri="{FF2B5EF4-FFF2-40B4-BE49-F238E27FC236}">
                <a16:creationId xmlns:a16="http://schemas.microsoft.com/office/drawing/2014/main" id="{56BA3F95-D818-9E51-1CAA-E8ADAC72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66" y="5776333"/>
            <a:ext cx="1592919" cy="36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Espace réservé pour une image  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CF9262B-C550-84A5-4855-F24F41AF7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983" b="3983"/>
          <a:stretch>
            <a:fillRect/>
          </a:stretch>
        </p:blipFill>
        <p:spPr>
          <a:xfrm>
            <a:off x="7729118" y="1202629"/>
            <a:ext cx="888026" cy="1154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5" name="Picture 1094">
            <a:extLst>
              <a:ext uri="{FF2B5EF4-FFF2-40B4-BE49-F238E27FC236}">
                <a16:creationId xmlns:a16="http://schemas.microsoft.com/office/drawing/2014/main" id="{31441F9F-2D26-9BC0-595A-3C5357122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1928" y="2480682"/>
            <a:ext cx="1845540" cy="1303395"/>
          </a:xfrm>
          <a:prstGeom prst="rect">
            <a:avLst/>
          </a:prstGeom>
        </p:spPr>
      </p:pic>
      <p:sp>
        <p:nvSpPr>
          <p:cNvPr id="1096" name="Content Placeholder 3">
            <a:extLst>
              <a:ext uri="{FF2B5EF4-FFF2-40B4-BE49-F238E27FC236}">
                <a16:creationId xmlns:a16="http://schemas.microsoft.com/office/drawing/2014/main" id="{A93593A9-6E60-32E0-C8F8-1186DFDA2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15" y="2859123"/>
            <a:ext cx="3727124" cy="141392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Fully integrated towards delivering as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ETOOFS guide and OFCT major assets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82CAF45C-61E1-2A68-43D2-04E65533C289}"/>
              </a:ext>
            </a:extLst>
          </p:cNvPr>
          <p:cNvSpPr txBox="1"/>
          <p:nvPr/>
        </p:nvSpPr>
        <p:spPr>
          <a:xfrm>
            <a:off x="8617144" y="1123108"/>
            <a:ext cx="152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ETOOFS Guide</a:t>
            </a:r>
            <a:endParaRPr lang="en-US" dirty="0"/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B327FD0B-C123-C29D-3BDF-0B2A20669AB5}"/>
              </a:ext>
            </a:extLst>
          </p:cNvPr>
          <p:cNvSpPr txBox="1"/>
          <p:nvPr/>
        </p:nvSpPr>
        <p:spPr>
          <a:xfrm>
            <a:off x="9786815" y="3796908"/>
            <a:ext cx="1792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OceanPrediction </a:t>
            </a:r>
          </a:p>
          <a:p>
            <a:r>
              <a:rPr lang="en-US" dirty="0"/>
              <a:t>architecture</a:t>
            </a:r>
          </a:p>
        </p:txBody>
      </p:sp>
      <p:pic>
        <p:nvPicPr>
          <p:cNvPr id="1100" name="Image 7">
            <a:extLst>
              <a:ext uri="{FF2B5EF4-FFF2-40B4-BE49-F238E27FC236}">
                <a16:creationId xmlns:a16="http://schemas.microsoft.com/office/drawing/2014/main" id="{DC16E6F3-0DB4-2B88-8864-BE7BEAFB8A6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-3442"/>
          <a:stretch/>
        </p:blipFill>
        <p:spPr>
          <a:xfrm>
            <a:off x="6954800" y="3579154"/>
            <a:ext cx="1389418" cy="1287220"/>
          </a:xfrm>
          <a:prstGeom prst="rect">
            <a:avLst/>
          </a:prstGeom>
        </p:spPr>
      </p:pic>
      <p:sp>
        <p:nvSpPr>
          <p:cNvPr id="1102" name="Rectangle 1101">
            <a:extLst>
              <a:ext uri="{FF2B5EF4-FFF2-40B4-BE49-F238E27FC236}">
                <a16:creationId xmlns:a16="http://schemas.microsoft.com/office/drawing/2014/main" id="{74F0E2DC-DCBF-AF84-4223-5FF9E7D446AA}"/>
              </a:ext>
            </a:extLst>
          </p:cNvPr>
          <p:cNvSpPr/>
          <p:nvPr/>
        </p:nvSpPr>
        <p:spPr>
          <a:xfrm rot="2326832">
            <a:off x="8019752" y="3079456"/>
            <a:ext cx="588728" cy="6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1" name="Plus Sign 1100">
            <a:extLst>
              <a:ext uri="{FF2B5EF4-FFF2-40B4-BE49-F238E27FC236}">
                <a16:creationId xmlns:a16="http://schemas.microsoft.com/office/drawing/2014/main" id="{45FF8B79-093E-8370-DC4E-B148A3C107F9}"/>
              </a:ext>
            </a:extLst>
          </p:cNvPr>
          <p:cNvSpPr/>
          <p:nvPr/>
        </p:nvSpPr>
        <p:spPr>
          <a:xfrm rot="2630626">
            <a:off x="7950432" y="3136484"/>
            <a:ext cx="633992" cy="657792"/>
          </a:xfrm>
          <a:prstGeom prst="mathPlus">
            <a:avLst/>
          </a:prstGeom>
          <a:solidFill>
            <a:srgbClr val="4F81BD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A6620-DCCC-0C4C-BB25-3738742F5F18}"/>
              </a:ext>
            </a:extLst>
          </p:cNvPr>
          <p:cNvSpPr txBox="1">
            <a:spLocks/>
          </p:cNvSpPr>
          <p:nvPr/>
        </p:nvSpPr>
        <p:spPr>
          <a:xfrm>
            <a:off x="3337974" y="21559"/>
            <a:ext cx="735284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A1F50"/>
                </a:solidFill>
                <a:latin typeface="Bierstadt Display" panose="020B0604020202020204" pitchFamily="34" charset="0"/>
              </a:defRPr>
            </a:lvl1pPr>
          </a:lstStyle>
          <a:p>
            <a:r>
              <a:rPr lang="en-US" dirty="0"/>
              <a:t>Building our community: ongoing efforts</a:t>
            </a:r>
          </a:p>
          <a:p>
            <a:r>
              <a:rPr lang="en-US" sz="2400" b="0" spc="60" dirty="0"/>
              <a:t>Capacity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9CEA1-451A-9D48-988A-1B7C201ED86A}"/>
              </a:ext>
            </a:extLst>
          </p:cNvPr>
          <p:cNvSpPr txBox="1"/>
          <p:nvPr/>
        </p:nvSpPr>
        <p:spPr>
          <a:xfrm rot="18855083">
            <a:off x="5764093" y="1412235"/>
            <a:ext cx="157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Capacity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130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F598D4-AEDA-4BF7-BCE3-A3287148BF76}"/>
              </a:ext>
            </a:extLst>
          </p:cNvPr>
          <p:cNvSpPr/>
          <p:nvPr/>
        </p:nvSpPr>
        <p:spPr>
          <a:xfrm>
            <a:off x="4174830" y="353053"/>
            <a:ext cx="669360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ierstadt Display"/>
              </a:rPr>
              <a:t>CONCLUSIONS</a:t>
            </a:r>
            <a:endParaRPr lang="fr-FR" sz="2400" spc="60" baseline="30000" dirty="0">
              <a:solidFill>
                <a:schemeClr val="bg1"/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458E0-9F8E-4186-2F4C-518674E2F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394" y="2499"/>
            <a:ext cx="4013606" cy="58879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F5F7B-5CF7-6EC8-CD16-7DB293178EE8}"/>
              </a:ext>
            </a:extLst>
          </p:cNvPr>
          <p:cNvSpPr txBox="1"/>
          <p:nvPr/>
        </p:nvSpPr>
        <p:spPr>
          <a:xfrm>
            <a:off x="9051176" y="4900426"/>
            <a:ext cx="2264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Connecting the world around 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Ocean 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99372-C1E3-F1CF-2F9B-D9F884CFDCF3}"/>
              </a:ext>
            </a:extLst>
          </p:cNvPr>
          <p:cNvSpPr txBox="1"/>
          <p:nvPr/>
        </p:nvSpPr>
        <p:spPr>
          <a:xfrm>
            <a:off x="623278" y="2212870"/>
            <a:ext cx="65700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OceanPrediction DCC has to pillars: 1) Community building and 2) developing a technical framework to support delivering as 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First tangible results from OceanPrediction DCC are starting to be available: Regional Teams structure, web page, architecture, ORL,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These results are a relevant assets for SC-ODTP. How?… to be defined.</a:t>
            </a:r>
          </a:p>
        </p:txBody>
      </p:sp>
    </p:spTree>
    <p:extLst>
      <p:ext uri="{BB962C8B-B14F-4D97-AF65-F5344CB8AC3E}">
        <p14:creationId xmlns:p14="http://schemas.microsoft.com/office/powerpoint/2010/main" val="397551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4379E-5770-9B8F-ADA5-9C234E2F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264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0FE83-C771-6290-3545-CE252235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OceanPrediction DCC voyage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75CFE-D5F9-520E-05B2-F81C93670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C6EB2-931D-A733-CD9C-97FEB0B8F44A}"/>
              </a:ext>
            </a:extLst>
          </p:cNvPr>
          <p:cNvSpPr txBox="1"/>
          <p:nvPr/>
        </p:nvSpPr>
        <p:spPr>
          <a:xfrm>
            <a:off x="8035142" y="5229833"/>
            <a:ext cx="3965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Connected community and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Many robust systems worldwide</a:t>
            </a:r>
          </a:p>
        </p:txBody>
      </p:sp>
      <p:grpSp>
        <p:nvGrpSpPr>
          <p:cNvPr id="57" name="Grupo 1">
            <a:extLst>
              <a:ext uri="{FF2B5EF4-FFF2-40B4-BE49-F238E27FC236}">
                <a16:creationId xmlns:a16="http://schemas.microsoft.com/office/drawing/2014/main" id="{5D2DFEF8-F028-8BD4-953F-EC338B64E4C9}"/>
              </a:ext>
            </a:extLst>
          </p:cNvPr>
          <p:cNvGrpSpPr/>
          <p:nvPr/>
        </p:nvGrpSpPr>
        <p:grpSpPr>
          <a:xfrm>
            <a:off x="328457" y="1933863"/>
            <a:ext cx="3306618" cy="2799543"/>
            <a:chOff x="-18472" y="2160493"/>
            <a:chExt cx="3710848" cy="3141784"/>
          </a:xfrm>
        </p:grpSpPr>
        <p:pic>
          <p:nvPicPr>
            <p:cNvPr id="58" name="Image 30" descr="Une image contenant objets métalliques, matériel&#10;&#10;Description générée automatiquement">
              <a:extLst>
                <a:ext uri="{FF2B5EF4-FFF2-40B4-BE49-F238E27FC236}">
                  <a16:creationId xmlns:a16="http://schemas.microsoft.com/office/drawing/2014/main" id="{7E2DF9C9-E175-4B81-AE50-2EE7E187F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72" y="2720240"/>
              <a:ext cx="3002831" cy="1868443"/>
            </a:xfrm>
            <a:prstGeom prst="rect">
              <a:avLst/>
            </a:prstGeom>
          </p:spPr>
        </p:pic>
        <p:pic>
          <p:nvPicPr>
            <p:cNvPr id="59" name="Graphic 14" descr="Internet outline">
              <a:extLst>
                <a:ext uri="{FF2B5EF4-FFF2-40B4-BE49-F238E27FC236}">
                  <a16:creationId xmlns:a16="http://schemas.microsoft.com/office/drawing/2014/main" id="{6F9054B0-12F8-948C-ACA8-CC6DB962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3027" y="2160493"/>
              <a:ext cx="703729" cy="703729"/>
            </a:xfrm>
            <a:prstGeom prst="rect">
              <a:avLst/>
            </a:prstGeom>
          </p:spPr>
        </p:pic>
        <p:pic>
          <p:nvPicPr>
            <p:cNvPr id="60" name="Graphic 45" descr="Internet outline">
              <a:extLst>
                <a:ext uri="{FF2B5EF4-FFF2-40B4-BE49-F238E27FC236}">
                  <a16:creationId xmlns:a16="http://schemas.microsoft.com/office/drawing/2014/main" id="{AD49DE9C-3D53-241E-79E0-B9E1887C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647" y="3497471"/>
              <a:ext cx="703729" cy="703729"/>
            </a:xfrm>
            <a:prstGeom prst="rect">
              <a:avLst/>
            </a:prstGeom>
          </p:spPr>
        </p:pic>
        <p:pic>
          <p:nvPicPr>
            <p:cNvPr id="61" name="Graphic 48" descr="Internet outline">
              <a:extLst>
                <a:ext uri="{FF2B5EF4-FFF2-40B4-BE49-F238E27FC236}">
                  <a16:creationId xmlns:a16="http://schemas.microsoft.com/office/drawing/2014/main" id="{B7DECD9B-D7A3-B101-B4BD-51E9F767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2934" y="4254723"/>
              <a:ext cx="703729" cy="703729"/>
            </a:xfrm>
            <a:prstGeom prst="rect">
              <a:avLst/>
            </a:prstGeom>
          </p:spPr>
        </p:pic>
        <p:pic>
          <p:nvPicPr>
            <p:cNvPr id="62" name="Graphic 13" descr="Internet outline">
              <a:extLst>
                <a:ext uri="{FF2B5EF4-FFF2-40B4-BE49-F238E27FC236}">
                  <a16:creationId xmlns:a16="http://schemas.microsoft.com/office/drawing/2014/main" id="{1B1D5FA1-07A8-D508-DAE0-56FF361C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022" y="2335062"/>
              <a:ext cx="703729" cy="703729"/>
            </a:xfrm>
            <a:prstGeom prst="rect">
              <a:avLst/>
            </a:prstGeom>
          </p:spPr>
        </p:pic>
        <p:pic>
          <p:nvPicPr>
            <p:cNvPr id="63" name="Graphic 17" descr="Internet outline">
              <a:extLst>
                <a:ext uri="{FF2B5EF4-FFF2-40B4-BE49-F238E27FC236}">
                  <a16:creationId xmlns:a16="http://schemas.microsoft.com/office/drawing/2014/main" id="{A3EBB98D-0317-56E8-BC14-16F5721C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7105" y="4598548"/>
              <a:ext cx="703729" cy="703729"/>
            </a:xfrm>
            <a:prstGeom prst="rect">
              <a:avLst/>
            </a:prstGeom>
          </p:spPr>
        </p:pic>
        <p:pic>
          <p:nvPicPr>
            <p:cNvPr id="2048" name="Graphique 73" descr="Repère avec un remplissage uni">
              <a:extLst>
                <a:ext uri="{FF2B5EF4-FFF2-40B4-BE49-F238E27FC236}">
                  <a16:creationId xmlns:a16="http://schemas.microsoft.com/office/drawing/2014/main" id="{5037AA82-7E38-AB20-3D8A-1014248A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300" y="3356261"/>
              <a:ext cx="330570" cy="330570"/>
            </a:xfrm>
            <a:prstGeom prst="rect">
              <a:avLst/>
            </a:prstGeom>
          </p:spPr>
        </p:pic>
        <p:pic>
          <p:nvPicPr>
            <p:cNvPr id="2049" name="Graphique 74" descr="Repère avec un remplissage uni">
              <a:extLst>
                <a:ext uri="{FF2B5EF4-FFF2-40B4-BE49-F238E27FC236}">
                  <a16:creationId xmlns:a16="http://schemas.microsoft.com/office/drawing/2014/main" id="{691F0581-70B2-6043-85B0-455DDBC8F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79926" y="3250859"/>
              <a:ext cx="330570" cy="330570"/>
            </a:xfrm>
            <a:prstGeom prst="rect">
              <a:avLst/>
            </a:prstGeom>
          </p:spPr>
        </p:pic>
        <p:pic>
          <p:nvPicPr>
            <p:cNvPr id="2051" name="Graphique 75" descr="Repère avec un remplissage uni">
              <a:extLst>
                <a:ext uri="{FF2B5EF4-FFF2-40B4-BE49-F238E27FC236}">
                  <a16:creationId xmlns:a16="http://schemas.microsoft.com/office/drawing/2014/main" id="{A7976389-FF0F-3A55-1E78-F2977069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147" y="3387080"/>
              <a:ext cx="330570" cy="330570"/>
            </a:xfrm>
            <a:prstGeom prst="rect">
              <a:avLst/>
            </a:prstGeom>
          </p:spPr>
        </p:pic>
        <p:pic>
          <p:nvPicPr>
            <p:cNvPr id="2052" name="Graphique 77" descr="Repère avec un remplissage uni">
              <a:extLst>
                <a:ext uri="{FF2B5EF4-FFF2-40B4-BE49-F238E27FC236}">
                  <a16:creationId xmlns:a16="http://schemas.microsoft.com/office/drawing/2014/main" id="{A1D78119-E033-EF1D-34A6-6FF5CE679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30005" y="3914288"/>
              <a:ext cx="330570" cy="330570"/>
            </a:xfrm>
            <a:prstGeom prst="rect">
              <a:avLst/>
            </a:prstGeom>
          </p:spPr>
        </p:pic>
        <p:pic>
          <p:nvPicPr>
            <p:cNvPr id="2053" name="Graphique 78" descr="Repère avec un remplissage uni">
              <a:extLst>
                <a:ext uri="{FF2B5EF4-FFF2-40B4-BE49-F238E27FC236}">
                  <a16:creationId xmlns:a16="http://schemas.microsoft.com/office/drawing/2014/main" id="{A93EF67A-0C97-C395-20AD-51E2B532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9044" y="3700806"/>
              <a:ext cx="330570" cy="330570"/>
            </a:xfrm>
            <a:prstGeom prst="rect">
              <a:avLst/>
            </a:prstGeom>
          </p:spPr>
        </p:pic>
        <p:pic>
          <p:nvPicPr>
            <p:cNvPr id="2054" name="Graphique 79" descr="Repère avec un remplissage uni">
              <a:extLst>
                <a:ext uri="{FF2B5EF4-FFF2-40B4-BE49-F238E27FC236}">
                  <a16:creationId xmlns:a16="http://schemas.microsoft.com/office/drawing/2014/main" id="{E05A1AF1-BE3E-154D-12C2-2B9BBAEB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13727" y="3436868"/>
              <a:ext cx="330570" cy="330570"/>
            </a:xfrm>
            <a:prstGeom prst="rect">
              <a:avLst/>
            </a:prstGeom>
          </p:spPr>
        </p:pic>
      </p:grpSp>
      <p:grpSp>
        <p:nvGrpSpPr>
          <p:cNvPr id="2055" name="Grupo 1">
            <a:extLst>
              <a:ext uri="{FF2B5EF4-FFF2-40B4-BE49-F238E27FC236}">
                <a16:creationId xmlns:a16="http://schemas.microsoft.com/office/drawing/2014/main" id="{47C42A67-F33F-D272-78F4-7A14B353290C}"/>
              </a:ext>
            </a:extLst>
          </p:cNvPr>
          <p:cNvGrpSpPr/>
          <p:nvPr/>
        </p:nvGrpSpPr>
        <p:grpSpPr>
          <a:xfrm>
            <a:off x="8452763" y="1805075"/>
            <a:ext cx="3418179" cy="3267322"/>
            <a:chOff x="7945926" y="1924264"/>
            <a:chExt cx="4099028" cy="3918123"/>
          </a:xfrm>
        </p:grpSpPr>
        <p:pic>
          <p:nvPicPr>
            <p:cNvPr id="2056" name="Image 41" descr="Une image contenant objets métalliques, matériel&#10;&#10;Description générée automatiquement">
              <a:extLst>
                <a:ext uri="{FF2B5EF4-FFF2-40B4-BE49-F238E27FC236}">
                  <a16:creationId xmlns:a16="http://schemas.microsoft.com/office/drawing/2014/main" id="{82A3993C-168F-9E76-2A6A-E9A8F94EF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534" y="2959614"/>
              <a:ext cx="3109693" cy="1934935"/>
            </a:xfrm>
            <a:prstGeom prst="rect">
              <a:avLst/>
            </a:prstGeom>
          </p:spPr>
        </p:pic>
        <p:sp>
          <p:nvSpPr>
            <p:cNvPr id="2057" name="Oval 2056">
              <a:extLst>
                <a:ext uri="{FF2B5EF4-FFF2-40B4-BE49-F238E27FC236}">
                  <a16:creationId xmlns:a16="http://schemas.microsoft.com/office/drawing/2014/main" id="{44ED7F65-A5BB-3F28-BFD3-6ACC0A3AC256}"/>
                </a:ext>
              </a:extLst>
            </p:cNvPr>
            <p:cNvSpPr/>
            <p:nvPr/>
          </p:nvSpPr>
          <p:spPr>
            <a:xfrm>
              <a:off x="8595705" y="2496701"/>
              <a:ext cx="2776154" cy="277615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Graphic 24" descr="Internet outline">
              <a:extLst>
                <a:ext uri="{FF2B5EF4-FFF2-40B4-BE49-F238E27FC236}">
                  <a16:creationId xmlns:a16="http://schemas.microsoft.com/office/drawing/2014/main" id="{5091A5EF-09BF-EA13-5F1A-4A177ECB2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22966" y="1924264"/>
              <a:ext cx="703729" cy="703729"/>
            </a:xfrm>
            <a:prstGeom prst="rect">
              <a:avLst/>
            </a:prstGeom>
          </p:spPr>
        </p:pic>
        <p:pic>
          <p:nvPicPr>
            <p:cNvPr id="2059" name="Graphic 25" descr="Internet outline">
              <a:extLst>
                <a:ext uri="{FF2B5EF4-FFF2-40B4-BE49-F238E27FC236}">
                  <a16:creationId xmlns:a16="http://schemas.microsoft.com/office/drawing/2014/main" id="{BBDCF054-8AA0-039D-93DF-8DD2D06F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5926" y="3691071"/>
              <a:ext cx="703729" cy="703729"/>
            </a:xfrm>
            <a:prstGeom prst="rect">
              <a:avLst/>
            </a:prstGeom>
          </p:spPr>
        </p:pic>
        <p:pic>
          <p:nvPicPr>
            <p:cNvPr id="2060" name="Graphic 26" descr="Internet outline">
              <a:extLst>
                <a:ext uri="{FF2B5EF4-FFF2-40B4-BE49-F238E27FC236}">
                  <a16:creationId xmlns:a16="http://schemas.microsoft.com/office/drawing/2014/main" id="{48F65D1D-2351-908E-D70A-B9B4F396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94757" y="5040555"/>
              <a:ext cx="703729" cy="703729"/>
            </a:xfrm>
            <a:prstGeom prst="rect">
              <a:avLst/>
            </a:prstGeom>
          </p:spPr>
        </p:pic>
        <p:pic>
          <p:nvPicPr>
            <p:cNvPr id="2061" name="Graphic 27" descr="Internet outline">
              <a:extLst>
                <a:ext uri="{FF2B5EF4-FFF2-40B4-BE49-F238E27FC236}">
                  <a16:creationId xmlns:a16="http://schemas.microsoft.com/office/drawing/2014/main" id="{8A28AC7B-60C2-0599-E5CC-DA204198A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77792" y="2011776"/>
              <a:ext cx="703729" cy="703729"/>
            </a:xfrm>
            <a:prstGeom prst="rect">
              <a:avLst/>
            </a:prstGeom>
          </p:spPr>
        </p:pic>
        <p:pic>
          <p:nvPicPr>
            <p:cNvPr id="2062" name="Graphic 31" descr="Internet outline">
              <a:extLst>
                <a:ext uri="{FF2B5EF4-FFF2-40B4-BE49-F238E27FC236}">
                  <a16:creationId xmlns:a16="http://schemas.microsoft.com/office/drawing/2014/main" id="{578ABA50-BD7F-A8A9-EF49-46DADEDCB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5303" y="5138658"/>
              <a:ext cx="703729" cy="703729"/>
            </a:xfrm>
            <a:prstGeom prst="rect">
              <a:avLst/>
            </a:prstGeom>
          </p:spPr>
        </p:pic>
        <p:pic>
          <p:nvPicPr>
            <p:cNvPr id="2063" name="Graphic 32" descr="Internet outline">
              <a:extLst>
                <a:ext uri="{FF2B5EF4-FFF2-40B4-BE49-F238E27FC236}">
                  <a16:creationId xmlns:a16="http://schemas.microsoft.com/office/drawing/2014/main" id="{07D1075A-E071-233E-7CE7-2DDAF8E9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6098" y="4914057"/>
              <a:ext cx="703729" cy="703729"/>
            </a:xfrm>
            <a:prstGeom prst="rect">
              <a:avLst/>
            </a:prstGeom>
          </p:spPr>
        </p:pic>
        <p:pic>
          <p:nvPicPr>
            <p:cNvPr id="2064" name="Graphic 33" descr="Internet outline">
              <a:extLst>
                <a:ext uri="{FF2B5EF4-FFF2-40B4-BE49-F238E27FC236}">
                  <a16:creationId xmlns:a16="http://schemas.microsoft.com/office/drawing/2014/main" id="{1D242A55-1B08-CB19-B2BE-A5B29B4B3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32960" y="4334888"/>
              <a:ext cx="703729" cy="703729"/>
            </a:xfrm>
            <a:prstGeom prst="rect">
              <a:avLst/>
            </a:prstGeom>
          </p:spPr>
        </p:pic>
        <p:pic>
          <p:nvPicPr>
            <p:cNvPr id="2065" name="Graphic 34" descr="Internet outline">
              <a:extLst>
                <a:ext uri="{FF2B5EF4-FFF2-40B4-BE49-F238E27FC236}">
                  <a16:creationId xmlns:a16="http://schemas.microsoft.com/office/drawing/2014/main" id="{B40733A0-49B6-72EA-85BD-B1DA2BCA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3754" y="3002484"/>
              <a:ext cx="703729" cy="703729"/>
            </a:xfrm>
            <a:prstGeom prst="rect">
              <a:avLst/>
            </a:prstGeom>
          </p:spPr>
        </p:pic>
        <p:pic>
          <p:nvPicPr>
            <p:cNvPr id="2066" name="Graphic 35" descr="Internet outline">
              <a:extLst>
                <a:ext uri="{FF2B5EF4-FFF2-40B4-BE49-F238E27FC236}">
                  <a16:creationId xmlns:a16="http://schemas.microsoft.com/office/drawing/2014/main" id="{B3997DEC-A0BF-F17D-9E22-683F817AF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15619" y="2414905"/>
              <a:ext cx="703729" cy="703729"/>
            </a:xfrm>
            <a:prstGeom prst="rect">
              <a:avLst/>
            </a:prstGeom>
          </p:spPr>
        </p:pic>
        <p:pic>
          <p:nvPicPr>
            <p:cNvPr id="2067" name="Graphic 36" descr="Internet outline">
              <a:extLst>
                <a:ext uri="{FF2B5EF4-FFF2-40B4-BE49-F238E27FC236}">
                  <a16:creationId xmlns:a16="http://schemas.microsoft.com/office/drawing/2014/main" id="{0944984B-EFEE-764A-5A4C-81CB7843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60482" y="2125261"/>
              <a:ext cx="703729" cy="703729"/>
            </a:xfrm>
            <a:prstGeom prst="rect">
              <a:avLst/>
            </a:prstGeom>
          </p:spPr>
        </p:pic>
        <p:pic>
          <p:nvPicPr>
            <p:cNvPr id="2068" name="Graphic 37" descr="Internet outline">
              <a:extLst>
                <a:ext uri="{FF2B5EF4-FFF2-40B4-BE49-F238E27FC236}">
                  <a16:creationId xmlns:a16="http://schemas.microsoft.com/office/drawing/2014/main" id="{31451136-57CE-9B7E-A701-605215AB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0238" y="4569126"/>
              <a:ext cx="703729" cy="703729"/>
            </a:xfrm>
            <a:prstGeom prst="rect">
              <a:avLst/>
            </a:prstGeom>
          </p:spPr>
        </p:pic>
        <p:pic>
          <p:nvPicPr>
            <p:cNvPr id="2069" name="Graphic 20" descr="Internet outline">
              <a:extLst>
                <a:ext uri="{FF2B5EF4-FFF2-40B4-BE49-F238E27FC236}">
                  <a16:creationId xmlns:a16="http://schemas.microsoft.com/office/drawing/2014/main" id="{79ED693B-92DC-4256-FFC9-0C5A422F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39277" y="2585838"/>
              <a:ext cx="703729" cy="703729"/>
            </a:xfrm>
            <a:prstGeom prst="rect">
              <a:avLst/>
            </a:prstGeom>
          </p:spPr>
        </p:pic>
        <p:pic>
          <p:nvPicPr>
            <p:cNvPr id="2070" name="Graphic 21" descr="Internet outline">
              <a:extLst>
                <a:ext uri="{FF2B5EF4-FFF2-40B4-BE49-F238E27FC236}">
                  <a16:creationId xmlns:a16="http://schemas.microsoft.com/office/drawing/2014/main" id="{8014CB06-DBC8-BC18-91FE-2C11BF244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41225" y="3246871"/>
              <a:ext cx="703729" cy="703729"/>
            </a:xfrm>
            <a:prstGeom prst="rect">
              <a:avLst/>
            </a:prstGeom>
          </p:spPr>
        </p:pic>
        <p:pic>
          <p:nvPicPr>
            <p:cNvPr id="2071" name="Graphic 28" descr="Internet outline">
              <a:extLst>
                <a:ext uri="{FF2B5EF4-FFF2-40B4-BE49-F238E27FC236}">
                  <a16:creationId xmlns:a16="http://schemas.microsoft.com/office/drawing/2014/main" id="{FD4388BE-677B-4D7F-DF1B-669E69D0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61972" y="3884954"/>
              <a:ext cx="703729" cy="703729"/>
            </a:xfrm>
            <a:prstGeom prst="rect">
              <a:avLst/>
            </a:prstGeom>
          </p:spPr>
        </p:pic>
        <p:pic>
          <p:nvPicPr>
            <p:cNvPr id="2072" name="Graphique 76" descr="Repère avec un remplissage uni">
              <a:extLst>
                <a:ext uri="{FF2B5EF4-FFF2-40B4-BE49-F238E27FC236}">
                  <a16:creationId xmlns:a16="http://schemas.microsoft.com/office/drawing/2014/main" id="{2B9B2EEF-0C62-9A21-9A01-7B9D9829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28828" y="3579739"/>
              <a:ext cx="330570" cy="330570"/>
            </a:xfrm>
            <a:prstGeom prst="rect">
              <a:avLst/>
            </a:prstGeom>
          </p:spPr>
        </p:pic>
        <p:pic>
          <p:nvPicPr>
            <p:cNvPr id="2073" name="Graphique 80" descr="Repère avec un remplissage uni">
              <a:extLst>
                <a:ext uri="{FF2B5EF4-FFF2-40B4-BE49-F238E27FC236}">
                  <a16:creationId xmlns:a16="http://schemas.microsoft.com/office/drawing/2014/main" id="{1CB22D41-C298-6830-721E-C290C0CA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39958" y="3540928"/>
              <a:ext cx="330570" cy="330570"/>
            </a:xfrm>
            <a:prstGeom prst="rect">
              <a:avLst/>
            </a:prstGeom>
          </p:spPr>
        </p:pic>
        <p:pic>
          <p:nvPicPr>
            <p:cNvPr id="2074" name="Graphique 81" descr="Repère avec un remplissage uni">
              <a:extLst>
                <a:ext uri="{FF2B5EF4-FFF2-40B4-BE49-F238E27FC236}">
                  <a16:creationId xmlns:a16="http://schemas.microsoft.com/office/drawing/2014/main" id="{17CB0B89-0F01-9B16-7430-277AB919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37651" y="3406311"/>
              <a:ext cx="330570" cy="330570"/>
            </a:xfrm>
            <a:prstGeom prst="rect">
              <a:avLst/>
            </a:prstGeom>
          </p:spPr>
        </p:pic>
        <p:pic>
          <p:nvPicPr>
            <p:cNvPr id="2075" name="Graphique 83" descr="Repère avec un remplissage uni">
              <a:extLst>
                <a:ext uri="{FF2B5EF4-FFF2-40B4-BE49-F238E27FC236}">
                  <a16:creationId xmlns:a16="http://schemas.microsoft.com/office/drawing/2014/main" id="{50AC53E3-CF88-3A67-CE26-7B4CD939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90051" y="3558711"/>
              <a:ext cx="330570" cy="330570"/>
            </a:xfrm>
            <a:prstGeom prst="rect">
              <a:avLst/>
            </a:prstGeom>
          </p:spPr>
        </p:pic>
        <p:pic>
          <p:nvPicPr>
            <p:cNvPr id="2076" name="Graphique 84" descr="Repère avec un remplissage uni">
              <a:extLst>
                <a:ext uri="{FF2B5EF4-FFF2-40B4-BE49-F238E27FC236}">
                  <a16:creationId xmlns:a16="http://schemas.microsoft.com/office/drawing/2014/main" id="{1B67C48A-8D3C-B058-8E6F-DCDFA5D4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2451" y="3711111"/>
              <a:ext cx="330570" cy="330570"/>
            </a:xfrm>
            <a:prstGeom prst="rect">
              <a:avLst/>
            </a:prstGeom>
          </p:spPr>
        </p:pic>
        <p:pic>
          <p:nvPicPr>
            <p:cNvPr id="2077" name="Graphique 85" descr="Repère avec un remplissage uni">
              <a:extLst>
                <a:ext uri="{FF2B5EF4-FFF2-40B4-BE49-F238E27FC236}">
                  <a16:creationId xmlns:a16="http://schemas.microsoft.com/office/drawing/2014/main" id="{4D390917-3D8C-E9D6-20AD-B7205A130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13168" y="3603055"/>
              <a:ext cx="330570" cy="330570"/>
            </a:xfrm>
            <a:prstGeom prst="rect">
              <a:avLst/>
            </a:prstGeom>
          </p:spPr>
        </p:pic>
        <p:pic>
          <p:nvPicPr>
            <p:cNvPr id="2078" name="Graphique 86" descr="Repère avec un remplissage uni">
              <a:extLst>
                <a:ext uri="{FF2B5EF4-FFF2-40B4-BE49-F238E27FC236}">
                  <a16:creationId xmlns:a16="http://schemas.microsoft.com/office/drawing/2014/main" id="{0B1F8A5C-EB32-0848-2223-9D44466E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68570" y="3817852"/>
              <a:ext cx="330570" cy="330570"/>
            </a:xfrm>
            <a:prstGeom prst="rect">
              <a:avLst/>
            </a:prstGeom>
          </p:spPr>
        </p:pic>
        <p:pic>
          <p:nvPicPr>
            <p:cNvPr id="2079" name="Graphique 87" descr="Repère avec un remplissage uni">
              <a:extLst>
                <a:ext uri="{FF2B5EF4-FFF2-40B4-BE49-F238E27FC236}">
                  <a16:creationId xmlns:a16="http://schemas.microsoft.com/office/drawing/2014/main" id="{07ED5C00-FFE8-DF2D-804E-B56C6446C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51879" y="4057433"/>
              <a:ext cx="330570" cy="330570"/>
            </a:xfrm>
            <a:prstGeom prst="rect">
              <a:avLst/>
            </a:prstGeom>
          </p:spPr>
        </p:pic>
        <p:pic>
          <p:nvPicPr>
            <p:cNvPr id="2080" name="Graphique 88" descr="Repère avec un remplissage uni">
              <a:extLst>
                <a:ext uri="{FF2B5EF4-FFF2-40B4-BE49-F238E27FC236}">
                  <a16:creationId xmlns:a16="http://schemas.microsoft.com/office/drawing/2014/main" id="{5BDECF99-D392-75F4-8F88-A84DEDD5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1889" y="4207937"/>
              <a:ext cx="330570" cy="330570"/>
            </a:xfrm>
            <a:prstGeom prst="rect">
              <a:avLst/>
            </a:prstGeom>
          </p:spPr>
        </p:pic>
        <p:pic>
          <p:nvPicPr>
            <p:cNvPr id="2081" name="Graphique 89" descr="Repère avec un remplissage uni">
              <a:extLst>
                <a:ext uri="{FF2B5EF4-FFF2-40B4-BE49-F238E27FC236}">
                  <a16:creationId xmlns:a16="http://schemas.microsoft.com/office/drawing/2014/main" id="{B8417B95-1094-1543-EBD9-B4CD4A20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94851" y="3863511"/>
              <a:ext cx="330570" cy="330570"/>
            </a:xfrm>
            <a:prstGeom prst="rect">
              <a:avLst/>
            </a:prstGeom>
          </p:spPr>
        </p:pic>
        <p:pic>
          <p:nvPicPr>
            <p:cNvPr id="2082" name="Graphique 90" descr="Repère avec un remplissage uni">
              <a:extLst>
                <a:ext uri="{FF2B5EF4-FFF2-40B4-BE49-F238E27FC236}">
                  <a16:creationId xmlns:a16="http://schemas.microsoft.com/office/drawing/2014/main" id="{04C29B04-8BA6-A604-A02F-9DCA117B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54691" y="3519836"/>
              <a:ext cx="330570" cy="330570"/>
            </a:xfrm>
            <a:prstGeom prst="rect">
              <a:avLst/>
            </a:prstGeom>
          </p:spPr>
        </p:pic>
        <p:pic>
          <p:nvPicPr>
            <p:cNvPr id="2083" name="Graphique 91" descr="Repère avec un remplissage uni">
              <a:extLst>
                <a:ext uri="{FF2B5EF4-FFF2-40B4-BE49-F238E27FC236}">
                  <a16:creationId xmlns:a16="http://schemas.microsoft.com/office/drawing/2014/main" id="{AFD32F29-085C-2F6A-0E60-CCD84D460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4311" y="3472921"/>
              <a:ext cx="330570" cy="330570"/>
            </a:xfrm>
            <a:prstGeom prst="rect">
              <a:avLst/>
            </a:prstGeom>
          </p:spPr>
        </p:pic>
        <p:pic>
          <p:nvPicPr>
            <p:cNvPr id="2084" name="Graphique 92" descr="Repère avec un remplissage uni">
              <a:extLst>
                <a:ext uri="{FF2B5EF4-FFF2-40B4-BE49-F238E27FC236}">
                  <a16:creationId xmlns:a16="http://schemas.microsoft.com/office/drawing/2014/main" id="{764C5663-FCD6-5C93-BA92-5EA5E62D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28927" y="3553702"/>
              <a:ext cx="330570" cy="330570"/>
            </a:xfrm>
            <a:prstGeom prst="rect">
              <a:avLst/>
            </a:prstGeom>
          </p:spPr>
        </p:pic>
        <p:pic>
          <p:nvPicPr>
            <p:cNvPr id="2085" name="Graphique 93" descr="Repère avec un remplissage uni">
              <a:extLst>
                <a:ext uri="{FF2B5EF4-FFF2-40B4-BE49-F238E27FC236}">
                  <a16:creationId xmlns:a16="http://schemas.microsoft.com/office/drawing/2014/main" id="{75A65F7F-AC5D-9251-E164-17546066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88787" y="4146234"/>
              <a:ext cx="330570" cy="330570"/>
            </a:xfrm>
            <a:prstGeom prst="rect">
              <a:avLst/>
            </a:prstGeom>
          </p:spPr>
        </p:pic>
        <p:pic>
          <p:nvPicPr>
            <p:cNvPr id="2086" name="Graphique 94" descr="Repère avec un remplissage uni">
              <a:extLst>
                <a:ext uri="{FF2B5EF4-FFF2-40B4-BE49-F238E27FC236}">
                  <a16:creationId xmlns:a16="http://schemas.microsoft.com/office/drawing/2014/main" id="{597A4C33-6A54-E30B-B169-78AD53A1E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56665" y="3906248"/>
              <a:ext cx="330570" cy="330570"/>
            </a:xfrm>
            <a:prstGeom prst="rect">
              <a:avLst/>
            </a:prstGeom>
          </p:spPr>
        </p:pic>
        <p:pic>
          <p:nvPicPr>
            <p:cNvPr id="2087" name="Graphique 95" descr="Repère avec un remplissage uni">
              <a:extLst>
                <a:ext uri="{FF2B5EF4-FFF2-40B4-BE49-F238E27FC236}">
                  <a16:creationId xmlns:a16="http://schemas.microsoft.com/office/drawing/2014/main" id="{AE67A52F-C5DD-9F5F-9BE5-56E4815CA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04674" y="3627950"/>
              <a:ext cx="330570" cy="330570"/>
            </a:xfrm>
            <a:prstGeom prst="rect">
              <a:avLst/>
            </a:prstGeom>
          </p:spPr>
        </p:pic>
        <p:pic>
          <p:nvPicPr>
            <p:cNvPr id="2088" name="Graphique 96" descr="Repère avec un remplissage uni">
              <a:extLst>
                <a:ext uri="{FF2B5EF4-FFF2-40B4-BE49-F238E27FC236}">
                  <a16:creationId xmlns:a16="http://schemas.microsoft.com/office/drawing/2014/main" id="{C3CEC0EC-58BF-F26B-70EF-FB72F4EE7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92736" y="3470733"/>
              <a:ext cx="330570" cy="330570"/>
            </a:xfrm>
            <a:prstGeom prst="rect">
              <a:avLst/>
            </a:prstGeom>
          </p:spPr>
        </p:pic>
        <p:pic>
          <p:nvPicPr>
            <p:cNvPr id="2089" name="Graphique 97" descr="Repère avec un remplissage uni">
              <a:extLst>
                <a:ext uri="{FF2B5EF4-FFF2-40B4-BE49-F238E27FC236}">
                  <a16:creationId xmlns:a16="http://schemas.microsoft.com/office/drawing/2014/main" id="{76F27205-C165-852E-3EF0-AC82F0D2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79120" y="3967124"/>
              <a:ext cx="330570" cy="330570"/>
            </a:xfrm>
            <a:prstGeom prst="rect">
              <a:avLst/>
            </a:prstGeom>
          </p:spPr>
        </p:pic>
        <p:pic>
          <p:nvPicPr>
            <p:cNvPr id="2090" name="Graphique 98" descr="Repère avec un remplissage uni">
              <a:extLst>
                <a:ext uri="{FF2B5EF4-FFF2-40B4-BE49-F238E27FC236}">
                  <a16:creationId xmlns:a16="http://schemas.microsoft.com/office/drawing/2014/main" id="{D9884A66-3F74-4583-B6D6-65A374C1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46299" y="4092227"/>
              <a:ext cx="330570" cy="330570"/>
            </a:xfrm>
            <a:prstGeom prst="rect">
              <a:avLst/>
            </a:prstGeom>
          </p:spPr>
        </p:pic>
        <p:pic>
          <p:nvPicPr>
            <p:cNvPr id="2091" name="Graphique 99" descr="Repère avec un remplissage uni">
              <a:extLst>
                <a:ext uri="{FF2B5EF4-FFF2-40B4-BE49-F238E27FC236}">
                  <a16:creationId xmlns:a16="http://schemas.microsoft.com/office/drawing/2014/main" id="{E808F4BA-2A23-6E6D-2528-7F7C5F36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2426" y="3694556"/>
              <a:ext cx="330570" cy="330570"/>
            </a:xfrm>
            <a:prstGeom prst="rect">
              <a:avLst/>
            </a:prstGeom>
          </p:spPr>
        </p:pic>
        <p:pic>
          <p:nvPicPr>
            <p:cNvPr id="2092" name="Graphique 100" descr="Repère avec un remplissage uni">
              <a:extLst>
                <a:ext uri="{FF2B5EF4-FFF2-40B4-BE49-F238E27FC236}">
                  <a16:creationId xmlns:a16="http://schemas.microsoft.com/office/drawing/2014/main" id="{831BB8F2-15C2-FD9A-BF32-A9221B8D9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28710" y="3304415"/>
              <a:ext cx="330570" cy="330570"/>
            </a:xfrm>
            <a:prstGeom prst="rect">
              <a:avLst/>
            </a:prstGeom>
          </p:spPr>
        </p:pic>
        <p:pic>
          <p:nvPicPr>
            <p:cNvPr id="2093" name="Graphique 101" descr="Repère avec un remplissage uni">
              <a:extLst>
                <a:ext uri="{FF2B5EF4-FFF2-40B4-BE49-F238E27FC236}">
                  <a16:creationId xmlns:a16="http://schemas.microsoft.com/office/drawing/2014/main" id="{DEFA1724-9878-200C-3259-8A4C5DBF0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5479" y="3157516"/>
              <a:ext cx="330570" cy="330570"/>
            </a:xfrm>
            <a:prstGeom prst="rect">
              <a:avLst/>
            </a:prstGeom>
          </p:spPr>
        </p:pic>
        <p:pic>
          <p:nvPicPr>
            <p:cNvPr id="2094" name="Graphique 102" descr="Repère avec un remplissage uni">
              <a:extLst>
                <a:ext uri="{FF2B5EF4-FFF2-40B4-BE49-F238E27FC236}">
                  <a16:creationId xmlns:a16="http://schemas.microsoft.com/office/drawing/2014/main" id="{EB6FA79A-833E-76A5-BF83-AB9CCFEE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67593" y="3399903"/>
              <a:ext cx="330570" cy="330570"/>
            </a:xfrm>
            <a:prstGeom prst="rect">
              <a:avLst/>
            </a:prstGeom>
          </p:spPr>
        </p:pic>
        <p:pic>
          <p:nvPicPr>
            <p:cNvPr id="2095" name="Graphique 103" descr="Repère avec un remplissage uni">
              <a:extLst>
                <a:ext uri="{FF2B5EF4-FFF2-40B4-BE49-F238E27FC236}">
                  <a16:creationId xmlns:a16="http://schemas.microsoft.com/office/drawing/2014/main" id="{7686DB88-2B79-2DF5-F174-9E1A031FD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45120" y="3396032"/>
              <a:ext cx="330570" cy="330570"/>
            </a:xfrm>
            <a:prstGeom prst="rect">
              <a:avLst/>
            </a:prstGeom>
          </p:spPr>
        </p:pic>
        <p:pic>
          <p:nvPicPr>
            <p:cNvPr id="2096" name="Graphique 104" descr="Repère avec un remplissage uni">
              <a:extLst>
                <a:ext uri="{FF2B5EF4-FFF2-40B4-BE49-F238E27FC236}">
                  <a16:creationId xmlns:a16="http://schemas.microsoft.com/office/drawing/2014/main" id="{99CBFBFA-8E5E-ED8D-1D2E-7C7DD4A7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01389" y="4182027"/>
              <a:ext cx="330570" cy="330570"/>
            </a:xfrm>
            <a:prstGeom prst="rect">
              <a:avLst/>
            </a:prstGeom>
          </p:spPr>
        </p:pic>
        <p:pic>
          <p:nvPicPr>
            <p:cNvPr id="2097" name="Graphique 105" descr="Repère avec un remplissage uni">
              <a:extLst>
                <a:ext uri="{FF2B5EF4-FFF2-40B4-BE49-F238E27FC236}">
                  <a16:creationId xmlns:a16="http://schemas.microsoft.com/office/drawing/2014/main" id="{69A268FA-CAF5-12E5-0478-594031249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3897" y="4413332"/>
              <a:ext cx="330570" cy="330570"/>
            </a:xfrm>
            <a:prstGeom prst="rect">
              <a:avLst/>
            </a:prstGeom>
          </p:spPr>
        </p:pic>
      </p:grpSp>
      <p:sp>
        <p:nvSpPr>
          <p:cNvPr id="2098" name="TextBox 6">
            <a:extLst>
              <a:ext uri="{FF2B5EF4-FFF2-40B4-BE49-F238E27FC236}">
                <a16:creationId xmlns:a16="http://schemas.microsoft.com/office/drawing/2014/main" id="{DE65236B-A54A-12DE-1582-DAFF8ECF2DDF}"/>
              </a:ext>
            </a:extLst>
          </p:cNvPr>
          <p:cNvSpPr txBox="1"/>
          <p:nvPr/>
        </p:nvSpPr>
        <p:spPr>
          <a:xfrm>
            <a:off x="328457" y="1156679"/>
            <a:ext cx="330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2020: THE OCEAN FORECAST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EB7D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2100" name="TextBox 38">
            <a:extLst>
              <a:ext uri="{FF2B5EF4-FFF2-40B4-BE49-F238E27FC236}">
                <a16:creationId xmlns:a16="http://schemas.microsoft.com/office/drawing/2014/main" id="{97C8CA05-F393-647C-C3ED-9992D276967C}"/>
              </a:ext>
            </a:extLst>
          </p:cNvPr>
          <p:cNvSpPr txBox="1"/>
          <p:nvPr/>
        </p:nvSpPr>
        <p:spPr>
          <a:xfrm>
            <a:off x="8529986" y="1085817"/>
            <a:ext cx="337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2030: THE OCEAN FORECAST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EB7D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WANT</a:t>
            </a:r>
          </a:p>
        </p:txBody>
      </p:sp>
      <p:sp>
        <p:nvSpPr>
          <p:cNvPr id="2101" name="TextBox 10">
            <a:extLst>
              <a:ext uri="{FF2B5EF4-FFF2-40B4-BE49-F238E27FC236}">
                <a16:creationId xmlns:a16="http://schemas.microsoft.com/office/drawing/2014/main" id="{A12FF6A5-2A5C-9C5A-2E74-B38800443E4D}"/>
              </a:ext>
            </a:extLst>
          </p:cNvPr>
          <p:cNvSpPr txBox="1"/>
          <p:nvPr/>
        </p:nvSpPr>
        <p:spPr>
          <a:xfrm>
            <a:off x="196279" y="5229833"/>
            <a:ext cx="4023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Useful but partially disconnected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Poor presence in developing countries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A12C4173-1FF1-F076-B7EE-396FD1A70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554" y="3545593"/>
            <a:ext cx="2743200" cy="1427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E03745-5F93-DAC3-47D8-D00431774F0E}"/>
              </a:ext>
            </a:extLst>
          </p:cNvPr>
          <p:cNvSpPr txBox="1"/>
          <p:nvPr/>
        </p:nvSpPr>
        <p:spPr>
          <a:xfrm>
            <a:off x="3917592" y="1386323"/>
            <a:ext cx="432964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OceanPrediction DCC VESSEL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Captain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UN Ocean Decade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Chief engineer: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Decade actions and DTO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Crew: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OceanPrediction DCC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Navigator: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OceanPrediction DCC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DC5FC3D-AC4F-DA35-CBA7-0C58A356C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7933"/>
          <a:stretch/>
        </p:blipFill>
        <p:spPr bwMode="auto">
          <a:xfrm>
            <a:off x="4868334" y="4990588"/>
            <a:ext cx="2197773" cy="56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14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ean Decade – The Science We Need For The Ocean We Want">
            <a:extLst>
              <a:ext uri="{FF2B5EF4-FFF2-40B4-BE49-F238E27FC236}">
                <a16:creationId xmlns:a16="http://schemas.microsoft.com/office/drawing/2014/main" id="{8DF11F50-2B9B-D17C-F262-1F1C07B9B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7" b="19631"/>
          <a:stretch/>
        </p:blipFill>
        <p:spPr bwMode="auto">
          <a:xfrm>
            <a:off x="301302" y="761120"/>
            <a:ext cx="1553031" cy="8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C0FE83-C771-6290-3545-CE252235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948" y="0"/>
            <a:ext cx="9726831" cy="640312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alongside other Coordinating Offices across disciplines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66185B-A043-7306-5309-90B203AA4699}"/>
              </a:ext>
            </a:extLst>
          </p:cNvPr>
          <p:cNvGrpSpPr/>
          <p:nvPr/>
        </p:nvGrpSpPr>
        <p:grpSpPr>
          <a:xfrm>
            <a:off x="807869" y="1409685"/>
            <a:ext cx="10576261" cy="5172765"/>
            <a:chOff x="533636" y="1036332"/>
            <a:chExt cx="10576261" cy="5172764"/>
          </a:xfrm>
        </p:grpSpPr>
        <p:pic>
          <p:nvPicPr>
            <p:cNvPr id="9" name="Picture 8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B1AD1E73-1D07-F507-C245-9BF5EEECC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</a:blip>
            <a:srcRect t="9412" b="9293"/>
            <a:stretch/>
          </p:blipFill>
          <p:spPr>
            <a:xfrm>
              <a:off x="1337023" y="1036332"/>
              <a:ext cx="8853192" cy="509089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A3982-3094-BD88-60E6-D5FFFBAB534B}"/>
                </a:ext>
              </a:extLst>
            </p:cNvPr>
            <p:cNvSpPr/>
            <p:nvPr/>
          </p:nvSpPr>
          <p:spPr>
            <a:xfrm>
              <a:off x="2391760" y="1064844"/>
              <a:ext cx="6587349" cy="446485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73725"/>
              </a:schemeClr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FC6488D-8840-C7CD-AE93-EEB48CB23F99}"/>
                </a:ext>
              </a:extLst>
            </p:cNvPr>
            <p:cNvSpPr/>
            <p:nvPr/>
          </p:nvSpPr>
          <p:spPr>
            <a:xfrm>
              <a:off x="3896211" y="2451096"/>
              <a:ext cx="3668298" cy="1940309"/>
            </a:xfrm>
            <a:prstGeom prst="ellipse">
              <a:avLst/>
            </a:prstGeom>
            <a:solidFill>
              <a:srgbClr val="134D72">
                <a:alpha val="73725"/>
              </a:srgbClr>
            </a:solidFill>
            <a:ln w="3810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AE5DD5-0FF3-67FA-78F6-4BE7783BB26C}"/>
                </a:ext>
              </a:extLst>
            </p:cNvPr>
            <p:cNvGrpSpPr/>
            <p:nvPr/>
          </p:nvGrpSpPr>
          <p:grpSpPr>
            <a:xfrm>
              <a:off x="4163802" y="2926416"/>
              <a:ext cx="3306093" cy="1300804"/>
              <a:chOff x="3015135" y="4090008"/>
              <a:chExt cx="3306093" cy="130080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48D9424-35E2-930E-F725-13A53DF61625}"/>
                  </a:ext>
                </a:extLst>
              </p:cNvPr>
              <p:cNvGrpSpPr/>
              <p:nvPr/>
            </p:nvGrpSpPr>
            <p:grpSpPr>
              <a:xfrm>
                <a:off x="3015135" y="4090008"/>
                <a:ext cx="3186720" cy="1300804"/>
                <a:chOff x="2552004" y="4189395"/>
                <a:chExt cx="3665796" cy="1496355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1C944EFA-6251-5438-1B73-7D019DD37904}"/>
                    </a:ext>
                  </a:extLst>
                </p:cNvPr>
                <p:cNvSpPr/>
                <p:nvPr/>
              </p:nvSpPr>
              <p:spPr>
                <a:xfrm>
                  <a:off x="2552004" y="4189395"/>
                  <a:ext cx="1666867" cy="70146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94863">
                    <a:buClr>
                      <a:srgbClr val="000000"/>
                    </a:buClr>
                    <a:defRPr/>
                  </a:pPr>
                  <a:endParaRPr lang="en-GB" sz="1217" kern="0">
                    <a:solidFill>
                      <a:srgbClr val="FFFFFF"/>
                    </a:solidFill>
                    <a:latin typeface="Arial"/>
                    <a:ea typeface="Roboto"/>
                    <a:cs typeface="Roboto"/>
                    <a:sym typeface="Arial"/>
                  </a:endParaRP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81B95B9-8E65-89E1-4E02-B02D119D3238}"/>
                    </a:ext>
                  </a:extLst>
                </p:cNvPr>
                <p:cNvSpPr/>
                <p:nvPr/>
              </p:nvSpPr>
              <p:spPr>
                <a:xfrm>
                  <a:off x="4590798" y="4234269"/>
                  <a:ext cx="1627002" cy="65033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94863">
                    <a:buClr>
                      <a:srgbClr val="000000"/>
                    </a:buClr>
                    <a:defRPr/>
                  </a:pPr>
                  <a:endParaRPr lang="en-GB" sz="1217" kern="0">
                    <a:solidFill>
                      <a:srgbClr val="FFFFFF"/>
                    </a:solidFill>
                    <a:latin typeface="Arial"/>
                    <a:ea typeface="Roboto"/>
                    <a:cs typeface="Roboto"/>
                    <a:sym typeface="Arial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717D1ACC-31FD-8A86-0BFB-4E83E5D814DB}"/>
                    </a:ext>
                  </a:extLst>
                </p:cNvPr>
                <p:cNvSpPr/>
                <p:nvPr/>
              </p:nvSpPr>
              <p:spPr>
                <a:xfrm>
                  <a:off x="3559997" y="4969004"/>
                  <a:ext cx="1649328" cy="7167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94863">
                    <a:buClr>
                      <a:srgbClr val="000000"/>
                    </a:buClr>
                    <a:defRPr/>
                  </a:pPr>
                  <a:endParaRPr lang="en-GB" sz="1217" kern="0">
                    <a:solidFill>
                      <a:srgbClr val="FFFFFF"/>
                    </a:solidFill>
                    <a:latin typeface="Arial"/>
                    <a:ea typeface="Roboto"/>
                    <a:cs typeface="Roboto"/>
                    <a:sym typeface="Arial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1767756-DF21-7D3A-AC90-36480E65F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5423" y="4139458"/>
                <a:ext cx="1485805" cy="555342"/>
              </a:xfrm>
              <a:prstGeom prst="rect">
                <a:avLst/>
              </a:prstGeom>
            </p:spPr>
          </p:pic>
        </p:grpSp>
        <p:pic>
          <p:nvPicPr>
            <p:cNvPr id="13" name="Picture 12" descr="A logo with a globe and text&#10;&#10;Description automatically generated">
              <a:extLst>
                <a:ext uri="{FF2B5EF4-FFF2-40B4-BE49-F238E27FC236}">
                  <a16:creationId xmlns:a16="http://schemas.microsoft.com/office/drawing/2014/main" id="{8B7538A4-5313-011B-6CFA-65D22921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3" b="30444"/>
            <a:stretch/>
          </p:blipFill>
          <p:spPr>
            <a:xfrm>
              <a:off x="4180490" y="3001242"/>
              <a:ext cx="1399536" cy="465808"/>
            </a:xfrm>
            <a:prstGeom prst="rect">
              <a:avLst/>
            </a:prstGeom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C6E90186-5225-5E5F-7937-873DBC8ED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956" y="3666423"/>
              <a:ext cx="1375777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B80C65-E6BD-9820-30E6-18E64A6EF964}"/>
                </a:ext>
              </a:extLst>
            </p:cNvPr>
            <p:cNvCxnSpPr>
              <a:cxnSpLocks/>
            </p:cNvCxnSpPr>
            <p:nvPr/>
          </p:nvCxnSpPr>
          <p:spPr>
            <a:xfrm>
              <a:off x="8423307" y="4150430"/>
              <a:ext cx="704347" cy="369528"/>
            </a:xfrm>
            <a:prstGeom prst="straightConnector1">
              <a:avLst/>
            </a:prstGeom>
            <a:ln w="76200">
              <a:solidFill>
                <a:srgbClr val="189ED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5E44FE-1F4D-FC41-A534-A37D44F0F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7286" y="2624488"/>
              <a:ext cx="745022" cy="235548"/>
            </a:xfrm>
            <a:prstGeom prst="straightConnector1">
              <a:avLst/>
            </a:prstGeom>
            <a:ln w="76200">
              <a:solidFill>
                <a:srgbClr val="189ED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63E5A6-9F8C-4B4F-BD3B-B70043A14270}"/>
                </a:ext>
              </a:extLst>
            </p:cNvPr>
            <p:cNvCxnSpPr>
              <a:cxnSpLocks/>
            </p:cNvCxnSpPr>
            <p:nvPr/>
          </p:nvCxnSpPr>
          <p:spPr>
            <a:xfrm>
              <a:off x="7052496" y="4819803"/>
              <a:ext cx="417399" cy="638979"/>
            </a:xfrm>
            <a:prstGeom prst="straightConnector1">
              <a:avLst/>
            </a:prstGeom>
            <a:ln w="76200">
              <a:solidFill>
                <a:srgbClr val="189ED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F20876-0767-A9A5-5375-BC9E744FEB1F}"/>
                </a:ext>
              </a:extLst>
            </p:cNvPr>
            <p:cNvSpPr txBox="1"/>
            <p:nvPr/>
          </p:nvSpPr>
          <p:spPr>
            <a:xfrm>
              <a:off x="729659" y="3982680"/>
              <a:ext cx="1375631" cy="6640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9ED9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1100" b="1" kern="0" dirty="0">
                  <a:solidFill>
                    <a:srgbClr val="189ED9"/>
                  </a:solidFill>
                  <a:latin typeface="Arial"/>
                  <a:cs typeface="Arial"/>
                  <a:sym typeface="Arial"/>
                </a:rPr>
                <a:t>Pacific Islands Region of the Pacific Ocean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1CBCCC-F8C5-3D8E-6F5B-C469C4E8C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0410" y="3931254"/>
              <a:ext cx="667882" cy="266982"/>
            </a:xfrm>
            <a:prstGeom prst="straightConnector1">
              <a:avLst/>
            </a:prstGeom>
            <a:ln w="76200">
              <a:solidFill>
                <a:srgbClr val="189ED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07B2D3-0DAD-9089-D2B6-F7584D703F1C}"/>
                </a:ext>
              </a:extLst>
            </p:cNvPr>
            <p:cNvGrpSpPr/>
            <p:nvPr/>
          </p:nvGrpSpPr>
          <p:grpSpPr>
            <a:xfrm>
              <a:off x="533636" y="1641139"/>
              <a:ext cx="1606774" cy="573912"/>
              <a:chOff x="8602871" y="957282"/>
              <a:chExt cx="1606774" cy="573912"/>
            </a:xfrm>
          </p:grpSpPr>
          <p:pic>
            <p:nvPicPr>
              <p:cNvPr id="43" name="Picture 42" descr="A logo with a hexagon and a logo on it&#10;&#10;Description automatically generated">
                <a:extLst>
                  <a:ext uri="{FF2B5EF4-FFF2-40B4-BE49-F238E27FC236}">
                    <a16:creationId xmlns:a16="http://schemas.microsoft.com/office/drawing/2014/main" id="{906BDED9-8154-7158-E2B8-1B059DFA8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08" t="7948" r="3285" b="6270"/>
              <a:stretch/>
            </p:blipFill>
            <p:spPr>
              <a:xfrm>
                <a:off x="8656985" y="967474"/>
                <a:ext cx="1516746" cy="563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7F779E-E00C-9C14-C104-EE3270A27C83}"/>
                  </a:ext>
                </a:extLst>
              </p:cNvPr>
              <p:cNvSpPr/>
              <p:nvPr/>
            </p:nvSpPr>
            <p:spPr>
              <a:xfrm>
                <a:off x="8602871" y="957282"/>
                <a:ext cx="1606774" cy="553908"/>
              </a:xfrm>
              <a:prstGeom prst="roundRect">
                <a:avLst/>
              </a:prstGeom>
              <a:noFill/>
              <a:ln w="28575" cap="flat">
                <a:solidFill>
                  <a:srgbClr val="189ED9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defTabSz="1300447" hangingPunct="0"/>
                <a:endParaRPr lang="en-US" sz="2400" kern="0">
                  <a:solidFill>
                    <a:srgbClr val="000000"/>
                  </a:solidFill>
                  <a:latin typeface="Arial"/>
                  <a:cs typeface="Arial"/>
                  <a:sym typeface="Roboto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95864B5-3BCE-C213-CCC0-0DBC8399EA7A}"/>
                </a:ext>
              </a:extLst>
            </p:cNvPr>
            <p:cNvGrpSpPr/>
            <p:nvPr/>
          </p:nvGrpSpPr>
          <p:grpSpPr>
            <a:xfrm>
              <a:off x="6729073" y="5469427"/>
              <a:ext cx="1509623" cy="739669"/>
              <a:chOff x="9316669" y="5376308"/>
              <a:chExt cx="1509623" cy="73966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B475848-8CB3-79C5-DC8E-A415B48DC10F}"/>
                  </a:ext>
                </a:extLst>
              </p:cNvPr>
              <p:cNvSpPr/>
              <p:nvPr/>
            </p:nvSpPr>
            <p:spPr>
              <a:xfrm>
                <a:off x="9316669" y="5469550"/>
                <a:ext cx="1509623" cy="553908"/>
              </a:xfrm>
              <a:prstGeom prst="roundRect">
                <a:avLst/>
              </a:prstGeom>
              <a:solidFill>
                <a:srgbClr val="FFFFFF"/>
              </a:solidFill>
              <a:ln w="28575" cap="flat">
                <a:solidFill>
                  <a:srgbClr val="189ED9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defTabSz="1300447" hangingPunct="0"/>
                <a:endParaRPr lang="en-US" sz="2400" kern="0">
                  <a:solidFill>
                    <a:srgbClr val="000000"/>
                  </a:solidFill>
                  <a:latin typeface="Arial"/>
                  <a:cs typeface="Arial"/>
                  <a:sym typeface="Roboto"/>
                </a:endParaRPr>
              </a:p>
            </p:txBody>
          </p:sp>
          <p:pic>
            <p:nvPicPr>
              <p:cNvPr id="42" name="Picture 41" descr="A screen shot of a computer screen&#10;&#10;Description automatically generated">
                <a:extLst>
                  <a:ext uri="{FF2B5EF4-FFF2-40B4-BE49-F238E27FC236}">
                    <a16:creationId xmlns:a16="http://schemas.microsoft.com/office/drawing/2014/main" id="{97ACB302-03C7-1581-ACB9-F916B919EF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87"/>
              <a:stretch/>
            </p:blipFill>
            <p:spPr>
              <a:xfrm>
                <a:off x="9346943" y="5376308"/>
                <a:ext cx="1421095" cy="739669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D13C26-FFC7-D07A-1487-ED4C99A25384}"/>
                </a:ext>
              </a:extLst>
            </p:cNvPr>
            <p:cNvSpPr txBox="1"/>
            <p:nvPr/>
          </p:nvSpPr>
          <p:spPr>
            <a:xfrm>
              <a:off x="9643090" y="2316114"/>
              <a:ext cx="1391432" cy="4767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9ED9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1100" b="1" kern="0" dirty="0">
                  <a:solidFill>
                    <a:srgbClr val="189ED9"/>
                  </a:solidFill>
                  <a:latin typeface="Arial"/>
                  <a:cs typeface="Arial"/>
                  <a:sym typeface="Arial"/>
                </a:rPr>
                <a:t>Western Pacific DCC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3A3EB6-E2E1-38B8-CD4C-135BEC8B4F2C}"/>
                </a:ext>
              </a:extLst>
            </p:cNvPr>
            <p:cNvSpPr txBox="1"/>
            <p:nvPr/>
          </p:nvSpPr>
          <p:spPr>
            <a:xfrm>
              <a:off x="9734266" y="4800355"/>
              <a:ext cx="1375631" cy="4767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89ED9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1100" b="1" kern="0" dirty="0">
                  <a:solidFill>
                    <a:srgbClr val="189ED9"/>
                  </a:solidFill>
                  <a:latin typeface="Arial"/>
                  <a:cs typeface="Arial"/>
                  <a:sym typeface="Arial"/>
                </a:rPr>
                <a:t>Southern Ocean DCC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36A0CB3-330E-8287-5AEA-FC52D4D5FD33}"/>
                </a:ext>
              </a:extLst>
            </p:cNvPr>
            <p:cNvCxnSpPr>
              <a:cxnSpLocks/>
            </p:cNvCxnSpPr>
            <p:nvPr/>
          </p:nvCxnSpPr>
          <p:spPr>
            <a:xfrm>
              <a:off x="2218366" y="2218105"/>
              <a:ext cx="645293" cy="360820"/>
            </a:xfrm>
            <a:prstGeom prst="straightConnector1">
              <a:avLst/>
            </a:prstGeom>
            <a:ln w="76200">
              <a:solidFill>
                <a:srgbClr val="189ED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01C747-ED79-D490-3997-B97498C3D46C}"/>
                </a:ext>
              </a:extLst>
            </p:cNvPr>
            <p:cNvSpPr txBox="1"/>
            <p:nvPr/>
          </p:nvSpPr>
          <p:spPr>
            <a:xfrm>
              <a:off x="7179174" y="4093568"/>
              <a:ext cx="1117455" cy="6640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34D72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lt-LT" sz="1100" b="1" kern="0" dirty="0" err="1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Connecting</a:t>
              </a:r>
              <a:r>
                <a:rPr lang="lt-LT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lt-LT" sz="1100" b="1" kern="0" dirty="0" err="1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People</a:t>
              </a:r>
              <a:r>
                <a:rPr lang="lt-LT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lt-LT" sz="1100" b="1" kern="0" dirty="0" err="1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and</a:t>
              </a:r>
              <a:r>
                <a:rPr lang="lt-LT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lt-LT" sz="1100" b="1" kern="0" dirty="0" err="1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Ocean</a:t>
              </a:r>
              <a:r>
                <a:rPr lang="lt-LT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rPr>
                <a:t> DCC</a:t>
              </a:r>
              <a:endParaRPr lang="en-US" sz="1100" b="1" kern="0" dirty="0">
                <a:solidFill>
                  <a:srgbClr val="134D72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068B9BA-6EF9-AF37-5278-C3ED32248DB7}"/>
                </a:ext>
              </a:extLst>
            </p:cNvPr>
            <p:cNvCxnSpPr>
              <a:cxnSpLocks/>
            </p:cNvCxnSpPr>
            <p:nvPr/>
          </p:nvCxnSpPr>
          <p:spPr>
            <a:xfrm>
              <a:off x="4552125" y="2187608"/>
              <a:ext cx="243419" cy="624067"/>
            </a:xfrm>
            <a:prstGeom prst="straightConnector1">
              <a:avLst/>
            </a:prstGeom>
            <a:ln w="76200">
              <a:solidFill>
                <a:srgbClr val="134D7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DD0454-1D40-8EBA-097D-4BC4A3223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8274" y="2215051"/>
              <a:ext cx="275761" cy="594216"/>
            </a:xfrm>
            <a:prstGeom prst="straightConnector1">
              <a:avLst/>
            </a:prstGeom>
            <a:ln w="76200">
              <a:solidFill>
                <a:srgbClr val="134D7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87D3FF7-7003-79DC-32EB-1A95E5B6E41F}"/>
                </a:ext>
              </a:extLst>
            </p:cNvPr>
            <p:cNvCxnSpPr>
              <a:cxnSpLocks/>
            </p:cNvCxnSpPr>
            <p:nvPr/>
          </p:nvCxnSpPr>
          <p:spPr>
            <a:xfrm>
              <a:off x="7240749" y="3613081"/>
              <a:ext cx="497153" cy="469102"/>
            </a:xfrm>
            <a:prstGeom prst="straightConnector1">
              <a:avLst/>
            </a:prstGeom>
            <a:ln w="76200">
              <a:solidFill>
                <a:srgbClr val="134D7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077CDE-0179-E897-3FE9-7A00C811AC72}"/>
                </a:ext>
              </a:extLst>
            </p:cNvPr>
            <p:cNvGrpSpPr/>
            <p:nvPr/>
          </p:nvGrpSpPr>
          <p:grpSpPr>
            <a:xfrm>
              <a:off x="3298553" y="3778487"/>
              <a:ext cx="1578517" cy="999231"/>
              <a:chOff x="6483801" y="4067862"/>
              <a:chExt cx="1578517" cy="9992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88D573F-A612-73DF-727C-90B98D72753A}"/>
                  </a:ext>
                </a:extLst>
              </p:cNvPr>
              <p:cNvSpPr txBox="1"/>
              <p:nvPr/>
            </p:nvSpPr>
            <p:spPr>
              <a:xfrm>
                <a:off x="6483801" y="4556315"/>
                <a:ext cx="1578517" cy="51077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134D7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s-ES" sz="8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endParaRPr>
              </a:p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8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endParaRPr>
              </a:p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8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87E4F4D-B49C-242F-808A-C06D8FB2CC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88937" y="4067862"/>
                <a:ext cx="467614" cy="463313"/>
              </a:xfrm>
              <a:prstGeom prst="straightConnector1">
                <a:avLst/>
              </a:prstGeom>
              <a:ln w="76200">
                <a:solidFill>
                  <a:srgbClr val="134D7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E68AAC3-9005-E3B4-97BF-764A589E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8515" y="4661131"/>
                <a:ext cx="1535428" cy="296404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D617976-5A29-3695-C9C7-2DDC509345F0}"/>
                </a:ext>
              </a:extLst>
            </p:cNvPr>
            <p:cNvGrpSpPr/>
            <p:nvPr/>
          </p:nvGrpSpPr>
          <p:grpSpPr>
            <a:xfrm>
              <a:off x="3735535" y="1485942"/>
              <a:ext cx="1356792" cy="667522"/>
              <a:chOff x="3638270" y="1737842"/>
              <a:chExt cx="1356792" cy="667522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E3362D6-DA65-2F9B-7C27-05B3892A24CA}"/>
                  </a:ext>
                </a:extLst>
              </p:cNvPr>
              <p:cNvSpPr/>
              <p:nvPr/>
            </p:nvSpPr>
            <p:spPr>
              <a:xfrm>
                <a:off x="3638270" y="1737842"/>
                <a:ext cx="1356792" cy="6675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134D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4863">
                  <a:buClr>
                    <a:srgbClr val="000000"/>
                  </a:buClr>
                  <a:defRPr/>
                </a:pPr>
                <a:endParaRPr lang="en-GB" sz="1217" kern="0">
                  <a:solidFill>
                    <a:srgbClr val="FFFFFF"/>
                  </a:solidFill>
                  <a:latin typeface="Arial"/>
                  <a:ea typeface="Roboto"/>
                  <a:cs typeface="Roboto"/>
                  <a:sym typeface="Arial"/>
                </a:endParaRPr>
              </a:p>
            </p:txBody>
          </p:sp>
          <p:pic>
            <p:nvPicPr>
              <p:cNvPr id="37" name="Picture 36" descr="A logo with a wave&#10;&#10;Description automatically generated with medium confidence">
                <a:extLst>
                  <a:ext uri="{FF2B5EF4-FFF2-40B4-BE49-F238E27FC236}">
                    <a16:creationId xmlns:a16="http://schemas.microsoft.com/office/drawing/2014/main" id="{20DC72E9-8F2E-1D34-554E-17DCD2F10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713" y="1785015"/>
                <a:ext cx="1185277" cy="55520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D6D0FEE-F2DB-F1C5-79B1-8DE6DED2A085}"/>
                </a:ext>
              </a:extLst>
            </p:cNvPr>
            <p:cNvGrpSpPr/>
            <p:nvPr/>
          </p:nvGrpSpPr>
          <p:grpSpPr>
            <a:xfrm>
              <a:off x="5969681" y="1526865"/>
              <a:ext cx="1739342" cy="664012"/>
              <a:chOff x="6236123" y="1615302"/>
              <a:chExt cx="1739342" cy="66401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FE22FA-7017-9AB1-9A94-1C942CBD5BEE}"/>
                  </a:ext>
                </a:extLst>
              </p:cNvPr>
              <p:cNvSpPr txBox="1"/>
              <p:nvPr/>
            </p:nvSpPr>
            <p:spPr>
              <a:xfrm>
                <a:off x="6236123" y="1615302"/>
                <a:ext cx="1708707" cy="6640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134D7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1100" b="1" kern="0" dirty="0">
                    <a:solidFill>
                      <a:srgbClr val="134D72"/>
                    </a:solidFill>
                    <a:latin typeface="Arial"/>
                    <a:cs typeface="Arial"/>
                    <a:sym typeface="Arial"/>
                  </a:rPr>
                  <a:t>                 </a:t>
                </a:r>
              </a:p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endParaRPr>
              </a:p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100" b="1" kern="0" dirty="0">
                  <a:solidFill>
                    <a:srgbClr val="134D72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Picture 33" descr="A blue circle with a drop of water in it&#10;&#10;Description automatically generated">
                <a:extLst>
                  <a:ext uri="{FF2B5EF4-FFF2-40B4-BE49-F238E27FC236}">
                    <a16:creationId xmlns:a16="http://schemas.microsoft.com/office/drawing/2014/main" id="{A525A57F-80E2-52A7-6484-47546315A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290" y="1687182"/>
                <a:ext cx="597560" cy="52232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09CD5F7-9697-FA05-1D0E-88A23582081A}"/>
                  </a:ext>
                </a:extLst>
              </p:cNvPr>
              <p:cNvSpPr txBox="1"/>
              <p:nvPr/>
            </p:nvSpPr>
            <p:spPr>
              <a:xfrm>
                <a:off x="6759671" y="1755609"/>
                <a:ext cx="1215794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1100" b="1" kern="0" dirty="0">
                    <a:solidFill>
                      <a:srgbClr val="134D72"/>
                    </a:solidFill>
                    <a:latin typeface="Arial"/>
                    <a:cs typeface="Arial"/>
                    <a:sym typeface="Arial"/>
                  </a:rPr>
                  <a:t>Ocean-Climate        </a:t>
                </a:r>
              </a:p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1100" b="1" kern="0" dirty="0">
                    <a:solidFill>
                      <a:srgbClr val="134D72"/>
                    </a:solidFill>
                    <a:latin typeface="Arial"/>
                    <a:cs typeface="Arial"/>
                    <a:sym typeface="Arial"/>
                  </a:rPr>
                  <a:t>Nexus DCC</a:t>
                </a:r>
              </a:p>
            </p:txBody>
          </p:sp>
        </p:grpSp>
      </p:grpSp>
      <p:pic>
        <p:nvPicPr>
          <p:cNvPr id="1028" name="Picture 4" descr="IOC UNESCO Logo_square - Mercator Ocean">
            <a:extLst>
              <a:ext uri="{FF2B5EF4-FFF2-40B4-BE49-F238E27FC236}">
                <a16:creationId xmlns:a16="http://schemas.microsoft.com/office/drawing/2014/main" id="{8A1999CE-C72C-BC84-112D-A1BB9150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419" y="460995"/>
            <a:ext cx="1581803" cy="158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27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94DA657A-3303-B779-6DC6-102D2C7F722E}"/>
              </a:ext>
            </a:extLst>
          </p:cNvPr>
          <p:cNvSpPr txBox="1">
            <a:spLocks/>
          </p:cNvSpPr>
          <p:nvPr/>
        </p:nvSpPr>
        <p:spPr>
          <a:xfrm>
            <a:off x="2017489" y="0"/>
            <a:ext cx="9559160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Programmes primary endorsed to OceanPrediction DCC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FF1BE-B769-CA69-6313-42FFBF35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57" y="3652610"/>
            <a:ext cx="1661706" cy="13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5956AB-42E6-AAE0-8885-AD0F014F5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38" y="1637053"/>
            <a:ext cx="2320789" cy="126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314CB-0EDF-D1FD-58AB-BA100F873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657" y="1827181"/>
            <a:ext cx="1416123" cy="1073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0725C-0026-A01D-1E93-52AF90E69F87}"/>
              </a:ext>
            </a:extLst>
          </p:cNvPr>
          <p:cNvSpPr txBox="1"/>
          <p:nvPr/>
        </p:nvSpPr>
        <p:spPr>
          <a:xfrm>
            <a:off x="8983118" y="1763618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9EE2"/>
                </a:solidFill>
              </a:rPr>
              <a:t>GEMS </a:t>
            </a:r>
          </a:p>
          <a:p>
            <a:r>
              <a:rPr lang="es-ES" sz="3600" b="1" dirty="0">
                <a:solidFill>
                  <a:srgbClr val="009EE2"/>
                </a:solidFill>
              </a:rPr>
              <a:t>OCEAN</a:t>
            </a:r>
            <a:endParaRPr lang="en-US" sz="3600" b="1" dirty="0">
              <a:solidFill>
                <a:srgbClr val="009EE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C9B802-9B19-62F5-D513-CC824735A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438" y="3350933"/>
            <a:ext cx="2219053" cy="1839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2982E9-BC81-4052-3E44-628A8670EFDF}"/>
              </a:ext>
            </a:extLst>
          </p:cNvPr>
          <p:cNvSpPr txBox="1"/>
          <p:nvPr/>
        </p:nvSpPr>
        <p:spPr>
          <a:xfrm>
            <a:off x="8942830" y="3867935"/>
            <a:ext cx="276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9EE2"/>
                </a:solidFill>
              </a:defRPr>
            </a:lvl1pPr>
          </a:lstStyle>
          <a:p>
            <a:r>
              <a:rPr lang="en-US" sz="2800" dirty="0"/>
              <a:t>NASA Sea Level Change Team</a:t>
            </a:r>
          </a:p>
        </p:txBody>
      </p:sp>
      <p:pic>
        <p:nvPicPr>
          <p:cNvPr id="1026" name="Picture 2" descr="EuroGOOS Best Practices - EuroGOOS">
            <a:extLst>
              <a:ext uri="{FF2B5EF4-FFF2-40B4-BE49-F238E27FC236}">
                <a16:creationId xmlns:a16="http://schemas.microsoft.com/office/drawing/2014/main" id="{94A00AEE-C220-322F-3900-EC1945BE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96" y="3603687"/>
            <a:ext cx="2857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TTO – Digital Twins of the Ocean - Ditto">
            <a:extLst>
              <a:ext uri="{FF2B5EF4-FFF2-40B4-BE49-F238E27FC236}">
                <a16:creationId xmlns:a16="http://schemas.microsoft.com/office/drawing/2014/main" id="{40CCA676-E5AA-9457-1526-0A5DCE62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96" y="1979017"/>
            <a:ext cx="2711223" cy="6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5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CB33-F33B-4C88-A392-B10E4687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8" y="733328"/>
            <a:ext cx="9904301" cy="640312"/>
          </a:xfrm>
        </p:spPr>
        <p:txBody>
          <a:bodyPr>
            <a:no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Oceanprediction DCC regional teams: Promoting the implementation and use of ocean forecasting systems worldwide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365DF-0DD0-4460-9F27-A0E41FFB6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6"/>
          <a:stretch/>
        </p:blipFill>
        <p:spPr bwMode="auto">
          <a:xfrm>
            <a:off x="410146" y="2115453"/>
            <a:ext cx="2734020" cy="137397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24145-3B92-D962-C744-1464A3321995}"/>
              </a:ext>
            </a:extLst>
          </p:cNvPr>
          <p:cNvSpPr txBox="1"/>
          <p:nvPr/>
        </p:nvSpPr>
        <p:spPr>
          <a:xfrm>
            <a:off x="808878" y="1671851"/>
            <a:ext cx="2008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UNEP regional seas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DF7D6-CCD7-271B-A1FC-8A5A2E1C29A0}"/>
              </a:ext>
            </a:extLst>
          </p:cNvPr>
          <p:cNvSpPr txBox="1"/>
          <p:nvPr/>
        </p:nvSpPr>
        <p:spPr>
          <a:xfrm>
            <a:off x="7655944" y="1530367"/>
            <a:ext cx="4471693" cy="2451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1: West Pacific and MSEA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2: Indian seas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3: African seas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4: Mediterranean and Black Sea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5: North-East Atlantic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6: South and central America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7: North America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8: Arctic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9: Antarctic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FA05A88-5625-FFF0-D471-DB4BBBD2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14" y="2085370"/>
            <a:ext cx="2903175" cy="1333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AAAA6B-DA68-57ED-0ADC-2806096DDDFE}"/>
              </a:ext>
            </a:extLst>
          </p:cNvPr>
          <p:cNvSpPr txBox="1"/>
          <p:nvPr/>
        </p:nvSpPr>
        <p:spPr>
          <a:xfrm>
            <a:off x="3947434" y="1671851"/>
            <a:ext cx="2705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GOOS regional alliances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B10B558-E06C-041B-7226-655B8C29BF60}"/>
              </a:ext>
            </a:extLst>
          </p:cNvPr>
          <p:cNvSpPr/>
          <p:nvPr/>
        </p:nvSpPr>
        <p:spPr>
          <a:xfrm>
            <a:off x="6812133" y="1829288"/>
            <a:ext cx="208524" cy="19914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E420B-59C3-1E47-E2EF-5F5065DCA618}"/>
              </a:ext>
            </a:extLst>
          </p:cNvPr>
          <p:cNvSpPr txBox="1"/>
          <p:nvPr/>
        </p:nvSpPr>
        <p:spPr>
          <a:xfrm>
            <a:off x="2553990" y="4201155"/>
            <a:ext cx="766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oots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ground” work: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23BC8-0085-67E1-B078-4A272EB46D40}"/>
              </a:ext>
            </a:extLst>
          </p:cNvPr>
          <p:cNvSpPr txBox="1"/>
          <p:nvPr/>
        </p:nvSpPr>
        <p:spPr>
          <a:xfrm>
            <a:off x="2338085" y="4618587"/>
            <a:ext cx="84347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and attract a wide community: s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cientist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users, private sector, NGOs,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decade actions related to ocean forecasting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gaps and ways forward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 building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Advocate for implementation of Best Practices, Standards and Tools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…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4DA657A-3303-B779-6DC6-102D2C7F722E}"/>
              </a:ext>
            </a:extLst>
          </p:cNvPr>
          <p:cNvSpPr txBox="1">
            <a:spLocks/>
          </p:cNvSpPr>
          <p:nvPr/>
        </p:nvSpPr>
        <p:spPr>
          <a:xfrm>
            <a:off x="2017489" y="0"/>
            <a:ext cx="9559160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Pillars (1/2): A global and transversal community</a:t>
            </a:r>
          </a:p>
        </p:txBody>
      </p:sp>
    </p:spTree>
    <p:extLst>
      <p:ext uri="{BB962C8B-B14F-4D97-AF65-F5344CB8AC3E}">
        <p14:creationId xmlns:p14="http://schemas.microsoft.com/office/powerpoint/2010/main" val="134533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B6DD30-D62E-4879-B154-2E3854D3439E}"/>
              </a:ext>
            </a:extLst>
          </p:cNvPr>
          <p:cNvSpPr/>
          <p:nvPr/>
        </p:nvSpPr>
        <p:spPr>
          <a:xfrm>
            <a:off x="3420914" y="81583"/>
            <a:ext cx="74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Update on Community building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" normalizeH="0" baseline="0" noProof="0" dirty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Governance of Regional Teams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184DB-CA96-4E69-821B-88D553BFF349}"/>
              </a:ext>
            </a:extLst>
          </p:cNvPr>
          <p:cNvSpPr/>
          <p:nvPr/>
        </p:nvSpPr>
        <p:spPr>
          <a:xfrm>
            <a:off x="813165" y="2719874"/>
            <a:ext cx="45573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ToR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 main components: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A Regional focal point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A Steering team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916A01A6-2F25-2D29-5FD7-BD6E5F01E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63" y="448050"/>
            <a:ext cx="1819470" cy="52608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3F9F85-EF2C-1213-C208-9E47211E3154}"/>
              </a:ext>
            </a:extLst>
          </p:cNvPr>
          <p:cNvGraphicFramePr/>
          <p:nvPr/>
        </p:nvGraphicFramePr>
        <p:xfrm>
          <a:off x="5546226" y="1430844"/>
          <a:ext cx="5643202" cy="494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136C6EB5-B86E-129A-B45D-DF2CE50BAF84}"/>
              </a:ext>
            </a:extLst>
          </p:cNvPr>
          <p:cNvSpPr/>
          <p:nvPr/>
        </p:nvSpPr>
        <p:spPr>
          <a:xfrm>
            <a:off x="5643349" y="1687961"/>
            <a:ext cx="1699146" cy="169914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Region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1C5597-5A9D-8AC2-6D35-83AA358DE747}"/>
              </a:ext>
            </a:extLst>
          </p:cNvPr>
          <p:cNvSpPr/>
          <p:nvPr/>
        </p:nvSpPr>
        <p:spPr>
          <a:xfrm>
            <a:off x="7518254" y="1687961"/>
            <a:ext cx="1699146" cy="169914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Region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F94278-1AC9-2EAC-6765-853476CFDCEC}"/>
              </a:ext>
            </a:extLst>
          </p:cNvPr>
          <p:cNvSpPr/>
          <p:nvPr/>
        </p:nvSpPr>
        <p:spPr>
          <a:xfrm>
            <a:off x="9406807" y="1688910"/>
            <a:ext cx="1699146" cy="169914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Region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F2B0-9CC4-20CE-BE50-BBDAF82944C6}"/>
              </a:ext>
            </a:extLst>
          </p:cNvPr>
          <p:cNvSpPr txBox="1"/>
          <p:nvPr/>
        </p:nvSpPr>
        <p:spPr>
          <a:xfrm>
            <a:off x="11189428" y="3087806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64BB7-50CF-FB7E-AEA0-D2681AF1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6DDC-8934-A0AD-6E2D-B76ED30AE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1E2644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1ED42A1-4564-FAB9-0D01-5B9D264F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26" y="1776248"/>
            <a:ext cx="3537873" cy="374695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An online atlas to locate: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OOFS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Individuals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Institutions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A source of information for our activities and a way to find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Century Gothic" panose="020B0502020202020204" pitchFamily="34" charset="0"/>
              </a:rPr>
              <a:t>An interface will be available to allow community to add and modify the information</a:t>
            </a:r>
          </a:p>
          <a:p>
            <a:pPr marL="0" indent="0">
              <a:buNone/>
            </a:pPr>
            <a:r>
              <a:rPr lang="en-US" sz="1800" b="0" i="0" u="none" strike="noStrike" baseline="0">
                <a:solidFill>
                  <a:srgbClr val="000000"/>
                </a:solidFill>
              </a:rPr>
              <a:t>	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sz="1800">
              <a:latin typeface="Century Gothic" panose="020B0502020202020204" pitchFamily="34" charset="0"/>
            </a:endParaRPr>
          </a:p>
          <a:p>
            <a:endParaRPr lang="en-US" sz="1800">
              <a:latin typeface="Century Gothic" panose="020B0502020202020204" pitchFamily="34" charset="0"/>
            </a:endParaRPr>
          </a:p>
          <a:p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02A5BF5-3111-1351-6F2D-AC04555436BE}"/>
              </a:ext>
            </a:extLst>
          </p:cNvPr>
          <p:cNvSpPr txBox="1">
            <a:spLocks/>
          </p:cNvSpPr>
          <p:nvPr/>
        </p:nvSpPr>
        <p:spPr>
          <a:xfrm>
            <a:off x="3751631" y="139415"/>
            <a:ext cx="735284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A1F50"/>
                </a:solidFill>
                <a:latin typeface="Bierstadt Display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Our community: Who is who?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" normalizeH="0" baseline="0" noProof="0" dirty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An Atlas to identify our community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049DD3-84F3-4C70-AD1E-08F5043C4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" t="573"/>
          <a:stretch/>
        </p:blipFill>
        <p:spPr>
          <a:xfrm>
            <a:off x="4427855" y="1560233"/>
            <a:ext cx="7105994" cy="4178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E9B429-E92B-4581-A6B3-A4B4E0B4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855" y="1473261"/>
            <a:ext cx="7550725" cy="42014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5F10CA-6FA5-466B-8A17-E9EA728A0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/>
          <a:stretch/>
        </p:blipFill>
        <p:spPr>
          <a:xfrm>
            <a:off x="4427855" y="1490239"/>
            <a:ext cx="7641896" cy="42014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455A7B-23CF-491E-B45D-A7FB45576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15" y="1456283"/>
            <a:ext cx="5970723" cy="42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64BB7-50CF-FB7E-AEA0-D2681AF1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56E1A-3FAF-8148-AC04-61D43A5BF4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6DDC-8934-A0AD-6E2D-B76ED30AE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1E2644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1E26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mercator-ocean.eu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DBC7B2-C896-888A-231F-B3CCAFCDA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49" y="1475170"/>
            <a:ext cx="6224300" cy="5063742"/>
          </a:xfrm>
        </p:spPr>
        <p:txBody>
          <a:bodyPr>
            <a:noAutofit/>
          </a:bodyPr>
          <a:lstStyle/>
          <a:p>
            <a:r>
              <a:rPr lang="en-US" sz="2000">
                <a:latin typeface="Century Gothic" panose="020B0502020202020204" pitchFamily="34" charset="0"/>
              </a:rPr>
              <a:t>A focal point/forum for communication and matchmaking to be operated in close cooperation with Foresea/</a:t>
            </a:r>
            <a:r>
              <a:rPr lang="en-US" sz="2000" err="1">
                <a:latin typeface="Century Gothic" panose="020B0502020202020204" pitchFamily="34" charset="0"/>
              </a:rPr>
              <a:t>OceanPredict</a:t>
            </a:r>
            <a:r>
              <a:rPr lang="en-US" sz="2000">
                <a:latin typeface="Century Gothic" panose="020B0502020202020204" pitchFamily="34" charset="0"/>
              </a:rPr>
              <a:t>: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Community announces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Contact a partner, Matchmaking service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Ocean forecasting Activities related to the decade programmes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Regional Forums 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</a:rPr>
              <a:t>Technical forum for specialized announces and doubt solving 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000">
                <a:latin typeface="Century Gothic" panose="020B0502020202020204" pitchFamily="34" charset="0"/>
              </a:rPr>
              <a:t>Administration of relevant sections could be done by Regional Team.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endParaRPr lang="en-US" sz="2000" b="0" i="0" u="none" strike="noStrike" baseline="0">
              <a:latin typeface="Calibri" panose="020F0502020204030204" pitchFamily="34" charset="0"/>
            </a:endParaRPr>
          </a:p>
          <a:p>
            <a:r>
              <a:rPr lang="en-US" sz="2000" b="0" i="0" u="none" strike="noStrike" baseline="0">
                <a:solidFill>
                  <a:srgbClr val="000000"/>
                </a:solidFill>
              </a:rPr>
              <a:t>	</a:t>
            </a:r>
            <a:r>
              <a:rPr lang="en-US" sz="2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sz="2000">
              <a:latin typeface="Century Gothic" panose="020B0502020202020204" pitchFamily="34" charset="0"/>
            </a:endParaRPr>
          </a:p>
          <a:p>
            <a:endParaRPr lang="en-US" sz="2000">
              <a:latin typeface="Century Gothic" panose="020B0502020202020204" pitchFamily="34" charset="0"/>
            </a:endParaRPr>
          </a:p>
          <a:p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168E714-B1CC-60D2-7997-550FF812022D}"/>
              </a:ext>
            </a:extLst>
          </p:cNvPr>
          <p:cNvSpPr txBox="1">
            <a:spLocks/>
          </p:cNvSpPr>
          <p:nvPr/>
        </p:nvSpPr>
        <p:spPr>
          <a:xfrm>
            <a:off x="3751631" y="139415"/>
            <a:ext cx="735284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A1F50"/>
                </a:solidFill>
                <a:latin typeface="Bierstadt Display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The OceanPrediction Forum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" normalizeH="0" baseline="0" noProof="0">
                <a:ln>
                  <a:noFill/>
                </a:ln>
                <a:solidFill>
                  <a:srgbClr val="0A1F50"/>
                </a:solidFill>
                <a:effectLst/>
                <a:uLnTx/>
                <a:uFillTx/>
                <a:latin typeface="Bierstadt Display" panose="020B0604020202020204" pitchFamily="34" charset="0"/>
                <a:ea typeface="+mn-ea"/>
                <a:cs typeface="+mn-cs"/>
              </a:rPr>
              <a:t>Community focal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32A77-E51C-FF6C-16E7-15B0B1B4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910" y="1219645"/>
            <a:ext cx="4376841" cy="477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FD18CD-7114-4D14-8270-0217E292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549" y="1040884"/>
            <a:ext cx="4843714" cy="51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94DA657A-3303-B779-6DC6-102D2C7F722E}"/>
              </a:ext>
            </a:extLst>
          </p:cNvPr>
          <p:cNvSpPr txBox="1">
            <a:spLocks/>
          </p:cNvSpPr>
          <p:nvPr/>
        </p:nvSpPr>
        <p:spPr>
          <a:xfrm>
            <a:off x="2017489" y="0"/>
            <a:ext cx="9559160" cy="64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dirty="0" err="1"/>
              <a:t>Building</a:t>
            </a:r>
            <a:r>
              <a:rPr lang="es-ES" dirty="0"/>
              <a:t> the </a:t>
            </a:r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Scenario</a:t>
            </a:r>
            <a:endParaRPr lang="es-E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94EA3C-0C00-96EE-B108-23F5D6DA1C53}"/>
              </a:ext>
            </a:extLst>
          </p:cNvPr>
          <p:cNvSpPr txBox="1">
            <a:spLocks/>
          </p:cNvSpPr>
          <p:nvPr/>
        </p:nvSpPr>
        <p:spPr>
          <a:xfrm>
            <a:off x="609599" y="952129"/>
            <a:ext cx="5340927" cy="132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lvl="0" indent="0" defTabSz="609585">
              <a:spcBef>
                <a:spcPct val="20000"/>
              </a:spcBef>
              <a:buFontTx/>
              <a:buNone/>
              <a:defRPr sz="2400">
                <a:effectLst/>
                <a:latin typeface="Arial"/>
                <a:cs typeface="Arial"/>
              </a:defRPr>
            </a:lvl1pPr>
            <a:lvl2pPr marL="609585" indent="0" defTabSz="609585">
              <a:spcBef>
                <a:spcPct val="20000"/>
              </a:spcBef>
              <a:buFontTx/>
              <a:buNone/>
              <a:defRPr sz="2400">
                <a:solidFill>
                  <a:srgbClr val="73B5CF"/>
                </a:solidFill>
                <a:latin typeface="Arial"/>
                <a:cs typeface="Arial"/>
              </a:defRPr>
            </a:lvl2pPr>
            <a:lvl3pPr marL="1523962" indent="-304792" defTabSz="609585">
              <a:spcBef>
                <a:spcPct val="20000"/>
              </a:spcBef>
              <a:buFont typeface="Wingdings" charset="2"/>
              <a:buChar char="§"/>
              <a:defRPr sz="2133">
                <a:solidFill>
                  <a:srgbClr val="57595B"/>
                </a:solidFill>
                <a:latin typeface="Arial"/>
                <a:cs typeface="Arial"/>
              </a:defRPr>
            </a:lvl3pPr>
            <a:lvl4pPr marL="1828754" indent="0" defTabSz="609585">
              <a:spcBef>
                <a:spcPct val="20000"/>
              </a:spcBef>
              <a:buFontTx/>
              <a:buNone/>
              <a:defRPr sz="1867">
                <a:solidFill>
                  <a:srgbClr val="57595B"/>
                </a:solidFill>
                <a:latin typeface="Arial"/>
                <a:cs typeface="Arial"/>
              </a:defRPr>
            </a:lvl4pPr>
            <a:lvl5pPr marL="2438339" indent="0" defTabSz="609585">
              <a:spcBef>
                <a:spcPct val="20000"/>
              </a:spcBef>
              <a:buFontTx/>
              <a:buNone/>
              <a:defRPr sz="1600">
                <a:solidFill>
                  <a:srgbClr val="57595B"/>
                </a:solidFill>
                <a:latin typeface="Arial"/>
                <a:cs typeface="Arial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400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400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400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400"/>
            </a:lvl9pPr>
          </a:lstStyle>
          <a:p>
            <a:r>
              <a:rPr lang="en-US" dirty="0"/>
              <a:t>Upgrade of ETOOFS guide</a:t>
            </a:r>
          </a:p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BA662B-C168-66FA-0BC6-9118D848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35" y="2063171"/>
            <a:ext cx="5175491" cy="45259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ETOOFS guide converted to wiki site: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1066774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new consolidated version of the guide every 3-4 years</a:t>
            </a:r>
          </a:p>
          <a:p>
            <a:pPr marL="1066774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New section on Biological modeling (higher trophic) and Tsunami</a:t>
            </a:r>
          </a:p>
          <a:p>
            <a:pPr marL="1066774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Improvements needed in several sections, like rivers contribution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6B57C1F-2280-A4DD-69B5-3639FBB4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/>
          <a:stretch/>
        </p:blipFill>
        <p:spPr bwMode="auto">
          <a:xfrm>
            <a:off x="6395066" y="1450594"/>
            <a:ext cx="2929202" cy="490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8C268-75CA-D301-2525-6A147E2A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199" y="907091"/>
            <a:ext cx="3448227" cy="4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449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rcator-ppt-4-3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rcator-ppt-19-9  -  Read-Only" id="{1451814A-3975-4960-94C4-96021F994F10}" vid="{34091A3D-3A4B-45DA-B00C-A19B7ADFF306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805</Words>
  <Application>Microsoft Office PowerPoint</Application>
  <PresentationFormat>Widescreen</PresentationFormat>
  <Paragraphs>265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Thème Office</vt:lpstr>
      <vt:lpstr>mercator-ppt-4-3</vt:lpstr>
      <vt:lpstr>PowerPoint Presentation</vt:lpstr>
      <vt:lpstr>The OceanPrediction DCC voyage</vt:lpstr>
      <vt:lpstr>Working alongside other Coordinating Offices across disciplines</vt:lpstr>
      <vt:lpstr>PowerPoint Presentation</vt:lpstr>
      <vt:lpstr>Oceanprediction DCC regional teams: Promoting the implementation and use of ocean forecasting systems worldwide</vt:lpstr>
      <vt:lpstr>PowerPoint Presentation</vt:lpstr>
      <vt:lpstr>PowerPoint Presentation</vt:lpstr>
      <vt:lpstr>PowerPoint Presentation</vt:lpstr>
      <vt:lpstr>PowerPoint Presentation</vt:lpstr>
      <vt:lpstr>Pillars (2/2): The ocean forecasting co-design team</vt:lpstr>
      <vt:lpstr>OceanPrediction Science-to-Service approach through co-designed Value Chains</vt:lpstr>
      <vt:lpstr>Wiring diagrams to define in detail architectures A to C based on tools and data standards: one example (upstream observations data access)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Romane Zufic</dc:creator>
  <cp:lastModifiedBy>Enrique Alvarez</cp:lastModifiedBy>
  <cp:revision>6</cp:revision>
  <dcterms:created xsi:type="dcterms:W3CDTF">2022-12-14T14:31:32Z</dcterms:created>
  <dcterms:modified xsi:type="dcterms:W3CDTF">2024-01-25T10:18:33Z</dcterms:modified>
</cp:coreProperties>
</file>