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3821" r:id="rId2"/>
    <p:sldId id="3811" r:id="rId3"/>
    <p:sldId id="3800" r:id="rId4"/>
    <p:sldId id="3812" r:id="rId5"/>
    <p:sldId id="3813" r:id="rId6"/>
    <p:sldId id="3796" r:id="rId7"/>
    <p:sldId id="264" r:id="rId8"/>
    <p:sldId id="3814" r:id="rId9"/>
    <p:sldId id="3817" r:id="rId10"/>
    <p:sldId id="287" r:id="rId11"/>
    <p:sldId id="3820" r:id="rId12"/>
    <p:sldId id="3798" r:id="rId13"/>
    <p:sldId id="3782" r:id="rId14"/>
    <p:sldId id="3801" r:id="rId15"/>
    <p:sldId id="3802" r:id="rId16"/>
    <p:sldId id="3803" r:id="rId17"/>
    <p:sldId id="3804" r:id="rId18"/>
    <p:sldId id="3805" r:id="rId19"/>
    <p:sldId id="3806" r:id="rId20"/>
    <p:sldId id="3807" r:id="rId21"/>
    <p:sldId id="3808" r:id="rId22"/>
    <p:sldId id="3809" r:id="rId23"/>
    <p:sldId id="3810" r:id="rId2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26669D-E10B-0C4F-8364-B772617ED621}" v="8" dt="2024-01-25T09:42:04.149"/>
    <p1510:client id="{F389C346-088C-5E4D-9574-0B6A36F579C7}" v="12" dt="2024-01-25T03:42:54.8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6327"/>
  </p:normalViewPr>
  <p:slideViewPr>
    <p:cSldViewPr snapToGrid="0">
      <p:cViewPr>
        <p:scale>
          <a:sx n="165" d="100"/>
          <a:sy n="165" d="100"/>
        </p:scale>
        <p:origin x="-1968"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5A0D5B-733A-E046-B3B3-89F8AA03EA87}" type="datetimeFigureOut">
              <a:rPr lang="en-US" smtClean="0"/>
              <a:t>1/25/24</a:t>
            </a:fld>
            <a:endParaRPr lang="en-US"/>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BB3266-0A01-4B4B-A4A7-CFC11AC7A9DA}" type="slidenum">
              <a:rPr lang="en-US" smtClean="0"/>
              <a:t>‹N°›</a:t>
            </a:fld>
            <a:endParaRPr lang="en-US"/>
          </a:p>
        </p:txBody>
      </p:sp>
    </p:spTree>
    <p:extLst>
      <p:ext uri="{BB962C8B-B14F-4D97-AF65-F5344CB8AC3E}">
        <p14:creationId xmlns:p14="http://schemas.microsoft.com/office/powerpoint/2010/main" val="2347950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825D9822-E585-AC49-A666-F24EF42BCF19}" type="slidenum">
              <a:rPr lang="en-US" smtClean="0"/>
              <a:t>2</a:t>
            </a:fld>
            <a:endParaRPr lang="en-US"/>
          </a:p>
        </p:txBody>
      </p:sp>
    </p:spTree>
    <p:extLst>
      <p:ext uri="{BB962C8B-B14F-4D97-AF65-F5344CB8AC3E}">
        <p14:creationId xmlns:p14="http://schemas.microsoft.com/office/powerpoint/2010/main" val="1810457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dirty="0">
                <a:solidFill>
                  <a:schemeClr val="bg1"/>
                </a:solidFill>
                <a:highlight>
                  <a:srgbClr val="000000"/>
                </a:highlight>
                <a:latin typeface="Calibri" panose="020F0502020204030204" pitchFamily="34" charset="0"/>
                <a:cs typeface="Calibri" panose="020F0502020204030204" pitchFamily="34" charset="0"/>
              </a:rPr>
              <a:t>Focus</a:t>
            </a:r>
            <a:r>
              <a:rPr lang="en-AU" sz="1200" dirty="0">
                <a:solidFill>
                  <a:schemeClr val="bg1"/>
                </a:solidFill>
                <a:highlight>
                  <a:srgbClr val="000000"/>
                </a:highlight>
                <a:latin typeface="Calibri" panose="020F0502020204030204" pitchFamily="34" charset="0"/>
                <a:cs typeface="Calibri" panose="020F0502020204030204" pitchFamily="34" charset="0"/>
              </a:rPr>
              <a:t>:</a:t>
            </a:r>
            <a:r>
              <a:rPr lang="en-AU" sz="1200" dirty="0">
                <a:solidFill>
                  <a:schemeClr val="bg1"/>
                </a:solidFill>
                <a:latin typeface="Calibri" panose="020F0502020204030204" pitchFamily="34" charset="0"/>
                <a:cs typeface="Calibri" panose="020F0502020204030204" pitchFamily="34" charset="0"/>
              </a:rPr>
              <a:t> </a:t>
            </a:r>
          </a:p>
          <a:p>
            <a:r>
              <a:rPr lang="en-AU" sz="1200" dirty="0">
                <a:latin typeface="Calibri" panose="020F0502020204030204" pitchFamily="34" charset="0"/>
                <a:cs typeface="Calibri" panose="020F0502020204030204" pitchFamily="34" charset="0"/>
              </a:rPr>
              <a:t>Support the implementation of national ocean policies and a joined-up approach to Integrated Ocean Management (IOM) across the Pacific</a:t>
            </a:r>
          </a:p>
          <a:p>
            <a:endParaRPr lang="en-AU" sz="1200" dirty="0">
              <a:latin typeface="Calibri" panose="020F0502020204030204" pitchFamily="34" charset="0"/>
              <a:cs typeface="Calibri" panose="020F0502020204030204" pitchFamily="34" charset="0"/>
            </a:endParaRPr>
          </a:p>
          <a:p>
            <a:r>
              <a:rPr lang="en-AU" sz="1200" b="1" dirty="0">
                <a:solidFill>
                  <a:schemeClr val="bg1"/>
                </a:solidFill>
                <a:highlight>
                  <a:srgbClr val="000000"/>
                </a:highlight>
                <a:latin typeface="Calibri" panose="020F0502020204030204" pitchFamily="34" charset="0"/>
                <a:cs typeface="Calibri" panose="020F0502020204030204" pitchFamily="34" charset="0"/>
              </a:rPr>
              <a:t>Objective</a:t>
            </a:r>
            <a:r>
              <a:rPr lang="en-AU" sz="1200" dirty="0">
                <a:solidFill>
                  <a:schemeClr val="bg1"/>
                </a:solidFill>
                <a:highlight>
                  <a:srgbClr val="000000"/>
                </a:highlight>
                <a:latin typeface="Calibri" panose="020F0502020204030204" pitchFamily="34" charset="0"/>
                <a:cs typeface="Calibri" panose="020F0502020204030204" pitchFamily="34" charset="0"/>
              </a:rPr>
              <a:t>: </a:t>
            </a:r>
          </a:p>
          <a:p>
            <a:r>
              <a:rPr lang="en-AU" sz="1200" dirty="0">
                <a:latin typeface="Calibri" panose="020F0502020204030204" pitchFamily="34" charset="0"/>
                <a:cs typeface="Calibri" panose="020F0502020204030204" pitchFamily="34" charset="0"/>
              </a:rPr>
              <a:t>Harnessing science and knowledge (including Traditional Knowledge) for IOM</a:t>
            </a:r>
          </a:p>
          <a:p>
            <a:endParaRPr lang="en-AU" sz="1200" dirty="0">
              <a:latin typeface="Calibri" panose="020F0502020204030204" pitchFamily="34" charset="0"/>
              <a:cs typeface="Calibri" panose="020F0502020204030204" pitchFamily="34" charset="0"/>
            </a:endParaRPr>
          </a:p>
          <a:p>
            <a:r>
              <a:rPr lang="en-AU" sz="1200" b="1" dirty="0">
                <a:solidFill>
                  <a:schemeClr val="bg1"/>
                </a:solidFill>
                <a:highlight>
                  <a:srgbClr val="000000"/>
                </a:highlight>
                <a:latin typeface="Calibri" panose="020F0502020204030204" pitchFamily="34" charset="0"/>
                <a:cs typeface="Calibri" panose="020F0502020204030204" pitchFamily="34" charset="0"/>
              </a:rPr>
              <a:t>Outcomes:</a:t>
            </a:r>
          </a:p>
          <a:p>
            <a:pPr marL="171450" indent="-171450">
              <a:buFont typeface="Arial" panose="020B0604020202020204" pitchFamily="34" charset="0"/>
              <a:buChar char="•"/>
            </a:pPr>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EBEDFC-AE9B-4338-9D83-A81F0934B9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1553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42900" lvl="0" indent="-342900" fontAlgn="base">
              <a:buSzPts val="1000"/>
              <a:buFont typeface="Symbol" pitchFamily="2" charset="2"/>
              <a:buChar char=""/>
              <a:tabLst>
                <a:tab pos="457200" algn="l"/>
              </a:tabLst>
            </a:pPr>
            <a:r>
              <a:rPr lang="en-US" sz="1800" dirty="0">
                <a:solidFill>
                  <a:srgbClr val="000000"/>
                </a:solidFill>
                <a:effectLst/>
                <a:latin typeface="Calibri" panose="020F0502020204030204" pitchFamily="34" charset="0"/>
                <a:ea typeface="Times New Roman" panose="02020603050405020304" pitchFamily="18" charset="0"/>
              </a:rPr>
              <a:t>Status of the Ocean Decade in the region with highlights of some challenges and opportunities including reference to key conclusions of 2019 regional planning meeting </a:t>
            </a:r>
            <a:endParaRPr lang="fr-FR" sz="1800" dirty="0">
              <a:effectLst/>
              <a:latin typeface="Times New Roman" panose="02020603050405020304" pitchFamily="18" charset="0"/>
              <a:ea typeface="Times New Roman" panose="02020603050405020304" pitchFamily="18" charset="0"/>
            </a:endParaRPr>
          </a:p>
          <a:p>
            <a:pPr marL="342900" lvl="0" indent="-342900" fontAlgn="base">
              <a:buSzPts val="1000"/>
              <a:buFont typeface="Symbol" pitchFamily="2" charset="2"/>
              <a:buChar char=""/>
              <a:tabLst>
                <a:tab pos="457200" algn="l"/>
              </a:tabLst>
            </a:pPr>
            <a:r>
              <a:rPr lang="en-US" sz="1800" dirty="0">
                <a:solidFill>
                  <a:srgbClr val="000000"/>
                </a:solidFill>
                <a:effectLst/>
                <a:latin typeface="Calibri" panose="020F0502020204030204" pitchFamily="34" charset="0"/>
                <a:ea typeface="Times New Roman" panose="02020603050405020304" pitchFamily="18" charset="0"/>
              </a:rPr>
              <a:t>Presentation of DCC including role and connections with global, regional and national partners </a:t>
            </a:r>
            <a:endParaRPr lang="fr-FR" sz="1800" dirty="0">
              <a:effectLst/>
              <a:latin typeface="Times New Roman" panose="02020603050405020304" pitchFamily="18" charset="0"/>
              <a:ea typeface="Times New Roman" panose="02020603050405020304" pitchFamily="18" charset="0"/>
            </a:endParaRPr>
          </a:p>
          <a:p>
            <a:pPr marL="342900" lvl="0" indent="-342900" fontAlgn="base">
              <a:buSzPts val="1000"/>
              <a:buFont typeface="Symbol" pitchFamily="2" charset="2"/>
              <a:buChar char=""/>
              <a:tabLst>
                <a:tab pos="457200" algn="l"/>
              </a:tabLst>
            </a:pPr>
            <a:r>
              <a:rPr lang="en-US" sz="1800" dirty="0">
                <a:solidFill>
                  <a:srgbClr val="000000"/>
                </a:solidFill>
                <a:effectLst/>
                <a:latin typeface="Calibri" panose="020F0502020204030204" pitchFamily="34" charset="0"/>
                <a:ea typeface="Times New Roman" panose="02020603050405020304" pitchFamily="18" charset="0"/>
              </a:rPr>
              <a:t>Role of DCC in the coordination of a regional roadmap</a:t>
            </a:r>
            <a:endParaRPr lang="fr-FR" sz="1800" dirty="0">
              <a:effectLst/>
              <a:latin typeface="Times New Roman" panose="02020603050405020304" pitchFamily="18" charset="0"/>
              <a:ea typeface="Times New Roman" panose="02020603050405020304" pitchFamily="18" charset="0"/>
            </a:endParaRPr>
          </a:p>
          <a:p>
            <a:pPr marL="342900" lvl="0" indent="-342900" fontAlgn="base">
              <a:spcAft>
                <a:spcPts val="800"/>
              </a:spcAft>
              <a:buSzPts val="1000"/>
              <a:buFont typeface="Symbol" pitchFamily="2" charset="2"/>
              <a:buChar char=""/>
              <a:tabLst>
                <a:tab pos="457200" algn="l"/>
              </a:tabLst>
            </a:pPr>
            <a:r>
              <a:rPr lang="en-US" sz="1800" dirty="0">
                <a:solidFill>
                  <a:srgbClr val="000000"/>
                </a:solidFill>
                <a:effectLst/>
                <a:latin typeface="Calibri" panose="020F0502020204030204" pitchFamily="34" charset="0"/>
                <a:ea typeface="Times New Roman" panose="02020603050405020304" pitchFamily="18" charset="0"/>
              </a:rPr>
              <a:t>Finishes with a perspective on some key priorities for consideration in the roadmap</a:t>
            </a:r>
            <a:endParaRPr lang="fr-FR" sz="1800" dirty="0">
              <a:effectLst/>
              <a:latin typeface="Times New Roman" panose="02020603050405020304" pitchFamily="18" charset="0"/>
              <a:ea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Brief history of submission,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Noumea</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2019, </a:t>
            </a: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IOM</a:t>
            </a: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Scope of DCC</a:t>
            </a: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Importance and relevance for the region</a:t>
            </a: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“you hear me say this a lot, but this will contribute to greater coordination and collaboration in the region” </a:t>
            </a: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hope it can also leverage additional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ressources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in country and at the region level.</a:t>
            </a: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Espace réservé du numéro de diapositive 3"/>
          <p:cNvSpPr>
            <a:spLocks noGrp="1"/>
          </p:cNvSpPr>
          <p:nvPr>
            <p:ph type="sldNum" sz="quarter" idx="5"/>
          </p:nvPr>
        </p:nvSpPr>
        <p:spPr/>
        <p:txBody>
          <a:bodyPr/>
          <a:lstStyle/>
          <a:p>
            <a:fld id="{DA3AC252-9FBC-5B44-AA6A-C86624EB3033}" type="slidenum">
              <a:rPr lang="en-US" smtClean="0"/>
              <a:t>9</a:t>
            </a:fld>
            <a:endParaRPr lang="en-US"/>
          </a:p>
        </p:txBody>
      </p:sp>
    </p:spTree>
    <p:extLst>
      <p:ext uri="{BB962C8B-B14F-4D97-AF65-F5344CB8AC3E}">
        <p14:creationId xmlns:p14="http://schemas.microsoft.com/office/powerpoint/2010/main" val="17112691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A2555B3A-F9BB-419E-94F8-F6C4477A78EA}" type="slidenum">
              <a:rPr lang="fr-FR" smtClean="0"/>
              <a:t>10</a:t>
            </a:fld>
            <a:endParaRPr lang="fr-FR"/>
          </a:p>
        </p:txBody>
      </p:sp>
    </p:spTree>
    <p:extLst>
      <p:ext uri="{BB962C8B-B14F-4D97-AF65-F5344CB8AC3E}">
        <p14:creationId xmlns:p14="http://schemas.microsoft.com/office/powerpoint/2010/main" val="3442386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42900" lvl="0" indent="-342900" fontAlgn="base">
              <a:buSzPts val="1000"/>
              <a:buFont typeface="Symbol" pitchFamily="2" charset="2"/>
              <a:buChar char=""/>
              <a:tabLst>
                <a:tab pos="457200" algn="l"/>
              </a:tabLst>
            </a:pPr>
            <a:r>
              <a:rPr lang="en-US" sz="1800" dirty="0">
                <a:solidFill>
                  <a:srgbClr val="000000"/>
                </a:solidFill>
                <a:effectLst/>
                <a:latin typeface="Calibri" panose="020F0502020204030204" pitchFamily="34" charset="0"/>
                <a:ea typeface="Times New Roman" panose="02020603050405020304" pitchFamily="18" charset="0"/>
              </a:rPr>
              <a:t>Status of the Ocean Decade in the region with highlights of some challenges and opportunities including reference to key conclusions of 2019 regional planning meeting </a:t>
            </a:r>
            <a:endParaRPr lang="fr-FR" sz="1800" dirty="0">
              <a:effectLst/>
              <a:latin typeface="Times New Roman" panose="02020603050405020304" pitchFamily="18" charset="0"/>
              <a:ea typeface="Times New Roman" panose="02020603050405020304" pitchFamily="18" charset="0"/>
            </a:endParaRPr>
          </a:p>
          <a:p>
            <a:pPr marL="342900" lvl="0" indent="-342900" fontAlgn="base">
              <a:buSzPts val="1000"/>
              <a:buFont typeface="Symbol" pitchFamily="2" charset="2"/>
              <a:buChar char=""/>
              <a:tabLst>
                <a:tab pos="457200" algn="l"/>
              </a:tabLst>
            </a:pPr>
            <a:r>
              <a:rPr lang="en-US" sz="1800" dirty="0">
                <a:solidFill>
                  <a:srgbClr val="000000"/>
                </a:solidFill>
                <a:effectLst/>
                <a:latin typeface="Calibri" panose="020F0502020204030204" pitchFamily="34" charset="0"/>
                <a:ea typeface="Times New Roman" panose="02020603050405020304" pitchFamily="18" charset="0"/>
              </a:rPr>
              <a:t>Presentation of DCC including role and connections with global, regional and national partners </a:t>
            </a:r>
            <a:endParaRPr lang="fr-FR" sz="1800" dirty="0">
              <a:effectLst/>
              <a:latin typeface="Times New Roman" panose="02020603050405020304" pitchFamily="18" charset="0"/>
              <a:ea typeface="Times New Roman" panose="02020603050405020304" pitchFamily="18" charset="0"/>
            </a:endParaRPr>
          </a:p>
          <a:p>
            <a:pPr marL="342900" lvl="0" indent="-342900" fontAlgn="base">
              <a:buSzPts val="1000"/>
              <a:buFont typeface="Symbol" pitchFamily="2" charset="2"/>
              <a:buChar char=""/>
              <a:tabLst>
                <a:tab pos="457200" algn="l"/>
              </a:tabLst>
            </a:pPr>
            <a:r>
              <a:rPr lang="en-US" sz="1800" dirty="0">
                <a:solidFill>
                  <a:srgbClr val="000000"/>
                </a:solidFill>
                <a:effectLst/>
                <a:latin typeface="Calibri" panose="020F0502020204030204" pitchFamily="34" charset="0"/>
                <a:ea typeface="Times New Roman" panose="02020603050405020304" pitchFamily="18" charset="0"/>
              </a:rPr>
              <a:t>Role of DCC in the coordination of a regional roadmap</a:t>
            </a:r>
            <a:endParaRPr lang="fr-FR" sz="1800" dirty="0">
              <a:effectLst/>
              <a:latin typeface="Times New Roman" panose="02020603050405020304" pitchFamily="18" charset="0"/>
              <a:ea typeface="Times New Roman" panose="02020603050405020304" pitchFamily="18" charset="0"/>
            </a:endParaRPr>
          </a:p>
          <a:p>
            <a:pPr marL="342900" lvl="0" indent="-342900" fontAlgn="base">
              <a:spcAft>
                <a:spcPts val="800"/>
              </a:spcAft>
              <a:buSzPts val="1000"/>
              <a:buFont typeface="Symbol" pitchFamily="2" charset="2"/>
              <a:buChar char=""/>
              <a:tabLst>
                <a:tab pos="457200" algn="l"/>
              </a:tabLst>
            </a:pPr>
            <a:r>
              <a:rPr lang="en-US" sz="1800" dirty="0">
                <a:solidFill>
                  <a:srgbClr val="000000"/>
                </a:solidFill>
                <a:effectLst/>
                <a:latin typeface="Calibri" panose="020F0502020204030204" pitchFamily="34" charset="0"/>
                <a:ea typeface="Times New Roman" panose="02020603050405020304" pitchFamily="18" charset="0"/>
              </a:rPr>
              <a:t>Finishes with a perspective on some key priorities for consideration in the roadmap</a:t>
            </a:r>
            <a:endParaRPr lang="fr-FR" sz="1800" dirty="0">
              <a:effectLst/>
              <a:latin typeface="Times New Roman" panose="02020603050405020304" pitchFamily="18" charset="0"/>
              <a:ea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Brief history of submission,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Noumea</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2019, </a:t>
            </a: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IOM</a:t>
            </a: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Scope of DCC</a:t>
            </a: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Importance and relevance for the region</a:t>
            </a: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“you hear me say this a lot, but this will contribute to greater coordination and collaboration in the region” </a:t>
            </a: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hope it can also leverage additional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ressources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in country and at the region level.</a:t>
            </a: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Espace réservé du numéro de diapositive 3"/>
          <p:cNvSpPr>
            <a:spLocks noGrp="1"/>
          </p:cNvSpPr>
          <p:nvPr>
            <p:ph type="sldNum" sz="quarter" idx="5"/>
          </p:nvPr>
        </p:nvSpPr>
        <p:spPr/>
        <p:txBody>
          <a:bodyPr/>
          <a:lstStyle/>
          <a:p>
            <a:fld id="{DA3AC252-9FBC-5B44-AA6A-C86624EB3033}" type="slidenum">
              <a:rPr lang="en-US" smtClean="0"/>
              <a:t>11</a:t>
            </a:fld>
            <a:endParaRPr lang="en-US"/>
          </a:p>
        </p:txBody>
      </p:sp>
    </p:spTree>
    <p:extLst>
      <p:ext uri="{BB962C8B-B14F-4D97-AF65-F5344CB8AC3E}">
        <p14:creationId xmlns:p14="http://schemas.microsoft.com/office/powerpoint/2010/main" val="1643445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7089E1A-A3C8-B542-209E-0C1ED9DFA462}"/>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US"/>
          </a:p>
        </p:txBody>
      </p:sp>
      <p:sp>
        <p:nvSpPr>
          <p:cNvPr id="3" name="Sous-titre 2">
            <a:extLst>
              <a:ext uri="{FF2B5EF4-FFF2-40B4-BE49-F238E27FC236}">
                <a16:creationId xmlns:a16="http://schemas.microsoft.com/office/drawing/2014/main" id="{84CEC06C-57E0-D096-8A07-4674BE84DE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a:p>
        </p:txBody>
      </p:sp>
      <p:sp>
        <p:nvSpPr>
          <p:cNvPr id="4" name="Espace réservé de la date 3">
            <a:extLst>
              <a:ext uri="{FF2B5EF4-FFF2-40B4-BE49-F238E27FC236}">
                <a16:creationId xmlns:a16="http://schemas.microsoft.com/office/drawing/2014/main" id="{00C912F6-FF16-1DA6-C1F9-142C37FF20AD}"/>
              </a:ext>
            </a:extLst>
          </p:cNvPr>
          <p:cNvSpPr>
            <a:spLocks noGrp="1"/>
          </p:cNvSpPr>
          <p:nvPr>
            <p:ph type="dt" sz="half" idx="10"/>
          </p:nvPr>
        </p:nvSpPr>
        <p:spPr/>
        <p:txBody>
          <a:bodyPr/>
          <a:lstStyle/>
          <a:p>
            <a:fld id="{65679D6A-150C-F641-9DB8-5CCB39AF3E76}" type="datetimeFigureOut">
              <a:rPr lang="en-US" smtClean="0"/>
              <a:t>1/25/24</a:t>
            </a:fld>
            <a:endParaRPr lang="en-US"/>
          </a:p>
        </p:txBody>
      </p:sp>
      <p:sp>
        <p:nvSpPr>
          <p:cNvPr id="5" name="Espace réservé du pied de page 4">
            <a:extLst>
              <a:ext uri="{FF2B5EF4-FFF2-40B4-BE49-F238E27FC236}">
                <a16:creationId xmlns:a16="http://schemas.microsoft.com/office/drawing/2014/main" id="{1EC9D307-E1A3-10C0-CFD8-E19ABB308765}"/>
              </a:ext>
            </a:extLst>
          </p:cNvPr>
          <p:cNvSpPr>
            <a:spLocks noGrp="1"/>
          </p:cNvSpPr>
          <p:nvPr>
            <p:ph type="ftr" sz="quarter" idx="11"/>
          </p:nvPr>
        </p:nvSpPr>
        <p:spPr/>
        <p:txBody>
          <a:bodyPr/>
          <a:lstStyle/>
          <a:p>
            <a:endParaRPr lang="en-US"/>
          </a:p>
        </p:txBody>
      </p:sp>
      <p:sp>
        <p:nvSpPr>
          <p:cNvPr id="6" name="Espace réservé du numéro de diapositive 5">
            <a:extLst>
              <a:ext uri="{FF2B5EF4-FFF2-40B4-BE49-F238E27FC236}">
                <a16:creationId xmlns:a16="http://schemas.microsoft.com/office/drawing/2014/main" id="{3CB715E7-8AA8-E39D-2530-A6D0D07E9EE3}"/>
              </a:ext>
            </a:extLst>
          </p:cNvPr>
          <p:cNvSpPr>
            <a:spLocks noGrp="1"/>
          </p:cNvSpPr>
          <p:nvPr>
            <p:ph type="sldNum" sz="quarter" idx="12"/>
          </p:nvPr>
        </p:nvSpPr>
        <p:spPr/>
        <p:txBody>
          <a:bodyPr/>
          <a:lstStyle/>
          <a:p>
            <a:fld id="{303D7A4C-AF19-FA43-B12B-47DA7C106464}" type="slidenum">
              <a:rPr lang="en-US" smtClean="0"/>
              <a:t>‹N°›</a:t>
            </a:fld>
            <a:endParaRPr lang="en-US"/>
          </a:p>
        </p:txBody>
      </p:sp>
    </p:spTree>
    <p:extLst>
      <p:ext uri="{BB962C8B-B14F-4D97-AF65-F5344CB8AC3E}">
        <p14:creationId xmlns:p14="http://schemas.microsoft.com/office/powerpoint/2010/main" val="37109212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335297-0791-B479-4BE2-931D2529FDAC}"/>
              </a:ext>
            </a:extLst>
          </p:cNvPr>
          <p:cNvSpPr>
            <a:spLocks noGrp="1"/>
          </p:cNvSpPr>
          <p:nvPr>
            <p:ph type="title"/>
          </p:nvPr>
        </p:nvSpPr>
        <p:spPr/>
        <p:txBody>
          <a:bodyPr/>
          <a:lstStyle/>
          <a:p>
            <a:r>
              <a:rPr lang="fr-FR"/>
              <a:t>Modifiez le style du titre</a:t>
            </a:r>
            <a:endParaRPr lang="en-US"/>
          </a:p>
        </p:txBody>
      </p:sp>
      <p:sp>
        <p:nvSpPr>
          <p:cNvPr id="3" name="Espace réservé du texte vertical 2">
            <a:extLst>
              <a:ext uri="{FF2B5EF4-FFF2-40B4-BE49-F238E27FC236}">
                <a16:creationId xmlns:a16="http://schemas.microsoft.com/office/drawing/2014/main" id="{2642EB96-2582-99FC-7E27-0F002FA608AC}"/>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a:extLst>
              <a:ext uri="{FF2B5EF4-FFF2-40B4-BE49-F238E27FC236}">
                <a16:creationId xmlns:a16="http://schemas.microsoft.com/office/drawing/2014/main" id="{F89FF8C3-CE1C-A3F2-18CE-8851CF33A500}"/>
              </a:ext>
            </a:extLst>
          </p:cNvPr>
          <p:cNvSpPr>
            <a:spLocks noGrp="1"/>
          </p:cNvSpPr>
          <p:nvPr>
            <p:ph type="dt" sz="half" idx="10"/>
          </p:nvPr>
        </p:nvSpPr>
        <p:spPr/>
        <p:txBody>
          <a:bodyPr/>
          <a:lstStyle/>
          <a:p>
            <a:fld id="{65679D6A-150C-F641-9DB8-5CCB39AF3E76}" type="datetimeFigureOut">
              <a:rPr lang="en-US" smtClean="0"/>
              <a:t>1/25/24</a:t>
            </a:fld>
            <a:endParaRPr lang="en-US"/>
          </a:p>
        </p:txBody>
      </p:sp>
      <p:sp>
        <p:nvSpPr>
          <p:cNvPr id="5" name="Espace réservé du pied de page 4">
            <a:extLst>
              <a:ext uri="{FF2B5EF4-FFF2-40B4-BE49-F238E27FC236}">
                <a16:creationId xmlns:a16="http://schemas.microsoft.com/office/drawing/2014/main" id="{C97A0644-7256-1A83-DAF9-C180251A9129}"/>
              </a:ext>
            </a:extLst>
          </p:cNvPr>
          <p:cNvSpPr>
            <a:spLocks noGrp="1"/>
          </p:cNvSpPr>
          <p:nvPr>
            <p:ph type="ftr" sz="quarter" idx="11"/>
          </p:nvPr>
        </p:nvSpPr>
        <p:spPr/>
        <p:txBody>
          <a:bodyPr/>
          <a:lstStyle/>
          <a:p>
            <a:endParaRPr lang="en-US"/>
          </a:p>
        </p:txBody>
      </p:sp>
      <p:sp>
        <p:nvSpPr>
          <p:cNvPr id="6" name="Espace réservé du numéro de diapositive 5">
            <a:extLst>
              <a:ext uri="{FF2B5EF4-FFF2-40B4-BE49-F238E27FC236}">
                <a16:creationId xmlns:a16="http://schemas.microsoft.com/office/drawing/2014/main" id="{60BC4C9E-70E2-1F06-1382-98A5D3F19BAD}"/>
              </a:ext>
            </a:extLst>
          </p:cNvPr>
          <p:cNvSpPr>
            <a:spLocks noGrp="1"/>
          </p:cNvSpPr>
          <p:nvPr>
            <p:ph type="sldNum" sz="quarter" idx="12"/>
          </p:nvPr>
        </p:nvSpPr>
        <p:spPr/>
        <p:txBody>
          <a:bodyPr/>
          <a:lstStyle/>
          <a:p>
            <a:fld id="{303D7A4C-AF19-FA43-B12B-47DA7C106464}" type="slidenum">
              <a:rPr lang="en-US" smtClean="0"/>
              <a:t>‹N°›</a:t>
            </a:fld>
            <a:endParaRPr lang="en-US"/>
          </a:p>
        </p:txBody>
      </p:sp>
    </p:spTree>
    <p:extLst>
      <p:ext uri="{BB962C8B-B14F-4D97-AF65-F5344CB8AC3E}">
        <p14:creationId xmlns:p14="http://schemas.microsoft.com/office/powerpoint/2010/main" val="376775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B99ECCBB-FF70-3A43-6AB8-DE0ED5004F80}"/>
              </a:ext>
            </a:extLst>
          </p:cNvPr>
          <p:cNvSpPr>
            <a:spLocks noGrp="1"/>
          </p:cNvSpPr>
          <p:nvPr>
            <p:ph type="title" orient="vert"/>
          </p:nvPr>
        </p:nvSpPr>
        <p:spPr>
          <a:xfrm>
            <a:off x="8724900" y="365125"/>
            <a:ext cx="2628900" cy="5811838"/>
          </a:xfrm>
        </p:spPr>
        <p:txBody>
          <a:bodyPr vert="eaVert"/>
          <a:lstStyle/>
          <a:p>
            <a:r>
              <a:rPr lang="fr-FR"/>
              <a:t>Modifiez le style du titre</a:t>
            </a:r>
            <a:endParaRPr lang="en-US"/>
          </a:p>
        </p:txBody>
      </p:sp>
      <p:sp>
        <p:nvSpPr>
          <p:cNvPr id="3" name="Espace réservé du texte vertical 2">
            <a:extLst>
              <a:ext uri="{FF2B5EF4-FFF2-40B4-BE49-F238E27FC236}">
                <a16:creationId xmlns:a16="http://schemas.microsoft.com/office/drawing/2014/main" id="{2159BE79-B268-56DD-9F8C-D95899574614}"/>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a:extLst>
              <a:ext uri="{FF2B5EF4-FFF2-40B4-BE49-F238E27FC236}">
                <a16:creationId xmlns:a16="http://schemas.microsoft.com/office/drawing/2014/main" id="{1C3E3AE2-2F24-2B81-8AAF-B4F6F175A7B8}"/>
              </a:ext>
            </a:extLst>
          </p:cNvPr>
          <p:cNvSpPr>
            <a:spLocks noGrp="1"/>
          </p:cNvSpPr>
          <p:nvPr>
            <p:ph type="dt" sz="half" idx="10"/>
          </p:nvPr>
        </p:nvSpPr>
        <p:spPr/>
        <p:txBody>
          <a:bodyPr/>
          <a:lstStyle/>
          <a:p>
            <a:fld id="{65679D6A-150C-F641-9DB8-5CCB39AF3E76}" type="datetimeFigureOut">
              <a:rPr lang="en-US" smtClean="0"/>
              <a:t>1/25/24</a:t>
            </a:fld>
            <a:endParaRPr lang="en-US"/>
          </a:p>
        </p:txBody>
      </p:sp>
      <p:sp>
        <p:nvSpPr>
          <p:cNvPr id="5" name="Espace réservé du pied de page 4">
            <a:extLst>
              <a:ext uri="{FF2B5EF4-FFF2-40B4-BE49-F238E27FC236}">
                <a16:creationId xmlns:a16="http://schemas.microsoft.com/office/drawing/2014/main" id="{2A5A8788-BF06-E609-304A-F60440A60B68}"/>
              </a:ext>
            </a:extLst>
          </p:cNvPr>
          <p:cNvSpPr>
            <a:spLocks noGrp="1"/>
          </p:cNvSpPr>
          <p:nvPr>
            <p:ph type="ftr" sz="quarter" idx="11"/>
          </p:nvPr>
        </p:nvSpPr>
        <p:spPr/>
        <p:txBody>
          <a:bodyPr/>
          <a:lstStyle/>
          <a:p>
            <a:endParaRPr lang="en-US"/>
          </a:p>
        </p:txBody>
      </p:sp>
      <p:sp>
        <p:nvSpPr>
          <p:cNvPr id="6" name="Espace réservé du numéro de diapositive 5">
            <a:extLst>
              <a:ext uri="{FF2B5EF4-FFF2-40B4-BE49-F238E27FC236}">
                <a16:creationId xmlns:a16="http://schemas.microsoft.com/office/drawing/2014/main" id="{C07C1120-6C18-203A-EADE-7BC3338A41B5}"/>
              </a:ext>
            </a:extLst>
          </p:cNvPr>
          <p:cNvSpPr>
            <a:spLocks noGrp="1"/>
          </p:cNvSpPr>
          <p:nvPr>
            <p:ph type="sldNum" sz="quarter" idx="12"/>
          </p:nvPr>
        </p:nvSpPr>
        <p:spPr/>
        <p:txBody>
          <a:bodyPr/>
          <a:lstStyle/>
          <a:p>
            <a:fld id="{303D7A4C-AF19-FA43-B12B-47DA7C106464}" type="slidenum">
              <a:rPr lang="en-US" smtClean="0"/>
              <a:t>‹N°›</a:t>
            </a:fld>
            <a:endParaRPr lang="en-US"/>
          </a:p>
        </p:txBody>
      </p:sp>
    </p:spTree>
    <p:extLst>
      <p:ext uri="{BB962C8B-B14F-4D97-AF65-F5344CB8AC3E}">
        <p14:creationId xmlns:p14="http://schemas.microsoft.com/office/powerpoint/2010/main" val="34233119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Title 1"/>
          <p:cNvSpPr txBox="1">
            <a:spLocks/>
          </p:cNvSpPr>
          <p:nvPr userDrawn="1"/>
        </p:nvSpPr>
        <p:spPr>
          <a:xfrm>
            <a:off x="2596056" y="268758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endParaRPr lang="fr-FR" sz="4400" b="1" dirty="0">
              <a:solidFill>
                <a:schemeClr val="bg1"/>
              </a:solidFill>
              <a:latin typeface="Arial" panose="020B0604020202020204" pitchFamily="34" charset="0"/>
              <a:cs typeface="Arial" panose="020B0604020202020204" pitchFamily="34" charset="0"/>
            </a:endParaRPr>
          </a:p>
        </p:txBody>
      </p:sp>
      <p:sp>
        <p:nvSpPr>
          <p:cNvPr id="7" name="Slide Number Placeholder 5"/>
          <p:cNvSpPr txBox="1">
            <a:spLocks/>
          </p:cNvSpPr>
          <p:nvPr userDrawn="1"/>
        </p:nvSpPr>
        <p:spPr>
          <a:xfrm>
            <a:off x="9045603" y="6356346"/>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79096A-E1C7-4DE6-944A-D4A34A5826EA}" type="slidenum">
              <a:rPr lang="fr-FR" sz="1200" smtClean="0"/>
              <a:pPr/>
              <a:t>‹N°›</a:t>
            </a:fld>
            <a:endParaRPr lang="fr-FR" sz="1200" dirty="0"/>
          </a:p>
        </p:txBody>
      </p:sp>
    </p:spTree>
    <p:extLst>
      <p:ext uri="{BB962C8B-B14F-4D97-AF65-F5344CB8AC3E}">
        <p14:creationId xmlns:p14="http://schemas.microsoft.com/office/powerpoint/2010/main" val="3374572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t="54463" b="8304"/>
          <a:stretch/>
        </p:blipFill>
        <p:spPr>
          <a:xfrm>
            <a:off x="0" y="1352640"/>
            <a:ext cx="12192000" cy="4539343"/>
          </a:xfrm>
          <a:prstGeom prst="rect">
            <a:avLst/>
          </a:prstGeom>
        </p:spPr>
      </p:pic>
      <p:sp>
        <p:nvSpPr>
          <p:cNvPr id="8" name="Rectangle 7"/>
          <p:cNvSpPr/>
          <p:nvPr userDrawn="1"/>
        </p:nvSpPr>
        <p:spPr>
          <a:xfrm>
            <a:off x="2151898" y="3371987"/>
            <a:ext cx="8128572" cy="500648"/>
          </a:xfrm>
          <a:prstGeom prst="rect">
            <a:avLst/>
          </a:prstGeom>
          <a:solidFill>
            <a:schemeClr val="bg1"/>
          </a:solidFill>
          <a:ln w="57150" cap="flat">
            <a:solidFill>
              <a:srgbClr val="41B7C8"/>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l" defTabSz="1300545"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000000"/>
              </a:solidFill>
              <a:effectLst/>
              <a:uFillTx/>
              <a:latin typeface="+mn-lt"/>
              <a:ea typeface="+mn-ea"/>
              <a:cs typeface="+mn-cs"/>
              <a:sym typeface="Roboto"/>
            </a:endParaRPr>
          </a:p>
        </p:txBody>
      </p:sp>
      <p:sp>
        <p:nvSpPr>
          <p:cNvPr id="9" name="Oval 17"/>
          <p:cNvSpPr/>
          <p:nvPr userDrawn="1"/>
        </p:nvSpPr>
        <p:spPr>
          <a:xfrm>
            <a:off x="1495863" y="1170915"/>
            <a:ext cx="955433" cy="955433"/>
          </a:xfrm>
          <a:prstGeom prst="ellipse">
            <a:avLst/>
          </a:prstGeom>
          <a:solidFill>
            <a:srgbClr val="41B7C8">
              <a:alpha val="95000"/>
            </a:srgbClr>
          </a:solidFill>
          <a:ln w="12700">
            <a:miter lim="400000"/>
          </a:ln>
        </p:spPr>
        <p:txBody>
          <a:bodyPr lIns="65023" tIns="65023" rIns="65023" bIns="65023" anchor="ctr"/>
          <a:lstStyle/>
          <a:p>
            <a:pPr algn="ctr">
              <a:defRPr sz="1800">
                <a:solidFill>
                  <a:srgbClr val="FFFFFF"/>
                </a:solidFill>
              </a:defRPr>
            </a:pPr>
            <a:endParaRPr sz="1800"/>
          </a:p>
        </p:txBody>
      </p:sp>
      <p:sp>
        <p:nvSpPr>
          <p:cNvPr id="6" name="Slide Number Placeholder 5"/>
          <p:cNvSpPr txBox="1">
            <a:spLocks/>
          </p:cNvSpPr>
          <p:nvPr userDrawn="1"/>
        </p:nvSpPr>
        <p:spPr>
          <a:xfrm>
            <a:off x="9045603" y="6356346"/>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79096A-E1C7-4DE6-944A-D4A34A5826EA}" type="slidenum">
              <a:rPr lang="fr-FR" sz="1200" smtClean="0"/>
              <a:pPr/>
              <a:t>‹N°›</a:t>
            </a:fld>
            <a:endParaRPr lang="fr-FR" sz="1200" dirty="0"/>
          </a:p>
        </p:txBody>
      </p:sp>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val="0"/>
              </a:ext>
            </a:extLst>
          </a:blip>
          <a:srcRect l="57205" t="-1630" b="1"/>
          <a:stretch/>
        </p:blipFill>
        <p:spPr>
          <a:xfrm>
            <a:off x="10531929" y="164916"/>
            <a:ext cx="1402160" cy="1047858"/>
          </a:xfrm>
          <a:prstGeom prst="rect">
            <a:avLst/>
          </a:prstGeom>
        </p:spPr>
      </p:pic>
    </p:spTree>
    <p:extLst>
      <p:ext uri="{BB962C8B-B14F-4D97-AF65-F5344CB8AC3E}">
        <p14:creationId xmlns:p14="http://schemas.microsoft.com/office/powerpoint/2010/main" val="2395072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A21BEA-3278-C5D5-9337-FF5BBD6922E9}"/>
              </a:ext>
            </a:extLst>
          </p:cNvPr>
          <p:cNvSpPr>
            <a:spLocks noGrp="1"/>
          </p:cNvSpPr>
          <p:nvPr>
            <p:ph type="title"/>
          </p:nvPr>
        </p:nvSpPr>
        <p:spPr/>
        <p:txBody>
          <a:bodyPr/>
          <a:lstStyle/>
          <a:p>
            <a:r>
              <a:rPr lang="fr-FR"/>
              <a:t>Modifiez le style du titre</a:t>
            </a:r>
            <a:endParaRPr lang="en-US"/>
          </a:p>
        </p:txBody>
      </p:sp>
      <p:sp>
        <p:nvSpPr>
          <p:cNvPr id="3" name="Espace réservé du contenu 2">
            <a:extLst>
              <a:ext uri="{FF2B5EF4-FFF2-40B4-BE49-F238E27FC236}">
                <a16:creationId xmlns:a16="http://schemas.microsoft.com/office/drawing/2014/main" id="{455ACDB5-CD4D-3B0F-FB64-F44A2EC45E2F}"/>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a:extLst>
              <a:ext uri="{FF2B5EF4-FFF2-40B4-BE49-F238E27FC236}">
                <a16:creationId xmlns:a16="http://schemas.microsoft.com/office/drawing/2014/main" id="{B47BA429-76A8-00A0-CC27-0DBEBBD5BF29}"/>
              </a:ext>
            </a:extLst>
          </p:cNvPr>
          <p:cNvSpPr>
            <a:spLocks noGrp="1"/>
          </p:cNvSpPr>
          <p:nvPr>
            <p:ph type="dt" sz="half" idx="10"/>
          </p:nvPr>
        </p:nvSpPr>
        <p:spPr/>
        <p:txBody>
          <a:bodyPr/>
          <a:lstStyle/>
          <a:p>
            <a:fld id="{65679D6A-150C-F641-9DB8-5CCB39AF3E76}" type="datetimeFigureOut">
              <a:rPr lang="en-US" smtClean="0"/>
              <a:t>1/25/24</a:t>
            </a:fld>
            <a:endParaRPr lang="en-US"/>
          </a:p>
        </p:txBody>
      </p:sp>
      <p:sp>
        <p:nvSpPr>
          <p:cNvPr id="5" name="Espace réservé du pied de page 4">
            <a:extLst>
              <a:ext uri="{FF2B5EF4-FFF2-40B4-BE49-F238E27FC236}">
                <a16:creationId xmlns:a16="http://schemas.microsoft.com/office/drawing/2014/main" id="{5E932137-D058-E290-8ECC-ADA3CD62A847}"/>
              </a:ext>
            </a:extLst>
          </p:cNvPr>
          <p:cNvSpPr>
            <a:spLocks noGrp="1"/>
          </p:cNvSpPr>
          <p:nvPr>
            <p:ph type="ftr" sz="quarter" idx="11"/>
          </p:nvPr>
        </p:nvSpPr>
        <p:spPr/>
        <p:txBody>
          <a:bodyPr/>
          <a:lstStyle/>
          <a:p>
            <a:endParaRPr lang="en-US"/>
          </a:p>
        </p:txBody>
      </p:sp>
      <p:sp>
        <p:nvSpPr>
          <p:cNvPr id="6" name="Espace réservé du numéro de diapositive 5">
            <a:extLst>
              <a:ext uri="{FF2B5EF4-FFF2-40B4-BE49-F238E27FC236}">
                <a16:creationId xmlns:a16="http://schemas.microsoft.com/office/drawing/2014/main" id="{3B20C7B9-D37D-8F48-B537-1F73719B6954}"/>
              </a:ext>
            </a:extLst>
          </p:cNvPr>
          <p:cNvSpPr>
            <a:spLocks noGrp="1"/>
          </p:cNvSpPr>
          <p:nvPr>
            <p:ph type="sldNum" sz="quarter" idx="12"/>
          </p:nvPr>
        </p:nvSpPr>
        <p:spPr/>
        <p:txBody>
          <a:bodyPr/>
          <a:lstStyle/>
          <a:p>
            <a:fld id="{303D7A4C-AF19-FA43-B12B-47DA7C106464}" type="slidenum">
              <a:rPr lang="en-US" smtClean="0"/>
              <a:t>‹N°›</a:t>
            </a:fld>
            <a:endParaRPr lang="en-US"/>
          </a:p>
        </p:txBody>
      </p:sp>
    </p:spTree>
    <p:extLst>
      <p:ext uri="{BB962C8B-B14F-4D97-AF65-F5344CB8AC3E}">
        <p14:creationId xmlns:p14="http://schemas.microsoft.com/office/powerpoint/2010/main" val="3681564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ED604B-FFAD-8BBF-20B4-43CB9903C305}"/>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US"/>
          </a:p>
        </p:txBody>
      </p:sp>
      <p:sp>
        <p:nvSpPr>
          <p:cNvPr id="3" name="Espace réservé du texte 2">
            <a:extLst>
              <a:ext uri="{FF2B5EF4-FFF2-40B4-BE49-F238E27FC236}">
                <a16:creationId xmlns:a16="http://schemas.microsoft.com/office/drawing/2014/main" id="{107AAF0F-DF71-4A1B-707A-046A298641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BB307DEE-FCCC-3316-178A-0983ACDA94B8}"/>
              </a:ext>
            </a:extLst>
          </p:cNvPr>
          <p:cNvSpPr>
            <a:spLocks noGrp="1"/>
          </p:cNvSpPr>
          <p:nvPr>
            <p:ph type="dt" sz="half" idx="10"/>
          </p:nvPr>
        </p:nvSpPr>
        <p:spPr/>
        <p:txBody>
          <a:bodyPr/>
          <a:lstStyle/>
          <a:p>
            <a:fld id="{65679D6A-150C-F641-9DB8-5CCB39AF3E76}" type="datetimeFigureOut">
              <a:rPr lang="en-US" smtClean="0"/>
              <a:t>1/25/24</a:t>
            </a:fld>
            <a:endParaRPr lang="en-US"/>
          </a:p>
        </p:txBody>
      </p:sp>
      <p:sp>
        <p:nvSpPr>
          <p:cNvPr id="5" name="Espace réservé du pied de page 4">
            <a:extLst>
              <a:ext uri="{FF2B5EF4-FFF2-40B4-BE49-F238E27FC236}">
                <a16:creationId xmlns:a16="http://schemas.microsoft.com/office/drawing/2014/main" id="{2515F318-B41B-7620-2A86-52616965C5B4}"/>
              </a:ext>
            </a:extLst>
          </p:cNvPr>
          <p:cNvSpPr>
            <a:spLocks noGrp="1"/>
          </p:cNvSpPr>
          <p:nvPr>
            <p:ph type="ftr" sz="quarter" idx="11"/>
          </p:nvPr>
        </p:nvSpPr>
        <p:spPr/>
        <p:txBody>
          <a:bodyPr/>
          <a:lstStyle/>
          <a:p>
            <a:endParaRPr lang="en-US"/>
          </a:p>
        </p:txBody>
      </p:sp>
      <p:sp>
        <p:nvSpPr>
          <p:cNvPr id="6" name="Espace réservé du numéro de diapositive 5">
            <a:extLst>
              <a:ext uri="{FF2B5EF4-FFF2-40B4-BE49-F238E27FC236}">
                <a16:creationId xmlns:a16="http://schemas.microsoft.com/office/drawing/2014/main" id="{6CB7ABF3-5FC0-89EC-253A-EE092226E916}"/>
              </a:ext>
            </a:extLst>
          </p:cNvPr>
          <p:cNvSpPr>
            <a:spLocks noGrp="1"/>
          </p:cNvSpPr>
          <p:nvPr>
            <p:ph type="sldNum" sz="quarter" idx="12"/>
          </p:nvPr>
        </p:nvSpPr>
        <p:spPr/>
        <p:txBody>
          <a:bodyPr/>
          <a:lstStyle/>
          <a:p>
            <a:fld id="{303D7A4C-AF19-FA43-B12B-47DA7C106464}" type="slidenum">
              <a:rPr lang="en-US" smtClean="0"/>
              <a:t>‹N°›</a:t>
            </a:fld>
            <a:endParaRPr lang="en-US"/>
          </a:p>
        </p:txBody>
      </p:sp>
    </p:spTree>
    <p:extLst>
      <p:ext uri="{BB962C8B-B14F-4D97-AF65-F5344CB8AC3E}">
        <p14:creationId xmlns:p14="http://schemas.microsoft.com/office/powerpoint/2010/main" val="20291752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7D32E3-B5F1-BF93-7CDA-F9FC06A50132}"/>
              </a:ext>
            </a:extLst>
          </p:cNvPr>
          <p:cNvSpPr>
            <a:spLocks noGrp="1"/>
          </p:cNvSpPr>
          <p:nvPr>
            <p:ph type="title"/>
          </p:nvPr>
        </p:nvSpPr>
        <p:spPr/>
        <p:txBody>
          <a:bodyPr/>
          <a:lstStyle/>
          <a:p>
            <a:r>
              <a:rPr lang="fr-FR"/>
              <a:t>Modifiez le style du titre</a:t>
            </a:r>
            <a:endParaRPr lang="en-US"/>
          </a:p>
        </p:txBody>
      </p:sp>
      <p:sp>
        <p:nvSpPr>
          <p:cNvPr id="3" name="Espace réservé du contenu 2">
            <a:extLst>
              <a:ext uri="{FF2B5EF4-FFF2-40B4-BE49-F238E27FC236}">
                <a16:creationId xmlns:a16="http://schemas.microsoft.com/office/drawing/2014/main" id="{40EA508E-319B-347E-C72B-4E54BD781563}"/>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contenu 3">
            <a:extLst>
              <a:ext uri="{FF2B5EF4-FFF2-40B4-BE49-F238E27FC236}">
                <a16:creationId xmlns:a16="http://schemas.microsoft.com/office/drawing/2014/main" id="{6646179D-69D3-9B61-8336-140C02EEB805}"/>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e la date 4">
            <a:extLst>
              <a:ext uri="{FF2B5EF4-FFF2-40B4-BE49-F238E27FC236}">
                <a16:creationId xmlns:a16="http://schemas.microsoft.com/office/drawing/2014/main" id="{C6401800-6D64-C565-D089-21B54EDA9270}"/>
              </a:ext>
            </a:extLst>
          </p:cNvPr>
          <p:cNvSpPr>
            <a:spLocks noGrp="1"/>
          </p:cNvSpPr>
          <p:nvPr>
            <p:ph type="dt" sz="half" idx="10"/>
          </p:nvPr>
        </p:nvSpPr>
        <p:spPr/>
        <p:txBody>
          <a:bodyPr/>
          <a:lstStyle/>
          <a:p>
            <a:fld id="{65679D6A-150C-F641-9DB8-5CCB39AF3E76}" type="datetimeFigureOut">
              <a:rPr lang="en-US" smtClean="0"/>
              <a:t>1/25/24</a:t>
            </a:fld>
            <a:endParaRPr lang="en-US"/>
          </a:p>
        </p:txBody>
      </p:sp>
      <p:sp>
        <p:nvSpPr>
          <p:cNvPr id="6" name="Espace réservé du pied de page 5">
            <a:extLst>
              <a:ext uri="{FF2B5EF4-FFF2-40B4-BE49-F238E27FC236}">
                <a16:creationId xmlns:a16="http://schemas.microsoft.com/office/drawing/2014/main" id="{1B54BA62-1427-7966-757C-11669C4BE194}"/>
              </a:ext>
            </a:extLst>
          </p:cNvPr>
          <p:cNvSpPr>
            <a:spLocks noGrp="1"/>
          </p:cNvSpPr>
          <p:nvPr>
            <p:ph type="ftr" sz="quarter" idx="11"/>
          </p:nvPr>
        </p:nvSpPr>
        <p:spPr/>
        <p:txBody>
          <a:bodyPr/>
          <a:lstStyle/>
          <a:p>
            <a:endParaRPr lang="en-US"/>
          </a:p>
        </p:txBody>
      </p:sp>
      <p:sp>
        <p:nvSpPr>
          <p:cNvPr id="7" name="Espace réservé du numéro de diapositive 6">
            <a:extLst>
              <a:ext uri="{FF2B5EF4-FFF2-40B4-BE49-F238E27FC236}">
                <a16:creationId xmlns:a16="http://schemas.microsoft.com/office/drawing/2014/main" id="{25774301-82B1-F3A8-2522-432F6A2D1997}"/>
              </a:ext>
            </a:extLst>
          </p:cNvPr>
          <p:cNvSpPr>
            <a:spLocks noGrp="1"/>
          </p:cNvSpPr>
          <p:nvPr>
            <p:ph type="sldNum" sz="quarter" idx="12"/>
          </p:nvPr>
        </p:nvSpPr>
        <p:spPr/>
        <p:txBody>
          <a:bodyPr/>
          <a:lstStyle/>
          <a:p>
            <a:fld id="{303D7A4C-AF19-FA43-B12B-47DA7C106464}" type="slidenum">
              <a:rPr lang="en-US" smtClean="0"/>
              <a:t>‹N°›</a:t>
            </a:fld>
            <a:endParaRPr lang="en-US"/>
          </a:p>
        </p:txBody>
      </p:sp>
    </p:spTree>
    <p:extLst>
      <p:ext uri="{BB962C8B-B14F-4D97-AF65-F5344CB8AC3E}">
        <p14:creationId xmlns:p14="http://schemas.microsoft.com/office/powerpoint/2010/main" val="1968269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666799-38E9-2673-208C-2993E26C7614}"/>
              </a:ext>
            </a:extLst>
          </p:cNvPr>
          <p:cNvSpPr>
            <a:spLocks noGrp="1"/>
          </p:cNvSpPr>
          <p:nvPr>
            <p:ph type="title"/>
          </p:nvPr>
        </p:nvSpPr>
        <p:spPr>
          <a:xfrm>
            <a:off x="839788" y="365125"/>
            <a:ext cx="10515600" cy="1325563"/>
          </a:xfrm>
        </p:spPr>
        <p:txBody>
          <a:bodyPr/>
          <a:lstStyle/>
          <a:p>
            <a:r>
              <a:rPr lang="fr-FR"/>
              <a:t>Modifiez le style du titre</a:t>
            </a:r>
            <a:endParaRPr lang="en-US"/>
          </a:p>
        </p:txBody>
      </p:sp>
      <p:sp>
        <p:nvSpPr>
          <p:cNvPr id="3" name="Espace réservé du texte 2">
            <a:extLst>
              <a:ext uri="{FF2B5EF4-FFF2-40B4-BE49-F238E27FC236}">
                <a16:creationId xmlns:a16="http://schemas.microsoft.com/office/drawing/2014/main" id="{1409BFAD-2B62-B5DA-BD57-83EEF4DD91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38BF591E-7F7D-7D87-D382-DBE83FBC09ED}"/>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u texte 4">
            <a:extLst>
              <a:ext uri="{FF2B5EF4-FFF2-40B4-BE49-F238E27FC236}">
                <a16:creationId xmlns:a16="http://schemas.microsoft.com/office/drawing/2014/main" id="{4F002888-0FB2-C2D0-9C07-BED3FD1431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A4924C82-84CE-32AB-F0BD-CC6CB1C146C5}"/>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Espace réservé de la date 6">
            <a:extLst>
              <a:ext uri="{FF2B5EF4-FFF2-40B4-BE49-F238E27FC236}">
                <a16:creationId xmlns:a16="http://schemas.microsoft.com/office/drawing/2014/main" id="{5C944EAD-292E-C1AB-A15A-7C94DE5207B7}"/>
              </a:ext>
            </a:extLst>
          </p:cNvPr>
          <p:cNvSpPr>
            <a:spLocks noGrp="1"/>
          </p:cNvSpPr>
          <p:nvPr>
            <p:ph type="dt" sz="half" idx="10"/>
          </p:nvPr>
        </p:nvSpPr>
        <p:spPr/>
        <p:txBody>
          <a:bodyPr/>
          <a:lstStyle/>
          <a:p>
            <a:fld id="{65679D6A-150C-F641-9DB8-5CCB39AF3E76}" type="datetimeFigureOut">
              <a:rPr lang="en-US" smtClean="0"/>
              <a:t>1/25/24</a:t>
            </a:fld>
            <a:endParaRPr lang="en-US"/>
          </a:p>
        </p:txBody>
      </p:sp>
      <p:sp>
        <p:nvSpPr>
          <p:cNvPr id="8" name="Espace réservé du pied de page 7">
            <a:extLst>
              <a:ext uri="{FF2B5EF4-FFF2-40B4-BE49-F238E27FC236}">
                <a16:creationId xmlns:a16="http://schemas.microsoft.com/office/drawing/2014/main" id="{4943C620-BAB7-96AE-2935-F4B14242B456}"/>
              </a:ext>
            </a:extLst>
          </p:cNvPr>
          <p:cNvSpPr>
            <a:spLocks noGrp="1"/>
          </p:cNvSpPr>
          <p:nvPr>
            <p:ph type="ftr" sz="quarter" idx="11"/>
          </p:nvPr>
        </p:nvSpPr>
        <p:spPr/>
        <p:txBody>
          <a:bodyPr/>
          <a:lstStyle/>
          <a:p>
            <a:endParaRPr lang="en-US"/>
          </a:p>
        </p:txBody>
      </p:sp>
      <p:sp>
        <p:nvSpPr>
          <p:cNvPr id="9" name="Espace réservé du numéro de diapositive 8">
            <a:extLst>
              <a:ext uri="{FF2B5EF4-FFF2-40B4-BE49-F238E27FC236}">
                <a16:creationId xmlns:a16="http://schemas.microsoft.com/office/drawing/2014/main" id="{C967A335-0FE8-E02C-A335-A92A02393685}"/>
              </a:ext>
            </a:extLst>
          </p:cNvPr>
          <p:cNvSpPr>
            <a:spLocks noGrp="1"/>
          </p:cNvSpPr>
          <p:nvPr>
            <p:ph type="sldNum" sz="quarter" idx="12"/>
          </p:nvPr>
        </p:nvSpPr>
        <p:spPr/>
        <p:txBody>
          <a:bodyPr/>
          <a:lstStyle/>
          <a:p>
            <a:fld id="{303D7A4C-AF19-FA43-B12B-47DA7C106464}" type="slidenum">
              <a:rPr lang="en-US" smtClean="0"/>
              <a:t>‹N°›</a:t>
            </a:fld>
            <a:endParaRPr lang="en-US"/>
          </a:p>
        </p:txBody>
      </p:sp>
    </p:spTree>
    <p:extLst>
      <p:ext uri="{BB962C8B-B14F-4D97-AF65-F5344CB8AC3E}">
        <p14:creationId xmlns:p14="http://schemas.microsoft.com/office/powerpoint/2010/main" val="1482291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80B859-4EEF-ED72-4B1D-D1B138E502EE}"/>
              </a:ext>
            </a:extLst>
          </p:cNvPr>
          <p:cNvSpPr>
            <a:spLocks noGrp="1"/>
          </p:cNvSpPr>
          <p:nvPr>
            <p:ph type="title"/>
          </p:nvPr>
        </p:nvSpPr>
        <p:spPr/>
        <p:txBody>
          <a:bodyPr/>
          <a:lstStyle/>
          <a:p>
            <a:r>
              <a:rPr lang="fr-FR"/>
              <a:t>Modifiez le style du titre</a:t>
            </a:r>
            <a:endParaRPr lang="en-US"/>
          </a:p>
        </p:txBody>
      </p:sp>
      <p:sp>
        <p:nvSpPr>
          <p:cNvPr id="3" name="Espace réservé de la date 2">
            <a:extLst>
              <a:ext uri="{FF2B5EF4-FFF2-40B4-BE49-F238E27FC236}">
                <a16:creationId xmlns:a16="http://schemas.microsoft.com/office/drawing/2014/main" id="{AE4C3D5F-08D2-5814-4A45-BC88E20D2A67}"/>
              </a:ext>
            </a:extLst>
          </p:cNvPr>
          <p:cNvSpPr>
            <a:spLocks noGrp="1"/>
          </p:cNvSpPr>
          <p:nvPr>
            <p:ph type="dt" sz="half" idx="10"/>
          </p:nvPr>
        </p:nvSpPr>
        <p:spPr/>
        <p:txBody>
          <a:bodyPr/>
          <a:lstStyle/>
          <a:p>
            <a:fld id="{65679D6A-150C-F641-9DB8-5CCB39AF3E76}" type="datetimeFigureOut">
              <a:rPr lang="en-US" smtClean="0"/>
              <a:t>1/25/24</a:t>
            </a:fld>
            <a:endParaRPr lang="en-US"/>
          </a:p>
        </p:txBody>
      </p:sp>
      <p:sp>
        <p:nvSpPr>
          <p:cNvPr id="4" name="Espace réservé du pied de page 3">
            <a:extLst>
              <a:ext uri="{FF2B5EF4-FFF2-40B4-BE49-F238E27FC236}">
                <a16:creationId xmlns:a16="http://schemas.microsoft.com/office/drawing/2014/main" id="{9FED1809-7BA0-D05C-9947-932D98D7254C}"/>
              </a:ext>
            </a:extLst>
          </p:cNvPr>
          <p:cNvSpPr>
            <a:spLocks noGrp="1"/>
          </p:cNvSpPr>
          <p:nvPr>
            <p:ph type="ftr" sz="quarter" idx="11"/>
          </p:nvPr>
        </p:nvSpPr>
        <p:spPr/>
        <p:txBody>
          <a:bodyPr/>
          <a:lstStyle/>
          <a:p>
            <a:endParaRPr lang="en-US"/>
          </a:p>
        </p:txBody>
      </p:sp>
      <p:sp>
        <p:nvSpPr>
          <p:cNvPr id="5" name="Espace réservé du numéro de diapositive 4">
            <a:extLst>
              <a:ext uri="{FF2B5EF4-FFF2-40B4-BE49-F238E27FC236}">
                <a16:creationId xmlns:a16="http://schemas.microsoft.com/office/drawing/2014/main" id="{99E14FD5-997B-1541-50DB-EBC35C96E8DD}"/>
              </a:ext>
            </a:extLst>
          </p:cNvPr>
          <p:cNvSpPr>
            <a:spLocks noGrp="1"/>
          </p:cNvSpPr>
          <p:nvPr>
            <p:ph type="sldNum" sz="quarter" idx="12"/>
          </p:nvPr>
        </p:nvSpPr>
        <p:spPr/>
        <p:txBody>
          <a:bodyPr/>
          <a:lstStyle/>
          <a:p>
            <a:fld id="{303D7A4C-AF19-FA43-B12B-47DA7C106464}" type="slidenum">
              <a:rPr lang="en-US" smtClean="0"/>
              <a:t>‹N°›</a:t>
            </a:fld>
            <a:endParaRPr lang="en-US"/>
          </a:p>
        </p:txBody>
      </p:sp>
    </p:spTree>
    <p:extLst>
      <p:ext uri="{BB962C8B-B14F-4D97-AF65-F5344CB8AC3E}">
        <p14:creationId xmlns:p14="http://schemas.microsoft.com/office/powerpoint/2010/main" val="37593724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6330DFAE-7B32-1FCE-14DD-084554F97344}"/>
              </a:ext>
            </a:extLst>
          </p:cNvPr>
          <p:cNvSpPr>
            <a:spLocks noGrp="1"/>
          </p:cNvSpPr>
          <p:nvPr>
            <p:ph type="dt" sz="half" idx="10"/>
          </p:nvPr>
        </p:nvSpPr>
        <p:spPr/>
        <p:txBody>
          <a:bodyPr/>
          <a:lstStyle/>
          <a:p>
            <a:fld id="{65679D6A-150C-F641-9DB8-5CCB39AF3E76}" type="datetimeFigureOut">
              <a:rPr lang="en-US" smtClean="0"/>
              <a:t>1/25/24</a:t>
            </a:fld>
            <a:endParaRPr lang="en-US"/>
          </a:p>
        </p:txBody>
      </p:sp>
      <p:sp>
        <p:nvSpPr>
          <p:cNvPr id="3" name="Espace réservé du pied de page 2">
            <a:extLst>
              <a:ext uri="{FF2B5EF4-FFF2-40B4-BE49-F238E27FC236}">
                <a16:creationId xmlns:a16="http://schemas.microsoft.com/office/drawing/2014/main" id="{4C161E65-1542-635D-A800-A7D884265041}"/>
              </a:ext>
            </a:extLst>
          </p:cNvPr>
          <p:cNvSpPr>
            <a:spLocks noGrp="1"/>
          </p:cNvSpPr>
          <p:nvPr>
            <p:ph type="ftr" sz="quarter" idx="11"/>
          </p:nvPr>
        </p:nvSpPr>
        <p:spPr/>
        <p:txBody>
          <a:bodyPr/>
          <a:lstStyle/>
          <a:p>
            <a:endParaRPr lang="en-US"/>
          </a:p>
        </p:txBody>
      </p:sp>
      <p:sp>
        <p:nvSpPr>
          <p:cNvPr id="4" name="Espace réservé du numéro de diapositive 3">
            <a:extLst>
              <a:ext uri="{FF2B5EF4-FFF2-40B4-BE49-F238E27FC236}">
                <a16:creationId xmlns:a16="http://schemas.microsoft.com/office/drawing/2014/main" id="{97D1871C-AC31-0E0C-00A6-450C9B1D909E}"/>
              </a:ext>
            </a:extLst>
          </p:cNvPr>
          <p:cNvSpPr>
            <a:spLocks noGrp="1"/>
          </p:cNvSpPr>
          <p:nvPr>
            <p:ph type="sldNum" sz="quarter" idx="12"/>
          </p:nvPr>
        </p:nvSpPr>
        <p:spPr/>
        <p:txBody>
          <a:bodyPr/>
          <a:lstStyle/>
          <a:p>
            <a:fld id="{303D7A4C-AF19-FA43-B12B-47DA7C106464}" type="slidenum">
              <a:rPr lang="en-US" smtClean="0"/>
              <a:t>‹N°›</a:t>
            </a:fld>
            <a:endParaRPr lang="en-US"/>
          </a:p>
        </p:txBody>
      </p:sp>
    </p:spTree>
    <p:extLst>
      <p:ext uri="{BB962C8B-B14F-4D97-AF65-F5344CB8AC3E}">
        <p14:creationId xmlns:p14="http://schemas.microsoft.com/office/powerpoint/2010/main" val="888464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73A141B-38B9-52FF-A464-CE5D5A10A7B4}"/>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a:p>
        </p:txBody>
      </p:sp>
      <p:sp>
        <p:nvSpPr>
          <p:cNvPr id="3" name="Espace réservé du contenu 2">
            <a:extLst>
              <a:ext uri="{FF2B5EF4-FFF2-40B4-BE49-F238E27FC236}">
                <a16:creationId xmlns:a16="http://schemas.microsoft.com/office/drawing/2014/main" id="{F63372CB-44EF-0EA1-4F78-E2C83C5F76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texte 3">
            <a:extLst>
              <a:ext uri="{FF2B5EF4-FFF2-40B4-BE49-F238E27FC236}">
                <a16:creationId xmlns:a16="http://schemas.microsoft.com/office/drawing/2014/main" id="{B05DE612-A329-ECDE-6DD8-92868C841B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8B11850-819A-1724-469D-82F811CBBC7F}"/>
              </a:ext>
            </a:extLst>
          </p:cNvPr>
          <p:cNvSpPr>
            <a:spLocks noGrp="1"/>
          </p:cNvSpPr>
          <p:nvPr>
            <p:ph type="dt" sz="half" idx="10"/>
          </p:nvPr>
        </p:nvSpPr>
        <p:spPr/>
        <p:txBody>
          <a:bodyPr/>
          <a:lstStyle/>
          <a:p>
            <a:fld id="{65679D6A-150C-F641-9DB8-5CCB39AF3E76}" type="datetimeFigureOut">
              <a:rPr lang="en-US" smtClean="0"/>
              <a:t>1/25/24</a:t>
            </a:fld>
            <a:endParaRPr lang="en-US"/>
          </a:p>
        </p:txBody>
      </p:sp>
      <p:sp>
        <p:nvSpPr>
          <p:cNvPr id="6" name="Espace réservé du pied de page 5">
            <a:extLst>
              <a:ext uri="{FF2B5EF4-FFF2-40B4-BE49-F238E27FC236}">
                <a16:creationId xmlns:a16="http://schemas.microsoft.com/office/drawing/2014/main" id="{2D6C89B4-6996-45DA-451D-EC73FCAC92EC}"/>
              </a:ext>
            </a:extLst>
          </p:cNvPr>
          <p:cNvSpPr>
            <a:spLocks noGrp="1"/>
          </p:cNvSpPr>
          <p:nvPr>
            <p:ph type="ftr" sz="quarter" idx="11"/>
          </p:nvPr>
        </p:nvSpPr>
        <p:spPr/>
        <p:txBody>
          <a:bodyPr/>
          <a:lstStyle/>
          <a:p>
            <a:endParaRPr lang="en-US"/>
          </a:p>
        </p:txBody>
      </p:sp>
      <p:sp>
        <p:nvSpPr>
          <p:cNvPr id="7" name="Espace réservé du numéro de diapositive 6">
            <a:extLst>
              <a:ext uri="{FF2B5EF4-FFF2-40B4-BE49-F238E27FC236}">
                <a16:creationId xmlns:a16="http://schemas.microsoft.com/office/drawing/2014/main" id="{DA702232-84AD-D207-77FE-41AA7EC07B8A}"/>
              </a:ext>
            </a:extLst>
          </p:cNvPr>
          <p:cNvSpPr>
            <a:spLocks noGrp="1"/>
          </p:cNvSpPr>
          <p:nvPr>
            <p:ph type="sldNum" sz="quarter" idx="12"/>
          </p:nvPr>
        </p:nvSpPr>
        <p:spPr/>
        <p:txBody>
          <a:bodyPr/>
          <a:lstStyle/>
          <a:p>
            <a:fld id="{303D7A4C-AF19-FA43-B12B-47DA7C106464}" type="slidenum">
              <a:rPr lang="en-US" smtClean="0"/>
              <a:t>‹N°›</a:t>
            </a:fld>
            <a:endParaRPr lang="en-US"/>
          </a:p>
        </p:txBody>
      </p:sp>
    </p:spTree>
    <p:extLst>
      <p:ext uri="{BB962C8B-B14F-4D97-AF65-F5344CB8AC3E}">
        <p14:creationId xmlns:p14="http://schemas.microsoft.com/office/powerpoint/2010/main" val="1173052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2966CE-E603-A5B3-1F06-FE5528BE9D94}"/>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a:p>
        </p:txBody>
      </p:sp>
      <p:sp>
        <p:nvSpPr>
          <p:cNvPr id="3" name="Espace réservé pour une image  2">
            <a:extLst>
              <a:ext uri="{FF2B5EF4-FFF2-40B4-BE49-F238E27FC236}">
                <a16:creationId xmlns:a16="http://schemas.microsoft.com/office/drawing/2014/main" id="{57E5F730-ED94-7702-41B3-4D0C7DE6BD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Espace réservé du texte 3">
            <a:extLst>
              <a:ext uri="{FF2B5EF4-FFF2-40B4-BE49-F238E27FC236}">
                <a16:creationId xmlns:a16="http://schemas.microsoft.com/office/drawing/2014/main" id="{4208F3AE-C4ED-9279-311A-8B7C464BA8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1FD2A2D-11FD-3A0E-1C52-DCC5007F0274}"/>
              </a:ext>
            </a:extLst>
          </p:cNvPr>
          <p:cNvSpPr>
            <a:spLocks noGrp="1"/>
          </p:cNvSpPr>
          <p:nvPr>
            <p:ph type="dt" sz="half" idx="10"/>
          </p:nvPr>
        </p:nvSpPr>
        <p:spPr/>
        <p:txBody>
          <a:bodyPr/>
          <a:lstStyle/>
          <a:p>
            <a:fld id="{65679D6A-150C-F641-9DB8-5CCB39AF3E76}" type="datetimeFigureOut">
              <a:rPr lang="en-US" smtClean="0"/>
              <a:t>1/25/24</a:t>
            </a:fld>
            <a:endParaRPr lang="en-US"/>
          </a:p>
        </p:txBody>
      </p:sp>
      <p:sp>
        <p:nvSpPr>
          <p:cNvPr id="6" name="Espace réservé du pied de page 5">
            <a:extLst>
              <a:ext uri="{FF2B5EF4-FFF2-40B4-BE49-F238E27FC236}">
                <a16:creationId xmlns:a16="http://schemas.microsoft.com/office/drawing/2014/main" id="{21A61B03-484E-424D-5136-6EB4EC47B6EF}"/>
              </a:ext>
            </a:extLst>
          </p:cNvPr>
          <p:cNvSpPr>
            <a:spLocks noGrp="1"/>
          </p:cNvSpPr>
          <p:nvPr>
            <p:ph type="ftr" sz="quarter" idx="11"/>
          </p:nvPr>
        </p:nvSpPr>
        <p:spPr/>
        <p:txBody>
          <a:bodyPr/>
          <a:lstStyle/>
          <a:p>
            <a:endParaRPr lang="en-US"/>
          </a:p>
        </p:txBody>
      </p:sp>
      <p:sp>
        <p:nvSpPr>
          <p:cNvPr id="7" name="Espace réservé du numéro de diapositive 6">
            <a:extLst>
              <a:ext uri="{FF2B5EF4-FFF2-40B4-BE49-F238E27FC236}">
                <a16:creationId xmlns:a16="http://schemas.microsoft.com/office/drawing/2014/main" id="{E20E723C-5261-DA7B-49F6-DD14795CAD1E}"/>
              </a:ext>
            </a:extLst>
          </p:cNvPr>
          <p:cNvSpPr>
            <a:spLocks noGrp="1"/>
          </p:cNvSpPr>
          <p:nvPr>
            <p:ph type="sldNum" sz="quarter" idx="12"/>
          </p:nvPr>
        </p:nvSpPr>
        <p:spPr/>
        <p:txBody>
          <a:bodyPr/>
          <a:lstStyle/>
          <a:p>
            <a:fld id="{303D7A4C-AF19-FA43-B12B-47DA7C106464}" type="slidenum">
              <a:rPr lang="en-US" smtClean="0"/>
              <a:t>‹N°›</a:t>
            </a:fld>
            <a:endParaRPr lang="en-US"/>
          </a:p>
        </p:txBody>
      </p:sp>
    </p:spTree>
    <p:extLst>
      <p:ext uri="{BB962C8B-B14F-4D97-AF65-F5344CB8AC3E}">
        <p14:creationId xmlns:p14="http://schemas.microsoft.com/office/powerpoint/2010/main" val="2294134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4EDCE891-F46B-E7FF-3CF7-2DCD88E248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US"/>
          </a:p>
        </p:txBody>
      </p:sp>
      <p:sp>
        <p:nvSpPr>
          <p:cNvPr id="3" name="Espace réservé du texte 2">
            <a:extLst>
              <a:ext uri="{FF2B5EF4-FFF2-40B4-BE49-F238E27FC236}">
                <a16:creationId xmlns:a16="http://schemas.microsoft.com/office/drawing/2014/main" id="{656F73DA-4633-BA99-78F7-B496413AAD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a:extLst>
              <a:ext uri="{FF2B5EF4-FFF2-40B4-BE49-F238E27FC236}">
                <a16:creationId xmlns:a16="http://schemas.microsoft.com/office/drawing/2014/main" id="{2D95F46F-8054-37C1-9697-498E5A4B5C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679D6A-150C-F641-9DB8-5CCB39AF3E76}" type="datetimeFigureOut">
              <a:rPr lang="en-US" smtClean="0"/>
              <a:t>1/25/24</a:t>
            </a:fld>
            <a:endParaRPr lang="en-US"/>
          </a:p>
        </p:txBody>
      </p:sp>
      <p:sp>
        <p:nvSpPr>
          <p:cNvPr id="5" name="Espace réservé du pied de page 4">
            <a:extLst>
              <a:ext uri="{FF2B5EF4-FFF2-40B4-BE49-F238E27FC236}">
                <a16:creationId xmlns:a16="http://schemas.microsoft.com/office/drawing/2014/main" id="{EE3EE146-1EB0-99A8-3D70-8AB65D2B2A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Espace réservé du numéro de diapositive 5">
            <a:extLst>
              <a:ext uri="{FF2B5EF4-FFF2-40B4-BE49-F238E27FC236}">
                <a16:creationId xmlns:a16="http://schemas.microsoft.com/office/drawing/2014/main" id="{7EF6DF42-AE54-3FD6-8809-23B6CD649A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3D7A4C-AF19-FA43-B12B-47DA7C106464}" type="slidenum">
              <a:rPr lang="en-US" smtClean="0"/>
              <a:t>‹N°›</a:t>
            </a:fld>
            <a:endParaRPr lang="en-US"/>
          </a:p>
        </p:txBody>
      </p:sp>
    </p:spTree>
    <p:extLst>
      <p:ext uri="{BB962C8B-B14F-4D97-AF65-F5344CB8AC3E}">
        <p14:creationId xmlns:p14="http://schemas.microsoft.com/office/powerpoint/2010/main" val="10427508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5.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4.jp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8737" b="-6966"/>
            </a:stretch>
          </a:blipFill>
        </p:spPr>
        <p:txBody>
          <a:bodyPr/>
          <a:lstStyle/>
          <a:p>
            <a:endParaRPr lang="en-US" sz="1200"/>
          </a:p>
        </p:txBody>
      </p:sp>
      <p:grpSp>
        <p:nvGrpSpPr>
          <p:cNvPr id="3" name="Group 3"/>
          <p:cNvGrpSpPr/>
          <p:nvPr/>
        </p:nvGrpSpPr>
        <p:grpSpPr>
          <a:xfrm>
            <a:off x="-21376" y="12689"/>
            <a:ext cx="12192000" cy="6858000"/>
            <a:chOff x="0" y="0"/>
            <a:chExt cx="6601421" cy="3713299"/>
          </a:xfrm>
        </p:grpSpPr>
        <p:sp>
          <p:nvSpPr>
            <p:cNvPr id="4" name="Freeform 4"/>
            <p:cNvSpPr/>
            <p:nvPr/>
          </p:nvSpPr>
          <p:spPr>
            <a:xfrm>
              <a:off x="0" y="0"/>
              <a:ext cx="6601421" cy="3713299"/>
            </a:xfrm>
            <a:custGeom>
              <a:avLst/>
              <a:gdLst/>
              <a:ahLst/>
              <a:cxnLst/>
              <a:rect l="l" t="t" r="r" b="b"/>
              <a:pathLst>
                <a:path w="6601421" h="3713299">
                  <a:moveTo>
                    <a:pt x="0" y="0"/>
                  </a:moveTo>
                  <a:lnTo>
                    <a:pt x="6601421" y="0"/>
                  </a:lnTo>
                  <a:lnTo>
                    <a:pt x="6601421" y="3713299"/>
                  </a:lnTo>
                  <a:lnTo>
                    <a:pt x="0" y="3713299"/>
                  </a:lnTo>
                  <a:close/>
                </a:path>
              </a:pathLst>
            </a:custGeom>
            <a:solidFill>
              <a:srgbClr val="00B0CA">
                <a:alpha val="46667"/>
              </a:srgbClr>
            </a:solidFill>
          </p:spPr>
          <p:txBody>
            <a:bodyPr/>
            <a:lstStyle/>
            <a:p>
              <a:endParaRPr lang="en-US" sz="1200"/>
            </a:p>
          </p:txBody>
        </p:sp>
        <p:sp>
          <p:nvSpPr>
            <p:cNvPr id="5" name="TextBox 5"/>
            <p:cNvSpPr txBox="1"/>
            <p:nvPr/>
          </p:nvSpPr>
          <p:spPr>
            <a:xfrm>
              <a:off x="0" y="-28575"/>
              <a:ext cx="812800" cy="841375"/>
            </a:xfrm>
            <a:prstGeom prst="rect">
              <a:avLst/>
            </a:prstGeom>
          </p:spPr>
          <p:txBody>
            <a:bodyPr lIns="33867" tIns="33867" rIns="33867" bIns="33867" rtlCol="0" anchor="ctr"/>
            <a:lstStyle/>
            <a:p>
              <a:pPr algn="ctr">
                <a:lnSpc>
                  <a:spcPts val="1307"/>
                </a:lnSpc>
              </a:pPr>
              <a:endParaRPr sz="1200"/>
            </a:p>
          </p:txBody>
        </p:sp>
      </p:grpSp>
      <p:grpSp>
        <p:nvGrpSpPr>
          <p:cNvPr id="6" name="Group 6"/>
          <p:cNvGrpSpPr/>
          <p:nvPr/>
        </p:nvGrpSpPr>
        <p:grpSpPr>
          <a:xfrm>
            <a:off x="0" y="5590482"/>
            <a:ext cx="12192000" cy="1254829"/>
            <a:chOff x="0" y="0"/>
            <a:chExt cx="14274816" cy="1330807"/>
          </a:xfrm>
        </p:grpSpPr>
        <p:sp>
          <p:nvSpPr>
            <p:cNvPr id="7" name="Freeform 7"/>
            <p:cNvSpPr/>
            <p:nvPr/>
          </p:nvSpPr>
          <p:spPr>
            <a:xfrm>
              <a:off x="0" y="0"/>
              <a:ext cx="14274816" cy="1330806"/>
            </a:xfrm>
            <a:custGeom>
              <a:avLst/>
              <a:gdLst/>
              <a:ahLst/>
              <a:cxnLst/>
              <a:rect l="l" t="t" r="r" b="b"/>
              <a:pathLst>
                <a:path w="14274816" h="1330806">
                  <a:moveTo>
                    <a:pt x="0" y="0"/>
                  </a:moveTo>
                  <a:lnTo>
                    <a:pt x="14274816" y="0"/>
                  </a:lnTo>
                  <a:lnTo>
                    <a:pt x="14274816" y="1330806"/>
                  </a:lnTo>
                  <a:lnTo>
                    <a:pt x="0" y="1330806"/>
                  </a:lnTo>
                  <a:close/>
                </a:path>
              </a:pathLst>
            </a:custGeom>
            <a:solidFill>
              <a:srgbClr val="FFFFFF">
                <a:alpha val="72941"/>
              </a:srgbClr>
            </a:solidFill>
          </p:spPr>
          <p:txBody>
            <a:bodyPr/>
            <a:lstStyle/>
            <a:p>
              <a:endParaRPr lang="en-US" sz="1200"/>
            </a:p>
          </p:txBody>
        </p:sp>
      </p:grpSp>
      <p:sp>
        <p:nvSpPr>
          <p:cNvPr id="8" name="Freeform 8"/>
          <p:cNvSpPr/>
          <p:nvPr/>
        </p:nvSpPr>
        <p:spPr>
          <a:xfrm>
            <a:off x="8521686" y="5927856"/>
            <a:ext cx="1518082" cy="615772"/>
          </a:xfrm>
          <a:custGeom>
            <a:avLst/>
            <a:gdLst/>
            <a:ahLst/>
            <a:cxnLst/>
            <a:rect l="l" t="t" r="r" b="b"/>
            <a:pathLst>
              <a:path w="2277123" h="923658">
                <a:moveTo>
                  <a:pt x="0" y="0"/>
                </a:moveTo>
                <a:lnTo>
                  <a:pt x="2277123" y="0"/>
                </a:lnTo>
                <a:lnTo>
                  <a:pt x="2277123" y="923658"/>
                </a:lnTo>
                <a:lnTo>
                  <a:pt x="0" y="923658"/>
                </a:lnTo>
                <a:lnTo>
                  <a:pt x="0" y="0"/>
                </a:lnTo>
                <a:close/>
              </a:path>
            </a:pathLst>
          </a:custGeom>
          <a:blipFill>
            <a:blip r:embed="rId3"/>
            <a:stretch>
              <a:fillRect/>
            </a:stretch>
          </a:blipFill>
        </p:spPr>
        <p:txBody>
          <a:bodyPr/>
          <a:lstStyle/>
          <a:p>
            <a:endParaRPr lang="en-US" sz="1200"/>
          </a:p>
        </p:txBody>
      </p:sp>
      <p:sp>
        <p:nvSpPr>
          <p:cNvPr id="9" name="Freeform 9"/>
          <p:cNvSpPr/>
          <p:nvPr/>
        </p:nvSpPr>
        <p:spPr>
          <a:xfrm>
            <a:off x="10289268" y="5980783"/>
            <a:ext cx="1447967" cy="509918"/>
          </a:xfrm>
          <a:custGeom>
            <a:avLst/>
            <a:gdLst/>
            <a:ahLst/>
            <a:cxnLst/>
            <a:rect l="l" t="t" r="r" b="b"/>
            <a:pathLst>
              <a:path w="2171951" h="764877">
                <a:moveTo>
                  <a:pt x="0" y="0"/>
                </a:moveTo>
                <a:lnTo>
                  <a:pt x="2171951" y="0"/>
                </a:lnTo>
                <a:lnTo>
                  <a:pt x="2171951" y="764878"/>
                </a:lnTo>
                <a:lnTo>
                  <a:pt x="0" y="764878"/>
                </a:lnTo>
                <a:lnTo>
                  <a:pt x="0" y="0"/>
                </a:lnTo>
                <a:close/>
              </a:path>
            </a:pathLst>
          </a:custGeom>
          <a:blipFill>
            <a:blip r:embed="rId4"/>
            <a:stretch>
              <a:fillRect/>
            </a:stretch>
          </a:blipFill>
        </p:spPr>
        <p:txBody>
          <a:bodyPr/>
          <a:lstStyle/>
          <a:p>
            <a:endParaRPr lang="en-US" sz="1200"/>
          </a:p>
        </p:txBody>
      </p:sp>
      <p:sp>
        <p:nvSpPr>
          <p:cNvPr id="10" name="AutoShape 10"/>
          <p:cNvSpPr/>
          <p:nvPr/>
        </p:nvSpPr>
        <p:spPr>
          <a:xfrm>
            <a:off x="10226264" y="6031911"/>
            <a:ext cx="0" cy="389219"/>
          </a:xfrm>
          <a:prstGeom prst="line">
            <a:avLst/>
          </a:prstGeom>
          <a:ln w="9525" cap="flat">
            <a:solidFill>
              <a:srgbClr val="00B0CA"/>
            </a:solidFill>
            <a:prstDash val="solid"/>
            <a:headEnd type="none" w="sm" len="sm"/>
            <a:tailEnd type="none" w="sm" len="sm"/>
          </a:ln>
        </p:spPr>
        <p:txBody>
          <a:bodyPr/>
          <a:lstStyle/>
          <a:p>
            <a:endParaRPr lang="en-US" sz="1200"/>
          </a:p>
        </p:txBody>
      </p:sp>
      <p:sp>
        <p:nvSpPr>
          <p:cNvPr id="11" name="Freeform 11"/>
          <p:cNvSpPr/>
          <p:nvPr/>
        </p:nvSpPr>
        <p:spPr>
          <a:xfrm>
            <a:off x="315640" y="5590483"/>
            <a:ext cx="1580745" cy="1129899"/>
          </a:xfrm>
          <a:custGeom>
            <a:avLst/>
            <a:gdLst/>
            <a:ahLst/>
            <a:cxnLst/>
            <a:rect l="l" t="t" r="r" b="b"/>
            <a:pathLst>
              <a:path w="2371118" h="1694849">
                <a:moveTo>
                  <a:pt x="0" y="0"/>
                </a:moveTo>
                <a:lnTo>
                  <a:pt x="2371119" y="0"/>
                </a:lnTo>
                <a:lnTo>
                  <a:pt x="2371119" y="1694848"/>
                </a:lnTo>
                <a:lnTo>
                  <a:pt x="0" y="1694848"/>
                </a:lnTo>
                <a:lnTo>
                  <a:pt x="0" y="0"/>
                </a:lnTo>
                <a:close/>
              </a:path>
            </a:pathLst>
          </a:custGeom>
          <a:blipFill>
            <a:blip r:embed="rId5"/>
            <a:stretch>
              <a:fillRect/>
            </a:stretch>
          </a:blipFill>
        </p:spPr>
        <p:txBody>
          <a:bodyPr/>
          <a:lstStyle/>
          <a:p>
            <a:endParaRPr lang="en-US" sz="1200"/>
          </a:p>
        </p:txBody>
      </p:sp>
      <p:sp>
        <p:nvSpPr>
          <p:cNvPr id="13" name="TextBox 13"/>
          <p:cNvSpPr txBox="1"/>
          <p:nvPr/>
        </p:nvSpPr>
        <p:spPr>
          <a:xfrm>
            <a:off x="1896385" y="1961949"/>
            <a:ext cx="8247511" cy="1673600"/>
          </a:xfrm>
          <a:prstGeom prst="rect">
            <a:avLst/>
          </a:prstGeom>
        </p:spPr>
        <p:txBody>
          <a:bodyPr lIns="0" tIns="0" rIns="0" bIns="0" rtlCol="0" anchor="t">
            <a:spAutoFit/>
          </a:bodyPr>
          <a:lstStyle/>
          <a:p>
            <a:pPr algn="ctr">
              <a:lnSpc>
                <a:spcPts val="4376"/>
              </a:lnSpc>
            </a:pPr>
            <a:r>
              <a:rPr lang="en-US" sz="5148" dirty="0">
                <a:solidFill>
                  <a:srgbClr val="FFFFFF"/>
                </a:solidFill>
                <a:latin typeface="Calibri 2"/>
              </a:rPr>
              <a:t>DCC Pacific Islands</a:t>
            </a:r>
          </a:p>
          <a:p>
            <a:pPr algn="ctr">
              <a:lnSpc>
                <a:spcPts val="4376"/>
              </a:lnSpc>
            </a:pPr>
            <a:r>
              <a:rPr lang="en-US" sz="3600" dirty="0">
                <a:solidFill>
                  <a:srgbClr val="FFFFFF"/>
                </a:solidFill>
                <a:latin typeface="Calibri 2"/>
              </a:rPr>
              <a:t>Jerome Aucan, Head of the Pacific Community Center for Ocean Science</a:t>
            </a:r>
          </a:p>
        </p:txBody>
      </p:sp>
      <p:sp>
        <p:nvSpPr>
          <p:cNvPr id="14" name="TextBox 14"/>
          <p:cNvSpPr txBox="1"/>
          <p:nvPr/>
        </p:nvSpPr>
        <p:spPr>
          <a:xfrm>
            <a:off x="278910" y="4118002"/>
            <a:ext cx="8232409" cy="1312924"/>
          </a:xfrm>
          <a:prstGeom prst="rect">
            <a:avLst/>
          </a:prstGeom>
        </p:spPr>
        <p:txBody>
          <a:bodyPr lIns="0" tIns="0" rIns="0" bIns="0" rtlCol="0" anchor="t">
            <a:spAutoFit/>
          </a:bodyPr>
          <a:lstStyle/>
          <a:p>
            <a:r>
              <a:rPr lang="fr-FR" sz="2133" dirty="0">
                <a:solidFill>
                  <a:schemeClr val="bg1"/>
                </a:solidFill>
                <a:latin typeface="Helvetica" pitchFamily="2" charset="0"/>
              </a:rPr>
              <a:t>4th Meeting of Scientific </a:t>
            </a:r>
            <a:r>
              <a:rPr lang="fr-FR" sz="2133" dirty="0" err="1">
                <a:solidFill>
                  <a:schemeClr val="bg1"/>
                </a:solidFill>
                <a:latin typeface="Helvetica" pitchFamily="2" charset="0"/>
              </a:rPr>
              <a:t>Committee</a:t>
            </a:r>
            <a:r>
              <a:rPr lang="fr-FR" sz="2133" dirty="0">
                <a:solidFill>
                  <a:schemeClr val="bg1"/>
                </a:solidFill>
                <a:latin typeface="Helvetica" pitchFamily="2" charset="0"/>
              </a:rPr>
              <a:t> for the UN </a:t>
            </a:r>
            <a:r>
              <a:rPr lang="fr-FR" sz="2133" dirty="0" err="1">
                <a:solidFill>
                  <a:schemeClr val="bg1"/>
                </a:solidFill>
                <a:latin typeface="Helvetica" pitchFamily="2" charset="0"/>
              </a:rPr>
              <a:t>Ocean</a:t>
            </a:r>
            <a:r>
              <a:rPr lang="fr-FR" sz="2133" dirty="0">
                <a:solidFill>
                  <a:schemeClr val="bg1"/>
                </a:solidFill>
                <a:latin typeface="Helvetica" pitchFamily="2" charset="0"/>
              </a:rPr>
              <a:t> </a:t>
            </a:r>
            <a:r>
              <a:rPr lang="fr-FR" sz="2133" dirty="0" err="1">
                <a:solidFill>
                  <a:schemeClr val="bg1"/>
                </a:solidFill>
                <a:latin typeface="Helvetica" pitchFamily="2" charset="0"/>
              </a:rPr>
              <a:t>Decade</a:t>
            </a:r>
            <a:r>
              <a:rPr lang="fr-FR" sz="2133" dirty="0">
                <a:solidFill>
                  <a:schemeClr val="bg1"/>
                </a:solidFill>
                <a:latin typeface="Helvetica" pitchFamily="2" charset="0"/>
              </a:rPr>
              <a:t> Tsunami Programme (ODTP-SC) </a:t>
            </a:r>
          </a:p>
          <a:p>
            <a:r>
              <a:rPr lang="fr-FR" sz="2133" dirty="0">
                <a:solidFill>
                  <a:schemeClr val="bg1"/>
                </a:solidFill>
                <a:latin typeface="Calibri" panose="020F0502020204030204" pitchFamily="34" charset="0"/>
              </a:rPr>
              <a:t>25-26 </a:t>
            </a:r>
            <a:r>
              <a:rPr lang="fr-FR" sz="2133" dirty="0" err="1">
                <a:solidFill>
                  <a:schemeClr val="bg1"/>
                </a:solidFill>
                <a:latin typeface="Calibri" panose="020F0502020204030204" pitchFamily="34" charset="0"/>
              </a:rPr>
              <a:t>January</a:t>
            </a:r>
            <a:r>
              <a:rPr lang="fr-FR" sz="2133" dirty="0">
                <a:solidFill>
                  <a:schemeClr val="bg1"/>
                </a:solidFill>
                <a:latin typeface="Calibri" panose="020F0502020204030204" pitchFamily="34" charset="0"/>
              </a:rPr>
              <a:t> 2024. HQ, Paris, </a:t>
            </a:r>
          </a:p>
          <a:p>
            <a:r>
              <a:rPr lang="fr-FR" sz="2133" dirty="0">
                <a:solidFill>
                  <a:schemeClr val="bg1"/>
                </a:solidFill>
                <a:latin typeface="Calibri" panose="020F0502020204030204" pitchFamily="34" charset="0"/>
              </a:rPr>
              <a:t>IOC Meeting room (4th </a:t>
            </a:r>
            <a:r>
              <a:rPr lang="fr-FR" sz="2133" dirty="0" err="1">
                <a:solidFill>
                  <a:schemeClr val="bg1"/>
                </a:solidFill>
                <a:latin typeface="Calibri" panose="020F0502020204030204" pitchFamily="34" charset="0"/>
              </a:rPr>
              <a:t>floor</a:t>
            </a:r>
            <a:r>
              <a:rPr lang="fr-FR" sz="2133" dirty="0">
                <a:solidFill>
                  <a:schemeClr val="bg1"/>
                </a:solidFill>
                <a:latin typeface="Calibri" panose="020F0502020204030204" pitchFamily="34" charset="0"/>
              </a:rPr>
              <a:t> </a:t>
            </a:r>
            <a:r>
              <a:rPr lang="fr-FR" sz="2133" dirty="0" err="1">
                <a:solidFill>
                  <a:schemeClr val="bg1"/>
                </a:solidFill>
                <a:latin typeface="Calibri" panose="020F0502020204030204" pitchFamily="34" charset="0"/>
              </a:rPr>
              <a:t>Japanese</a:t>
            </a:r>
            <a:r>
              <a:rPr lang="fr-FR" sz="2133" dirty="0">
                <a:solidFill>
                  <a:schemeClr val="bg1"/>
                </a:solidFill>
                <a:latin typeface="Calibri" panose="020F0502020204030204" pitchFamily="34" charset="0"/>
              </a:rPr>
              <a:t> Garden building)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04654" y="378692"/>
            <a:ext cx="7610764" cy="523220"/>
          </a:xfrm>
          <a:prstGeom prst="rect">
            <a:avLst/>
          </a:prstGeom>
          <a:noFill/>
        </p:spPr>
        <p:txBody>
          <a:bodyPr wrap="square" rtlCol="0">
            <a:spAutoFit/>
          </a:bodyPr>
          <a:lstStyle/>
          <a:p>
            <a:r>
              <a:rPr lang="en-US" sz="2800" b="1" dirty="0">
                <a:solidFill>
                  <a:srgbClr val="002060"/>
                </a:solidFill>
                <a:latin typeface="Roboto"/>
              </a:rPr>
              <a:t>Governance and Coordination Framework</a:t>
            </a:r>
            <a:endParaRPr lang="fr-FR" sz="2800" b="1" dirty="0">
              <a:solidFill>
                <a:srgbClr val="002060"/>
              </a:solidFill>
              <a:latin typeface="Roboto"/>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4588" t="7894" r="6733" b="6618"/>
          <a:stretch/>
        </p:blipFill>
        <p:spPr>
          <a:xfrm>
            <a:off x="2787626" y="1009828"/>
            <a:ext cx="7427793" cy="5485958"/>
          </a:xfrm>
          <a:prstGeom prst="rect">
            <a:avLst/>
          </a:prstGeom>
        </p:spPr>
      </p:pic>
      <p:pic>
        <p:nvPicPr>
          <p:cNvPr id="4" name="Picture 3">
            <a:extLst>
              <a:ext uri="{FF2B5EF4-FFF2-40B4-BE49-F238E27FC236}">
                <a16:creationId xmlns:a16="http://schemas.microsoft.com/office/drawing/2014/main" id="{E0FA6130-2001-4310-A0D0-E79170F146A4}"/>
              </a:ext>
            </a:extLst>
          </p:cNvPr>
          <p:cNvPicPr>
            <a:picLocks noChangeAspect="1"/>
          </p:cNvPicPr>
          <p:nvPr/>
        </p:nvPicPr>
        <p:blipFill>
          <a:blip r:embed="rId4"/>
          <a:stretch>
            <a:fillRect/>
          </a:stretch>
        </p:blipFill>
        <p:spPr>
          <a:xfrm>
            <a:off x="3627944" y="5420664"/>
            <a:ext cx="2468057" cy="982980"/>
          </a:xfrm>
          <a:prstGeom prst="rect">
            <a:avLst/>
          </a:prstGeom>
          <a:ln w="28575">
            <a:solidFill>
              <a:srgbClr val="0070C0"/>
            </a:solidFill>
          </a:ln>
        </p:spPr>
      </p:pic>
      <p:sp>
        <p:nvSpPr>
          <p:cNvPr id="27" name="Arrow: Bent-Up 26">
            <a:extLst>
              <a:ext uri="{FF2B5EF4-FFF2-40B4-BE49-F238E27FC236}">
                <a16:creationId xmlns:a16="http://schemas.microsoft.com/office/drawing/2014/main" id="{45D77846-A0F1-42A7-B478-125C20212E4F}"/>
              </a:ext>
            </a:extLst>
          </p:cNvPr>
          <p:cNvSpPr/>
          <p:nvPr/>
        </p:nvSpPr>
        <p:spPr>
          <a:xfrm>
            <a:off x="6096000" y="5054904"/>
            <a:ext cx="1418082" cy="98298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1635342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4767"/>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29000"/>
            </a:blip>
            <a:stretch>
              <a:fillRect l="-281" t="-2005" b="-24053"/>
            </a:stretch>
          </a:blipFill>
        </p:spPr>
        <p:txBody>
          <a:bodyPr/>
          <a:lstStyle/>
          <a:p>
            <a:endParaRPr lang="en-US" sz="1200"/>
          </a:p>
        </p:txBody>
      </p:sp>
      <p:sp>
        <p:nvSpPr>
          <p:cNvPr id="3" name="Freeform 3"/>
          <p:cNvSpPr/>
          <p:nvPr/>
        </p:nvSpPr>
        <p:spPr>
          <a:xfrm>
            <a:off x="8787010" y="496572"/>
            <a:ext cx="1518082" cy="615772"/>
          </a:xfrm>
          <a:custGeom>
            <a:avLst/>
            <a:gdLst/>
            <a:ahLst/>
            <a:cxnLst/>
            <a:rect l="l" t="t" r="r" b="b"/>
            <a:pathLst>
              <a:path w="2277123" h="923658">
                <a:moveTo>
                  <a:pt x="0" y="0"/>
                </a:moveTo>
                <a:lnTo>
                  <a:pt x="2277123" y="0"/>
                </a:lnTo>
                <a:lnTo>
                  <a:pt x="2277123" y="923658"/>
                </a:lnTo>
                <a:lnTo>
                  <a:pt x="0" y="923658"/>
                </a:lnTo>
                <a:lnTo>
                  <a:pt x="0" y="0"/>
                </a:lnTo>
                <a:close/>
              </a:path>
            </a:pathLst>
          </a:custGeom>
          <a:blipFill>
            <a:blip r:embed="rId4"/>
            <a:stretch>
              <a:fillRect/>
            </a:stretch>
          </a:blipFill>
        </p:spPr>
        <p:txBody>
          <a:bodyPr/>
          <a:lstStyle/>
          <a:p>
            <a:endParaRPr lang="en-US" sz="1200"/>
          </a:p>
        </p:txBody>
      </p:sp>
      <p:sp>
        <p:nvSpPr>
          <p:cNvPr id="4" name="Freeform 4"/>
          <p:cNvSpPr/>
          <p:nvPr/>
        </p:nvSpPr>
        <p:spPr>
          <a:xfrm>
            <a:off x="10554591" y="549500"/>
            <a:ext cx="1447967" cy="509918"/>
          </a:xfrm>
          <a:custGeom>
            <a:avLst/>
            <a:gdLst/>
            <a:ahLst/>
            <a:cxnLst/>
            <a:rect l="l" t="t" r="r" b="b"/>
            <a:pathLst>
              <a:path w="2171951" h="764877">
                <a:moveTo>
                  <a:pt x="0" y="0"/>
                </a:moveTo>
                <a:lnTo>
                  <a:pt x="2171952" y="0"/>
                </a:lnTo>
                <a:lnTo>
                  <a:pt x="2171952" y="764877"/>
                </a:lnTo>
                <a:lnTo>
                  <a:pt x="0" y="764877"/>
                </a:lnTo>
                <a:lnTo>
                  <a:pt x="0" y="0"/>
                </a:lnTo>
                <a:close/>
              </a:path>
            </a:pathLst>
          </a:custGeom>
          <a:blipFill>
            <a:blip r:embed="rId5"/>
            <a:stretch>
              <a:fillRect/>
            </a:stretch>
          </a:blipFill>
        </p:spPr>
        <p:txBody>
          <a:bodyPr/>
          <a:lstStyle/>
          <a:p>
            <a:endParaRPr lang="en-US" sz="1200"/>
          </a:p>
        </p:txBody>
      </p:sp>
      <p:sp>
        <p:nvSpPr>
          <p:cNvPr id="5" name="AutoShape 5"/>
          <p:cNvSpPr/>
          <p:nvPr/>
        </p:nvSpPr>
        <p:spPr>
          <a:xfrm>
            <a:off x="10491588" y="600627"/>
            <a:ext cx="0" cy="389219"/>
          </a:xfrm>
          <a:prstGeom prst="line">
            <a:avLst/>
          </a:prstGeom>
          <a:ln w="9525" cap="flat">
            <a:solidFill>
              <a:srgbClr val="00B0CA"/>
            </a:solidFill>
            <a:prstDash val="solid"/>
            <a:headEnd type="none" w="sm" len="sm"/>
            <a:tailEnd type="none" w="sm" len="sm"/>
          </a:ln>
        </p:spPr>
        <p:txBody>
          <a:bodyPr/>
          <a:lstStyle/>
          <a:p>
            <a:endParaRPr lang="en-US" sz="1200"/>
          </a:p>
        </p:txBody>
      </p:sp>
      <p:sp>
        <p:nvSpPr>
          <p:cNvPr id="6" name="Freeform 6"/>
          <p:cNvSpPr/>
          <p:nvPr/>
        </p:nvSpPr>
        <p:spPr>
          <a:xfrm>
            <a:off x="444798" y="210627"/>
            <a:ext cx="1580745" cy="1129899"/>
          </a:xfrm>
          <a:custGeom>
            <a:avLst/>
            <a:gdLst/>
            <a:ahLst/>
            <a:cxnLst/>
            <a:rect l="l" t="t" r="r" b="b"/>
            <a:pathLst>
              <a:path w="2371118" h="1694849">
                <a:moveTo>
                  <a:pt x="0" y="0"/>
                </a:moveTo>
                <a:lnTo>
                  <a:pt x="2371119" y="0"/>
                </a:lnTo>
                <a:lnTo>
                  <a:pt x="2371119" y="1694849"/>
                </a:lnTo>
                <a:lnTo>
                  <a:pt x="0" y="1694849"/>
                </a:lnTo>
                <a:lnTo>
                  <a:pt x="0" y="0"/>
                </a:lnTo>
                <a:close/>
              </a:path>
            </a:pathLst>
          </a:custGeom>
          <a:blipFill>
            <a:blip r:embed="rId6"/>
            <a:stretch>
              <a:fillRect/>
            </a:stretch>
          </a:blipFill>
        </p:spPr>
        <p:txBody>
          <a:bodyPr/>
          <a:lstStyle/>
          <a:p>
            <a:endParaRPr lang="en-US" sz="1200"/>
          </a:p>
        </p:txBody>
      </p:sp>
      <p:sp>
        <p:nvSpPr>
          <p:cNvPr id="7" name="Espace réservé du contenu 2">
            <a:extLst>
              <a:ext uri="{FF2B5EF4-FFF2-40B4-BE49-F238E27FC236}">
                <a16:creationId xmlns:a16="http://schemas.microsoft.com/office/drawing/2014/main" id="{D025C10B-555B-53F9-ACFA-673362EC285B}"/>
              </a:ext>
            </a:extLst>
          </p:cNvPr>
          <p:cNvSpPr txBox="1">
            <a:spLocks/>
          </p:cNvSpPr>
          <p:nvPr/>
        </p:nvSpPr>
        <p:spPr>
          <a:xfrm>
            <a:off x="812807" y="1904793"/>
            <a:ext cx="10582952" cy="4392136"/>
          </a:xfrm>
          <a:prstGeom prst="rect">
            <a:avLst/>
          </a:prstGeom>
        </p:spPr>
        <p:txBody>
          <a:bodyPr vert="horz" lIns="91440" tIns="45720" rIns="91440" bIns="45720" rtlCol="0" anchor="t">
            <a:normAutofit fontScale="6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099" dirty="0">
                <a:solidFill>
                  <a:srgbClr val="0046AD"/>
                </a:solidFill>
                <a:latin typeface="+mj-lt"/>
              </a:rPr>
              <a:t>Scope of the Pacific Islands Ocean Decade Collaborative Centre</a:t>
            </a:r>
          </a:p>
          <a:p>
            <a:pPr marL="0" indent="0">
              <a:buNone/>
            </a:pPr>
            <a:endParaRPr lang="en-US" sz="3099" dirty="0">
              <a:solidFill>
                <a:srgbClr val="0046AD"/>
              </a:solidFill>
              <a:latin typeface="+mj-lt"/>
            </a:endParaRPr>
          </a:p>
          <a:p>
            <a:pPr marL="0" indent="0">
              <a:buNone/>
            </a:pPr>
            <a:r>
              <a:rPr lang="en-US" sz="3099" dirty="0">
                <a:solidFill>
                  <a:srgbClr val="0046AD"/>
                </a:solidFill>
                <a:latin typeface="+mj-lt"/>
              </a:rPr>
              <a:t>The DCC has a regional focus addressing the interests of the 22 SPC island member countries and territories. The geographic area covered represents approximately 30% of the Pacific Ocean. </a:t>
            </a:r>
          </a:p>
          <a:p>
            <a:pPr marL="0" indent="0">
              <a:buNone/>
            </a:pPr>
            <a:endParaRPr lang="en-US" sz="3099" dirty="0">
              <a:solidFill>
                <a:srgbClr val="0046AD"/>
              </a:solidFill>
              <a:latin typeface="+mj-lt"/>
            </a:endParaRPr>
          </a:p>
          <a:p>
            <a:pPr marL="0" indent="0">
              <a:buNone/>
            </a:pPr>
            <a:r>
              <a:rPr lang="en-US" sz="3099" dirty="0">
                <a:solidFill>
                  <a:srgbClr val="0046AD"/>
                </a:solidFill>
                <a:latin typeface="+mj-lt"/>
              </a:rPr>
              <a:t>The DCC would also include New Zealand in its scope given the strong alignment in ocean science priorities and the strong ongoing partnership between SPC and New Zealand in the region.</a:t>
            </a:r>
          </a:p>
          <a:p>
            <a:pPr marL="0" indent="0">
              <a:buNone/>
            </a:pPr>
            <a:endParaRPr lang="en-US" sz="3099" dirty="0">
              <a:solidFill>
                <a:srgbClr val="0046AD"/>
              </a:solidFill>
              <a:latin typeface="+mj-lt"/>
            </a:endParaRPr>
          </a:p>
          <a:p>
            <a:pPr marL="0" indent="0">
              <a:buNone/>
            </a:pPr>
            <a:r>
              <a:rPr lang="en-US" sz="3099" dirty="0">
                <a:solidFill>
                  <a:srgbClr val="0046AD"/>
                </a:solidFill>
                <a:latin typeface="+mj-lt"/>
              </a:rPr>
              <a:t>All Decade Actions that are being fully or partially implemented in the region will be included in the scope of the DCC. This includes Actions being implemented in the EEZ of the above member countries or in areas beyond national jurisdiction in the region. </a:t>
            </a:r>
          </a:p>
          <a:p>
            <a:pPr marL="0" indent="0">
              <a:buNone/>
            </a:pPr>
            <a:endParaRPr lang="en-US" sz="3099" dirty="0">
              <a:solidFill>
                <a:srgbClr val="0046AD"/>
              </a:solidFill>
              <a:latin typeface="+mj-lt"/>
            </a:endParaRPr>
          </a:p>
          <a:p>
            <a:pPr marL="0" indent="0">
              <a:buNone/>
            </a:pPr>
            <a:r>
              <a:rPr lang="en-US" sz="3099" dirty="0">
                <a:solidFill>
                  <a:srgbClr val="0046AD"/>
                </a:solidFill>
                <a:latin typeface="+mj-lt"/>
              </a:rPr>
              <a:t>Thematically, the DCC will address the ten Decade Challenges, in partnership with its members, other Pacific regional organizations, the private sector, communities and civil society. </a:t>
            </a:r>
          </a:p>
          <a:p>
            <a:pPr marL="0" indent="0">
              <a:buNone/>
            </a:pPr>
            <a:endParaRPr lang="en-US" sz="3099" dirty="0">
              <a:solidFill>
                <a:srgbClr val="0046AD"/>
              </a:solidFill>
              <a:latin typeface="Calibri 1"/>
            </a:endParaRPr>
          </a:p>
          <a:p>
            <a:endParaRPr lang="en-US" sz="2133" dirty="0"/>
          </a:p>
        </p:txBody>
      </p:sp>
    </p:spTree>
    <p:extLst>
      <p:ext uri="{BB962C8B-B14F-4D97-AF65-F5344CB8AC3E}">
        <p14:creationId xmlns:p14="http://schemas.microsoft.com/office/powerpoint/2010/main" val="32723337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BD365-128B-2F18-2974-306F6F869A6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2378EC6-B93A-2C0A-CF34-F863084E70AB}"/>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screen">
              <a:alphaModFix amt="29000"/>
              <a:extLst>
                <a:ext uri="{28A0092B-C50C-407E-A947-70E740481C1C}">
                  <a14:useLocalDpi xmlns:a14="http://schemas.microsoft.com/office/drawing/2010/main"/>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3E74A0F7-34D4-3B41-1EA8-588E56EAD362}"/>
              </a:ext>
            </a:extLst>
          </p:cNvPr>
          <p:cNvSpPr/>
          <p:nvPr/>
        </p:nvSpPr>
        <p:spPr>
          <a:xfrm>
            <a:off x="8787010" y="496572"/>
            <a:ext cx="1518082" cy="615772"/>
          </a:xfrm>
          <a:custGeom>
            <a:avLst/>
            <a:gdLst/>
            <a:ahLst/>
            <a:cxnLst/>
            <a:rect l="l" t="t" r="r" b="b"/>
            <a:pathLst>
              <a:path w="2277123" h="923658">
                <a:moveTo>
                  <a:pt x="0" y="0"/>
                </a:moveTo>
                <a:lnTo>
                  <a:pt x="2277123" y="0"/>
                </a:lnTo>
                <a:lnTo>
                  <a:pt x="2277123" y="923658"/>
                </a:lnTo>
                <a:lnTo>
                  <a:pt x="0" y="923658"/>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75FA212F-A9F5-6A69-523E-6D7BE71BD9D8}"/>
              </a:ext>
            </a:extLst>
          </p:cNvPr>
          <p:cNvSpPr/>
          <p:nvPr/>
        </p:nvSpPr>
        <p:spPr>
          <a:xfrm>
            <a:off x="10554591" y="549500"/>
            <a:ext cx="1447967" cy="509918"/>
          </a:xfrm>
          <a:custGeom>
            <a:avLst/>
            <a:gdLst/>
            <a:ahLst/>
            <a:cxnLst/>
            <a:rect l="l" t="t" r="r" b="b"/>
            <a:pathLst>
              <a:path w="2171951" h="764877">
                <a:moveTo>
                  <a:pt x="0" y="0"/>
                </a:moveTo>
                <a:lnTo>
                  <a:pt x="2171952" y="0"/>
                </a:lnTo>
                <a:lnTo>
                  <a:pt x="2171952" y="764877"/>
                </a:lnTo>
                <a:lnTo>
                  <a:pt x="0" y="764877"/>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5" name="AutoShape 5">
            <a:extLst>
              <a:ext uri="{FF2B5EF4-FFF2-40B4-BE49-F238E27FC236}">
                <a16:creationId xmlns:a16="http://schemas.microsoft.com/office/drawing/2014/main" id="{B6541CAC-1E17-E921-086F-870EA516BEB9}"/>
              </a:ext>
            </a:extLst>
          </p:cNvPr>
          <p:cNvSpPr/>
          <p:nvPr/>
        </p:nvSpPr>
        <p:spPr>
          <a:xfrm>
            <a:off x="10491588" y="600627"/>
            <a:ext cx="0" cy="389219"/>
          </a:xfrm>
          <a:prstGeom prst="line">
            <a:avLst/>
          </a:prstGeom>
          <a:ln w="9525" cap="flat">
            <a:solidFill>
              <a:srgbClr val="00B0CA"/>
            </a:solidFill>
            <a:prstDash val="solid"/>
            <a:headEnd type="none" w="sm" len="sm"/>
            <a:tailEnd type="none" w="sm" len="sm"/>
          </a:ln>
        </p:spPr>
        <p:txBody>
          <a:bodyPr/>
          <a:lstStyle/>
          <a:p>
            <a:endParaRPr lang="en-US"/>
          </a:p>
        </p:txBody>
      </p:sp>
      <p:sp>
        <p:nvSpPr>
          <p:cNvPr id="6" name="Freeform 6">
            <a:extLst>
              <a:ext uri="{FF2B5EF4-FFF2-40B4-BE49-F238E27FC236}">
                <a16:creationId xmlns:a16="http://schemas.microsoft.com/office/drawing/2014/main" id="{25308B12-AC2F-CD75-8BE3-2193AC1200C3}"/>
              </a:ext>
            </a:extLst>
          </p:cNvPr>
          <p:cNvSpPr/>
          <p:nvPr/>
        </p:nvSpPr>
        <p:spPr>
          <a:xfrm>
            <a:off x="444798" y="210627"/>
            <a:ext cx="1580745" cy="1129899"/>
          </a:xfrm>
          <a:custGeom>
            <a:avLst/>
            <a:gdLst/>
            <a:ahLst/>
            <a:cxnLst/>
            <a:rect l="l" t="t" r="r" b="b"/>
            <a:pathLst>
              <a:path w="2371118" h="1694849">
                <a:moveTo>
                  <a:pt x="0" y="0"/>
                </a:moveTo>
                <a:lnTo>
                  <a:pt x="2371119" y="0"/>
                </a:lnTo>
                <a:lnTo>
                  <a:pt x="2371119" y="1694849"/>
                </a:lnTo>
                <a:lnTo>
                  <a:pt x="0" y="1694849"/>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US"/>
          </a:p>
        </p:txBody>
      </p:sp>
      <p:pic>
        <p:nvPicPr>
          <p:cNvPr id="7" name="Image 6">
            <a:extLst>
              <a:ext uri="{FF2B5EF4-FFF2-40B4-BE49-F238E27FC236}">
                <a16:creationId xmlns:a16="http://schemas.microsoft.com/office/drawing/2014/main" id="{1B97F631-E295-7B68-5393-5123D3F9411A}"/>
              </a:ext>
            </a:extLst>
          </p:cNvPr>
          <p:cNvPicPr>
            <a:picLocks noChangeAspect="1"/>
          </p:cNvPicPr>
          <p:nvPr/>
        </p:nvPicPr>
        <p:blipFill>
          <a:blip r:embed="rId6"/>
          <a:stretch>
            <a:fillRect/>
          </a:stretch>
        </p:blipFill>
        <p:spPr>
          <a:xfrm>
            <a:off x="3350831" y="79513"/>
            <a:ext cx="4657175" cy="6858000"/>
          </a:xfrm>
          <a:prstGeom prst="rect">
            <a:avLst/>
          </a:prstGeom>
        </p:spPr>
      </p:pic>
    </p:spTree>
    <p:extLst>
      <p:ext uri="{BB962C8B-B14F-4D97-AF65-F5344CB8AC3E}">
        <p14:creationId xmlns:p14="http://schemas.microsoft.com/office/powerpoint/2010/main" val="5835228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F0D6D-39E1-4556-9486-2B2AD2375DCB}"/>
              </a:ext>
            </a:extLst>
          </p:cNvPr>
          <p:cNvSpPr>
            <a:spLocks noGrp="1"/>
          </p:cNvSpPr>
          <p:nvPr>
            <p:ph type="title"/>
          </p:nvPr>
        </p:nvSpPr>
        <p:spPr>
          <a:xfrm>
            <a:off x="7464614" y="1783959"/>
            <a:ext cx="4087306" cy="2889114"/>
          </a:xfrm>
        </p:spPr>
        <p:txBody>
          <a:bodyPr vert="horz" lIns="91440" tIns="45720" rIns="91440" bIns="45720" rtlCol="0" anchor="b">
            <a:normAutofit/>
          </a:bodyPr>
          <a:lstStyle/>
          <a:p>
            <a:r>
              <a:rPr lang="en-US" sz="5400">
                <a:solidFill>
                  <a:schemeClr val="tx1"/>
                </a:solidFill>
                <a:latin typeface="+mj-lt"/>
              </a:rPr>
              <a:t>Thank you</a:t>
            </a:r>
          </a:p>
        </p:txBody>
      </p:sp>
      <p:pic>
        <p:nvPicPr>
          <p:cNvPr id="6" name="Picture 5" descr="A group of people on a boat in the water&#10;&#10;Description automatically generated with medium confidence">
            <a:extLst>
              <a:ext uri="{FF2B5EF4-FFF2-40B4-BE49-F238E27FC236}">
                <a16:creationId xmlns:a16="http://schemas.microsoft.com/office/drawing/2014/main" id="{F1994E57-B2C3-BCD7-49AC-C90AB70FE49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15168384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C2FEEA-D35F-B9CF-CA9D-04855895C27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714A189-0C39-B586-7B11-1FE3312C30D6}"/>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screen">
              <a:alphaModFix amt="29000"/>
              <a:extLst>
                <a:ext uri="{28A0092B-C50C-407E-A947-70E740481C1C}">
                  <a14:useLocalDpi xmlns:a14="http://schemas.microsoft.com/office/drawing/2010/main"/>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757A1C56-22CD-6C4B-0D13-0E4DB4B85195}"/>
              </a:ext>
            </a:extLst>
          </p:cNvPr>
          <p:cNvSpPr/>
          <p:nvPr/>
        </p:nvSpPr>
        <p:spPr>
          <a:xfrm>
            <a:off x="8787010" y="496572"/>
            <a:ext cx="1518082" cy="615772"/>
          </a:xfrm>
          <a:custGeom>
            <a:avLst/>
            <a:gdLst/>
            <a:ahLst/>
            <a:cxnLst/>
            <a:rect l="l" t="t" r="r" b="b"/>
            <a:pathLst>
              <a:path w="2277123" h="923658">
                <a:moveTo>
                  <a:pt x="0" y="0"/>
                </a:moveTo>
                <a:lnTo>
                  <a:pt x="2277123" y="0"/>
                </a:lnTo>
                <a:lnTo>
                  <a:pt x="2277123" y="923658"/>
                </a:lnTo>
                <a:lnTo>
                  <a:pt x="0" y="923658"/>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9AF826D6-BF60-A582-3C62-B82FECF2A292}"/>
              </a:ext>
            </a:extLst>
          </p:cNvPr>
          <p:cNvSpPr/>
          <p:nvPr/>
        </p:nvSpPr>
        <p:spPr>
          <a:xfrm>
            <a:off x="10554591" y="549500"/>
            <a:ext cx="1447967" cy="509918"/>
          </a:xfrm>
          <a:custGeom>
            <a:avLst/>
            <a:gdLst/>
            <a:ahLst/>
            <a:cxnLst/>
            <a:rect l="l" t="t" r="r" b="b"/>
            <a:pathLst>
              <a:path w="2171951" h="764877">
                <a:moveTo>
                  <a:pt x="0" y="0"/>
                </a:moveTo>
                <a:lnTo>
                  <a:pt x="2171952" y="0"/>
                </a:lnTo>
                <a:lnTo>
                  <a:pt x="2171952" y="764877"/>
                </a:lnTo>
                <a:lnTo>
                  <a:pt x="0" y="764877"/>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5" name="AutoShape 5">
            <a:extLst>
              <a:ext uri="{FF2B5EF4-FFF2-40B4-BE49-F238E27FC236}">
                <a16:creationId xmlns:a16="http://schemas.microsoft.com/office/drawing/2014/main" id="{AA7D609E-734B-E1F6-3695-7B6381787B00}"/>
              </a:ext>
            </a:extLst>
          </p:cNvPr>
          <p:cNvSpPr/>
          <p:nvPr/>
        </p:nvSpPr>
        <p:spPr>
          <a:xfrm>
            <a:off x="10491588" y="600627"/>
            <a:ext cx="0" cy="389219"/>
          </a:xfrm>
          <a:prstGeom prst="line">
            <a:avLst/>
          </a:prstGeom>
          <a:ln w="9525" cap="flat">
            <a:solidFill>
              <a:srgbClr val="00B0CA"/>
            </a:solidFill>
            <a:prstDash val="solid"/>
            <a:headEnd type="none" w="sm" len="sm"/>
            <a:tailEnd type="none" w="sm" len="sm"/>
          </a:ln>
        </p:spPr>
        <p:txBody>
          <a:bodyPr/>
          <a:lstStyle/>
          <a:p>
            <a:endParaRPr lang="en-US"/>
          </a:p>
        </p:txBody>
      </p:sp>
      <p:sp>
        <p:nvSpPr>
          <p:cNvPr id="6" name="Freeform 6">
            <a:extLst>
              <a:ext uri="{FF2B5EF4-FFF2-40B4-BE49-F238E27FC236}">
                <a16:creationId xmlns:a16="http://schemas.microsoft.com/office/drawing/2014/main" id="{D3088C9E-7E49-D5E0-55D8-6705121AEAC0}"/>
              </a:ext>
            </a:extLst>
          </p:cNvPr>
          <p:cNvSpPr/>
          <p:nvPr/>
        </p:nvSpPr>
        <p:spPr>
          <a:xfrm>
            <a:off x="444798" y="210627"/>
            <a:ext cx="1580745" cy="1129899"/>
          </a:xfrm>
          <a:custGeom>
            <a:avLst/>
            <a:gdLst/>
            <a:ahLst/>
            <a:cxnLst/>
            <a:rect l="l" t="t" r="r" b="b"/>
            <a:pathLst>
              <a:path w="2371118" h="1694849">
                <a:moveTo>
                  <a:pt x="0" y="0"/>
                </a:moveTo>
                <a:lnTo>
                  <a:pt x="2371119" y="0"/>
                </a:lnTo>
                <a:lnTo>
                  <a:pt x="2371119" y="1694849"/>
                </a:lnTo>
                <a:lnTo>
                  <a:pt x="0" y="1694849"/>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US"/>
          </a:p>
        </p:txBody>
      </p:sp>
    </p:spTree>
    <p:extLst>
      <p:ext uri="{BB962C8B-B14F-4D97-AF65-F5344CB8AC3E}">
        <p14:creationId xmlns:p14="http://schemas.microsoft.com/office/powerpoint/2010/main" val="35526832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3EF591-3F30-CDF1-3CBC-4CE4F979F48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F8640BD-3C3C-DEF4-2AA6-C9F7C6FAA435}"/>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screen">
              <a:alphaModFix amt="29000"/>
              <a:extLst>
                <a:ext uri="{28A0092B-C50C-407E-A947-70E740481C1C}">
                  <a14:useLocalDpi xmlns:a14="http://schemas.microsoft.com/office/drawing/2010/main"/>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051EED8A-C80E-C22D-CC1D-2137CF3E8D02}"/>
              </a:ext>
            </a:extLst>
          </p:cNvPr>
          <p:cNvSpPr/>
          <p:nvPr/>
        </p:nvSpPr>
        <p:spPr>
          <a:xfrm>
            <a:off x="8787010" y="496572"/>
            <a:ext cx="1518082" cy="615772"/>
          </a:xfrm>
          <a:custGeom>
            <a:avLst/>
            <a:gdLst/>
            <a:ahLst/>
            <a:cxnLst/>
            <a:rect l="l" t="t" r="r" b="b"/>
            <a:pathLst>
              <a:path w="2277123" h="923658">
                <a:moveTo>
                  <a:pt x="0" y="0"/>
                </a:moveTo>
                <a:lnTo>
                  <a:pt x="2277123" y="0"/>
                </a:lnTo>
                <a:lnTo>
                  <a:pt x="2277123" y="923658"/>
                </a:lnTo>
                <a:lnTo>
                  <a:pt x="0" y="923658"/>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AFA77C39-5CF8-73B3-02BB-CA0CEE4B7966}"/>
              </a:ext>
            </a:extLst>
          </p:cNvPr>
          <p:cNvSpPr/>
          <p:nvPr/>
        </p:nvSpPr>
        <p:spPr>
          <a:xfrm>
            <a:off x="10554591" y="549500"/>
            <a:ext cx="1447967" cy="509918"/>
          </a:xfrm>
          <a:custGeom>
            <a:avLst/>
            <a:gdLst/>
            <a:ahLst/>
            <a:cxnLst/>
            <a:rect l="l" t="t" r="r" b="b"/>
            <a:pathLst>
              <a:path w="2171951" h="764877">
                <a:moveTo>
                  <a:pt x="0" y="0"/>
                </a:moveTo>
                <a:lnTo>
                  <a:pt x="2171952" y="0"/>
                </a:lnTo>
                <a:lnTo>
                  <a:pt x="2171952" y="764877"/>
                </a:lnTo>
                <a:lnTo>
                  <a:pt x="0" y="764877"/>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5" name="AutoShape 5">
            <a:extLst>
              <a:ext uri="{FF2B5EF4-FFF2-40B4-BE49-F238E27FC236}">
                <a16:creationId xmlns:a16="http://schemas.microsoft.com/office/drawing/2014/main" id="{B226A106-F1C3-0D61-42D6-4E29C73ABE1D}"/>
              </a:ext>
            </a:extLst>
          </p:cNvPr>
          <p:cNvSpPr/>
          <p:nvPr/>
        </p:nvSpPr>
        <p:spPr>
          <a:xfrm>
            <a:off x="10491588" y="600627"/>
            <a:ext cx="0" cy="389219"/>
          </a:xfrm>
          <a:prstGeom prst="line">
            <a:avLst/>
          </a:prstGeom>
          <a:ln w="9525" cap="flat">
            <a:solidFill>
              <a:srgbClr val="00B0CA"/>
            </a:solidFill>
            <a:prstDash val="solid"/>
            <a:headEnd type="none" w="sm" len="sm"/>
            <a:tailEnd type="none" w="sm" len="sm"/>
          </a:ln>
        </p:spPr>
        <p:txBody>
          <a:bodyPr/>
          <a:lstStyle/>
          <a:p>
            <a:endParaRPr lang="en-US"/>
          </a:p>
        </p:txBody>
      </p:sp>
      <p:sp>
        <p:nvSpPr>
          <p:cNvPr id="6" name="Freeform 6">
            <a:extLst>
              <a:ext uri="{FF2B5EF4-FFF2-40B4-BE49-F238E27FC236}">
                <a16:creationId xmlns:a16="http://schemas.microsoft.com/office/drawing/2014/main" id="{46DA57CA-68C4-CF1E-A5D0-099692979F9A}"/>
              </a:ext>
            </a:extLst>
          </p:cNvPr>
          <p:cNvSpPr/>
          <p:nvPr/>
        </p:nvSpPr>
        <p:spPr>
          <a:xfrm>
            <a:off x="444798" y="210627"/>
            <a:ext cx="1580745" cy="1129899"/>
          </a:xfrm>
          <a:custGeom>
            <a:avLst/>
            <a:gdLst/>
            <a:ahLst/>
            <a:cxnLst/>
            <a:rect l="l" t="t" r="r" b="b"/>
            <a:pathLst>
              <a:path w="2371118" h="1694849">
                <a:moveTo>
                  <a:pt x="0" y="0"/>
                </a:moveTo>
                <a:lnTo>
                  <a:pt x="2371119" y="0"/>
                </a:lnTo>
                <a:lnTo>
                  <a:pt x="2371119" y="1694849"/>
                </a:lnTo>
                <a:lnTo>
                  <a:pt x="0" y="1694849"/>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US"/>
          </a:p>
        </p:txBody>
      </p:sp>
    </p:spTree>
    <p:extLst>
      <p:ext uri="{BB962C8B-B14F-4D97-AF65-F5344CB8AC3E}">
        <p14:creationId xmlns:p14="http://schemas.microsoft.com/office/powerpoint/2010/main" val="19280320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105A2B-54BD-DD9D-1945-F4896C297F4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F2F7ECE-1D53-7898-E6D2-C44CD6C88087}"/>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screen">
              <a:alphaModFix amt="29000"/>
              <a:extLst>
                <a:ext uri="{28A0092B-C50C-407E-A947-70E740481C1C}">
                  <a14:useLocalDpi xmlns:a14="http://schemas.microsoft.com/office/drawing/2010/main"/>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33A3F984-A1AE-506B-C639-3BB9F6530882}"/>
              </a:ext>
            </a:extLst>
          </p:cNvPr>
          <p:cNvSpPr/>
          <p:nvPr/>
        </p:nvSpPr>
        <p:spPr>
          <a:xfrm>
            <a:off x="8787010" y="496572"/>
            <a:ext cx="1518082" cy="615772"/>
          </a:xfrm>
          <a:custGeom>
            <a:avLst/>
            <a:gdLst/>
            <a:ahLst/>
            <a:cxnLst/>
            <a:rect l="l" t="t" r="r" b="b"/>
            <a:pathLst>
              <a:path w="2277123" h="923658">
                <a:moveTo>
                  <a:pt x="0" y="0"/>
                </a:moveTo>
                <a:lnTo>
                  <a:pt x="2277123" y="0"/>
                </a:lnTo>
                <a:lnTo>
                  <a:pt x="2277123" y="923658"/>
                </a:lnTo>
                <a:lnTo>
                  <a:pt x="0" y="923658"/>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165F22B6-F704-67E1-983D-2D12A84FACFF}"/>
              </a:ext>
            </a:extLst>
          </p:cNvPr>
          <p:cNvSpPr/>
          <p:nvPr/>
        </p:nvSpPr>
        <p:spPr>
          <a:xfrm>
            <a:off x="10554591" y="549500"/>
            <a:ext cx="1447967" cy="509918"/>
          </a:xfrm>
          <a:custGeom>
            <a:avLst/>
            <a:gdLst/>
            <a:ahLst/>
            <a:cxnLst/>
            <a:rect l="l" t="t" r="r" b="b"/>
            <a:pathLst>
              <a:path w="2171951" h="764877">
                <a:moveTo>
                  <a:pt x="0" y="0"/>
                </a:moveTo>
                <a:lnTo>
                  <a:pt x="2171952" y="0"/>
                </a:lnTo>
                <a:lnTo>
                  <a:pt x="2171952" y="764877"/>
                </a:lnTo>
                <a:lnTo>
                  <a:pt x="0" y="764877"/>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5" name="AutoShape 5">
            <a:extLst>
              <a:ext uri="{FF2B5EF4-FFF2-40B4-BE49-F238E27FC236}">
                <a16:creationId xmlns:a16="http://schemas.microsoft.com/office/drawing/2014/main" id="{EA1E24CC-DE48-A02A-6DB1-37DA518F3674}"/>
              </a:ext>
            </a:extLst>
          </p:cNvPr>
          <p:cNvSpPr/>
          <p:nvPr/>
        </p:nvSpPr>
        <p:spPr>
          <a:xfrm>
            <a:off x="10491588" y="600627"/>
            <a:ext cx="0" cy="389219"/>
          </a:xfrm>
          <a:prstGeom prst="line">
            <a:avLst/>
          </a:prstGeom>
          <a:ln w="9525" cap="flat">
            <a:solidFill>
              <a:srgbClr val="00B0CA"/>
            </a:solidFill>
            <a:prstDash val="solid"/>
            <a:headEnd type="none" w="sm" len="sm"/>
            <a:tailEnd type="none" w="sm" len="sm"/>
          </a:ln>
        </p:spPr>
        <p:txBody>
          <a:bodyPr/>
          <a:lstStyle/>
          <a:p>
            <a:endParaRPr lang="en-US"/>
          </a:p>
        </p:txBody>
      </p:sp>
      <p:sp>
        <p:nvSpPr>
          <p:cNvPr id="6" name="Freeform 6">
            <a:extLst>
              <a:ext uri="{FF2B5EF4-FFF2-40B4-BE49-F238E27FC236}">
                <a16:creationId xmlns:a16="http://schemas.microsoft.com/office/drawing/2014/main" id="{D310FE00-EA84-FAD6-92BD-6120DC842DCD}"/>
              </a:ext>
            </a:extLst>
          </p:cNvPr>
          <p:cNvSpPr/>
          <p:nvPr/>
        </p:nvSpPr>
        <p:spPr>
          <a:xfrm>
            <a:off x="444798" y="210627"/>
            <a:ext cx="1580745" cy="1129899"/>
          </a:xfrm>
          <a:custGeom>
            <a:avLst/>
            <a:gdLst/>
            <a:ahLst/>
            <a:cxnLst/>
            <a:rect l="l" t="t" r="r" b="b"/>
            <a:pathLst>
              <a:path w="2371118" h="1694849">
                <a:moveTo>
                  <a:pt x="0" y="0"/>
                </a:moveTo>
                <a:lnTo>
                  <a:pt x="2371119" y="0"/>
                </a:lnTo>
                <a:lnTo>
                  <a:pt x="2371119" y="1694849"/>
                </a:lnTo>
                <a:lnTo>
                  <a:pt x="0" y="1694849"/>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US"/>
          </a:p>
        </p:txBody>
      </p:sp>
    </p:spTree>
    <p:extLst>
      <p:ext uri="{BB962C8B-B14F-4D97-AF65-F5344CB8AC3E}">
        <p14:creationId xmlns:p14="http://schemas.microsoft.com/office/powerpoint/2010/main" val="3559812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C20775-F166-3B64-4666-DD2F4C851EC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C228888-D024-441B-DD56-A2FDAD220145}"/>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screen">
              <a:alphaModFix amt="29000"/>
              <a:extLst>
                <a:ext uri="{28A0092B-C50C-407E-A947-70E740481C1C}">
                  <a14:useLocalDpi xmlns:a14="http://schemas.microsoft.com/office/drawing/2010/main"/>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F204ED8B-015A-2DAB-6D05-110CB5B7CF69}"/>
              </a:ext>
            </a:extLst>
          </p:cNvPr>
          <p:cNvSpPr/>
          <p:nvPr/>
        </p:nvSpPr>
        <p:spPr>
          <a:xfrm>
            <a:off x="8787010" y="496572"/>
            <a:ext cx="1518082" cy="615772"/>
          </a:xfrm>
          <a:custGeom>
            <a:avLst/>
            <a:gdLst/>
            <a:ahLst/>
            <a:cxnLst/>
            <a:rect l="l" t="t" r="r" b="b"/>
            <a:pathLst>
              <a:path w="2277123" h="923658">
                <a:moveTo>
                  <a:pt x="0" y="0"/>
                </a:moveTo>
                <a:lnTo>
                  <a:pt x="2277123" y="0"/>
                </a:lnTo>
                <a:lnTo>
                  <a:pt x="2277123" y="923658"/>
                </a:lnTo>
                <a:lnTo>
                  <a:pt x="0" y="923658"/>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83D5B506-4CC5-2D49-2940-2C773DEA6EA0}"/>
              </a:ext>
            </a:extLst>
          </p:cNvPr>
          <p:cNvSpPr/>
          <p:nvPr/>
        </p:nvSpPr>
        <p:spPr>
          <a:xfrm>
            <a:off x="10554591" y="549500"/>
            <a:ext cx="1447967" cy="509918"/>
          </a:xfrm>
          <a:custGeom>
            <a:avLst/>
            <a:gdLst/>
            <a:ahLst/>
            <a:cxnLst/>
            <a:rect l="l" t="t" r="r" b="b"/>
            <a:pathLst>
              <a:path w="2171951" h="764877">
                <a:moveTo>
                  <a:pt x="0" y="0"/>
                </a:moveTo>
                <a:lnTo>
                  <a:pt x="2171952" y="0"/>
                </a:lnTo>
                <a:lnTo>
                  <a:pt x="2171952" y="764877"/>
                </a:lnTo>
                <a:lnTo>
                  <a:pt x="0" y="764877"/>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5" name="AutoShape 5">
            <a:extLst>
              <a:ext uri="{FF2B5EF4-FFF2-40B4-BE49-F238E27FC236}">
                <a16:creationId xmlns:a16="http://schemas.microsoft.com/office/drawing/2014/main" id="{C20DF494-774E-0C21-DE02-82554812A3D5}"/>
              </a:ext>
            </a:extLst>
          </p:cNvPr>
          <p:cNvSpPr/>
          <p:nvPr/>
        </p:nvSpPr>
        <p:spPr>
          <a:xfrm>
            <a:off x="10491588" y="600627"/>
            <a:ext cx="0" cy="389219"/>
          </a:xfrm>
          <a:prstGeom prst="line">
            <a:avLst/>
          </a:prstGeom>
          <a:ln w="9525" cap="flat">
            <a:solidFill>
              <a:srgbClr val="00B0CA"/>
            </a:solidFill>
            <a:prstDash val="solid"/>
            <a:headEnd type="none" w="sm" len="sm"/>
            <a:tailEnd type="none" w="sm" len="sm"/>
          </a:ln>
        </p:spPr>
        <p:txBody>
          <a:bodyPr/>
          <a:lstStyle/>
          <a:p>
            <a:endParaRPr lang="en-US"/>
          </a:p>
        </p:txBody>
      </p:sp>
      <p:sp>
        <p:nvSpPr>
          <p:cNvPr id="6" name="Freeform 6">
            <a:extLst>
              <a:ext uri="{FF2B5EF4-FFF2-40B4-BE49-F238E27FC236}">
                <a16:creationId xmlns:a16="http://schemas.microsoft.com/office/drawing/2014/main" id="{7022A350-4942-4AF1-CD30-8E963D4D31A2}"/>
              </a:ext>
            </a:extLst>
          </p:cNvPr>
          <p:cNvSpPr/>
          <p:nvPr/>
        </p:nvSpPr>
        <p:spPr>
          <a:xfrm>
            <a:off x="444798" y="210627"/>
            <a:ext cx="1580745" cy="1129899"/>
          </a:xfrm>
          <a:custGeom>
            <a:avLst/>
            <a:gdLst/>
            <a:ahLst/>
            <a:cxnLst/>
            <a:rect l="l" t="t" r="r" b="b"/>
            <a:pathLst>
              <a:path w="2371118" h="1694849">
                <a:moveTo>
                  <a:pt x="0" y="0"/>
                </a:moveTo>
                <a:lnTo>
                  <a:pt x="2371119" y="0"/>
                </a:lnTo>
                <a:lnTo>
                  <a:pt x="2371119" y="1694849"/>
                </a:lnTo>
                <a:lnTo>
                  <a:pt x="0" y="1694849"/>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US"/>
          </a:p>
        </p:txBody>
      </p:sp>
    </p:spTree>
    <p:extLst>
      <p:ext uri="{BB962C8B-B14F-4D97-AF65-F5344CB8AC3E}">
        <p14:creationId xmlns:p14="http://schemas.microsoft.com/office/powerpoint/2010/main" val="27617644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1AC4B-458C-8A7E-EA1E-0BD2FD489CA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9EF37E3-B0B9-D8BA-39A3-735E8CE60DE1}"/>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screen">
              <a:alphaModFix amt="29000"/>
              <a:extLst>
                <a:ext uri="{28A0092B-C50C-407E-A947-70E740481C1C}">
                  <a14:useLocalDpi xmlns:a14="http://schemas.microsoft.com/office/drawing/2010/main"/>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A9563DA6-B12F-93D7-9404-622891B97D8D}"/>
              </a:ext>
            </a:extLst>
          </p:cNvPr>
          <p:cNvSpPr/>
          <p:nvPr/>
        </p:nvSpPr>
        <p:spPr>
          <a:xfrm>
            <a:off x="8787010" y="496572"/>
            <a:ext cx="1518082" cy="615772"/>
          </a:xfrm>
          <a:custGeom>
            <a:avLst/>
            <a:gdLst/>
            <a:ahLst/>
            <a:cxnLst/>
            <a:rect l="l" t="t" r="r" b="b"/>
            <a:pathLst>
              <a:path w="2277123" h="923658">
                <a:moveTo>
                  <a:pt x="0" y="0"/>
                </a:moveTo>
                <a:lnTo>
                  <a:pt x="2277123" y="0"/>
                </a:lnTo>
                <a:lnTo>
                  <a:pt x="2277123" y="923658"/>
                </a:lnTo>
                <a:lnTo>
                  <a:pt x="0" y="923658"/>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80C11ADA-62BB-81BB-B015-F347036ECDD6}"/>
              </a:ext>
            </a:extLst>
          </p:cNvPr>
          <p:cNvSpPr/>
          <p:nvPr/>
        </p:nvSpPr>
        <p:spPr>
          <a:xfrm>
            <a:off x="10554591" y="549500"/>
            <a:ext cx="1447967" cy="509918"/>
          </a:xfrm>
          <a:custGeom>
            <a:avLst/>
            <a:gdLst/>
            <a:ahLst/>
            <a:cxnLst/>
            <a:rect l="l" t="t" r="r" b="b"/>
            <a:pathLst>
              <a:path w="2171951" h="764877">
                <a:moveTo>
                  <a:pt x="0" y="0"/>
                </a:moveTo>
                <a:lnTo>
                  <a:pt x="2171952" y="0"/>
                </a:lnTo>
                <a:lnTo>
                  <a:pt x="2171952" y="764877"/>
                </a:lnTo>
                <a:lnTo>
                  <a:pt x="0" y="764877"/>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5" name="AutoShape 5">
            <a:extLst>
              <a:ext uri="{FF2B5EF4-FFF2-40B4-BE49-F238E27FC236}">
                <a16:creationId xmlns:a16="http://schemas.microsoft.com/office/drawing/2014/main" id="{ACC883AF-30D6-AFA7-47C7-CA69DC2BD2DE}"/>
              </a:ext>
            </a:extLst>
          </p:cNvPr>
          <p:cNvSpPr/>
          <p:nvPr/>
        </p:nvSpPr>
        <p:spPr>
          <a:xfrm>
            <a:off x="10491588" y="600627"/>
            <a:ext cx="0" cy="389219"/>
          </a:xfrm>
          <a:prstGeom prst="line">
            <a:avLst/>
          </a:prstGeom>
          <a:ln w="9525" cap="flat">
            <a:solidFill>
              <a:srgbClr val="00B0CA"/>
            </a:solidFill>
            <a:prstDash val="solid"/>
            <a:headEnd type="none" w="sm" len="sm"/>
            <a:tailEnd type="none" w="sm" len="sm"/>
          </a:ln>
        </p:spPr>
        <p:txBody>
          <a:bodyPr/>
          <a:lstStyle/>
          <a:p>
            <a:endParaRPr lang="en-US"/>
          </a:p>
        </p:txBody>
      </p:sp>
      <p:sp>
        <p:nvSpPr>
          <p:cNvPr id="6" name="Freeform 6">
            <a:extLst>
              <a:ext uri="{FF2B5EF4-FFF2-40B4-BE49-F238E27FC236}">
                <a16:creationId xmlns:a16="http://schemas.microsoft.com/office/drawing/2014/main" id="{6D4C3728-B3DD-939F-A0A3-F4B1532D33EF}"/>
              </a:ext>
            </a:extLst>
          </p:cNvPr>
          <p:cNvSpPr/>
          <p:nvPr/>
        </p:nvSpPr>
        <p:spPr>
          <a:xfrm>
            <a:off x="444798" y="210627"/>
            <a:ext cx="1580745" cy="1129899"/>
          </a:xfrm>
          <a:custGeom>
            <a:avLst/>
            <a:gdLst/>
            <a:ahLst/>
            <a:cxnLst/>
            <a:rect l="l" t="t" r="r" b="b"/>
            <a:pathLst>
              <a:path w="2371118" h="1694849">
                <a:moveTo>
                  <a:pt x="0" y="0"/>
                </a:moveTo>
                <a:lnTo>
                  <a:pt x="2371119" y="0"/>
                </a:lnTo>
                <a:lnTo>
                  <a:pt x="2371119" y="1694849"/>
                </a:lnTo>
                <a:lnTo>
                  <a:pt x="0" y="1694849"/>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US"/>
          </a:p>
        </p:txBody>
      </p:sp>
    </p:spTree>
    <p:extLst>
      <p:ext uri="{BB962C8B-B14F-4D97-AF65-F5344CB8AC3E}">
        <p14:creationId xmlns:p14="http://schemas.microsoft.com/office/powerpoint/2010/main" val="25326831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1BEF30-DECA-C117-E7BA-7A59B3D351B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7158F4B-FAFA-4F93-3D35-A0586EA298C7}"/>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screen">
              <a:alphaModFix amt="29000"/>
              <a:extLst>
                <a:ext uri="{28A0092B-C50C-407E-A947-70E740481C1C}">
                  <a14:useLocalDpi xmlns:a14="http://schemas.microsoft.com/office/drawing/2010/main"/>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431755FF-93F5-657F-48D0-BFA8791ABC8D}"/>
              </a:ext>
            </a:extLst>
          </p:cNvPr>
          <p:cNvSpPr/>
          <p:nvPr/>
        </p:nvSpPr>
        <p:spPr>
          <a:xfrm>
            <a:off x="8787010" y="496572"/>
            <a:ext cx="1518082" cy="615772"/>
          </a:xfrm>
          <a:custGeom>
            <a:avLst/>
            <a:gdLst/>
            <a:ahLst/>
            <a:cxnLst/>
            <a:rect l="l" t="t" r="r" b="b"/>
            <a:pathLst>
              <a:path w="2277123" h="923658">
                <a:moveTo>
                  <a:pt x="0" y="0"/>
                </a:moveTo>
                <a:lnTo>
                  <a:pt x="2277123" y="0"/>
                </a:lnTo>
                <a:lnTo>
                  <a:pt x="2277123" y="923658"/>
                </a:lnTo>
                <a:lnTo>
                  <a:pt x="0" y="923658"/>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AF6DD49F-914F-8FFB-8644-DA35E0A0632C}"/>
              </a:ext>
            </a:extLst>
          </p:cNvPr>
          <p:cNvSpPr/>
          <p:nvPr/>
        </p:nvSpPr>
        <p:spPr>
          <a:xfrm>
            <a:off x="10554591" y="549500"/>
            <a:ext cx="1447967" cy="509918"/>
          </a:xfrm>
          <a:custGeom>
            <a:avLst/>
            <a:gdLst/>
            <a:ahLst/>
            <a:cxnLst/>
            <a:rect l="l" t="t" r="r" b="b"/>
            <a:pathLst>
              <a:path w="2171951" h="764877">
                <a:moveTo>
                  <a:pt x="0" y="0"/>
                </a:moveTo>
                <a:lnTo>
                  <a:pt x="2171952" y="0"/>
                </a:lnTo>
                <a:lnTo>
                  <a:pt x="2171952" y="764877"/>
                </a:lnTo>
                <a:lnTo>
                  <a:pt x="0" y="764877"/>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5" name="AutoShape 5">
            <a:extLst>
              <a:ext uri="{FF2B5EF4-FFF2-40B4-BE49-F238E27FC236}">
                <a16:creationId xmlns:a16="http://schemas.microsoft.com/office/drawing/2014/main" id="{BE1E89CA-EC22-9C62-5666-6EAD36A984F4}"/>
              </a:ext>
            </a:extLst>
          </p:cNvPr>
          <p:cNvSpPr/>
          <p:nvPr/>
        </p:nvSpPr>
        <p:spPr>
          <a:xfrm>
            <a:off x="10491588" y="600627"/>
            <a:ext cx="0" cy="389219"/>
          </a:xfrm>
          <a:prstGeom prst="line">
            <a:avLst/>
          </a:prstGeom>
          <a:ln w="9525" cap="flat">
            <a:solidFill>
              <a:srgbClr val="00B0CA"/>
            </a:solidFill>
            <a:prstDash val="solid"/>
            <a:headEnd type="none" w="sm" len="sm"/>
            <a:tailEnd type="none" w="sm" len="sm"/>
          </a:ln>
        </p:spPr>
        <p:txBody>
          <a:bodyPr/>
          <a:lstStyle/>
          <a:p>
            <a:endParaRPr lang="en-US"/>
          </a:p>
        </p:txBody>
      </p:sp>
      <p:sp>
        <p:nvSpPr>
          <p:cNvPr id="6" name="Freeform 6">
            <a:extLst>
              <a:ext uri="{FF2B5EF4-FFF2-40B4-BE49-F238E27FC236}">
                <a16:creationId xmlns:a16="http://schemas.microsoft.com/office/drawing/2014/main" id="{3FFA8E48-82F3-3EFE-3FBB-50D28FFBAC92}"/>
              </a:ext>
            </a:extLst>
          </p:cNvPr>
          <p:cNvSpPr/>
          <p:nvPr/>
        </p:nvSpPr>
        <p:spPr>
          <a:xfrm>
            <a:off x="444798" y="210627"/>
            <a:ext cx="1580745" cy="1129899"/>
          </a:xfrm>
          <a:custGeom>
            <a:avLst/>
            <a:gdLst/>
            <a:ahLst/>
            <a:cxnLst/>
            <a:rect l="l" t="t" r="r" b="b"/>
            <a:pathLst>
              <a:path w="2371118" h="1694849">
                <a:moveTo>
                  <a:pt x="0" y="0"/>
                </a:moveTo>
                <a:lnTo>
                  <a:pt x="2371119" y="0"/>
                </a:lnTo>
                <a:lnTo>
                  <a:pt x="2371119" y="1694849"/>
                </a:lnTo>
                <a:lnTo>
                  <a:pt x="0" y="1694849"/>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US"/>
          </a:p>
        </p:txBody>
      </p:sp>
    </p:spTree>
    <p:extLst>
      <p:ext uri="{BB962C8B-B14F-4D97-AF65-F5344CB8AC3E}">
        <p14:creationId xmlns:p14="http://schemas.microsoft.com/office/powerpoint/2010/main" val="13123752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266"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screen">
              <a:alphaModFix amt="29000"/>
              <a:extLst>
                <a:ext uri="{28A0092B-C50C-407E-A947-70E740481C1C}">
                  <a14:useLocalDpi xmlns:a14="http://schemas.microsoft.com/office/drawing/2010/main"/>
                </a:ext>
              </a:extLst>
            </a:blip>
            <a:stretch>
              <a:fillRect/>
            </a:stretch>
          </a:blipFill>
        </p:spPr>
        <p:txBody>
          <a:bodyPr/>
          <a:lstStyle/>
          <a:p>
            <a:endParaRPr lang="en-US"/>
          </a:p>
        </p:txBody>
      </p:sp>
      <p:sp>
        <p:nvSpPr>
          <p:cNvPr id="3" name="Freeform 3"/>
          <p:cNvSpPr/>
          <p:nvPr/>
        </p:nvSpPr>
        <p:spPr>
          <a:xfrm>
            <a:off x="8787010" y="496572"/>
            <a:ext cx="1518082" cy="615772"/>
          </a:xfrm>
          <a:custGeom>
            <a:avLst/>
            <a:gdLst/>
            <a:ahLst/>
            <a:cxnLst/>
            <a:rect l="l" t="t" r="r" b="b"/>
            <a:pathLst>
              <a:path w="2277123" h="923658">
                <a:moveTo>
                  <a:pt x="0" y="0"/>
                </a:moveTo>
                <a:lnTo>
                  <a:pt x="2277123" y="0"/>
                </a:lnTo>
                <a:lnTo>
                  <a:pt x="2277123" y="923658"/>
                </a:lnTo>
                <a:lnTo>
                  <a:pt x="0" y="923658"/>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4" name="Freeform 4"/>
          <p:cNvSpPr/>
          <p:nvPr/>
        </p:nvSpPr>
        <p:spPr>
          <a:xfrm>
            <a:off x="10554591" y="549500"/>
            <a:ext cx="1447967" cy="509918"/>
          </a:xfrm>
          <a:custGeom>
            <a:avLst/>
            <a:gdLst/>
            <a:ahLst/>
            <a:cxnLst/>
            <a:rect l="l" t="t" r="r" b="b"/>
            <a:pathLst>
              <a:path w="2171951" h="764877">
                <a:moveTo>
                  <a:pt x="0" y="0"/>
                </a:moveTo>
                <a:lnTo>
                  <a:pt x="2171952" y="0"/>
                </a:lnTo>
                <a:lnTo>
                  <a:pt x="2171952" y="764877"/>
                </a:lnTo>
                <a:lnTo>
                  <a:pt x="0" y="764877"/>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5" name="AutoShape 5"/>
          <p:cNvSpPr/>
          <p:nvPr/>
        </p:nvSpPr>
        <p:spPr>
          <a:xfrm>
            <a:off x="10491588" y="600627"/>
            <a:ext cx="0" cy="389219"/>
          </a:xfrm>
          <a:prstGeom prst="line">
            <a:avLst/>
          </a:prstGeom>
          <a:ln w="9525" cap="flat">
            <a:solidFill>
              <a:srgbClr val="00B0CA"/>
            </a:solidFill>
            <a:prstDash val="solid"/>
            <a:headEnd type="none" w="sm" len="sm"/>
            <a:tailEnd type="none" w="sm" len="sm"/>
          </a:ln>
        </p:spPr>
        <p:txBody>
          <a:bodyPr/>
          <a:lstStyle/>
          <a:p>
            <a:endParaRPr lang="en-US"/>
          </a:p>
        </p:txBody>
      </p:sp>
      <p:sp>
        <p:nvSpPr>
          <p:cNvPr id="6" name="Freeform 6"/>
          <p:cNvSpPr/>
          <p:nvPr/>
        </p:nvSpPr>
        <p:spPr>
          <a:xfrm>
            <a:off x="444798" y="210627"/>
            <a:ext cx="1580745" cy="1129899"/>
          </a:xfrm>
          <a:custGeom>
            <a:avLst/>
            <a:gdLst/>
            <a:ahLst/>
            <a:cxnLst/>
            <a:rect l="l" t="t" r="r" b="b"/>
            <a:pathLst>
              <a:path w="2371118" h="1694849">
                <a:moveTo>
                  <a:pt x="0" y="0"/>
                </a:moveTo>
                <a:lnTo>
                  <a:pt x="2371119" y="0"/>
                </a:lnTo>
                <a:lnTo>
                  <a:pt x="2371119" y="1694849"/>
                </a:lnTo>
                <a:lnTo>
                  <a:pt x="0" y="1694849"/>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en-US"/>
          </a:p>
        </p:txBody>
      </p:sp>
      <p:pic>
        <p:nvPicPr>
          <p:cNvPr id="7" name="Image 6">
            <a:extLst>
              <a:ext uri="{FF2B5EF4-FFF2-40B4-BE49-F238E27FC236}">
                <a16:creationId xmlns:a16="http://schemas.microsoft.com/office/drawing/2014/main" id="{0B40B1A3-18DB-49EF-E277-74AB3B6AAAEA}"/>
              </a:ext>
            </a:extLst>
          </p:cNvPr>
          <p:cNvPicPr>
            <a:picLocks noChangeAspect="1"/>
          </p:cNvPicPr>
          <p:nvPr/>
        </p:nvPicPr>
        <p:blipFill>
          <a:blip r:embed="rId7"/>
          <a:stretch>
            <a:fillRect/>
          </a:stretch>
        </p:blipFill>
        <p:spPr>
          <a:xfrm>
            <a:off x="779186" y="1474721"/>
            <a:ext cx="5316814" cy="5249084"/>
          </a:xfrm>
          <a:prstGeom prst="rect">
            <a:avLst/>
          </a:prstGeom>
        </p:spPr>
      </p:pic>
      <p:pic>
        <p:nvPicPr>
          <p:cNvPr id="8" name="Image 7">
            <a:extLst>
              <a:ext uri="{FF2B5EF4-FFF2-40B4-BE49-F238E27FC236}">
                <a16:creationId xmlns:a16="http://schemas.microsoft.com/office/drawing/2014/main" id="{97A7B642-8D3E-FE52-E230-0F028D363C5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703223" y="2080440"/>
            <a:ext cx="4867288" cy="4176933"/>
          </a:xfrm>
          <a:prstGeom prst="rect">
            <a:avLst/>
          </a:prstGeom>
        </p:spPr>
      </p:pic>
    </p:spTree>
    <p:extLst>
      <p:ext uri="{BB962C8B-B14F-4D97-AF65-F5344CB8AC3E}">
        <p14:creationId xmlns:p14="http://schemas.microsoft.com/office/powerpoint/2010/main" val="24288729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A6687D-4FAA-676F-A718-7320AD16D65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73AC02C-8056-4E08-D454-4D9E824C5F30}"/>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screen">
              <a:alphaModFix amt="29000"/>
              <a:extLst>
                <a:ext uri="{28A0092B-C50C-407E-A947-70E740481C1C}">
                  <a14:useLocalDpi xmlns:a14="http://schemas.microsoft.com/office/drawing/2010/main"/>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DAE7145E-8B76-3BE6-8C44-22B2CAE7D422}"/>
              </a:ext>
            </a:extLst>
          </p:cNvPr>
          <p:cNvSpPr/>
          <p:nvPr/>
        </p:nvSpPr>
        <p:spPr>
          <a:xfrm>
            <a:off x="8787010" y="496572"/>
            <a:ext cx="1518082" cy="615772"/>
          </a:xfrm>
          <a:custGeom>
            <a:avLst/>
            <a:gdLst/>
            <a:ahLst/>
            <a:cxnLst/>
            <a:rect l="l" t="t" r="r" b="b"/>
            <a:pathLst>
              <a:path w="2277123" h="923658">
                <a:moveTo>
                  <a:pt x="0" y="0"/>
                </a:moveTo>
                <a:lnTo>
                  <a:pt x="2277123" y="0"/>
                </a:lnTo>
                <a:lnTo>
                  <a:pt x="2277123" y="923658"/>
                </a:lnTo>
                <a:lnTo>
                  <a:pt x="0" y="923658"/>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BBAE5EB3-729A-7382-DCFA-9826D9B56779}"/>
              </a:ext>
            </a:extLst>
          </p:cNvPr>
          <p:cNvSpPr/>
          <p:nvPr/>
        </p:nvSpPr>
        <p:spPr>
          <a:xfrm>
            <a:off x="10554591" y="549500"/>
            <a:ext cx="1447967" cy="509918"/>
          </a:xfrm>
          <a:custGeom>
            <a:avLst/>
            <a:gdLst/>
            <a:ahLst/>
            <a:cxnLst/>
            <a:rect l="l" t="t" r="r" b="b"/>
            <a:pathLst>
              <a:path w="2171951" h="764877">
                <a:moveTo>
                  <a:pt x="0" y="0"/>
                </a:moveTo>
                <a:lnTo>
                  <a:pt x="2171952" y="0"/>
                </a:lnTo>
                <a:lnTo>
                  <a:pt x="2171952" y="764877"/>
                </a:lnTo>
                <a:lnTo>
                  <a:pt x="0" y="764877"/>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5" name="AutoShape 5">
            <a:extLst>
              <a:ext uri="{FF2B5EF4-FFF2-40B4-BE49-F238E27FC236}">
                <a16:creationId xmlns:a16="http://schemas.microsoft.com/office/drawing/2014/main" id="{935ED927-E6D4-7412-24DB-5B915118AC07}"/>
              </a:ext>
            </a:extLst>
          </p:cNvPr>
          <p:cNvSpPr/>
          <p:nvPr/>
        </p:nvSpPr>
        <p:spPr>
          <a:xfrm>
            <a:off x="10491588" y="600627"/>
            <a:ext cx="0" cy="389219"/>
          </a:xfrm>
          <a:prstGeom prst="line">
            <a:avLst/>
          </a:prstGeom>
          <a:ln w="9525" cap="flat">
            <a:solidFill>
              <a:srgbClr val="00B0CA"/>
            </a:solidFill>
            <a:prstDash val="solid"/>
            <a:headEnd type="none" w="sm" len="sm"/>
            <a:tailEnd type="none" w="sm" len="sm"/>
          </a:ln>
        </p:spPr>
        <p:txBody>
          <a:bodyPr/>
          <a:lstStyle/>
          <a:p>
            <a:endParaRPr lang="en-US"/>
          </a:p>
        </p:txBody>
      </p:sp>
      <p:sp>
        <p:nvSpPr>
          <p:cNvPr id="6" name="Freeform 6">
            <a:extLst>
              <a:ext uri="{FF2B5EF4-FFF2-40B4-BE49-F238E27FC236}">
                <a16:creationId xmlns:a16="http://schemas.microsoft.com/office/drawing/2014/main" id="{51BF6B0F-15F4-2C4D-D482-40869D06D4E9}"/>
              </a:ext>
            </a:extLst>
          </p:cNvPr>
          <p:cNvSpPr/>
          <p:nvPr/>
        </p:nvSpPr>
        <p:spPr>
          <a:xfrm>
            <a:off x="444798" y="210627"/>
            <a:ext cx="1580745" cy="1129899"/>
          </a:xfrm>
          <a:custGeom>
            <a:avLst/>
            <a:gdLst/>
            <a:ahLst/>
            <a:cxnLst/>
            <a:rect l="l" t="t" r="r" b="b"/>
            <a:pathLst>
              <a:path w="2371118" h="1694849">
                <a:moveTo>
                  <a:pt x="0" y="0"/>
                </a:moveTo>
                <a:lnTo>
                  <a:pt x="2371119" y="0"/>
                </a:lnTo>
                <a:lnTo>
                  <a:pt x="2371119" y="1694849"/>
                </a:lnTo>
                <a:lnTo>
                  <a:pt x="0" y="1694849"/>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US"/>
          </a:p>
        </p:txBody>
      </p:sp>
    </p:spTree>
    <p:extLst>
      <p:ext uri="{BB962C8B-B14F-4D97-AF65-F5344CB8AC3E}">
        <p14:creationId xmlns:p14="http://schemas.microsoft.com/office/powerpoint/2010/main" val="33697287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CB51E-3AF9-2F27-2B11-E7615D29A0A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6D3BB78-6F1F-D4D7-682A-9BC7AEB76FB9}"/>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screen">
              <a:alphaModFix amt="29000"/>
              <a:extLst>
                <a:ext uri="{28A0092B-C50C-407E-A947-70E740481C1C}">
                  <a14:useLocalDpi xmlns:a14="http://schemas.microsoft.com/office/drawing/2010/main"/>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084DD0A0-24DF-D75E-ECC7-B5508F0A0474}"/>
              </a:ext>
            </a:extLst>
          </p:cNvPr>
          <p:cNvSpPr/>
          <p:nvPr/>
        </p:nvSpPr>
        <p:spPr>
          <a:xfrm>
            <a:off x="8787010" y="496572"/>
            <a:ext cx="1518082" cy="615772"/>
          </a:xfrm>
          <a:custGeom>
            <a:avLst/>
            <a:gdLst/>
            <a:ahLst/>
            <a:cxnLst/>
            <a:rect l="l" t="t" r="r" b="b"/>
            <a:pathLst>
              <a:path w="2277123" h="923658">
                <a:moveTo>
                  <a:pt x="0" y="0"/>
                </a:moveTo>
                <a:lnTo>
                  <a:pt x="2277123" y="0"/>
                </a:lnTo>
                <a:lnTo>
                  <a:pt x="2277123" y="923658"/>
                </a:lnTo>
                <a:lnTo>
                  <a:pt x="0" y="923658"/>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697187D1-0B80-76D0-02D8-5B026222BAC3}"/>
              </a:ext>
            </a:extLst>
          </p:cNvPr>
          <p:cNvSpPr/>
          <p:nvPr/>
        </p:nvSpPr>
        <p:spPr>
          <a:xfrm>
            <a:off x="10554591" y="549500"/>
            <a:ext cx="1447967" cy="509918"/>
          </a:xfrm>
          <a:custGeom>
            <a:avLst/>
            <a:gdLst/>
            <a:ahLst/>
            <a:cxnLst/>
            <a:rect l="l" t="t" r="r" b="b"/>
            <a:pathLst>
              <a:path w="2171951" h="764877">
                <a:moveTo>
                  <a:pt x="0" y="0"/>
                </a:moveTo>
                <a:lnTo>
                  <a:pt x="2171952" y="0"/>
                </a:lnTo>
                <a:lnTo>
                  <a:pt x="2171952" y="764877"/>
                </a:lnTo>
                <a:lnTo>
                  <a:pt x="0" y="764877"/>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5" name="AutoShape 5">
            <a:extLst>
              <a:ext uri="{FF2B5EF4-FFF2-40B4-BE49-F238E27FC236}">
                <a16:creationId xmlns:a16="http://schemas.microsoft.com/office/drawing/2014/main" id="{9BF43A2F-DA0A-F8A7-DFB9-ED75DC22F60C}"/>
              </a:ext>
            </a:extLst>
          </p:cNvPr>
          <p:cNvSpPr/>
          <p:nvPr/>
        </p:nvSpPr>
        <p:spPr>
          <a:xfrm>
            <a:off x="10491588" y="600627"/>
            <a:ext cx="0" cy="389219"/>
          </a:xfrm>
          <a:prstGeom prst="line">
            <a:avLst/>
          </a:prstGeom>
          <a:ln w="9525" cap="flat">
            <a:solidFill>
              <a:srgbClr val="00B0CA"/>
            </a:solidFill>
            <a:prstDash val="solid"/>
            <a:headEnd type="none" w="sm" len="sm"/>
            <a:tailEnd type="none" w="sm" len="sm"/>
          </a:ln>
        </p:spPr>
        <p:txBody>
          <a:bodyPr/>
          <a:lstStyle/>
          <a:p>
            <a:endParaRPr lang="en-US"/>
          </a:p>
        </p:txBody>
      </p:sp>
      <p:sp>
        <p:nvSpPr>
          <p:cNvPr id="6" name="Freeform 6">
            <a:extLst>
              <a:ext uri="{FF2B5EF4-FFF2-40B4-BE49-F238E27FC236}">
                <a16:creationId xmlns:a16="http://schemas.microsoft.com/office/drawing/2014/main" id="{48BC24D8-71F9-26E0-160F-BDACB6A8709D}"/>
              </a:ext>
            </a:extLst>
          </p:cNvPr>
          <p:cNvSpPr/>
          <p:nvPr/>
        </p:nvSpPr>
        <p:spPr>
          <a:xfrm>
            <a:off x="444798" y="210627"/>
            <a:ext cx="1580745" cy="1129899"/>
          </a:xfrm>
          <a:custGeom>
            <a:avLst/>
            <a:gdLst/>
            <a:ahLst/>
            <a:cxnLst/>
            <a:rect l="l" t="t" r="r" b="b"/>
            <a:pathLst>
              <a:path w="2371118" h="1694849">
                <a:moveTo>
                  <a:pt x="0" y="0"/>
                </a:moveTo>
                <a:lnTo>
                  <a:pt x="2371119" y="0"/>
                </a:lnTo>
                <a:lnTo>
                  <a:pt x="2371119" y="1694849"/>
                </a:lnTo>
                <a:lnTo>
                  <a:pt x="0" y="1694849"/>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US"/>
          </a:p>
        </p:txBody>
      </p:sp>
    </p:spTree>
    <p:extLst>
      <p:ext uri="{BB962C8B-B14F-4D97-AF65-F5344CB8AC3E}">
        <p14:creationId xmlns:p14="http://schemas.microsoft.com/office/powerpoint/2010/main" val="25920318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46CE56-61A3-C37B-AB51-C842B9A481F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FD85982-D380-573E-0D6A-8B9126E52AF7}"/>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screen">
              <a:alphaModFix amt="29000"/>
              <a:extLst>
                <a:ext uri="{28A0092B-C50C-407E-A947-70E740481C1C}">
                  <a14:useLocalDpi xmlns:a14="http://schemas.microsoft.com/office/drawing/2010/main"/>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8BDD010C-4DCD-37B1-F55B-C13434F81BE9}"/>
              </a:ext>
            </a:extLst>
          </p:cNvPr>
          <p:cNvSpPr/>
          <p:nvPr/>
        </p:nvSpPr>
        <p:spPr>
          <a:xfrm>
            <a:off x="8787010" y="496572"/>
            <a:ext cx="1518082" cy="615772"/>
          </a:xfrm>
          <a:custGeom>
            <a:avLst/>
            <a:gdLst/>
            <a:ahLst/>
            <a:cxnLst/>
            <a:rect l="l" t="t" r="r" b="b"/>
            <a:pathLst>
              <a:path w="2277123" h="923658">
                <a:moveTo>
                  <a:pt x="0" y="0"/>
                </a:moveTo>
                <a:lnTo>
                  <a:pt x="2277123" y="0"/>
                </a:lnTo>
                <a:lnTo>
                  <a:pt x="2277123" y="923658"/>
                </a:lnTo>
                <a:lnTo>
                  <a:pt x="0" y="923658"/>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1FE15B1F-0333-6653-9B8E-FA9E2921B771}"/>
              </a:ext>
            </a:extLst>
          </p:cNvPr>
          <p:cNvSpPr/>
          <p:nvPr/>
        </p:nvSpPr>
        <p:spPr>
          <a:xfrm>
            <a:off x="10554591" y="549500"/>
            <a:ext cx="1447967" cy="509918"/>
          </a:xfrm>
          <a:custGeom>
            <a:avLst/>
            <a:gdLst/>
            <a:ahLst/>
            <a:cxnLst/>
            <a:rect l="l" t="t" r="r" b="b"/>
            <a:pathLst>
              <a:path w="2171951" h="764877">
                <a:moveTo>
                  <a:pt x="0" y="0"/>
                </a:moveTo>
                <a:lnTo>
                  <a:pt x="2171952" y="0"/>
                </a:lnTo>
                <a:lnTo>
                  <a:pt x="2171952" y="764877"/>
                </a:lnTo>
                <a:lnTo>
                  <a:pt x="0" y="764877"/>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5" name="AutoShape 5">
            <a:extLst>
              <a:ext uri="{FF2B5EF4-FFF2-40B4-BE49-F238E27FC236}">
                <a16:creationId xmlns:a16="http://schemas.microsoft.com/office/drawing/2014/main" id="{9F97DD10-DDD5-5E43-7C9C-914012C5F83C}"/>
              </a:ext>
            </a:extLst>
          </p:cNvPr>
          <p:cNvSpPr/>
          <p:nvPr/>
        </p:nvSpPr>
        <p:spPr>
          <a:xfrm>
            <a:off x="10491588" y="600627"/>
            <a:ext cx="0" cy="389219"/>
          </a:xfrm>
          <a:prstGeom prst="line">
            <a:avLst/>
          </a:prstGeom>
          <a:ln w="9525" cap="flat">
            <a:solidFill>
              <a:srgbClr val="00B0CA"/>
            </a:solidFill>
            <a:prstDash val="solid"/>
            <a:headEnd type="none" w="sm" len="sm"/>
            <a:tailEnd type="none" w="sm" len="sm"/>
          </a:ln>
        </p:spPr>
        <p:txBody>
          <a:bodyPr/>
          <a:lstStyle/>
          <a:p>
            <a:endParaRPr lang="en-US"/>
          </a:p>
        </p:txBody>
      </p:sp>
      <p:sp>
        <p:nvSpPr>
          <p:cNvPr id="6" name="Freeform 6">
            <a:extLst>
              <a:ext uri="{FF2B5EF4-FFF2-40B4-BE49-F238E27FC236}">
                <a16:creationId xmlns:a16="http://schemas.microsoft.com/office/drawing/2014/main" id="{0AA19B16-E881-810F-F26B-B4BE266471B5}"/>
              </a:ext>
            </a:extLst>
          </p:cNvPr>
          <p:cNvSpPr/>
          <p:nvPr/>
        </p:nvSpPr>
        <p:spPr>
          <a:xfrm>
            <a:off x="444798" y="210627"/>
            <a:ext cx="1580745" cy="1129899"/>
          </a:xfrm>
          <a:custGeom>
            <a:avLst/>
            <a:gdLst/>
            <a:ahLst/>
            <a:cxnLst/>
            <a:rect l="l" t="t" r="r" b="b"/>
            <a:pathLst>
              <a:path w="2371118" h="1694849">
                <a:moveTo>
                  <a:pt x="0" y="0"/>
                </a:moveTo>
                <a:lnTo>
                  <a:pt x="2371119" y="0"/>
                </a:lnTo>
                <a:lnTo>
                  <a:pt x="2371119" y="1694849"/>
                </a:lnTo>
                <a:lnTo>
                  <a:pt x="0" y="1694849"/>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US"/>
          </a:p>
        </p:txBody>
      </p:sp>
    </p:spTree>
    <p:extLst>
      <p:ext uri="{BB962C8B-B14F-4D97-AF65-F5344CB8AC3E}">
        <p14:creationId xmlns:p14="http://schemas.microsoft.com/office/powerpoint/2010/main" val="6957948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8D1B94-977F-E7E3-5AEE-0A13BB0F8C7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D91F4D7-5124-6FA4-5DF9-BDF106550658}"/>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screen">
              <a:alphaModFix amt="29000"/>
              <a:extLst>
                <a:ext uri="{28A0092B-C50C-407E-A947-70E740481C1C}">
                  <a14:useLocalDpi xmlns:a14="http://schemas.microsoft.com/office/drawing/2010/main"/>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D7275E5E-92C2-DB49-9CF3-80D9F0C16A85}"/>
              </a:ext>
            </a:extLst>
          </p:cNvPr>
          <p:cNvSpPr/>
          <p:nvPr/>
        </p:nvSpPr>
        <p:spPr>
          <a:xfrm>
            <a:off x="8787010" y="496572"/>
            <a:ext cx="1518082" cy="615772"/>
          </a:xfrm>
          <a:custGeom>
            <a:avLst/>
            <a:gdLst/>
            <a:ahLst/>
            <a:cxnLst/>
            <a:rect l="l" t="t" r="r" b="b"/>
            <a:pathLst>
              <a:path w="2277123" h="923658">
                <a:moveTo>
                  <a:pt x="0" y="0"/>
                </a:moveTo>
                <a:lnTo>
                  <a:pt x="2277123" y="0"/>
                </a:lnTo>
                <a:lnTo>
                  <a:pt x="2277123" y="923658"/>
                </a:lnTo>
                <a:lnTo>
                  <a:pt x="0" y="923658"/>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8A5E2BE4-257F-4C5B-428D-6A12D4E1118B}"/>
              </a:ext>
            </a:extLst>
          </p:cNvPr>
          <p:cNvSpPr/>
          <p:nvPr/>
        </p:nvSpPr>
        <p:spPr>
          <a:xfrm>
            <a:off x="10554591" y="549500"/>
            <a:ext cx="1447967" cy="509918"/>
          </a:xfrm>
          <a:custGeom>
            <a:avLst/>
            <a:gdLst/>
            <a:ahLst/>
            <a:cxnLst/>
            <a:rect l="l" t="t" r="r" b="b"/>
            <a:pathLst>
              <a:path w="2171951" h="764877">
                <a:moveTo>
                  <a:pt x="0" y="0"/>
                </a:moveTo>
                <a:lnTo>
                  <a:pt x="2171952" y="0"/>
                </a:lnTo>
                <a:lnTo>
                  <a:pt x="2171952" y="764877"/>
                </a:lnTo>
                <a:lnTo>
                  <a:pt x="0" y="764877"/>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5" name="AutoShape 5">
            <a:extLst>
              <a:ext uri="{FF2B5EF4-FFF2-40B4-BE49-F238E27FC236}">
                <a16:creationId xmlns:a16="http://schemas.microsoft.com/office/drawing/2014/main" id="{E627E4FA-8797-00CE-8908-F2E4F875A155}"/>
              </a:ext>
            </a:extLst>
          </p:cNvPr>
          <p:cNvSpPr/>
          <p:nvPr/>
        </p:nvSpPr>
        <p:spPr>
          <a:xfrm>
            <a:off x="10491588" y="600627"/>
            <a:ext cx="0" cy="389219"/>
          </a:xfrm>
          <a:prstGeom prst="line">
            <a:avLst/>
          </a:prstGeom>
          <a:ln w="9525" cap="flat">
            <a:solidFill>
              <a:srgbClr val="00B0CA"/>
            </a:solidFill>
            <a:prstDash val="solid"/>
            <a:headEnd type="none" w="sm" len="sm"/>
            <a:tailEnd type="none" w="sm" len="sm"/>
          </a:ln>
        </p:spPr>
        <p:txBody>
          <a:bodyPr/>
          <a:lstStyle/>
          <a:p>
            <a:endParaRPr lang="en-US"/>
          </a:p>
        </p:txBody>
      </p:sp>
      <p:sp>
        <p:nvSpPr>
          <p:cNvPr id="6" name="Freeform 6">
            <a:extLst>
              <a:ext uri="{FF2B5EF4-FFF2-40B4-BE49-F238E27FC236}">
                <a16:creationId xmlns:a16="http://schemas.microsoft.com/office/drawing/2014/main" id="{A058B096-92C7-2EE8-8A24-BCFE08CCC642}"/>
              </a:ext>
            </a:extLst>
          </p:cNvPr>
          <p:cNvSpPr/>
          <p:nvPr/>
        </p:nvSpPr>
        <p:spPr>
          <a:xfrm>
            <a:off x="444798" y="210627"/>
            <a:ext cx="1580745" cy="1129899"/>
          </a:xfrm>
          <a:custGeom>
            <a:avLst/>
            <a:gdLst/>
            <a:ahLst/>
            <a:cxnLst/>
            <a:rect l="l" t="t" r="r" b="b"/>
            <a:pathLst>
              <a:path w="2371118" h="1694849">
                <a:moveTo>
                  <a:pt x="0" y="0"/>
                </a:moveTo>
                <a:lnTo>
                  <a:pt x="2371119" y="0"/>
                </a:lnTo>
                <a:lnTo>
                  <a:pt x="2371119" y="1694849"/>
                </a:lnTo>
                <a:lnTo>
                  <a:pt x="0" y="1694849"/>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US"/>
          </a:p>
        </p:txBody>
      </p:sp>
    </p:spTree>
    <p:extLst>
      <p:ext uri="{BB962C8B-B14F-4D97-AF65-F5344CB8AC3E}">
        <p14:creationId xmlns:p14="http://schemas.microsoft.com/office/powerpoint/2010/main" val="22282034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9200F2-A85A-7CF7-053C-DE26C3B3245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E383133-5B81-A65E-77BF-35F7667B69AC}"/>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screen">
              <a:alphaModFix amt="29000"/>
              <a:extLst>
                <a:ext uri="{28A0092B-C50C-407E-A947-70E740481C1C}">
                  <a14:useLocalDpi xmlns:a14="http://schemas.microsoft.com/office/drawing/2010/main"/>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1B892723-3104-F479-8A9B-D81DF038A660}"/>
              </a:ext>
            </a:extLst>
          </p:cNvPr>
          <p:cNvSpPr/>
          <p:nvPr/>
        </p:nvSpPr>
        <p:spPr>
          <a:xfrm>
            <a:off x="8787010" y="496572"/>
            <a:ext cx="1518082" cy="615772"/>
          </a:xfrm>
          <a:custGeom>
            <a:avLst/>
            <a:gdLst/>
            <a:ahLst/>
            <a:cxnLst/>
            <a:rect l="l" t="t" r="r" b="b"/>
            <a:pathLst>
              <a:path w="2277123" h="923658">
                <a:moveTo>
                  <a:pt x="0" y="0"/>
                </a:moveTo>
                <a:lnTo>
                  <a:pt x="2277123" y="0"/>
                </a:lnTo>
                <a:lnTo>
                  <a:pt x="2277123" y="923658"/>
                </a:lnTo>
                <a:lnTo>
                  <a:pt x="0" y="923658"/>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91C70B3A-2637-E5C4-B522-E9E9A71F1E52}"/>
              </a:ext>
            </a:extLst>
          </p:cNvPr>
          <p:cNvSpPr/>
          <p:nvPr/>
        </p:nvSpPr>
        <p:spPr>
          <a:xfrm>
            <a:off x="10554591" y="549500"/>
            <a:ext cx="1447967" cy="509918"/>
          </a:xfrm>
          <a:custGeom>
            <a:avLst/>
            <a:gdLst/>
            <a:ahLst/>
            <a:cxnLst/>
            <a:rect l="l" t="t" r="r" b="b"/>
            <a:pathLst>
              <a:path w="2171951" h="764877">
                <a:moveTo>
                  <a:pt x="0" y="0"/>
                </a:moveTo>
                <a:lnTo>
                  <a:pt x="2171952" y="0"/>
                </a:lnTo>
                <a:lnTo>
                  <a:pt x="2171952" y="764877"/>
                </a:lnTo>
                <a:lnTo>
                  <a:pt x="0" y="764877"/>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5" name="AutoShape 5">
            <a:extLst>
              <a:ext uri="{FF2B5EF4-FFF2-40B4-BE49-F238E27FC236}">
                <a16:creationId xmlns:a16="http://schemas.microsoft.com/office/drawing/2014/main" id="{277684A9-A617-0FF0-57A4-0D9C67DC06AB}"/>
              </a:ext>
            </a:extLst>
          </p:cNvPr>
          <p:cNvSpPr/>
          <p:nvPr/>
        </p:nvSpPr>
        <p:spPr>
          <a:xfrm>
            <a:off x="10491588" y="600627"/>
            <a:ext cx="0" cy="389219"/>
          </a:xfrm>
          <a:prstGeom prst="line">
            <a:avLst/>
          </a:prstGeom>
          <a:ln w="9525" cap="flat">
            <a:solidFill>
              <a:srgbClr val="00B0CA"/>
            </a:solidFill>
            <a:prstDash val="solid"/>
            <a:headEnd type="none" w="sm" len="sm"/>
            <a:tailEnd type="none" w="sm" len="sm"/>
          </a:ln>
        </p:spPr>
        <p:txBody>
          <a:bodyPr/>
          <a:lstStyle/>
          <a:p>
            <a:endParaRPr lang="en-US"/>
          </a:p>
        </p:txBody>
      </p:sp>
      <p:sp>
        <p:nvSpPr>
          <p:cNvPr id="6" name="Freeform 6">
            <a:extLst>
              <a:ext uri="{FF2B5EF4-FFF2-40B4-BE49-F238E27FC236}">
                <a16:creationId xmlns:a16="http://schemas.microsoft.com/office/drawing/2014/main" id="{30CDDD67-ECE7-EA80-0053-EAE919CA9708}"/>
              </a:ext>
            </a:extLst>
          </p:cNvPr>
          <p:cNvSpPr/>
          <p:nvPr/>
        </p:nvSpPr>
        <p:spPr>
          <a:xfrm>
            <a:off x="444798" y="210627"/>
            <a:ext cx="1580745" cy="1129899"/>
          </a:xfrm>
          <a:custGeom>
            <a:avLst/>
            <a:gdLst/>
            <a:ahLst/>
            <a:cxnLst/>
            <a:rect l="l" t="t" r="r" b="b"/>
            <a:pathLst>
              <a:path w="2371118" h="1694849">
                <a:moveTo>
                  <a:pt x="0" y="0"/>
                </a:moveTo>
                <a:lnTo>
                  <a:pt x="2371119" y="0"/>
                </a:lnTo>
                <a:lnTo>
                  <a:pt x="2371119" y="1694849"/>
                </a:lnTo>
                <a:lnTo>
                  <a:pt x="0" y="1694849"/>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US"/>
          </a:p>
        </p:txBody>
      </p:sp>
      <p:pic>
        <p:nvPicPr>
          <p:cNvPr id="11" name="Image 10">
            <a:extLst>
              <a:ext uri="{FF2B5EF4-FFF2-40B4-BE49-F238E27FC236}">
                <a16:creationId xmlns:a16="http://schemas.microsoft.com/office/drawing/2014/main" id="{806F69AE-8139-82B5-88BA-7785C4030866}"/>
              </a:ext>
            </a:extLst>
          </p:cNvPr>
          <p:cNvPicPr>
            <a:picLocks noChangeAspect="1"/>
          </p:cNvPicPr>
          <p:nvPr/>
        </p:nvPicPr>
        <p:blipFill>
          <a:blip r:embed="rId6"/>
          <a:stretch>
            <a:fillRect/>
          </a:stretch>
        </p:blipFill>
        <p:spPr>
          <a:xfrm>
            <a:off x="2968793" y="1608916"/>
            <a:ext cx="6577258" cy="4931354"/>
          </a:xfrm>
          <a:prstGeom prst="rect">
            <a:avLst/>
          </a:prstGeom>
        </p:spPr>
      </p:pic>
    </p:spTree>
    <p:extLst>
      <p:ext uri="{BB962C8B-B14F-4D97-AF65-F5344CB8AC3E}">
        <p14:creationId xmlns:p14="http://schemas.microsoft.com/office/powerpoint/2010/main" val="27934303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screen">
              <a:alphaModFix amt="29000"/>
              <a:extLst>
                <a:ext uri="{28A0092B-C50C-407E-A947-70E740481C1C}">
                  <a14:useLocalDpi xmlns:a14="http://schemas.microsoft.com/office/drawing/2010/main"/>
                </a:ext>
              </a:extLst>
            </a:blip>
            <a:stretch>
              <a:fillRect/>
            </a:stretch>
          </a:blipFill>
        </p:spPr>
        <p:txBody>
          <a:bodyPr/>
          <a:lstStyle/>
          <a:p>
            <a:endParaRPr lang="en-US"/>
          </a:p>
        </p:txBody>
      </p:sp>
      <p:sp>
        <p:nvSpPr>
          <p:cNvPr id="3" name="Freeform 3"/>
          <p:cNvSpPr/>
          <p:nvPr/>
        </p:nvSpPr>
        <p:spPr>
          <a:xfrm>
            <a:off x="8787010" y="496572"/>
            <a:ext cx="1518082" cy="615772"/>
          </a:xfrm>
          <a:custGeom>
            <a:avLst/>
            <a:gdLst/>
            <a:ahLst/>
            <a:cxnLst/>
            <a:rect l="l" t="t" r="r" b="b"/>
            <a:pathLst>
              <a:path w="2277123" h="923658">
                <a:moveTo>
                  <a:pt x="0" y="0"/>
                </a:moveTo>
                <a:lnTo>
                  <a:pt x="2277123" y="0"/>
                </a:lnTo>
                <a:lnTo>
                  <a:pt x="2277123" y="923658"/>
                </a:lnTo>
                <a:lnTo>
                  <a:pt x="0" y="923658"/>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4" name="Freeform 4"/>
          <p:cNvSpPr/>
          <p:nvPr/>
        </p:nvSpPr>
        <p:spPr>
          <a:xfrm>
            <a:off x="10554591" y="549500"/>
            <a:ext cx="1447967" cy="509918"/>
          </a:xfrm>
          <a:custGeom>
            <a:avLst/>
            <a:gdLst/>
            <a:ahLst/>
            <a:cxnLst/>
            <a:rect l="l" t="t" r="r" b="b"/>
            <a:pathLst>
              <a:path w="2171951" h="764877">
                <a:moveTo>
                  <a:pt x="0" y="0"/>
                </a:moveTo>
                <a:lnTo>
                  <a:pt x="2171952" y="0"/>
                </a:lnTo>
                <a:lnTo>
                  <a:pt x="2171952" y="764877"/>
                </a:lnTo>
                <a:lnTo>
                  <a:pt x="0" y="764877"/>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5" name="AutoShape 5"/>
          <p:cNvSpPr/>
          <p:nvPr/>
        </p:nvSpPr>
        <p:spPr>
          <a:xfrm>
            <a:off x="10491588" y="600627"/>
            <a:ext cx="0" cy="389219"/>
          </a:xfrm>
          <a:prstGeom prst="line">
            <a:avLst/>
          </a:prstGeom>
          <a:ln w="9525" cap="flat">
            <a:solidFill>
              <a:srgbClr val="00B0CA"/>
            </a:solidFill>
            <a:prstDash val="solid"/>
            <a:headEnd type="none" w="sm" len="sm"/>
            <a:tailEnd type="none" w="sm" len="sm"/>
          </a:ln>
        </p:spPr>
        <p:txBody>
          <a:bodyPr/>
          <a:lstStyle/>
          <a:p>
            <a:endParaRPr lang="en-US"/>
          </a:p>
        </p:txBody>
      </p:sp>
      <p:sp>
        <p:nvSpPr>
          <p:cNvPr id="6" name="Freeform 6"/>
          <p:cNvSpPr/>
          <p:nvPr/>
        </p:nvSpPr>
        <p:spPr>
          <a:xfrm>
            <a:off x="444798" y="210627"/>
            <a:ext cx="1580745" cy="1129899"/>
          </a:xfrm>
          <a:custGeom>
            <a:avLst/>
            <a:gdLst/>
            <a:ahLst/>
            <a:cxnLst/>
            <a:rect l="l" t="t" r="r" b="b"/>
            <a:pathLst>
              <a:path w="2371118" h="1694849">
                <a:moveTo>
                  <a:pt x="0" y="0"/>
                </a:moveTo>
                <a:lnTo>
                  <a:pt x="2371119" y="0"/>
                </a:lnTo>
                <a:lnTo>
                  <a:pt x="2371119" y="1694849"/>
                </a:lnTo>
                <a:lnTo>
                  <a:pt x="0" y="1694849"/>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9" name="Content Placeholder 2">
            <a:extLst>
              <a:ext uri="{FF2B5EF4-FFF2-40B4-BE49-F238E27FC236}">
                <a16:creationId xmlns:a16="http://schemas.microsoft.com/office/drawing/2014/main" id="{D1636AF3-7520-155D-4F38-91A8253EF80C}"/>
              </a:ext>
            </a:extLst>
          </p:cNvPr>
          <p:cNvSpPr txBox="1">
            <a:spLocks/>
          </p:cNvSpPr>
          <p:nvPr/>
        </p:nvSpPr>
        <p:spPr bwMode="auto">
          <a:xfrm>
            <a:off x="746780" y="2589108"/>
            <a:ext cx="11255769" cy="4268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normAutofit/>
          </a:bodyPr>
          <a:lstStyle>
            <a:lvl1pPr marL="0" indent="0" algn="l" rtl="0" eaLnBrk="1" fontAlgn="base" hangingPunct="1">
              <a:lnSpc>
                <a:spcPct val="120000"/>
              </a:lnSpc>
              <a:spcBef>
                <a:spcPts val="1000"/>
              </a:spcBef>
              <a:spcAft>
                <a:spcPct val="0"/>
              </a:spcAft>
              <a:buClr>
                <a:schemeClr val="accent1"/>
              </a:buClr>
              <a:buSzPct val="100000"/>
              <a:buFont typeface="Arial" panose="020B0604020202020204" pitchFamily="34" charset="0"/>
              <a:buNone/>
              <a:defRPr sz="1800" b="0" kern="1200" cap="all" baseline="0">
                <a:solidFill>
                  <a:schemeClr val="tx1"/>
                </a:solidFill>
                <a:latin typeface="Calibri" charset="0"/>
                <a:ea typeface="Calibri" charset="0"/>
                <a:cs typeface="Calibri" charset="0"/>
              </a:defRPr>
            </a:lvl1pPr>
            <a:lvl2pPr marL="457200" indent="0" algn="ctr" rtl="0" eaLnBrk="1" fontAlgn="base" hangingPunct="1">
              <a:lnSpc>
                <a:spcPct val="120000"/>
              </a:lnSpc>
              <a:spcBef>
                <a:spcPts val="500"/>
              </a:spcBef>
              <a:spcAft>
                <a:spcPct val="0"/>
              </a:spcAft>
              <a:buClr>
                <a:schemeClr val="accent1"/>
              </a:buClr>
              <a:buSzPct val="100000"/>
              <a:buFont typeface="Arial" panose="020B0604020202020204" pitchFamily="34" charset="0"/>
              <a:buNone/>
              <a:defRPr sz="1800" kern="1200">
                <a:solidFill>
                  <a:schemeClr val="tx1"/>
                </a:solidFill>
                <a:latin typeface="Calibri" charset="0"/>
                <a:ea typeface="Calibri" charset="0"/>
                <a:cs typeface="Calibri" charset="0"/>
              </a:defRPr>
            </a:lvl2pPr>
            <a:lvl3pPr marL="914400" indent="0" algn="ctr" rtl="0" eaLnBrk="1" fontAlgn="base" hangingPunct="1">
              <a:lnSpc>
                <a:spcPct val="120000"/>
              </a:lnSpc>
              <a:spcBef>
                <a:spcPts val="500"/>
              </a:spcBef>
              <a:spcAft>
                <a:spcPct val="0"/>
              </a:spcAft>
              <a:buClr>
                <a:schemeClr val="accent1"/>
              </a:buClr>
              <a:buSzPct val="100000"/>
              <a:buFont typeface="Arial" panose="020B0604020202020204" pitchFamily="34" charset="0"/>
              <a:buNone/>
              <a:defRPr sz="1800" kern="1200">
                <a:solidFill>
                  <a:schemeClr val="tx1"/>
                </a:solidFill>
                <a:latin typeface="Calibri" charset="0"/>
                <a:ea typeface="Calibri" charset="0"/>
                <a:cs typeface="Calibri" charset="0"/>
              </a:defRPr>
            </a:lvl3pPr>
            <a:lvl4pPr marL="1371600" indent="0" algn="ctr" rtl="0" eaLnBrk="1" fontAlgn="base" hangingPunct="1">
              <a:lnSpc>
                <a:spcPct val="120000"/>
              </a:lnSpc>
              <a:spcBef>
                <a:spcPts val="500"/>
              </a:spcBef>
              <a:spcAft>
                <a:spcPct val="0"/>
              </a:spcAft>
              <a:buClr>
                <a:schemeClr val="accent1"/>
              </a:buClr>
              <a:buSzPct val="100000"/>
              <a:buFont typeface="Arial" panose="020B0604020202020204" pitchFamily="34" charset="0"/>
              <a:buNone/>
              <a:defRPr sz="1600" kern="1200">
                <a:solidFill>
                  <a:schemeClr val="tx1"/>
                </a:solidFill>
                <a:latin typeface="Calibri" charset="0"/>
                <a:ea typeface="Calibri" charset="0"/>
                <a:cs typeface="Calibri" charset="0"/>
              </a:defRPr>
            </a:lvl4pPr>
            <a:lvl5pPr marL="1828800" indent="0" algn="ctr" rtl="0" eaLnBrk="1" fontAlgn="base" hangingPunct="1">
              <a:lnSpc>
                <a:spcPct val="120000"/>
              </a:lnSpc>
              <a:spcBef>
                <a:spcPts val="500"/>
              </a:spcBef>
              <a:spcAft>
                <a:spcPct val="0"/>
              </a:spcAft>
              <a:buClr>
                <a:schemeClr val="accent1"/>
              </a:buClr>
              <a:buSzPct val="100000"/>
              <a:buFont typeface="Arial" panose="020B0604020202020204" pitchFamily="34" charset="0"/>
              <a:buNone/>
              <a:defRPr sz="1600" kern="1200">
                <a:solidFill>
                  <a:schemeClr val="tx1"/>
                </a:solidFill>
                <a:latin typeface="Calibri" charset="0"/>
                <a:ea typeface="Calibri" charset="0"/>
                <a:cs typeface="Calibri" charset="0"/>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r>
              <a:rPr lang="en-AU" sz="2000" b="1" cap="none" dirty="0">
                <a:latin typeface="Calibri" panose="020F0502020204030204" pitchFamily="34" charset="0"/>
                <a:cs typeface="Calibri" panose="020F0502020204030204" pitchFamily="34" charset="0"/>
              </a:rPr>
              <a:t>2017</a:t>
            </a:r>
            <a:r>
              <a:rPr lang="en-AU" sz="2000" cap="none" dirty="0">
                <a:latin typeface="Calibri" panose="020F0502020204030204" pitchFamily="34" charset="0"/>
                <a:cs typeface="Calibri" panose="020F0502020204030204" pitchFamily="34" charset="0"/>
              </a:rPr>
              <a:t> : The 10</a:t>
            </a:r>
            <a:r>
              <a:rPr lang="en-AU" sz="2000" cap="none" baseline="30000" dirty="0">
                <a:latin typeface="Calibri" panose="020F0502020204030204" pitchFamily="34" charset="0"/>
                <a:cs typeface="Calibri" panose="020F0502020204030204" pitchFamily="34" charset="0"/>
              </a:rPr>
              <a:t>th</a:t>
            </a:r>
            <a:r>
              <a:rPr lang="en-AU" sz="2000" cap="none" dirty="0">
                <a:latin typeface="Calibri" panose="020F0502020204030204" pitchFamily="34" charset="0"/>
                <a:cs typeface="Calibri" panose="020F0502020204030204" pitchFamily="34" charset="0"/>
              </a:rPr>
              <a:t> pacific community conference agreed to establish the pacific community centre for ocean science (PCCOS) to be hosted at SPC and become a true flagship for scientific excellence and a dedicated regional science information and knowledge hub</a:t>
            </a:r>
            <a:r>
              <a:rPr lang="fr-FR" sz="2000" cap="none" dirty="0">
                <a:latin typeface="Calibri" panose="020F0502020204030204" pitchFamily="34" charset="0"/>
                <a:cs typeface="Calibri" panose="020F0502020204030204" pitchFamily="34" charset="0"/>
              </a:rPr>
              <a:t>.</a:t>
            </a:r>
          </a:p>
          <a:p>
            <a:r>
              <a:rPr lang="fr-FR" altLang="fr-FR" sz="2000" b="1" cap="none" dirty="0">
                <a:latin typeface="Calibri" panose="020F0502020204030204" pitchFamily="34" charset="0"/>
                <a:cs typeface="Calibri" panose="020F0502020204030204" pitchFamily="34" charset="0"/>
              </a:rPr>
              <a:t>2019 </a:t>
            </a:r>
            <a:r>
              <a:rPr lang="fr-FR" altLang="fr-FR" sz="2000" cap="none" dirty="0">
                <a:latin typeface="Calibri" panose="020F0502020204030204" pitchFamily="34" charset="0"/>
                <a:cs typeface="Calibri" panose="020F0502020204030204" pitchFamily="34" charset="0"/>
              </a:rPr>
              <a:t>: Inception of PCCOS </a:t>
            </a:r>
            <a:r>
              <a:rPr lang="fr-FR" altLang="fr-FR" sz="2000" cap="none" dirty="0" err="1">
                <a:latin typeface="Calibri" panose="020F0502020204030204" pitchFamily="34" charset="0"/>
                <a:cs typeface="Calibri" panose="020F0502020204030204" pitchFamily="34" charset="0"/>
              </a:rPr>
              <a:t>with</a:t>
            </a:r>
            <a:r>
              <a:rPr lang="fr-FR" altLang="fr-FR" sz="2000" cap="none" dirty="0">
                <a:latin typeface="Calibri" panose="020F0502020204030204" pitchFamily="34" charset="0"/>
                <a:cs typeface="Calibri" panose="020F0502020204030204" pitchFamily="34" charset="0"/>
              </a:rPr>
              <a:t> MFAT </a:t>
            </a:r>
            <a:r>
              <a:rPr lang="fr-FR" altLang="fr-FR" sz="2000" cap="none" dirty="0" err="1">
                <a:latin typeface="Calibri" panose="020F0502020204030204" pitchFamily="34" charset="0"/>
                <a:cs typeface="Calibri" panose="020F0502020204030204" pitchFamily="34" charset="0"/>
              </a:rPr>
              <a:t>funding</a:t>
            </a:r>
            <a:r>
              <a:rPr lang="fr-FR" altLang="fr-FR" sz="2000" cap="none" dirty="0">
                <a:latin typeface="Calibri" panose="020F0502020204030204" pitchFamily="34" charset="0"/>
                <a:cs typeface="Calibri" panose="020F0502020204030204" pitchFamily="34" charset="0"/>
              </a:rPr>
              <a:t>. </a:t>
            </a:r>
            <a:r>
              <a:rPr lang="fr-FR" altLang="fr-FR" sz="2000" cap="none" dirty="0" err="1">
                <a:latin typeface="Calibri" panose="020F0502020204030204" pitchFamily="34" charset="0"/>
                <a:cs typeface="Calibri" panose="020F0502020204030204" pitchFamily="34" charset="0"/>
              </a:rPr>
              <a:t>Laying</a:t>
            </a:r>
            <a:r>
              <a:rPr lang="fr-FR" altLang="fr-FR" sz="2000" cap="none" dirty="0">
                <a:latin typeface="Calibri" panose="020F0502020204030204" pitchFamily="34" charset="0"/>
                <a:cs typeface="Calibri" panose="020F0502020204030204" pitchFamily="34" charset="0"/>
              </a:rPr>
              <a:t> the </a:t>
            </a:r>
            <a:r>
              <a:rPr lang="fr-FR" altLang="fr-FR" sz="2000" cap="none" dirty="0" err="1">
                <a:latin typeface="Calibri" panose="020F0502020204030204" pitchFamily="34" charset="0"/>
                <a:cs typeface="Calibri" panose="020F0502020204030204" pitchFamily="34" charset="0"/>
              </a:rPr>
              <a:t>foundation</a:t>
            </a:r>
            <a:r>
              <a:rPr lang="fr-FR" altLang="fr-FR" sz="2000" cap="none" dirty="0">
                <a:latin typeface="Calibri" panose="020F0502020204030204" pitchFamily="34" charset="0"/>
                <a:cs typeface="Calibri" panose="020F0502020204030204" pitchFamily="34" charset="0"/>
              </a:rPr>
              <a:t> at GEM,</a:t>
            </a:r>
          </a:p>
          <a:p>
            <a:r>
              <a:rPr lang="fr-FR" altLang="fr-FR" sz="2000" b="1" cap="none" dirty="0" err="1">
                <a:latin typeface="Calibri" panose="020F0502020204030204" pitchFamily="34" charset="0"/>
                <a:cs typeface="Calibri" panose="020F0502020204030204" pitchFamily="34" charset="0"/>
              </a:rPr>
              <a:t>Early</a:t>
            </a:r>
            <a:r>
              <a:rPr lang="fr-FR" altLang="fr-FR" sz="2000" b="1" cap="none" dirty="0">
                <a:latin typeface="Calibri" panose="020F0502020204030204" pitchFamily="34" charset="0"/>
                <a:cs typeface="Calibri" panose="020F0502020204030204" pitchFamily="34" charset="0"/>
              </a:rPr>
              <a:t> 2021 </a:t>
            </a:r>
            <a:r>
              <a:rPr lang="fr-FR" altLang="fr-FR" sz="2000" cap="none" dirty="0">
                <a:latin typeface="Calibri" panose="020F0502020204030204" pitchFamily="34" charset="0"/>
                <a:cs typeface="Calibri" panose="020F0502020204030204" pitchFamily="34" charset="0"/>
              </a:rPr>
              <a:t>: </a:t>
            </a:r>
            <a:r>
              <a:rPr lang="fr-FR" altLang="fr-FR" sz="2000" cap="none" dirty="0" err="1">
                <a:latin typeface="Calibri" panose="020F0502020204030204" pitchFamily="34" charset="0"/>
                <a:cs typeface="Calibri" panose="020F0502020204030204" pitchFamily="34" charset="0"/>
              </a:rPr>
              <a:t>Implementation</a:t>
            </a:r>
            <a:r>
              <a:rPr lang="fr-FR" altLang="fr-FR" sz="2000" cap="none" dirty="0">
                <a:latin typeface="Calibri" panose="020F0502020204030204" pitchFamily="34" charset="0"/>
                <a:cs typeface="Calibri" panose="020F0502020204030204" pitchFamily="34" charset="0"/>
              </a:rPr>
              <a:t> of PCCOS </a:t>
            </a:r>
          </a:p>
          <a:p>
            <a:r>
              <a:rPr lang="fr-FR" altLang="fr-FR" sz="2000" b="1" cap="none" dirty="0">
                <a:latin typeface="Calibri" panose="020F0502020204030204" pitchFamily="34" charset="0"/>
                <a:cs typeface="Calibri" panose="020F0502020204030204" pitchFamily="34" charset="0"/>
              </a:rPr>
              <a:t>2022 : </a:t>
            </a:r>
            <a:r>
              <a:rPr lang="fr-FR" altLang="fr-FR" sz="2000" cap="none" dirty="0">
                <a:latin typeface="Calibri" panose="020F0502020204030204" pitchFamily="34" charset="0"/>
                <a:cs typeface="Calibri" panose="020F0502020204030204" pitchFamily="34" charset="0"/>
              </a:rPr>
              <a:t>PCCOS </a:t>
            </a:r>
            <a:r>
              <a:rPr lang="fr-FR" altLang="fr-FR" sz="2000" cap="none" dirty="0" err="1">
                <a:latin typeface="Calibri" panose="020F0502020204030204" pitchFamily="34" charset="0"/>
                <a:cs typeface="Calibri" panose="020F0502020204030204" pitchFamily="34" charset="0"/>
              </a:rPr>
              <a:t>is</a:t>
            </a:r>
            <a:r>
              <a:rPr lang="fr-FR" altLang="fr-FR" sz="2000" cap="none" dirty="0">
                <a:latin typeface="Calibri" panose="020F0502020204030204" pitchFamily="34" charset="0"/>
                <a:cs typeface="Calibri" panose="020F0502020204030204" pitchFamily="34" charset="0"/>
              </a:rPr>
              <a:t> </a:t>
            </a:r>
            <a:r>
              <a:rPr lang="fr-FR" altLang="fr-FR" sz="2000" cap="none" dirty="0" err="1">
                <a:latin typeface="Calibri" panose="020F0502020204030204" pitchFamily="34" charset="0"/>
                <a:cs typeface="Calibri" panose="020F0502020204030204" pitchFamily="34" charset="0"/>
              </a:rPr>
              <a:t>fully</a:t>
            </a:r>
            <a:r>
              <a:rPr lang="fr-FR" altLang="fr-FR" sz="2000" cap="none" dirty="0">
                <a:latin typeface="Calibri" panose="020F0502020204030204" pitchFamily="34" charset="0"/>
                <a:cs typeface="Calibri" panose="020F0502020204030204" pitchFamily="34" charset="0"/>
              </a:rPr>
              <a:t> </a:t>
            </a:r>
            <a:r>
              <a:rPr lang="fr-FR" altLang="fr-FR" sz="2000" cap="none" dirty="0" err="1">
                <a:latin typeface="Calibri" panose="020F0502020204030204" pitchFamily="34" charset="0"/>
                <a:cs typeface="Calibri" panose="020F0502020204030204" pitchFamily="34" charset="0"/>
              </a:rPr>
              <a:t>operationnal</a:t>
            </a:r>
            <a:r>
              <a:rPr lang="fr-FR" altLang="fr-FR" sz="2000" cap="none" dirty="0">
                <a:latin typeface="Calibri" panose="020F0502020204030204" pitchFamily="34" charset="0"/>
                <a:cs typeface="Calibri" panose="020F0502020204030204" pitchFamily="34" charset="0"/>
              </a:rPr>
              <a:t>, and </a:t>
            </a:r>
            <a:r>
              <a:rPr lang="fr-FR" altLang="fr-FR" sz="2000" cap="none" dirty="0" err="1">
                <a:latin typeface="Calibri" panose="020F0502020204030204" pitchFamily="34" charset="0"/>
                <a:cs typeface="Calibri" panose="020F0502020204030204" pitchFamily="34" charset="0"/>
              </a:rPr>
              <a:t>adds</a:t>
            </a:r>
            <a:r>
              <a:rPr lang="fr-FR" altLang="fr-FR" sz="2000" cap="none" dirty="0">
                <a:latin typeface="Calibri" panose="020F0502020204030204" pitchFamily="34" charset="0"/>
                <a:cs typeface="Calibri" panose="020F0502020204030204" pitchFamily="34" charset="0"/>
              </a:rPr>
              <a:t> 3 main projets (PIOAC, IOM and MSP)</a:t>
            </a:r>
          </a:p>
          <a:p>
            <a:r>
              <a:rPr lang="fr-FR" altLang="fr-FR" sz="2000" b="1" cap="none" dirty="0">
                <a:latin typeface="Calibri" panose="020F0502020204030204" pitchFamily="34" charset="0"/>
                <a:cs typeface="Calibri" panose="020F0502020204030204" pitchFamily="34" charset="0"/>
              </a:rPr>
              <a:t>2023 : </a:t>
            </a:r>
            <a:r>
              <a:rPr lang="fr-FR" altLang="fr-FR" sz="2000" cap="none" dirty="0">
                <a:latin typeface="Calibri" panose="020F0502020204030204" pitchFamily="34" charset="0"/>
                <a:cs typeface="Calibri" panose="020F0502020204030204" pitchFamily="34" charset="0"/>
              </a:rPr>
              <a:t>PCCOS </a:t>
            </a:r>
            <a:r>
              <a:rPr lang="fr-FR" altLang="fr-FR" sz="2000" cap="none" dirty="0" err="1">
                <a:latin typeface="Calibri" panose="020F0502020204030204" pitchFamily="34" charset="0"/>
                <a:cs typeface="Calibri" panose="020F0502020204030204" pitchFamily="34" charset="0"/>
              </a:rPr>
              <a:t>is</a:t>
            </a:r>
            <a:r>
              <a:rPr lang="fr-FR" altLang="fr-FR" sz="2000" cap="none" dirty="0">
                <a:latin typeface="Calibri" panose="020F0502020204030204" pitchFamily="34" charset="0"/>
                <a:cs typeface="Calibri" panose="020F0502020204030204" pitchFamily="34" charset="0"/>
              </a:rPr>
              <a:t> </a:t>
            </a:r>
            <a:r>
              <a:rPr lang="fr-FR" altLang="fr-FR" sz="2000" cap="none" dirty="0" err="1">
                <a:latin typeface="Calibri" panose="020F0502020204030204" pitchFamily="34" charset="0"/>
                <a:cs typeface="Calibri" panose="020F0502020204030204" pitchFamily="34" charset="0"/>
              </a:rPr>
              <a:t>designated</a:t>
            </a:r>
            <a:r>
              <a:rPr lang="fr-FR" altLang="fr-FR" sz="2000" cap="none" dirty="0">
                <a:latin typeface="Calibri" panose="020F0502020204030204" pitchFamily="34" charset="0"/>
                <a:cs typeface="Calibri" panose="020F0502020204030204" pitchFamily="34" charset="0"/>
              </a:rPr>
              <a:t> to </a:t>
            </a:r>
            <a:r>
              <a:rPr lang="fr-FR" altLang="fr-FR" sz="2000" cap="none" dirty="0" err="1">
                <a:latin typeface="Calibri" panose="020F0502020204030204" pitchFamily="34" charset="0"/>
                <a:cs typeface="Calibri" panose="020F0502020204030204" pitchFamily="34" charset="0"/>
              </a:rPr>
              <a:t>coordinate</a:t>
            </a:r>
            <a:r>
              <a:rPr lang="fr-FR" altLang="fr-FR" sz="2000" cap="none" dirty="0">
                <a:latin typeface="Calibri" panose="020F0502020204030204" pitchFamily="34" charset="0"/>
                <a:cs typeface="Calibri" panose="020F0502020204030204" pitchFamily="34" charset="0"/>
              </a:rPr>
              <a:t> the </a:t>
            </a:r>
            <a:r>
              <a:rPr lang="fr-FR" altLang="fr-FR" sz="2000" cap="none" dirty="0" err="1">
                <a:latin typeface="Calibri" panose="020F0502020204030204" pitchFamily="34" charset="0"/>
                <a:cs typeface="Calibri" panose="020F0502020204030204" pitchFamily="34" charset="0"/>
              </a:rPr>
              <a:t>Decade</a:t>
            </a:r>
            <a:r>
              <a:rPr lang="fr-FR" altLang="fr-FR" sz="2000" cap="none" dirty="0">
                <a:latin typeface="Calibri" panose="020F0502020204030204" pitchFamily="34" charset="0"/>
                <a:cs typeface="Calibri" panose="020F0502020204030204" pitchFamily="34" charset="0"/>
              </a:rPr>
              <a:t> Collaborative Center for the Pacific </a:t>
            </a:r>
            <a:r>
              <a:rPr lang="fr-FR" altLang="fr-FR" sz="2000" cap="none" dirty="0" err="1">
                <a:latin typeface="Calibri" panose="020F0502020204030204" pitchFamily="34" charset="0"/>
                <a:cs typeface="Calibri" panose="020F0502020204030204" pitchFamily="34" charset="0"/>
              </a:rPr>
              <a:t>Islands</a:t>
            </a:r>
            <a:r>
              <a:rPr lang="fr-FR" altLang="fr-FR" sz="2000" cap="none" dirty="0">
                <a:latin typeface="Calibri" panose="020F0502020204030204" pitchFamily="34" charset="0"/>
                <a:cs typeface="Calibri" panose="020F0502020204030204" pitchFamily="34" charset="0"/>
              </a:rPr>
              <a:t> and the </a:t>
            </a:r>
            <a:r>
              <a:rPr lang="fr-FR" altLang="fr-FR" sz="2000" cap="none" dirty="0" err="1">
                <a:latin typeface="Calibri" panose="020F0502020204030204" pitchFamily="34" charset="0"/>
                <a:cs typeface="Calibri" panose="020F0502020204030204" pitchFamily="34" charset="0"/>
              </a:rPr>
              <a:t>rejuvenation</a:t>
            </a:r>
            <a:r>
              <a:rPr lang="fr-FR" altLang="fr-FR" sz="2000" cap="none" dirty="0">
                <a:latin typeface="Calibri" panose="020F0502020204030204" pitchFamily="34" charset="0"/>
                <a:cs typeface="Calibri" panose="020F0502020204030204" pitchFamily="34" charset="0"/>
              </a:rPr>
              <a:t> of PIGOOS</a:t>
            </a:r>
          </a:p>
          <a:p>
            <a:r>
              <a:rPr lang="fr-FR" altLang="fr-FR" sz="2000" b="1" cap="none" dirty="0">
                <a:latin typeface="Calibri" panose="020F0502020204030204" pitchFamily="34" charset="0"/>
                <a:cs typeface="Calibri" panose="020F0502020204030204" pitchFamily="34" charset="0"/>
              </a:rPr>
              <a:t>2024</a:t>
            </a:r>
            <a:r>
              <a:rPr lang="fr-FR" altLang="fr-FR" sz="2000" cap="none" dirty="0">
                <a:latin typeface="Calibri" panose="020F0502020204030204" pitchFamily="34" charset="0"/>
                <a:cs typeface="Calibri" panose="020F0502020204030204" pitchFamily="34" charset="0"/>
              </a:rPr>
              <a:t> : Phase II</a:t>
            </a:r>
          </a:p>
          <a:p>
            <a:endParaRPr lang="fr-FR" altLang="fr-FR" cap="none" dirty="0">
              <a:latin typeface="Calibri" panose="020F0502020204030204" pitchFamily="34" charset="0"/>
              <a:cs typeface="Calibri" panose="020F0502020204030204" pitchFamily="34" charset="0"/>
            </a:endParaRPr>
          </a:p>
        </p:txBody>
      </p:sp>
      <p:sp>
        <p:nvSpPr>
          <p:cNvPr id="10" name="Title 1">
            <a:extLst>
              <a:ext uri="{FF2B5EF4-FFF2-40B4-BE49-F238E27FC236}">
                <a16:creationId xmlns:a16="http://schemas.microsoft.com/office/drawing/2014/main" id="{74E655C3-ACFD-305F-8D5E-007C70B4D591}"/>
              </a:ext>
            </a:extLst>
          </p:cNvPr>
          <p:cNvSpPr txBox="1">
            <a:spLocks/>
          </p:cNvSpPr>
          <p:nvPr/>
        </p:nvSpPr>
        <p:spPr>
          <a:xfrm>
            <a:off x="2390132" y="1299646"/>
            <a:ext cx="8475985" cy="1049235"/>
          </a:xfrm>
          <a:prstGeom prst="rect">
            <a:avLst/>
          </a:prstGeom>
        </p:spPr>
        <p:txBody>
          <a:bodyPr vert="horz" wrap="square" lIns="91440" tIns="45720" rIns="91440" bIns="0" numCol="1" rtlCol="0" anchor="b" anchorCtr="0" compatLnSpc="1">
            <a:prstTxWarp prst="textNoShape">
              <a:avLst/>
            </a:prstTxWarp>
            <a:normAutofit/>
          </a:bodyPr>
          <a:lstStyle>
            <a:lvl1pPr algn="l" rtl="0" eaLnBrk="1" fontAlgn="base" hangingPunct="1">
              <a:lnSpc>
                <a:spcPct val="90000"/>
              </a:lnSpc>
              <a:spcBef>
                <a:spcPct val="0"/>
              </a:spcBef>
              <a:spcAft>
                <a:spcPct val="0"/>
              </a:spcAft>
              <a:defRPr sz="6000" kern="1200" cap="all">
                <a:solidFill>
                  <a:schemeClr val="tx1"/>
                </a:solidFill>
                <a:latin typeface="Calibri" charset="0"/>
                <a:ea typeface="Calibri" charset="0"/>
                <a:cs typeface="Calibri" charset="0"/>
              </a:defRPr>
            </a:lvl1pPr>
            <a:lvl2pPr algn="l" rtl="0" eaLnBrk="1" fontAlgn="base" hangingPunct="1">
              <a:lnSpc>
                <a:spcPct val="90000"/>
              </a:lnSpc>
              <a:spcBef>
                <a:spcPct val="0"/>
              </a:spcBef>
              <a:spcAft>
                <a:spcPct val="0"/>
              </a:spcAft>
              <a:defRPr sz="3200">
                <a:solidFill>
                  <a:schemeClr val="tx1"/>
                </a:solidFill>
                <a:latin typeface="Calibri" charset="0"/>
                <a:ea typeface="Calibri" charset="0"/>
                <a:cs typeface="Calibri" charset="0"/>
              </a:defRPr>
            </a:lvl2pPr>
            <a:lvl3pPr algn="l" rtl="0" eaLnBrk="1" fontAlgn="base" hangingPunct="1">
              <a:lnSpc>
                <a:spcPct val="90000"/>
              </a:lnSpc>
              <a:spcBef>
                <a:spcPct val="0"/>
              </a:spcBef>
              <a:spcAft>
                <a:spcPct val="0"/>
              </a:spcAft>
              <a:defRPr sz="3200">
                <a:solidFill>
                  <a:schemeClr val="tx1"/>
                </a:solidFill>
                <a:latin typeface="Calibri" charset="0"/>
                <a:ea typeface="Calibri" charset="0"/>
                <a:cs typeface="Calibri" charset="0"/>
              </a:defRPr>
            </a:lvl3pPr>
            <a:lvl4pPr algn="l" rtl="0" eaLnBrk="1" fontAlgn="base" hangingPunct="1">
              <a:lnSpc>
                <a:spcPct val="90000"/>
              </a:lnSpc>
              <a:spcBef>
                <a:spcPct val="0"/>
              </a:spcBef>
              <a:spcAft>
                <a:spcPct val="0"/>
              </a:spcAft>
              <a:defRPr sz="3200">
                <a:solidFill>
                  <a:schemeClr val="tx1"/>
                </a:solidFill>
                <a:latin typeface="Calibri" charset="0"/>
                <a:ea typeface="Calibri" charset="0"/>
                <a:cs typeface="Calibri" charset="0"/>
              </a:defRPr>
            </a:lvl4pPr>
            <a:lvl5pPr algn="l" rtl="0" eaLnBrk="1" fontAlgn="base" hangingPunct="1">
              <a:lnSpc>
                <a:spcPct val="90000"/>
              </a:lnSpc>
              <a:spcBef>
                <a:spcPct val="0"/>
              </a:spcBef>
              <a:spcAft>
                <a:spcPct val="0"/>
              </a:spcAft>
              <a:defRPr sz="3200">
                <a:solidFill>
                  <a:schemeClr val="tx1"/>
                </a:solidFill>
                <a:latin typeface="Calibri" charset="0"/>
                <a:ea typeface="Calibri" charset="0"/>
                <a:cs typeface="Calibri" charset="0"/>
              </a:defRPr>
            </a:lvl5pPr>
            <a:lvl6pPr marL="457200" algn="l" rtl="0" eaLnBrk="1" fontAlgn="base" hangingPunct="1">
              <a:lnSpc>
                <a:spcPct val="90000"/>
              </a:lnSpc>
              <a:spcBef>
                <a:spcPct val="0"/>
              </a:spcBef>
              <a:spcAft>
                <a:spcPct val="0"/>
              </a:spcAft>
              <a:defRPr sz="3200">
                <a:solidFill>
                  <a:schemeClr val="tx1"/>
                </a:solidFill>
                <a:latin typeface="Gill Sans MT" charset="0"/>
              </a:defRPr>
            </a:lvl6pPr>
            <a:lvl7pPr marL="914400" algn="l" rtl="0" eaLnBrk="1" fontAlgn="base" hangingPunct="1">
              <a:lnSpc>
                <a:spcPct val="90000"/>
              </a:lnSpc>
              <a:spcBef>
                <a:spcPct val="0"/>
              </a:spcBef>
              <a:spcAft>
                <a:spcPct val="0"/>
              </a:spcAft>
              <a:defRPr sz="3200">
                <a:solidFill>
                  <a:schemeClr val="tx1"/>
                </a:solidFill>
                <a:latin typeface="Gill Sans MT" charset="0"/>
              </a:defRPr>
            </a:lvl7pPr>
            <a:lvl8pPr marL="1371600" algn="l" rtl="0" eaLnBrk="1" fontAlgn="base" hangingPunct="1">
              <a:lnSpc>
                <a:spcPct val="90000"/>
              </a:lnSpc>
              <a:spcBef>
                <a:spcPct val="0"/>
              </a:spcBef>
              <a:spcAft>
                <a:spcPct val="0"/>
              </a:spcAft>
              <a:defRPr sz="3200">
                <a:solidFill>
                  <a:schemeClr val="tx1"/>
                </a:solidFill>
                <a:latin typeface="Gill Sans MT" charset="0"/>
              </a:defRPr>
            </a:lvl8pPr>
            <a:lvl9pPr marL="1828800" algn="l" rtl="0" eaLnBrk="1" fontAlgn="base" hangingPunct="1">
              <a:lnSpc>
                <a:spcPct val="90000"/>
              </a:lnSpc>
              <a:spcBef>
                <a:spcPct val="0"/>
              </a:spcBef>
              <a:spcAft>
                <a:spcPct val="0"/>
              </a:spcAft>
              <a:defRPr sz="3200">
                <a:solidFill>
                  <a:schemeClr val="tx1"/>
                </a:solidFill>
                <a:latin typeface="Gill Sans MT" charset="0"/>
              </a:defRPr>
            </a:lvl9pPr>
          </a:lstStyle>
          <a:p>
            <a:r>
              <a:rPr lang="fr-FR" altLang="fr-FR" sz="3200" cap="none" dirty="0">
                <a:latin typeface="Calibri" panose="020F0502020204030204" pitchFamily="34" charset="0"/>
                <a:cs typeface="Calibri" panose="020F0502020204030204" pitchFamily="34" charset="0"/>
              </a:rPr>
              <a:t>PCCOS : The Pacific Community Center for </a:t>
            </a:r>
            <a:r>
              <a:rPr lang="fr-FR" altLang="fr-FR" sz="3200" cap="none" dirty="0" err="1">
                <a:latin typeface="Calibri" panose="020F0502020204030204" pitchFamily="34" charset="0"/>
                <a:cs typeface="Calibri" panose="020F0502020204030204" pitchFamily="34" charset="0"/>
              </a:rPr>
              <a:t>Ocean</a:t>
            </a:r>
            <a:r>
              <a:rPr lang="fr-FR" altLang="fr-FR" sz="3200" cap="none" dirty="0">
                <a:latin typeface="Calibri" panose="020F0502020204030204" pitchFamily="34" charset="0"/>
                <a:cs typeface="Calibri" panose="020F0502020204030204" pitchFamily="34" charset="0"/>
              </a:rPr>
              <a:t> Science</a:t>
            </a:r>
          </a:p>
        </p:txBody>
      </p:sp>
    </p:spTree>
    <p:extLst>
      <p:ext uri="{BB962C8B-B14F-4D97-AF65-F5344CB8AC3E}">
        <p14:creationId xmlns:p14="http://schemas.microsoft.com/office/powerpoint/2010/main" val="33358434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5551"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screen">
              <a:alphaModFix amt="29000"/>
              <a:extLst>
                <a:ext uri="{28A0092B-C50C-407E-A947-70E740481C1C}">
                  <a14:useLocalDpi xmlns:a14="http://schemas.microsoft.com/office/drawing/2010/main"/>
                </a:ext>
              </a:extLst>
            </a:blip>
            <a:stretch>
              <a:fillRect/>
            </a:stretch>
          </a:blipFill>
        </p:spPr>
        <p:txBody>
          <a:bodyPr/>
          <a:lstStyle/>
          <a:p>
            <a:endParaRPr lang="en-US"/>
          </a:p>
        </p:txBody>
      </p:sp>
      <p:sp>
        <p:nvSpPr>
          <p:cNvPr id="3" name="Freeform 3"/>
          <p:cNvSpPr/>
          <p:nvPr/>
        </p:nvSpPr>
        <p:spPr>
          <a:xfrm>
            <a:off x="8787010" y="496572"/>
            <a:ext cx="1518082" cy="615772"/>
          </a:xfrm>
          <a:custGeom>
            <a:avLst/>
            <a:gdLst/>
            <a:ahLst/>
            <a:cxnLst/>
            <a:rect l="l" t="t" r="r" b="b"/>
            <a:pathLst>
              <a:path w="2277123" h="923658">
                <a:moveTo>
                  <a:pt x="0" y="0"/>
                </a:moveTo>
                <a:lnTo>
                  <a:pt x="2277123" y="0"/>
                </a:lnTo>
                <a:lnTo>
                  <a:pt x="2277123" y="923658"/>
                </a:lnTo>
                <a:lnTo>
                  <a:pt x="0" y="923658"/>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4" name="Freeform 4"/>
          <p:cNvSpPr/>
          <p:nvPr/>
        </p:nvSpPr>
        <p:spPr>
          <a:xfrm>
            <a:off x="10554591" y="549500"/>
            <a:ext cx="1447967" cy="509918"/>
          </a:xfrm>
          <a:custGeom>
            <a:avLst/>
            <a:gdLst/>
            <a:ahLst/>
            <a:cxnLst/>
            <a:rect l="l" t="t" r="r" b="b"/>
            <a:pathLst>
              <a:path w="2171951" h="764877">
                <a:moveTo>
                  <a:pt x="0" y="0"/>
                </a:moveTo>
                <a:lnTo>
                  <a:pt x="2171952" y="0"/>
                </a:lnTo>
                <a:lnTo>
                  <a:pt x="2171952" y="764877"/>
                </a:lnTo>
                <a:lnTo>
                  <a:pt x="0" y="764877"/>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5" name="AutoShape 5"/>
          <p:cNvSpPr/>
          <p:nvPr/>
        </p:nvSpPr>
        <p:spPr>
          <a:xfrm>
            <a:off x="10491588" y="600627"/>
            <a:ext cx="0" cy="389219"/>
          </a:xfrm>
          <a:prstGeom prst="line">
            <a:avLst/>
          </a:prstGeom>
          <a:ln w="9525" cap="flat">
            <a:solidFill>
              <a:srgbClr val="00B0CA"/>
            </a:solidFill>
            <a:prstDash val="solid"/>
            <a:headEnd type="none" w="sm" len="sm"/>
            <a:tailEnd type="none" w="sm" len="sm"/>
          </a:ln>
        </p:spPr>
        <p:txBody>
          <a:bodyPr/>
          <a:lstStyle/>
          <a:p>
            <a:endParaRPr lang="en-US"/>
          </a:p>
        </p:txBody>
      </p:sp>
      <p:sp>
        <p:nvSpPr>
          <p:cNvPr id="6" name="Freeform 6"/>
          <p:cNvSpPr/>
          <p:nvPr/>
        </p:nvSpPr>
        <p:spPr>
          <a:xfrm>
            <a:off x="444798" y="210627"/>
            <a:ext cx="1580745" cy="1129899"/>
          </a:xfrm>
          <a:custGeom>
            <a:avLst/>
            <a:gdLst/>
            <a:ahLst/>
            <a:cxnLst/>
            <a:rect l="l" t="t" r="r" b="b"/>
            <a:pathLst>
              <a:path w="2371118" h="1694849">
                <a:moveTo>
                  <a:pt x="0" y="0"/>
                </a:moveTo>
                <a:lnTo>
                  <a:pt x="2371119" y="0"/>
                </a:lnTo>
                <a:lnTo>
                  <a:pt x="2371119" y="1694849"/>
                </a:lnTo>
                <a:lnTo>
                  <a:pt x="0" y="1694849"/>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15" name="AutoShape 2">
            <a:extLst>
              <a:ext uri="{FF2B5EF4-FFF2-40B4-BE49-F238E27FC236}">
                <a16:creationId xmlns:a16="http://schemas.microsoft.com/office/drawing/2014/main" id="{38001CE8-ADF9-E034-2B20-E0C2C37C1C44}"/>
              </a:ext>
            </a:extLst>
          </p:cNvPr>
          <p:cNvSpPr>
            <a:spLocks noChangeAspect="1" noChangeArrowheads="1"/>
          </p:cNvSpPr>
          <p:nvPr/>
        </p:nvSpPr>
        <p:spPr bwMode="auto">
          <a:xfrm>
            <a:off x="5981700" y="33147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a:p>
        </p:txBody>
      </p:sp>
      <p:sp>
        <p:nvSpPr>
          <p:cNvPr id="16" name="Content Placeholder 2">
            <a:extLst>
              <a:ext uri="{FF2B5EF4-FFF2-40B4-BE49-F238E27FC236}">
                <a16:creationId xmlns:a16="http://schemas.microsoft.com/office/drawing/2014/main" id="{238C2573-D685-6439-2A4B-2269ED02DF2B}"/>
              </a:ext>
            </a:extLst>
          </p:cNvPr>
          <p:cNvSpPr txBox="1">
            <a:spLocks/>
          </p:cNvSpPr>
          <p:nvPr/>
        </p:nvSpPr>
        <p:spPr>
          <a:xfrm>
            <a:off x="831949" y="1584549"/>
            <a:ext cx="10756702" cy="472395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b="1" dirty="0"/>
              <a:t>PCCOS 3 broad goals :</a:t>
            </a:r>
            <a:endParaRPr lang="en-US" sz="2400" dirty="0"/>
          </a:p>
          <a:p>
            <a:pPr marL="0" indent="0">
              <a:buNone/>
            </a:pPr>
            <a:endParaRPr lang="en-GB" sz="2400" dirty="0"/>
          </a:p>
          <a:p>
            <a:pPr marL="457223" indent="-457223">
              <a:buFont typeface="+mj-lt"/>
              <a:buAutoNum type="arabicPeriod"/>
            </a:pPr>
            <a:r>
              <a:rPr lang="en-GB" sz="2400" dirty="0"/>
              <a:t>PCCOS aims at facilitating and promoting </a:t>
            </a:r>
            <a:r>
              <a:rPr lang="en-GB" sz="2400" b="1" dirty="0"/>
              <a:t>cross-divisional engagement and cooperation internally at SPC</a:t>
            </a:r>
            <a:r>
              <a:rPr lang="en-GB" sz="2400" dirty="0"/>
              <a:t> for a better-integrated service to its members and continued building of ocean science excellence at SPC.</a:t>
            </a:r>
            <a:endParaRPr lang="fr-FR" sz="2400" dirty="0"/>
          </a:p>
          <a:p>
            <a:pPr marL="457223" indent="-457223">
              <a:buFont typeface="+mj-lt"/>
              <a:buAutoNum type="arabicPeriod"/>
            </a:pPr>
            <a:r>
              <a:rPr lang="en-GB" sz="2400" dirty="0"/>
              <a:t>PCCOS will actively contribute to </a:t>
            </a:r>
            <a:r>
              <a:rPr lang="en-GB" sz="2400" b="1" dirty="0"/>
              <a:t>strategic partnerships in ocean science</a:t>
            </a:r>
            <a:r>
              <a:rPr lang="en-GB" sz="2400" dirty="0"/>
              <a:t> with a large number of institutions and initiatives at the national level, regionally (particularly with other CROP agencies) and internationally.</a:t>
            </a:r>
            <a:endParaRPr lang="fr-FR" sz="2400" dirty="0"/>
          </a:p>
          <a:p>
            <a:pPr marL="457223" indent="-457223">
              <a:buFont typeface="+mj-lt"/>
              <a:buAutoNum type="arabicPeriod"/>
            </a:pPr>
            <a:r>
              <a:rPr lang="en-GB" sz="2400" dirty="0"/>
              <a:t>PCCOS will coordinate the approach with </a:t>
            </a:r>
            <a:r>
              <a:rPr lang="en-GB" sz="2400" b="1" dirty="0"/>
              <a:t>government agencies responsible for implementing ocean policies</a:t>
            </a:r>
            <a:r>
              <a:rPr lang="en-GB" sz="2400" dirty="0"/>
              <a:t> and tracking progress against SDG 14. </a:t>
            </a:r>
            <a:endParaRPr lang="fr-FR" sz="2400" dirty="0"/>
          </a:p>
          <a:p>
            <a:pPr marL="0" indent="0">
              <a:buNone/>
            </a:pPr>
            <a:endParaRPr lang="fr-FR" altLang="fr-FR"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523991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screen">
              <a:alphaModFix amt="29000"/>
              <a:extLst>
                <a:ext uri="{28A0092B-C50C-407E-A947-70E740481C1C}">
                  <a14:useLocalDpi xmlns:a14="http://schemas.microsoft.com/office/drawing/2010/main"/>
                </a:ext>
              </a:extLst>
            </a:blip>
            <a:stretch>
              <a:fillRect/>
            </a:stretch>
          </a:blipFill>
        </p:spPr>
        <p:txBody>
          <a:bodyPr/>
          <a:lstStyle/>
          <a:p>
            <a:endParaRPr lang="en-US"/>
          </a:p>
        </p:txBody>
      </p:sp>
      <p:sp>
        <p:nvSpPr>
          <p:cNvPr id="3" name="Freeform 3"/>
          <p:cNvSpPr/>
          <p:nvPr/>
        </p:nvSpPr>
        <p:spPr>
          <a:xfrm>
            <a:off x="8787010" y="496572"/>
            <a:ext cx="1518082" cy="615772"/>
          </a:xfrm>
          <a:custGeom>
            <a:avLst/>
            <a:gdLst/>
            <a:ahLst/>
            <a:cxnLst/>
            <a:rect l="l" t="t" r="r" b="b"/>
            <a:pathLst>
              <a:path w="2277123" h="923658">
                <a:moveTo>
                  <a:pt x="0" y="0"/>
                </a:moveTo>
                <a:lnTo>
                  <a:pt x="2277123" y="0"/>
                </a:lnTo>
                <a:lnTo>
                  <a:pt x="2277123" y="923658"/>
                </a:lnTo>
                <a:lnTo>
                  <a:pt x="0" y="923658"/>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4" name="Freeform 4"/>
          <p:cNvSpPr/>
          <p:nvPr/>
        </p:nvSpPr>
        <p:spPr>
          <a:xfrm>
            <a:off x="10554591" y="549500"/>
            <a:ext cx="1447967" cy="509918"/>
          </a:xfrm>
          <a:custGeom>
            <a:avLst/>
            <a:gdLst/>
            <a:ahLst/>
            <a:cxnLst/>
            <a:rect l="l" t="t" r="r" b="b"/>
            <a:pathLst>
              <a:path w="2171951" h="764877">
                <a:moveTo>
                  <a:pt x="0" y="0"/>
                </a:moveTo>
                <a:lnTo>
                  <a:pt x="2171952" y="0"/>
                </a:lnTo>
                <a:lnTo>
                  <a:pt x="2171952" y="764877"/>
                </a:lnTo>
                <a:lnTo>
                  <a:pt x="0" y="764877"/>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5" name="AutoShape 5"/>
          <p:cNvSpPr/>
          <p:nvPr/>
        </p:nvSpPr>
        <p:spPr>
          <a:xfrm>
            <a:off x="10491588" y="600627"/>
            <a:ext cx="0" cy="389219"/>
          </a:xfrm>
          <a:prstGeom prst="line">
            <a:avLst/>
          </a:prstGeom>
          <a:ln w="9525" cap="flat">
            <a:solidFill>
              <a:srgbClr val="00B0CA"/>
            </a:solidFill>
            <a:prstDash val="solid"/>
            <a:headEnd type="none" w="sm" len="sm"/>
            <a:tailEnd type="none" w="sm" len="sm"/>
          </a:ln>
        </p:spPr>
        <p:txBody>
          <a:bodyPr/>
          <a:lstStyle/>
          <a:p>
            <a:endParaRPr lang="en-US"/>
          </a:p>
        </p:txBody>
      </p:sp>
      <p:sp>
        <p:nvSpPr>
          <p:cNvPr id="6" name="Freeform 6"/>
          <p:cNvSpPr/>
          <p:nvPr/>
        </p:nvSpPr>
        <p:spPr>
          <a:xfrm>
            <a:off x="444798" y="210627"/>
            <a:ext cx="1580745" cy="1129899"/>
          </a:xfrm>
          <a:custGeom>
            <a:avLst/>
            <a:gdLst/>
            <a:ahLst/>
            <a:cxnLst/>
            <a:rect l="l" t="t" r="r" b="b"/>
            <a:pathLst>
              <a:path w="2371118" h="1694849">
                <a:moveTo>
                  <a:pt x="0" y="0"/>
                </a:moveTo>
                <a:lnTo>
                  <a:pt x="2371119" y="0"/>
                </a:lnTo>
                <a:lnTo>
                  <a:pt x="2371119" y="1694849"/>
                </a:lnTo>
                <a:lnTo>
                  <a:pt x="0" y="1694849"/>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US"/>
          </a:p>
        </p:txBody>
      </p:sp>
      <p:pic>
        <p:nvPicPr>
          <p:cNvPr id="10" name="Image 9" descr="Une image contenant Graphique, logo, Police, graphisme&#10;&#10;Description générée automatiquement">
            <a:extLst>
              <a:ext uri="{FF2B5EF4-FFF2-40B4-BE49-F238E27FC236}">
                <a16:creationId xmlns:a16="http://schemas.microsoft.com/office/drawing/2014/main" id="{AF2B1B30-E01A-A5D2-EAFA-2AEC5866E282}"/>
              </a:ext>
            </a:extLst>
          </p:cNvPr>
          <p:cNvPicPr>
            <a:picLocks noChangeAspect="1"/>
          </p:cNvPicPr>
          <p:nvPr/>
        </p:nvPicPr>
        <p:blipFill>
          <a:blip r:embed="rId6"/>
          <a:stretch>
            <a:fillRect/>
          </a:stretch>
        </p:blipFill>
        <p:spPr>
          <a:xfrm>
            <a:off x="228600" y="3226870"/>
            <a:ext cx="5530164" cy="2640529"/>
          </a:xfrm>
          <a:prstGeom prst="rect">
            <a:avLst/>
          </a:prstGeom>
        </p:spPr>
      </p:pic>
      <p:pic>
        <p:nvPicPr>
          <p:cNvPr id="11" name="Image 10">
            <a:extLst>
              <a:ext uri="{FF2B5EF4-FFF2-40B4-BE49-F238E27FC236}">
                <a16:creationId xmlns:a16="http://schemas.microsoft.com/office/drawing/2014/main" id="{A743CDAD-B64F-EAE6-F7E4-6E68FD25BE4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781094" y="2499360"/>
            <a:ext cx="5856101" cy="3862068"/>
          </a:xfrm>
          <a:prstGeom prst="rect">
            <a:avLst/>
          </a:prstGeom>
        </p:spPr>
      </p:pic>
      <p:sp>
        <p:nvSpPr>
          <p:cNvPr id="12" name="ZoneTexte 11">
            <a:extLst>
              <a:ext uri="{FF2B5EF4-FFF2-40B4-BE49-F238E27FC236}">
                <a16:creationId xmlns:a16="http://schemas.microsoft.com/office/drawing/2014/main" id="{5754F84A-2899-BE38-CEED-3AFE9F00C6AC}"/>
              </a:ext>
            </a:extLst>
          </p:cNvPr>
          <p:cNvSpPr txBox="1"/>
          <p:nvPr/>
        </p:nvSpPr>
        <p:spPr>
          <a:xfrm>
            <a:off x="762000" y="1508760"/>
            <a:ext cx="10875195" cy="523220"/>
          </a:xfrm>
          <a:prstGeom prst="rect">
            <a:avLst/>
          </a:prstGeom>
          <a:noFill/>
        </p:spPr>
        <p:txBody>
          <a:bodyPr wrap="square" rtlCol="0">
            <a:spAutoFit/>
          </a:bodyPr>
          <a:lstStyle/>
          <a:p>
            <a:r>
              <a:rPr lang="en-US" sz="2800" dirty="0"/>
              <a:t>Starting in 2023, SPC will coordinate the rejuvenation of PI-GOOS </a:t>
            </a:r>
          </a:p>
        </p:txBody>
      </p:sp>
    </p:spTree>
    <p:extLst>
      <p:ext uri="{BB962C8B-B14F-4D97-AF65-F5344CB8AC3E}">
        <p14:creationId xmlns:p14="http://schemas.microsoft.com/office/powerpoint/2010/main" val="12218118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F778731-5C0E-48C0-98A6-EEF89F63CDA8}"/>
              </a:ext>
            </a:extLst>
          </p:cNvPr>
          <p:cNvSpPr/>
          <p:nvPr/>
        </p:nvSpPr>
        <p:spPr>
          <a:xfrm>
            <a:off x="0" y="0"/>
            <a:ext cx="12192000" cy="25981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B0E7CE26-90BA-4626-9CFB-CBD60F7D7853}"/>
              </a:ext>
            </a:extLst>
          </p:cNvPr>
          <p:cNvSpPr/>
          <p:nvPr/>
        </p:nvSpPr>
        <p:spPr>
          <a:xfrm>
            <a:off x="10003536" y="134684"/>
            <a:ext cx="1993392" cy="16666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3" name="Picture 2">
            <a:extLst>
              <a:ext uri="{FF2B5EF4-FFF2-40B4-BE49-F238E27FC236}">
                <a16:creationId xmlns:a16="http://schemas.microsoft.com/office/drawing/2014/main" id="{5A4BE358-8F55-FBB4-4D1E-52654125A75F}"/>
              </a:ext>
            </a:extLst>
          </p:cNvPr>
          <p:cNvPicPr>
            <a:picLocks noChangeAspect="1"/>
          </p:cNvPicPr>
          <p:nvPr/>
        </p:nvPicPr>
        <p:blipFill>
          <a:blip r:embed="rId2"/>
          <a:stretch>
            <a:fillRect/>
          </a:stretch>
        </p:blipFill>
        <p:spPr>
          <a:xfrm>
            <a:off x="763135" y="242507"/>
            <a:ext cx="10573351" cy="5749940"/>
          </a:xfrm>
          <a:prstGeom prst="rect">
            <a:avLst/>
          </a:prstGeom>
        </p:spPr>
      </p:pic>
    </p:spTree>
    <p:extLst>
      <p:ext uri="{BB962C8B-B14F-4D97-AF65-F5344CB8AC3E}">
        <p14:creationId xmlns:p14="http://schemas.microsoft.com/office/powerpoint/2010/main" val="5759213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a:extLst>
              <a:ext uri="{FF2B5EF4-FFF2-40B4-BE49-F238E27FC236}">
                <a16:creationId xmlns:a16="http://schemas.microsoft.com/office/drawing/2014/main" id="{0EBE9647-1C17-4BBF-BFC9-AA6C30A420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6862" y="1326243"/>
            <a:ext cx="4226962" cy="413694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CC36BFA-DA76-49A4-BADA-6A4C36443E8F}"/>
              </a:ext>
            </a:extLst>
          </p:cNvPr>
          <p:cNvSpPr/>
          <p:nvPr/>
        </p:nvSpPr>
        <p:spPr>
          <a:xfrm>
            <a:off x="-91645" y="-68238"/>
            <a:ext cx="3573145" cy="6926239"/>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eaLnBrk="0" fontAlgn="base" hangingPunct="0">
              <a:spcBef>
                <a:spcPct val="0"/>
              </a:spcBef>
              <a:spcAft>
                <a:spcPct val="0"/>
              </a:spcAft>
              <a:defRPr/>
            </a:pPr>
            <a:endParaRPr lang="en-AU">
              <a:solidFill>
                <a:prstClr val="white"/>
              </a:solidFill>
              <a:latin typeface="Gill Sans MT" panose="020B0502020104020203"/>
            </a:endParaRPr>
          </a:p>
        </p:txBody>
      </p:sp>
      <p:sp>
        <p:nvSpPr>
          <p:cNvPr id="3" name="TextBox 2">
            <a:extLst>
              <a:ext uri="{FF2B5EF4-FFF2-40B4-BE49-F238E27FC236}">
                <a16:creationId xmlns:a16="http://schemas.microsoft.com/office/drawing/2014/main" id="{63FAE4AA-51A5-445A-827D-AD5E3C2364DD}"/>
              </a:ext>
            </a:extLst>
          </p:cNvPr>
          <p:cNvSpPr txBox="1"/>
          <p:nvPr/>
        </p:nvSpPr>
        <p:spPr>
          <a:xfrm>
            <a:off x="264268" y="399427"/>
            <a:ext cx="3168782" cy="3539430"/>
          </a:xfrm>
          <a:prstGeom prst="rect">
            <a:avLst/>
          </a:prstGeom>
          <a:noFill/>
        </p:spPr>
        <p:txBody>
          <a:bodyPr wrap="square" rtlCol="0">
            <a:spAutoFit/>
          </a:bodyPr>
          <a:lstStyle/>
          <a:p>
            <a:pPr defTabSz="914446" eaLnBrk="0" fontAlgn="base" hangingPunct="0">
              <a:spcBef>
                <a:spcPct val="0"/>
              </a:spcBef>
              <a:spcAft>
                <a:spcPct val="0"/>
              </a:spcAft>
              <a:defRPr/>
            </a:pPr>
            <a:r>
              <a:rPr lang="en-AU" sz="2800" b="1">
                <a:solidFill>
                  <a:prstClr val="white"/>
                </a:solidFill>
                <a:latin typeface="Calibri" panose="020F0502020204030204" pitchFamily="34" charset="0"/>
                <a:cs typeface="Calibri" panose="020F0502020204030204" pitchFamily="34" charset="0"/>
              </a:rPr>
              <a:t>Pacific solutions for a healthy Blue Pacific Continent: Integrated Ocean Management to sustain livelihoods today and into the future</a:t>
            </a:r>
          </a:p>
        </p:txBody>
      </p:sp>
      <p:sp>
        <p:nvSpPr>
          <p:cNvPr id="6" name="TextBox 5">
            <a:extLst>
              <a:ext uri="{FF2B5EF4-FFF2-40B4-BE49-F238E27FC236}">
                <a16:creationId xmlns:a16="http://schemas.microsoft.com/office/drawing/2014/main" id="{F67FDDF7-B7F4-498A-AC57-FEE669D4FB87}"/>
              </a:ext>
            </a:extLst>
          </p:cNvPr>
          <p:cNvSpPr txBox="1"/>
          <p:nvPr/>
        </p:nvSpPr>
        <p:spPr>
          <a:xfrm>
            <a:off x="3883918" y="677831"/>
            <a:ext cx="8237238" cy="707886"/>
          </a:xfrm>
          <a:prstGeom prst="rect">
            <a:avLst/>
          </a:prstGeom>
          <a:noFill/>
        </p:spPr>
        <p:txBody>
          <a:bodyPr wrap="square">
            <a:spAutoFit/>
          </a:bodyPr>
          <a:lstStyle/>
          <a:p>
            <a:pPr defTabSz="914446" eaLnBrk="0" fontAlgn="base" hangingPunct="0">
              <a:spcBef>
                <a:spcPct val="0"/>
              </a:spcBef>
              <a:spcAft>
                <a:spcPct val="0"/>
              </a:spcAft>
              <a:defRPr/>
            </a:pPr>
            <a:endParaRPr lang="en-AU" sz="2000" b="1">
              <a:solidFill>
                <a:prstClr val="white"/>
              </a:solidFill>
              <a:highlight>
                <a:srgbClr val="000000"/>
              </a:highlight>
              <a:latin typeface="Calibri" panose="020F0502020204030204" pitchFamily="34" charset="0"/>
              <a:cs typeface="Calibri" panose="020F0502020204030204" pitchFamily="34" charset="0"/>
            </a:endParaRPr>
          </a:p>
          <a:p>
            <a:pPr defTabSz="914446" eaLnBrk="0" fontAlgn="base" hangingPunct="0">
              <a:spcBef>
                <a:spcPct val="0"/>
              </a:spcBef>
              <a:spcAft>
                <a:spcPct val="0"/>
              </a:spcAft>
              <a:defRPr/>
            </a:pPr>
            <a:endParaRPr lang="en-AU" sz="2000" b="1">
              <a:solidFill>
                <a:prstClr val="white"/>
              </a:solidFill>
              <a:highlight>
                <a:srgbClr val="000000"/>
              </a:highlight>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0F4FB913-8AF8-4B85-BF6D-D22D0F512C9D}"/>
              </a:ext>
            </a:extLst>
          </p:cNvPr>
          <p:cNvSpPr txBox="1"/>
          <p:nvPr/>
        </p:nvSpPr>
        <p:spPr>
          <a:xfrm>
            <a:off x="257806" y="4541454"/>
            <a:ext cx="3029689" cy="369332"/>
          </a:xfrm>
          <a:prstGeom prst="rect">
            <a:avLst/>
          </a:prstGeom>
          <a:noFill/>
        </p:spPr>
        <p:txBody>
          <a:bodyPr wrap="square" rtlCol="0">
            <a:spAutoFit/>
          </a:bodyPr>
          <a:lstStyle/>
          <a:p>
            <a:pPr defTabSz="914446" eaLnBrk="0" fontAlgn="base" hangingPunct="0">
              <a:spcBef>
                <a:spcPct val="0"/>
              </a:spcBef>
              <a:spcAft>
                <a:spcPct val="0"/>
              </a:spcAft>
              <a:defRPr/>
            </a:pPr>
            <a:r>
              <a:rPr lang="en-AU" b="1">
                <a:solidFill>
                  <a:prstClr val="white"/>
                </a:solidFill>
                <a:latin typeface="Gill Sans MT" panose="020B0502020104020203" pitchFamily="34" charset="0"/>
              </a:rPr>
              <a:t>Officially Endorsed Action</a:t>
            </a:r>
          </a:p>
        </p:txBody>
      </p:sp>
      <p:sp>
        <p:nvSpPr>
          <p:cNvPr id="20" name="TextBox 19">
            <a:extLst>
              <a:ext uri="{FF2B5EF4-FFF2-40B4-BE49-F238E27FC236}">
                <a16:creationId xmlns:a16="http://schemas.microsoft.com/office/drawing/2014/main" id="{5BDB9D79-301E-40F8-9DB7-AEF585FC564A}"/>
              </a:ext>
            </a:extLst>
          </p:cNvPr>
          <p:cNvSpPr txBox="1"/>
          <p:nvPr/>
        </p:nvSpPr>
        <p:spPr>
          <a:xfrm>
            <a:off x="3570561" y="1859341"/>
            <a:ext cx="2397211" cy="2246769"/>
          </a:xfrm>
          <a:prstGeom prst="rect">
            <a:avLst/>
          </a:prstGeom>
          <a:noFill/>
        </p:spPr>
        <p:txBody>
          <a:bodyPr wrap="square">
            <a:spAutoFit/>
          </a:bodyPr>
          <a:lstStyle/>
          <a:p>
            <a:pPr defTabSz="914446" eaLnBrk="0" fontAlgn="base" hangingPunct="0">
              <a:spcBef>
                <a:spcPct val="0"/>
              </a:spcBef>
              <a:spcAft>
                <a:spcPct val="0"/>
              </a:spcAft>
              <a:defRPr/>
            </a:pPr>
            <a:r>
              <a:rPr lang="en-AU" sz="2800" b="1">
                <a:solidFill>
                  <a:prstClr val="black"/>
                </a:solidFill>
                <a:latin typeface="Calibri" panose="020F0502020204030204" pitchFamily="34" charset="0"/>
                <a:ea typeface="Times New Roman" panose="02020603050405020304" pitchFamily="18" charset="0"/>
              </a:rPr>
              <a:t>CULTURE &amp; TK</a:t>
            </a:r>
            <a:r>
              <a:rPr lang="en-AU" sz="2800">
                <a:solidFill>
                  <a:prstClr val="black"/>
                </a:solidFill>
                <a:latin typeface="Calibri" panose="020F0502020204030204" pitchFamily="34" charset="0"/>
                <a:ea typeface="Times New Roman" panose="02020603050405020304" pitchFamily="18" charset="0"/>
              </a:rPr>
              <a:t>: </a:t>
            </a:r>
          </a:p>
          <a:p>
            <a:pPr defTabSz="914446" eaLnBrk="0" fontAlgn="base" hangingPunct="0">
              <a:spcBef>
                <a:spcPct val="0"/>
              </a:spcBef>
              <a:spcAft>
                <a:spcPct val="0"/>
              </a:spcAft>
              <a:defRPr/>
            </a:pPr>
            <a:r>
              <a:rPr lang="en-AU" sz="2800">
                <a:solidFill>
                  <a:prstClr val="black"/>
                </a:solidFill>
                <a:latin typeface="Calibri" panose="020F0502020204030204" pitchFamily="34" charset="0"/>
                <a:ea typeface="Times New Roman" panose="02020603050405020304" pitchFamily="18" charset="0"/>
              </a:rPr>
              <a:t>Actions are inclusive of traditional knowledge</a:t>
            </a:r>
            <a:endParaRPr lang="en-AU" sz="2800">
              <a:solidFill>
                <a:prstClr val="black"/>
              </a:solidFill>
              <a:latin typeface="Gill Sans MT" panose="020B0502020104020203" pitchFamily="34" charset="0"/>
            </a:endParaRPr>
          </a:p>
        </p:txBody>
      </p:sp>
      <p:sp>
        <p:nvSpPr>
          <p:cNvPr id="14" name="TextBox 13">
            <a:extLst>
              <a:ext uri="{FF2B5EF4-FFF2-40B4-BE49-F238E27FC236}">
                <a16:creationId xmlns:a16="http://schemas.microsoft.com/office/drawing/2014/main" id="{66C80876-3E09-4434-8424-DFFED8E223A8}"/>
              </a:ext>
            </a:extLst>
          </p:cNvPr>
          <p:cNvSpPr txBox="1"/>
          <p:nvPr/>
        </p:nvSpPr>
        <p:spPr>
          <a:xfrm>
            <a:off x="6096000" y="5223532"/>
            <a:ext cx="3570588" cy="1384995"/>
          </a:xfrm>
          <a:prstGeom prst="rect">
            <a:avLst/>
          </a:prstGeom>
          <a:noFill/>
        </p:spPr>
        <p:txBody>
          <a:bodyPr wrap="square">
            <a:spAutoFit/>
          </a:bodyPr>
          <a:lstStyle/>
          <a:p>
            <a:pPr algn="ctr" defTabSz="914446" eaLnBrk="0" fontAlgn="base" hangingPunct="0">
              <a:spcBef>
                <a:spcPct val="0"/>
              </a:spcBef>
              <a:spcAft>
                <a:spcPct val="0"/>
              </a:spcAft>
              <a:defRPr/>
            </a:pPr>
            <a:r>
              <a:rPr lang="en-AU" sz="2800" b="1">
                <a:solidFill>
                  <a:prstClr val="black"/>
                </a:solidFill>
                <a:latin typeface="Calibri" panose="020F0502020204030204" pitchFamily="34" charset="0"/>
                <a:ea typeface="Times New Roman" panose="02020603050405020304" pitchFamily="18" charset="0"/>
              </a:rPr>
              <a:t>SCIENCE: </a:t>
            </a:r>
            <a:r>
              <a:rPr lang="en-AU" sz="2800">
                <a:solidFill>
                  <a:prstClr val="black"/>
                </a:solidFill>
                <a:latin typeface="Calibri" panose="020F0502020204030204" pitchFamily="34" charset="0"/>
                <a:ea typeface="Times New Roman" panose="02020603050405020304" pitchFamily="18" charset="0"/>
              </a:rPr>
              <a:t>Improved decision support systems </a:t>
            </a:r>
            <a:endParaRPr lang="en-AU" sz="2800">
              <a:solidFill>
                <a:prstClr val="black"/>
              </a:solidFill>
              <a:latin typeface="Gill Sans MT" panose="020B0502020104020203" pitchFamily="34" charset="0"/>
            </a:endParaRPr>
          </a:p>
        </p:txBody>
      </p:sp>
      <p:sp>
        <p:nvSpPr>
          <p:cNvPr id="12" name="TextBox 11">
            <a:extLst>
              <a:ext uri="{FF2B5EF4-FFF2-40B4-BE49-F238E27FC236}">
                <a16:creationId xmlns:a16="http://schemas.microsoft.com/office/drawing/2014/main" id="{6C2AE6F6-6C3D-450B-B324-6048F685DC8E}"/>
              </a:ext>
            </a:extLst>
          </p:cNvPr>
          <p:cNvSpPr txBox="1"/>
          <p:nvPr/>
        </p:nvSpPr>
        <p:spPr>
          <a:xfrm>
            <a:off x="9543876" y="1859340"/>
            <a:ext cx="2397210" cy="2246769"/>
          </a:xfrm>
          <a:prstGeom prst="rect">
            <a:avLst/>
          </a:prstGeom>
          <a:noFill/>
        </p:spPr>
        <p:txBody>
          <a:bodyPr wrap="square">
            <a:spAutoFit/>
          </a:bodyPr>
          <a:lstStyle/>
          <a:p>
            <a:pPr algn="ctr" defTabSz="914446" eaLnBrk="0" fontAlgn="base" hangingPunct="0">
              <a:spcBef>
                <a:spcPct val="0"/>
              </a:spcBef>
              <a:spcAft>
                <a:spcPct val="0"/>
              </a:spcAft>
              <a:defRPr/>
            </a:pPr>
            <a:r>
              <a:rPr lang="en-AU" sz="2800" b="1">
                <a:solidFill>
                  <a:prstClr val="black"/>
                </a:solidFill>
                <a:latin typeface="Calibri" panose="020F0502020204030204" pitchFamily="34" charset="0"/>
                <a:ea typeface="Times New Roman" panose="02020603050405020304" pitchFamily="18" charset="0"/>
              </a:rPr>
              <a:t>LAW &amp; POLICY:</a:t>
            </a:r>
          </a:p>
          <a:p>
            <a:pPr algn="ctr" defTabSz="914446" eaLnBrk="0" fontAlgn="base" hangingPunct="0">
              <a:spcBef>
                <a:spcPct val="0"/>
              </a:spcBef>
              <a:spcAft>
                <a:spcPct val="0"/>
              </a:spcAft>
              <a:defRPr/>
            </a:pPr>
            <a:r>
              <a:rPr lang="en-AU" sz="2800">
                <a:solidFill>
                  <a:prstClr val="black"/>
                </a:solidFill>
                <a:latin typeface="Calibri" panose="020F0502020204030204" pitchFamily="34" charset="0"/>
                <a:ea typeface="Times New Roman" panose="02020603050405020304" pitchFamily="18" charset="0"/>
              </a:rPr>
              <a:t>Robust legal instruments and policy frameworks</a:t>
            </a:r>
            <a:endParaRPr lang="en-AU" sz="2800">
              <a:solidFill>
                <a:prstClr val="black"/>
              </a:solidFill>
              <a:latin typeface="Gill Sans MT" panose="020B0502020104020203" pitchFamily="34" charset="0"/>
            </a:endParaRPr>
          </a:p>
        </p:txBody>
      </p:sp>
      <p:sp>
        <p:nvSpPr>
          <p:cNvPr id="13" name="TextBox 12">
            <a:extLst>
              <a:ext uri="{FF2B5EF4-FFF2-40B4-BE49-F238E27FC236}">
                <a16:creationId xmlns:a16="http://schemas.microsoft.com/office/drawing/2014/main" id="{853C7F9A-321F-4609-8CA2-D1CB8BB233A1}"/>
              </a:ext>
            </a:extLst>
          </p:cNvPr>
          <p:cNvSpPr txBox="1"/>
          <p:nvPr/>
        </p:nvSpPr>
        <p:spPr>
          <a:xfrm>
            <a:off x="3735056" y="317770"/>
            <a:ext cx="6595633" cy="646331"/>
          </a:xfrm>
          <a:prstGeom prst="rect">
            <a:avLst/>
          </a:prstGeom>
          <a:noFill/>
        </p:spPr>
        <p:txBody>
          <a:bodyPr wrap="square">
            <a:spAutoFit/>
          </a:bodyPr>
          <a:lstStyle/>
          <a:p>
            <a:pPr defTabSz="914446" eaLnBrk="0" fontAlgn="base" hangingPunct="0">
              <a:spcBef>
                <a:spcPct val="0"/>
              </a:spcBef>
              <a:spcAft>
                <a:spcPct val="0"/>
              </a:spcAft>
              <a:defRPr/>
            </a:pPr>
            <a:r>
              <a:rPr lang="en-AU" sz="3600" b="1">
                <a:solidFill>
                  <a:prstClr val="black"/>
                </a:solidFill>
                <a:latin typeface="Calibri" panose="020F0502020204030204" pitchFamily="34" charset="0"/>
                <a:cs typeface="Calibri" panose="020F0502020204030204" pitchFamily="34" charset="0"/>
              </a:rPr>
              <a:t>Integrated Ocean Management </a:t>
            </a:r>
          </a:p>
        </p:txBody>
      </p:sp>
      <p:pic>
        <p:nvPicPr>
          <p:cNvPr id="5" name="Picture 6" descr="A picture containing graphical user interface&#10;&#10;Description automatically generated">
            <a:extLst>
              <a:ext uri="{FF2B5EF4-FFF2-40B4-BE49-F238E27FC236}">
                <a16:creationId xmlns:a16="http://schemas.microsoft.com/office/drawing/2014/main" id="{E249F032-82CC-2F11-0845-3752F8A774DD}"/>
              </a:ext>
            </a:extLst>
          </p:cNvPr>
          <p:cNvPicPr>
            <a:picLocks noChangeAspect="1"/>
          </p:cNvPicPr>
          <p:nvPr/>
        </p:nvPicPr>
        <p:blipFill>
          <a:blip r:embed="rId4"/>
          <a:stretch>
            <a:fillRect/>
          </a:stretch>
        </p:blipFill>
        <p:spPr>
          <a:xfrm>
            <a:off x="391236" y="4912329"/>
            <a:ext cx="2743200" cy="1787312"/>
          </a:xfrm>
          <a:prstGeom prst="rect">
            <a:avLst/>
          </a:prstGeom>
        </p:spPr>
      </p:pic>
    </p:spTree>
    <p:extLst>
      <p:ext uri="{BB962C8B-B14F-4D97-AF65-F5344CB8AC3E}">
        <p14:creationId xmlns:p14="http://schemas.microsoft.com/office/powerpoint/2010/main" val="34629994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4767"/>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29000"/>
            </a:blip>
            <a:stretch>
              <a:fillRect l="-281" t="-2005" b="-24053"/>
            </a:stretch>
          </a:blipFill>
        </p:spPr>
        <p:txBody>
          <a:bodyPr/>
          <a:lstStyle/>
          <a:p>
            <a:endParaRPr lang="en-US" sz="1200"/>
          </a:p>
        </p:txBody>
      </p:sp>
      <p:sp>
        <p:nvSpPr>
          <p:cNvPr id="3" name="Freeform 3"/>
          <p:cNvSpPr/>
          <p:nvPr/>
        </p:nvSpPr>
        <p:spPr>
          <a:xfrm>
            <a:off x="8787010" y="496572"/>
            <a:ext cx="1518082" cy="615772"/>
          </a:xfrm>
          <a:custGeom>
            <a:avLst/>
            <a:gdLst/>
            <a:ahLst/>
            <a:cxnLst/>
            <a:rect l="l" t="t" r="r" b="b"/>
            <a:pathLst>
              <a:path w="2277123" h="923658">
                <a:moveTo>
                  <a:pt x="0" y="0"/>
                </a:moveTo>
                <a:lnTo>
                  <a:pt x="2277123" y="0"/>
                </a:lnTo>
                <a:lnTo>
                  <a:pt x="2277123" y="923658"/>
                </a:lnTo>
                <a:lnTo>
                  <a:pt x="0" y="923658"/>
                </a:lnTo>
                <a:lnTo>
                  <a:pt x="0" y="0"/>
                </a:lnTo>
                <a:close/>
              </a:path>
            </a:pathLst>
          </a:custGeom>
          <a:blipFill>
            <a:blip r:embed="rId4"/>
            <a:stretch>
              <a:fillRect/>
            </a:stretch>
          </a:blipFill>
        </p:spPr>
        <p:txBody>
          <a:bodyPr/>
          <a:lstStyle/>
          <a:p>
            <a:endParaRPr lang="en-US" sz="1200"/>
          </a:p>
        </p:txBody>
      </p:sp>
      <p:sp>
        <p:nvSpPr>
          <p:cNvPr id="4" name="Freeform 4"/>
          <p:cNvSpPr/>
          <p:nvPr/>
        </p:nvSpPr>
        <p:spPr>
          <a:xfrm>
            <a:off x="10554591" y="549500"/>
            <a:ext cx="1447967" cy="509918"/>
          </a:xfrm>
          <a:custGeom>
            <a:avLst/>
            <a:gdLst/>
            <a:ahLst/>
            <a:cxnLst/>
            <a:rect l="l" t="t" r="r" b="b"/>
            <a:pathLst>
              <a:path w="2171951" h="764877">
                <a:moveTo>
                  <a:pt x="0" y="0"/>
                </a:moveTo>
                <a:lnTo>
                  <a:pt x="2171952" y="0"/>
                </a:lnTo>
                <a:lnTo>
                  <a:pt x="2171952" y="764877"/>
                </a:lnTo>
                <a:lnTo>
                  <a:pt x="0" y="764877"/>
                </a:lnTo>
                <a:lnTo>
                  <a:pt x="0" y="0"/>
                </a:lnTo>
                <a:close/>
              </a:path>
            </a:pathLst>
          </a:custGeom>
          <a:blipFill>
            <a:blip r:embed="rId5"/>
            <a:stretch>
              <a:fillRect/>
            </a:stretch>
          </a:blipFill>
        </p:spPr>
        <p:txBody>
          <a:bodyPr/>
          <a:lstStyle/>
          <a:p>
            <a:endParaRPr lang="en-US" sz="1200"/>
          </a:p>
        </p:txBody>
      </p:sp>
      <p:sp>
        <p:nvSpPr>
          <p:cNvPr id="5" name="AutoShape 5"/>
          <p:cNvSpPr/>
          <p:nvPr/>
        </p:nvSpPr>
        <p:spPr>
          <a:xfrm>
            <a:off x="10491588" y="600627"/>
            <a:ext cx="0" cy="389219"/>
          </a:xfrm>
          <a:prstGeom prst="line">
            <a:avLst/>
          </a:prstGeom>
          <a:ln w="9525" cap="flat">
            <a:solidFill>
              <a:srgbClr val="00B0CA"/>
            </a:solidFill>
            <a:prstDash val="solid"/>
            <a:headEnd type="none" w="sm" len="sm"/>
            <a:tailEnd type="none" w="sm" len="sm"/>
          </a:ln>
        </p:spPr>
        <p:txBody>
          <a:bodyPr/>
          <a:lstStyle/>
          <a:p>
            <a:endParaRPr lang="en-US" sz="1200"/>
          </a:p>
        </p:txBody>
      </p:sp>
      <p:sp>
        <p:nvSpPr>
          <p:cNvPr id="6" name="Freeform 6"/>
          <p:cNvSpPr/>
          <p:nvPr/>
        </p:nvSpPr>
        <p:spPr>
          <a:xfrm>
            <a:off x="444798" y="210627"/>
            <a:ext cx="1580745" cy="1129899"/>
          </a:xfrm>
          <a:custGeom>
            <a:avLst/>
            <a:gdLst/>
            <a:ahLst/>
            <a:cxnLst/>
            <a:rect l="l" t="t" r="r" b="b"/>
            <a:pathLst>
              <a:path w="2371118" h="1694849">
                <a:moveTo>
                  <a:pt x="0" y="0"/>
                </a:moveTo>
                <a:lnTo>
                  <a:pt x="2371119" y="0"/>
                </a:lnTo>
                <a:lnTo>
                  <a:pt x="2371119" y="1694849"/>
                </a:lnTo>
                <a:lnTo>
                  <a:pt x="0" y="1694849"/>
                </a:lnTo>
                <a:lnTo>
                  <a:pt x="0" y="0"/>
                </a:lnTo>
                <a:close/>
              </a:path>
            </a:pathLst>
          </a:custGeom>
          <a:blipFill>
            <a:blip r:embed="rId6"/>
            <a:stretch>
              <a:fillRect/>
            </a:stretch>
          </a:blipFill>
        </p:spPr>
        <p:txBody>
          <a:bodyPr/>
          <a:lstStyle/>
          <a:p>
            <a:endParaRPr lang="en-US" sz="1200"/>
          </a:p>
        </p:txBody>
      </p:sp>
      <p:sp>
        <p:nvSpPr>
          <p:cNvPr id="7" name="Espace réservé du contenu 2">
            <a:extLst>
              <a:ext uri="{FF2B5EF4-FFF2-40B4-BE49-F238E27FC236}">
                <a16:creationId xmlns:a16="http://schemas.microsoft.com/office/drawing/2014/main" id="{D025C10B-555B-53F9-ACFA-673362EC285B}"/>
              </a:ext>
            </a:extLst>
          </p:cNvPr>
          <p:cNvSpPr txBox="1">
            <a:spLocks/>
          </p:cNvSpPr>
          <p:nvPr/>
        </p:nvSpPr>
        <p:spPr>
          <a:xfrm>
            <a:off x="1210361" y="2349284"/>
            <a:ext cx="10185398" cy="3947645"/>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099" dirty="0">
                <a:solidFill>
                  <a:srgbClr val="0046AD"/>
                </a:solidFill>
                <a:latin typeface="Calibri 1"/>
              </a:rPr>
              <a:t>Decade Collaborative </a:t>
            </a:r>
            <a:r>
              <a:rPr lang="en-US" sz="3099" dirty="0" err="1">
                <a:solidFill>
                  <a:srgbClr val="0046AD"/>
                </a:solidFill>
                <a:latin typeface="Calibri 1"/>
              </a:rPr>
              <a:t>Centres</a:t>
            </a:r>
            <a:r>
              <a:rPr lang="en-US" sz="3099" dirty="0">
                <a:solidFill>
                  <a:srgbClr val="0046AD"/>
                </a:solidFill>
                <a:latin typeface="Calibri 1"/>
              </a:rPr>
              <a:t> play a coordination and catalysis role for Decade Actions at the regional or thematic level by providing support for: </a:t>
            </a:r>
          </a:p>
          <a:p>
            <a:r>
              <a:rPr lang="en-US" sz="3099" dirty="0">
                <a:solidFill>
                  <a:srgbClr val="0046AD"/>
                </a:solidFill>
                <a:latin typeface="Calibri 1"/>
              </a:rPr>
              <a:t>Scientific coordination and planning; </a:t>
            </a:r>
          </a:p>
          <a:p>
            <a:r>
              <a:rPr lang="en-US" sz="3099" dirty="0">
                <a:solidFill>
                  <a:srgbClr val="0046AD"/>
                </a:solidFill>
                <a:latin typeface="Calibri 1"/>
              </a:rPr>
              <a:t>The identification of collaboration opportunities;</a:t>
            </a:r>
          </a:p>
          <a:p>
            <a:r>
              <a:rPr lang="en-US" sz="3099" dirty="0">
                <a:solidFill>
                  <a:srgbClr val="0046AD"/>
                </a:solidFill>
                <a:latin typeface="Calibri 1"/>
              </a:rPr>
              <a:t>Awareness raising and stakeholder engagement;</a:t>
            </a:r>
          </a:p>
          <a:p>
            <a:r>
              <a:rPr lang="en-US" sz="3099" dirty="0">
                <a:solidFill>
                  <a:srgbClr val="0046AD"/>
                </a:solidFill>
                <a:latin typeface="Calibri 1"/>
              </a:rPr>
              <a:t>Technical and scientific capacities</a:t>
            </a:r>
          </a:p>
          <a:p>
            <a:endParaRPr lang="en-US" sz="2133" dirty="0"/>
          </a:p>
        </p:txBody>
      </p:sp>
    </p:spTree>
    <p:extLst>
      <p:ext uri="{BB962C8B-B14F-4D97-AF65-F5344CB8AC3E}">
        <p14:creationId xmlns:p14="http://schemas.microsoft.com/office/powerpoint/2010/main" val="4084170076"/>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TotalTime>
  <Words>807</Words>
  <Application>Microsoft Macintosh PowerPoint</Application>
  <PresentationFormat>Grand écran</PresentationFormat>
  <Paragraphs>84</Paragraphs>
  <Slides>23</Slides>
  <Notes>5</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23</vt:i4>
      </vt:variant>
    </vt:vector>
  </HeadingPairs>
  <TitlesOfParts>
    <vt:vector size="34" baseType="lpstr">
      <vt:lpstr>Arial</vt:lpstr>
      <vt:lpstr>Calibri</vt:lpstr>
      <vt:lpstr>Calibri 1</vt:lpstr>
      <vt:lpstr>Calibri 2</vt:lpstr>
      <vt:lpstr>Calibri Light</vt:lpstr>
      <vt:lpstr>Gill Sans MT</vt:lpstr>
      <vt:lpstr>Helvetica</vt:lpstr>
      <vt:lpstr>Roboto</vt:lpstr>
      <vt:lpstr>Symbol</vt:lpstr>
      <vt:lpstr>Times New Roman</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Thank you</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Jerome Aucan</dc:creator>
  <cp:lastModifiedBy>Jerome Aucan</cp:lastModifiedBy>
  <cp:revision>2</cp:revision>
  <dcterms:created xsi:type="dcterms:W3CDTF">2024-01-25T02:36:14Z</dcterms:created>
  <dcterms:modified xsi:type="dcterms:W3CDTF">2024-01-25T09:42:04Z</dcterms:modified>
</cp:coreProperties>
</file>