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0"/>
  </p:notesMasterIdLst>
  <p:sldIdLst>
    <p:sldId id="256" r:id="rId3"/>
    <p:sldId id="1081" r:id="rId4"/>
    <p:sldId id="1080" r:id="rId5"/>
    <p:sldId id="267" r:id="rId6"/>
    <p:sldId id="277" r:id="rId7"/>
    <p:sldId id="1082" r:id="rId8"/>
    <p:sldId id="283" r:id="rId9"/>
    <p:sldId id="405" r:id="rId10"/>
    <p:sldId id="271" r:id="rId11"/>
    <p:sldId id="1076" r:id="rId12"/>
    <p:sldId id="1074" r:id="rId13"/>
    <p:sldId id="261" r:id="rId14"/>
    <p:sldId id="1077" r:id="rId15"/>
    <p:sldId id="260" r:id="rId16"/>
    <p:sldId id="258" r:id="rId17"/>
    <p:sldId id="1079" r:id="rId18"/>
    <p:sldId id="10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1" d="100"/>
          <a:sy n="61" d="100"/>
        </p:scale>
        <p:origin x="21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B2B76D-2494-4749-BE89-00617D1CF89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AU"/>
        </a:p>
      </dgm:t>
    </dgm:pt>
    <dgm:pt modelId="{5DD91DF5-A319-4B86-8F85-BC3D8EA9A7E2}">
      <dgm:prSet phldrT="[Text]"/>
      <dgm:spPr/>
      <dgm:t>
        <a:bodyPr/>
        <a:lstStyle/>
        <a:p>
          <a:pPr>
            <a:buFont typeface="Arial" panose="020B0604020202020204" pitchFamily="34" charset="0"/>
            <a:buChar char="•"/>
          </a:pPr>
          <a:r>
            <a:rPr lang="en-AU"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Pacific Islands are highly vulnerable </a:t>
          </a:r>
          <a:r>
            <a:rPr lang="en-AU" dirty="0">
              <a:effectLst/>
              <a:latin typeface="Calibri" panose="020F0502020204030204" pitchFamily="34" charset="0"/>
              <a:ea typeface="Calibri" panose="020F0502020204030204" pitchFamily="34" charset="0"/>
              <a:cs typeface="Times New Roman" panose="02020603050405020304" pitchFamily="18" charset="0"/>
            </a:rPr>
            <a:t>to extreme weather, hydrological and ocean events</a:t>
          </a:r>
          <a:endParaRPr lang="en-AU" dirty="0"/>
        </a:p>
      </dgm:t>
    </dgm:pt>
    <dgm:pt modelId="{3CD1431F-1D9A-4BC4-92AA-AA1D9A8CC029}" type="parTrans" cxnId="{4D608CA6-7040-4B3E-A162-6B91858C1002}">
      <dgm:prSet/>
      <dgm:spPr/>
      <dgm:t>
        <a:bodyPr/>
        <a:lstStyle/>
        <a:p>
          <a:endParaRPr lang="en-AU"/>
        </a:p>
      </dgm:t>
    </dgm:pt>
    <dgm:pt modelId="{A75F00D7-E0F7-46BF-B1AD-6748E19CDA82}" type="sibTrans" cxnId="{4D608CA6-7040-4B3E-A162-6B91858C1002}">
      <dgm:prSet/>
      <dgm:spPr/>
      <dgm:t>
        <a:bodyPr/>
        <a:lstStyle/>
        <a:p>
          <a:endParaRPr lang="en-AU"/>
        </a:p>
      </dgm:t>
    </dgm:pt>
    <dgm:pt modelId="{4B883A4C-65F9-4424-9AC6-12C5F984D89A}">
      <dgm:prSet phldrT="[Text]"/>
      <dgm:spPr/>
      <dgm:t>
        <a:bodyPr/>
        <a:lstStyle/>
        <a:p>
          <a:pPr>
            <a:buFont typeface="Arial" panose="020B0604020202020204" pitchFamily="34" charset="0"/>
            <a:buChar char="•"/>
          </a:pPr>
          <a:r>
            <a:rPr lang="en-AU" b="1" dirty="0">
              <a:solidFill>
                <a:srgbClr val="FFFF00"/>
              </a:solidFill>
              <a:effectLst/>
              <a:ea typeface="Calibri" panose="020F0502020204030204" pitchFamily="34" charset="0"/>
              <a:cs typeface="Times New Roman" panose="02020603050405020304" pitchFamily="18" charset="0"/>
            </a:rPr>
            <a:t>Economic losses </a:t>
          </a:r>
          <a:r>
            <a:rPr lang="en-AU" dirty="0">
              <a:effectLst/>
              <a:ea typeface="Calibri" panose="020F0502020204030204" pitchFamily="34" charset="0"/>
              <a:cs typeface="Times New Roman" panose="02020603050405020304" pitchFamily="18" charset="0"/>
            </a:rPr>
            <a:t>from cyclones and flooding in the South Pacific region in 2020 were around $1 billion with at least 71 lives lost. Annual average losses are around $500M</a:t>
          </a:r>
          <a:endParaRPr lang="en-AU" dirty="0"/>
        </a:p>
      </dgm:t>
    </dgm:pt>
    <dgm:pt modelId="{FC5486C5-6CD1-43F8-87DF-BB12E86562F1}" type="parTrans" cxnId="{F3F68C75-625B-4A24-8AA2-BE8CFF19E15C}">
      <dgm:prSet/>
      <dgm:spPr/>
      <dgm:t>
        <a:bodyPr/>
        <a:lstStyle/>
        <a:p>
          <a:endParaRPr lang="en-AU"/>
        </a:p>
      </dgm:t>
    </dgm:pt>
    <dgm:pt modelId="{33607F97-5819-415D-8FF6-D40D8E4AC502}" type="sibTrans" cxnId="{F3F68C75-625B-4A24-8AA2-BE8CFF19E15C}">
      <dgm:prSet/>
      <dgm:spPr/>
      <dgm:t>
        <a:bodyPr/>
        <a:lstStyle/>
        <a:p>
          <a:endParaRPr lang="en-AU"/>
        </a:p>
      </dgm:t>
    </dgm:pt>
    <dgm:pt modelId="{168AC477-8B9F-458D-ACEF-E45EAAA910CA}">
      <dgm:prSet phldrT="[Text]"/>
      <dgm:spPr/>
      <dgm:t>
        <a:bodyPr/>
        <a:lstStyle/>
        <a:p>
          <a:pPr>
            <a:buFont typeface="Arial" panose="020B0604020202020204" pitchFamily="34" charset="0"/>
            <a:buChar char="•"/>
          </a:pPr>
          <a:r>
            <a:rPr lang="en-AU" b="1" dirty="0">
              <a:solidFill>
                <a:srgbClr val="FFFF00"/>
              </a:solidFill>
              <a:ea typeface="Calibri" panose="020F0502020204030204" pitchFamily="34" charset="0"/>
              <a:cs typeface="Times New Roman" panose="02020603050405020304" pitchFamily="18" charset="0"/>
            </a:rPr>
            <a:t>Climate change </a:t>
          </a:r>
          <a:r>
            <a:rPr lang="en-AU" dirty="0">
              <a:ea typeface="Calibri" panose="020F0502020204030204" pitchFamily="34" charset="0"/>
              <a:cs typeface="Times New Roman" panose="02020603050405020304" pitchFamily="18" charset="0"/>
            </a:rPr>
            <a:t>will exacerbate extreme events</a:t>
          </a:r>
          <a:endParaRPr lang="en-AU" dirty="0"/>
        </a:p>
      </dgm:t>
    </dgm:pt>
    <dgm:pt modelId="{5C39FD68-93F6-42AA-A80D-0A6BE0A7DA52}" type="parTrans" cxnId="{0D16A4FE-CD64-46EA-B541-830C3F262FF3}">
      <dgm:prSet/>
      <dgm:spPr/>
      <dgm:t>
        <a:bodyPr/>
        <a:lstStyle/>
        <a:p>
          <a:endParaRPr lang="en-AU"/>
        </a:p>
      </dgm:t>
    </dgm:pt>
    <dgm:pt modelId="{48576AE4-97AD-4FBB-BEFC-FEB116DBD4C5}" type="sibTrans" cxnId="{0D16A4FE-CD64-46EA-B541-830C3F262FF3}">
      <dgm:prSet/>
      <dgm:spPr/>
      <dgm:t>
        <a:bodyPr/>
        <a:lstStyle/>
        <a:p>
          <a:endParaRPr lang="en-AU"/>
        </a:p>
      </dgm:t>
    </dgm:pt>
    <dgm:pt modelId="{9D9F29F3-DFF5-49C6-8E7C-CE231CB950FB}">
      <dgm:prSet phldrT="[Text]"/>
      <dgm:spPr/>
      <dgm:t>
        <a:bodyPr/>
        <a:lstStyle/>
        <a:p>
          <a:pPr>
            <a:buFont typeface="Arial" panose="020B0604020202020204" pitchFamily="34" charset="0"/>
            <a:buChar char="•"/>
          </a:pPr>
          <a:r>
            <a:rPr lang="en-AU" b="1" dirty="0">
              <a:solidFill>
                <a:srgbClr val="FFFF00"/>
              </a:solidFill>
              <a:ea typeface="Calibri" panose="020F0502020204030204" pitchFamily="34" charset="0"/>
              <a:cs typeface="Times New Roman" panose="02020603050405020304" pitchFamily="18" charset="0"/>
            </a:rPr>
            <a:t>Meteorological and Hydrological services in the region face some critical gaps </a:t>
          </a:r>
          <a:r>
            <a:rPr lang="en-AU" dirty="0">
              <a:ea typeface="Calibri" panose="020F0502020204030204" pitchFamily="34" charset="0"/>
              <a:cs typeface="Times New Roman" panose="02020603050405020304" pitchFamily="18" charset="0"/>
            </a:rPr>
            <a:t>in governance, observation networks, forecasting, delivering impact-based messages to communities, capacity and training</a:t>
          </a:r>
          <a:endParaRPr lang="en-AU" dirty="0"/>
        </a:p>
      </dgm:t>
    </dgm:pt>
    <dgm:pt modelId="{49B96CE9-C012-4197-BFB6-1815A47435EB}" type="parTrans" cxnId="{DDF46A3E-6C0A-4F45-8A1C-0A29FE4A3ECD}">
      <dgm:prSet/>
      <dgm:spPr/>
      <dgm:t>
        <a:bodyPr/>
        <a:lstStyle/>
        <a:p>
          <a:endParaRPr lang="en-AU"/>
        </a:p>
      </dgm:t>
    </dgm:pt>
    <dgm:pt modelId="{944F1748-5651-4C7F-B7E4-1428F59CC1CA}" type="sibTrans" cxnId="{DDF46A3E-6C0A-4F45-8A1C-0A29FE4A3ECD}">
      <dgm:prSet/>
      <dgm:spPr/>
      <dgm:t>
        <a:bodyPr/>
        <a:lstStyle/>
        <a:p>
          <a:endParaRPr lang="en-AU"/>
        </a:p>
      </dgm:t>
    </dgm:pt>
    <dgm:pt modelId="{CFFEB660-9AC7-475F-AEBA-A6EA81D6B71A}">
      <dgm:prSet phldrT="[Text]"/>
      <dgm:spPr/>
      <dgm:t>
        <a:bodyPr/>
        <a:lstStyle/>
        <a:p>
          <a:pPr>
            <a:buFont typeface="Arial" panose="020B0604020202020204" pitchFamily="34" charset="0"/>
            <a:buChar char="•"/>
          </a:pPr>
          <a:r>
            <a:rPr lang="en-AU" b="1" dirty="0">
              <a:solidFill>
                <a:srgbClr val="FFFF00"/>
              </a:solidFill>
              <a:effectLst/>
              <a:ea typeface="Calibri" panose="020F0502020204030204" pitchFamily="34" charset="0"/>
              <a:cs typeface="Times New Roman" panose="02020603050405020304" pitchFamily="18" charset="0"/>
            </a:rPr>
            <a:t>Long Term Coordination </a:t>
          </a:r>
          <a:r>
            <a:rPr lang="en-AU" dirty="0">
              <a:effectLst/>
              <a:ea typeface="Calibri" panose="020F0502020204030204" pitchFamily="34" charset="0"/>
              <a:cs typeface="Times New Roman" panose="02020603050405020304" pitchFamily="18" charset="0"/>
            </a:rPr>
            <a:t>-Many programs ongoing in the Pacific, especially in relation to climate (e.g. </a:t>
          </a:r>
          <a:r>
            <a:rPr lang="en-AU" dirty="0" err="1">
              <a:effectLst/>
              <a:ea typeface="Calibri" panose="020F0502020204030204" pitchFamily="34" charset="0"/>
              <a:cs typeface="Times New Roman" panose="02020603050405020304" pitchFamily="18" charset="0"/>
            </a:rPr>
            <a:t>COSSPac</a:t>
          </a:r>
          <a:r>
            <a:rPr lang="en-AU" dirty="0">
              <a:effectLst/>
              <a:ea typeface="Calibri" panose="020F0502020204030204" pitchFamily="34" charset="0"/>
              <a:cs typeface="Times New Roman" panose="02020603050405020304" pitchFamily="18" charset="0"/>
            </a:rPr>
            <a:t>, PREP, GCF, RESPAC), but a regional, long-term approach to building NMHS capacity in extreme events is needed.</a:t>
          </a:r>
          <a:endParaRPr lang="en-AU" dirty="0"/>
        </a:p>
      </dgm:t>
    </dgm:pt>
    <dgm:pt modelId="{B2C600A0-9628-424C-A3A4-6CB2094C4D81}" type="parTrans" cxnId="{B369FD6E-DDE7-40F2-8B0A-1B24D2B99D75}">
      <dgm:prSet/>
      <dgm:spPr/>
      <dgm:t>
        <a:bodyPr/>
        <a:lstStyle/>
        <a:p>
          <a:endParaRPr lang="en-AU"/>
        </a:p>
      </dgm:t>
    </dgm:pt>
    <dgm:pt modelId="{3AD1925E-CD14-4571-9BA9-8DADF39CB8B4}" type="sibTrans" cxnId="{B369FD6E-DDE7-40F2-8B0A-1B24D2B99D75}">
      <dgm:prSet/>
      <dgm:spPr/>
      <dgm:t>
        <a:bodyPr/>
        <a:lstStyle/>
        <a:p>
          <a:endParaRPr lang="en-AU"/>
        </a:p>
      </dgm:t>
    </dgm:pt>
    <dgm:pt modelId="{544642C1-15DD-4BFC-B12C-71127395C6B7}">
      <dgm:prSet phldrT="[Text]"/>
      <dgm:spPr/>
      <dgm:t>
        <a:bodyPr/>
        <a:lstStyle/>
        <a:p>
          <a:pPr>
            <a:buFont typeface="Arial" panose="020B0604020202020204" pitchFamily="34" charset="0"/>
            <a:buChar char="•"/>
          </a:pPr>
          <a:r>
            <a:rPr lang="en-AU" b="1" dirty="0">
              <a:solidFill>
                <a:srgbClr val="FFFF00"/>
              </a:solidFill>
              <a:ea typeface="Calibri" panose="020F0502020204030204" pitchFamily="34" charset="0"/>
              <a:cs typeface="Times New Roman" panose="02020603050405020304" pitchFamily="18" charset="0"/>
            </a:rPr>
            <a:t>Too many projects implemented in silos </a:t>
          </a:r>
          <a:r>
            <a:rPr lang="en-US" dirty="0">
              <a:ea typeface="ＭＳ Ｐゴシック"/>
            </a:rPr>
            <a:t>– resulting in fragmented implementation and overburdening NMHSs</a:t>
          </a:r>
          <a:endParaRPr lang="en-AU" dirty="0"/>
        </a:p>
      </dgm:t>
    </dgm:pt>
    <dgm:pt modelId="{3170AE79-BEF6-4B5E-9D7B-B720EBFBCFB8}" type="parTrans" cxnId="{3B77D06D-3222-43AE-A7C6-63E3EA7A0981}">
      <dgm:prSet/>
      <dgm:spPr/>
      <dgm:t>
        <a:bodyPr/>
        <a:lstStyle/>
        <a:p>
          <a:endParaRPr lang="en-AU"/>
        </a:p>
      </dgm:t>
    </dgm:pt>
    <dgm:pt modelId="{0BB2A66C-7283-4B44-9656-A00AB5A9DE33}" type="sibTrans" cxnId="{3B77D06D-3222-43AE-A7C6-63E3EA7A0981}">
      <dgm:prSet/>
      <dgm:spPr/>
      <dgm:t>
        <a:bodyPr/>
        <a:lstStyle/>
        <a:p>
          <a:endParaRPr lang="en-AU"/>
        </a:p>
      </dgm:t>
    </dgm:pt>
    <dgm:pt modelId="{E527C586-25C6-49B2-90ED-F54AC701AC32}" type="pres">
      <dgm:prSet presAssocID="{4EB2B76D-2494-4749-BE89-00617D1CF893}" presName="Name0" presStyleCnt="0">
        <dgm:presLayoutVars>
          <dgm:chMax val="7"/>
          <dgm:chPref val="7"/>
          <dgm:dir/>
        </dgm:presLayoutVars>
      </dgm:prSet>
      <dgm:spPr/>
    </dgm:pt>
    <dgm:pt modelId="{DB0F10B1-0FE6-459C-98E4-600BF6517723}" type="pres">
      <dgm:prSet presAssocID="{4EB2B76D-2494-4749-BE89-00617D1CF893}" presName="Name1" presStyleCnt="0"/>
      <dgm:spPr/>
    </dgm:pt>
    <dgm:pt modelId="{DAC15831-BB4A-4053-B032-48AA5037722F}" type="pres">
      <dgm:prSet presAssocID="{4EB2B76D-2494-4749-BE89-00617D1CF893}" presName="cycle" presStyleCnt="0"/>
      <dgm:spPr/>
    </dgm:pt>
    <dgm:pt modelId="{5D2DFE25-70CD-409C-9BBC-5BE92731F2C6}" type="pres">
      <dgm:prSet presAssocID="{4EB2B76D-2494-4749-BE89-00617D1CF893}" presName="srcNode" presStyleLbl="node1" presStyleIdx="0" presStyleCnt="6"/>
      <dgm:spPr/>
    </dgm:pt>
    <dgm:pt modelId="{32117800-FD7E-49C5-8EED-16E738742E9B}" type="pres">
      <dgm:prSet presAssocID="{4EB2B76D-2494-4749-BE89-00617D1CF893}" presName="conn" presStyleLbl="parChTrans1D2" presStyleIdx="0" presStyleCnt="1"/>
      <dgm:spPr/>
    </dgm:pt>
    <dgm:pt modelId="{B3CD5CB8-B41B-4A77-976A-1F216FFB1B8D}" type="pres">
      <dgm:prSet presAssocID="{4EB2B76D-2494-4749-BE89-00617D1CF893}" presName="extraNode" presStyleLbl="node1" presStyleIdx="0" presStyleCnt="6"/>
      <dgm:spPr/>
    </dgm:pt>
    <dgm:pt modelId="{FA2FD3EC-C75A-4392-9F43-47A8302AB47C}" type="pres">
      <dgm:prSet presAssocID="{4EB2B76D-2494-4749-BE89-00617D1CF893}" presName="dstNode" presStyleLbl="node1" presStyleIdx="0" presStyleCnt="6"/>
      <dgm:spPr/>
    </dgm:pt>
    <dgm:pt modelId="{D8FA8AA3-9938-4D27-8283-006ADA3F83D2}" type="pres">
      <dgm:prSet presAssocID="{5DD91DF5-A319-4B86-8F85-BC3D8EA9A7E2}" presName="text_1" presStyleLbl="node1" presStyleIdx="0" presStyleCnt="6">
        <dgm:presLayoutVars>
          <dgm:bulletEnabled val="1"/>
        </dgm:presLayoutVars>
      </dgm:prSet>
      <dgm:spPr/>
    </dgm:pt>
    <dgm:pt modelId="{6C3579AF-6B02-4BC7-B998-669BC7C75325}" type="pres">
      <dgm:prSet presAssocID="{5DD91DF5-A319-4B86-8F85-BC3D8EA9A7E2}" presName="accent_1" presStyleCnt="0"/>
      <dgm:spPr/>
    </dgm:pt>
    <dgm:pt modelId="{DB2CD484-16E8-46B3-904C-A6A6C5D08565}" type="pres">
      <dgm:prSet presAssocID="{5DD91DF5-A319-4B86-8F85-BC3D8EA9A7E2}" presName="accentRepeatNode" presStyleLbl="solidFgAcc1" presStyleIdx="0" presStyleCnt="6"/>
      <dgm:spPr/>
    </dgm:pt>
    <dgm:pt modelId="{8627A38C-155E-460F-8184-094A20757E07}" type="pres">
      <dgm:prSet presAssocID="{4B883A4C-65F9-4424-9AC6-12C5F984D89A}" presName="text_2" presStyleLbl="node1" presStyleIdx="1" presStyleCnt="6">
        <dgm:presLayoutVars>
          <dgm:bulletEnabled val="1"/>
        </dgm:presLayoutVars>
      </dgm:prSet>
      <dgm:spPr/>
    </dgm:pt>
    <dgm:pt modelId="{117EB11F-669F-46DD-84BC-7C8565446DC1}" type="pres">
      <dgm:prSet presAssocID="{4B883A4C-65F9-4424-9AC6-12C5F984D89A}" presName="accent_2" presStyleCnt="0"/>
      <dgm:spPr/>
    </dgm:pt>
    <dgm:pt modelId="{3765EDF6-5FEC-405C-9EFC-FE60D6810CD5}" type="pres">
      <dgm:prSet presAssocID="{4B883A4C-65F9-4424-9AC6-12C5F984D89A}" presName="accentRepeatNode" presStyleLbl="solidFgAcc1" presStyleIdx="1" presStyleCnt="6"/>
      <dgm:spPr/>
    </dgm:pt>
    <dgm:pt modelId="{8D7B4B85-93FD-4EC2-8B9E-714FB0483AAF}" type="pres">
      <dgm:prSet presAssocID="{168AC477-8B9F-458D-ACEF-E45EAAA910CA}" presName="text_3" presStyleLbl="node1" presStyleIdx="2" presStyleCnt="6">
        <dgm:presLayoutVars>
          <dgm:bulletEnabled val="1"/>
        </dgm:presLayoutVars>
      </dgm:prSet>
      <dgm:spPr/>
    </dgm:pt>
    <dgm:pt modelId="{7A423BE9-BD4A-48CD-B34C-A42206891A35}" type="pres">
      <dgm:prSet presAssocID="{168AC477-8B9F-458D-ACEF-E45EAAA910CA}" presName="accent_3" presStyleCnt="0"/>
      <dgm:spPr/>
    </dgm:pt>
    <dgm:pt modelId="{0CB285FE-8A45-403D-8AE7-E0DF6C9F481D}" type="pres">
      <dgm:prSet presAssocID="{168AC477-8B9F-458D-ACEF-E45EAAA910CA}" presName="accentRepeatNode" presStyleLbl="solidFgAcc1" presStyleIdx="2" presStyleCnt="6"/>
      <dgm:spPr/>
    </dgm:pt>
    <dgm:pt modelId="{C190F32B-5E17-4773-A815-6D85EC1F5218}" type="pres">
      <dgm:prSet presAssocID="{9D9F29F3-DFF5-49C6-8E7C-CE231CB950FB}" presName="text_4" presStyleLbl="node1" presStyleIdx="3" presStyleCnt="6">
        <dgm:presLayoutVars>
          <dgm:bulletEnabled val="1"/>
        </dgm:presLayoutVars>
      </dgm:prSet>
      <dgm:spPr/>
    </dgm:pt>
    <dgm:pt modelId="{A2769781-FBB1-493D-9145-A227BFFC6E2B}" type="pres">
      <dgm:prSet presAssocID="{9D9F29F3-DFF5-49C6-8E7C-CE231CB950FB}" presName="accent_4" presStyleCnt="0"/>
      <dgm:spPr/>
    </dgm:pt>
    <dgm:pt modelId="{117450FA-5E30-42B1-8219-CA110FDE3997}" type="pres">
      <dgm:prSet presAssocID="{9D9F29F3-DFF5-49C6-8E7C-CE231CB950FB}" presName="accentRepeatNode" presStyleLbl="solidFgAcc1" presStyleIdx="3" presStyleCnt="6"/>
      <dgm:spPr/>
    </dgm:pt>
    <dgm:pt modelId="{4476897F-703E-4F11-B03A-63B46D2C0003}" type="pres">
      <dgm:prSet presAssocID="{CFFEB660-9AC7-475F-AEBA-A6EA81D6B71A}" presName="text_5" presStyleLbl="node1" presStyleIdx="4" presStyleCnt="6">
        <dgm:presLayoutVars>
          <dgm:bulletEnabled val="1"/>
        </dgm:presLayoutVars>
      </dgm:prSet>
      <dgm:spPr/>
    </dgm:pt>
    <dgm:pt modelId="{B63CC5C3-39BB-4422-BC2F-2037E22F282F}" type="pres">
      <dgm:prSet presAssocID="{CFFEB660-9AC7-475F-AEBA-A6EA81D6B71A}" presName="accent_5" presStyleCnt="0"/>
      <dgm:spPr/>
    </dgm:pt>
    <dgm:pt modelId="{605DE78C-C104-495D-9C81-A727EFFAB85B}" type="pres">
      <dgm:prSet presAssocID="{CFFEB660-9AC7-475F-AEBA-A6EA81D6B71A}" presName="accentRepeatNode" presStyleLbl="solidFgAcc1" presStyleIdx="4" presStyleCnt="6"/>
      <dgm:spPr/>
    </dgm:pt>
    <dgm:pt modelId="{B3DC6261-DF06-4FD6-AD3B-6ADE8F6A685F}" type="pres">
      <dgm:prSet presAssocID="{544642C1-15DD-4BFC-B12C-71127395C6B7}" presName="text_6" presStyleLbl="node1" presStyleIdx="5" presStyleCnt="6">
        <dgm:presLayoutVars>
          <dgm:bulletEnabled val="1"/>
        </dgm:presLayoutVars>
      </dgm:prSet>
      <dgm:spPr/>
    </dgm:pt>
    <dgm:pt modelId="{120F5146-2964-477B-B1B4-F5A525E8DFF1}" type="pres">
      <dgm:prSet presAssocID="{544642C1-15DD-4BFC-B12C-71127395C6B7}" presName="accent_6" presStyleCnt="0"/>
      <dgm:spPr/>
    </dgm:pt>
    <dgm:pt modelId="{C64141DF-2AE4-4B42-BA9F-C8984B77CDC4}" type="pres">
      <dgm:prSet presAssocID="{544642C1-15DD-4BFC-B12C-71127395C6B7}" presName="accentRepeatNode" presStyleLbl="solidFgAcc1" presStyleIdx="5" presStyleCnt="6"/>
      <dgm:spPr/>
    </dgm:pt>
  </dgm:ptLst>
  <dgm:cxnLst>
    <dgm:cxn modelId="{86E4D031-D7C0-4F2F-8F76-1BF447C2D42A}" type="presOf" srcId="{9D9F29F3-DFF5-49C6-8E7C-CE231CB950FB}" destId="{C190F32B-5E17-4773-A815-6D85EC1F5218}" srcOrd="0" destOrd="0" presId="urn:microsoft.com/office/officeart/2008/layout/VerticalCurvedList"/>
    <dgm:cxn modelId="{457E3233-22A6-4BA2-B709-4E5B570CE387}" type="presOf" srcId="{CFFEB660-9AC7-475F-AEBA-A6EA81D6B71A}" destId="{4476897F-703E-4F11-B03A-63B46D2C0003}" srcOrd="0" destOrd="0" presId="urn:microsoft.com/office/officeart/2008/layout/VerticalCurvedList"/>
    <dgm:cxn modelId="{DDF46A3E-6C0A-4F45-8A1C-0A29FE4A3ECD}" srcId="{4EB2B76D-2494-4749-BE89-00617D1CF893}" destId="{9D9F29F3-DFF5-49C6-8E7C-CE231CB950FB}" srcOrd="3" destOrd="0" parTransId="{49B96CE9-C012-4197-BFB6-1815A47435EB}" sibTransId="{944F1748-5651-4C7F-B7E4-1428F59CC1CA}"/>
    <dgm:cxn modelId="{C910925F-331F-44D1-BF52-2FE6D36DE6CC}" type="presOf" srcId="{4B883A4C-65F9-4424-9AC6-12C5F984D89A}" destId="{8627A38C-155E-460F-8184-094A20757E07}" srcOrd="0" destOrd="0" presId="urn:microsoft.com/office/officeart/2008/layout/VerticalCurvedList"/>
    <dgm:cxn modelId="{7A5A8360-687B-46CA-8DB7-76718702C30E}" type="presOf" srcId="{168AC477-8B9F-458D-ACEF-E45EAAA910CA}" destId="{8D7B4B85-93FD-4EC2-8B9E-714FB0483AAF}" srcOrd="0" destOrd="0" presId="urn:microsoft.com/office/officeart/2008/layout/VerticalCurvedList"/>
    <dgm:cxn modelId="{3B77D06D-3222-43AE-A7C6-63E3EA7A0981}" srcId="{4EB2B76D-2494-4749-BE89-00617D1CF893}" destId="{544642C1-15DD-4BFC-B12C-71127395C6B7}" srcOrd="5" destOrd="0" parTransId="{3170AE79-BEF6-4B5E-9D7B-B720EBFBCFB8}" sibTransId="{0BB2A66C-7283-4B44-9656-A00AB5A9DE33}"/>
    <dgm:cxn modelId="{B369FD6E-DDE7-40F2-8B0A-1B24D2B99D75}" srcId="{4EB2B76D-2494-4749-BE89-00617D1CF893}" destId="{CFFEB660-9AC7-475F-AEBA-A6EA81D6B71A}" srcOrd="4" destOrd="0" parTransId="{B2C600A0-9628-424C-A3A4-6CB2094C4D81}" sibTransId="{3AD1925E-CD14-4571-9BA9-8DADF39CB8B4}"/>
    <dgm:cxn modelId="{F4A8FF4E-2AE1-4EA2-8E18-471164BC8A14}" type="presOf" srcId="{544642C1-15DD-4BFC-B12C-71127395C6B7}" destId="{B3DC6261-DF06-4FD6-AD3B-6ADE8F6A685F}" srcOrd="0" destOrd="0" presId="urn:microsoft.com/office/officeart/2008/layout/VerticalCurvedList"/>
    <dgm:cxn modelId="{F3F68C75-625B-4A24-8AA2-BE8CFF19E15C}" srcId="{4EB2B76D-2494-4749-BE89-00617D1CF893}" destId="{4B883A4C-65F9-4424-9AC6-12C5F984D89A}" srcOrd="1" destOrd="0" parTransId="{FC5486C5-6CD1-43F8-87DF-BB12E86562F1}" sibTransId="{33607F97-5819-415D-8FF6-D40D8E4AC502}"/>
    <dgm:cxn modelId="{5A8FF677-D312-4E9C-88FE-CABAA8BC03E9}" type="presOf" srcId="{A75F00D7-E0F7-46BF-B1AD-6748E19CDA82}" destId="{32117800-FD7E-49C5-8EED-16E738742E9B}" srcOrd="0" destOrd="0" presId="urn:microsoft.com/office/officeart/2008/layout/VerticalCurvedList"/>
    <dgm:cxn modelId="{9A3A7997-2CE6-4431-A02F-E9E9E802E357}" type="presOf" srcId="{4EB2B76D-2494-4749-BE89-00617D1CF893}" destId="{E527C586-25C6-49B2-90ED-F54AC701AC32}" srcOrd="0" destOrd="0" presId="urn:microsoft.com/office/officeart/2008/layout/VerticalCurvedList"/>
    <dgm:cxn modelId="{4D608CA6-7040-4B3E-A162-6B91858C1002}" srcId="{4EB2B76D-2494-4749-BE89-00617D1CF893}" destId="{5DD91DF5-A319-4B86-8F85-BC3D8EA9A7E2}" srcOrd="0" destOrd="0" parTransId="{3CD1431F-1D9A-4BC4-92AA-AA1D9A8CC029}" sibTransId="{A75F00D7-E0F7-46BF-B1AD-6748E19CDA82}"/>
    <dgm:cxn modelId="{D145ABFC-6A2F-4AFD-B70A-A11E4D430ACE}" type="presOf" srcId="{5DD91DF5-A319-4B86-8F85-BC3D8EA9A7E2}" destId="{D8FA8AA3-9938-4D27-8283-006ADA3F83D2}" srcOrd="0" destOrd="0" presId="urn:microsoft.com/office/officeart/2008/layout/VerticalCurvedList"/>
    <dgm:cxn modelId="{0D16A4FE-CD64-46EA-B541-830C3F262FF3}" srcId="{4EB2B76D-2494-4749-BE89-00617D1CF893}" destId="{168AC477-8B9F-458D-ACEF-E45EAAA910CA}" srcOrd="2" destOrd="0" parTransId="{5C39FD68-93F6-42AA-A80D-0A6BE0A7DA52}" sibTransId="{48576AE4-97AD-4FBB-BEFC-FEB116DBD4C5}"/>
    <dgm:cxn modelId="{2CD87248-A0FD-4E3E-9668-3CB7CEDEE74A}" type="presParOf" srcId="{E527C586-25C6-49B2-90ED-F54AC701AC32}" destId="{DB0F10B1-0FE6-459C-98E4-600BF6517723}" srcOrd="0" destOrd="0" presId="urn:microsoft.com/office/officeart/2008/layout/VerticalCurvedList"/>
    <dgm:cxn modelId="{EBB943DB-EFB1-402E-8C93-6F1C8AB2501A}" type="presParOf" srcId="{DB0F10B1-0FE6-459C-98E4-600BF6517723}" destId="{DAC15831-BB4A-4053-B032-48AA5037722F}" srcOrd="0" destOrd="0" presId="urn:microsoft.com/office/officeart/2008/layout/VerticalCurvedList"/>
    <dgm:cxn modelId="{CB38248F-5335-4807-96D6-E0ECEAB2E80C}" type="presParOf" srcId="{DAC15831-BB4A-4053-B032-48AA5037722F}" destId="{5D2DFE25-70CD-409C-9BBC-5BE92731F2C6}" srcOrd="0" destOrd="0" presId="urn:microsoft.com/office/officeart/2008/layout/VerticalCurvedList"/>
    <dgm:cxn modelId="{249247A3-1D82-48B4-8FBF-8B51BA6450E6}" type="presParOf" srcId="{DAC15831-BB4A-4053-B032-48AA5037722F}" destId="{32117800-FD7E-49C5-8EED-16E738742E9B}" srcOrd="1" destOrd="0" presId="urn:microsoft.com/office/officeart/2008/layout/VerticalCurvedList"/>
    <dgm:cxn modelId="{63F909B0-AAB2-4F9E-ADC9-90DC46E4591A}" type="presParOf" srcId="{DAC15831-BB4A-4053-B032-48AA5037722F}" destId="{B3CD5CB8-B41B-4A77-976A-1F216FFB1B8D}" srcOrd="2" destOrd="0" presId="urn:microsoft.com/office/officeart/2008/layout/VerticalCurvedList"/>
    <dgm:cxn modelId="{A5D76055-B931-40AA-AA10-7898AB7A9E1B}" type="presParOf" srcId="{DAC15831-BB4A-4053-B032-48AA5037722F}" destId="{FA2FD3EC-C75A-4392-9F43-47A8302AB47C}" srcOrd="3" destOrd="0" presId="urn:microsoft.com/office/officeart/2008/layout/VerticalCurvedList"/>
    <dgm:cxn modelId="{9FDDD620-BFC7-47C1-B434-70CD3B6B2D8C}" type="presParOf" srcId="{DB0F10B1-0FE6-459C-98E4-600BF6517723}" destId="{D8FA8AA3-9938-4D27-8283-006ADA3F83D2}" srcOrd="1" destOrd="0" presId="urn:microsoft.com/office/officeart/2008/layout/VerticalCurvedList"/>
    <dgm:cxn modelId="{0FA48B5F-2603-40BE-BE2C-4789857E3916}" type="presParOf" srcId="{DB0F10B1-0FE6-459C-98E4-600BF6517723}" destId="{6C3579AF-6B02-4BC7-B998-669BC7C75325}" srcOrd="2" destOrd="0" presId="urn:microsoft.com/office/officeart/2008/layout/VerticalCurvedList"/>
    <dgm:cxn modelId="{FB5D0FEF-6392-42BD-A54D-35588A960184}" type="presParOf" srcId="{6C3579AF-6B02-4BC7-B998-669BC7C75325}" destId="{DB2CD484-16E8-46B3-904C-A6A6C5D08565}" srcOrd="0" destOrd="0" presId="urn:microsoft.com/office/officeart/2008/layout/VerticalCurvedList"/>
    <dgm:cxn modelId="{59892340-4AE6-47B5-8D80-AE2A22776F94}" type="presParOf" srcId="{DB0F10B1-0FE6-459C-98E4-600BF6517723}" destId="{8627A38C-155E-460F-8184-094A20757E07}" srcOrd="3" destOrd="0" presId="urn:microsoft.com/office/officeart/2008/layout/VerticalCurvedList"/>
    <dgm:cxn modelId="{F6A59B5D-5801-4281-8997-770701165EB9}" type="presParOf" srcId="{DB0F10B1-0FE6-459C-98E4-600BF6517723}" destId="{117EB11F-669F-46DD-84BC-7C8565446DC1}" srcOrd="4" destOrd="0" presId="urn:microsoft.com/office/officeart/2008/layout/VerticalCurvedList"/>
    <dgm:cxn modelId="{449554A1-6935-4DEE-8F6E-72A4993443FF}" type="presParOf" srcId="{117EB11F-669F-46DD-84BC-7C8565446DC1}" destId="{3765EDF6-5FEC-405C-9EFC-FE60D6810CD5}" srcOrd="0" destOrd="0" presId="urn:microsoft.com/office/officeart/2008/layout/VerticalCurvedList"/>
    <dgm:cxn modelId="{7C8CEFA6-758F-4E28-8E07-B541AB9D0FBC}" type="presParOf" srcId="{DB0F10B1-0FE6-459C-98E4-600BF6517723}" destId="{8D7B4B85-93FD-4EC2-8B9E-714FB0483AAF}" srcOrd="5" destOrd="0" presId="urn:microsoft.com/office/officeart/2008/layout/VerticalCurvedList"/>
    <dgm:cxn modelId="{B31FB575-77ED-4CDE-ACD6-4B2CCF95F2FA}" type="presParOf" srcId="{DB0F10B1-0FE6-459C-98E4-600BF6517723}" destId="{7A423BE9-BD4A-48CD-B34C-A42206891A35}" srcOrd="6" destOrd="0" presId="urn:microsoft.com/office/officeart/2008/layout/VerticalCurvedList"/>
    <dgm:cxn modelId="{B86912EC-DE88-4A87-9373-6AB4AD2CB3E7}" type="presParOf" srcId="{7A423BE9-BD4A-48CD-B34C-A42206891A35}" destId="{0CB285FE-8A45-403D-8AE7-E0DF6C9F481D}" srcOrd="0" destOrd="0" presId="urn:microsoft.com/office/officeart/2008/layout/VerticalCurvedList"/>
    <dgm:cxn modelId="{C4C0E07B-A36F-49F9-B00B-46E44149B630}" type="presParOf" srcId="{DB0F10B1-0FE6-459C-98E4-600BF6517723}" destId="{C190F32B-5E17-4773-A815-6D85EC1F5218}" srcOrd="7" destOrd="0" presId="urn:microsoft.com/office/officeart/2008/layout/VerticalCurvedList"/>
    <dgm:cxn modelId="{F566B979-5EDA-4159-AF3B-0F0AFD8F5B84}" type="presParOf" srcId="{DB0F10B1-0FE6-459C-98E4-600BF6517723}" destId="{A2769781-FBB1-493D-9145-A227BFFC6E2B}" srcOrd="8" destOrd="0" presId="urn:microsoft.com/office/officeart/2008/layout/VerticalCurvedList"/>
    <dgm:cxn modelId="{3AEAED2D-13C8-476B-BD6D-0849CE671790}" type="presParOf" srcId="{A2769781-FBB1-493D-9145-A227BFFC6E2B}" destId="{117450FA-5E30-42B1-8219-CA110FDE3997}" srcOrd="0" destOrd="0" presId="urn:microsoft.com/office/officeart/2008/layout/VerticalCurvedList"/>
    <dgm:cxn modelId="{ED20C30F-461F-4B43-B989-7D0542EBDFEF}" type="presParOf" srcId="{DB0F10B1-0FE6-459C-98E4-600BF6517723}" destId="{4476897F-703E-4F11-B03A-63B46D2C0003}" srcOrd="9" destOrd="0" presId="urn:microsoft.com/office/officeart/2008/layout/VerticalCurvedList"/>
    <dgm:cxn modelId="{162FA4ED-8724-4E38-8030-9B35FAD63EB3}" type="presParOf" srcId="{DB0F10B1-0FE6-459C-98E4-600BF6517723}" destId="{B63CC5C3-39BB-4422-BC2F-2037E22F282F}" srcOrd="10" destOrd="0" presId="urn:microsoft.com/office/officeart/2008/layout/VerticalCurvedList"/>
    <dgm:cxn modelId="{54FA8DA0-54C6-4B38-A97E-96419E4C4EA6}" type="presParOf" srcId="{B63CC5C3-39BB-4422-BC2F-2037E22F282F}" destId="{605DE78C-C104-495D-9C81-A727EFFAB85B}" srcOrd="0" destOrd="0" presId="urn:microsoft.com/office/officeart/2008/layout/VerticalCurvedList"/>
    <dgm:cxn modelId="{3BB4002B-1B3F-4D6C-A78F-C3835997C5EF}" type="presParOf" srcId="{DB0F10B1-0FE6-459C-98E4-600BF6517723}" destId="{B3DC6261-DF06-4FD6-AD3B-6ADE8F6A685F}" srcOrd="11" destOrd="0" presId="urn:microsoft.com/office/officeart/2008/layout/VerticalCurvedList"/>
    <dgm:cxn modelId="{F4B37AFA-943C-49A1-8851-40BB54FBB37A}" type="presParOf" srcId="{DB0F10B1-0FE6-459C-98E4-600BF6517723}" destId="{120F5146-2964-477B-B1B4-F5A525E8DFF1}" srcOrd="12" destOrd="0" presId="urn:microsoft.com/office/officeart/2008/layout/VerticalCurvedList"/>
    <dgm:cxn modelId="{DD939718-634D-4964-822B-83D87980B467}" type="presParOf" srcId="{120F5146-2964-477B-B1B4-F5A525E8DFF1}" destId="{C64141DF-2AE4-4B42-BA9F-C8984B77CDC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D9083A-2C5D-4A7C-94C1-CF7D5A9E556C}" type="doc">
      <dgm:prSet loTypeId="urn:microsoft.com/office/officeart/2005/8/layout/vList5" loCatId="list" qsTypeId="urn:microsoft.com/office/officeart/2005/8/quickstyle/simple1" qsCatId="simple" csTypeId="urn:microsoft.com/office/officeart/2005/8/colors/accent1_3" csCatId="accent1" phldr="1"/>
      <dgm:spPr/>
      <dgm:t>
        <a:bodyPr/>
        <a:lstStyle/>
        <a:p>
          <a:endParaRPr lang="en-AU"/>
        </a:p>
      </dgm:t>
    </dgm:pt>
    <dgm:pt modelId="{BA8B1D8B-7222-401E-8E95-28D0E988C1D2}">
      <dgm:prSet phldrT="[Text]"/>
      <dgm:spPr/>
      <dgm:t>
        <a:bodyPr/>
        <a:lstStyle/>
        <a:p>
          <a:r>
            <a:rPr lang="en-US" dirty="0"/>
            <a:t>Governance and leadership</a:t>
          </a:r>
          <a:endParaRPr lang="en-AU" dirty="0"/>
        </a:p>
      </dgm:t>
    </dgm:pt>
    <dgm:pt modelId="{3A20AEE3-7639-4061-8D2C-1960D1E65BCF}" type="parTrans" cxnId="{7A00F258-3445-4DD3-AFB2-A41300F472EB}">
      <dgm:prSet/>
      <dgm:spPr/>
      <dgm:t>
        <a:bodyPr/>
        <a:lstStyle/>
        <a:p>
          <a:endParaRPr lang="en-AU"/>
        </a:p>
      </dgm:t>
    </dgm:pt>
    <dgm:pt modelId="{582A888C-1C65-47E8-879B-51FABD1D6F63}" type="sibTrans" cxnId="{7A00F258-3445-4DD3-AFB2-A41300F472EB}">
      <dgm:prSet/>
      <dgm:spPr/>
      <dgm:t>
        <a:bodyPr/>
        <a:lstStyle/>
        <a:p>
          <a:endParaRPr lang="en-AU"/>
        </a:p>
      </dgm:t>
    </dgm:pt>
    <dgm:pt modelId="{74402D53-F5CD-4FFA-A88E-F9C86FE44AC3}">
      <dgm:prSet phldrT="[Text]"/>
      <dgm:spPr/>
      <dgm:t>
        <a:bodyPr/>
        <a:lstStyle/>
        <a:p>
          <a:pPr>
            <a:buNone/>
          </a:pPr>
          <a:r>
            <a:rPr lang="en-US">
              <a:cs typeface="Arial" panose="020B0604020202020204" pitchFamily="34" charset="0"/>
            </a:rPr>
            <a:t>(a) Establish a Pacific Meteorological Leadership Program</a:t>
          </a:r>
          <a:endParaRPr lang="en-AU" dirty="0"/>
        </a:p>
      </dgm:t>
    </dgm:pt>
    <dgm:pt modelId="{0748D488-FAAC-4BBA-BD02-701F190B4A14}" type="parTrans" cxnId="{427A0B04-CF1B-4568-BB17-DAF265C20ADF}">
      <dgm:prSet/>
      <dgm:spPr/>
      <dgm:t>
        <a:bodyPr/>
        <a:lstStyle/>
        <a:p>
          <a:endParaRPr lang="en-AU"/>
        </a:p>
      </dgm:t>
    </dgm:pt>
    <dgm:pt modelId="{CC0B64DD-C1E9-4CB5-9E95-2547FE6C3DD5}" type="sibTrans" cxnId="{427A0B04-CF1B-4568-BB17-DAF265C20ADF}">
      <dgm:prSet/>
      <dgm:spPr/>
      <dgm:t>
        <a:bodyPr/>
        <a:lstStyle/>
        <a:p>
          <a:endParaRPr lang="en-AU"/>
        </a:p>
      </dgm:t>
    </dgm:pt>
    <dgm:pt modelId="{AEE1E4A7-2DBB-4ED0-827E-E3209D705C10}">
      <dgm:prSet phldrT="[Text]"/>
      <dgm:spPr/>
      <dgm:t>
        <a:bodyPr/>
        <a:lstStyle/>
        <a:p>
          <a:r>
            <a:rPr lang="en-US" dirty="0"/>
            <a:t>Infrastructure</a:t>
          </a:r>
          <a:endParaRPr lang="en-AU" dirty="0"/>
        </a:p>
      </dgm:t>
    </dgm:pt>
    <dgm:pt modelId="{7D88907B-82F3-46AE-B8B0-4B4E92B48917}" type="parTrans" cxnId="{7291BD77-1F6F-4B11-8542-45CE34C2091F}">
      <dgm:prSet/>
      <dgm:spPr/>
      <dgm:t>
        <a:bodyPr/>
        <a:lstStyle/>
        <a:p>
          <a:endParaRPr lang="en-AU"/>
        </a:p>
      </dgm:t>
    </dgm:pt>
    <dgm:pt modelId="{B69D011F-33BF-495D-8462-4FA1455FC7B6}" type="sibTrans" cxnId="{7291BD77-1F6F-4B11-8542-45CE34C2091F}">
      <dgm:prSet/>
      <dgm:spPr/>
      <dgm:t>
        <a:bodyPr/>
        <a:lstStyle/>
        <a:p>
          <a:endParaRPr lang="en-AU"/>
        </a:p>
      </dgm:t>
    </dgm:pt>
    <dgm:pt modelId="{F6D17116-C5D2-4CF2-9250-ADDEF42594F2}">
      <dgm:prSet phldrT="[Text]"/>
      <dgm:spPr/>
      <dgm:t>
        <a:bodyPr/>
        <a:lstStyle/>
        <a:p>
          <a:pPr>
            <a:buNone/>
          </a:pPr>
          <a:r>
            <a:rPr lang="en-AU"/>
            <a:t>Investment in observational infrastructure targeted to local needs:</a:t>
          </a:r>
          <a:endParaRPr lang="en-AU" dirty="0"/>
        </a:p>
      </dgm:t>
    </dgm:pt>
    <dgm:pt modelId="{F808AF2E-5685-4722-8DDD-53AE726AAD79}" type="parTrans" cxnId="{AD3E345C-0AEC-486E-9391-63DE3DCEF25D}">
      <dgm:prSet/>
      <dgm:spPr/>
      <dgm:t>
        <a:bodyPr/>
        <a:lstStyle/>
        <a:p>
          <a:endParaRPr lang="en-AU"/>
        </a:p>
      </dgm:t>
    </dgm:pt>
    <dgm:pt modelId="{41820B0E-08E7-4AD9-8237-95009D1B0248}" type="sibTrans" cxnId="{AD3E345C-0AEC-486E-9391-63DE3DCEF25D}">
      <dgm:prSet/>
      <dgm:spPr/>
      <dgm:t>
        <a:bodyPr/>
        <a:lstStyle/>
        <a:p>
          <a:endParaRPr lang="en-AU"/>
        </a:p>
      </dgm:t>
    </dgm:pt>
    <dgm:pt modelId="{E0AC2664-15AA-42A8-B898-299220104AF0}">
      <dgm:prSet phldrT="[Text]"/>
      <dgm:spPr/>
      <dgm:t>
        <a:bodyPr/>
        <a:lstStyle/>
        <a:p>
          <a:r>
            <a:rPr lang="en-US" dirty="0"/>
            <a:t>Forecast and warning production</a:t>
          </a:r>
          <a:endParaRPr lang="en-AU" dirty="0"/>
        </a:p>
      </dgm:t>
    </dgm:pt>
    <dgm:pt modelId="{60212C8D-D9DC-4559-AC1B-5150BB1B357D}" type="parTrans" cxnId="{F67947D9-028D-478E-A3DA-E7B79ABCA774}">
      <dgm:prSet/>
      <dgm:spPr/>
      <dgm:t>
        <a:bodyPr/>
        <a:lstStyle/>
        <a:p>
          <a:endParaRPr lang="en-AU"/>
        </a:p>
      </dgm:t>
    </dgm:pt>
    <dgm:pt modelId="{8D21F1BC-4A43-4D5C-922C-CBD74ADCD9D3}" type="sibTrans" cxnId="{F67947D9-028D-478E-A3DA-E7B79ABCA774}">
      <dgm:prSet/>
      <dgm:spPr/>
      <dgm:t>
        <a:bodyPr/>
        <a:lstStyle/>
        <a:p>
          <a:endParaRPr lang="en-AU"/>
        </a:p>
      </dgm:t>
    </dgm:pt>
    <dgm:pt modelId="{92B20119-A07E-4B6F-91AD-439BC2F2865D}">
      <dgm:prSet phldrT="[Text]"/>
      <dgm:spPr/>
      <dgm:t>
        <a:bodyPr/>
        <a:lstStyle/>
        <a:p>
          <a:pPr>
            <a:buNone/>
          </a:pPr>
          <a:r>
            <a:rPr lang="en-AU">
              <a:cs typeface="Arial" panose="020B0604020202020204" pitchFamily="34" charset="0"/>
            </a:rPr>
            <a:t>(a) Investment in use of NWP and satellite products in a cascading forecast process</a:t>
          </a:r>
          <a:endParaRPr lang="en-AU" dirty="0"/>
        </a:p>
      </dgm:t>
    </dgm:pt>
    <dgm:pt modelId="{C25875E2-D68D-4B01-A266-4676B11DFDFA}" type="parTrans" cxnId="{93BAA58B-3551-4EAF-B025-392730F6F1B6}">
      <dgm:prSet/>
      <dgm:spPr/>
      <dgm:t>
        <a:bodyPr/>
        <a:lstStyle/>
        <a:p>
          <a:endParaRPr lang="en-AU"/>
        </a:p>
      </dgm:t>
    </dgm:pt>
    <dgm:pt modelId="{8371EF3D-A1D9-4615-9582-48BD3CE763BC}" type="sibTrans" cxnId="{93BAA58B-3551-4EAF-B025-392730F6F1B6}">
      <dgm:prSet/>
      <dgm:spPr/>
      <dgm:t>
        <a:bodyPr/>
        <a:lstStyle/>
        <a:p>
          <a:endParaRPr lang="en-AU"/>
        </a:p>
      </dgm:t>
    </dgm:pt>
    <dgm:pt modelId="{F43378A1-87A9-4DE4-9D26-4C43D2C84F5D}">
      <dgm:prSet phldrT="[Text]"/>
      <dgm:spPr/>
      <dgm:t>
        <a:bodyPr/>
        <a:lstStyle/>
        <a:p>
          <a:r>
            <a:rPr lang="en-US"/>
            <a:t>Communication and delivery</a:t>
          </a:r>
          <a:endParaRPr lang="en-AU" dirty="0"/>
        </a:p>
      </dgm:t>
    </dgm:pt>
    <dgm:pt modelId="{03E1585F-5ECA-42DE-9EBD-14CDA8A7DDC9}" type="parTrans" cxnId="{EC8FDFAF-DEE5-4DF1-8A7D-B053834BDB56}">
      <dgm:prSet/>
      <dgm:spPr/>
      <dgm:t>
        <a:bodyPr/>
        <a:lstStyle/>
        <a:p>
          <a:endParaRPr lang="en-AU"/>
        </a:p>
      </dgm:t>
    </dgm:pt>
    <dgm:pt modelId="{32C352BE-B84C-45AC-8B1B-4ADFFCE1AE79}" type="sibTrans" cxnId="{EC8FDFAF-DEE5-4DF1-8A7D-B053834BDB56}">
      <dgm:prSet/>
      <dgm:spPr/>
      <dgm:t>
        <a:bodyPr/>
        <a:lstStyle/>
        <a:p>
          <a:endParaRPr lang="en-AU"/>
        </a:p>
      </dgm:t>
    </dgm:pt>
    <dgm:pt modelId="{10F4A439-724E-413F-8905-7C424B983497}">
      <dgm:prSet phldrT="[Text]"/>
      <dgm:spPr/>
      <dgm:t>
        <a:bodyPr/>
        <a:lstStyle/>
        <a:p>
          <a:pPr>
            <a:buFont typeface="+mj-lt"/>
            <a:buNone/>
          </a:pPr>
          <a:r>
            <a:rPr lang="en-AU">
              <a:cs typeface="Arial" panose="020B0604020202020204" pitchFamily="34" charset="0"/>
            </a:rPr>
            <a:t>(a) End-user workshops</a:t>
          </a:r>
          <a:endParaRPr lang="en-AU" dirty="0"/>
        </a:p>
      </dgm:t>
    </dgm:pt>
    <dgm:pt modelId="{ECF9E9CF-AAC9-4E4D-BBC8-AC08F58A08C8}" type="parTrans" cxnId="{C3DFD059-86B6-4627-9257-2C96FC94D229}">
      <dgm:prSet/>
      <dgm:spPr/>
      <dgm:t>
        <a:bodyPr/>
        <a:lstStyle/>
        <a:p>
          <a:endParaRPr lang="en-AU"/>
        </a:p>
      </dgm:t>
    </dgm:pt>
    <dgm:pt modelId="{AADC67E6-EDD8-4DBC-9978-74954061AD45}" type="sibTrans" cxnId="{C3DFD059-86B6-4627-9257-2C96FC94D229}">
      <dgm:prSet/>
      <dgm:spPr/>
      <dgm:t>
        <a:bodyPr/>
        <a:lstStyle/>
        <a:p>
          <a:endParaRPr lang="en-AU"/>
        </a:p>
      </dgm:t>
    </dgm:pt>
    <dgm:pt modelId="{8E8C8E32-B7A4-4D2C-B30D-7C83CAD256F3}">
      <dgm:prSet phldrT="[Text]"/>
      <dgm:spPr/>
      <dgm:t>
        <a:bodyPr/>
        <a:lstStyle/>
        <a:p>
          <a:r>
            <a:rPr lang="en-US" dirty="0"/>
            <a:t>Capacity</a:t>
          </a:r>
          <a:endParaRPr lang="en-AU" dirty="0"/>
        </a:p>
      </dgm:t>
    </dgm:pt>
    <dgm:pt modelId="{E3FD7321-EC9B-43DE-8B3F-79521ADF26D9}" type="parTrans" cxnId="{245909D1-8B5F-4D36-BE75-C5B7B8DD8951}">
      <dgm:prSet/>
      <dgm:spPr/>
      <dgm:t>
        <a:bodyPr/>
        <a:lstStyle/>
        <a:p>
          <a:endParaRPr lang="en-AU"/>
        </a:p>
      </dgm:t>
    </dgm:pt>
    <dgm:pt modelId="{16E8E938-87C4-42E6-939D-B278CC14890A}" type="sibTrans" cxnId="{245909D1-8B5F-4D36-BE75-C5B7B8DD8951}">
      <dgm:prSet/>
      <dgm:spPr/>
      <dgm:t>
        <a:bodyPr/>
        <a:lstStyle/>
        <a:p>
          <a:endParaRPr lang="en-AU"/>
        </a:p>
      </dgm:t>
    </dgm:pt>
    <dgm:pt modelId="{58B6AB47-7B69-4AE8-AFEB-2D9E426A0117}">
      <dgm:prSet phldrT="[Text]"/>
      <dgm:spPr/>
      <dgm:t>
        <a:bodyPr/>
        <a:lstStyle/>
        <a:p>
          <a:pPr>
            <a:buNone/>
          </a:pPr>
          <a:r>
            <a:rPr lang="en-US" dirty="0">
              <a:cs typeface="Arial" panose="020B0604020202020204" pitchFamily="34" charset="0"/>
            </a:rPr>
            <a:t>(b) Establish Management and Advisor Team for Program who sit with PMDP and   help coordinate across many donor programs and with PMC and its Panels</a:t>
          </a:r>
          <a:endParaRPr lang="en-AU" dirty="0"/>
        </a:p>
      </dgm:t>
    </dgm:pt>
    <dgm:pt modelId="{8C5613E3-1988-45BC-8FCF-F21BDC7F2FB4}" type="parTrans" cxnId="{75A3AF7F-DBEE-4CD5-8BF2-B466DACCA187}">
      <dgm:prSet/>
      <dgm:spPr/>
      <dgm:t>
        <a:bodyPr/>
        <a:lstStyle/>
        <a:p>
          <a:endParaRPr lang="en-AU"/>
        </a:p>
      </dgm:t>
    </dgm:pt>
    <dgm:pt modelId="{6CEBD38A-794D-4E48-8965-44307635BF05}" type="sibTrans" cxnId="{75A3AF7F-DBEE-4CD5-8BF2-B466DACCA187}">
      <dgm:prSet/>
      <dgm:spPr/>
      <dgm:t>
        <a:bodyPr/>
        <a:lstStyle/>
        <a:p>
          <a:endParaRPr lang="en-AU"/>
        </a:p>
      </dgm:t>
    </dgm:pt>
    <dgm:pt modelId="{519054DC-2638-4F07-93DC-4A057DC96CBC}">
      <dgm:prSet/>
      <dgm:spPr/>
      <dgm:t>
        <a:bodyPr/>
        <a:lstStyle/>
        <a:p>
          <a:pPr>
            <a:buNone/>
          </a:pPr>
          <a:r>
            <a:rPr lang="en-AU" dirty="0"/>
            <a:t>(a) Weather radars		(b) </a:t>
          </a:r>
          <a:r>
            <a:rPr lang="en-AU" dirty="0">
              <a:cs typeface="Arial" panose="020B0604020202020204" pitchFamily="34" charset="0"/>
            </a:rPr>
            <a:t>Flood gauges		(c) Upper air measurement</a:t>
          </a:r>
        </a:p>
      </dgm:t>
    </dgm:pt>
    <dgm:pt modelId="{C70E2156-DE8B-496A-89A1-FF17F80FBD0B}" type="parTrans" cxnId="{C3DDFABB-4743-4597-B60B-DDE309911E94}">
      <dgm:prSet/>
      <dgm:spPr/>
      <dgm:t>
        <a:bodyPr/>
        <a:lstStyle/>
        <a:p>
          <a:endParaRPr lang="en-AU"/>
        </a:p>
      </dgm:t>
    </dgm:pt>
    <dgm:pt modelId="{75296800-0338-4152-9F38-1FFB5912C261}" type="sibTrans" cxnId="{C3DDFABB-4743-4597-B60B-DDE309911E94}">
      <dgm:prSet/>
      <dgm:spPr/>
      <dgm:t>
        <a:bodyPr/>
        <a:lstStyle/>
        <a:p>
          <a:endParaRPr lang="en-AU"/>
        </a:p>
      </dgm:t>
    </dgm:pt>
    <dgm:pt modelId="{57DCF53F-07CC-45B4-B81D-4A195991C332}">
      <dgm:prSet/>
      <dgm:spPr/>
      <dgm:t>
        <a:bodyPr/>
        <a:lstStyle/>
        <a:p>
          <a:pPr>
            <a:buNone/>
          </a:pPr>
          <a:r>
            <a:rPr lang="en-AU">
              <a:cs typeface="Arial" panose="020B0604020202020204" pitchFamily="34" charset="0"/>
            </a:rPr>
            <a:t>(d) Ocean observations		(e) Equipment long-term maintenance schedule</a:t>
          </a:r>
          <a:endParaRPr lang="en-AU" dirty="0">
            <a:cs typeface="Arial" panose="020B0604020202020204" pitchFamily="34" charset="0"/>
          </a:endParaRPr>
        </a:p>
      </dgm:t>
    </dgm:pt>
    <dgm:pt modelId="{0DFB221D-1D01-4432-8C72-8E6C6FEB937E}" type="parTrans" cxnId="{AAC447E3-DD97-4102-93E4-41F9A7554055}">
      <dgm:prSet/>
      <dgm:spPr/>
      <dgm:t>
        <a:bodyPr/>
        <a:lstStyle/>
        <a:p>
          <a:endParaRPr lang="en-AU"/>
        </a:p>
      </dgm:t>
    </dgm:pt>
    <dgm:pt modelId="{4F89282C-78B8-4603-A775-0D7D568A48B2}" type="sibTrans" cxnId="{AAC447E3-DD97-4102-93E4-41F9A7554055}">
      <dgm:prSet/>
      <dgm:spPr/>
      <dgm:t>
        <a:bodyPr/>
        <a:lstStyle/>
        <a:p>
          <a:endParaRPr lang="en-AU"/>
        </a:p>
      </dgm:t>
    </dgm:pt>
    <dgm:pt modelId="{98571088-F481-4A23-8839-A0AAB79E0117}">
      <dgm:prSet/>
      <dgm:spPr/>
      <dgm:t>
        <a:bodyPr/>
        <a:lstStyle/>
        <a:p>
          <a:pPr>
            <a:buNone/>
          </a:pPr>
          <a:r>
            <a:rPr lang="en-AU">
              <a:cs typeface="Arial" panose="020B0604020202020204" pitchFamily="34" charset="0"/>
            </a:rPr>
            <a:t>(f) Investment and upgrade of ICT equipment, bandwidth and data</a:t>
          </a:r>
          <a:endParaRPr lang="en-AU" dirty="0">
            <a:cs typeface="Arial" panose="020B0604020202020204" pitchFamily="34" charset="0"/>
          </a:endParaRPr>
        </a:p>
      </dgm:t>
    </dgm:pt>
    <dgm:pt modelId="{293B3026-DD26-4403-BA52-46A76427BF9A}" type="parTrans" cxnId="{6B4D50E4-F17F-4BAE-A57D-3AAA0C890849}">
      <dgm:prSet/>
      <dgm:spPr/>
      <dgm:t>
        <a:bodyPr/>
        <a:lstStyle/>
        <a:p>
          <a:endParaRPr lang="en-AU"/>
        </a:p>
      </dgm:t>
    </dgm:pt>
    <dgm:pt modelId="{6CA5CA27-CDA0-4ABC-B290-6BDC1ACB17CA}" type="sibTrans" cxnId="{6B4D50E4-F17F-4BAE-A57D-3AAA0C890849}">
      <dgm:prSet/>
      <dgm:spPr/>
      <dgm:t>
        <a:bodyPr/>
        <a:lstStyle/>
        <a:p>
          <a:endParaRPr lang="en-AU"/>
        </a:p>
      </dgm:t>
    </dgm:pt>
    <dgm:pt modelId="{FA4F14CC-9A8E-41B3-8EB4-3E2476A6BE24}">
      <dgm:prSet/>
      <dgm:spPr/>
      <dgm:t>
        <a:bodyPr/>
        <a:lstStyle/>
        <a:p>
          <a:pPr>
            <a:buNone/>
          </a:pPr>
          <a:r>
            <a:rPr lang="en-AU">
              <a:cs typeface="Arial" panose="020B0604020202020204" pitchFamily="34" charset="0"/>
            </a:rPr>
            <a:t>(b) Strengthening RSMCs</a:t>
          </a:r>
          <a:endParaRPr lang="en-AU" dirty="0">
            <a:cs typeface="Arial" panose="020B0604020202020204" pitchFamily="34" charset="0"/>
          </a:endParaRPr>
        </a:p>
      </dgm:t>
    </dgm:pt>
    <dgm:pt modelId="{C4458FB3-6C1C-4E89-98E9-B8E05CEC354F}" type="parTrans" cxnId="{BA3A7212-9AD6-4C74-B02A-C9045BEB5CB6}">
      <dgm:prSet/>
      <dgm:spPr/>
      <dgm:t>
        <a:bodyPr/>
        <a:lstStyle/>
        <a:p>
          <a:endParaRPr lang="en-AU"/>
        </a:p>
      </dgm:t>
    </dgm:pt>
    <dgm:pt modelId="{16D9E4E8-A472-4763-84B8-38F9FA06E89C}" type="sibTrans" cxnId="{BA3A7212-9AD6-4C74-B02A-C9045BEB5CB6}">
      <dgm:prSet/>
      <dgm:spPr/>
      <dgm:t>
        <a:bodyPr/>
        <a:lstStyle/>
        <a:p>
          <a:endParaRPr lang="en-AU"/>
        </a:p>
      </dgm:t>
    </dgm:pt>
    <dgm:pt modelId="{7DE752CF-180A-4794-B7B2-3ED3E5A945DB}">
      <dgm:prSet/>
      <dgm:spPr/>
      <dgm:t>
        <a:bodyPr/>
        <a:lstStyle/>
        <a:p>
          <a:pPr>
            <a:buNone/>
          </a:pPr>
          <a:r>
            <a:rPr lang="en-AU">
              <a:cs typeface="Arial" panose="020B0604020202020204" pitchFamily="34" charset="0"/>
            </a:rPr>
            <a:t>(c) Develop Pacific Weather Exchange</a:t>
          </a:r>
          <a:endParaRPr lang="en-AU" dirty="0">
            <a:cs typeface="Arial" panose="020B0604020202020204" pitchFamily="34" charset="0"/>
          </a:endParaRPr>
        </a:p>
      </dgm:t>
    </dgm:pt>
    <dgm:pt modelId="{94101A59-EAF9-4514-B36D-B8B8B1DE8AB4}" type="parTrans" cxnId="{18EF834D-9115-4A74-9D89-5A40852BD0CF}">
      <dgm:prSet/>
      <dgm:spPr/>
      <dgm:t>
        <a:bodyPr/>
        <a:lstStyle/>
        <a:p>
          <a:endParaRPr lang="en-AU"/>
        </a:p>
      </dgm:t>
    </dgm:pt>
    <dgm:pt modelId="{76C803E6-2060-47BF-9352-39D791EAC678}" type="sibTrans" cxnId="{18EF834D-9115-4A74-9D89-5A40852BD0CF}">
      <dgm:prSet/>
      <dgm:spPr/>
      <dgm:t>
        <a:bodyPr/>
        <a:lstStyle/>
        <a:p>
          <a:endParaRPr lang="en-AU"/>
        </a:p>
      </dgm:t>
    </dgm:pt>
    <dgm:pt modelId="{FF1DBDFD-915E-4C21-90AB-0EF9EB1D2F8D}">
      <dgm:prSet/>
      <dgm:spPr/>
      <dgm:t>
        <a:bodyPr/>
        <a:lstStyle/>
        <a:p>
          <a:pPr>
            <a:buNone/>
          </a:pPr>
          <a:r>
            <a:rPr lang="en-AU">
              <a:cs typeface="Arial" panose="020B0604020202020204" pitchFamily="34" charset="0"/>
            </a:rPr>
            <a:t>(d) Investment in ensuring observations are delivered to GBON</a:t>
          </a:r>
          <a:endParaRPr lang="en-AU" dirty="0">
            <a:cs typeface="Arial" panose="020B0604020202020204" pitchFamily="34" charset="0"/>
          </a:endParaRPr>
        </a:p>
      </dgm:t>
    </dgm:pt>
    <dgm:pt modelId="{B9E4C8B4-4F85-46D4-93EB-5D8492FC5BD5}" type="parTrans" cxnId="{90DC4577-8654-410C-A0C2-1C8358F43F86}">
      <dgm:prSet/>
      <dgm:spPr/>
      <dgm:t>
        <a:bodyPr/>
        <a:lstStyle/>
        <a:p>
          <a:endParaRPr lang="en-AU"/>
        </a:p>
      </dgm:t>
    </dgm:pt>
    <dgm:pt modelId="{C2FF5220-67C1-4BFE-B2AC-4E862D4B3DC2}" type="sibTrans" cxnId="{90DC4577-8654-410C-A0C2-1C8358F43F86}">
      <dgm:prSet/>
      <dgm:spPr/>
      <dgm:t>
        <a:bodyPr/>
        <a:lstStyle/>
        <a:p>
          <a:endParaRPr lang="en-AU"/>
        </a:p>
      </dgm:t>
    </dgm:pt>
    <dgm:pt modelId="{90CE8566-FFED-449F-A81A-D79E5F3384B4}">
      <dgm:prSet phldrT="[Text]"/>
      <dgm:spPr/>
      <dgm:t>
        <a:bodyPr/>
        <a:lstStyle/>
        <a:p>
          <a:pPr>
            <a:buFont typeface="+mj-lt"/>
            <a:buNone/>
          </a:pPr>
          <a:r>
            <a:rPr lang="en-AU">
              <a:cs typeface="Arial" panose="020B0604020202020204" pitchFamily="34" charset="0"/>
            </a:rPr>
            <a:t>(b) Developing and communicating impact-based warnings</a:t>
          </a:r>
          <a:endParaRPr lang="en-AU" dirty="0">
            <a:cs typeface="Arial" panose="020B0604020202020204" pitchFamily="34" charset="0"/>
          </a:endParaRPr>
        </a:p>
      </dgm:t>
    </dgm:pt>
    <dgm:pt modelId="{83C47F54-EA99-4A1C-B51D-BFB8221EDE98}" type="parTrans" cxnId="{C5F68874-30FF-48E9-B80C-8E5D51CBA51B}">
      <dgm:prSet/>
      <dgm:spPr/>
      <dgm:t>
        <a:bodyPr/>
        <a:lstStyle/>
        <a:p>
          <a:endParaRPr lang="en-AU"/>
        </a:p>
      </dgm:t>
    </dgm:pt>
    <dgm:pt modelId="{2ABAE55B-BAD1-43A6-BC31-B462B2B8DB63}" type="sibTrans" cxnId="{C5F68874-30FF-48E9-B80C-8E5D51CBA51B}">
      <dgm:prSet/>
      <dgm:spPr/>
      <dgm:t>
        <a:bodyPr/>
        <a:lstStyle/>
        <a:p>
          <a:endParaRPr lang="en-AU"/>
        </a:p>
      </dgm:t>
    </dgm:pt>
    <dgm:pt modelId="{75B70FBE-9891-400D-996C-C8B1A8C6DB9E}">
      <dgm:prSet phldrT="[Text]"/>
      <dgm:spPr/>
      <dgm:t>
        <a:bodyPr/>
        <a:lstStyle/>
        <a:p>
          <a:pPr>
            <a:buFont typeface="+mj-lt"/>
            <a:buNone/>
          </a:pPr>
          <a:r>
            <a:rPr lang="en-AU">
              <a:cs typeface="Arial" panose="020B0604020202020204" pitchFamily="34" charset="0"/>
            </a:rPr>
            <a:t>(c) Enhanced NMHS/NDMO collaboration</a:t>
          </a:r>
          <a:endParaRPr lang="en-AU" dirty="0">
            <a:cs typeface="Arial" panose="020B0604020202020204" pitchFamily="34" charset="0"/>
          </a:endParaRPr>
        </a:p>
      </dgm:t>
    </dgm:pt>
    <dgm:pt modelId="{615346BA-02C6-4A9D-A786-0F0CE8D3FA4E}" type="parTrans" cxnId="{01D14E29-63D5-4D84-8AA1-615100C936DA}">
      <dgm:prSet/>
      <dgm:spPr/>
      <dgm:t>
        <a:bodyPr/>
        <a:lstStyle/>
        <a:p>
          <a:endParaRPr lang="en-AU"/>
        </a:p>
      </dgm:t>
    </dgm:pt>
    <dgm:pt modelId="{8E242622-CCBB-45A9-AF47-163ECA8CC907}" type="sibTrans" cxnId="{01D14E29-63D5-4D84-8AA1-615100C936DA}">
      <dgm:prSet/>
      <dgm:spPr/>
      <dgm:t>
        <a:bodyPr/>
        <a:lstStyle/>
        <a:p>
          <a:endParaRPr lang="en-AU"/>
        </a:p>
      </dgm:t>
    </dgm:pt>
    <dgm:pt modelId="{28BF8FB4-E9A8-44A4-8739-49BBA3287FF4}">
      <dgm:prSet phldrT="[Text]"/>
      <dgm:spPr/>
      <dgm:t>
        <a:bodyPr/>
        <a:lstStyle/>
        <a:p>
          <a:pPr>
            <a:buNone/>
          </a:pPr>
          <a:r>
            <a:rPr lang="en-US">
              <a:cs typeface="Arial" panose="020B0604020202020204" pitchFamily="34" charset="0"/>
            </a:rPr>
            <a:t>(a) RTC established for BIP-MT training		    (b) Establish a hybrid BIP-M training program</a:t>
          </a:r>
          <a:endParaRPr lang="en-AU" dirty="0"/>
        </a:p>
      </dgm:t>
    </dgm:pt>
    <dgm:pt modelId="{52E83319-FD99-44BC-9F67-7D19E8561EDB}" type="sibTrans" cxnId="{3B090531-7E29-4299-9BC6-C7FF996A43E6}">
      <dgm:prSet/>
      <dgm:spPr/>
      <dgm:t>
        <a:bodyPr/>
        <a:lstStyle/>
        <a:p>
          <a:endParaRPr lang="en-AU"/>
        </a:p>
      </dgm:t>
    </dgm:pt>
    <dgm:pt modelId="{9A3270E0-EB26-434B-AA3E-339DAEE302FD}" type="parTrans" cxnId="{3B090531-7E29-4299-9BC6-C7FF996A43E6}">
      <dgm:prSet/>
      <dgm:spPr/>
      <dgm:t>
        <a:bodyPr/>
        <a:lstStyle/>
        <a:p>
          <a:endParaRPr lang="en-AU"/>
        </a:p>
      </dgm:t>
    </dgm:pt>
    <dgm:pt modelId="{89602E62-3F46-4607-A420-DBDE1F459C44}">
      <dgm:prSet/>
      <dgm:spPr/>
      <dgm:t>
        <a:bodyPr/>
        <a:lstStyle/>
        <a:p>
          <a:pPr>
            <a:buNone/>
          </a:pPr>
          <a:r>
            <a:rPr lang="en-US">
              <a:cs typeface="Arial" panose="020B0604020202020204" pitchFamily="34" charset="0"/>
            </a:rPr>
            <a:t>(c) Training for hydrologists &amp; hydrographers    (d) Professional development workshops </a:t>
          </a:r>
          <a:endParaRPr lang="en-US" dirty="0">
            <a:cs typeface="Arial" panose="020B0604020202020204" pitchFamily="34" charset="0"/>
          </a:endParaRPr>
        </a:p>
      </dgm:t>
    </dgm:pt>
    <dgm:pt modelId="{70D2E354-AC7A-4A00-8211-EA530BA6AB4A}" type="parTrans" cxnId="{84FDBB41-09F2-4E51-A00A-0E7E7549A23F}">
      <dgm:prSet/>
      <dgm:spPr/>
      <dgm:t>
        <a:bodyPr/>
        <a:lstStyle/>
        <a:p>
          <a:endParaRPr lang="en-AU"/>
        </a:p>
      </dgm:t>
    </dgm:pt>
    <dgm:pt modelId="{65DC302B-2DED-4BA2-B114-08000539DCC3}" type="sibTrans" cxnId="{84FDBB41-09F2-4E51-A00A-0E7E7549A23F}">
      <dgm:prSet/>
      <dgm:spPr/>
      <dgm:t>
        <a:bodyPr/>
        <a:lstStyle/>
        <a:p>
          <a:endParaRPr lang="en-AU"/>
        </a:p>
      </dgm:t>
    </dgm:pt>
    <dgm:pt modelId="{FCDF7ACB-80BE-4F17-A466-6FA71F642419}">
      <dgm:prSet/>
      <dgm:spPr/>
      <dgm:t>
        <a:bodyPr/>
        <a:lstStyle/>
        <a:p>
          <a:pPr>
            <a:buNone/>
          </a:pPr>
          <a:r>
            <a:rPr lang="en-US">
              <a:cs typeface="Arial" panose="020B0604020202020204" pitchFamily="34" charset="0"/>
            </a:rPr>
            <a:t>(e) Twinning program to mentor NMHS staff </a:t>
          </a:r>
          <a:endParaRPr lang="en-US" dirty="0">
            <a:cs typeface="Arial" panose="020B0604020202020204" pitchFamily="34" charset="0"/>
          </a:endParaRPr>
        </a:p>
      </dgm:t>
    </dgm:pt>
    <dgm:pt modelId="{E85DBB70-283F-446B-A269-A459818A6AA0}" type="parTrans" cxnId="{F734F503-6FAB-4817-A66F-4F795561C658}">
      <dgm:prSet/>
      <dgm:spPr/>
      <dgm:t>
        <a:bodyPr/>
        <a:lstStyle/>
        <a:p>
          <a:endParaRPr lang="en-AU"/>
        </a:p>
      </dgm:t>
    </dgm:pt>
    <dgm:pt modelId="{E785A9FF-B221-4123-8374-D0C0E0C11764}" type="sibTrans" cxnId="{F734F503-6FAB-4817-A66F-4F795561C658}">
      <dgm:prSet/>
      <dgm:spPr/>
      <dgm:t>
        <a:bodyPr/>
        <a:lstStyle/>
        <a:p>
          <a:endParaRPr lang="en-AU"/>
        </a:p>
      </dgm:t>
    </dgm:pt>
    <dgm:pt modelId="{9F21D204-2910-4283-89D9-4406A730F318}" type="pres">
      <dgm:prSet presAssocID="{65D9083A-2C5D-4A7C-94C1-CF7D5A9E556C}" presName="Name0" presStyleCnt="0">
        <dgm:presLayoutVars>
          <dgm:dir/>
          <dgm:animLvl val="lvl"/>
          <dgm:resizeHandles val="exact"/>
        </dgm:presLayoutVars>
      </dgm:prSet>
      <dgm:spPr/>
    </dgm:pt>
    <dgm:pt modelId="{5148D6CE-7326-4B17-9621-94FA3EF4640D}" type="pres">
      <dgm:prSet presAssocID="{BA8B1D8B-7222-401E-8E95-28D0E988C1D2}" presName="linNode" presStyleCnt="0"/>
      <dgm:spPr/>
    </dgm:pt>
    <dgm:pt modelId="{62C4BA3A-5204-46D6-A5DC-ABDF096B004A}" type="pres">
      <dgm:prSet presAssocID="{BA8B1D8B-7222-401E-8E95-28D0E988C1D2}" presName="parentText" presStyleLbl="node1" presStyleIdx="0" presStyleCnt="5">
        <dgm:presLayoutVars>
          <dgm:chMax val="1"/>
          <dgm:bulletEnabled val="1"/>
        </dgm:presLayoutVars>
      </dgm:prSet>
      <dgm:spPr/>
    </dgm:pt>
    <dgm:pt modelId="{E567601F-A575-4550-9ACB-C41B13A4001E}" type="pres">
      <dgm:prSet presAssocID="{BA8B1D8B-7222-401E-8E95-28D0E988C1D2}" presName="descendantText" presStyleLbl="alignAccFollowNode1" presStyleIdx="0" presStyleCnt="5">
        <dgm:presLayoutVars>
          <dgm:bulletEnabled val="1"/>
        </dgm:presLayoutVars>
      </dgm:prSet>
      <dgm:spPr/>
    </dgm:pt>
    <dgm:pt modelId="{79BA2818-17DA-4F01-BEE4-6C847B875F7C}" type="pres">
      <dgm:prSet presAssocID="{582A888C-1C65-47E8-879B-51FABD1D6F63}" presName="sp" presStyleCnt="0"/>
      <dgm:spPr/>
    </dgm:pt>
    <dgm:pt modelId="{78C3B0EE-560F-43E9-BBCF-6C9A6A2AF9F2}" type="pres">
      <dgm:prSet presAssocID="{AEE1E4A7-2DBB-4ED0-827E-E3209D705C10}" presName="linNode" presStyleCnt="0"/>
      <dgm:spPr/>
    </dgm:pt>
    <dgm:pt modelId="{16398FA6-3050-4A99-8DD5-B8E6202472D8}" type="pres">
      <dgm:prSet presAssocID="{AEE1E4A7-2DBB-4ED0-827E-E3209D705C10}" presName="parentText" presStyleLbl="node1" presStyleIdx="1" presStyleCnt="5">
        <dgm:presLayoutVars>
          <dgm:chMax val="1"/>
          <dgm:bulletEnabled val="1"/>
        </dgm:presLayoutVars>
      </dgm:prSet>
      <dgm:spPr/>
    </dgm:pt>
    <dgm:pt modelId="{6AB5FBD4-F860-4D47-84D9-50D7F449A47B}" type="pres">
      <dgm:prSet presAssocID="{AEE1E4A7-2DBB-4ED0-827E-E3209D705C10}" presName="descendantText" presStyleLbl="alignAccFollowNode1" presStyleIdx="1" presStyleCnt="5">
        <dgm:presLayoutVars>
          <dgm:bulletEnabled val="1"/>
        </dgm:presLayoutVars>
      </dgm:prSet>
      <dgm:spPr/>
    </dgm:pt>
    <dgm:pt modelId="{071C0977-BF87-4046-8DFA-23EA5BB20CA1}" type="pres">
      <dgm:prSet presAssocID="{B69D011F-33BF-495D-8462-4FA1455FC7B6}" presName="sp" presStyleCnt="0"/>
      <dgm:spPr/>
    </dgm:pt>
    <dgm:pt modelId="{D6724C8E-283F-41F4-B540-959148DD5984}" type="pres">
      <dgm:prSet presAssocID="{E0AC2664-15AA-42A8-B898-299220104AF0}" presName="linNode" presStyleCnt="0"/>
      <dgm:spPr/>
    </dgm:pt>
    <dgm:pt modelId="{5166A06C-F049-46F7-BF77-7118115B7BBE}" type="pres">
      <dgm:prSet presAssocID="{E0AC2664-15AA-42A8-B898-299220104AF0}" presName="parentText" presStyleLbl="node1" presStyleIdx="2" presStyleCnt="5">
        <dgm:presLayoutVars>
          <dgm:chMax val="1"/>
          <dgm:bulletEnabled val="1"/>
        </dgm:presLayoutVars>
      </dgm:prSet>
      <dgm:spPr/>
    </dgm:pt>
    <dgm:pt modelId="{4CF11CB9-4EDD-468A-A0C5-FC20BDE384B8}" type="pres">
      <dgm:prSet presAssocID="{E0AC2664-15AA-42A8-B898-299220104AF0}" presName="descendantText" presStyleLbl="alignAccFollowNode1" presStyleIdx="2" presStyleCnt="5">
        <dgm:presLayoutVars>
          <dgm:bulletEnabled val="1"/>
        </dgm:presLayoutVars>
      </dgm:prSet>
      <dgm:spPr/>
    </dgm:pt>
    <dgm:pt modelId="{933651E0-F97F-4231-A359-7A778476236F}" type="pres">
      <dgm:prSet presAssocID="{8D21F1BC-4A43-4D5C-922C-CBD74ADCD9D3}" presName="sp" presStyleCnt="0"/>
      <dgm:spPr/>
    </dgm:pt>
    <dgm:pt modelId="{B9D62B5B-AE11-4EDD-B6FA-7ADD0E54CBB7}" type="pres">
      <dgm:prSet presAssocID="{F43378A1-87A9-4DE4-9D26-4C43D2C84F5D}" presName="linNode" presStyleCnt="0"/>
      <dgm:spPr/>
    </dgm:pt>
    <dgm:pt modelId="{06873A6C-D8D9-431A-988F-05FB4169CE3F}" type="pres">
      <dgm:prSet presAssocID="{F43378A1-87A9-4DE4-9D26-4C43D2C84F5D}" presName="parentText" presStyleLbl="node1" presStyleIdx="3" presStyleCnt="5">
        <dgm:presLayoutVars>
          <dgm:chMax val="1"/>
          <dgm:bulletEnabled val="1"/>
        </dgm:presLayoutVars>
      </dgm:prSet>
      <dgm:spPr/>
    </dgm:pt>
    <dgm:pt modelId="{AF8B036B-5BBC-4DFD-92A0-91AD285DFBCE}" type="pres">
      <dgm:prSet presAssocID="{F43378A1-87A9-4DE4-9D26-4C43D2C84F5D}" presName="descendantText" presStyleLbl="alignAccFollowNode1" presStyleIdx="3" presStyleCnt="5">
        <dgm:presLayoutVars>
          <dgm:bulletEnabled val="1"/>
        </dgm:presLayoutVars>
      </dgm:prSet>
      <dgm:spPr/>
    </dgm:pt>
    <dgm:pt modelId="{E2709FF9-AB7E-4828-BF84-8808234A952A}" type="pres">
      <dgm:prSet presAssocID="{32C352BE-B84C-45AC-8B1B-4ADFFCE1AE79}" presName="sp" presStyleCnt="0"/>
      <dgm:spPr/>
    </dgm:pt>
    <dgm:pt modelId="{FAA94F6E-9BCD-427B-AA2B-D04C45BDA31B}" type="pres">
      <dgm:prSet presAssocID="{8E8C8E32-B7A4-4D2C-B30D-7C83CAD256F3}" presName="linNode" presStyleCnt="0"/>
      <dgm:spPr/>
    </dgm:pt>
    <dgm:pt modelId="{353266F7-5423-42FC-8483-C2C8C62229E3}" type="pres">
      <dgm:prSet presAssocID="{8E8C8E32-B7A4-4D2C-B30D-7C83CAD256F3}" presName="parentText" presStyleLbl="node1" presStyleIdx="4" presStyleCnt="5">
        <dgm:presLayoutVars>
          <dgm:chMax val="1"/>
          <dgm:bulletEnabled val="1"/>
        </dgm:presLayoutVars>
      </dgm:prSet>
      <dgm:spPr/>
    </dgm:pt>
    <dgm:pt modelId="{FD145630-2418-4D5A-923F-F90455CBD37C}" type="pres">
      <dgm:prSet presAssocID="{8E8C8E32-B7A4-4D2C-B30D-7C83CAD256F3}" presName="descendantText" presStyleLbl="alignAccFollowNode1" presStyleIdx="4" presStyleCnt="5">
        <dgm:presLayoutVars>
          <dgm:bulletEnabled val="1"/>
        </dgm:presLayoutVars>
      </dgm:prSet>
      <dgm:spPr/>
    </dgm:pt>
  </dgm:ptLst>
  <dgm:cxnLst>
    <dgm:cxn modelId="{CCDBC600-154F-4B1E-B2BC-6CAE002B07B7}" type="presOf" srcId="{90CE8566-FFED-449F-A81A-D79E5F3384B4}" destId="{AF8B036B-5BBC-4DFD-92A0-91AD285DFBCE}" srcOrd="0" destOrd="1" presId="urn:microsoft.com/office/officeart/2005/8/layout/vList5"/>
    <dgm:cxn modelId="{F734F503-6FAB-4817-A66F-4F795561C658}" srcId="{8E8C8E32-B7A4-4D2C-B30D-7C83CAD256F3}" destId="{FCDF7ACB-80BE-4F17-A466-6FA71F642419}" srcOrd="2" destOrd="0" parTransId="{E85DBB70-283F-446B-A269-A459818A6AA0}" sibTransId="{E785A9FF-B221-4123-8374-D0C0E0C11764}"/>
    <dgm:cxn modelId="{427A0B04-CF1B-4568-BB17-DAF265C20ADF}" srcId="{BA8B1D8B-7222-401E-8E95-28D0E988C1D2}" destId="{74402D53-F5CD-4FFA-A88E-F9C86FE44AC3}" srcOrd="0" destOrd="0" parTransId="{0748D488-FAAC-4BBA-BD02-701F190B4A14}" sibTransId="{CC0B64DD-C1E9-4CB5-9E95-2547FE6C3DD5}"/>
    <dgm:cxn modelId="{B9C53E06-C930-4A8D-8DD6-316B70C0DAD9}" type="presOf" srcId="{F6D17116-C5D2-4CF2-9250-ADDEF42594F2}" destId="{6AB5FBD4-F860-4D47-84D9-50D7F449A47B}" srcOrd="0" destOrd="0" presId="urn:microsoft.com/office/officeart/2005/8/layout/vList5"/>
    <dgm:cxn modelId="{BA3A7212-9AD6-4C74-B02A-C9045BEB5CB6}" srcId="{E0AC2664-15AA-42A8-B898-299220104AF0}" destId="{FA4F14CC-9A8E-41B3-8EB4-3E2476A6BE24}" srcOrd="1" destOrd="0" parTransId="{C4458FB3-6C1C-4E89-98E9-B8E05CEC354F}" sibTransId="{16D9E4E8-A472-4763-84B8-38F9FA06E89C}"/>
    <dgm:cxn modelId="{E9CAC016-CF56-45D0-A22C-32643984B735}" type="presOf" srcId="{8E8C8E32-B7A4-4D2C-B30D-7C83CAD256F3}" destId="{353266F7-5423-42FC-8483-C2C8C62229E3}" srcOrd="0" destOrd="0" presId="urn:microsoft.com/office/officeart/2005/8/layout/vList5"/>
    <dgm:cxn modelId="{F200551B-AF55-45B7-A766-E439B0E9EC83}" type="presOf" srcId="{65D9083A-2C5D-4A7C-94C1-CF7D5A9E556C}" destId="{9F21D204-2910-4283-89D9-4406A730F318}" srcOrd="0" destOrd="0" presId="urn:microsoft.com/office/officeart/2005/8/layout/vList5"/>
    <dgm:cxn modelId="{E4B83223-0CF5-4172-A8D9-C38E65D3036D}" type="presOf" srcId="{FCDF7ACB-80BE-4F17-A466-6FA71F642419}" destId="{FD145630-2418-4D5A-923F-F90455CBD37C}" srcOrd="0" destOrd="2" presId="urn:microsoft.com/office/officeart/2005/8/layout/vList5"/>
    <dgm:cxn modelId="{82265025-BE69-40DF-A10F-39C419BA1BAB}" type="presOf" srcId="{E0AC2664-15AA-42A8-B898-299220104AF0}" destId="{5166A06C-F049-46F7-BF77-7118115B7BBE}" srcOrd="0" destOrd="0" presId="urn:microsoft.com/office/officeart/2005/8/layout/vList5"/>
    <dgm:cxn modelId="{01D14E29-63D5-4D84-8AA1-615100C936DA}" srcId="{F43378A1-87A9-4DE4-9D26-4C43D2C84F5D}" destId="{75B70FBE-9891-400D-996C-C8B1A8C6DB9E}" srcOrd="2" destOrd="0" parTransId="{615346BA-02C6-4A9D-A786-0F0CE8D3FA4E}" sibTransId="{8E242622-CCBB-45A9-AF47-163ECA8CC907}"/>
    <dgm:cxn modelId="{3B090531-7E29-4299-9BC6-C7FF996A43E6}" srcId="{8E8C8E32-B7A4-4D2C-B30D-7C83CAD256F3}" destId="{28BF8FB4-E9A8-44A4-8739-49BBA3287FF4}" srcOrd="0" destOrd="0" parTransId="{9A3270E0-EB26-434B-AA3E-339DAEE302FD}" sibTransId="{52E83319-FD99-44BC-9F67-7D19E8561EDB}"/>
    <dgm:cxn modelId="{AD3E345C-0AEC-486E-9391-63DE3DCEF25D}" srcId="{AEE1E4A7-2DBB-4ED0-827E-E3209D705C10}" destId="{F6D17116-C5D2-4CF2-9250-ADDEF42594F2}" srcOrd="0" destOrd="0" parTransId="{F808AF2E-5685-4722-8DDD-53AE726AAD79}" sibTransId="{41820B0E-08E7-4AD9-8237-95009D1B0248}"/>
    <dgm:cxn modelId="{84FDBB41-09F2-4E51-A00A-0E7E7549A23F}" srcId="{8E8C8E32-B7A4-4D2C-B30D-7C83CAD256F3}" destId="{89602E62-3F46-4607-A420-DBDE1F459C44}" srcOrd="1" destOrd="0" parTransId="{70D2E354-AC7A-4A00-8211-EA530BA6AB4A}" sibTransId="{65DC302B-2DED-4BA2-B114-08000539DCC3}"/>
    <dgm:cxn modelId="{00403345-7703-44B5-9080-0BADF81CABA6}" type="presOf" srcId="{AEE1E4A7-2DBB-4ED0-827E-E3209D705C10}" destId="{16398FA6-3050-4A99-8DD5-B8E6202472D8}" srcOrd="0" destOrd="0" presId="urn:microsoft.com/office/officeart/2005/8/layout/vList5"/>
    <dgm:cxn modelId="{ECCA4645-E4E7-469A-B20B-0F06C084B276}" type="presOf" srcId="{FF1DBDFD-915E-4C21-90AB-0EF9EB1D2F8D}" destId="{4CF11CB9-4EDD-468A-A0C5-FC20BDE384B8}" srcOrd="0" destOrd="3" presId="urn:microsoft.com/office/officeart/2005/8/layout/vList5"/>
    <dgm:cxn modelId="{F0C01669-2372-4BDD-8B97-B76864120683}" type="presOf" srcId="{75B70FBE-9891-400D-996C-C8B1A8C6DB9E}" destId="{AF8B036B-5BBC-4DFD-92A0-91AD285DFBCE}" srcOrd="0" destOrd="2" presId="urn:microsoft.com/office/officeart/2005/8/layout/vList5"/>
    <dgm:cxn modelId="{701B9649-9CF1-440E-8EBC-FCC4DF7AB05B}" type="presOf" srcId="{BA8B1D8B-7222-401E-8E95-28D0E988C1D2}" destId="{62C4BA3A-5204-46D6-A5DC-ABDF096B004A}" srcOrd="0" destOrd="0" presId="urn:microsoft.com/office/officeart/2005/8/layout/vList5"/>
    <dgm:cxn modelId="{18EF834D-9115-4A74-9D89-5A40852BD0CF}" srcId="{E0AC2664-15AA-42A8-B898-299220104AF0}" destId="{7DE752CF-180A-4794-B7B2-3ED3E5A945DB}" srcOrd="2" destOrd="0" parTransId="{94101A59-EAF9-4514-B36D-B8B8B1DE8AB4}" sibTransId="{76C803E6-2060-47BF-9352-39D791EAC678}"/>
    <dgm:cxn modelId="{4E7AF673-7ECA-4981-BD8C-0794C3AA75C2}" type="presOf" srcId="{7DE752CF-180A-4794-B7B2-3ED3E5A945DB}" destId="{4CF11CB9-4EDD-468A-A0C5-FC20BDE384B8}" srcOrd="0" destOrd="2" presId="urn:microsoft.com/office/officeart/2005/8/layout/vList5"/>
    <dgm:cxn modelId="{C5F68874-30FF-48E9-B80C-8E5D51CBA51B}" srcId="{F43378A1-87A9-4DE4-9D26-4C43D2C84F5D}" destId="{90CE8566-FFED-449F-A81A-D79E5F3384B4}" srcOrd="1" destOrd="0" parTransId="{83C47F54-EA99-4A1C-B51D-BFB8221EDE98}" sibTransId="{2ABAE55B-BAD1-43A6-BC31-B462B2B8DB63}"/>
    <dgm:cxn modelId="{90DC4577-8654-410C-A0C2-1C8358F43F86}" srcId="{E0AC2664-15AA-42A8-B898-299220104AF0}" destId="{FF1DBDFD-915E-4C21-90AB-0EF9EB1D2F8D}" srcOrd="3" destOrd="0" parTransId="{B9E4C8B4-4F85-46D4-93EB-5D8492FC5BD5}" sibTransId="{C2FF5220-67C1-4BFE-B2AC-4E862D4B3DC2}"/>
    <dgm:cxn modelId="{7291BD77-1F6F-4B11-8542-45CE34C2091F}" srcId="{65D9083A-2C5D-4A7C-94C1-CF7D5A9E556C}" destId="{AEE1E4A7-2DBB-4ED0-827E-E3209D705C10}" srcOrd="1" destOrd="0" parTransId="{7D88907B-82F3-46AE-B8B0-4B4E92B48917}" sibTransId="{B69D011F-33BF-495D-8462-4FA1455FC7B6}"/>
    <dgm:cxn modelId="{7A00F258-3445-4DD3-AFB2-A41300F472EB}" srcId="{65D9083A-2C5D-4A7C-94C1-CF7D5A9E556C}" destId="{BA8B1D8B-7222-401E-8E95-28D0E988C1D2}" srcOrd="0" destOrd="0" parTransId="{3A20AEE3-7639-4061-8D2C-1960D1E65BCF}" sibTransId="{582A888C-1C65-47E8-879B-51FABD1D6F63}"/>
    <dgm:cxn modelId="{C3DFD059-86B6-4627-9257-2C96FC94D229}" srcId="{F43378A1-87A9-4DE4-9D26-4C43D2C84F5D}" destId="{10F4A439-724E-413F-8905-7C424B983497}" srcOrd="0" destOrd="0" parTransId="{ECF9E9CF-AAC9-4E4D-BBC8-AC08F58A08C8}" sibTransId="{AADC67E6-EDD8-4DBC-9978-74954061AD45}"/>
    <dgm:cxn modelId="{75A3AF7F-DBEE-4CD5-8BF2-B466DACCA187}" srcId="{BA8B1D8B-7222-401E-8E95-28D0E988C1D2}" destId="{58B6AB47-7B69-4AE8-AFEB-2D9E426A0117}" srcOrd="1" destOrd="0" parTransId="{8C5613E3-1988-45BC-8FCF-F21BDC7F2FB4}" sibTransId="{6CEBD38A-794D-4E48-8965-44307635BF05}"/>
    <dgm:cxn modelId="{B2A57782-5DB4-420D-9234-BAF1C372AF3D}" type="presOf" srcId="{74402D53-F5CD-4FFA-A88E-F9C86FE44AC3}" destId="{E567601F-A575-4550-9ACB-C41B13A4001E}" srcOrd="0" destOrd="0" presId="urn:microsoft.com/office/officeart/2005/8/layout/vList5"/>
    <dgm:cxn modelId="{93BAA58B-3551-4EAF-B025-392730F6F1B6}" srcId="{E0AC2664-15AA-42A8-B898-299220104AF0}" destId="{92B20119-A07E-4B6F-91AD-439BC2F2865D}" srcOrd="0" destOrd="0" parTransId="{C25875E2-D68D-4B01-A266-4676B11DFDFA}" sibTransId="{8371EF3D-A1D9-4615-9582-48BD3CE763BC}"/>
    <dgm:cxn modelId="{612E2F8F-50B8-4A5A-9845-12E78EDECABA}" type="presOf" srcId="{89602E62-3F46-4607-A420-DBDE1F459C44}" destId="{FD145630-2418-4D5A-923F-F90455CBD37C}" srcOrd="0" destOrd="1" presId="urn:microsoft.com/office/officeart/2005/8/layout/vList5"/>
    <dgm:cxn modelId="{C00A0FA3-9BEE-489D-B83D-5B5ECFA25C46}" type="presOf" srcId="{92B20119-A07E-4B6F-91AD-439BC2F2865D}" destId="{4CF11CB9-4EDD-468A-A0C5-FC20BDE384B8}" srcOrd="0" destOrd="0" presId="urn:microsoft.com/office/officeart/2005/8/layout/vList5"/>
    <dgm:cxn modelId="{8E16DFA4-A6B4-4A95-9121-DEDDB2363710}" type="presOf" srcId="{57DCF53F-07CC-45B4-B81D-4A195991C332}" destId="{6AB5FBD4-F860-4D47-84D9-50D7F449A47B}" srcOrd="0" destOrd="2" presId="urn:microsoft.com/office/officeart/2005/8/layout/vList5"/>
    <dgm:cxn modelId="{925DFEA7-9C39-4963-9817-413F7B23E7B1}" type="presOf" srcId="{10F4A439-724E-413F-8905-7C424B983497}" destId="{AF8B036B-5BBC-4DFD-92A0-91AD285DFBCE}" srcOrd="0" destOrd="0" presId="urn:microsoft.com/office/officeart/2005/8/layout/vList5"/>
    <dgm:cxn modelId="{D0E6C4AD-C100-4641-8D6D-B2C522C333CC}" type="presOf" srcId="{F43378A1-87A9-4DE4-9D26-4C43D2C84F5D}" destId="{06873A6C-D8D9-431A-988F-05FB4169CE3F}" srcOrd="0" destOrd="0" presId="urn:microsoft.com/office/officeart/2005/8/layout/vList5"/>
    <dgm:cxn modelId="{EC8FDFAF-DEE5-4DF1-8A7D-B053834BDB56}" srcId="{65D9083A-2C5D-4A7C-94C1-CF7D5A9E556C}" destId="{F43378A1-87A9-4DE4-9D26-4C43D2C84F5D}" srcOrd="3" destOrd="0" parTransId="{03E1585F-5ECA-42DE-9EBD-14CDA8A7DDC9}" sibTransId="{32C352BE-B84C-45AC-8B1B-4ADFFCE1AE79}"/>
    <dgm:cxn modelId="{C3DDFABB-4743-4597-B60B-DDE309911E94}" srcId="{AEE1E4A7-2DBB-4ED0-827E-E3209D705C10}" destId="{519054DC-2638-4F07-93DC-4A057DC96CBC}" srcOrd="1" destOrd="0" parTransId="{C70E2156-DE8B-496A-89A1-FF17F80FBD0B}" sibTransId="{75296800-0338-4152-9F38-1FFB5912C261}"/>
    <dgm:cxn modelId="{245909D1-8B5F-4D36-BE75-C5B7B8DD8951}" srcId="{65D9083A-2C5D-4A7C-94C1-CF7D5A9E556C}" destId="{8E8C8E32-B7A4-4D2C-B30D-7C83CAD256F3}" srcOrd="4" destOrd="0" parTransId="{E3FD7321-EC9B-43DE-8B3F-79521ADF26D9}" sibTransId="{16E8E938-87C4-42E6-939D-B278CC14890A}"/>
    <dgm:cxn modelId="{F67947D9-028D-478E-A3DA-E7B79ABCA774}" srcId="{65D9083A-2C5D-4A7C-94C1-CF7D5A9E556C}" destId="{E0AC2664-15AA-42A8-B898-299220104AF0}" srcOrd="2" destOrd="0" parTransId="{60212C8D-D9DC-4559-AC1B-5150BB1B357D}" sibTransId="{8D21F1BC-4A43-4D5C-922C-CBD74ADCD9D3}"/>
    <dgm:cxn modelId="{9F220ADF-FBDD-489C-8C63-E928A2FA4996}" type="presOf" srcId="{58B6AB47-7B69-4AE8-AFEB-2D9E426A0117}" destId="{E567601F-A575-4550-9ACB-C41B13A4001E}" srcOrd="0" destOrd="1" presId="urn:microsoft.com/office/officeart/2005/8/layout/vList5"/>
    <dgm:cxn modelId="{AAC447E3-DD97-4102-93E4-41F9A7554055}" srcId="{AEE1E4A7-2DBB-4ED0-827E-E3209D705C10}" destId="{57DCF53F-07CC-45B4-B81D-4A195991C332}" srcOrd="2" destOrd="0" parTransId="{0DFB221D-1D01-4432-8C72-8E6C6FEB937E}" sibTransId="{4F89282C-78B8-4603-A775-0D7D568A48B2}"/>
    <dgm:cxn modelId="{6B4D50E4-F17F-4BAE-A57D-3AAA0C890849}" srcId="{AEE1E4A7-2DBB-4ED0-827E-E3209D705C10}" destId="{98571088-F481-4A23-8839-A0AAB79E0117}" srcOrd="3" destOrd="0" parTransId="{293B3026-DD26-4403-BA52-46A76427BF9A}" sibTransId="{6CA5CA27-CDA0-4ABC-B290-6BDC1ACB17CA}"/>
    <dgm:cxn modelId="{C3FD5EF1-2B40-45E1-BB6C-68824DC2572D}" type="presOf" srcId="{98571088-F481-4A23-8839-A0AAB79E0117}" destId="{6AB5FBD4-F860-4D47-84D9-50D7F449A47B}" srcOrd="0" destOrd="3" presId="urn:microsoft.com/office/officeart/2005/8/layout/vList5"/>
    <dgm:cxn modelId="{7E5704F2-F1EB-4C00-BF3E-482BDEF42FDF}" type="presOf" srcId="{FA4F14CC-9A8E-41B3-8EB4-3E2476A6BE24}" destId="{4CF11CB9-4EDD-468A-A0C5-FC20BDE384B8}" srcOrd="0" destOrd="1" presId="urn:microsoft.com/office/officeart/2005/8/layout/vList5"/>
    <dgm:cxn modelId="{0A2ED6F6-0B21-4D13-9AE1-D04EAFAE13AC}" type="presOf" srcId="{519054DC-2638-4F07-93DC-4A057DC96CBC}" destId="{6AB5FBD4-F860-4D47-84D9-50D7F449A47B}" srcOrd="0" destOrd="1" presId="urn:microsoft.com/office/officeart/2005/8/layout/vList5"/>
    <dgm:cxn modelId="{21D0B1FB-F9DB-46E2-87E0-B620D74EFA3A}" type="presOf" srcId="{28BF8FB4-E9A8-44A4-8739-49BBA3287FF4}" destId="{FD145630-2418-4D5A-923F-F90455CBD37C}" srcOrd="0" destOrd="0" presId="urn:microsoft.com/office/officeart/2005/8/layout/vList5"/>
    <dgm:cxn modelId="{4BC37A17-DCD4-4F31-99A3-DA87949EF0FF}" type="presParOf" srcId="{9F21D204-2910-4283-89D9-4406A730F318}" destId="{5148D6CE-7326-4B17-9621-94FA3EF4640D}" srcOrd="0" destOrd="0" presId="urn:microsoft.com/office/officeart/2005/8/layout/vList5"/>
    <dgm:cxn modelId="{264F3016-A1C8-4CD6-A614-CBFB0E258C14}" type="presParOf" srcId="{5148D6CE-7326-4B17-9621-94FA3EF4640D}" destId="{62C4BA3A-5204-46D6-A5DC-ABDF096B004A}" srcOrd="0" destOrd="0" presId="urn:microsoft.com/office/officeart/2005/8/layout/vList5"/>
    <dgm:cxn modelId="{F005E714-C124-4EDA-A9A0-7587D7769286}" type="presParOf" srcId="{5148D6CE-7326-4B17-9621-94FA3EF4640D}" destId="{E567601F-A575-4550-9ACB-C41B13A4001E}" srcOrd="1" destOrd="0" presId="urn:microsoft.com/office/officeart/2005/8/layout/vList5"/>
    <dgm:cxn modelId="{1C864EA5-0FA5-4A8E-A861-B6A8A34AF3E3}" type="presParOf" srcId="{9F21D204-2910-4283-89D9-4406A730F318}" destId="{79BA2818-17DA-4F01-BEE4-6C847B875F7C}" srcOrd="1" destOrd="0" presId="urn:microsoft.com/office/officeart/2005/8/layout/vList5"/>
    <dgm:cxn modelId="{33B71EEB-D4C1-4C37-918F-9ED219232E08}" type="presParOf" srcId="{9F21D204-2910-4283-89D9-4406A730F318}" destId="{78C3B0EE-560F-43E9-BBCF-6C9A6A2AF9F2}" srcOrd="2" destOrd="0" presId="urn:microsoft.com/office/officeart/2005/8/layout/vList5"/>
    <dgm:cxn modelId="{D78177DE-AB95-4043-9322-A6EEC3A3016B}" type="presParOf" srcId="{78C3B0EE-560F-43E9-BBCF-6C9A6A2AF9F2}" destId="{16398FA6-3050-4A99-8DD5-B8E6202472D8}" srcOrd="0" destOrd="0" presId="urn:microsoft.com/office/officeart/2005/8/layout/vList5"/>
    <dgm:cxn modelId="{B4E182B1-166F-4139-9308-8F1C007C6E83}" type="presParOf" srcId="{78C3B0EE-560F-43E9-BBCF-6C9A6A2AF9F2}" destId="{6AB5FBD4-F860-4D47-84D9-50D7F449A47B}" srcOrd="1" destOrd="0" presId="urn:microsoft.com/office/officeart/2005/8/layout/vList5"/>
    <dgm:cxn modelId="{DFE723B1-052F-437B-8609-332FFDBAA6CB}" type="presParOf" srcId="{9F21D204-2910-4283-89D9-4406A730F318}" destId="{071C0977-BF87-4046-8DFA-23EA5BB20CA1}" srcOrd="3" destOrd="0" presId="urn:microsoft.com/office/officeart/2005/8/layout/vList5"/>
    <dgm:cxn modelId="{92F71B2C-6050-49F8-95F5-9DA6626F6F5C}" type="presParOf" srcId="{9F21D204-2910-4283-89D9-4406A730F318}" destId="{D6724C8E-283F-41F4-B540-959148DD5984}" srcOrd="4" destOrd="0" presId="urn:microsoft.com/office/officeart/2005/8/layout/vList5"/>
    <dgm:cxn modelId="{7087018A-5F39-4217-A7C4-91A09271C715}" type="presParOf" srcId="{D6724C8E-283F-41F4-B540-959148DD5984}" destId="{5166A06C-F049-46F7-BF77-7118115B7BBE}" srcOrd="0" destOrd="0" presId="urn:microsoft.com/office/officeart/2005/8/layout/vList5"/>
    <dgm:cxn modelId="{27CC1AB4-8679-4979-8CF8-AFC988EB8E96}" type="presParOf" srcId="{D6724C8E-283F-41F4-B540-959148DD5984}" destId="{4CF11CB9-4EDD-468A-A0C5-FC20BDE384B8}" srcOrd="1" destOrd="0" presId="urn:microsoft.com/office/officeart/2005/8/layout/vList5"/>
    <dgm:cxn modelId="{9038CECD-C1A1-4178-A716-DAFB46689499}" type="presParOf" srcId="{9F21D204-2910-4283-89D9-4406A730F318}" destId="{933651E0-F97F-4231-A359-7A778476236F}" srcOrd="5" destOrd="0" presId="urn:microsoft.com/office/officeart/2005/8/layout/vList5"/>
    <dgm:cxn modelId="{5EC9D665-547C-45F7-9C86-924D65F9F0B1}" type="presParOf" srcId="{9F21D204-2910-4283-89D9-4406A730F318}" destId="{B9D62B5B-AE11-4EDD-B6FA-7ADD0E54CBB7}" srcOrd="6" destOrd="0" presId="urn:microsoft.com/office/officeart/2005/8/layout/vList5"/>
    <dgm:cxn modelId="{8E24299A-C534-40F4-9749-017E410F7D9C}" type="presParOf" srcId="{B9D62B5B-AE11-4EDD-B6FA-7ADD0E54CBB7}" destId="{06873A6C-D8D9-431A-988F-05FB4169CE3F}" srcOrd="0" destOrd="0" presId="urn:microsoft.com/office/officeart/2005/8/layout/vList5"/>
    <dgm:cxn modelId="{4DCB4D5F-0492-4087-BDCE-5724D12AC6C0}" type="presParOf" srcId="{B9D62B5B-AE11-4EDD-B6FA-7ADD0E54CBB7}" destId="{AF8B036B-5BBC-4DFD-92A0-91AD285DFBCE}" srcOrd="1" destOrd="0" presId="urn:microsoft.com/office/officeart/2005/8/layout/vList5"/>
    <dgm:cxn modelId="{EB7D0ED0-70D9-4DC2-8328-19018FF8926F}" type="presParOf" srcId="{9F21D204-2910-4283-89D9-4406A730F318}" destId="{E2709FF9-AB7E-4828-BF84-8808234A952A}" srcOrd="7" destOrd="0" presId="urn:microsoft.com/office/officeart/2005/8/layout/vList5"/>
    <dgm:cxn modelId="{1BD4435A-DDD0-4EEB-9338-08C8A60936EB}" type="presParOf" srcId="{9F21D204-2910-4283-89D9-4406A730F318}" destId="{FAA94F6E-9BCD-427B-AA2B-D04C45BDA31B}" srcOrd="8" destOrd="0" presId="urn:microsoft.com/office/officeart/2005/8/layout/vList5"/>
    <dgm:cxn modelId="{DFD016A8-520A-49B9-AADA-A8AA83ED5E97}" type="presParOf" srcId="{FAA94F6E-9BCD-427B-AA2B-D04C45BDA31B}" destId="{353266F7-5423-42FC-8483-C2C8C62229E3}" srcOrd="0" destOrd="0" presId="urn:microsoft.com/office/officeart/2005/8/layout/vList5"/>
    <dgm:cxn modelId="{384ADE46-570D-407F-A722-8AC0F634476E}" type="presParOf" srcId="{FAA94F6E-9BCD-427B-AA2B-D04C45BDA31B}" destId="{FD145630-2418-4D5A-923F-F90455CBD37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B7EAF5-ABA5-4017-B932-8DB5FAE8448C}" type="doc">
      <dgm:prSet loTypeId="urn:microsoft.com/office/officeart/2017/3/layout/HorizontalLabelsTimeline" loCatId="process" qsTypeId="urn:microsoft.com/office/officeart/2005/8/quickstyle/simple4" qsCatId="simple" csTypeId="urn:microsoft.com/office/officeart/2005/8/colors/accent1_1" csCatId="accent1" phldr="1"/>
      <dgm:spPr/>
      <dgm:t>
        <a:bodyPr/>
        <a:lstStyle/>
        <a:p>
          <a:endParaRPr lang="en-US"/>
        </a:p>
      </dgm:t>
    </dgm:pt>
    <dgm:pt modelId="{81C60160-BC72-4E50-BDFB-48E30CF42511}">
      <dgm:prSet/>
      <dgm:spPr/>
      <dgm:t>
        <a:bodyPr/>
        <a:lstStyle/>
        <a:p>
          <a:pPr>
            <a:defRPr b="1"/>
          </a:pPr>
          <a:r>
            <a:rPr lang="en-US" dirty="0"/>
            <a:t>2 March 2021</a:t>
          </a:r>
        </a:p>
      </dgm:t>
    </dgm:pt>
    <dgm:pt modelId="{FBDCD0A2-AE08-43C4-93C7-E0E0F852F4D6}" type="parTrans" cxnId="{5AB47A1B-CAF0-49A6-8606-8FCE1BD46D45}">
      <dgm:prSet/>
      <dgm:spPr/>
      <dgm:t>
        <a:bodyPr/>
        <a:lstStyle/>
        <a:p>
          <a:endParaRPr lang="en-US"/>
        </a:p>
      </dgm:t>
    </dgm:pt>
    <dgm:pt modelId="{9DCE2695-3E98-4FB5-8B16-E73119D296BD}" type="sibTrans" cxnId="{5AB47A1B-CAF0-49A6-8606-8FCE1BD46D45}">
      <dgm:prSet/>
      <dgm:spPr/>
      <dgm:t>
        <a:bodyPr/>
        <a:lstStyle/>
        <a:p>
          <a:endParaRPr lang="en-US"/>
        </a:p>
      </dgm:t>
    </dgm:pt>
    <dgm:pt modelId="{5789684A-154D-4B25-B654-A18B45E68FEC}">
      <dgm:prSet/>
      <dgm:spPr/>
      <dgm:t>
        <a:bodyPr/>
        <a:lstStyle/>
        <a:p>
          <a:r>
            <a:rPr lang="en-US"/>
            <a:t>Briefing for Ofa Fa’anunu and Andrew Johnson as the main PMC Leads to get comments</a:t>
          </a:r>
        </a:p>
      </dgm:t>
    </dgm:pt>
    <dgm:pt modelId="{0009E0E2-8794-4633-91A5-72081C5DBEF0}" type="parTrans" cxnId="{6D1AB436-F48B-489D-9252-384341D9889B}">
      <dgm:prSet/>
      <dgm:spPr/>
      <dgm:t>
        <a:bodyPr/>
        <a:lstStyle/>
        <a:p>
          <a:endParaRPr lang="en-US"/>
        </a:p>
      </dgm:t>
    </dgm:pt>
    <dgm:pt modelId="{67CE9850-8F26-48DD-887F-1ADB3536D1E0}" type="sibTrans" cxnId="{6D1AB436-F48B-489D-9252-384341D9889B}">
      <dgm:prSet/>
      <dgm:spPr/>
      <dgm:t>
        <a:bodyPr/>
        <a:lstStyle/>
        <a:p>
          <a:endParaRPr lang="en-US"/>
        </a:p>
      </dgm:t>
    </dgm:pt>
    <dgm:pt modelId="{C3130735-6CF2-41B9-8E8D-75E88427B0E1}">
      <dgm:prSet/>
      <dgm:spPr/>
      <dgm:t>
        <a:bodyPr/>
        <a:lstStyle/>
        <a:p>
          <a:pPr>
            <a:defRPr b="1"/>
          </a:pPr>
          <a:r>
            <a:rPr lang="en-US" dirty="0"/>
            <a:t>20 March 2021</a:t>
          </a:r>
        </a:p>
      </dgm:t>
    </dgm:pt>
    <dgm:pt modelId="{8E12D5A5-B03D-48D1-A707-F2EA2AC21514}" type="parTrans" cxnId="{635D3138-731B-4438-910C-9E4B8E7B7FC0}">
      <dgm:prSet/>
      <dgm:spPr/>
      <dgm:t>
        <a:bodyPr/>
        <a:lstStyle/>
        <a:p>
          <a:endParaRPr lang="en-US"/>
        </a:p>
      </dgm:t>
    </dgm:pt>
    <dgm:pt modelId="{89C1AD72-2420-4226-9BC0-6133EF3CA755}" type="sibTrans" cxnId="{635D3138-731B-4438-910C-9E4B8E7B7FC0}">
      <dgm:prSet/>
      <dgm:spPr/>
      <dgm:t>
        <a:bodyPr/>
        <a:lstStyle/>
        <a:p>
          <a:endParaRPr lang="en-US"/>
        </a:p>
      </dgm:t>
    </dgm:pt>
    <dgm:pt modelId="{D15F2FDB-D6DB-45BA-98C6-3026C36610A4}">
      <dgm:prSet/>
      <dgm:spPr/>
      <dgm:t>
        <a:bodyPr/>
        <a:lstStyle/>
        <a:p>
          <a:r>
            <a:rPr lang="en-US" dirty="0"/>
            <a:t>Send to all PMC Members, Partners (WMO, SPC, </a:t>
          </a:r>
          <a:r>
            <a:rPr lang="en-US" dirty="0" err="1"/>
            <a:t>etc</a:t>
          </a:r>
          <a:r>
            <a:rPr lang="en-US" dirty="0"/>
            <a:t>)</a:t>
          </a:r>
        </a:p>
      </dgm:t>
    </dgm:pt>
    <dgm:pt modelId="{C69B5E2D-505B-4279-B6E5-6A5C4512D4D2}" type="parTrans" cxnId="{412BA305-4289-4968-8F0E-3C1C35D0951D}">
      <dgm:prSet/>
      <dgm:spPr/>
      <dgm:t>
        <a:bodyPr/>
        <a:lstStyle/>
        <a:p>
          <a:endParaRPr lang="en-US"/>
        </a:p>
      </dgm:t>
    </dgm:pt>
    <dgm:pt modelId="{1FA5C9A8-B217-432D-A724-C9A4A849EACC}" type="sibTrans" cxnId="{412BA305-4289-4968-8F0E-3C1C35D0951D}">
      <dgm:prSet/>
      <dgm:spPr/>
      <dgm:t>
        <a:bodyPr/>
        <a:lstStyle/>
        <a:p>
          <a:endParaRPr lang="en-US"/>
        </a:p>
      </dgm:t>
    </dgm:pt>
    <dgm:pt modelId="{EDEE544B-2F6A-43EA-A8F0-B91C12F28DCD}">
      <dgm:prSet/>
      <dgm:spPr/>
      <dgm:t>
        <a:bodyPr/>
        <a:lstStyle/>
        <a:p>
          <a:pPr>
            <a:defRPr b="1"/>
          </a:pPr>
          <a:r>
            <a:rPr lang="en-US" dirty="0"/>
            <a:t>31 March 2021</a:t>
          </a:r>
        </a:p>
      </dgm:t>
    </dgm:pt>
    <dgm:pt modelId="{A1199146-2D17-441F-AE2B-57C6E2C950B8}" type="parTrans" cxnId="{2ABCA515-E00A-493B-80AE-11DFC3AE455D}">
      <dgm:prSet/>
      <dgm:spPr/>
      <dgm:t>
        <a:bodyPr/>
        <a:lstStyle/>
        <a:p>
          <a:endParaRPr lang="en-US"/>
        </a:p>
      </dgm:t>
    </dgm:pt>
    <dgm:pt modelId="{B054AE7C-92FF-40FC-AC04-11E92CCA9C71}" type="sibTrans" cxnId="{2ABCA515-E00A-493B-80AE-11DFC3AE455D}">
      <dgm:prSet/>
      <dgm:spPr/>
      <dgm:t>
        <a:bodyPr/>
        <a:lstStyle/>
        <a:p>
          <a:endParaRPr lang="en-US"/>
        </a:p>
      </dgm:t>
    </dgm:pt>
    <dgm:pt modelId="{7E3378D6-F055-44F1-9DCF-5622123575B6}">
      <dgm:prSet/>
      <dgm:spPr/>
      <dgm:t>
        <a:bodyPr/>
        <a:lstStyle/>
        <a:p>
          <a:r>
            <a:rPr lang="en-US" dirty="0"/>
            <a:t>Briefing with PMC members and Partners</a:t>
          </a:r>
        </a:p>
      </dgm:t>
    </dgm:pt>
    <dgm:pt modelId="{15896EA3-C2AE-428D-8A8B-1A084BC7FBB5}" type="parTrans" cxnId="{3F71CBA7-8C40-47CE-B0A6-18F2D7B51526}">
      <dgm:prSet/>
      <dgm:spPr/>
      <dgm:t>
        <a:bodyPr/>
        <a:lstStyle/>
        <a:p>
          <a:endParaRPr lang="en-US"/>
        </a:p>
      </dgm:t>
    </dgm:pt>
    <dgm:pt modelId="{0F854961-7DAF-45B6-B04C-E0D39252E93F}" type="sibTrans" cxnId="{3F71CBA7-8C40-47CE-B0A6-18F2D7B51526}">
      <dgm:prSet/>
      <dgm:spPr/>
      <dgm:t>
        <a:bodyPr/>
        <a:lstStyle/>
        <a:p>
          <a:endParaRPr lang="en-US"/>
        </a:p>
      </dgm:t>
    </dgm:pt>
    <dgm:pt modelId="{9741EFD5-5363-4A4E-A8B4-F0F12CC6FA61}">
      <dgm:prSet/>
      <dgm:spPr/>
      <dgm:t>
        <a:bodyPr/>
        <a:lstStyle/>
        <a:p>
          <a:pPr>
            <a:defRPr b="1"/>
          </a:pPr>
          <a:r>
            <a:rPr lang="en-US" dirty="0"/>
            <a:t>16 April 2021</a:t>
          </a:r>
        </a:p>
      </dgm:t>
    </dgm:pt>
    <dgm:pt modelId="{2C5B610E-68BB-4723-B617-B063D869396C}" type="parTrans" cxnId="{27DE3C01-D7DF-4050-B626-F0A7324DAB2F}">
      <dgm:prSet/>
      <dgm:spPr/>
      <dgm:t>
        <a:bodyPr/>
        <a:lstStyle/>
        <a:p>
          <a:endParaRPr lang="en-US"/>
        </a:p>
      </dgm:t>
    </dgm:pt>
    <dgm:pt modelId="{90D215CD-D1F6-49C8-B0F0-6EBDDDD4B976}" type="sibTrans" cxnId="{27DE3C01-D7DF-4050-B626-F0A7324DAB2F}">
      <dgm:prSet/>
      <dgm:spPr/>
      <dgm:t>
        <a:bodyPr/>
        <a:lstStyle/>
        <a:p>
          <a:endParaRPr lang="en-US"/>
        </a:p>
      </dgm:t>
    </dgm:pt>
    <dgm:pt modelId="{5AB47002-CC33-4A02-9A03-13D7C483CF98}">
      <dgm:prSet/>
      <dgm:spPr/>
      <dgm:t>
        <a:bodyPr/>
        <a:lstStyle/>
        <a:p>
          <a:r>
            <a:rPr lang="en-US" dirty="0"/>
            <a:t>FINALISE the Investment Plan</a:t>
          </a:r>
        </a:p>
      </dgm:t>
    </dgm:pt>
    <dgm:pt modelId="{EE2A7205-B891-49A9-8333-0518AC2619E6}" type="parTrans" cxnId="{6847AC60-1E29-4B6A-BEEE-001B1913C6FB}">
      <dgm:prSet/>
      <dgm:spPr/>
      <dgm:t>
        <a:bodyPr/>
        <a:lstStyle/>
        <a:p>
          <a:endParaRPr lang="en-US"/>
        </a:p>
      </dgm:t>
    </dgm:pt>
    <dgm:pt modelId="{488CA01D-52EE-4067-A9EE-05CC7FCCD5C1}" type="sibTrans" cxnId="{6847AC60-1E29-4B6A-BEEE-001B1913C6FB}">
      <dgm:prSet/>
      <dgm:spPr/>
      <dgm:t>
        <a:bodyPr/>
        <a:lstStyle/>
        <a:p>
          <a:endParaRPr lang="en-US"/>
        </a:p>
      </dgm:t>
    </dgm:pt>
    <dgm:pt modelId="{F5282DE4-E33F-4BB5-8396-69D6E7A40737}">
      <dgm:prSet/>
      <dgm:spPr/>
      <dgm:t>
        <a:bodyPr/>
        <a:lstStyle/>
        <a:p>
          <a:pPr>
            <a:defRPr b="1"/>
          </a:pPr>
          <a:r>
            <a:rPr lang="en-US" dirty="0"/>
            <a:t>05 May 2021</a:t>
          </a:r>
        </a:p>
      </dgm:t>
    </dgm:pt>
    <dgm:pt modelId="{41061E1D-A4B8-457A-91FC-2CD57A6C0D18}" type="parTrans" cxnId="{F717CAD8-1529-4621-9C0D-01058B963A06}">
      <dgm:prSet/>
      <dgm:spPr/>
      <dgm:t>
        <a:bodyPr/>
        <a:lstStyle/>
        <a:p>
          <a:endParaRPr lang="en-AU"/>
        </a:p>
      </dgm:t>
    </dgm:pt>
    <dgm:pt modelId="{A846FA86-6C05-4C2E-B1BB-DE75A3209261}" type="sibTrans" cxnId="{F717CAD8-1529-4621-9C0D-01058B963A06}">
      <dgm:prSet/>
      <dgm:spPr/>
      <dgm:t>
        <a:bodyPr/>
        <a:lstStyle/>
        <a:p>
          <a:endParaRPr lang="en-AU"/>
        </a:p>
      </dgm:t>
    </dgm:pt>
    <dgm:pt modelId="{3FF69963-D839-428F-951B-1CA15BD2741D}">
      <dgm:prSet/>
      <dgm:spPr/>
      <dgm:t>
        <a:bodyPr/>
        <a:lstStyle/>
        <a:p>
          <a:r>
            <a:rPr lang="en-US" b="1" dirty="0"/>
            <a:t>Out-Of-Session PMC Meeting </a:t>
          </a:r>
          <a:r>
            <a:rPr lang="en-US" dirty="0"/>
            <a:t>to Discuss and endorse the recommendations</a:t>
          </a:r>
        </a:p>
      </dgm:t>
    </dgm:pt>
    <dgm:pt modelId="{3908970E-B66F-474A-9569-193999A08F10}" type="parTrans" cxnId="{65CAD5C2-0D2C-4FC4-B6C8-6FBD1177E144}">
      <dgm:prSet/>
      <dgm:spPr/>
      <dgm:t>
        <a:bodyPr/>
        <a:lstStyle/>
        <a:p>
          <a:endParaRPr lang="en-AU"/>
        </a:p>
      </dgm:t>
    </dgm:pt>
    <dgm:pt modelId="{9ACFDEE7-A319-4774-A73F-17B2E92FBB2A}" type="sibTrans" cxnId="{65CAD5C2-0D2C-4FC4-B6C8-6FBD1177E144}">
      <dgm:prSet/>
      <dgm:spPr/>
      <dgm:t>
        <a:bodyPr/>
        <a:lstStyle/>
        <a:p>
          <a:endParaRPr lang="en-AU"/>
        </a:p>
      </dgm:t>
    </dgm:pt>
    <dgm:pt modelId="{1E474B2C-23CE-431C-AAFF-BEB4E55EA45F}">
      <dgm:prSet/>
      <dgm:spPr/>
      <dgm:t>
        <a:bodyPr/>
        <a:lstStyle/>
        <a:p>
          <a:pPr>
            <a:defRPr b="1"/>
          </a:pPr>
          <a:r>
            <a:rPr lang="en-US" dirty="0"/>
            <a:t>20-16 April 2021</a:t>
          </a:r>
        </a:p>
      </dgm:t>
    </dgm:pt>
    <dgm:pt modelId="{6C821E3A-3C73-400C-B606-2C09186995BD}" type="parTrans" cxnId="{A9B01238-D87B-440D-BB60-33A0E3592795}">
      <dgm:prSet/>
      <dgm:spPr/>
      <dgm:t>
        <a:bodyPr/>
        <a:lstStyle/>
        <a:p>
          <a:endParaRPr lang="en-AU"/>
        </a:p>
      </dgm:t>
    </dgm:pt>
    <dgm:pt modelId="{0126A3F7-78C7-4313-A62C-B9B63A8EDF53}" type="sibTrans" cxnId="{A9B01238-D87B-440D-BB60-33A0E3592795}">
      <dgm:prSet/>
      <dgm:spPr/>
      <dgm:t>
        <a:bodyPr/>
        <a:lstStyle/>
        <a:p>
          <a:endParaRPr lang="en-AU"/>
        </a:p>
      </dgm:t>
    </dgm:pt>
    <dgm:pt modelId="{143040BE-53ED-45FB-9EF6-574D851B450C}">
      <dgm:prSet/>
      <dgm:spPr/>
      <dgm:t>
        <a:bodyPr/>
        <a:lstStyle/>
        <a:p>
          <a:r>
            <a:rPr lang="en-US" dirty="0"/>
            <a:t>Experts to meet 1:1 with NMHSs and Partners</a:t>
          </a:r>
        </a:p>
      </dgm:t>
    </dgm:pt>
    <dgm:pt modelId="{4708D26E-9680-410A-A685-6F356017031A}" type="parTrans" cxnId="{AAC43F63-067A-4A9B-9006-F05C963276F3}">
      <dgm:prSet/>
      <dgm:spPr/>
      <dgm:t>
        <a:bodyPr/>
        <a:lstStyle/>
        <a:p>
          <a:endParaRPr lang="en-AU"/>
        </a:p>
      </dgm:t>
    </dgm:pt>
    <dgm:pt modelId="{DD5AAE40-AFD0-4BA4-9397-BBEAF566F720}" type="sibTrans" cxnId="{AAC43F63-067A-4A9B-9006-F05C963276F3}">
      <dgm:prSet/>
      <dgm:spPr/>
      <dgm:t>
        <a:bodyPr/>
        <a:lstStyle/>
        <a:p>
          <a:endParaRPr lang="en-AU"/>
        </a:p>
      </dgm:t>
    </dgm:pt>
    <dgm:pt modelId="{51ED19A9-3E4C-4AC1-BBAA-8524BC329021}">
      <dgm:prSet/>
      <dgm:spPr/>
      <dgm:t>
        <a:bodyPr/>
        <a:lstStyle/>
        <a:p>
          <a:pPr>
            <a:defRPr b="1"/>
          </a:pPr>
          <a:r>
            <a:rPr lang="en-US" dirty="0"/>
            <a:t>27 October 2020</a:t>
          </a:r>
        </a:p>
      </dgm:t>
    </dgm:pt>
    <dgm:pt modelId="{79230054-AF0C-4056-9903-294D48E3DC4F}" type="parTrans" cxnId="{C000283F-C238-4C75-9CB6-4C8E35E3EE42}">
      <dgm:prSet/>
      <dgm:spPr/>
      <dgm:t>
        <a:bodyPr/>
        <a:lstStyle/>
        <a:p>
          <a:endParaRPr lang="en-AU"/>
        </a:p>
      </dgm:t>
    </dgm:pt>
    <dgm:pt modelId="{2473616C-B9E9-4620-9BE1-C752D3F94E78}" type="sibTrans" cxnId="{C000283F-C238-4C75-9CB6-4C8E35E3EE42}">
      <dgm:prSet/>
      <dgm:spPr/>
      <dgm:t>
        <a:bodyPr/>
        <a:lstStyle/>
        <a:p>
          <a:endParaRPr lang="en-AU"/>
        </a:p>
      </dgm:t>
    </dgm:pt>
    <dgm:pt modelId="{177E029C-354A-450B-A463-D924BB420AA3}">
      <dgm:prSet/>
      <dgm:spPr/>
      <dgm:t>
        <a:bodyPr/>
        <a:lstStyle/>
        <a:p>
          <a:r>
            <a:rPr lang="en-US" dirty="0"/>
            <a:t>Meeting with PMC members to discuss the TOR and the introduce the consultants</a:t>
          </a:r>
        </a:p>
      </dgm:t>
    </dgm:pt>
    <dgm:pt modelId="{8A2537CE-6A7E-4425-8854-5F6A69438792}" type="parTrans" cxnId="{66FCC433-BF85-4FAA-AFEE-1253FBFBECD9}">
      <dgm:prSet/>
      <dgm:spPr/>
      <dgm:t>
        <a:bodyPr/>
        <a:lstStyle/>
        <a:p>
          <a:endParaRPr lang="en-AU"/>
        </a:p>
      </dgm:t>
    </dgm:pt>
    <dgm:pt modelId="{58251BDB-CCA9-4AE6-8CED-A9A63DD95EBF}" type="sibTrans" cxnId="{66FCC433-BF85-4FAA-AFEE-1253FBFBECD9}">
      <dgm:prSet/>
      <dgm:spPr/>
      <dgm:t>
        <a:bodyPr/>
        <a:lstStyle/>
        <a:p>
          <a:endParaRPr lang="en-AU"/>
        </a:p>
      </dgm:t>
    </dgm:pt>
    <dgm:pt modelId="{83D4027B-44EA-4864-8374-AD1780A7948E}">
      <dgm:prSet/>
      <dgm:spPr/>
      <dgm:t>
        <a:bodyPr/>
        <a:lstStyle/>
        <a:p>
          <a:pPr>
            <a:defRPr b="1"/>
          </a:pPr>
          <a:r>
            <a:rPr lang="en-US" dirty="0"/>
            <a:t>Nov 2020 – Feb 2021</a:t>
          </a:r>
        </a:p>
      </dgm:t>
    </dgm:pt>
    <dgm:pt modelId="{084F5069-1267-4690-BEED-1C5ABC183E30}" type="parTrans" cxnId="{F55451FB-1C48-4B85-A40F-A2836EAF1426}">
      <dgm:prSet/>
      <dgm:spPr/>
      <dgm:t>
        <a:bodyPr/>
        <a:lstStyle/>
        <a:p>
          <a:endParaRPr lang="en-AU"/>
        </a:p>
      </dgm:t>
    </dgm:pt>
    <dgm:pt modelId="{2A276355-7736-4C86-A18F-C9A6A13D12E1}" type="sibTrans" cxnId="{F55451FB-1C48-4B85-A40F-A2836EAF1426}">
      <dgm:prSet/>
      <dgm:spPr/>
      <dgm:t>
        <a:bodyPr/>
        <a:lstStyle/>
        <a:p>
          <a:endParaRPr lang="en-AU"/>
        </a:p>
      </dgm:t>
    </dgm:pt>
    <dgm:pt modelId="{592B1EA3-08F0-481F-B43B-9BB31DDD8B24}">
      <dgm:prSet/>
      <dgm:spPr/>
      <dgm:t>
        <a:bodyPr/>
        <a:lstStyle/>
        <a:p>
          <a:r>
            <a:rPr lang="en-US" dirty="0"/>
            <a:t>Consultations with the NMHSs and partners</a:t>
          </a:r>
        </a:p>
      </dgm:t>
    </dgm:pt>
    <dgm:pt modelId="{821EE3E0-E95D-4D30-AC73-1E256CD8E98A}" type="parTrans" cxnId="{C8076FDC-32FC-468B-AA16-16923E77D3FD}">
      <dgm:prSet/>
      <dgm:spPr/>
      <dgm:t>
        <a:bodyPr/>
        <a:lstStyle/>
        <a:p>
          <a:endParaRPr lang="en-AU"/>
        </a:p>
      </dgm:t>
    </dgm:pt>
    <dgm:pt modelId="{76B60C91-71EE-4895-BD10-F04BE23E3468}" type="sibTrans" cxnId="{C8076FDC-32FC-468B-AA16-16923E77D3FD}">
      <dgm:prSet/>
      <dgm:spPr/>
      <dgm:t>
        <a:bodyPr/>
        <a:lstStyle/>
        <a:p>
          <a:endParaRPr lang="en-AU"/>
        </a:p>
      </dgm:t>
    </dgm:pt>
    <dgm:pt modelId="{7DF7A50F-CC45-4AEB-96F2-CBCCCF8C3862}">
      <dgm:prSet/>
      <dgm:spPr/>
      <dgm:t>
        <a:bodyPr/>
        <a:lstStyle/>
        <a:p>
          <a:pPr>
            <a:defRPr b="1"/>
          </a:pPr>
          <a:r>
            <a:rPr lang="en-US" dirty="0"/>
            <a:t>May-Sept 2020</a:t>
          </a:r>
        </a:p>
      </dgm:t>
    </dgm:pt>
    <dgm:pt modelId="{24CA1573-8B16-429C-BFAE-ADA465B5DA73}" type="parTrans" cxnId="{4E5229C6-1B9A-4E03-8173-7534D0750E6A}">
      <dgm:prSet/>
      <dgm:spPr/>
      <dgm:t>
        <a:bodyPr/>
        <a:lstStyle/>
        <a:p>
          <a:endParaRPr lang="en-AU"/>
        </a:p>
      </dgm:t>
    </dgm:pt>
    <dgm:pt modelId="{A4F83AC2-1B1F-4EC8-8FA6-6C0176F23936}" type="sibTrans" cxnId="{4E5229C6-1B9A-4E03-8173-7534D0750E6A}">
      <dgm:prSet/>
      <dgm:spPr/>
      <dgm:t>
        <a:bodyPr/>
        <a:lstStyle/>
        <a:p>
          <a:endParaRPr lang="en-AU"/>
        </a:p>
      </dgm:t>
    </dgm:pt>
    <dgm:pt modelId="{09AA9526-AA35-4B48-8455-F54E3161EF30}">
      <dgm:prSet/>
      <dgm:spPr/>
      <dgm:t>
        <a:bodyPr/>
        <a:lstStyle/>
        <a:p>
          <a:r>
            <a:rPr lang="en-US" dirty="0"/>
            <a:t>SPREP secure fund, discussions with BoM to assist and </a:t>
          </a:r>
          <a:r>
            <a:rPr lang="en-US" dirty="0" err="1"/>
            <a:t>LoA</a:t>
          </a:r>
          <a:r>
            <a:rPr lang="en-US" dirty="0"/>
            <a:t> signed, Secure consultants</a:t>
          </a:r>
        </a:p>
      </dgm:t>
    </dgm:pt>
    <dgm:pt modelId="{8D884B68-7EAD-42CE-A30A-C0CA7694B0F8}" type="parTrans" cxnId="{AD7EA303-9EAB-459F-9B0C-6644C8859345}">
      <dgm:prSet/>
      <dgm:spPr/>
      <dgm:t>
        <a:bodyPr/>
        <a:lstStyle/>
        <a:p>
          <a:endParaRPr lang="en-AU"/>
        </a:p>
      </dgm:t>
    </dgm:pt>
    <dgm:pt modelId="{7D719594-0949-48B9-9700-69C1F0F4F082}" type="sibTrans" cxnId="{AD7EA303-9EAB-459F-9B0C-6644C8859345}">
      <dgm:prSet/>
      <dgm:spPr/>
      <dgm:t>
        <a:bodyPr/>
        <a:lstStyle/>
        <a:p>
          <a:endParaRPr lang="en-AU"/>
        </a:p>
      </dgm:t>
    </dgm:pt>
    <dgm:pt modelId="{B4C96F15-9F0A-4F99-8DDD-C971AADAA166}">
      <dgm:prSet/>
      <dgm:spPr/>
      <dgm:t>
        <a:bodyPr/>
        <a:lstStyle/>
        <a:p>
          <a:pPr>
            <a:defRPr b="1"/>
          </a:pPr>
          <a:r>
            <a:rPr lang="en-US" dirty="0"/>
            <a:t>22-23July 2021</a:t>
          </a:r>
        </a:p>
      </dgm:t>
    </dgm:pt>
    <dgm:pt modelId="{4C54D2EA-3A24-4266-822D-8623BC8F2087}" type="parTrans" cxnId="{11955483-6F88-43CB-9AA4-6395EADC8545}">
      <dgm:prSet/>
      <dgm:spPr/>
      <dgm:t>
        <a:bodyPr/>
        <a:lstStyle/>
        <a:p>
          <a:endParaRPr lang="en-AU"/>
        </a:p>
      </dgm:t>
    </dgm:pt>
    <dgm:pt modelId="{CABE174A-F6BD-4777-B1AD-8EE44DD8B672}" type="sibTrans" cxnId="{11955483-6F88-43CB-9AA4-6395EADC8545}">
      <dgm:prSet/>
      <dgm:spPr/>
      <dgm:t>
        <a:bodyPr/>
        <a:lstStyle/>
        <a:p>
          <a:endParaRPr lang="en-AU"/>
        </a:p>
      </dgm:t>
    </dgm:pt>
    <dgm:pt modelId="{AAB6719F-0BE2-45EB-8332-FF5199E7BDBE}">
      <dgm:prSet/>
      <dgm:spPr/>
      <dgm:t>
        <a:bodyPr/>
        <a:lstStyle/>
        <a:p>
          <a:r>
            <a:rPr lang="en-US" dirty="0"/>
            <a:t>PIFS Forum Officials Committee (FOC) Meeting  Approved the WRP. Paper presented by Tonga</a:t>
          </a:r>
        </a:p>
      </dgm:t>
    </dgm:pt>
    <dgm:pt modelId="{73666A45-AA38-4DE5-A4B1-61DFA6E2446A}" type="parTrans" cxnId="{CBA8CD0D-FC1D-4258-A90D-C13A5B75F0AF}">
      <dgm:prSet/>
      <dgm:spPr/>
      <dgm:t>
        <a:bodyPr/>
        <a:lstStyle/>
        <a:p>
          <a:endParaRPr lang="en-AU"/>
        </a:p>
      </dgm:t>
    </dgm:pt>
    <dgm:pt modelId="{04EC023E-2638-460D-8498-8999E3D31B1A}" type="sibTrans" cxnId="{CBA8CD0D-FC1D-4258-A90D-C13A5B75F0AF}">
      <dgm:prSet/>
      <dgm:spPr/>
      <dgm:t>
        <a:bodyPr/>
        <a:lstStyle/>
        <a:p>
          <a:endParaRPr lang="en-AU"/>
        </a:p>
      </dgm:t>
    </dgm:pt>
    <dgm:pt modelId="{6436B508-AD48-4CA7-9890-15A01CF96066}">
      <dgm:prSet/>
      <dgm:spPr/>
      <dgm:t>
        <a:bodyPr/>
        <a:lstStyle/>
        <a:p>
          <a:pPr>
            <a:defRPr b="1"/>
          </a:pPr>
          <a:r>
            <a:rPr lang="en-US" dirty="0"/>
            <a:t>27 July 2021</a:t>
          </a:r>
        </a:p>
      </dgm:t>
    </dgm:pt>
    <dgm:pt modelId="{EC956A0F-30A1-4955-8F91-EE71686CA9DA}" type="parTrans" cxnId="{7251B094-5B5D-4CFE-A81C-04212C728D34}">
      <dgm:prSet/>
      <dgm:spPr/>
      <dgm:t>
        <a:bodyPr/>
        <a:lstStyle/>
        <a:p>
          <a:endParaRPr lang="en-AU"/>
        </a:p>
      </dgm:t>
    </dgm:pt>
    <dgm:pt modelId="{F4A5272C-E23D-4423-8B65-AF8C2A45ACFA}" type="sibTrans" cxnId="{7251B094-5B5D-4CFE-A81C-04212C728D34}">
      <dgm:prSet/>
      <dgm:spPr/>
      <dgm:t>
        <a:bodyPr/>
        <a:lstStyle/>
        <a:p>
          <a:endParaRPr lang="en-AU"/>
        </a:p>
      </dgm:t>
    </dgm:pt>
    <dgm:pt modelId="{E6325EBC-D1F0-459A-9CBE-349730B1FB02}">
      <dgm:prSet/>
      <dgm:spPr/>
      <dgm:t>
        <a:bodyPr/>
        <a:lstStyle/>
        <a:p>
          <a:r>
            <a:rPr lang="en-US" dirty="0"/>
            <a:t>Forum Foreign Ministers Meeting (FFMM) endorsed the WRP presented by Tonga</a:t>
          </a:r>
        </a:p>
      </dgm:t>
    </dgm:pt>
    <dgm:pt modelId="{B65E045C-0A8C-47DA-8365-77577B8DC5C3}" type="parTrans" cxnId="{48300EF4-EC85-4152-A38C-D32460B1D05A}">
      <dgm:prSet/>
      <dgm:spPr/>
      <dgm:t>
        <a:bodyPr/>
        <a:lstStyle/>
        <a:p>
          <a:endParaRPr lang="en-AU"/>
        </a:p>
      </dgm:t>
    </dgm:pt>
    <dgm:pt modelId="{D09FF87D-1F8D-47BE-AA6B-658D0278DCEF}" type="sibTrans" cxnId="{48300EF4-EC85-4152-A38C-D32460B1D05A}">
      <dgm:prSet/>
      <dgm:spPr/>
      <dgm:t>
        <a:bodyPr/>
        <a:lstStyle/>
        <a:p>
          <a:endParaRPr lang="en-AU"/>
        </a:p>
      </dgm:t>
    </dgm:pt>
    <dgm:pt modelId="{D0E56C65-DE88-4AEB-872A-EFED83C98ACB}">
      <dgm:prSet/>
      <dgm:spPr/>
      <dgm:t>
        <a:bodyPr/>
        <a:lstStyle/>
        <a:p>
          <a:pPr>
            <a:defRPr b="1"/>
          </a:pPr>
          <a:r>
            <a:rPr lang="en-US" dirty="0"/>
            <a:t>7-9 Sep 2021</a:t>
          </a:r>
        </a:p>
      </dgm:t>
    </dgm:pt>
    <dgm:pt modelId="{72860785-8602-497D-83AB-F44491DB10E9}" type="parTrans" cxnId="{8E94D0C7-BC50-4D99-8693-87CF6E047E7F}">
      <dgm:prSet/>
      <dgm:spPr/>
      <dgm:t>
        <a:bodyPr/>
        <a:lstStyle/>
        <a:p>
          <a:endParaRPr lang="en-AU"/>
        </a:p>
      </dgm:t>
    </dgm:pt>
    <dgm:pt modelId="{D0B333A5-D0E3-4945-94F0-A634352B44C6}" type="sibTrans" cxnId="{8E94D0C7-BC50-4D99-8693-87CF6E047E7F}">
      <dgm:prSet/>
      <dgm:spPr/>
      <dgm:t>
        <a:bodyPr/>
        <a:lstStyle/>
        <a:p>
          <a:endParaRPr lang="en-AU"/>
        </a:p>
      </dgm:t>
    </dgm:pt>
    <dgm:pt modelId="{779BB9F7-E608-433C-B5EC-DD699D9563E5}">
      <dgm:prSet/>
      <dgm:spPr/>
      <dgm:t>
        <a:bodyPr/>
        <a:lstStyle/>
        <a:p>
          <a:r>
            <a:rPr lang="en-US" dirty="0"/>
            <a:t>SPREP Council noted and acknowledge the WRP</a:t>
          </a:r>
        </a:p>
      </dgm:t>
    </dgm:pt>
    <dgm:pt modelId="{A8053AC4-2904-4A99-9B02-EEB79A0AFD4D}" type="parTrans" cxnId="{5D3F6B0D-F7BF-498B-B643-A9D9920A5430}">
      <dgm:prSet/>
      <dgm:spPr/>
      <dgm:t>
        <a:bodyPr/>
        <a:lstStyle/>
        <a:p>
          <a:endParaRPr lang="en-AU"/>
        </a:p>
      </dgm:t>
    </dgm:pt>
    <dgm:pt modelId="{0FA4BD4D-A762-4C25-A7A8-2C2ADEFBCA7F}" type="sibTrans" cxnId="{5D3F6B0D-F7BF-498B-B643-A9D9920A5430}">
      <dgm:prSet/>
      <dgm:spPr/>
      <dgm:t>
        <a:bodyPr/>
        <a:lstStyle/>
        <a:p>
          <a:endParaRPr lang="en-AU"/>
        </a:p>
      </dgm:t>
    </dgm:pt>
    <dgm:pt modelId="{BCFDBCF2-7CC8-4F1C-98A7-32A2BBE5224F}">
      <dgm:prSet/>
      <dgm:spPr/>
      <dgm:t>
        <a:bodyPr/>
        <a:lstStyle/>
        <a:p>
          <a:pPr>
            <a:defRPr b="1"/>
          </a:pPr>
          <a:r>
            <a:rPr lang="en-US" dirty="0"/>
            <a:t>8 Nov 2021</a:t>
          </a:r>
        </a:p>
      </dgm:t>
    </dgm:pt>
    <dgm:pt modelId="{C6437007-D334-4996-90DD-D857A733A1F8}" type="parTrans" cxnId="{5E6D3210-D794-4FEB-90CD-D0F15BA69733}">
      <dgm:prSet/>
      <dgm:spPr/>
      <dgm:t>
        <a:bodyPr/>
        <a:lstStyle/>
        <a:p>
          <a:endParaRPr lang="en-AU"/>
        </a:p>
      </dgm:t>
    </dgm:pt>
    <dgm:pt modelId="{111E5401-BF60-4936-AAE0-08DF018F33EC}" type="sibTrans" cxnId="{5E6D3210-D794-4FEB-90CD-D0F15BA69733}">
      <dgm:prSet/>
      <dgm:spPr/>
      <dgm:t>
        <a:bodyPr/>
        <a:lstStyle/>
        <a:p>
          <a:endParaRPr lang="en-AU"/>
        </a:p>
      </dgm:t>
    </dgm:pt>
    <dgm:pt modelId="{97CF7020-CEE4-42BA-94C0-921C8D9EB32A}">
      <dgm:prSet/>
      <dgm:spPr/>
      <dgm:t>
        <a:bodyPr/>
        <a:lstStyle/>
        <a:p>
          <a:r>
            <a:rPr lang="en-US" dirty="0"/>
            <a:t>SPREP promoted the WRP at the COP26 side event</a:t>
          </a:r>
        </a:p>
      </dgm:t>
    </dgm:pt>
    <dgm:pt modelId="{E7555B6E-F286-4B01-A739-66344CE301B8}" type="parTrans" cxnId="{74A97ED4-A65F-4711-A7C7-6987FFEA4A66}">
      <dgm:prSet/>
      <dgm:spPr/>
      <dgm:t>
        <a:bodyPr/>
        <a:lstStyle/>
        <a:p>
          <a:endParaRPr lang="en-AU"/>
        </a:p>
      </dgm:t>
    </dgm:pt>
    <dgm:pt modelId="{918EA746-8D4B-4876-865D-16D253D40709}" type="sibTrans" cxnId="{74A97ED4-A65F-4711-A7C7-6987FFEA4A66}">
      <dgm:prSet/>
      <dgm:spPr/>
      <dgm:t>
        <a:bodyPr/>
        <a:lstStyle/>
        <a:p>
          <a:endParaRPr lang="en-AU"/>
        </a:p>
      </dgm:t>
    </dgm:pt>
    <dgm:pt modelId="{76A38129-3BBA-410A-9C7B-C0183735DA5B}">
      <dgm:prSet/>
      <dgm:spPr/>
      <dgm:t>
        <a:bodyPr/>
        <a:lstStyle/>
        <a:p>
          <a:pPr>
            <a:defRPr b="1"/>
          </a:pPr>
          <a:r>
            <a:rPr lang="en-US" dirty="0"/>
            <a:t>2022</a:t>
          </a:r>
        </a:p>
      </dgm:t>
    </dgm:pt>
    <dgm:pt modelId="{2E8502C8-7E98-41F2-B6D9-94CBC9177CFA}" type="parTrans" cxnId="{0E562A8C-0FB3-488E-B5DE-B3863B289D43}">
      <dgm:prSet/>
      <dgm:spPr/>
      <dgm:t>
        <a:bodyPr/>
        <a:lstStyle/>
        <a:p>
          <a:endParaRPr lang="en-AU"/>
        </a:p>
      </dgm:t>
    </dgm:pt>
    <dgm:pt modelId="{0A9A8447-BFED-4C22-AD3C-2B8B430BBB7E}" type="sibTrans" cxnId="{0E562A8C-0FB3-488E-B5DE-B3863B289D43}">
      <dgm:prSet/>
      <dgm:spPr/>
      <dgm:t>
        <a:bodyPr/>
        <a:lstStyle/>
        <a:p>
          <a:endParaRPr lang="en-AU"/>
        </a:p>
      </dgm:t>
    </dgm:pt>
    <dgm:pt modelId="{5C9847CA-2899-4127-89CB-F606AB4B0217}">
      <dgm:prSet/>
      <dgm:spPr/>
      <dgm:t>
        <a:bodyPr/>
        <a:lstStyle/>
        <a:p>
          <a:r>
            <a:rPr lang="en-US" b="0" dirty="0"/>
            <a:t>Fundraising (Feasibility)-</a:t>
          </a:r>
          <a:r>
            <a:rPr lang="en-US" dirty="0"/>
            <a:t>UNOC/COP27/DRR/NMHSs/MFAT/DFAT engagement</a:t>
          </a:r>
        </a:p>
      </dgm:t>
    </dgm:pt>
    <dgm:pt modelId="{81CCA837-E44C-4FE5-8CC4-0CD6FA3C0B09}" type="parTrans" cxnId="{A3386372-0F51-479D-AC29-E1D35A1CC147}">
      <dgm:prSet/>
      <dgm:spPr/>
      <dgm:t>
        <a:bodyPr/>
        <a:lstStyle/>
        <a:p>
          <a:endParaRPr lang="en-AU"/>
        </a:p>
      </dgm:t>
    </dgm:pt>
    <dgm:pt modelId="{702A2B0A-65F2-4518-987C-2A06C632D6EC}" type="sibTrans" cxnId="{A3386372-0F51-479D-AC29-E1D35A1CC147}">
      <dgm:prSet/>
      <dgm:spPr/>
      <dgm:t>
        <a:bodyPr/>
        <a:lstStyle/>
        <a:p>
          <a:endParaRPr lang="en-AU"/>
        </a:p>
      </dgm:t>
    </dgm:pt>
    <dgm:pt modelId="{DE023631-43A7-4BBA-BA55-215E82E1A9D5}">
      <dgm:prSet/>
      <dgm:spPr/>
      <dgm:t>
        <a:bodyPr/>
        <a:lstStyle/>
        <a:p>
          <a:pPr>
            <a:defRPr b="1"/>
          </a:pPr>
          <a:r>
            <a:rPr lang="en-US" dirty="0"/>
            <a:t>March 2023</a:t>
          </a:r>
        </a:p>
      </dgm:t>
    </dgm:pt>
    <dgm:pt modelId="{69EB5B2F-9796-4348-A9FE-7FD8C1F5A009}" type="parTrans" cxnId="{965D7E8F-8FC0-4584-AB29-B5E8C72B2B29}">
      <dgm:prSet/>
      <dgm:spPr/>
      <dgm:t>
        <a:bodyPr/>
        <a:lstStyle/>
        <a:p>
          <a:endParaRPr lang="en-AU"/>
        </a:p>
      </dgm:t>
    </dgm:pt>
    <dgm:pt modelId="{01E0E714-72AC-4FC9-A558-37DF2B547DAF}" type="sibTrans" cxnId="{965D7E8F-8FC0-4584-AB29-B5E8C72B2B29}">
      <dgm:prSet/>
      <dgm:spPr/>
      <dgm:t>
        <a:bodyPr/>
        <a:lstStyle/>
        <a:p>
          <a:endParaRPr lang="en-AU"/>
        </a:p>
      </dgm:t>
    </dgm:pt>
    <dgm:pt modelId="{C150D220-9FD3-422B-BD79-984577AA5B57}">
      <dgm:prSet/>
      <dgm:spPr/>
      <dgm:t>
        <a:bodyPr/>
        <a:lstStyle/>
        <a:p>
          <a:r>
            <a:rPr lang="en-US" dirty="0"/>
            <a:t>DFAT-AUD30Mill/MFAT indicated support</a:t>
          </a:r>
        </a:p>
      </dgm:t>
    </dgm:pt>
    <dgm:pt modelId="{6CD85E6B-E969-4E56-8362-560C1B724A8C}" type="parTrans" cxnId="{F98A5507-13EC-4631-9DC9-044E6FFBB370}">
      <dgm:prSet/>
      <dgm:spPr/>
      <dgm:t>
        <a:bodyPr/>
        <a:lstStyle/>
        <a:p>
          <a:endParaRPr lang="en-AU"/>
        </a:p>
      </dgm:t>
    </dgm:pt>
    <dgm:pt modelId="{2CAA832B-5F03-4AF7-80A9-436E5904B412}" type="sibTrans" cxnId="{F98A5507-13EC-4631-9DC9-044E6FFBB370}">
      <dgm:prSet/>
      <dgm:spPr/>
      <dgm:t>
        <a:bodyPr/>
        <a:lstStyle/>
        <a:p>
          <a:endParaRPr lang="en-AU"/>
        </a:p>
      </dgm:t>
    </dgm:pt>
    <dgm:pt modelId="{2A03BB24-9E37-4027-B354-DBE2FB3C656C}">
      <dgm:prSet/>
      <dgm:spPr/>
      <dgm:t>
        <a:bodyPr/>
        <a:lstStyle/>
        <a:p>
          <a:pPr>
            <a:defRPr b="1"/>
          </a:pPr>
          <a:r>
            <a:rPr lang="en-US" dirty="0"/>
            <a:t>August 2023</a:t>
          </a:r>
        </a:p>
      </dgm:t>
    </dgm:pt>
    <dgm:pt modelId="{FC0EAF45-4964-4598-8A96-B9C7132720B4}" type="parTrans" cxnId="{1A2A517A-D159-415D-888B-986A03BF9C5E}">
      <dgm:prSet/>
      <dgm:spPr/>
      <dgm:t>
        <a:bodyPr/>
        <a:lstStyle/>
        <a:p>
          <a:endParaRPr lang="en-AU"/>
        </a:p>
      </dgm:t>
    </dgm:pt>
    <dgm:pt modelId="{6A5C9ECA-B28E-4154-A9D7-F8287E9A6EC4}" type="sibTrans" cxnId="{1A2A517A-D159-415D-888B-986A03BF9C5E}">
      <dgm:prSet/>
      <dgm:spPr/>
      <dgm:t>
        <a:bodyPr/>
        <a:lstStyle/>
        <a:p>
          <a:endParaRPr lang="en-AU"/>
        </a:p>
      </dgm:t>
    </dgm:pt>
    <dgm:pt modelId="{4184E3E5-95A8-4EB2-AD52-B59F1F430BD7}">
      <dgm:prSet/>
      <dgm:spPr/>
      <dgm:t>
        <a:bodyPr/>
        <a:lstStyle/>
        <a:p>
          <a:r>
            <a:rPr lang="en-US" dirty="0"/>
            <a:t>Presentation to PMC-6</a:t>
          </a:r>
        </a:p>
      </dgm:t>
    </dgm:pt>
    <dgm:pt modelId="{7B56D8B6-4C36-4C97-8D04-4C6AF4688A81}" type="parTrans" cxnId="{6691FCE5-AD4E-4C64-BD64-ECF2D5284C7A}">
      <dgm:prSet/>
      <dgm:spPr/>
      <dgm:t>
        <a:bodyPr/>
        <a:lstStyle/>
        <a:p>
          <a:endParaRPr lang="en-AU"/>
        </a:p>
      </dgm:t>
    </dgm:pt>
    <dgm:pt modelId="{4B2FCA9D-6B54-46C2-9D88-0C96CD07CE66}" type="sibTrans" cxnId="{6691FCE5-AD4E-4C64-BD64-ECF2D5284C7A}">
      <dgm:prSet/>
      <dgm:spPr/>
      <dgm:t>
        <a:bodyPr/>
        <a:lstStyle/>
        <a:p>
          <a:endParaRPr lang="en-AU"/>
        </a:p>
      </dgm:t>
    </dgm:pt>
    <dgm:pt modelId="{21DE276F-2521-4A8B-B31C-5F11CFC22A54}">
      <dgm:prSet/>
      <dgm:spPr/>
      <dgm:t>
        <a:bodyPr/>
        <a:lstStyle/>
        <a:p>
          <a:pPr>
            <a:defRPr b="1"/>
          </a:pPr>
          <a:r>
            <a:rPr lang="en-US" dirty="0"/>
            <a:t>April-July 2023</a:t>
          </a:r>
        </a:p>
      </dgm:t>
    </dgm:pt>
    <dgm:pt modelId="{A86BBAF5-668C-468F-96D5-3BCEE24BD08E}" type="parTrans" cxnId="{B229B5A5-03A1-4033-846E-4241029BC913}">
      <dgm:prSet/>
      <dgm:spPr/>
      <dgm:t>
        <a:bodyPr/>
        <a:lstStyle/>
        <a:p>
          <a:endParaRPr lang="en-AU"/>
        </a:p>
      </dgm:t>
    </dgm:pt>
    <dgm:pt modelId="{5BAC4B06-F76C-44F6-A8B1-09612E1061F9}" type="sibTrans" cxnId="{B229B5A5-03A1-4033-846E-4241029BC913}">
      <dgm:prSet/>
      <dgm:spPr/>
      <dgm:t>
        <a:bodyPr/>
        <a:lstStyle/>
        <a:p>
          <a:endParaRPr lang="en-AU"/>
        </a:p>
      </dgm:t>
    </dgm:pt>
    <dgm:pt modelId="{B72D764C-8320-4C12-9F6A-551776570A0B}">
      <dgm:prSet/>
      <dgm:spPr/>
      <dgm:t>
        <a:bodyPr/>
        <a:lstStyle/>
        <a:p>
          <a:r>
            <a:rPr lang="en-US" dirty="0"/>
            <a:t>Governance Structure</a:t>
          </a:r>
        </a:p>
      </dgm:t>
    </dgm:pt>
    <dgm:pt modelId="{18AACE88-50B9-42F4-AA60-BEBD7CB7E814}" type="parTrans" cxnId="{353B4EAD-871C-4B4E-B8BA-EFA543EC4927}">
      <dgm:prSet/>
      <dgm:spPr/>
      <dgm:t>
        <a:bodyPr/>
        <a:lstStyle/>
        <a:p>
          <a:endParaRPr lang="en-AU"/>
        </a:p>
      </dgm:t>
    </dgm:pt>
    <dgm:pt modelId="{B11F1E35-84DB-4DB9-8382-40AEB1C47666}" type="sibTrans" cxnId="{353B4EAD-871C-4B4E-B8BA-EFA543EC4927}">
      <dgm:prSet/>
      <dgm:spPr/>
      <dgm:t>
        <a:bodyPr/>
        <a:lstStyle/>
        <a:p>
          <a:endParaRPr lang="en-AU"/>
        </a:p>
      </dgm:t>
    </dgm:pt>
    <dgm:pt modelId="{91F34D24-12E7-494E-9A74-2499006D7020}">
      <dgm:prSet/>
      <dgm:spPr/>
      <dgm:t>
        <a:bodyPr/>
        <a:lstStyle/>
        <a:p>
          <a:pPr>
            <a:defRPr b="1"/>
          </a:pPr>
          <a:r>
            <a:rPr lang="en-US" dirty="0"/>
            <a:t>August-Nov 2023</a:t>
          </a:r>
        </a:p>
      </dgm:t>
    </dgm:pt>
    <dgm:pt modelId="{7B388490-A4C3-4CDB-B6F4-B1F3B6E6863D}" type="parTrans" cxnId="{70C8E6B9-DA9D-454D-BA95-A510B33C0CE4}">
      <dgm:prSet/>
      <dgm:spPr/>
      <dgm:t>
        <a:bodyPr/>
        <a:lstStyle/>
        <a:p>
          <a:endParaRPr lang="en-AU"/>
        </a:p>
      </dgm:t>
    </dgm:pt>
    <dgm:pt modelId="{D8611865-98FD-4072-A56A-0ABA6DC293A6}" type="sibTrans" cxnId="{70C8E6B9-DA9D-454D-BA95-A510B33C0CE4}">
      <dgm:prSet/>
      <dgm:spPr/>
      <dgm:t>
        <a:bodyPr/>
        <a:lstStyle/>
        <a:p>
          <a:endParaRPr lang="en-AU"/>
        </a:p>
      </dgm:t>
    </dgm:pt>
    <dgm:pt modelId="{5C1A825A-8F5E-4DF5-B9BE-B0E6E2D89DAB}">
      <dgm:prSet/>
      <dgm:spPr/>
      <dgm:t>
        <a:bodyPr/>
        <a:lstStyle/>
        <a:p>
          <a:r>
            <a:rPr lang="en-US" dirty="0"/>
            <a:t>Review and implementation plan</a:t>
          </a:r>
        </a:p>
      </dgm:t>
    </dgm:pt>
    <dgm:pt modelId="{D3620F04-F2B6-48D9-8F97-70CF204E06B8}" type="parTrans" cxnId="{0D84E80B-6775-4DCE-BF5E-436893BAD7D2}">
      <dgm:prSet/>
      <dgm:spPr/>
      <dgm:t>
        <a:bodyPr/>
        <a:lstStyle/>
        <a:p>
          <a:endParaRPr lang="en-AU"/>
        </a:p>
      </dgm:t>
    </dgm:pt>
    <dgm:pt modelId="{4C2D3420-90B9-4A54-9158-B8C7B456413A}" type="sibTrans" cxnId="{0D84E80B-6775-4DCE-BF5E-436893BAD7D2}">
      <dgm:prSet/>
      <dgm:spPr/>
      <dgm:t>
        <a:bodyPr/>
        <a:lstStyle/>
        <a:p>
          <a:endParaRPr lang="en-AU"/>
        </a:p>
      </dgm:t>
    </dgm:pt>
    <dgm:pt modelId="{E76B8BEF-1084-498C-8573-7A9BCD06114B}">
      <dgm:prSet/>
      <dgm:spPr/>
      <dgm:t>
        <a:bodyPr/>
        <a:lstStyle/>
        <a:p>
          <a:pPr>
            <a:defRPr b="1"/>
          </a:pPr>
          <a:r>
            <a:rPr lang="en-US" dirty="0"/>
            <a:t>Nov 2023</a:t>
          </a:r>
        </a:p>
      </dgm:t>
    </dgm:pt>
    <dgm:pt modelId="{1B4C7693-8F00-48C4-A234-EDF8AEF5ECFA}" type="parTrans" cxnId="{6A97E69E-A1F9-43A0-9538-81E7F30A0E4A}">
      <dgm:prSet/>
      <dgm:spPr/>
      <dgm:t>
        <a:bodyPr/>
        <a:lstStyle/>
        <a:p>
          <a:endParaRPr lang="en-AU"/>
        </a:p>
      </dgm:t>
    </dgm:pt>
    <dgm:pt modelId="{A470A5B2-1279-43F4-9530-D6109B41FC34}" type="sibTrans" cxnId="{6A97E69E-A1F9-43A0-9538-81E7F30A0E4A}">
      <dgm:prSet/>
      <dgm:spPr/>
      <dgm:t>
        <a:bodyPr/>
        <a:lstStyle/>
        <a:p>
          <a:endParaRPr lang="en-AU"/>
        </a:p>
      </dgm:t>
    </dgm:pt>
    <dgm:pt modelId="{2DA3CD1E-F784-4215-9DCC-976A6AF6D38C}">
      <dgm:prSet/>
      <dgm:spPr/>
      <dgm:t>
        <a:bodyPr/>
        <a:lstStyle/>
        <a:p>
          <a:r>
            <a:rPr lang="en-US" dirty="0"/>
            <a:t>PIFS Leaders Meeting</a:t>
          </a:r>
        </a:p>
      </dgm:t>
    </dgm:pt>
    <dgm:pt modelId="{F8B238D4-5190-4FCE-9BC0-4E20E8F6261C}" type="parTrans" cxnId="{B740DF8B-3AC2-49A0-9E32-B441AD679AB8}">
      <dgm:prSet/>
      <dgm:spPr/>
      <dgm:t>
        <a:bodyPr/>
        <a:lstStyle/>
        <a:p>
          <a:endParaRPr lang="en-AU"/>
        </a:p>
      </dgm:t>
    </dgm:pt>
    <dgm:pt modelId="{65774CB1-FE8E-406E-A5A2-41F1C06894C0}" type="sibTrans" cxnId="{B740DF8B-3AC2-49A0-9E32-B441AD679AB8}">
      <dgm:prSet/>
      <dgm:spPr/>
      <dgm:t>
        <a:bodyPr/>
        <a:lstStyle/>
        <a:p>
          <a:endParaRPr lang="en-AU"/>
        </a:p>
      </dgm:t>
    </dgm:pt>
    <dgm:pt modelId="{12F7BB38-E85B-482C-BDC0-F3DAA77CC351}">
      <dgm:prSet/>
      <dgm:spPr/>
      <dgm:t>
        <a:bodyPr/>
        <a:lstStyle/>
        <a:p>
          <a:pPr>
            <a:defRPr b="1"/>
          </a:pPr>
          <a:r>
            <a:rPr lang="en-US" dirty="0"/>
            <a:t>August 2019</a:t>
          </a:r>
        </a:p>
      </dgm:t>
    </dgm:pt>
    <dgm:pt modelId="{F5FFF738-0359-43BA-B8F6-D387CEDD28DE}" type="parTrans" cxnId="{EA506AE6-A476-4FE6-9D08-3BCFEF56288E}">
      <dgm:prSet/>
      <dgm:spPr/>
      <dgm:t>
        <a:bodyPr/>
        <a:lstStyle/>
        <a:p>
          <a:endParaRPr lang="en-AU"/>
        </a:p>
      </dgm:t>
    </dgm:pt>
    <dgm:pt modelId="{15E4CCA3-3A4C-43C3-A907-3EE1C57ED31C}" type="sibTrans" cxnId="{EA506AE6-A476-4FE6-9D08-3BCFEF56288E}">
      <dgm:prSet/>
      <dgm:spPr/>
      <dgm:t>
        <a:bodyPr/>
        <a:lstStyle/>
        <a:p>
          <a:endParaRPr lang="en-AU"/>
        </a:p>
      </dgm:t>
    </dgm:pt>
    <dgm:pt modelId="{DE54F403-363C-472F-939E-BE7C99CF3ACA}">
      <dgm:prSet/>
      <dgm:spPr/>
      <dgm:t>
        <a:bodyPr/>
        <a:lstStyle/>
        <a:p>
          <a:r>
            <a:rPr lang="en-US" dirty="0"/>
            <a:t>PMC-5 recommended the scoping study</a:t>
          </a:r>
        </a:p>
      </dgm:t>
    </dgm:pt>
    <dgm:pt modelId="{01EB9F6A-CBC4-4687-AC06-0758D0A138B6}" type="parTrans" cxnId="{00C80398-6D20-42FD-8437-FCC6E5EE2111}">
      <dgm:prSet/>
      <dgm:spPr/>
      <dgm:t>
        <a:bodyPr/>
        <a:lstStyle/>
        <a:p>
          <a:endParaRPr lang="en-AU"/>
        </a:p>
      </dgm:t>
    </dgm:pt>
    <dgm:pt modelId="{6883A9CA-F4D2-4FD0-AE51-544FAA02433F}" type="sibTrans" cxnId="{00C80398-6D20-42FD-8437-FCC6E5EE2111}">
      <dgm:prSet/>
      <dgm:spPr/>
      <dgm:t>
        <a:bodyPr/>
        <a:lstStyle/>
        <a:p>
          <a:endParaRPr lang="en-AU"/>
        </a:p>
      </dgm:t>
    </dgm:pt>
    <dgm:pt modelId="{7B0BC760-633F-42B2-8BE0-A957398F3202}">
      <dgm:prSet/>
      <dgm:spPr/>
      <dgm:t>
        <a:bodyPr/>
        <a:lstStyle/>
        <a:p>
          <a:pPr>
            <a:defRPr b="1"/>
          </a:pPr>
          <a:r>
            <a:rPr lang="en-US" dirty="0"/>
            <a:t>14 May 2021</a:t>
          </a:r>
        </a:p>
      </dgm:t>
    </dgm:pt>
    <dgm:pt modelId="{3543D18D-596C-417C-A129-B70B53CB3B9C}" type="parTrans" cxnId="{77399AA6-B29E-4B02-A387-6F1412CE096D}">
      <dgm:prSet/>
      <dgm:spPr/>
      <dgm:t>
        <a:bodyPr/>
        <a:lstStyle/>
        <a:p>
          <a:endParaRPr lang="en-AU"/>
        </a:p>
      </dgm:t>
    </dgm:pt>
    <dgm:pt modelId="{01938ABA-394D-44B0-9446-063B80A1F827}" type="sibTrans" cxnId="{77399AA6-B29E-4B02-A387-6F1412CE096D}">
      <dgm:prSet/>
      <dgm:spPr/>
      <dgm:t>
        <a:bodyPr/>
        <a:lstStyle/>
        <a:p>
          <a:endParaRPr lang="en-AU"/>
        </a:p>
      </dgm:t>
    </dgm:pt>
    <dgm:pt modelId="{429BBE68-22FD-456E-B38B-4E8F1ED933A9}">
      <dgm:prSet/>
      <dgm:spPr/>
      <dgm:t>
        <a:bodyPr/>
        <a:lstStyle/>
        <a:p>
          <a:r>
            <a:rPr lang="en-US" dirty="0"/>
            <a:t>Tonga Cabinet Submission</a:t>
          </a:r>
        </a:p>
      </dgm:t>
    </dgm:pt>
    <dgm:pt modelId="{FBEED7A5-F041-4776-A56C-3A81BE5229E0}" type="parTrans" cxnId="{0F9D7280-5A06-42C1-A5E8-48C0E6F29435}">
      <dgm:prSet/>
      <dgm:spPr/>
      <dgm:t>
        <a:bodyPr/>
        <a:lstStyle/>
        <a:p>
          <a:endParaRPr lang="en-AU"/>
        </a:p>
      </dgm:t>
    </dgm:pt>
    <dgm:pt modelId="{01BEC964-94B7-4FF2-89AB-A6C6B4162350}" type="sibTrans" cxnId="{0F9D7280-5A06-42C1-A5E8-48C0E6F29435}">
      <dgm:prSet/>
      <dgm:spPr/>
      <dgm:t>
        <a:bodyPr/>
        <a:lstStyle/>
        <a:p>
          <a:endParaRPr lang="en-AU"/>
        </a:p>
      </dgm:t>
    </dgm:pt>
    <dgm:pt modelId="{CE3AF740-63A0-4034-AB03-818AC82C9D4B}" type="pres">
      <dgm:prSet presAssocID="{AEB7EAF5-ABA5-4017-B932-8DB5FAE8448C}" presName="root" presStyleCnt="0">
        <dgm:presLayoutVars>
          <dgm:chMax/>
          <dgm:chPref/>
          <dgm:animLvl val="lvl"/>
        </dgm:presLayoutVars>
      </dgm:prSet>
      <dgm:spPr/>
    </dgm:pt>
    <dgm:pt modelId="{B82C59B7-53D9-421A-BD5F-58FE82F92302}" type="pres">
      <dgm:prSet presAssocID="{AEB7EAF5-ABA5-4017-B932-8DB5FAE8448C}" presName="divider" presStyleLbl="fgAcc1" presStyleIdx="0" presStyleCnt="1"/>
      <dgm:spPr/>
    </dgm:pt>
    <dgm:pt modelId="{FB6D7FAB-71A6-412A-8D0D-475BF94D6DC6}" type="pres">
      <dgm:prSet presAssocID="{AEB7EAF5-ABA5-4017-B932-8DB5FAE8448C}" presName="nodes" presStyleCnt="0">
        <dgm:presLayoutVars>
          <dgm:chMax/>
          <dgm:chPref/>
          <dgm:animLvl val="lvl"/>
        </dgm:presLayoutVars>
      </dgm:prSet>
      <dgm:spPr/>
    </dgm:pt>
    <dgm:pt modelId="{18EBB89A-A7EB-45B0-93CA-6B5DF9C844F5}" type="pres">
      <dgm:prSet presAssocID="{12F7BB38-E85B-482C-BDC0-F3DAA77CC351}" presName="composite" presStyleCnt="0"/>
      <dgm:spPr/>
    </dgm:pt>
    <dgm:pt modelId="{84F70652-FE4D-469F-B68D-380DD6A97E53}" type="pres">
      <dgm:prSet presAssocID="{12F7BB38-E85B-482C-BDC0-F3DAA77CC351}" presName="L1TextContainer" presStyleLbl="alignNode1" presStyleIdx="0" presStyleCnt="21">
        <dgm:presLayoutVars>
          <dgm:chMax val="1"/>
          <dgm:chPref val="1"/>
          <dgm:bulletEnabled val="1"/>
        </dgm:presLayoutVars>
      </dgm:prSet>
      <dgm:spPr/>
    </dgm:pt>
    <dgm:pt modelId="{6D3B3A60-F07E-4A32-94A4-DF0B849908E5}" type="pres">
      <dgm:prSet presAssocID="{12F7BB38-E85B-482C-BDC0-F3DAA77CC351}" presName="L2TextContainerWrapper" presStyleCnt="0">
        <dgm:presLayoutVars>
          <dgm:bulletEnabled val="1"/>
        </dgm:presLayoutVars>
      </dgm:prSet>
      <dgm:spPr/>
    </dgm:pt>
    <dgm:pt modelId="{410F3BDB-7912-440B-95BF-4219385BFB72}" type="pres">
      <dgm:prSet presAssocID="{12F7BB38-E85B-482C-BDC0-F3DAA77CC351}" presName="L2TextContainer" presStyleLbl="bgAccFollowNode1" presStyleIdx="0" presStyleCnt="21"/>
      <dgm:spPr/>
    </dgm:pt>
    <dgm:pt modelId="{ABE6C2AD-665F-4BCA-AF29-D988FDE1B96F}" type="pres">
      <dgm:prSet presAssocID="{12F7BB38-E85B-482C-BDC0-F3DAA77CC351}" presName="FlexibleEmptyPlaceHolder" presStyleCnt="0"/>
      <dgm:spPr/>
    </dgm:pt>
    <dgm:pt modelId="{2691D8E8-1C90-4F46-92E2-88FE5B219A30}" type="pres">
      <dgm:prSet presAssocID="{12F7BB38-E85B-482C-BDC0-F3DAA77CC351}" presName="ConnectLine" presStyleLbl="sibTrans1D1" presStyleIdx="0" presStyleCnt="21"/>
      <dgm:spPr/>
    </dgm:pt>
    <dgm:pt modelId="{FD55AA78-BB5E-4404-953A-C9CB9D98B138}" type="pres">
      <dgm:prSet presAssocID="{12F7BB38-E85B-482C-BDC0-F3DAA77CC351}" presName="ConnectorPoint" presStyleLbl="node1" presStyleIdx="0"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83AEA224-167B-4CAE-B371-C73126802D0B}" type="pres">
      <dgm:prSet presAssocID="{12F7BB38-E85B-482C-BDC0-F3DAA77CC351}" presName="EmptyPlaceHolder" presStyleCnt="0"/>
      <dgm:spPr/>
    </dgm:pt>
    <dgm:pt modelId="{DEE01643-BF84-4CFD-9C58-B1C1A131C4B8}" type="pres">
      <dgm:prSet presAssocID="{15E4CCA3-3A4C-43C3-A907-3EE1C57ED31C}" presName="spaceBetweenRectangles" presStyleCnt="0"/>
      <dgm:spPr/>
    </dgm:pt>
    <dgm:pt modelId="{D7346C8B-A3B8-44D7-97D7-2EDF89A0064C}" type="pres">
      <dgm:prSet presAssocID="{7DF7A50F-CC45-4AEB-96F2-CBCCCF8C3862}" presName="composite" presStyleCnt="0"/>
      <dgm:spPr/>
    </dgm:pt>
    <dgm:pt modelId="{C31FA932-DAD0-4116-8C17-4E1F9CE827A0}" type="pres">
      <dgm:prSet presAssocID="{7DF7A50F-CC45-4AEB-96F2-CBCCCF8C3862}" presName="L1TextContainer" presStyleLbl="alignNode1" presStyleIdx="1" presStyleCnt="21">
        <dgm:presLayoutVars>
          <dgm:chMax val="1"/>
          <dgm:chPref val="1"/>
          <dgm:bulletEnabled val="1"/>
        </dgm:presLayoutVars>
      </dgm:prSet>
      <dgm:spPr/>
    </dgm:pt>
    <dgm:pt modelId="{825F6684-8EC3-4D3E-8100-B29362D22299}" type="pres">
      <dgm:prSet presAssocID="{7DF7A50F-CC45-4AEB-96F2-CBCCCF8C3862}" presName="L2TextContainerWrapper" presStyleCnt="0">
        <dgm:presLayoutVars>
          <dgm:bulletEnabled val="1"/>
        </dgm:presLayoutVars>
      </dgm:prSet>
      <dgm:spPr/>
    </dgm:pt>
    <dgm:pt modelId="{44A93762-BE4B-4D8F-959B-9A89C12A989C}" type="pres">
      <dgm:prSet presAssocID="{7DF7A50F-CC45-4AEB-96F2-CBCCCF8C3862}" presName="L2TextContainer" presStyleLbl="bgAccFollowNode1" presStyleIdx="1" presStyleCnt="21"/>
      <dgm:spPr/>
    </dgm:pt>
    <dgm:pt modelId="{4D5C6340-3742-404B-9ADD-AAF172014676}" type="pres">
      <dgm:prSet presAssocID="{7DF7A50F-CC45-4AEB-96F2-CBCCCF8C3862}" presName="FlexibleEmptyPlaceHolder" presStyleCnt="0"/>
      <dgm:spPr/>
    </dgm:pt>
    <dgm:pt modelId="{78CBB19D-089A-4215-B116-423956D4ED1D}" type="pres">
      <dgm:prSet presAssocID="{7DF7A50F-CC45-4AEB-96F2-CBCCCF8C3862}" presName="ConnectLine" presStyleLbl="sibTrans1D1" presStyleIdx="1" presStyleCnt="21"/>
      <dgm:spPr/>
    </dgm:pt>
    <dgm:pt modelId="{DC5E02F0-EA28-4764-9683-9DD3AB5793AB}" type="pres">
      <dgm:prSet presAssocID="{7DF7A50F-CC45-4AEB-96F2-CBCCCF8C3862}" presName="ConnectorPoint" presStyleLbl="node1" presStyleIdx="1"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435B7E15-DCA7-49D8-8B90-24E8A659AF76}" type="pres">
      <dgm:prSet presAssocID="{7DF7A50F-CC45-4AEB-96F2-CBCCCF8C3862}" presName="EmptyPlaceHolder" presStyleCnt="0"/>
      <dgm:spPr/>
    </dgm:pt>
    <dgm:pt modelId="{23224442-D9E3-4F23-B3C7-5244E68A163D}" type="pres">
      <dgm:prSet presAssocID="{A4F83AC2-1B1F-4EC8-8FA6-6C0176F23936}" presName="spaceBetweenRectangles" presStyleCnt="0"/>
      <dgm:spPr/>
    </dgm:pt>
    <dgm:pt modelId="{5F9CDB7F-E8F4-444C-9BBE-494FBC6DFAB0}" type="pres">
      <dgm:prSet presAssocID="{51ED19A9-3E4C-4AC1-BBAA-8524BC329021}" presName="composite" presStyleCnt="0"/>
      <dgm:spPr/>
    </dgm:pt>
    <dgm:pt modelId="{538C5DDA-D9C7-44E8-A587-B3C0C50278AB}" type="pres">
      <dgm:prSet presAssocID="{51ED19A9-3E4C-4AC1-BBAA-8524BC329021}" presName="L1TextContainer" presStyleLbl="alignNode1" presStyleIdx="2" presStyleCnt="21">
        <dgm:presLayoutVars>
          <dgm:chMax val="1"/>
          <dgm:chPref val="1"/>
          <dgm:bulletEnabled val="1"/>
        </dgm:presLayoutVars>
      </dgm:prSet>
      <dgm:spPr/>
    </dgm:pt>
    <dgm:pt modelId="{384A2908-461E-4BE2-8E4F-9CECD415A448}" type="pres">
      <dgm:prSet presAssocID="{51ED19A9-3E4C-4AC1-BBAA-8524BC329021}" presName="L2TextContainerWrapper" presStyleCnt="0">
        <dgm:presLayoutVars>
          <dgm:bulletEnabled val="1"/>
        </dgm:presLayoutVars>
      </dgm:prSet>
      <dgm:spPr/>
    </dgm:pt>
    <dgm:pt modelId="{E58BEB1C-A026-4BAC-BEF0-D67E96189CB9}" type="pres">
      <dgm:prSet presAssocID="{51ED19A9-3E4C-4AC1-BBAA-8524BC329021}" presName="L2TextContainer" presStyleLbl="bgAccFollowNode1" presStyleIdx="2" presStyleCnt="21"/>
      <dgm:spPr/>
    </dgm:pt>
    <dgm:pt modelId="{437ED319-548D-4144-92E1-723AC77421B1}" type="pres">
      <dgm:prSet presAssocID="{51ED19A9-3E4C-4AC1-BBAA-8524BC329021}" presName="FlexibleEmptyPlaceHolder" presStyleCnt="0"/>
      <dgm:spPr/>
    </dgm:pt>
    <dgm:pt modelId="{4AC677FD-0DE3-4DAE-B7EE-1AA030DE83AC}" type="pres">
      <dgm:prSet presAssocID="{51ED19A9-3E4C-4AC1-BBAA-8524BC329021}" presName="ConnectLine" presStyleLbl="sibTrans1D1" presStyleIdx="2" presStyleCnt="21"/>
      <dgm:spPr/>
    </dgm:pt>
    <dgm:pt modelId="{1955BB8B-6524-415F-87A7-6EF165DA5242}" type="pres">
      <dgm:prSet presAssocID="{51ED19A9-3E4C-4AC1-BBAA-8524BC329021}" presName="ConnectorPoint" presStyleLbl="node1" presStyleIdx="2"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B5428A02-2C0F-46B8-B245-7FCA7629A5CC}" type="pres">
      <dgm:prSet presAssocID="{51ED19A9-3E4C-4AC1-BBAA-8524BC329021}" presName="EmptyPlaceHolder" presStyleCnt="0"/>
      <dgm:spPr/>
    </dgm:pt>
    <dgm:pt modelId="{AB6A5347-D759-4367-9E2D-9A7FE8A78B7E}" type="pres">
      <dgm:prSet presAssocID="{2473616C-B9E9-4620-9BE1-C752D3F94E78}" presName="spaceBetweenRectangles" presStyleCnt="0"/>
      <dgm:spPr/>
    </dgm:pt>
    <dgm:pt modelId="{72A5F1F1-9D99-4EEF-B760-2F25069D22FD}" type="pres">
      <dgm:prSet presAssocID="{83D4027B-44EA-4864-8374-AD1780A7948E}" presName="composite" presStyleCnt="0"/>
      <dgm:spPr/>
    </dgm:pt>
    <dgm:pt modelId="{C63099BA-18F8-49D1-99C2-8E509450A5B0}" type="pres">
      <dgm:prSet presAssocID="{83D4027B-44EA-4864-8374-AD1780A7948E}" presName="L1TextContainer" presStyleLbl="alignNode1" presStyleIdx="3" presStyleCnt="21">
        <dgm:presLayoutVars>
          <dgm:chMax val="1"/>
          <dgm:chPref val="1"/>
          <dgm:bulletEnabled val="1"/>
        </dgm:presLayoutVars>
      </dgm:prSet>
      <dgm:spPr/>
    </dgm:pt>
    <dgm:pt modelId="{9E18BD3C-4B97-4F3B-BFD1-A58B58EC1EDC}" type="pres">
      <dgm:prSet presAssocID="{83D4027B-44EA-4864-8374-AD1780A7948E}" presName="L2TextContainerWrapper" presStyleCnt="0">
        <dgm:presLayoutVars>
          <dgm:bulletEnabled val="1"/>
        </dgm:presLayoutVars>
      </dgm:prSet>
      <dgm:spPr/>
    </dgm:pt>
    <dgm:pt modelId="{8181159E-2A31-44B0-86D4-C07440972835}" type="pres">
      <dgm:prSet presAssocID="{83D4027B-44EA-4864-8374-AD1780A7948E}" presName="L2TextContainer" presStyleLbl="bgAccFollowNode1" presStyleIdx="3" presStyleCnt="21"/>
      <dgm:spPr/>
    </dgm:pt>
    <dgm:pt modelId="{F677EA8F-612D-4026-9D0C-B24AEC38E814}" type="pres">
      <dgm:prSet presAssocID="{83D4027B-44EA-4864-8374-AD1780A7948E}" presName="FlexibleEmptyPlaceHolder" presStyleCnt="0"/>
      <dgm:spPr/>
    </dgm:pt>
    <dgm:pt modelId="{E1DEDB1F-5FA2-42F9-B9BD-F000F3382827}" type="pres">
      <dgm:prSet presAssocID="{83D4027B-44EA-4864-8374-AD1780A7948E}" presName="ConnectLine" presStyleLbl="sibTrans1D1" presStyleIdx="3" presStyleCnt="21"/>
      <dgm:spPr/>
    </dgm:pt>
    <dgm:pt modelId="{884D52B4-E7D5-4A02-A7DD-C30F63E2DE5C}" type="pres">
      <dgm:prSet presAssocID="{83D4027B-44EA-4864-8374-AD1780A7948E}" presName="ConnectorPoint" presStyleLbl="node1" presStyleIdx="3"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103014A6-4FE8-4570-88EA-019ED20DC0A3}" type="pres">
      <dgm:prSet presAssocID="{83D4027B-44EA-4864-8374-AD1780A7948E}" presName="EmptyPlaceHolder" presStyleCnt="0"/>
      <dgm:spPr/>
    </dgm:pt>
    <dgm:pt modelId="{14EEA817-D44E-4325-96F5-98A5EDCC7DED}" type="pres">
      <dgm:prSet presAssocID="{2A276355-7736-4C86-A18F-C9A6A13D12E1}" presName="spaceBetweenRectangles" presStyleCnt="0"/>
      <dgm:spPr/>
    </dgm:pt>
    <dgm:pt modelId="{B701F6FE-4300-4A8E-88E4-7631D1EF2781}" type="pres">
      <dgm:prSet presAssocID="{81C60160-BC72-4E50-BDFB-48E30CF42511}" presName="composite" presStyleCnt="0"/>
      <dgm:spPr/>
    </dgm:pt>
    <dgm:pt modelId="{B4EE2B01-568A-4B3C-AEF0-0A459E881088}" type="pres">
      <dgm:prSet presAssocID="{81C60160-BC72-4E50-BDFB-48E30CF42511}" presName="L1TextContainer" presStyleLbl="alignNode1" presStyleIdx="4" presStyleCnt="21">
        <dgm:presLayoutVars>
          <dgm:chMax val="1"/>
          <dgm:chPref val="1"/>
          <dgm:bulletEnabled val="1"/>
        </dgm:presLayoutVars>
      </dgm:prSet>
      <dgm:spPr/>
    </dgm:pt>
    <dgm:pt modelId="{DAE39584-D4B4-4990-BE48-C04F858E690E}" type="pres">
      <dgm:prSet presAssocID="{81C60160-BC72-4E50-BDFB-48E30CF42511}" presName="L2TextContainerWrapper" presStyleCnt="0">
        <dgm:presLayoutVars>
          <dgm:bulletEnabled val="1"/>
        </dgm:presLayoutVars>
      </dgm:prSet>
      <dgm:spPr/>
    </dgm:pt>
    <dgm:pt modelId="{E97D6D1D-BBBC-4839-941F-4BCE5F168912}" type="pres">
      <dgm:prSet presAssocID="{81C60160-BC72-4E50-BDFB-48E30CF42511}" presName="L2TextContainer" presStyleLbl="bgAccFollowNode1" presStyleIdx="4" presStyleCnt="21"/>
      <dgm:spPr/>
    </dgm:pt>
    <dgm:pt modelId="{4E6E02D9-FF19-4557-920C-0902447D1499}" type="pres">
      <dgm:prSet presAssocID="{81C60160-BC72-4E50-BDFB-48E30CF42511}" presName="FlexibleEmptyPlaceHolder" presStyleCnt="0"/>
      <dgm:spPr/>
    </dgm:pt>
    <dgm:pt modelId="{A55EDD97-46BF-4C38-A042-9AB4A3A76145}" type="pres">
      <dgm:prSet presAssocID="{81C60160-BC72-4E50-BDFB-48E30CF42511}" presName="ConnectLine" presStyleLbl="sibTrans1D1" presStyleIdx="4" presStyleCnt="21"/>
      <dgm:spPr/>
    </dgm:pt>
    <dgm:pt modelId="{237B2304-F880-4FE6-8F7C-336D85C8B07F}" type="pres">
      <dgm:prSet presAssocID="{81C60160-BC72-4E50-BDFB-48E30CF42511}" presName="ConnectorPoint" presStyleLbl="node1" presStyleIdx="4"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8F34F40B-BD41-4F88-A55C-D87BA3C6C7F1}" type="pres">
      <dgm:prSet presAssocID="{81C60160-BC72-4E50-BDFB-48E30CF42511}" presName="EmptyPlaceHolder" presStyleCnt="0"/>
      <dgm:spPr/>
    </dgm:pt>
    <dgm:pt modelId="{0A7069CC-0B6E-4547-BDA3-9370F70D033E}" type="pres">
      <dgm:prSet presAssocID="{9DCE2695-3E98-4FB5-8B16-E73119D296BD}" presName="spaceBetweenRectangles" presStyleCnt="0"/>
      <dgm:spPr/>
    </dgm:pt>
    <dgm:pt modelId="{261D6806-88C3-46EE-BA64-9C3DA2593F0A}" type="pres">
      <dgm:prSet presAssocID="{C3130735-6CF2-41B9-8E8D-75E88427B0E1}" presName="composite" presStyleCnt="0"/>
      <dgm:spPr/>
    </dgm:pt>
    <dgm:pt modelId="{C79C6828-85A6-46DA-99F4-CD20C1CCF98F}" type="pres">
      <dgm:prSet presAssocID="{C3130735-6CF2-41B9-8E8D-75E88427B0E1}" presName="L1TextContainer" presStyleLbl="alignNode1" presStyleIdx="5" presStyleCnt="21">
        <dgm:presLayoutVars>
          <dgm:chMax val="1"/>
          <dgm:chPref val="1"/>
          <dgm:bulletEnabled val="1"/>
        </dgm:presLayoutVars>
      </dgm:prSet>
      <dgm:spPr/>
    </dgm:pt>
    <dgm:pt modelId="{8F854807-E6F8-477A-AEA8-0FA04960EC8C}" type="pres">
      <dgm:prSet presAssocID="{C3130735-6CF2-41B9-8E8D-75E88427B0E1}" presName="L2TextContainerWrapper" presStyleCnt="0">
        <dgm:presLayoutVars>
          <dgm:bulletEnabled val="1"/>
        </dgm:presLayoutVars>
      </dgm:prSet>
      <dgm:spPr/>
    </dgm:pt>
    <dgm:pt modelId="{1E54341F-B726-4C71-82AD-8B743A8CCC16}" type="pres">
      <dgm:prSet presAssocID="{C3130735-6CF2-41B9-8E8D-75E88427B0E1}" presName="L2TextContainer" presStyleLbl="bgAccFollowNode1" presStyleIdx="5" presStyleCnt="21"/>
      <dgm:spPr/>
    </dgm:pt>
    <dgm:pt modelId="{F9B0AB09-6B75-4DB3-A456-C275375194F3}" type="pres">
      <dgm:prSet presAssocID="{C3130735-6CF2-41B9-8E8D-75E88427B0E1}" presName="FlexibleEmptyPlaceHolder" presStyleCnt="0"/>
      <dgm:spPr/>
    </dgm:pt>
    <dgm:pt modelId="{DB8572E7-CB15-4F83-8CB1-3C356461182C}" type="pres">
      <dgm:prSet presAssocID="{C3130735-6CF2-41B9-8E8D-75E88427B0E1}" presName="ConnectLine" presStyleLbl="sibTrans1D1" presStyleIdx="5" presStyleCnt="21"/>
      <dgm:spPr/>
    </dgm:pt>
    <dgm:pt modelId="{4FF456FF-AF0F-4A10-8257-581AA0BE4E1B}" type="pres">
      <dgm:prSet presAssocID="{C3130735-6CF2-41B9-8E8D-75E88427B0E1}" presName="ConnectorPoint" presStyleLbl="node1" presStyleIdx="5"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40F25423-F2AB-4557-86D0-74259800070E}" type="pres">
      <dgm:prSet presAssocID="{C3130735-6CF2-41B9-8E8D-75E88427B0E1}" presName="EmptyPlaceHolder" presStyleCnt="0"/>
      <dgm:spPr/>
    </dgm:pt>
    <dgm:pt modelId="{2283E9F8-E15A-406D-8FB8-ADA7CF006F34}" type="pres">
      <dgm:prSet presAssocID="{89C1AD72-2420-4226-9BC0-6133EF3CA755}" presName="spaceBetweenRectangles" presStyleCnt="0"/>
      <dgm:spPr/>
    </dgm:pt>
    <dgm:pt modelId="{032FDE38-ACFE-4955-B639-82CE1C309229}" type="pres">
      <dgm:prSet presAssocID="{1E474B2C-23CE-431C-AAFF-BEB4E55EA45F}" presName="composite" presStyleCnt="0"/>
      <dgm:spPr/>
    </dgm:pt>
    <dgm:pt modelId="{43203CD0-C9D8-4671-A674-79BBC0F99755}" type="pres">
      <dgm:prSet presAssocID="{1E474B2C-23CE-431C-AAFF-BEB4E55EA45F}" presName="L1TextContainer" presStyleLbl="alignNode1" presStyleIdx="6" presStyleCnt="21">
        <dgm:presLayoutVars>
          <dgm:chMax val="1"/>
          <dgm:chPref val="1"/>
          <dgm:bulletEnabled val="1"/>
        </dgm:presLayoutVars>
      </dgm:prSet>
      <dgm:spPr/>
    </dgm:pt>
    <dgm:pt modelId="{0059DB5B-69B9-41D3-AC88-5D9D437E6FBA}" type="pres">
      <dgm:prSet presAssocID="{1E474B2C-23CE-431C-AAFF-BEB4E55EA45F}" presName="L2TextContainerWrapper" presStyleCnt="0">
        <dgm:presLayoutVars>
          <dgm:bulletEnabled val="1"/>
        </dgm:presLayoutVars>
      </dgm:prSet>
      <dgm:spPr/>
    </dgm:pt>
    <dgm:pt modelId="{C7268C0B-17FE-4F1D-8ECD-E13CE3493530}" type="pres">
      <dgm:prSet presAssocID="{1E474B2C-23CE-431C-AAFF-BEB4E55EA45F}" presName="L2TextContainer" presStyleLbl="bgAccFollowNode1" presStyleIdx="6" presStyleCnt="21"/>
      <dgm:spPr/>
    </dgm:pt>
    <dgm:pt modelId="{F388897E-BEF0-4FD8-9659-03A38E1DC198}" type="pres">
      <dgm:prSet presAssocID="{1E474B2C-23CE-431C-AAFF-BEB4E55EA45F}" presName="FlexibleEmptyPlaceHolder" presStyleCnt="0"/>
      <dgm:spPr/>
    </dgm:pt>
    <dgm:pt modelId="{086784E0-C479-42BE-A8EA-C306C7EBF930}" type="pres">
      <dgm:prSet presAssocID="{1E474B2C-23CE-431C-AAFF-BEB4E55EA45F}" presName="ConnectLine" presStyleLbl="sibTrans1D1" presStyleIdx="6" presStyleCnt="21"/>
      <dgm:spPr/>
    </dgm:pt>
    <dgm:pt modelId="{DD6426FF-DBCF-48E9-90A6-509A3646A024}" type="pres">
      <dgm:prSet presAssocID="{1E474B2C-23CE-431C-AAFF-BEB4E55EA45F}" presName="ConnectorPoint" presStyleLbl="node1" presStyleIdx="6"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6CEB2362-A87F-4F52-B457-9AA644A70A98}" type="pres">
      <dgm:prSet presAssocID="{1E474B2C-23CE-431C-AAFF-BEB4E55EA45F}" presName="EmptyPlaceHolder" presStyleCnt="0"/>
      <dgm:spPr/>
    </dgm:pt>
    <dgm:pt modelId="{FE20C34A-EDA6-4BF1-9FBB-E3AC59C5934A}" type="pres">
      <dgm:prSet presAssocID="{0126A3F7-78C7-4313-A62C-B9B63A8EDF53}" presName="spaceBetweenRectangles" presStyleCnt="0"/>
      <dgm:spPr/>
    </dgm:pt>
    <dgm:pt modelId="{CCEC960D-6257-40BF-9213-BFC2DCE27EE2}" type="pres">
      <dgm:prSet presAssocID="{EDEE544B-2F6A-43EA-A8F0-B91C12F28DCD}" presName="composite" presStyleCnt="0"/>
      <dgm:spPr/>
    </dgm:pt>
    <dgm:pt modelId="{B9ED0319-2B4A-4C54-AFD6-B13E65E5080E}" type="pres">
      <dgm:prSet presAssocID="{EDEE544B-2F6A-43EA-A8F0-B91C12F28DCD}" presName="L1TextContainer" presStyleLbl="alignNode1" presStyleIdx="7" presStyleCnt="21">
        <dgm:presLayoutVars>
          <dgm:chMax val="1"/>
          <dgm:chPref val="1"/>
          <dgm:bulletEnabled val="1"/>
        </dgm:presLayoutVars>
      </dgm:prSet>
      <dgm:spPr/>
    </dgm:pt>
    <dgm:pt modelId="{C3CFF4F8-C9AB-4D82-9664-6DA3E9127039}" type="pres">
      <dgm:prSet presAssocID="{EDEE544B-2F6A-43EA-A8F0-B91C12F28DCD}" presName="L2TextContainerWrapper" presStyleCnt="0">
        <dgm:presLayoutVars>
          <dgm:bulletEnabled val="1"/>
        </dgm:presLayoutVars>
      </dgm:prSet>
      <dgm:spPr/>
    </dgm:pt>
    <dgm:pt modelId="{6D5B1E43-7CDE-4830-A2B8-3CF79C10ACB6}" type="pres">
      <dgm:prSet presAssocID="{EDEE544B-2F6A-43EA-A8F0-B91C12F28DCD}" presName="L2TextContainer" presStyleLbl="bgAccFollowNode1" presStyleIdx="7" presStyleCnt="21"/>
      <dgm:spPr/>
    </dgm:pt>
    <dgm:pt modelId="{8DF9064E-2A77-46B1-93F9-B9B66C1BEC72}" type="pres">
      <dgm:prSet presAssocID="{EDEE544B-2F6A-43EA-A8F0-B91C12F28DCD}" presName="FlexibleEmptyPlaceHolder" presStyleCnt="0"/>
      <dgm:spPr/>
    </dgm:pt>
    <dgm:pt modelId="{4352503D-DB91-47AA-86BF-875C6D5EA592}" type="pres">
      <dgm:prSet presAssocID="{EDEE544B-2F6A-43EA-A8F0-B91C12F28DCD}" presName="ConnectLine" presStyleLbl="sibTrans1D1" presStyleIdx="7" presStyleCnt="21"/>
      <dgm:spPr/>
    </dgm:pt>
    <dgm:pt modelId="{AA2C285D-D788-4092-A344-E68A0B691DC7}" type="pres">
      <dgm:prSet presAssocID="{EDEE544B-2F6A-43EA-A8F0-B91C12F28DCD}" presName="ConnectorPoint" presStyleLbl="node1" presStyleIdx="7"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A5F9A232-B58C-4170-B81C-46C37E694F1C}" type="pres">
      <dgm:prSet presAssocID="{EDEE544B-2F6A-43EA-A8F0-B91C12F28DCD}" presName="EmptyPlaceHolder" presStyleCnt="0"/>
      <dgm:spPr/>
    </dgm:pt>
    <dgm:pt modelId="{113CD8E0-2791-4E5C-BE69-6E5DF4190C9A}" type="pres">
      <dgm:prSet presAssocID="{B054AE7C-92FF-40FC-AC04-11E92CCA9C71}" presName="spaceBetweenRectangles" presStyleCnt="0"/>
      <dgm:spPr/>
    </dgm:pt>
    <dgm:pt modelId="{9675B410-B4AB-4840-A2FD-B5353BE4386D}" type="pres">
      <dgm:prSet presAssocID="{9741EFD5-5363-4A4E-A8B4-F0F12CC6FA61}" presName="composite" presStyleCnt="0"/>
      <dgm:spPr/>
    </dgm:pt>
    <dgm:pt modelId="{E1B9E005-0349-4AAA-B2A1-F48A7B305383}" type="pres">
      <dgm:prSet presAssocID="{9741EFD5-5363-4A4E-A8B4-F0F12CC6FA61}" presName="L1TextContainer" presStyleLbl="alignNode1" presStyleIdx="8" presStyleCnt="21">
        <dgm:presLayoutVars>
          <dgm:chMax val="1"/>
          <dgm:chPref val="1"/>
          <dgm:bulletEnabled val="1"/>
        </dgm:presLayoutVars>
      </dgm:prSet>
      <dgm:spPr/>
    </dgm:pt>
    <dgm:pt modelId="{9E2DE650-6725-4D8C-B2F6-54DD3831FBD2}" type="pres">
      <dgm:prSet presAssocID="{9741EFD5-5363-4A4E-A8B4-F0F12CC6FA61}" presName="L2TextContainerWrapper" presStyleCnt="0">
        <dgm:presLayoutVars>
          <dgm:bulletEnabled val="1"/>
        </dgm:presLayoutVars>
      </dgm:prSet>
      <dgm:spPr/>
    </dgm:pt>
    <dgm:pt modelId="{7BA9FD19-577C-46B3-B7F8-7CC2B6A56E76}" type="pres">
      <dgm:prSet presAssocID="{9741EFD5-5363-4A4E-A8B4-F0F12CC6FA61}" presName="L2TextContainer" presStyleLbl="bgAccFollowNode1" presStyleIdx="8" presStyleCnt="21"/>
      <dgm:spPr/>
    </dgm:pt>
    <dgm:pt modelId="{41886ECB-C0B0-41B0-B5D4-56FEC7CD38E9}" type="pres">
      <dgm:prSet presAssocID="{9741EFD5-5363-4A4E-A8B4-F0F12CC6FA61}" presName="FlexibleEmptyPlaceHolder" presStyleCnt="0"/>
      <dgm:spPr/>
    </dgm:pt>
    <dgm:pt modelId="{FDE85489-5B1E-4C8E-95EA-931334D8243C}" type="pres">
      <dgm:prSet presAssocID="{9741EFD5-5363-4A4E-A8B4-F0F12CC6FA61}" presName="ConnectLine" presStyleLbl="sibTrans1D1" presStyleIdx="8" presStyleCnt="21"/>
      <dgm:spPr/>
    </dgm:pt>
    <dgm:pt modelId="{A6D6AA12-5ABF-46D2-891D-8F0E6F17905D}" type="pres">
      <dgm:prSet presAssocID="{9741EFD5-5363-4A4E-A8B4-F0F12CC6FA61}" presName="ConnectorPoint" presStyleLbl="node1" presStyleIdx="8"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867F2455-32CC-4407-8B5E-E64901DE8AA7}" type="pres">
      <dgm:prSet presAssocID="{9741EFD5-5363-4A4E-A8B4-F0F12CC6FA61}" presName="EmptyPlaceHolder" presStyleCnt="0"/>
      <dgm:spPr/>
    </dgm:pt>
    <dgm:pt modelId="{D2DC86B4-8527-42A9-A6F2-981FE6EBF704}" type="pres">
      <dgm:prSet presAssocID="{90D215CD-D1F6-49C8-B0F0-6EBDDDD4B976}" presName="spaceBetweenRectangles" presStyleCnt="0"/>
      <dgm:spPr/>
    </dgm:pt>
    <dgm:pt modelId="{76711833-F357-4109-A38E-42A3B17CB42B}" type="pres">
      <dgm:prSet presAssocID="{F5282DE4-E33F-4BB5-8396-69D6E7A40737}" presName="composite" presStyleCnt="0"/>
      <dgm:spPr/>
    </dgm:pt>
    <dgm:pt modelId="{93984548-9F1F-40FD-B78E-376B365D7291}" type="pres">
      <dgm:prSet presAssocID="{F5282DE4-E33F-4BB5-8396-69D6E7A40737}" presName="L1TextContainer" presStyleLbl="alignNode1" presStyleIdx="9" presStyleCnt="21">
        <dgm:presLayoutVars>
          <dgm:chMax val="1"/>
          <dgm:chPref val="1"/>
          <dgm:bulletEnabled val="1"/>
        </dgm:presLayoutVars>
      </dgm:prSet>
      <dgm:spPr/>
    </dgm:pt>
    <dgm:pt modelId="{B91735C8-DFEE-4C9D-8FC5-D2C483AE7451}" type="pres">
      <dgm:prSet presAssocID="{F5282DE4-E33F-4BB5-8396-69D6E7A40737}" presName="L2TextContainerWrapper" presStyleCnt="0">
        <dgm:presLayoutVars>
          <dgm:bulletEnabled val="1"/>
        </dgm:presLayoutVars>
      </dgm:prSet>
      <dgm:spPr/>
    </dgm:pt>
    <dgm:pt modelId="{5B0B33D3-9A8D-4A29-9D2D-3F3E7487C5DE}" type="pres">
      <dgm:prSet presAssocID="{F5282DE4-E33F-4BB5-8396-69D6E7A40737}" presName="L2TextContainer" presStyleLbl="bgAccFollowNode1" presStyleIdx="9" presStyleCnt="21"/>
      <dgm:spPr/>
    </dgm:pt>
    <dgm:pt modelId="{1D96E836-B45C-4613-9DBC-6C1A3B283227}" type="pres">
      <dgm:prSet presAssocID="{F5282DE4-E33F-4BB5-8396-69D6E7A40737}" presName="FlexibleEmptyPlaceHolder" presStyleCnt="0"/>
      <dgm:spPr/>
    </dgm:pt>
    <dgm:pt modelId="{217F42D0-DE4D-47FC-8842-8D4060F9A643}" type="pres">
      <dgm:prSet presAssocID="{F5282DE4-E33F-4BB5-8396-69D6E7A40737}" presName="ConnectLine" presStyleLbl="sibTrans1D1" presStyleIdx="9" presStyleCnt="21"/>
      <dgm:spPr/>
    </dgm:pt>
    <dgm:pt modelId="{A2B9C72C-0150-493D-9D55-BA876B034215}" type="pres">
      <dgm:prSet presAssocID="{F5282DE4-E33F-4BB5-8396-69D6E7A40737}" presName="ConnectorPoint" presStyleLbl="node1" presStyleIdx="9"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52F9AA1A-59A1-4DB8-9C22-036B60CDA931}" type="pres">
      <dgm:prSet presAssocID="{F5282DE4-E33F-4BB5-8396-69D6E7A40737}" presName="EmptyPlaceHolder" presStyleCnt="0"/>
      <dgm:spPr/>
    </dgm:pt>
    <dgm:pt modelId="{BFC72781-C1F9-4718-A446-283B213378A9}" type="pres">
      <dgm:prSet presAssocID="{A846FA86-6C05-4C2E-B1BB-DE75A3209261}" presName="spaceBetweenRectangles" presStyleCnt="0"/>
      <dgm:spPr/>
    </dgm:pt>
    <dgm:pt modelId="{9AECE047-9E41-43C5-B98F-4DEFAF7FD491}" type="pres">
      <dgm:prSet presAssocID="{7B0BC760-633F-42B2-8BE0-A957398F3202}" presName="composite" presStyleCnt="0"/>
      <dgm:spPr/>
    </dgm:pt>
    <dgm:pt modelId="{4C19E39D-33B9-4D64-A4D7-7386B3904B38}" type="pres">
      <dgm:prSet presAssocID="{7B0BC760-633F-42B2-8BE0-A957398F3202}" presName="L1TextContainer" presStyleLbl="alignNode1" presStyleIdx="10" presStyleCnt="21">
        <dgm:presLayoutVars>
          <dgm:chMax val="1"/>
          <dgm:chPref val="1"/>
          <dgm:bulletEnabled val="1"/>
        </dgm:presLayoutVars>
      </dgm:prSet>
      <dgm:spPr/>
    </dgm:pt>
    <dgm:pt modelId="{E5227DFD-C361-41D9-B85B-0EAB48FCDD96}" type="pres">
      <dgm:prSet presAssocID="{7B0BC760-633F-42B2-8BE0-A957398F3202}" presName="L2TextContainerWrapper" presStyleCnt="0">
        <dgm:presLayoutVars>
          <dgm:bulletEnabled val="1"/>
        </dgm:presLayoutVars>
      </dgm:prSet>
      <dgm:spPr/>
    </dgm:pt>
    <dgm:pt modelId="{A6B20391-C19A-4029-9F27-10D9937EAA9B}" type="pres">
      <dgm:prSet presAssocID="{7B0BC760-633F-42B2-8BE0-A957398F3202}" presName="L2TextContainer" presStyleLbl="bgAccFollowNode1" presStyleIdx="10" presStyleCnt="21"/>
      <dgm:spPr/>
    </dgm:pt>
    <dgm:pt modelId="{46AA232E-3170-4092-B42C-0C40029EE0EF}" type="pres">
      <dgm:prSet presAssocID="{7B0BC760-633F-42B2-8BE0-A957398F3202}" presName="FlexibleEmptyPlaceHolder" presStyleCnt="0"/>
      <dgm:spPr/>
    </dgm:pt>
    <dgm:pt modelId="{0B75CE77-C260-4FD3-9941-9282B31305AD}" type="pres">
      <dgm:prSet presAssocID="{7B0BC760-633F-42B2-8BE0-A957398F3202}" presName="ConnectLine" presStyleLbl="sibTrans1D1" presStyleIdx="10" presStyleCnt="21"/>
      <dgm:spPr/>
    </dgm:pt>
    <dgm:pt modelId="{A8A32986-CE8D-4D3B-8488-3C63D3EFE976}" type="pres">
      <dgm:prSet presAssocID="{7B0BC760-633F-42B2-8BE0-A957398F3202}" presName="ConnectorPoint" presStyleLbl="node1" presStyleIdx="10"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CCC6F654-2E69-4BB0-BE73-97DC48126A72}" type="pres">
      <dgm:prSet presAssocID="{7B0BC760-633F-42B2-8BE0-A957398F3202}" presName="EmptyPlaceHolder" presStyleCnt="0"/>
      <dgm:spPr/>
    </dgm:pt>
    <dgm:pt modelId="{7D10B922-B6B2-4D12-B365-C5621D37312B}" type="pres">
      <dgm:prSet presAssocID="{01938ABA-394D-44B0-9446-063B80A1F827}" presName="spaceBetweenRectangles" presStyleCnt="0"/>
      <dgm:spPr/>
    </dgm:pt>
    <dgm:pt modelId="{1552DA9B-903C-4E0B-89A7-D19241EC42AB}" type="pres">
      <dgm:prSet presAssocID="{B4C96F15-9F0A-4F99-8DDD-C971AADAA166}" presName="composite" presStyleCnt="0"/>
      <dgm:spPr/>
    </dgm:pt>
    <dgm:pt modelId="{C868756B-96D6-4424-9DB9-1D7D9DC5641D}" type="pres">
      <dgm:prSet presAssocID="{B4C96F15-9F0A-4F99-8DDD-C971AADAA166}" presName="L1TextContainer" presStyleLbl="alignNode1" presStyleIdx="11" presStyleCnt="21">
        <dgm:presLayoutVars>
          <dgm:chMax val="1"/>
          <dgm:chPref val="1"/>
          <dgm:bulletEnabled val="1"/>
        </dgm:presLayoutVars>
      </dgm:prSet>
      <dgm:spPr/>
    </dgm:pt>
    <dgm:pt modelId="{CB82D0C4-F749-4BE1-83F9-6F129B1AC30C}" type="pres">
      <dgm:prSet presAssocID="{B4C96F15-9F0A-4F99-8DDD-C971AADAA166}" presName="L2TextContainerWrapper" presStyleCnt="0">
        <dgm:presLayoutVars>
          <dgm:bulletEnabled val="1"/>
        </dgm:presLayoutVars>
      </dgm:prSet>
      <dgm:spPr/>
    </dgm:pt>
    <dgm:pt modelId="{97B7679A-A08B-4120-AE21-CFEF757E98A7}" type="pres">
      <dgm:prSet presAssocID="{B4C96F15-9F0A-4F99-8DDD-C971AADAA166}" presName="L2TextContainer" presStyleLbl="bgAccFollowNode1" presStyleIdx="11" presStyleCnt="21"/>
      <dgm:spPr/>
    </dgm:pt>
    <dgm:pt modelId="{79A694C9-BC4C-44D2-BD56-3D79A1AE6808}" type="pres">
      <dgm:prSet presAssocID="{B4C96F15-9F0A-4F99-8DDD-C971AADAA166}" presName="FlexibleEmptyPlaceHolder" presStyleCnt="0"/>
      <dgm:spPr/>
    </dgm:pt>
    <dgm:pt modelId="{3EFB47B8-FCA0-4F59-8E59-E96C49FE8536}" type="pres">
      <dgm:prSet presAssocID="{B4C96F15-9F0A-4F99-8DDD-C971AADAA166}" presName="ConnectLine" presStyleLbl="sibTrans1D1" presStyleIdx="11" presStyleCnt="21"/>
      <dgm:spPr/>
    </dgm:pt>
    <dgm:pt modelId="{FF7EAD21-22DC-44B0-9AD6-1E4ECA62440C}" type="pres">
      <dgm:prSet presAssocID="{B4C96F15-9F0A-4F99-8DDD-C971AADAA166}" presName="ConnectorPoint" presStyleLbl="node1" presStyleIdx="11"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53FDAFE3-AD1C-4581-999D-ADB1869801DC}" type="pres">
      <dgm:prSet presAssocID="{B4C96F15-9F0A-4F99-8DDD-C971AADAA166}" presName="EmptyPlaceHolder" presStyleCnt="0"/>
      <dgm:spPr/>
    </dgm:pt>
    <dgm:pt modelId="{3519BE18-E5BC-4C69-9402-4F15F994D547}" type="pres">
      <dgm:prSet presAssocID="{CABE174A-F6BD-4777-B1AD-8EE44DD8B672}" presName="spaceBetweenRectangles" presStyleCnt="0"/>
      <dgm:spPr/>
    </dgm:pt>
    <dgm:pt modelId="{71F97C8E-15AE-4825-8C0E-571E2ADC32AC}" type="pres">
      <dgm:prSet presAssocID="{6436B508-AD48-4CA7-9890-15A01CF96066}" presName="composite" presStyleCnt="0"/>
      <dgm:spPr/>
    </dgm:pt>
    <dgm:pt modelId="{6A38445C-E7CE-4879-8BCF-F88E91FE5A8E}" type="pres">
      <dgm:prSet presAssocID="{6436B508-AD48-4CA7-9890-15A01CF96066}" presName="L1TextContainer" presStyleLbl="alignNode1" presStyleIdx="12" presStyleCnt="21">
        <dgm:presLayoutVars>
          <dgm:chMax val="1"/>
          <dgm:chPref val="1"/>
          <dgm:bulletEnabled val="1"/>
        </dgm:presLayoutVars>
      </dgm:prSet>
      <dgm:spPr/>
    </dgm:pt>
    <dgm:pt modelId="{E5FFBD14-24B2-4CA3-B7BA-200B4C7E5353}" type="pres">
      <dgm:prSet presAssocID="{6436B508-AD48-4CA7-9890-15A01CF96066}" presName="L2TextContainerWrapper" presStyleCnt="0">
        <dgm:presLayoutVars>
          <dgm:bulletEnabled val="1"/>
        </dgm:presLayoutVars>
      </dgm:prSet>
      <dgm:spPr/>
    </dgm:pt>
    <dgm:pt modelId="{9CF2A727-4649-45D1-8AF6-7E97F2DD9D3D}" type="pres">
      <dgm:prSet presAssocID="{6436B508-AD48-4CA7-9890-15A01CF96066}" presName="L2TextContainer" presStyleLbl="bgAccFollowNode1" presStyleIdx="12" presStyleCnt="21"/>
      <dgm:spPr/>
    </dgm:pt>
    <dgm:pt modelId="{191D10C4-E7B3-4674-8086-D5CE1F5DD9D3}" type="pres">
      <dgm:prSet presAssocID="{6436B508-AD48-4CA7-9890-15A01CF96066}" presName="FlexibleEmptyPlaceHolder" presStyleCnt="0"/>
      <dgm:spPr/>
    </dgm:pt>
    <dgm:pt modelId="{780DD97F-30D5-4054-BC0B-BDE13DF8B830}" type="pres">
      <dgm:prSet presAssocID="{6436B508-AD48-4CA7-9890-15A01CF96066}" presName="ConnectLine" presStyleLbl="sibTrans1D1" presStyleIdx="12" presStyleCnt="21"/>
      <dgm:spPr/>
    </dgm:pt>
    <dgm:pt modelId="{522E4681-50DE-433C-9D7A-C37E81748573}" type="pres">
      <dgm:prSet presAssocID="{6436B508-AD48-4CA7-9890-15A01CF96066}" presName="ConnectorPoint" presStyleLbl="node1" presStyleIdx="12"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485E0F03-301B-4277-AE85-E94CD0056E03}" type="pres">
      <dgm:prSet presAssocID="{6436B508-AD48-4CA7-9890-15A01CF96066}" presName="EmptyPlaceHolder" presStyleCnt="0"/>
      <dgm:spPr/>
    </dgm:pt>
    <dgm:pt modelId="{F0522B9A-4992-4711-8050-55DB2107A45A}" type="pres">
      <dgm:prSet presAssocID="{F4A5272C-E23D-4423-8B65-AF8C2A45ACFA}" presName="spaceBetweenRectangles" presStyleCnt="0"/>
      <dgm:spPr/>
    </dgm:pt>
    <dgm:pt modelId="{9BD0BCC6-0BBB-47DF-936C-5E34682FDA7D}" type="pres">
      <dgm:prSet presAssocID="{D0E56C65-DE88-4AEB-872A-EFED83C98ACB}" presName="composite" presStyleCnt="0"/>
      <dgm:spPr/>
    </dgm:pt>
    <dgm:pt modelId="{3C0D0A2B-95C2-47FC-9954-30A806B9B502}" type="pres">
      <dgm:prSet presAssocID="{D0E56C65-DE88-4AEB-872A-EFED83C98ACB}" presName="L1TextContainer" presStyleLbl="alignNode1" presStyleIdx="13" presStyleCnt="21">
        <dgm:presLayoutVars>
          <dgm:chMax val="1"/>
          <dgm:chPref val="1"/>
          <dgm:bulletEnabled val="1"/>
        </dgm:presLayoutVars>
      </dgm:prSet>
      <dgm:spPr/>
    </dgm:pt>
    <dgm:pt modelId="{6C5FC83A-C941-460A-B786-3ADA616D70B7}" type="pres">
      <dgm:prSet presAssocID="{D0E56C65-DE88-4AEB-872A-EFED83C98ACB}" presName="L2TextContainerWrapper" presStyleCnt="0">
        <dgm:presLayoutVars>
          <dgm:bulletEnabled val="1"/>
        </dgm:presLayoutVars>
      </dgm:prSet>
      <dgm:spPr/>
    </dgm:pt>
    <dgm:pt modelId="{E7528820-4ED7-4778-A549-170AE2C1A288}" type="pres">
      <dgm:prSet presAssocID="{D0E56C65-DE88-4AEB-872A-EFED83C98ACB}" presName="L2TextContainer" presStyleLbl="bgAccFollowNode1" presStyleIdx="13" presStyleCnt="21"/>
      <dgm:spPr/>
    </dgm:pt>
    <dgm:pt modelId="{4167FD53-B20B-4530-8A58-70ECC32040BB}" type="pres">
      <dgm:prSet presAssocID="{D0E56C65-DE88-4AEB-872A-EFED83C98ACB}" presName="FlexibleEmptyPlaceHolder" presStyleCnt="0"/>
      <dgm:spPr/>
    </dgm:pt>
    <dgm:pt modelId="{90DEEF71-B31B-4C67-B89B-0597FF84E16C}" type="pres">
      <dgm:prSet presAssocID="{D0E56C65-DE88-4AEB-872A-EFED83C98ACB}" presName="ConnectLine" presStyleLbl="sibTrans1D1" presStyleIdx="13" presStyleCnt="21"/>
      <dgm:spPr/>
    </dgm:pt>
    <dgm:pt modelId="{7CD087AF-18FC-471B-AD9F-D753019F2E96}" type="pres">
      <dgm:prSet presAssocID="{D0E56C65-DE88-4AEB-872A-EFED83C98ACB}" presName="ConnectorPoint" presStyleLbl="node1" presStyleIdx="13"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30917724-6A1E-4404-A6E4-97C9FF277370}" type="pres">
      <dgm:prSet presAssocID="{D0E56C65-DE88-4AEB-872A-EFED83C98ACB}" presName="EmptyPlaceHolder" presStyleCnt="0"/>
      <dgm:spPr/>
    </dgm:pt>
    <dgm:pt modelId="{61E8521D-901B-4F4F-94CE-568D0C3DCFA9}" type="pres">
      <dgm:prSet presAssocID="{D0B333A5-D0E3-4945-94F0-A634352B44C6}" presName="spaceBetweenRectangles" presStyleCnt="0"/>
      <dgm:spPr/>
    </dgm:pt>
    <dgm:pt modelId="{A9D531BB-DC16-4D7D-823B-75FBDF0C11BA}" type="pres">
      <dgm:prSet presAssocID="{BCFDBCF2-7CC8-4F1C-98A7-32A2BBE5224F}" presName="composite" presStyleCnt="0"/>
      <dgm:spPr/>
    </dgm:pt>
    <dgm:pt modelId="{C29E0EC7-14BB-41DB-8B4E-06B2649A6905}" type="pres">
      <dgm:prSet presAssocID="{BCFDBCF2-7CC8-4F1C-98A7-32A2BBE5224F}" presName="L1TextContainer" presStyleLbl="alignNode1" presStyleIdx="14" presStyleCnt="21">
        <dgm:presLayoutVars>
          <dgm:chMax val="1"/>
          <dgm:chPref val="1"/>
          <dgm:bulletEnabled val="1"/>
        </dgm:presLayoutVars>
      </dgm:prSet>
      <dgm:spPr/>
    </dgm:pt>
    <dgm:pt modelId="{85298DB4-97CE-4360-A191-10A2D7F85E34}" type="pres">
      <dgm:prSet presAssocID="{BCFDBCF2-7CC8-4F1C-98A7-32A2BBE5224F}" presName="L2TextContainerWrapper" presStyleCnt="0">
        <dgm:presLayoutVars>
          <dgm:bulletEnabled val="1"/>
        </dgm:presLayoutVars>
      </dgm:prSet>
      <dgm:spPr/>
    </dgm:pt>
    <dgm:pt modelId="{109F5AC8-10FD-495C-B534-893306D6804D}" type="pres">
      <dgm:prSet presAssocID="{BCFDBCF2-7CC8-4F1C-98A7-32A2BBE5224F}" presName="L2TextContainer" presStyleLbl="bgAccFollowNode1" presStyleIdx="14" presStyleCnt="21"/>
      <dgm:spPr/>
    </dgm:pt>
    <dgm:pt modelId="{B3E76E72-98E9-4294-9E61-22A3117B74A1}" type="pres">
      <dgm:prSet presAssocID="{BCFDBCF2-7CC8-4F1C-98A7-32A2BBE5224F}" presName="FlexibleEmptyPlaceHolder" presStyleCnt="0"/>
      <dgm:spPr/>
    </dgm:pt>
    <dgm:pt modelId="{9EE07A75-29F1-4079-B2DA-C7F7C75A2B63}" type="pres">
      <dgm:prSet presAssocID="{BCFDBCF2-7CC8-4F1C-98A7-32A2BBE5224F}" presName="ConnectLine" presStyleLbl="sibTrans1D1" presStyleIdx="14" presStyleCnt="21"/>
      <dgm:spPr/>
    </dgm:pt>
    <dgm:pt modelId="{69B5EBB1-BE1A-4A6A-915A-F39C78BDDC1D}" type="pres">
      <dgm:prSet presAssocID="{BCFDBCF2-7CC8-4F1C-98A7-32A2BBE5224F}" presName="ConnectorPoint" presStyleLbl="node1" presStyleIdx="14"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D4BF0338-E1F2-4B1B-B605-6C5CFB9D338F}" type="pres">
      <dgm:prSet presAssocID="{BCFDBCF2-7CC8-4F1C-98A7-32A2BBE5224F}" presName="EmptyPlaceHolder" presStyleCnt="0"/>
      <dgm:spPr/>
    </dgm:pt>
    <dgm:pt modelId="{F78BBFEA-91B0-46B0-B8AA-819337631D8A}" type="pres">
      <dgm:prSet presAssocID="{111E5401-BF60-4936-AAE0-08DF018F33EC}" presName="spaceBetweenRectangles" presStyleCnt="0"/>
      <dgm:spPr/>
    </dgm:pt>
    <dgm:pt modelId="{F8B6FAAD-F9BE-4D61-84B5-F590ECD1491A}" type="pres">
      <dgm:prSet presAssocID="{76A38129-3BBA-410A-9C7B-C0183735DA5B}" presName="composite" presStyleCnt="0"/>
      <dgm:spPr/>
    </dgm:pt>
    <dgm:pt modelId="{CF6D0BC3-9006-44BA-AB57-5F2F4CCDB8B2}" type="pres">
      <dgm:prSet presAssocID="{76A38129-3BBA-410A-9C7B-C0183735DA5B}" presName="L1TextContainer" presStyleLbl="alignNode1" presStyleIdx="15" presStyleCnt="21">
        <dgm:presLayoutVars>
          <dgm:chMax val="1"/>
          <dgm:chPref val="1"/>
          <dgm:bulletEnabled val="1"/>
        </dgm:presLayoutVars>
      </dgm:prSet>
      <dgm:spPr/>
    </dgm:pt>
    <dgm:pt modelId="{DE26F6B0-AECA-4267-B0DA-6F4AC04DBF53}" type="pres">
      <dgm:prSet presAssocID="{76A38129-3BBA-410A-9C7B-C0183735DA5B}" presName="L2TextContainerWrapper" presStyleCnt="0">
        <dgm:presLayoutVars>
          <dgm:bulletEnabled val="1"/>
        </dgm:presLayoutVars>
      </dgm:prSet>
      <dgm:spPr/>
    </dgm:pt>
    <dgm:pt modelId="{4E8B0C67-847B-46B8-8936-21675A18020A}" type="pres">
      <dgm:prSet presAssocID="{76A38129-3BBA-410A-9C7B-C0183735DA5B}" presName="L2TextContainer" presStyleLbl="bgAccFollowNode1" presStyleIdx="15" presStyleCnt="21"/>
      <dgm:spPr/>
    </dgm:pt>
    <dgm:pt modelId="{8953005A-D9E4-4229-A255-C6248E76E8EA}" type="pres">
      <dgm:prSet presAssocID="{76A38129-3BBA-410A-9C7B-C0183735DA5B}" presName="FlexibleEmptyPlaceHolder" presStyleCnt="0"/>
      <dgm:spPr/>
    </dgm:pt>
    <dgm:pt modelId="{F338074D-A375-44CB-9F48-F0CE4DD1F8DE}" type="pres">
      <dgm:prSet presAssocID="{76A38129-3BBA-410A-9C7B-C0183735DA5B}" presName="ConnectLine" presStyleLbl="sibTrans1D1" presStyleIdx="15" presStyleCnt="21"/>
      <dgm:spPr/>
    </dgm:pt>
    <dgm:pt modelId="{385E5855-00FD-426E-AC71-66EFCF93C19B}" type="pres">
      <dgm:prSet presAssocID="{76A38129-3BBA-410A-9C7B-C0183735DA5B}" presName="ConnectorPoint" presStyleLbl="node1" presStyleIdx="15"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262F9788-9464-46C4-BAE9-2C1AB16811E0}" type="pres">
      <dgm:prSet presAssocID="{76A38129-3BBA-410A-9C7B-C0183735DA5B}" presName="EmptyPlaceHolder" presStyleCnt="0"/>
      <dgm:spPr/>
    </dgm:pt>
    <dgm:pt modelId="{A1D0F77D-5E6F-4AF1-96C7-73AFC383A91F}" type="pres">
      <dgm:prSet presAssocID="{0A9A8447-BFED-4C22-AD3C-2B8B430BBB7E}" presName="spaceBetweenRectangles" presStyleCnt="0"/>
      <dgm:spPr/>
    </dgm:pt>
    <dgm:pt modelId="{D48DBFC9-9CA2-46FD-9F77-7A1D913AFD79}" type="pres">
      <dgm:prSet presAssocID="{DE023631-43A7-4BBA-BA55-215E82E1A9D5}" presName="composite" presStyleCnt="0"/>
      <dgm:spPr/>
    </dgm:pt>
    <dgm:pt modelId="{CFC41120-F016-4ADC-AE8B-35EE347398EA}" type="pres">
      <dgm:prSet presAssocID="{DE023631-43A7-4BBA-BA55-215E82E1A9D5}" presName="L1TextContainer" presStyleLbl="alignNode1" presStyleIdx="16" presStyleCnt="21">
        <dgm:presLayoutVars>
          <dgm:chMax val="1"/>
          <dgm:chPref val="1"/>
          <dgm:bulletEnabled val="1"/>
        </dgm:presLayoutVars>
      </dgm:prSet>
      <dgm:spPr/>
    </dgm:pt>
    <dgm:pt modelId="{5DA313C2-B07D-48E2-B371-CD1E4821BF26}" type="pres">
      <dgm:prSet presAssocID="{DE023631-43A7-4BBA-BA55-215E82E1A9D5}" presName="L2TextContainerWrapper" presStyleCnt="0">
        <dgm:presLayoutVars>
          <dgm:bulletEnabled val="1"/>
        </dgm:presLayoutVars>
      </dgm:prSet>
      <dgm:spPr/>
    </dgm:pt>
    <dgm:pt modelId="{FADFB2EE-021F-4BFE-B5AD-403A8E63EA1A}" type="pres">
      <dgm:prSet presAssocID="{DE023631-43A7-4BBA-BA55-215E82E1A9D5}" presName="L2TextContainer" presStyleLbl="bgAccFollowNode1" presStyleIdx="16" presStyleCnt="21"/>
      <dgm:spPr/>
    </dgm:pt>
    <dgm:pt modelId="{5620FE4E-2245-45E5-BD51-321D850AC991}" type="pres">
      <dgm:prSet presAssocID="{DE023631-43A7-4BBA-BA55-215E82E1A9D5}" presName="FlexibleEmptyPlaceHolder" presStyleCnt="0"/>
      <dgm:spPr/>
    </dgm:pt>
    <dgm:pt modelId="{44580D7A-6A80-424B-B32B-B1AF3D669E13}" type="pres">
      <dgm:prSet presAssocID="{DE023631-43A7-4BBA-BA55-215E82E1A9D5}" presName="ConnectLine" presStyleLbl="sibTrans1D1" presStyleIdx="16" presStyleCnt="21"/>
      <dgm:spPr/>
    </dgm:pt>
    <dgm:pt modelId="{A594923F-AED8-4748-B99E-349C4A73C315}" type="pres">
      <dgm:prSet presAssocID="{DE023631-43A7-4BBA-BA55-215E82E1A9D5}" presName="ConnectorPoint" presStyleLbl="node1" presStyleIdx="16"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E3EF4917-521C-4A97-9B74-7D308F6DC6E2}" type="pres">
      <dgm:prSet presAssocID="{DE023631-43A7-4BBA-BA55-215E82E1A9D5}" presName="EmptyPlaceHolder" presStyleCnt="0"/>
      <dgm:spPr/>
    </dgm:pt>
    <dgm:pt modelId="{E00A6AE6-724A-4935-9744-B6C8B26CA37A}" type="pres">
      <dgm:prSet presAssocID="{01E0E714-72AC-4FC9-A558-37DF2B547DAF}" presName="spaceBetweenRectangles" presStyleCnt="0"/>
      <dgm:spPr/>
    </dgm:pt>
    <dgm:pt modelId="{B0FDDA15-A19B-458A-B473-3C42588505B7}" type="pres">
      <dgm:prSet presAssocID="{21DE276F-2521-4A8B-B31C-5F11CFC22A54}" presName="composite" presStyleCnt="0"/>
      <dgm:spPr/>
    </dgm:pt>
    <dgm:pt modelId="{4BD9FFE7-6B9A-4801-8ACA-E3356545B3C7}" type="pres">
      <dgm:prSet presAssocID="{21DE276F-2521-4A8B-B31C-5F11CFC22A54}" presName="L1TextContainer" presStyleLbl="alignNode1" presStyleIdx="17" presStyleCnt="21">
        <dgm:presLayoutVars>
          <dgm:chMax val="1"/>
          <dgm:chPref val="1"/>
          <dgm:bulletEnabled val="1"/>
        </dgm:presLayoutVars>
      </dgm:prSet>
      <dgm:spPr/>
    </dgm:pt>
    <dgm:pt modelId="{307713ED-89D7-4C8A-8378-6126A94FF358}" type="pres">
      <dgm:prSet presAssocID="{21DE276F-2521-4A8B-B31C-5F11CFC22A54}" presName="L2TextContainerWrapper" presStyleCnt="0">
        <dgm:presLayoutVars>
          <dgm:bulletEnabled val="1"/>
        </dgm:presLayoutVars>
      </dgm:prSet>
      <dgm:spPr/>
    </dgm:pt>
    <dgm:pt modelId="{D30D8F8F-8169-41B6-8858-1227BCB4288E}" type="pres">
      <dgm:prSet presAssocID="{21DE276F-2521-4A8B-B31C-5F11CFC22A54}" presName="L2TextContainer" presStyleLbl="bgAccFollowNode1" presStyleIdx="17" presStyleCnt="21"/>
      <dgm:spPr/>
    </dgm:pt>
    <dgm:pt modelId="{93E5E21E-5BED-462F-8949-B24AC82AB7C7}" type="pres">
      <dgm:prSet presAssocID="{21DE276F-2521-4A8B-B31C-5F11CFC22A54}" presName="FlexibleEmptyPlaceHolder" presStyleCnt="0"/>
      <dgm:spPr/>
    </dgm:pt>
    <dgm:pt modelId="{70EE094A-A1B5-4DF6-9260-D6D1F1008F35}" type="pres">
      <dgm:prSet presAssocID="{21DE276F-2521-4A8B-B31C-5F11CFC22A54}" presName="ConnectLine" presStyleLbl="sibTrans1D1" presStyleIdx="17" presStyleCnt="21"/>
      <dgm:spPr/>
    </dgm:pt>
    <dgm:pt modelId="{580860B9-2591-4DF5-B6F5-DD6FE0856507}" type="pres">
      <dgm:prSet presAssocID="{21DE276F-2521-4A8B-B31C-5F11CFC22A54}" presName="ConnectorPoint" presStyleLbl="node1" presStyleIdx="17"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0B680666-9A88-4C01-9C13-C8BBC04FEA8C}" type="pres">
      <dgm:prSet presAssocID="{21DE276F-2521-4A8B-B31C-5F11CFC22A54}" presName="EmptyPlaceHolder" presStyleCnt="0"/>
      <dgm:spPr/>
    </dgm:pt>
    <dgm:pt modelId="{150775DD-BC59-4487-A3D8-9FD7A8EC8956}" type="pres">
      <dgm:prSet presAssocID="{5BAC4B06-F76C-44F6-A8B1-09612E1061F9}" presName="spaceBetweenRectangles" presStyleCnt="0"/>
      <dgm:spPr/>
    </dgm:pt>
    <dgm:pt modelId="{3382E85D-E9AA-4C37-8CC8-5A024EF18AF5}" type="pres">
      <dgm:prSet presAssocID="{2A03BB24-9E37-4027-B354-DBE2FB3C656C}" presName="composite" presStyleCnt="0"/>
      <dgm:spPr/>
    </dgm:pt>
    <dgm:pt modelId="{6438EE2A-D4A9-4D94-8159-293BBCE08E7C}" type="pres">
      <dgm:prSet presAssocID="{2A03BB24-9E37-4027-B354-DBE2FB3C656C}" presName="L1TextContainer" presStyleLbl="alignNode1" presStyleIdx="18" presStyleCnt="21">
        <dgm:presLayoutVars>
          <dgm:chMax val="1"/>
          <dgm:chPref val="1"/>
          <dgm:bulletEnabled val="1"/>
        </dgm:presLayoutVars>
      </dgm:prSet>
      <dgm:spPr/>
    </dgm:pt>
    <dgm:pt modelId="{2A89B37F-1838-4D76-9631-F4444AB7660A}" type="pres">
      <dgm:prSet presAssocID="{2A03BB24-9E37-4027-B354-DBE2FB3C656C}" presName="L2TextContainerWrapper" presStyleCnt="0">
        <dgm:presLayoutVars>
          <dgm:bulletEnabled val="1"/>
        </dgm:presLayoutVars>
      </dgm:prSet>
      <dgm:spPr/>
    </dgm:pt>
    <dgm:pt modelId="{F4D808C2-A613-4B1A-87FD-B266F9F611BB}" type="pres">
      <dgm:prSet presAssocID="{2A03BB24-9E37-4027-B354-DBE2FB3C656C}" presName="L2TextContainer" presStyleLbl="bgAccFollowNode1" presStyleIdx="18" presStyleCnt="21"/>
      <dgm:spPr/>
    </dgm:pt>
    <dgm:pt modelId="{DEE85BEF-9B5C-4BC2-B66E-6BED837E8C53}" type="pres">
      <dgm:prSet presAssocID="{2A03BB24-9E37-4027-B354-DBE2FB3C656C}" presName="FlexibleEmptyPlaceHolder" presStyleCnt="0"/>
      <dgm:spPr/>
    </dgm:pt>
    <dgm:pt modelId="{0F5EBE2A-EDB2-4F2E-965A-25C8A54EBFED}" type="pres">
      <dgm:prSet presAssocID="{2A03BB24-9E37-4027-B354-DBE2FB3C656C}" presName="ConnectLine" presStyleLbl="sibTrans1D1" presStyleIdx="18" presStyleCnt="21"/>
      <dgm:spPr/>
    </dgm:pt>
    <dgm:pt modelId="{972937A8-BFE5-4D8A-8647-52A87F15AF3A}" type="pres">
      <dgm:prSet presAssocID="{2A03BB24-9E37-4027-B354-DBE2FB3C656C}" presName="ConnectorPoint" presStyleLbl="node1" presStyleIdx="18"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10E1D410-E0B8-480F-940F-D30E6B1104F1}" type="pres">
      <dgm:prSet presAssocID="{2A03BB24-9E37-4027-B354-DBE2FB3C656C}" presName="EmptyPlaceHolder" presStyleCnt="0"/>
      <dgm:spPr/>
    </dgm:pt>
    <dgm:pt modelId="{550BC4F5-5945-4A7F-AFF1-86672CE9D08C}" type="pres">
      <dgm:prSet presAssocID="{6A5C9ECA-B28E-4154-A9D7-F8287E9A6EC4}" presName="spaceBetweenRectangles" presStyleCnt="0"/>
      <dgm:spPr/>
    </dgm:pt>
    <dgm:pt modelId="{D215374D-4D29-4CF4-871E-31DCD7C5AA93}" type="pres">
      <dgm:prSet presAssocID="{91F34D24-12E7-494E-9A74-2499006D7020}" presName="composite" presStyleCnt="0"/>
      <dgm:spPr/>
    </dgm:pt>
    <dgm:pt modelId="{EE43F79E-171D-41EC-BBFA-8BCCD3E3DE1A}" type="pres">
      <dgm:prSet presAssocID="{91F34D24-12E7-494E-9A74-2499006D7020}" presName="L1TextContainer" presStyleLbl="alignNode1" presStyleIdx="19" presStyleCnt="21">
        <dgm:presLayoutVars>
          <dgm:chMax val="1"/>
          <dgm:chPref val="1"/>
          <dgm:bulletEnabled val="1"/>
        </dgm:presLayoutVars>
      </dgm:prSet>
      <dgm:spPr/>
    </dgm:pt>
    <dgm:pt modelId="{1D5227DB-27C0-41F9-83EF-DB76E92E8E32}" type="pres">
      <dgm:prSet presAssocID="{91F34D24-12E7-494E-9A74-2499006D7020}" presName="L2TextContainerWrapper" presStyleCnt="0">
        <dgm:presLayoutVars>
          <dgm:bulletEnabled val="1"/>
        </dgm:presLayoutVars>
      </dgm:prSet>
      <dgm:spPr/>
    </dgm:pt>
    <dgm:pt modelId="{41C01493-174E-4383-A9BC-BF02A39E03DF}" type="pres">
      <dgm:prSet presAssocID="{91F34D24-12E7-494E-9A74-2499006D7020}" presName="L2TextContainer" presStyleLbl="bgAccFollowNode1" presStyleIdx="19" presStyleCnt="21"/>
      <dgm:spPr/>
    </dgm:pt>
    <dgm:pt modelId="{1768A994-F405-4773-BFD0-728BAF2DB315}" type="pres">
      <dgm:prSet presAssocID="{91F34D24-12E7-494E-9A74-2499006D7020}" presName="FlexibleEmptyPlaceHolder" presStyleCnt="0"/>
      <dgm:spPr/>
    </dgm:pt>
    <dgm:pt modelId="{5B06A125-D8DD-4A77-8D1D-2698DD9F390B}" type="pres">
      <dgm:prSet presAssocID="{91F34D24-12E7-494E-9A74-2499006D7020}" presName="ConnectLine" presStyleLbl="sibTrans1D1" presStyleIdx="19" presStyleCnt="21"/>
      <dgm:spPr/>
    </dgm:pt>
    <dgm:pt modelId="{DE6E6B9C-ABC8-4152-9DD2-2CE89BC60536}" type="pres">
      <dgm:prSet presAssocID="{91F34D24-12E7-494E-9A74-2499006D7020}" presName="ConnectorPoint" presStyleLbl="node1" presStyleIdx="19"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2DC79A76-23C7-48C9-B980-1C273B4D6129}" type="pres">
      <dgm:prSet presAssocID="{91F34D24-12E7-494E-9A74-2499006D7020}" presName="EmptyPlaceHolder" presStyleCnt="0"/>
      <dgm:spPr/>
    </dgm:pt>
    <dgm:pt modelId="{9BF56E89-002B-4D39-BF6D-4FC7AE1534B0}" type="pres">
      <dgm:prSet presAssocID="{D8611865-98FD-4072-A56A-0ABA6DC293A6}" presName="spaceBetweenRectangles" presStyleCnt="0"/>
      <dgm:spPr/>
    </dgm:pt>
    <dgm:pt modelId="{BD7D6835-211F-4CDB-863F-C8A011CABC06}" type="pres">
      <dgm:prSet presAssocID="{E76B8BEF-1084-498C-8573-7A9BCD06114B}" presName="composite" presStyleCnt="0"/>
      <dgm:spPr/>
    </dgm:pt>
    <dgm:pt modelId="{80CE2050-3B3F-4964-969D-E65C0081BFAA}" type="pres">
      <dgm:prSet presAssocID="{E76B8BEF-1084-498C-8573-7A9BCD06114B}" presName="L1TextContainer" presStyleLbl="alignNode1" presStyleIdx="20" presStyleCnt="21">
        <dgm:presLayoutVars>
          <dgm:chMax val="1"/>
          <dgm:chPref val="1"/>
          <dgm:bulletEnabled val="1"/>
        </dgm:presLayoutVars>
      </dgm:prSet>
      <dgm:spPr/>
    </dgm:pt>
    <dgm:pt modelId="{29CD7319-3FB1-43E1-9A87-99323CFC0B94}" type="pres">
      <dgm:prSet presAssocID="{E76B8BEF-1084-498C-8573-7A9BCD06114B}" presName="L2TextContainerWrapper" presStyleCnt="0">
        <dgm:presLayoutVars>
          <dgm:bulletEnabled val="1"/>
        </dgm:presLayoutVars>
      </dgm:prSet>
      <dgm:spPr/>
    </dgm:pt>
    <dgm:pt modelId="{6A602A4F-39FC-49B0-86FC-5D7129A02AC9}" type="pres">
      <dgm:prSet presAssocID="{E76B8BEF-1084-498C-8573-7A9BCD06114B}" presName="L2TextContainer" presStyleLbl="bgAccFollowNode1" presStyleIdx="20" presStyleCnt="21"/>
      <dgm:spPr/>
    </dgm:pt>
    <dgm:pt modelId="{A99AE7EE-44C4-48FF-A12B-F0EB957B3030}" type="pres">
      <dgm:prSet presAssocID="{E76B8BEF-1084-498C-8573-7A9BCD06114B}" presName="FlexibleEmptyPlaceHolder" presStyleCnt="0"/>
      <dgm:spPr/>
    </dgm:pt>
    <dgm:pt modelId="{C7C3BECA-3095-45F3-95F3-C115074F4008}" type="pres">
      <dgm:prSet presAssocID="{E76B8BEF-1084-498C-8573-7A9BCD06114B}" presName="ConnectLine" presStyleLbl="sibTrans1D1" presStyleIdx="20" presStyleCnt="21"/>
      <dgm:spPr/>
    </dgm:pt>
    <dgm:pt modelId="{F9D0A0B6-F995-4311-8AC8-D8028A2F9BCE}" type="pres">
      <dgm:prSet presAssocID="{E76B8BEF-1084-498C-8573-7A9BCD06114B}" presName="ConnectorPoint" presStyleLbl="node1" presStyleIdx="20" presStyleCnt="21"/>
      <dgm:spPr>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gm:spPr>
    </dgm:pt>
    <dgm:pt modelId="{96087193-7EC9-4425-BFB0-A349760635BC}" type="pres">
      <dgm:prSet presAssocID="{E76B8BEF-1084-498C-8573-7A9BCD06114B}" presName="EmptyPlaceHolder" presStyleCnt="0"/>
      <dgm:spPr/>
    </dgm:pt>
  </dgm:ptLst>
  <dgm:cxnLst>
    <dgm:cxn modelId="{27DE3C01-D7DF-4050-B626-F0A7324DAB2F}" srcId="{AEB7EAF5-ABA5-4017-B932-8DB5FAE8448C}" destId="{9741EFD5-5363-4A4E-A8B4-F0F12CC6FA61}" srcOrd="8" destOrd="0" parTransId="{2C5B610E-68BB-4723-B617-B063D869396C}" sibTransId="{90D215CD-D1F6-49C8-B0F0-6EBDDDD4B976}"/>
    <dgm:cxn modelId="{C6F14303-240E-4D32-B9BE-3D8FF19657D1}" type="presOf" srcId="{C150D220-9FD3-422B-BD79-984577AA5B57}" destId="{FADFB2EE-021F-4BFE-B5AD-403A8E63EA1A}" srcOrd="0" destOrd="0" presId="urn:microsoft.com/office/officeart/2017/3/layout/HorizontalLabelsTimeline"/>
    <dgm:cxn modelId="{AD7EA303-9EAB-459F-9B0C-6644C8859345}" srcId="{7DF7A50F-CC45-4AEB-96F2-CBCCCF8C3862}" destId="{09AA9526-AA35-4B48-8455-F54E3161EF30}" srcOrd="0" destOrd="0" parTransId="{8D884B68-7EAD-42CE-A30A-C0CA7694B0F8}" sibTransId="{7D719594-0949-48B9-9700-69C1F0F4F082}"/>
    <dgm:cxn modelId="{412BA305-4289-4968-8F0E-3C1C35D0951D}" srcId="{C3130735-6CF2-41B9-8E8D-75E88427B0E1}" destId="{D15F2FDB-D6DB-45BA-98C6-3026C36610A4}" srcOrd="0" destOrd="0" parTransId="{C69B5E2D-505B-4279-B6E5-6A5C4512D4D2}" sibTransId="{1FA5C9A8-B217-432D-A724-C9A4A849EACC}"/>
    <dgm:cxn modelId="{9874B605-0036-4457-BBAE-103621A5BF86}" type="presOf" srcId="{5AB47002-CC33-4A02-9A03-13D7C483CF98}" destId="{7BA9FD19-577C-46B3-B7F8-7CC2B6A56E76}" srcOrd="0" destOrd="0" presId="urn:microsoft.com/office/officeart/2017/3/layout/HorizontalLabelsTimeline"/>
    <dgm:cxn modelId="{F98A5507-13EC-4631-9DC9-044E6FFBB370}" srcId="{DE023631-43A7-4BBA-BA55-215E82E1A9D5}" destId="{C150D220-9FD3-422B-BD79-984577AA5B57}" srcOrd="0" destOrd="0" parTransId="{6CD85E6B-E969-4E56-8362-560C1B724A8C}" sibTransId="{2CAA832B-5F03-4AF7-80A9-436E5904B412}"/>
    <dgm:cxn modelId="{0D84E80B-6775-4DCE-BF5E-436893BAD7D2}" srcId="{91F34D24-12E7-494E-9A74-2499006D7020}" destId="{5C1A825A-8F5E-4DF5-B9BE-B0E6E2D89DAB}" srcOrd="0" destOrd="0" parTransId="{D3620F04-F2B6-48D9-8F97-70CF204E06B8}" sibTransId="{4C2D3420-90B9-4A54-9158-B8C7B456413A}"/>
    <dgm:cxn modelId="{5D3F6B0D-F7BF-498B-B643-A9D9920A5430}" srcId="{D0E56C65-DE88-4AEB-872A-EFED83C98ACB}" destId="{779BB9F7-E608-433C-B5EC-DD699D9563E5}" srcOrd="0" destOrd="0" parTransId="{A8053AC4-2904-4A99-9B02-EEB79A0AFD4D}" sibTransId="{0FA4BD4D-A762-4C25-A7A8-2C2ADEFBCA7F}"/>
    <dgm:cxn modelId="{CBA8CD0D-FC1D-4258-A90D-C13A5B75F0AF}" srcId="{B4C96F15-9F0A-4F99-8DDD-C971AADAA166}" destId="{AAB6719F-0BE2-45EB-8332-FF5199E7BDBE}" srcOrd="0" destOrd="0" parTransId="{73666A45-AA38-4DE5-A4B1-61DFA6E2446A}" sibTransId="{04EC023E-2638-460D-8498-8999E3D31B1A}"/>
    <dgm:cxn modelId="{5E6D3210-D794-4FEB-90CD-D0F15BA69733}" srcId="{AEB7EAF5-ABA5-4017-B932-8DB5FAE8448C}" destId="{BCFDBCF2-7CC8-4F1C-98A7-32A2BBE5224F}" srcOrd="14" destOrd="0" parTransId="{C6437007-D334-4996-90DD-D857A733A1F8}" sibTransId="{111E5401-BF60-4936-AAE0-08DF018F33EC}"/>
    <dgm:cxn modelId="{5DC57D15-0692-44BE-A747-1C22C79336BD}" type="presOf" srcId="{5C9847CA-2899-4127-89CB-F606AB4B0217}" destId="{4E8B0C67-847B-46B8-8936-21675A18020A}" srcOrd="0" destOrd="0" presId="urn:microsoft.com/office/officeart/2017/3/layout/HorizontalLabelsTimeline"/>
    <dgm:cxn modelId="{2ABCA515-E00A-493B-80AE-11DFC3AE455D}" srcId="{AEB7EAF5-ABA5-4017-B932-8DB5FAE8448C}" destId="{EDEE544B-2F6A-43EA-A8F0-B91C12F28DCD}" srcOrd="7" destOrd="0" parTransId="{A1199146-2D17-441F-AE2B-57C6E2C950B8}" sibTransId="{B054AE7C-92FF-40FC-AC04-11E92CCA9C71}"/>
    <dgm:cxn modelId="{5AB47A1B-CAF0-49A6-8606-8FCE1BD46D45}" srcId="{AEB7EAF5-ABA5-4017-B932-8DB5FAE8448C}" destId="{81C60160-BC72-4E50-BDFB-48E30CF42511}" srcOrd="4" destOrd="0" parTransId="{FBDCD0A2-AE08-43C4-93C7-E0E0F852F4D6}" sibTransId="{9DCE2695-3E98-4FB5-8B16-E73119D296BD}"/>
    <dgm:cxn modelId="{393EB31D-8508-4511-B124-C16FCD33C303}" type="presOf" srcId="{6436B508-AD48-4CA7-9890-15A01CF96066}" destId="{6A38445C-E7CE-4879-8BCF-F88E91FE5A8E}" srcOrd="0" destOrd="0" presId="urn:microsoft.com/office/officeart/2017/3/layout/HorizontalLabelsTimeline"/>
    <dgm:cxn modelId="{778BDF1D-381A-4C23-9860-4A9E76CC97A5}" type="presOf" srcId="{5789684A-154D-4B25-B654-A18B45E68FEC}" destId="{E97D6D1D-BBBC-4839-941F-4BCE5F168912}" srcOrd="0" destOrd="0" presId="urn:microsoft.com/office/officeart/2017/3/layout/HorizontalLabelsTimeline"/>
    <dgm:cxn modelId="{74CF5222-B6F8-4212-8914-62FC588A55F1}" type="presOf" srcId="{7DF7A50F-CC45-4AEB-96F2-CBCCCF8C3862}" destId="{C31FA932-DAD0-4116-8C17-4E1F9CE827A0}" srcOrd="0" destOrd="0" presId="urn:microsoft.com/office/officeart/2017/3/layout/HorizontalLabelsTimeline"/>
    <dgm:cxn modelId="{DFF57227-5BB3-434C-8789-E26F4227EBED}" type="presOf" srcId="{F5282DE4-E33F-4BB5-8396-69D6E7A40737}" destId="{93984548-9F1F-40FD-B78E-376B365D7291}" srcOrd="0" destOrd="0" presId="urn:microsoft.com/office/officeart/2017/3/layout/HorizontalLabelsTimeline"/>
    <dgm:cxn modelId="{00557B2C-ED66-4A38-9CE2-699031FC690B}" type="presOf" srcId="{51ED19A9-3E4C-4AC1-BBAA-8524BC329021}" destId="{538C5DDA-D9C7-44E8-A587-B3C0C50278AB}" srcOrd="0" destOrd="0" presId="urn:microsoft.com/office/officeart/2017/3/layout/HorizontalLabelsTimeline"/>
    <dgm:cxn modelId="{F85EF72C-51C7-401C-97EB-99E849CC59FE}" type="presOf" srcId="{7E3378D6-F055-44F1-9DCF-5622123575B6}" destId="{6D5B1E43-7CDE-4830-A2B8-3CF79C10ACB6}" srcOrd="0" destOrd="0" presId="urn:microsoft.com/office/officeart/2017/3/layout/HorizontalLabelsTimeline"/>
    <dgm:cxn modelId="{66FCC433-BF85-4FAA-AFEE-1253FBFBECD9}" srcId="{51ED19A9-3E4C-4AC1-BBAA-8524BC329021}" destId="{177E029C-354A-450B-A463-D924BB420AA3}" srcOrd="0" destOrd="0" parTransId="{8A2537CE-6A7E-4425-8854-5F6A69438792}" sibTransId="{58251BDB-CCA9-4AE6-8CED-A9A63DD95EBF}"/>
    <dgm:cxn modelId="{0FB03B36-A9AB-42B0-89FC-5A7F68B39A2D}" type="presOf" srcId="{3FF69963-D839-428F-951B-1CA15BD2741D}" destId="{5B0B33D3-9A8D-4A29-9D2D-3F3E7487C5DE}" srcOrd="0" destOrd="0" presId="urn:microsoft.com/office/officeart/2017/3/layout/HorizontalLabelsTimeline"/>
    <dgm:cxn modelId="{6D1AB436-F48B-489D-9252-384341D9889B}" srcId="{81C60160-BC72-4E50-BDFB-48E30CF42511}" destId="{5789684A-154D-4B25-B654-A18B45E68FEC}" srcOrd="0" destOrd="0" parTransId="{0009E0E2-8794-4633-91A5-72081C5DBEF0}" sibTransId="{67CE9850-8F26-48DD-887F-1ADB3536D1E0}"/>
    <dgm:cxn modelId="{FFEACF36-0FD7-4872-948D-DB89E57734F3}" type="presOf" srcId="{DE54F403-363C-472F-939E-BE7C99CF3ACA}" destId="{410F3BDB-7912-440B-95BF-4219385BFB72}" srcOrd="0" destOrd="0" presId="urn:microsoft.com/office/officeart/2017/3/layout/HorizontalLabelsTimeline"/>
    <dgm:cxn modelId="{666A5C37-19F2-4FF1-972C-EE6FE5B07541}" type="presOf" srcId="{09AA9526-AA35-4B48-8455-F54E3161EF30}" destId="{44A93762-BE4B-4D8F-959B-9A89C12A989C}" srcOrd="0" destOrd="0" presId="urn:microsoft.com/office/officeart/2017/3/layout/HorizontalLabelsTimeline"/>
    <dgm:cxn modelId="{A9B01238-D87B-440D-BB60-33A0E3592795}" srcId="{AEB7EAF5-ABA5-4017-B932-8DB5FAE8448C}" destId="{1E474B2C-23CE-431C-AAFF-BEB4E55EA45F}" srcOrd="6" destOrd="0" parTransId="{6C821E3A-3C73-400C-B606-2C09186995BD}" sibTransId="{0126A3F7-78C7-4313-A62C-B9B63A8EDF53}"/>
    <dgm:cxn modelId="{635D3138-731B-4438-910C-9E4B8E7B7FC0}" srcId="{AEB7EAF5-ABA5-4017-B932-8DB5FAE8448C}" destId="{C3130735-6CF2-41B9-8E8D-75E88427B0E1}" srcOrd="5" destOrd="0" parTransId="{8E12D5A5-B03D-48D1-A707-F2EA2AC21514}" sibTransId="{89C1AD72-2420-4226-9BC0-6133EF3CA755}"/>
    <dgm:cxn modelId="{CA64FD3A-3B3C-46A5-967F-31292308F9F9}" type="presOf" srcId="{2DA3CD1E-F784-4215-9DCC-976A6AF6D38C}" destId="{6A602A4F-39FC-49B0-86FC-5D7129A02AC9}" srcOrd="0" destOrd="0" presId="urn:microsoft.com/office/officeart/2017/3/layout/HorizontalLabelsTimeline"/>
    <dgm:cxn modelId="{6852903C-8AE5-40C4-BBAD-141AD42CF4DC}" type="presOf" srcId="{143040BE-53ED-45FB-9EF6-574D851B450C}" destId="{C7268C0B-17FE-4F1D-8ECD-E13CE3493530}" srcOrd="0" destOrd="0" presId="urn:microsoft.com/office/officeart/2017/3/layout/HorizontalLabelsTimeline"/>
    <dgm:cxn modelId="{C000283F-C238-4C75-9CB6-4C8E35E3EE42}" srcId="{AEB7EAF5-ABA5-4017-B932-8DB5FAE8448C}" destId="{51ED19A9-3E4C-4AC1-BBAA-8524BC329021}" srcOrd="2" destOrd="0" parTransId="{79230054-AF0C-4056-9903-294D48E3DC4F}" sibTransId="{2473616C-B9E9-4620-9BE1-C752D3F94E78}"/>
    <dgm:cxn modelId="{4952713F-722C-4667-9C16-231E3CF5947E}" type="presOf" srcId="{1E474B2C-23CE-431C-AAFF-BEB4E55EA45F}" destId="{43203CD0-C9D8-4671-A674-79BBC0F99755}" srcOrd="0" destOrd="0" presId="urn:microsoft.com/office/officeart/2017/3/layout/HorizontalLabelsTimeline"/>
    <dgm:cxn modelId="{81D4F65C-4F93-43B4-9C70-7E3E19A6810F}" type="presOf" srcId="{BCFDBCF2-7CC8-4F1C-98A7-32A2BBE5224F}" destId="{C29E0EC7-14BB-41DB-8B4E-06B2649A6905}" srcOrd="0" destOrd="0" presId="urn:microsoft.com/office/officeart/2017/3/layout/HorizontalLabelsTimeline"/>
    <dgm:cxn modelId="{6847AC60-1E29-4B6A-BEEE-001B1913C6FB}" srcId="{9741EFD5-5363-4A4E-A8B4-F0F12CC6FA61}" destId="{5AB47002-CC33-4A02-9A03-13D7C483CF98}" srcOrd="0" destOrd="0" parTransId="{EE2A7205-B891-49A9-8333-0518AC2619E6}" sibTransId="{488CA01D-52EE-4067-A9EE-05CC7FCCD5C1}"/>
    <dgm:cxn modelId="{8AB62C41-8BAC-45CE-B3E9-CE2A6507871C}" type="presOf" srcId="{91F34D24-12E7-494E-9A74-2499006D7020}" destId="{EE43F79E-171D-41EC-BBFA-8BCCD3E3DE1A}" srcOrd="0" destOrd="0" presId="urn:microsoft.com/office/officeart/2017/3/layout/HorizontalLabelsTimeline"/>
    <dgm:cxn modelId="{AAC43F63-067A-4A9B-9006-F05C963276F3}" srcId="{1E474B2C-23CE-431C-AAFF-BEB4E55EA45F}" destId="{143040BE-53ED-45FB-9EF6-574D851B450C}" srcOrd="0" destOrd="0" parTransId="{4708D26E-9680-410A-A685-6F356017031A}" sibTransId="{DD5AAE40-AFD0-4BA4-9397-BBEAF566F720}"/>
    <dgm:cxn modelId="{3C87EF64-5500-46CB-BE19-BDF5D9D27F38}" type="presOf" srcId="{81C60160-BC72-4E50-BDFB-48E30CF42511}" destId="{B4EE2B01-568A-4B3C-AEF0-0A459E881088}" srcOrd="0" destOrd="0" presId="urn:microsoft.com/office/officeart/2017/3/layout/HorizontalLabelsTimeline"/>
    <dgm:cxn modelId="{02E38945-7B60-4630-9CBA-7E9E4B2DA045}" type="presOf" srcId="{12F7BB38-E85B-482C-BDC0-F3DAA77CC351}" destId="{84F70652-FE4D-469F-B68D-380DD6A97E53}" srcOrd="0" destOrd="0" presId="urn:microsoft.com/office/officeart/2017/3/layout/HorizontalLabelsTimeline"/>
    <dgm:cxn modelId="{84D1B470-845D-4A96-BBEF-44E2B76A94D4}" type="presOf" srcId="{B4C96F15-9F0A-4F99-8DDD-C971AADAA166}" destId="{C868756B-96D6-4424-9DB9-1D7D9DC5641D}" srcOrd="0" destOrd="0" presId="urn:microsoft.com/office/officeart/2017/3/layout/HorizontalLabelsTimeline"/>
    <dgm:cxn modelId="{A3386372-0F51-479D-AC29-E1D35A1CC147}" srcId="{76A38129-3BBA-410A-9C7B-C0183735DA5B}" destId="{5C9847CA-2899-4127-89CB-F606AB4B0217}" srcOrd="0" destOrd="0" parTransId="{81CCA837-E44C-4FE5-8CC4-0CD6FA3C0B09}" sibTransId="{702A2B0A-65F2-4518-987C-2A06C632D6EC}"/>
    <dgm:cxn modelId="{81DFA473-3394-4171-B7AA-BA7DB3AF71E7}" type="presOf" srcId="{C3130735-6CF2-41B9-8E8D-75E88427B0E1}" destId="{C79C6828-85A6-46DA-99F4-CD20C1CCF98F}" srcOrd="0" destOrd="0" presId="urn:microsoft.com/office/officeart/2017/3/layout/HorizontalLabelsTimeline"/>
    <dgm:cxn modelId="{1A2A517A-D159-415D-888B-986A03BF9C5E}" srcId="{AEB7EAF5-ABA5-4017-B932-8DB5FAE8448C}" destId="{2A03BB24-9E37-4027-B354-DBE2FB3C656C}" srcOrd="18" destOrd="0" parTransId="{FC0EAF45-4964-4598-8A96-B9C7132720B4}" sibTransId="{6A5C9ECA-B28E-4154-A9D7-F8287E9A6EC4}"/>
    <dgm:cxn modelId="{92E1667F-DFD2-421D-95C3-E8F8A21432A2}" type="presOf" srcId="{4184E3E5-95A8-4EB2-AD52-B59F1F430BD7}" destId="{F4D808C2-A613-4B1A-87FD-B266F9F611BB}" srcOrd="0" destOrd="0" presId="urn:microsoft.com/office/officeart/2017/3/layout/HorizontalLabelsTimeline"/>
    <dgm:cxn modelId="{0F9D7280-5A06-42C1-A5E8-48C0E6F29435}" srcId="{7B0BC760-633F-42B2-8BE0-A957398F3202}" destId="{429BBE68-22FD-456E-B38B-4E8F1ED933A9}" srcOrd="0" destOrd="0" parTransId="{FBEED7A5-F041-4776-A56C-3A81BE5229E0}" sibTransId="{01BEC964-94B7-4FF2-89AB-A6C6B4162350}"/>
    <dgm:cxn modelId="{F6218F82-EA8F-4337-9029-93632BAFD890}" type="presOf" srcId="{592B1EA3-08F0-481F-B43B-9BB31DDD8B24}" destId="{8181159E-2A31-44B0-86D4-C07440972835}" srcOrd="0" destOrd="0" presId="urn:microsoft.com/office/officeart/2017/3/layout/HorizontalLabelsTimeline"/>
    <dgm:cxn modelId="{11955483-6F88-43CB-9AA4-6395EADC8545}" srcId="{AEB7EAF5-ABA5-4017-B932-8DB5FAE8448C}" destId="{B4C96F15-9F0A-4F99-8DDD-C971AADAA166}" srcOrd="11" destOrd="0" parTransId="{4C54D2EA-3A24-4266-822D-8623BC8F2087}" sibTransId="{CABE174A-F6BD-4777-B1AD-8EE44DD8B672}"/>
    <dgm:cxn modelId="{6DA72B86-F51E-49B7-A3B8-8A75114504B1}" type="presOf" srcId="{97CF7020-CEE4-42BA-94C0-921C8D9EB32A}" destId="{109F5AC8-10FD-495C-B534-893306D6804D}" srcOrd="0" destOrd="0" presId="urn:microsoft.com/office/officeart/2017/3/layout/HorizontalLabelsTimeline"/>
    <dgm:cxn modelId="{B740DF8B-3AC2-49A0-9E32-B441AD679AB8}" srcId="{E76B8BEF-1084-498C-8573-7A9BCD06114B}" destId="{2DA3CD1E-F784-4215-9DCC-976A6AF6D38C}" srcOrd="0" destOrd="0" parTransId="{F8B238D4-5190-4FCE-9BC0-4E20E8F6261C}" sibTransId="{65774CB1-FE8E-406E-A5A2-41F1C06894C0}"/>
    <dgm:cxn modelId="{D779078C-DDA5-40E4-85DE-07B6679C63E6}" type="presOf" srcId="{DE023631-43A7-4BBA-BA55-215E82E1A9D5}" destId="{CFC41120-F016-4ADC-AE8B-35EE347398EA}" srcOrd="0" destOrd="0" presId="urn:microsoft.com/office/officeart/2017/3/layout/HorizontalLabelsTimeline"/>
    <dgm:cxn modelId="{0E562A8C-0FB3-488E-B5DE-B3863B289D43}" srcId="{AEB7EAF5-ABA5-4017-B932-8DB5FAE8448C}" destId="{76A38129-3BBA-410A-9C7B-C0183735DA5B}" srcOrd="15" destOrd="0" parTransId="{2E8502C8-7E98-41F2-B6D9-94CBC9177CFA}" sibTransId="{0A9A8447-BFED-4C22-AD3C-2B8B430BBB7E}"/>
    <dgm:cxn modelId="{965D7E8F-8FC0-4584-AB29-B5E8C72B2B29}" srcId="{AEB7EAF5-ABA5-4017-B932-8DB5FAE8448C}" destId="{DE023631-43A7-4BBA-BA55-215E82E1A9D5}" srcOrd="16" destOrd="0" parTransId="{69EB5B2F-9796-4348-A9FE-7FD8C1F5A009}" sibTransId="{01E0E714-72AC-4FC9-A558-37DF2B547DAF}"/>
    <dgm:cxn modelId="{7251B094-5B5D-4CFE-A81C-04212C728D34}" srcId="{AEB7EAF5-ABA5-4017-B932-8DB5FAE8448C}" destId="{6436B508-AD48-4CA7-9890-15A01CF96066}" srcOrd="12" destOrd="0" parTransId="{EC956A0F-30A1-4955-8F91-EE71686CA9DA}" sibTransId="{F4A5272C-E23D-4423-8B65-AF8C2A45ACFA}"/>
    <dgm:cxn modelId="{00C80398-6D20-42FD-8437-FCC6E5EE2111}" srcId="{12F7BB38-E85B-482C-BDC0-F3DAA77CC351}" destId="{DE54F403-363C-472F-939E-BE7C99CF3ACA}" srcOrd="0" destOrd="0" parTransId="{01EB9F6A-CBC4-4687-AC06-0758D0A138B6}" sibTransId="{6883A9CA-F4D2-4FD0-AE51-544FAA02433F}"/>
    <dgm:cxn modelId="{29C4959A-EDBF-444F-8D3F-0BAB58DE9F83}" type="presOf" srcId="{AEB7EAF5-ABA5-4017-B932-8DB5FAE8448C}" destId="{CE3AF740-63A0-4034-AB03-818AC82C9D4B}" srcOrd="0" destOrd="0" presId="urn:microsoft.com/office/officeart/2017/3/layout/HorizontalLabelsTimeline"/>
    <dgm:cxn modelId="{6A97E69E-A1F9-43A0-9538-81E7F30A0E4A}" srcId="{AEB7EAF5-ABA5-4017-B932-8DB5FAE8448C}" destId="{E76B8BEF-1084-498C-8573-7A9BCD06114B}" srcOrd="20" destOrd="0" parTransId="{1B4C7693-8F00-48C4-A234-EDF8AEF5ECFA}" sibTransId="{A470A5B2-1279-43F4-9530-D6109B41FC34}"/>
    <dgm:cxn modelId="{FE55919F-1C3D-4870-B0F9-81D077CC3A8E}" type="presOf" srcId="{E76B8BEF-1084-498C-8573-7A9BCD06114B}" destId="{80CE2050-3B3F-4964-969D-E65C0081BFAA}" srcOrd="0" destOrd="0" presId="urn:microsoft.com/office/officeart/2017/3/layout/HorizontalLabelsTimeline"/>
    <dgm:cxn modelId="{B229B5A5-03A1-4033-846E-4241029BC913}" srcId="{AEB7EAF5-ABA5-4017-B932-8DB5FAE8448C}" destId="{21DE276F-2521-4A8B-B31C-5F11CFC22A54}" srcOrd="17" destOrd="0" parTransId="{A86BBAF5-668C-468F-96D5-3BCEE24BD08E}" sibTransId="{5BAC4B06-F76C-44F6-A8B1-09612E1061F9}"/>
    <dgm:cxn modelId="{77399AA6-B29E-4B02-A387-6F1412CE096D}" srcId="{AEB7EAF5-ABA5-4017-B932-8DB5FAE8448C}" destId="{7B0BC760-633F-42B2-8BE0-A957398F3202}" srcOrd="10" destOrd="0" parTransId="{3543D18D-596C-417C-A129-B70B53CB3B9C}" sibTransId="{01938ABA-394D-44B0-9446-063B80A1F827}"/>
    <dgm:cxn modelId="{3F71CBA7-8C40-47CE-B0A6-18F2D7B51526}" srcId="{EDEE544B-2F6A-43EA-A8F0-B91C12F28DCD}" destId="{7E3378D6-F055-44F1-9DCF-5622123575B6}" srcOrd="0" destOrd="0" parTransId="{15896EA3-C2AE-428D-8A8B-1A084BC7FBB5}" sibTransId="{0F854961-7DAF-45B6-B04C-E0D39252E93F}"/>
    <dgm:cxn modelId="{5641BDA8-26A6-4FE4-BDE0-6A7C0BDEBA41}" type="presOf" srcId="{429BBE68-22FD-456E-B38B-4E8F1ED933A9}" destId="{A6B20391-C19A-4029-9F27-10D9937EAA9B}" srcOrd="0" destOrd="0" presId="urn:microsoft.com/office/officeart/2017/3/layout/HorizontalLabelsTimeline"/>
    <dgm:cxn modelId="{ED3904AD-1009-4EAC-A6CE-8966F9FEA008}" type="presOf" srcId="{2A03BB24-9E37-4027-B354-DBE2FB3C656C}" destId="{6438EE2A-D4A9-4D94-8159-293BBCE08E7C}" srcOrd="0" destOrd="0" presId="urn:microsoft.com/office/officeart/2017/3/layout/HorizontalLabelsTimeline"/>
    <dgm:cxn modelId="{353B4EAD-871C-4B4E-B8BA-EFA543EC4927}" srcId="{21DE276F-2521-4A8B-B31C-5F11CFC22A54}" destId="{B72D764C-8320-4C12-9F6A-551776570A0B}" srcOrd="0" destOrd="0" parTransId="{18AACE88-50B9-42F4-AA60-BEBD7CB7E814}" sibTransId="{B11F1E35-84DB-4DB9-8382-40AEB1C47666}"/>
    <dgm:cxn modelId="{3642E8AF-0D73-4F9C-B659-C5614594578F}" type="presOf" srcId="{7B0BC760-633F-42B2-8BE0-A957398F3202}" destId="{4C19E39D-33B9-4D64-A4D7-7386B3904B38}" srcOrd="0" destOrd="0" presId="urn:microsoft.com/office/officeart/2017/3/layout/HorizontalLabelsTimeline"/>
    <dgm:cxn modelId="{53911FB3-727E-4EFB-A289-07CFAE41181A}" type="presOf" srcId="{21DE276F-2521-4A8B-B31C-5F11CFC22A54}" destId="{4BD9FFE7-6B9A-4801-8ACA-E3356545B3C7}" srcOrd="0" destOrd="0" presId="urn:microsoft.com/office/officeart/2017/3/layout/HorizontalLabelsTimeline"/>
    <dgm:cxn modelId="{70C8E6B9-DA9D-454D-BA95-A510B33C0CE4}" srcId="{AEB7EAF5-ABA5-4017-B932-8DB5FAE8448C}" destId="{91F34D24-12E7-494E-9A74-2499006D7020}" srcOrd="19" destOrd="0" parTransId="{7B388490-A4C3-4CDB-B6F4-B1F3B6E6863D}" sibTransId="{D8611865-98FD-4072-A56A-0ABA6DC293A6}"/>
    <dgm:cxn modelId="{8252A2BF-DBBF-46F2-A408-AFC0A0B5FB0F}" type="presOf" srcId="{AAB6719F-0BE2-45EB-8332-FF5199E7BDBE}" destId="{97B7679A-A08B-4120-AE21-CFEF757E98A7}" srcOrd="0" destOrd="0" presId="urn:microsoft.com/office/officeart/2017/3/layout/HorizontalLabelsTimeline"/>
    <dgm:cxn modelId="{65CAD5C2-0D2C-4FC4-B6C8-6FBD1177E144}" srcId="{F5282DE4-E33F-4BB5-8396-69D6E7A40737}" destId="{3FF69963-D839-428F-951B-1CA15BD2741D}" srcOrd="0" destOrd="0" parTransId="{3908970E-B66F-474A-9569-193999A08F10}" sibTransId="{9ACFDEE7-A319-4774-A73F-17B2E92FBB2A}"/>
    <dgm:cxn modelId="{4E5229C6-1B9A-4E03-8173-7534D0750E6A}" srcId="{AEB7EAF5-ABA5-4017-B932-8DB5FAE8448C}" destId="{7DF7A50F-CC45-4AEB-96F2-CBCCCF8C3862}" srcOrd="1" destOrd="0" parTransId="{24CA1573-8B16-429C-BFAE-ADA465B5DA73}" sibTransId="{A4F83AC2-1B1F-4EC8-8FA6-6C0176F23936}"/>
    <dgm:cxn modelId="{8E94D0C7-BC50-4D99-8693-87CF6E047E7F}" srcId="{AEB7EAF5-ABA5-4017-B932-8DB5FAE8448C}" destId="{D0E56C65-DE88-4AEB-872A-EFED83C98ACB}" srcOrd="13" destOrd="0" parTransId="{72860785-8602-497D-83AB-F44491DB10E9}" sibTransId="{D0B333A5-D0E3-4945-94F0-A634352B44C6}"/>
    <dgm:cxn modelId="{CAA745CF-3686-4C40-AC52-6D792B26703B}" type="presOf" srcId="{9741EFD5-5363-4A4E-A8B4-F0F12CC6FA61}" destId="{E1B9E005-0349-4AAA-B2A1-F48A7B305383}" srcOrd="0" destOrd="0" presId="urn:microsoft.com/office/officeart/2017/3/layout/HorizontalLabelsTimeline"/>
    <dgm:cxn modelId="{CAAD8DCF-5729-4BB5-BAB0-C2EDAD2AC622}" type="presOf" srcId="{EDEE544B-2F6A-43EA-A8F0-B91C12F28DCD}" destId="{B9ED0319-2B4A-4C54-AFD6-B13E65E5080E}" srcOrd="0" destOrd="0" presId="urn:microsoft.com/office/officeart/2017/3/layout/HorizontalLabelsTimeline"/>
    <dgm:cxn modelId="{EF8A77D1-8F0A-4ECF-8572-BFC19E1FA7A1}" type="presOf" srcId="{177E029C-354A-450B-A463-D924BB420AA3}" destId="{E58BEB1C-A026-4BAC-BEF0-D67E96189CB9}" srcOrd="0" destOrd="0" presId="urn:microsoft.com/office/officeart/2017/3/layout/HorizontalLabelsTimeline"/>
    <dgm:cxn modelId="{74A97ED4-A65F-4711-A7C7-6987FFEA4A66}" srcId="{BCFDBCF2-7CC8-4F1C-98A7-32A2BBE5224F}" destId="{97CF7020-CEE4-42BA-94C0-921C8D9EB32A}" srcOrd="0" destOrd="0" parTransId="{E7555B6E-F286-4B01-A739-66344CE301B8}" sibTransId="{918EA746-8D4B-4876-865D-16D253D40709}"/>
    <dgm:cxn modelId="{11A773D8-8001-46A0-A6BC-2E29759CEC90}" type="presOf" srcId="{D0E56C65-DE88-4AEB-872A-EFED83C98ACB}" destId="{3C0D0A2B-95C2-47FC-9954-30A806B9B502}" srcOrd="0" destOrd="0" presId="urn:microsoft.com/office/officeart/2017/3/layout/HorizontalLabelsTimeline"/>
    <dgm:cxn modelId="{F717CAD8-1529-4621-9C0D-01058B963A06}" srcId="{AEB7EAF5-ABA5-4017-B932-8DB5FAE8448C}" destId="{F5282DE4-E33F-4BB5-8396-69D6E7A40737}" srcOrd="9" destOrd="0" parTransId="{41061E1D-A4B8-457A-91FC-2CD57A6C0D18}" sibTransId="{A846FA86-6C05-4C2E-B1BB-DE75A3209261}"/>
    <dgm:cxn modelId="{AB551FDA-87D4-4282-BFBF-080482A7917C}" type="presOf" srcId="{D15F2FDB-D6DB-45BA-98C6-3026C36610A4}" destId="{1E54341F-B726-4C71-82AD-8B743A8CCC16}" srcOrd="0" destOrd="0" presId="urn:microsoft.com/office/officeart/2017/3/layout/HorizontalLabelsTimeline"/>
    <dgm:cxn modelId="{C8076FDC-32FC-468B-AA16-16923E77D3FD}" srcId="{83D4027B-44EA-4864-8374-AD1780A7948E}" destId="{592B1EA3-08F0-481F-B43B-9BB31DDD8B24}" srcOrd="0" destOrd="0" parTransId="{821EE3E0-E95D-4D30-AC73-1E256CD8E98A}" sibTransId="{76B60C91-71EE-4895-BD10-F04BE23E3468}"/>
    <dgm:cxn modelId="{761A5CE0-6D01-4386-8EFE-E96D0975087C}" type="presOf" srcId="{E6325EBC-D1F0-459A-9CBE-349730B1FB02}" destId="{9CF2A727-4649-45D1-8AF6-7E97F2DD9D3D}" srcOrd="0" destOrd="0" presId="urn:microsoft.com/office/officeart/2017/3/layout/HorizontalLabelsTimeline"/>
    <dgm:cxn modelId="{01F231E1-165E-4C40-98DA-34A1DF7C0829}" type="presOf" srcId="{B72D764C-8320-4C12-9F6A-551776570A0B}" destId="{D30D8F8F-8169-41B6-8858-1227BCB4288E}" srcOrd="0" destOrd="0" presId="urn:microsoft.com/office/officeart/2017/3/layout/HorizontalLabelsTimeline"/>
    <dgm:cxn modelId="{D8BAC5E3-5251-4FA2-893F-7FCD89D10779}" type="presOf" srcId="{779BB9F7-E608-433C-B5EC-DD699D9563E5}" destId="{E7528820-4ED7-4778-A549-170AE2C1A288}" srcOrd="0" destOrd="0" presId="urn:microsoft.com/office/officeart/2017/3/layout/HorizontalLabelsTimeline"/>
    <dgm:cxn modelId="{6691FCE5-AD4E-4C64-BD64-ECF2D5284C7A}" srcId="{2A03BB24-9E37-4027-B354-DBE2FB3C656C}" destId="{4184E3E5-95A8-4EB2-AD52-B59F1F430BD7}" srcOrd="0" destOrd="0" parTransId="{7B56D8B6-4C36-4C97-8D04-4C6AF4688A81}" sibTransId="{4B2FCA9D-6B54-46C2-9D88-0C96CD07CE66}"/>
    <dgm:cxn modelId="{EA506AE6-A476-4FE6-9D08-3BCFEF56288E}" srcId="{AEB7EAF5-ABA5-4017-B932-8DB5FAE8448C}" destId="{12F7BB38-E85B-482C-BDC0-F3DAA77CC351}" srcOrd="0" destOrd="0" parTransId="{F5FFF738-0359-43BA-B8F6-D387CEDD28DE}" sibTransId="{15E4CCA3-3A4C-43C3-A907-3EE1C57ED31C}"/>
    <dgm:cxn modelId="{C476C6EF-0F19-4A73-B615-CC02E4A93F20}" type="presOf" srcId="{83D4027B-44EA-4864-8374-AD1780A7948E}" destId="{C63099BA-18F8-49D1-99C2-8E509450A5B0}" srcOrd="0" destOrd="0" presId="urn:microsoft.com/office/officeart/2017/3/layout/HorizontalLabelsTimeline"/>
    <dgm:cxn modelId="{508EA8F0-A064-43F2-A106-DD368A5B990B}" type="presOf" srcId="{5C1A825A-8F5E-4DF5-B9BE-B0E6E2D89DAB}" destId="{41C01493-174E-4383-A9BC-BF02A39E03DF}" srcOrd="0" destOrd="0" presId="urn:microsoft.com/office/officeart/2017/3/layout/HorizontalLabelsTimeline"/>
    <dgm:cxn modelId="{48300EF4-EC85-4152-A38C-D32460B1D05A}" srcId="{6436B508-AD48-4CA7-9890-15A01CF96066}" destId="{E6325EBC-D1F0-459A-9CBE-349730B1FB02}" srcOrd="0" destOrd="0" parTransId="{B65E045C-0A8C-47DA-8365-77577B8DC5C3}" sibTransId="{D09FF87D-1F8D-47BE-AA6B-658D0278DCEF}"/>
    <dgm:cxn modelId="{F55451FB-1C48-4B85-A40F-A2836EAF1426}" srcId="{AEB7EAF5-ABA5-4017-B932-8DB5FAE8448C}" destId="{83D4027B-44EA-4864-8374-AD1780A7948E}" srcOrd="3" destOrd="0" parTransId="{084F5069-1267-4690-BEED-1C5ABC183E30}" sibTransId="{2A276355-7736-4C86-A18F-C9A6A13D12E1}"/>
    <dgm:cxn modelId="{6E958CFE-AF7C-4FFB-B01E-9993901B5504}" type="presOf" srcId="{76A38129-3BBA-410A-9C7B-C0183735DA5B}" destId="{CF6D0BC3-9006-44BA-AB57-5F2F4CCDB8B2}" srcOrd="0" destOrd="0" presId="urn:microsoft.com/office/officeart/2017/3/layout/HorizontalLabelsTimeline"/>
    <dgm:cxn modelId="{FB54E555-21C1-4263-974D-6A090BA566ED}" type="presParOf" srcId="{CE3AF740-63A0-4034-AB03-818AC82C9D4B}" destId="{B82C59B7-53D9-421A-BD5F-58FE82F92302}" srcOrd="0" destOrd="0" presId="urn:microsoft.com/office/officeart/2017/3/layout/HorizontalLabelsTimeline"/>
    <dgm:cxn modelId="{AF206E85-FECD-481E-B1C2-332B49F182E9}" type="presParOf" srcId="{CE3AF740-63A0-4034-AB03-818AC82C9D4B}" destId="{FB6D7FAB-71A6-412A-8D0D-475BF94D6DC6}" srcOrd="1" destOrd="0" presId="urn:microsoft.com/office/officeart/2017/3/layout/HorizontalLabelsTimeline"/>
    <dgm:cxn modelId="{603F493A-67C6-41D2-A783-3EE0B05F8C2E}" type="presParOf" srcId="{FB6D7FAB-71A6-412A-8D0D-475BF94D6DC6}" destId="{18EBB89A-A7EB-45B0-93CA-6B5DF9C844F5}" srcOrd="0" destOrd="0" presId="urn:microsoft.com/office/officeart/2017/3/layout/HorizontalLabelsTimeline"/>
    <dgm:cxn modelId="{5CFD7DD7-DBEC-462B-9FC8-12130985070D}" type="presParOf" srcId="{18EBB89A-A7EB-45B0-93CA-6B5DF9C844F5}" destId="{84F70652-FE4D-469F-B68D-380DD6A97E53}" srcOrd="0" destOrd="0" presId="urn:microsoft.com/office/officeart/2017/3/layout/HorizontalLabelsTimeline"/>
    <dgm:cxn modelId="{A15E6E8C-DDE2-47AC-8763-B25342EEA355}" type="presParOf" srcId="{18EBB89A-A7EB-45B0-93CA-6B5DF9C844F5}" destId="{6D3B3A60-F07E-4A32-94A4-DF0B849908E5}" srcOrd="1" destOrd="0" presId="urn:microsoft.com/office/officeart/2017/3/layout/HorizontalLabelsTimeline"/>
    <dgm:cxn modelId="{F44A5649-7420-4485-B98C-7479BD125AD9}" type="presParOf" srcId="{6D3B3A60-F07E-4A32-94A4-DF0B849908E5}" destId="{410F3BDB-7912-440B-95BF-4219385BFB72}" srcOrd="0" destOrd="0" presId="urn:microsoft.com/office/officeart/2017/3/layout/HorizontalLabelsTimeline"/>
    <dgm:cxn modelId="{0CAA0BA0-50A8-43EE-AB54-520890CD0B55}" type="presParOf" srcId="{6D3B3A60-F07E-4A32-94A4-DF0B849908E5}" destId="{ABE6C2AD-665F-4BCA-AF29-D988FDE1B96F}" srcOrd="1" destOrd="0" presId="urn:microsoft.com/office/officeart/2017/3/layout/HorizontalLabelsTimeline"/>
    <dgm:cxn modelId="{7360ADF8-9BF0-4D25-9D07-257C006BB9DF}" type="presParOf" srcId="{18EBB89A-A7EB-45B0-93CA-6B5DF9C844F5}" destId="{2691D8E8-1C90-4F46-92E2-88FE5B219A30}" srcOrd="2" destOrd="0" presId="urn:microsoft.com/office/officeart/2017/3/layout/HorizontalLabelsTimeline"/>
    <dgm:cxn modelId="{DF53BD24-4551-494B-86D9-912F6CCF6FB9}" type="presParOf" srcId="{18EBB89A-A7EB-45B0-93CA-6B5DF9C844F5}" destId="{FD55AA78-BB5E-4404-953A-C9CB9D98B138}" srcOrd="3" destOrd="0" presId="urn:microsoft.com/office/officeart/2017/3/layout/HorizontalLabelsTimeline"/>
    <dgm:cxn modelId="{817D99C5-1730-4670-B9B3-761621480624}" type="presParOf" srcId="{18EBB89A-A7EB-45B0-93CA-6B5DF9C844F5}" destId="{83AEA224-167B-4CAE-B371-C73126802D0B}" srcOrd="4" destOrd="0" presId="urn:microsoft.com/office/officeart/2017/3/layout/HorizontalLabelsTimeline"/>
    <dgm:cxn modelId="{714CC44F-81E7-4989-B719-C2E86F996489}" type="presParOf" srcId="{FB6D7FAB-71A6-412A-8D0D-475BF94D6DC6}" destId="{DEE01643-BF84-4CFD-9C58-B1C1A131C4B8}" srcOrd="1" destOrd="0" presId="urn:microsoft.com/office/officeart/2017/3/layout/HorizontalLabelsTimeline"/>
    <dgm:cxn modelId="{B28AB0D9-EA65-4E41-B792-DB26E2CAFCD3}" type="presParOf" srcId="{FB6D7FAB-71A6-412A-8D0D-475BF94D6DC6}" destId="{D7346C8B-A3B8-44D7-97D7-2EDF89A0064C}" srcOrd="2" destOrd="0" presId="urn:microsoft.com/office/officeart/2017/3/layout/HorizontalLabelsTimeline"/>
    <dgm:cxn modelId="{F72D66DB-FB15-46BC-A3A1-D27821D760DE}" type="presParOf" srcId="{D7346C8B-A3B8-44D7-97D7-2EDF89A0064C}" destId="{C31FA932-DAD0-4116-8C17-4E1F9CE827A0}" srcOrd="0" destOrd="0" presId="urn:microsoft.com/office/officeart/2017/3/layout/HorizontalLabelsTimeline"/>
    <dgm:cxn modelId="{9181DEF3-00FC-4F35-9544-982923C64443}" type="presParOf" srcId="{D7346C8B-A3B8-44D7-97D7-2EDF89A0064C}" destId="{825F6684-8EC3-4D3E-8100-B29362D22299}" srcOrd="1" destOrd="0" presId="urn:microsoft.com/office/officeart/2017/3/layout/HorizontalLabelsTimeline"/>
    <dgm:cxn modelId="{1CFE306C-E1DA-4A5D-BB06-3459DE30FC74}" type="presParOf" srcId="{825F6684-8EC3-4D3E-8100-B29362D22299}" destId="{44A93762-BE4B-4D8F-959B-9A89C12A989C}" srcOrd="0" destOrd="0" presId="urn:microsoft.com/office/officeart/2017/3/layout/HorizontalLabelsTimeline"/>
    <dgm:cxn modelId="{34123CC9-E094-4ACE-9361-F72AC54B3E30}" type="presParOf" srcId="{825F6684-8EC3-4D3E-8100-B29362D22299}" destId="{4D5C6340-3742-404B-9ADD-AAF172014676}" srcOrd="1" destOrd="0" presId="urn:microsoft.com/office/officeart/2017/3/layout/HorizontalLabelsTimeline"/>
    <dgm:cxn modelId="{B6E1B03A-CC3D-4CF6-BDA0-59E2DFAF4F06}" type="presParOf" srcId="{D7346C8B-A3B8-44D7-97D7-2EDF89A0064C}" destId="{78CBB19D-089A-4215-B116-423956D4ED1D}" srcOrd="2" destOrd="0" presId="urn:microsoft.com/office/officeart/2017/3/layout/HorizontalLabelsTimeline"/>
    <dgm:cxn modelId="{7BAC4CB9-AA86-49B4-92F2-52A75EB1C1D4}" type="presParOf" srcId="{D7346C8B-A3B8-44D7-97D7-2EDF89A0064C}" destId="{DC5E02F0-EA28-4764-9683-9DD3AB5793AB}" srcOrd="3" destOrd="0" presId="urn:microsoft.com/office/officeart/2017/3/layout/HorizontalLabelsTimeline"/>
    <dgm:cxn modelId="{CF30A5BC-1EF0-47C8-A5F0-85616DC43441}" type="presParOf" srcId="{D7346C8B-A3B8-44D7-97D7-2EDF89A0064C}" destId="{435B7E15-DCA7-49D8-8B90-24E8A659AF76}" srcOrd="4" destOrd="0" presId="urn:microsoft.com/office/officeart/2017/3/layout/HorizontalLabelsTimeline"/>
    <dgm:cxn modelId="{0FBC1B22-ECA5-4DBA-85D4-A5227F66059F}" type="presParOf" srcId="{FB6D7FAB-71A6-412A-8D0D-475BF94D6DC6}" destId="{23224442-D9E3-4F23-B3C7-5244E68A163D}" srcOrd="3" destOrd="0" presId="urn:microsoft.com/office/officeart/2017/3/layout/HorizontalLabelsTimeline"/>
    <dgm:cxn modelId="{7C24ABB0-4622-4ADE-B4C4-057E400E0707}" type="presParOf" srcId="{FB6D7FAB-71A6-412A-8D0D-475BF94D6DC6}" destId="{5F9CDB7F-E8F4-444C-9BBE-494FBC6DFAB0}" srcOrd="4" destOrd="0" presId="urn:microsoft.com/office/officeart/2017/3/layout/HorizontalLabelsTimeline"/>
    <dgm:cxn modelId="{1317A676-DF27-4206-8EF8-D6D7DC5897AD}" type="presParOf" srcId="{5F9CDB7F-E8F4-444C-9BBE-494FBC6DFAB0}" destId="{538C5DDA-D9C7-44E8-A587-B3C0C50278AB}" srcOrd="0" destOrd="0" presId="urn:microsoft.com/office/officeart/2017/3/layout/HorizontalLabelsTimeline"/>
    <dgm:cxn modelId="{2F6D6429-389F-446A-B8CC-E880A77D6B6B}" type="presParOf" srcId="{5F9CDB7F-E8F4-444C-9BBE-494FBC6DFAB0}" destId="{384A2908-461E-4BE2-8E4F-9CECD415A448}" srcOrd="1" destOrd="0" presId="urn:microsoft.com/office/officeart/2017/3/layout/HorizontalLabelsTimeline"/>
    <dgm:cxn modelId="{2634ADED-059F-4CDD-BD35-9669A4C24208}" type="presParOf" srcId="{384A2908-461E-4BE2-8E4F-9CECD415A448}" destId="{E58BEB1C-A026-4BAC-BEF0-D67E96189CB9}" srcOrd="0" destOrd="0" presId="urn:microsoft.com/office/officeart/2017/3/layout/HorizontalLabelsTimeline"/>
    <dgm:cxn modelId="{BC37AB11-78F9-490D-A980-E3015EA83725}" type="presParOf" srcId="{384A2908-461E-4BE2-8E4F-9CECD415A448}" destId="{437ED319-548D-4144-92E1-723AC77421B1}" srcOrd="1" destOrd="0" presId="urn:microsoft.com/office/officeart/2017/3/layout/HorizontalLabelsTimeline"/>
    <dgm:cxn modelId="{337A9EF8-0A38-4F10-9F1B-6D411CEB86C4}" type="presParOf" srcId="{5F9CDB7F-E8F4-444C-9BBE-494FBC6DFAB0}" destId="{4AC677FD-0DE3-4DAE-B7EE-1AA030DE83AC}" srcOrd="2" destOrd="0" presId="urn:microsoft.com/office/officeart/2017/3/layout/HorizontalLabelsTimeline"/>
    <dgm:cxn modelId="{698137A9-0BB9-457D-91C3-06533301B777}" type="presParOf" srcId="{5F9CDB7F-E8F4-444C-9BBE-494FBC6DFAB0}" destId="{1955BB8B-6524-415F-87A7-6EF165DA5242}" srcOrd="3" destOrd="0" presId="urn:microsoft.com/office/officeart/2017/3/layout/HorizontalLabelsTimeline"/>
    <dgm:cxn modelId="{7C47363D-A424-40EF-8E77-1C92DABF8778}" type="presParOf" srcId="{5F9CDB7F-E8F4-444C-9BBE-494FBC6DFAB0}" destId="{B5428A02-2C0F-46B8-B245-7FCA7629A5CC}" srcOrd="4" destOrd="0" presId="urn:microsoft.com/office/officeart/2017/3/layout/HorizontalLabelsTimeline"/>
    <dgm:cxn modelId="{B67AD047-904A-402F-A7D2-B1A00E280C6A}" type="presParOf" srcId="{FB6D7FAB-71A6-412A-8D0D-475BF94D6DC6}" destId="{AB6A5347-D759-4367-9E2D-9A7FE8A78B7E}" srcOrd="5" destOrd="0" presId="urn:microsoft.com/office/officeart/2017/3/layout/HorizontalLabelsTimeline"/>
    <dgm:cxn modelId="{1AF8AAE7-D2AB-4A95-95FA-0B00CAB1D8FA}" type="presParOf" srcId="{FB6D7FAB-71A6-412A-8D0D-475BF94D6DC6}" destId="{72A5F1F1-9D99-4EEF-B760-2F25069D22FD}" srcOrd="6" destOrd="0" presId="urn:microsoft.com/office/officeart/2017/3/layout/HorizontalLabelsTimeline"/>
    <dgm:cxn modelId="{9EF41BB9-DA8E-4672-8877-1267D6529971}" type="presParOf" srcId="{72A5F1F1-9D99-4EEF-B760-2F25069D22FD}" destId="{C63099BA-18F8-49D1-99C2-8E509450A5B0}" srcOrd="0" destOrd="0" presId="urn:microsoft.com/office/officeart/2017/3/layout/HorizontalLabelsTimeline"/>
    <dgm:cxn modelId="{3C710129-475E-4758-BDEE-41D31F0EBA58}" type="presParOf" srcId="{72A5F1F1-9D99-4EEF-B760-2F25069D22FD}" destId="{9E18BD3C-4B97-4F3B-BFD1-A58B58EC1EDC}" srcOrd="1" destOrd="0" presId="urn:microsoft.com/office/officeart/2017/3/layout/HorizontalLabelsTimeline"/>
    <dgm:cxn modelId="{82FC5DEC-6759-4EBF-AA05-0B96EDA4DE33}" type="presParOf" srcId="{9E18BD3C-4B97-4F3B-BFD1-A58B58EC1EDC}" destId="{8181159E-2A31-44B0-86D4-C07440972835}" srcOrd="0" destOrd="0" presId="urn:microsoft.com/office/officeart/2017/3/layout/HorizontalLabelsTimeline"/>
    <dgm:cxn modelId="{7E940446-EF46-491D-AC84-C766081445D1}" type="presParOf" srcId="{9E18BD3C-4B97-4F3B-BFD1-A58B58EC1EDC}" destId="{F677EA8F-612D-4026-9D0C-B24AEC38E814}" srcOrd="1" destOrd="0" presId="urn:microsoft.com/office/officeart/2017/3/layout/HorizontalLabelsTimeline"/>
    <dgm:cxn modelId="{4DC612AC-6333-4C2D-B4ED-AF3708C9D463}" type="presParOf" srcId="{72A5F1F1-9D99-4EEF-B760-2F25069D22FD}" destId="{E1DEDB1F-5FA2-42F9-B9BD-F000F3382827}" srcOrd="2" destOrd="0" presId="urn:microsoft.com/office/officeart/2017/3/layout/HorizontalLabelsTimeline"/>
    <dgm:cxn modelId="{4D99B8BD-26FB-4DE4-9C5E-41FDB42C9E18}" type="presParOf" srcId="{72A5F1F1-9D99-4EEF-B760-2F25069D22FD}" destId="{884D52B4-E7D5-4A02-A7DD-C30F63E2DE5C}" srcOrd="3" destOrd="0" presId="urn:microsoft.com/office/officeart/2017/3/layout/HorizontalLabelsTimeline"/>
    <dgm:cxn modelId="{354A4BE3-16C1-4184-975B-3B5E02A998B4}" type="presParOf" srcId="{72A5F1F1-9D99-4EEF-B760-2F25069D22FD}" destId="{103014A6-4FE8-4570-88EA-019ED20DC0A3}" srcOrd="4" destOrd="0" presId="urn:microsoft.com/office/officeart/2017/3/layout/HorizontalLabelsTimeline"/>
    <dgm:cxn modelId="{6EFF2A07-684D-44A6-979A-45F02CB30B4A}" type="presParOf" srcId="{FB6D7FAB-71A6-412A-8D0D-475BF94D6DC6}" destId="{14EEA817-D44E-4325-96F5-98A5EDCC7DED}" srcOrd="7" destOrd="0" presId="urn:microsoft.com/office/officeart/2017/3/layout/HorizontalLabelsTimeline"/>
    <dgm:cxn modelId="{3EF62F2B-77E5-483C-9FCE-A1689C2AAB59}" type="presParOf" srcId="{FB6D7FAB-71A6-412A-8D0D-475BF94D6DC6}" destId="{B701F6FE-4300-4A8E-88E4-7631D1EF2781}" srcOrd="8" destOrd="0" presId="urn:microsoft.com/office/officeart/2017/3/layout/HorizontalLabelsTimeline"/>
    <dgm:cxn modelId="{9F0B903D-0A01-47C2-8499-28ABED4CD419}" type="presParOf" srcId="{B701F6FE-4300-4A8E-88E4-7631D1EF2781}" destId="{B4EE2B01-568A-4B3C-AEF0-0A459E881088}" srcOrd="0" destOrd="0" presId="urn:microsoft.com/office/officeart/2017/3/layout/HorizontalLabelsTimeline"/>
    <dgm:cxn modelId="{B6873763-7272-4B91-81BC-A576E7AEB3DF}" type="presParOf" srcId="{B701F6FE-4300-4A8E-88E4-7631D1EF2781}" destId="{DAE39584-D4B4-4990-BE48-C04F858E690E}" srcOrd="1" destOrd="0" presId="urn:microsoft.com/office/officeart/2017/3/layout/HorizontalLabelsTimeline"/>
    <dgm:cxn modelId="{486DA8B3-2025-42AA-9BCB-F84B434BD515}" type="presParOf" srcId="{DAE39584-D4B4-4990-BE48-C04F858E690E}" destId="{E97D6D1D-BBBC-4839-941F-4BCE5F168912}" srcOrd="0" destOrd="0" presId="urn:microsoft.com/office/officeart/2017/3/layout/HorizontalLabelsTimeline"/>
    <dgm:cxn modelId="{39AE997B-347D-46CB-AF39-6B05D6A59AE0}" type="presParOf" srcId="{DAE39584-D4B4-4990-BE48-C04F858E690E}" destId="{4E6E02D9-FF19-4557-920C-0902447D1499}" srcOrd="1" destOrd="0" presId="urn:microsoft.com/office/officeart/2017/3/layout/HorizontalLabelsTimeline"/>
    <dgm:cxn modelId="{6F871F7B-4A71-4052-B00C-E4EF91AC9D06}" type="presParOf" srcId="{B701F6FE-4300-4A8E-88E4-7631D1EF2781}" destId="{A55EDD97-46BF-4C38-A042-9AB4A3A76145}" srcOrd="2" destOrd="0" presId="urn:microsoft.com/office/officeart/2017/3/layout/HorizontalLabelsTimeline"/>
    <dgm:cxn modelId="{F85D8383-4B34-468F-9D0C-E73F3FF4A062}" type="presParOf" srcId="{B701F6FE-4300-4A8E-88E4-7631D1EF2781}" destId="{237B2304-F880-4FE6-8F7C-336D85C8B07F}" srcOrd="3" destOrd="0" presId="urn:microsoft.com/office/officeart/2017/3/layout/HorizontalLabelsTimeline"/>
    <dgm:cxn modelId="{E674EAF0-23EB-4AAF-AF41-8465F0D6546E}" type="presParOf" srcId="{B701F6FE-4300-4A8E-88E4-7631D1EF2781}" destId="{8F34F40B-BD41-4F88-A55C-D87BA3C6C7F1}" srcOrd="4" destOrd="0" presId="urn:microsoft.com/office/officeart/2017/3/layout/HorizontalLabelsTimeline"/>
    <dgm:cxn modelId="{414C2CC7-72D5-47FA-BA8D-8F20B73828DB}" type="presParOf" srcId="{FB6D7FAB-71A6-412A-8D0D-475BF94D6DC6}" destId="{0A7069CC-0B6E-4547-BDA3-9370F70D033E}" srcOrd="9" destOrd="0" presId="urn:microsoft.com/office/officeart/2017/3/layout/HorizontalLabelsTimeline"/>
    <dgm:cxn modelId="{189FE7E4-8B73-46AF-850E-91F9BF647137}" type="presParOf" srcId="{FB6D7FAB-71A6-412A-8D0D-475BF94D6DC6}" destId="{261D6806-88C3-46EE-BA64-9C3DA2593F0A}" srcOrd="10" destOrd="0" presId="urn:microsoft.com/office/officeart/2017/3/layout/HorizontalLabelsTimeline"/>
    <dgm:cxn modelId="{491337DE-F40F-4768-9710-AF16C5FAD98E}" type="presParOf" srcId="{261D6806-88C3-46EE-BA64-9C3DA2593F0A}" destId="{C79C6828-85A6-46DA-99F4-CD20C1CCF98F}" srcOrd="0" destOrd="0" presId="urn:microsoft.com/office/officeart/2017/3/layout/HorizontalLabelsTimeline"/>
    <dgm:cxn modelId="{BFA3FD87-2916-4086-AB80-23C3134C2915}" type="presParOf" srcId="{261D6806-88C3-46EE-BA64-9C3DA2593F0A}" destId="{8F854807-E6F8-477A-AEA8-0FA04960EC8C}" srcOrd="1" destOrd="0" presId="urn:microsoft.com/office/officeart/2017/3/layout/HorizontalLabelsTimeline"/>
    <dgm:cxn modelId="{5C5A3F6C-299B-41F2-9D30-30688DB48055}" type="presParOf" srcId="{8F854807-E6F8-477A-AEA8-0FA04960EC8C}" destId="{1E54341F-B726-4C71-82AD-8B743A8CCC16}" srcOrd="0" destOrd="0" presId="urn:microsoft.com/office/officeart/2017/3/layout/HorizontalLabelsTimeline"/>
    <dgm:cxn modelId="{B04ED261-0F57-49D0-9FBE-6636DB73C478}" type="presParOf" srcId="{8F854807-E6F8-477A-AEA8-0FA04960EC8C}" destId="{F9B0AB09-6B75-4DB3-A456-C275375194F3}" srcOrd="1" destOrd="0" presId="urn:microsoft.com/office/officeart/2017/3/layout/HorizontalLabelsTimeline"/>
    <dgm:cxn modelId="{42DC21C5-8190-446E-B01F-C3B090D4BD96}" type="presParOf" srcId="{261D6806-88C3-46EE-BA64-9C3DA2593F0A}" destId="{DB8572E7-CB15-4F83-8CB1-3C356461182C}" srcOrd="2" destOrd="0" presId="urn:microsoft.com/office/officeart/2017/3/layout/HorizontalLabelsTimeline"/>
    <dgm:cxn modelId="{31ED5D15-E9C9-47DF-ACE6-3E1CE29CB47D}" type="presParOf" srcId="{261D6806-88C3-46EE-BA64-9C3DA2593F0A}" destId="{4FF456FF-AF0F-4A10-8257-581AA0BE4E1B}" srcOrd="3" destOrd="0" presId="urn:microsoft.com/office/officeart/2017/3/layout/HorizontalLabelsTimeline"/>
    <dgm:cxn modelId="{DCEC934A-5733-4F1E-847B-698B8A4391FA}" type="presParOf" srcId="{261D6806-88C3-46EE-BA64-9C3DA2593F0A}" destId="{40F25423-F2AB-4557-86D0-74259800070E}" srcOrd="4" destOrd="0" presId="urn:microsoft.com/office/officeart/2017/3/layout/HorizontalLabelsTimeline"/>
    <dgm:cxn modelId="{093BF152-D60C-45B1-9649-7A0D36E09061}" type="presParOf" srcId="{FB6D7FAB-71A6-412A-8D0D-475BF94D6DC6}" destId="{2283E9F8-E15A-406D-8FB8-ADA7CF006F34}" srcOrd="11" destOrd="0" presId="urn:microsoft.com/office/officeart/2017/3/layout/HorizontalLabelsTimeline"/>
    <dgm:cxn modelId="{7EF71968-28E5-4457-B95A-BA761D596B62}" type="presParOf" srcId="{FB6D7FAB-71A6-412A-8D0D-475BF94D6DC6}" destId="{032FDE38-ACFE-4955-B639-82CE1C309229}" srcOrd="12" destOrd="0" presId="urn:microsoft.com/office/officeart/2017/3/layout/HorizontalLabelsTimeline"/>
    <dgm:cxn modelId="{8C65AF4E-2111-4BF7-A08C-85E53768015C}" type="presParOf" srcId="{032FDE38-ACFE-4955-B639-82CE1C309229}" destId="{43203CD0-C9D8-4671-A674-79BBC0F99755}" srcOrd="0" destOrd="0" presId="urn:microsoft.com/office/officeart/2017/3/layout/HorizontalLabelsTimeline"/>
    <dgm:cxn modelId="{E8F2ECF6-EF1A-4CE3-AB1A-49B5A5B29100}" type="presParOf" srcId="{032FDE38-ACFE-4955-B639-82CE1C309229}" destId="{0059DB5B-69B9-41D3-AC88-5D9D437E6FBA}" srcOrd="1" destOrd="0" presId="urn:microsoft.com/office/officeart/2017/3/layout/HorizontalLabelsTimeline"/>
    <dgm:cxn modelId="{ACE8BFEB-ED39-43B1-BA17-85EBDD26EDB7}" type="presParOf" srcId="{0059DB5B-69B9-41D3-AC88-5D9D437E6FBA}" destId="{C7268C0B-17FE-4F1D-8ECD-E13CE3493530}" srcOrd="0" destOrd="0" presId="urn:microsoft.com/office/officeart/2017/3/layout/HorizontalLabelsTimeline"/>
    <dgm:cxn modelId="{AEEBCE64-93C7-4349-8E0F-721D945AD598}" type="presParOf" srcId="{0059DB5B-69B9-41D3-AC88-5D9D437E6FBA}" destId="{F388897E-BEF0-4FD8-9659-03A38E1DC198}" srcOrd="1" destOrd="0" presId="urn:microsoft.com/office/officeart/2017/3/layout/HorizontalLabelsTimeline"/>
    <dgm:cxn modelId="{95D7FFF2-775E-4855-AE58-9B261B6F5DC2}" type="presParOf" srcId="{032FDE38-ACFE-4955-B639-82CE1C309229}" destId="{086784E0-C479-42BE-A8EA-C306C7EBF930}" srcOrd="2" destOrd="0" presId="urn:microsoft.com/office/officeart/2017/3/layout/HorizontalLabelsTimeline"/>
    <dgm:cxn modelId="{5CAAED74-1F93-4D72-A79A-2E3B95CBB877}" type="presParOf" srcId="{032FDE38-ACFE-4955-B639-82CE1C309229}" destId="{DD6426FF-DBCF-48E9-90A6-509A3646A024}" srcOrd="3" destOrd="0" presId="urn:microsoft.com/office/officeart/2017/3/layout/HorizontalLabelsTimeline"/>
    <dgm:cxn modelId="{946BE062-B1C5-4621-9A0D-9DBF46592A2C}" type="presParOf" srcId="{032FDE38-ACFE-4955-B639-82CE1C309229}" destId="{6CEB2362-A87F-4F52-B457-9AA644A70A98}" srcOrd="4" destOrd="0" presId="urn:microsoft.com/office/officeart/2017/3/layout/HorizontalLabelsTimeline"/>
    <dgm:cxn modelId="{0B3DAA03-E19C-440A-9D4E-2D1FC0C7EDA1}" type="presParOf" srcId="{FB6D7FAB-71A6-412A-8D0D-475BF94D6DC6}" destId="{FE20C34A-EDA6-4BF1-9FBB-E3AC59C5934A}" srcOrd="13" destOrd="0" presId="urn:microsoft.com/office/officeart/2017/3/layout/HorizontalLabelsTimeline"/>
    <dgm:cxn modelId="{2A677871-CDA7-4284-83D0-2085FB7F9002}" type="presParOf" srcId="{FB6D7FAB-71A6-412A-8D0D-475BF94D6DC6}" destId="{CCEC960D-6257-40BF-9213-BFC2DCE27EE2}" srcOrd="14" destOrd="0" presId="urn:microsoft.com/office/officeart/2017/3/layout/HorizontalLabelsTimeline"/>
    <dgm:cxn modelId="{00E474BD-BE71-477D-9E7B-2E1F57429165}" type="presParOf" srcId="{CCEC960D-6257-40BF-9213-BFC2DCE27EE2}" destId="{B9ED0319-2B4A-4C54-AFD6-B13E65E5080E}" srcOrd="0" destOrd="0" presId="urn:microsoft.com/office/officeart/2017/3/layout/HorizontalLabelsTimeline"/>
    <dgm:cxn modelId="{32ED17D1-7BC4-4722-9EE9-E71D423C3249}" type="presParOf" srcId="{CCEC960D-6257-40BF-9213-BFC2DCE27EE2}" destId="{C3CFF4F8-C9AB-4D82-9664-6DA3E9127039}" srcOrd="1" destOrd="0" presId="urn:microsoft.com/office/officeart/2017/3/layout/HorizontalLabelsTimeline"/>
    <dgm:cxn modelId="{20F50F69-D067-49DC-902B-EAA4D6256853}" type="presParOf" srcId="{C3CFF4F8-C9AB-4D82-9664-6DA3E9127039}" destId="{6D5B1E43-7CDE-4830-A2B8-3CF79C10ACB6}" srcOrd="0" destOrd="0" presId="urn:microsoft.com/office/officeart/2017/3/layout/HorizontalLabelsTimeline"/>
    <dgm:cxn modelId="{D9028472-3D16-40DD-9092-7E88B1D4D5AF}" type="presParOf" srcId="{C3CFF4F8-C9AB-4D82-9664-6DA3E9127039}" destId="{8DF9064E-2A77-46B1-93F9-B9B66C1BEC72}" srcOrd="1" destOrd="0" presId="urn:microsoft.com/office/officeart/2017/3/layout/HorizontalLabelsTimeline"/>
    <dgm:cxn modelId="{580BA0E2-DDE8-4CE2-BB5D-51151E33DDE4}" type="presParOf" srcId="{CCEC960D-6257-40BF-9213-BFC2DCE27EE2}" destId="{4352503D-DB91-47AA-86BF-875C6D5EA592}" srcOrd="2" destOrd="0" presId="urn:microsoft.com/office/officeart/2017/3/layout/HorizontalLabelsTimeline"/>
    <dgm:cxn modelId="{71B17C68-3FD7-4C38-A4AC-A7703314C638}" type="presParOf" srcId="{CCEC960D-6257-40BF-9213-BFC2DCE27EE2}" destId="{AA2C285D-D788-4092-A344-E68A0B691DC7}" srcOrd="3" destOrd="0" presId="urn:microsoft.com/office/officeart/2017/3/layout/HorizontalLabelsTimeline"/>
    <dgm:cxn modelId="{7D5F233E-3E83-49C0-8843-5C060DB49951}" type="presParOf" srcId="{CCEC960D-6257-40BF-9213-BFC2DCE27EE2}" destId="{A5F9A232-B58C-4170-B81C-46C37E694F1C}" srcOrd="4" destOrd="0" presId="urn:microsoft.com/office/officeart/2017/3/layout/HorizontalLabelsTimeline"/>
    <dgm:cxn modelId="{9C7B7A5F-DD6C-4870-AE23-C7934ECD31D9}" type="presParOf" srcId="{FB6D7FAB-71A6-412A-8D0D-475BF94D6DC6}" destId="{113CD8E0-2791-4E5C-BE69-6E5DF4190C9A}" srcOrd="15" destOrd="0" presId="urn:microsoft.com/office/officeart/2017/3/layout/HorizontalLabelsTimeline"/>
    <dgm:cxn modelId="{04533F78-865B-4100-B2DB-E3EB48DCD739}" type="presParOf" srcId="{FB6D7FAB-71A6-412A-8D0D-475BF94D6DC6}" destId="{9675B410-B4AB-4840-A2FD-B5353BE4386D}" srcOrd="16" destOrd="0" presId="urn:microsoft.com/office/officeart/2017/3/layout/HorizontalLabelsTimeline"/>
    <dgm:cxn modelId="{2DB8F16F-4EA3-495D-97C4-EA74340E0F64}" type="presParOf" srcId="{9675B410-B4AB-4840-A2FD-B5353BE4386D}" destId="{E1B9E005-0349-4AAA-B2A1-F48A7B305383}" srcOrd="0" destOrd="0" presId="urn:microsoft.com/office/officeart/2017/3/layout/HorizontalLabelsTimeline"/>
    <dgm:cxn modelId="{3C08FF7F-8C27-460A-912F-6A9F1D779820}" type="presParOf" srcId="{9675B410-B4AB-4840-A2FD-B5353BE4386D}" destId="{9E2DE650-6725-4D8C-B2F6-54DD3831FBD2}" srcOrd="1" destOrd="0" presId="urn:microsoft.com/office/officeart/2017/3/layout/HorizontalLabelsTimeline"/>
    <dgm:cxn modelId="{948CC154-6B42-4BA0-A974-871AEE8AB765}" type="presParOf" srcId="{9E2DE650-6725-4D8C-B2F6-54DD3831FBD2}" destId="{7BA9FD19-577C-46B3-B7F8-7CC2B6A56E76}" srcOrd="0" destOrd="0" presId="urn:microsoft.com/office/officeart/2017/3/layout/HorizontalLabelsTimeline"/>
    <dgm:cxn modelId="{5D82C87C-512D-4612-9F4A-91CE69774026}" type="presParOf" srcId="{9E2DE650-6725-4D8C-B2F6-54DD3831FBD2}" destId="{41886ECB-C0B0-41B0-B5D4-56FEC7CD38E9}" srcOrd="1" destOrd="0" presId="urn:microsoft.com/office/officeart/2017/3/layout/HorizontalLabelsTimeline"/>
    <dgm:cxn modelId="{432A6FAC-575E-463E-BC93-466AEA083636}" type="presParOf" srcId="{9675B410-B4AB-4840-A2FD-B5353BE4386D}" destId="{FDE85489-5B1E-4C8E-95EA-931334D8243C}" srcOrd="2" destOrd="0" presId="urn:microsoft.com/office/officeart/2017/3/layout/HorizontalLabelsTimeline"/>
    <dgm:cxn modelId="{F0931E46-701B-4F41-AA1B-E522B159FF52}" type="presParOf" srcId="{9675B410-B4AB-4840-A2FD-B5353BE4386D}" destId="{A6D6AA12-5ABF-46D2-891D-8F0E6F17905D}" srcOrd="3" destOrd="0" presId="urn:microsoft.com/office/officeart/2017/3/layout/HorizontalLabelsTimeline"/>
    <dgm:cxn modelId="{C237461C-3F99-419F-9E70-EF3CE0CA6A6A}" type="presParOf" srcId="{9675B410-B4AB-4840-A2FD-B5353BE4386D}" destId="{867F2455-32CC-4407-8B5E-E64901DE8AA7}" srcOrd="4" destOrd="0" presId="urn:microsoft.com/office/officeart/2017/3/layout/HorizontalLabelsTimeline"/>
    <dgm:cxn modelId="{7454BF5B-91EB-47B9-ACAC-0BD0D5168E7B}" type="presParOf" srcId="{FB6D7FAB-71A6-412A-8D0D-475BF94D6DC6}" destId="{D2DC86B4-8527-42A9-A6F2-981FE6EBF704}" srcOrd="17" destOrd="0" presId="urn:microsoft.com/office/officeart/2017/3/layout/HorizontalLabelsTimeline"/>
    <dgm:cxn modelId="{E84BF075-6AD8-45F9-A9B5-CFF8857320F2}" type="presParOf" srcId="{FB6D7FAB-71A6-412A-8D0D-475BF94D6DC6}" destId="{76711833-F357-4109-A38E-42A3B17CB42B}" srcOrd="18" destOrd="0" presId="urn:microsoft.com/office/officeart/2017/3/layout/HorizontalLabelsTimeline"/>
    <dgm:cxn modelId="{25AABD26-7FE0-4CA8-B920-9719D520C240}" type="presParOf" srcId="{76711833-F357-4109-A38E-42A3B17CB42B}" destId="{93984548-9F1F-40FD-B78E-376B365D7291}" srcOrd="0" destOrd="0" presId="urn:microsoft.com/office/officeart/2017/3/layout/HorizontalLabelsTimeline"/>
    <dgm:cxn modelId="{4956BF66-0BDC-4A17-9348-ABC7A4AB3486}" type="presParOf" srcId="{76711833-F357-4109-A38E-42A3B17CB42B}" destId="{B91735C8-DFEE-4C9D-8FC5-D2C483AE7451}" srcOrd="1" destOrd="0" presId="urn:microsoft.com/office/officeart/2017/3/layout/HorizontalLabelsTimeline"/>
    <dgm:cxn modelId="{CE459D9E-9C3A-42A1-9FE4-6D7364DD80AB}" type="presParOf" srcId="{B91735C8-DFEE-4C9D-8FC5-D2C483AE7451}" destId="{5B0B33D3-9A8D-4A29-9D2D-3F3E7487C5DE}" srcOrd="0" destOrd="0" presId="urn:microsoft.com/office/officeart/2017/3/layout/HorizontalLabelsTimeline"/>
    <dgm:cxn modelId="{A28A3F68-B8CF-4E1D-9BFC-7F02C37D738C}" type="presParOf" srcId="{B91735C8-DFEE-4C9D-8FC5-D2C483AE7451}" destId="{1D96E836-B45C-4613-9DBC-6C1A3B283227}" srcOrd="1" destOrd="0" presId="urn:microsoft.com/office/officeart/2017/3/layout/HorizontalLabelsTimeline"/>
    <dgm:cxn modelId="{B855CB8F-D524-43BF-B87F-201B9E6D5C21}" type="presParOf" srcId="{76711833-F357-4109-A38E-42A3B17CB42B}" destId="{217F42D0-DE4D-47FC-8842-8D4060F9A643}" srcOrd="2" destOrd="0" presId="urn:microsoft.com/office/officeart/2017/3/layout/HorizontalLabelsTimeline"/>
    <dgm:cxn modelId="{0CF1D147-67F2-485B-9EDE-2E7C21F82E98}" type="presParOf" srcId="{76711833-F357-4109-A38E-42A3B17CB42B}" destId="{A2B9C72C-0150-493D-9D55-BA876B034215}" srcOrd="3" destOrd="0" presId="urn:microsoft.com/office/officeart/2017/3/layout/HorizontalLabelsTimeline"/>
    <dgm:cxn modelId="{0E8B7084-BBB2-4169-82C8-71803068AAB1}" type="presParOf" srcId="{76711833-F357-4109-A38E-42A3B17CB42B}" destId="{52F9AA1A-59A1-4DB8-9C22-036B60CDA931}" srcOrd="4" destOrd="0" presId="urn:microsoft.com/office/officeart/2017/3/layout/HorizontalLabelsTimeline"/>
    <dgm:cxn modelId="{C4D0CB87-B2EE-412F-BB17-ADAD2E75073A}" type="presParOf" srcId="{FB6D7FAB-71A6-412A-8D0D-475BF94D6DC6}" destId="{BFC72781-C1F9-4718-A446-283B213378A9}" srcOrd="19" destOrd="0" presId="urn:microsoft.com/office/officeart/2017/3/layout/HorizontalLabelsTimeline"/>
    <dgm:cxn modelId="{8E1F2EEC-D402-4230-A2D5-78D9B537D5D3}" type="presParOf" srcId="{FB6D7FAB-71A6-412A-8D0D-475BF94D6DC6}" destId="{9AECE047-9E41-43C5-B98F-4DEFAF7FD491}" srcOrd="20" destOrd="0" presId="urn:microsoft.com/office/officeart/2017/3/layout/HorizontalLabelsTimeline"/>
    <dgm:cxn modelId="{DC433F4A-EBC9-467A-A669-CF15C170A1E9}" type="presParOf" srcId="{9AECE047-9E41-43C5-B98F-4DEFAF7FD491}" destId="{4C19E39D-33B9-4D64-A4D7-7386B3904B38}" srcOrd="0" destOrd="0" presId="urn:microsoft.com/office/officeart/2017/3/layout/HorizontalLabelsTimeline"/>
    <dgm:cxn modelId="{10C79522-B4B8-4FE3-93F4-9331D7179423}" type="presParOf" srcId="{9AECE047-9E41-43C5-B98F-4DEFAF7FD491}" destId="{E5227DFD-C361-41D9-B85B-0EAB48FCDD96}" srcOrd="1" destOrd="0" presId="urn:microsoft.com/office/officeart/2017/3/layout/HorizontalLabelsTimeline"/>
    <dgm:cxn modelId="{B62695DC-A813-4ECB-9070-2BF4B02D40F7}" type="presParOf" srcId="{E5227DFD-C361-41D9-B85B-0EAB48FCDD96}" destId="{A6B20391-C19A-4029-9F27-10D9937EAA9B}" srcOrd="0" destOrd="0" presId="urn:microsoft.com/office/officeart/2017/3/layout/HorizontalLabelsTimeline"/>
    <dgm:cxn modelId="{6FEEA071-8587-4B04-95C2-98D8D5BFCD18}" type="presParOf" srcId="{E5227DFD-C361-41D9-B85B-0EAB48FCDD96}" destId="{46AA232E-3170-4092-B42C-0C40029EE0EF}" srcOrd="1" destOrd="0" presId="urn:microsoft.com/office/officeart/2017/3/layout/HorizontalLabelsTimeline"/>
    <dgm:cxn modelId="{982BDF8D-CF28-483E-93A0-5A2B176DF2F2}" type="presParOf" srcId="{9AECE047-9E41-43C5-B98F-4DEFAF7FD491}" destId="{0B75CE77-C260-4FD3-9941-9282B31305AD}" srcOrd="2" destOrd="0" presId="urn:microsoft.com/office/officeart/2017/3/layout/HorizontalLabelsTimeline"/>
    <dgm:cxn modelId="{7D23FC93-5C43-43D1-B68E-08CCF4852784}" type="presParOf" srcId="{9AECE047-9E41-43C5-B98F-4DEFAF7FD491}" destId="{A8A32986-CE8D-4D3B-8488-3C63D3EFE976}" srcOrd="3" destOrd="0" presId="urn:microsoft.com/office/officeart/2017/3/layout/HorizontalLabelsTimeline"/>
    <dgm:cxn modelId="{01A2CDC9-9E6E-48BD-ACEF-624F0AEAAEBB}" type="presParOf" srcId="{9AECE047-9E41-43C5-B98F-4DEFAF7FD491}" destId="{CCC6F654-2E69-4BB0-BE73-97DC48126A72}" srcOrd="4" destOrd="0" presId="urn:microsoft.com/office/officeart/2017/3/layout/HorizontalLabelsTimeline"/>
    <dgm:cxn modelId="{3AC64D76-B679-41BF-942D-2D498EB29CD4}" type="presParOf" srcId="{FB6D7FAB-71A6-412A-8D0D-475BF94D6DC6}" destId="{7D10B922-B6B2-4D12-B365-C5621D37312B}" srcOrd="21" destOrd="0" presId="urn:microsoft.com/office/officeart/2017/3/layout/HorizontalLabelsTimeline"/>
    <dgm:cxn modelId="{FB2B3882-1F3C-4913-9950-AC239CC04691}" type="presParOf" srcId="{FB6D7FAB-71A6-412A-8D0D-475BF94D6DC6}" destId="{1552DA9B-903C-4E0B-89A7-D19241EC42AB}" srcOrd="22" destOrd="0" presId="urn:microsoft.com/office/officeart/2017/3/layout/HorizontalLabelsTimeline"/>
    <dgm:cxn modelId="{9A936A76-030F-4494-81C7-CA681395FC2D}" type="presParOf" srcId="{1552DA9B-903C-4E0B-89A7-D19241EC42AB}" destId="{C868756B-96D6-4424-9DB9-1D7D9DC5641D}" srcOrd="0" destOrd="0" presId="urn:microsoft.com/office/officeart/2017/3/layout/HorizontalLabelsTimeline"/>
    <dgm:cxn modelId="{6CE9DEDC-F977-4FF0-B4B2-27069B1C7F80}" type="presParOf" srcId="{1552DA9B-903C-4E0B-89A7-D19241EC42AB}" destId="{CB82D0C4-F749-4BE1-83F9-6F129B1AC30C}" srcOrd="1" destOrd="0" presId="urn:microsoft.com/office/officeart/2017/3/layout/HorizontalLabelsTimeline"/>
    <dgm:cxn modelId="{A0C44559-E4D6-4684-82FE-9CBE7E0D5BCA}" type="presParOf" srcId="{CB82D0C4-F749-4BE1-83F9-6F129B1AC30C}" destId="{97B7679A-A08B-4120-AE21-CFEF757E98A7}" srcOrd="0" destOrd="0" presId="urn:microsoft.com/office/officeart/2017/3/layout/HorizontalLabelsTimeline"/>
    <dgm:cxn modelId="{C380CD45-493B-42B6-A9E1-A0E3A29C8CEC}" type="presParOf" srcId="{CB82D0C4-F749-4BE1-83F9-6F129B1AC30C}" destId="{79A694C9-BC4C-44D2-BD56-3D79A1AE6808}" srcOrd="1" destOrd="0" presId="urn:microsoft.com/office/officeart/2017/3/layout/HorizontalLabelsTimeline"/>
    <dgm:cxn modelId="{36554CBB-2AA5-4CD2-9D07-82ADB14EE198}" type="presParOf" srcId="{1552DA9B-903C-4E0B-89A7-D19241EC42AB}" destId="{3EFB47B8-FCA0-4F59-8E59-E96C49FE8536}" srcOrd="2" destOrd="0" presId="urn:microsoft.com/office/officeart/2017/3/layout/HorizontalLabelsTimeline"/>
    <dgm:cxn modelId="{4E045DD6-8EA7-4E70-BE4B-D729D7806CF9}" type="presParOf" srcId="{1552DA9B-903C-4E0B-89A7-D19241EC42AB}" destId="{FF7EAD21-22DC-44B0-9AD6-1E4ECA62440C}" srcOrd="3" destOrd="0" presId="urn:microsoft.com/office/officeart/2017/3/layout/HorizontalLabelsTimeline"/>
    <dgm:cxn modelId="{612A5AF0-DA58-4F61-86C8-93A13DF9C693}" type="presParOf" srcId="{1552DA9B-903C-4E0B-89A7-D19241EC42AB}" destId="{53FDAFE3-AD1C-4581-999D-ADB1869801DC}" srcOrd="4" destOrd="0" presId="urn:microsoft.com/office/officeart/2017/3/layout/HorizontalLabelsTimeline"/>
    <dgm:cxn modelId="{1F5E203E-9F8D-4511-A8D3-01E4064FAD0A}" type="presParOf" srcId="{FB6D7FAB-71A6-412A-8D0D-475BF94D6DC6}" destId="{3519BE18-E5BC-4C69-9402-4F15F994D547}" srcOrd="23" destOrd="0" presId="urn:microsoft.com/office/officeart/2017/3/layout/HorizontalLabelsTimeline"/>
    <dgm:cxn modelId="{85E8CF21-B0C8-410D-A86E-8EB92289F34F}" type="presParOf" srcId="{FB6D7FAB-71A6-412A-8D0D-475BF94D6DC6}" destId="{71F97C8E-15AE-4825-8C0E-571E2ADC32AC}" srcOrd="24" destOrd="0" presId="urn:microsoft.com/office/officeart/2017/3/layout/HorizontalLabelsTimeline"/>
    <dgm:cxn modelId="{9B2466A4-4240-4F10-9840-397FB21B661B}" type="presParOf" srcId="{71F97C8E-15AE-4825-8C0E-571E2ADC32AC}" destId="{6A38445C-E7CE-4879-8BCF-F88E91FE5A8E}" srcOrd="0" destOrd="0" presId="urn:microsoft.com/office/officeart/2017/3/layout/HorizontalLabelsTimeline"/>
    <dgm:cxn modelId="{807DAD3F-3A57-4F92-9351-0891B74CE13A}" type="presParOf" srcId="{71F97C8E-15AE-4825-8C0E-571E2ADC32AC}" destId="{E5FFBD14-24B2-4CA3-B7BA-200B4C7E5353}" srcOrd="1" destOrd="0" presId="urn:microsoft.com/office/officeart/2017/3/layout/HorizontalLabelsTimeline"/>
    <dgm:cxn modelId="{AAAFB3E4-E8FA-4D97-8736-BFBB4B16E180}" type="presParOf" srcId="{E5FFBD14-24B2-4CA3-B7BA-200B4C7E5353}" destId="{9CF2A727-4649-45D1-8AF6-7E97F2DD9D3D}" srcOrd="0" destOrd="0" presId="urn:microsoft.com/office/officeart/2017/3/layout/HorizontalLabelsTimeline"/>
    <dgm:cxn modelId="{0C70F79A-C8EF-4C43-80A3-FA6905493C90}" type="presParOf" srcId="{E5FFBD14-24B2-4CA3-B7BA-200B4C7E5353}" destId="{191D10C4-E7B3-4674-8086-D5CE1F5DD9D3}" srcOrd="1" destOrd="0" presId="urn:microsoft.com/office/officeart/2017/3/layout/HorizontalLabelsTimeline"/>
    <dgm:cxn modelId="{F2A83A25-946C-4C3E-87C9-E0A5B1055BCC}" type="presParOf" srcId="{71F97C8E-15AE-4825-8C0E-571E2ADC32AC}" destId="{780DD97F-30D5-4054-BC0B-BDE13DF8B830}" srcOrd="2" destOrd="0" presId="urn:microsoft.com/office/officeart/2017/3/layout/HorizontalLabelsTimeline"/>
    <dgm:cxn modelId="{EBD498BB-CC0C-412F-8972-A2CAC0681187}" type="presParOf" srcId="{71F97C8E-15AE-4825-8C0E-571E2ADC32AC}" destId="{522E4681-50DE-433C-9D7A-C37E81748573}" srcOrd="3" destOrd="0" presId="urn:microsoft.com/office/officeart/2017/3/layout/HorizontalLabelsTimeline"/>
    <dgm:cxn modelId="{FFAEAB9E-BC4A-46D7-9E2C-CDB0643D38BA}" type="presParOf" srcId="{71F97C8E-15AE-4825-8C0E-571E2ADC32AC}" destId="{485E0F03-301B-4277-AE85-E94CD0056E03}" srcOrd="4" destOrd="0" presId="urn:microsoft.com/office/officeart/2017/3/layout/HorizontalLabelsTimeline"/>
    <dgm:cxn modelId="{5E03DBD2-ACA7-40B0-83B1-8243D44D93E9}" type="presParOf" srcId="{FB6D7FAB-71A6-412A-8D0D-475BF94D6DC6}" destId="{F0522B9A-4992-4711-8050-55DB2107A45A}" srcOrd="25" destOrd="0" presId="urn:microsoft.com/office/officeart/2017/3/layout/HorizontalLabelsTimeline"/>
    <dgm:cxn modelId="{E221C24C-006F-4573-BA56-A418B0D6E432}" type="presParOf" srcId="{FB6D7FAB-71A6-412A-8D0D-475BF94D6DC6}" destId="{9BD0BCC6-0BBB-47DF-936C-5E34682FDA7D}" srcOrd="26" destOrd="0" presId="urn:microsoft.com/office/officeart/2017/3/layout/HorizontalLabelsTimeline"/>
    <dgm:cxn modelId="{7E18E3FA-7566-4E4C-A76A-68CE3B009FC2}" type="presParOf" srcId="{9BD0BCC6-0BBB-47DF-936C-5E34682FDA7D}" destId="{3C0D0A2B-95C2-47FC-9954-30A806B9B502}" srcOrd="0" destOrd="0" presId="urn:microsoft.com/office/officeart/2017/3/layout/HorizontalLabelsTimeline"/>
    <dgm:cxn modelId="{DC79A20E-B570-43FC-9400-DE068EEEBC71}" type="presParOf" srcId="{9BD0BCC6-0BBB-47DF-936C-5E34682FDA7D}" destId="{6C5FC83A-C941-460A-B786-3ADA616D70B7}" srcOrd="1" destOrd="0" presId="urn:microsoft.com/office/officeart/2017/3/layout/HorizontalLabelsTimeline"/>
    <dgm:cxn modelId="{495B871F-B373-4573-AA00-F5728B5C2564}" type="presParOf" srcId="{6C5FC83A-C941-460A-B786-3ADA616D70B7}" destId="{E7528820-4ED7-4778-A549-170AE2C1A288}" srcOrd="0" destOrd="0" presId="urn:microsoft.com/office/officeart/2017/3/layout/HorizontalLabelsTimeline"/>
    <dgm:cxn modelId="{6540E8EB-78A8-48DB-802C-461566C7DD35}" type="presParOf" srcId="{6C5FC83A-C941-460A-B786-3ADA616D70B7}" destId="{4167FD53-B20B-4530-8A58-70ECC32040BB}" srcOrd="1" destOrd="0" presId="urn:microsoft.com/office/officeart/2017/3/layout/HorizontalLabelsTimeline"/>
    <dgm:cxn modelId="{09F2F7F1-B2E0-423D-BBF6-EBC8ABD5AE77}" type="presParOf" srcId="{9BD0BCC6-0BBB-47DF-936C-5E34682FDA7D}" destId="{90DEEF71-B31B-4C67-B89B-0597FF84E16C}" srcOrd="2" destOrd="0" presId="urn:microsoft.com/office/officeart/2017/3/layout/HorizontalLabelsTimeline"/>
    <dgm:cxn modelId="{58891EE9-8A23-48BE-84EB-7682215CA4FA}" type="presParOf" srcId="{9BD0BCC6-0BBB-47DF-936C-5E34682FDA7D}" destId="{7CD087AF-18FC-471B-AD9F-D753019F2E96}" srcOrd="3" destOrd="0" presId="urn:microsoft.com/office/officeart/2017/3/layout/HorizontalLabelsTimeline"/>
    <dgm:cxn modelId="{4473B2A4-805E-4C02-8601-16BF8474ECE3}" type="presParOf" srcId="{9BD0BCC6-0BBB-47DF-936C-5E34682FDA7D}" destId="{30917724-6A1E-4404-A6E4-97C9FF277370}" srcOrd="4" destOrd="0" presId="urn:microsoft.com/office/officeart/2017/3/layout/HorizontalLabelsTimeline"/>
    <dgm:cxn modelId="{EA44E4AB-D222-4166-8104-94C2524CAC52}" type="presParOf" srcId="{FB6D7FAB-71A6-412A-8D0D-475BF94D6DC6}" destId="{61E8521D-901B-4F4F-94CE-568D0C3DCFA9}" srcOrd="27" destOrd="0" presId="urn:microsoft.com/office/officeart/2017/3/layout/HorizontalLabelsTimeline"/>
    <dgm:cxn modelId="{6FB195D1-4C7A-4E33-A644-B30CA7AE3377}" type="presParOf" srcId="{FB6D7FAB-71A6-412A-8D0D-475BF94D6DC6}" destId="{A9D531BB-DC16-4D7D-823B-75FBDF0C11BA}" srcOrd="28" destOrd="0" presId="urn:microsoft.com/office/officeart/2017/3/layout/HorizontalLabelsTimeline"/>
    <dgm:cxn modelId="{1B31396C-75B9-4581-8F1F-B68806CFF3C4}" type="presParOf" srcId="{A9D531BB-DC16-4D7D-823B-75FBDF0C11BA}" destId="{C29E0EC7-14BB-41DB-8B4E-06B2649A6905}" srcOrd="0" destOrd="0" presId="urn:microsoft.com/office/officeart/2017/3/layout/HorizontalLabelsTimeline"/>
    <dgm:cxn modelId="{7B38738F-1B0F-40CC-8734-CE27C7649291}" type="presParOf" srcId="{A9D531BB-DC16-4D7D-823B-75FBDF0C11BA}" destId="{85298DB4-97CE-4360-A191-10A2D7F85E34}" srcOrd="1" destOrd="0" presId="urn:microsoft.com/office/officeart/2017/3/layout/HorizontalLabelsTimeline"/>
    <dgm:cxn modelId="{AA729266-FF71-4B26-AEF4-E55E8053BAD7}" type="presParOf" srcId="{85298DB4-97CE-4360-A191-10A2D7F85E34}" destId="{109F5AC8-10FD-495C-B534-893306D6804D}" srcOrd="0" destOrd="0" presId="urn:microsoft.com/office/officeart/2017/3/layout/HorizontalLabelsTimeline"/>
    <dgm:cxn modelId="{95A24020-3268-49B2-8D8D-9D72C3413D21}" type="presParOf" srcId="{85298DB4-97CE-4360-A191-10A2D7F85E34}" destId="{B3E76E72-98E9-4294-9E61-22A3117B74A1}" srcOrd="1" destOrd="0" presId="urn:microsoft.com/office/officeart/2017/3/layout/HorizontalLabelsTimeline"/>
    <dgm:cxn modelId="{C6E3D49F-74BB-4ED4-9233-39E403196E88}" type="presParOf" srcId="{A9D531BB-DC16-4D7D-823B-75FBDF0C11BA}" destId="{9EE07A75-29F1-4079-B2DA-C7F7C75A2B63}" srcOrd="2" destOrd="0" presId="urn:microsoft.com/office/officeart/2017/3/layout/HorizontalLabelsTimeline"/>
    <dgm:cxn modelId="{F61B87AA-FD7A-4234-A5D9-53B5013332DA}" type="presParOf" srcId="{A9D531BB-DC16-4D7D-823B-75FBDF0C11BA}" destId="{69B5EBB1-BE1A-4A6A-915A-F39C78BDDC1D}" srcOrd="3" destOrd="0" presId="urn:microsoft.com/office/officeart/2017/3/layout/HorizontalLabelsTimeline"/>
    <dgm:cxn modelId="{F2627560-4F3F-4267-94B9-98C664B9E94D}" type="presParOf" srcId="{A9D531BB-DC16-4D7D-823B-75FBDF0C11BA}" destId="{D4BF0338-E1F2-4B1B-B605-6C5CFB9D338F}" srcOrd="4" destOrd="0" presId="urn:microsoft.com/office/officeart/2017/3/layout/HorizontalLabelsTimeline"/>
    <dgm:cxn modelId="{8E26A38E-FDFE-47C0-9056-C649C125E4E4}" type="presParOf" srcId="{FB6D7FAB-71A6-412A-8D0D-475BF94D6DC6}" destId="{F78BBFEA-91B0-46B0-B8AA-819337631D8A}" srcOrd="29" destOrd="0" presId="urn:microsoft.com/office/officeart/2017/3/layout/HorizontalLabelsTimeline"/>
    <dgm:cxn modelId="{BC04FB2A-2567-4F96-816F-07A02267CF71}" type="presParOf" srcId="{FB6D7FAB-71A6-412A-8D0D-475BF94D6DC6}" destId="{F8B6FAAD-F9BE-4D61-84B5-F590ECD1491A}" srcOrd="30" destOrd="0" presId="urn:microsoft.com/office/officeart/2017/3/layout/HorizontalLabelsTimeline"/>
    <dgm:cxn modelId="{14DFC7AE-99BF-4FDB-B8D1-79782F3D57F2}" type="presParOf" srcId="{F8B6FAAD-F9BE-4D61-84B5-F590ECD1491A}" destId="{CF6D0BC3-9006-44BA-AB57-5F2F4CCDB8B2}" srcOrd="0" destOrd="0" presId="urn:microsoft.com/office/officeart/2017/3/layout/HorizontalLabelsTimeline"/>
    <dgm:cxn modelId="{D3132BFB-54A7-4BBC-85B0-F658F12978F6}" type="presParOf" srcId="{F8B6FAAD-F9BE-4D61-84B5-F590ECD1491A}" destId="{DE26F6B0-AECA-4267-B0DA-6F4AC04DBF53}" srcOrd="1" destOrd="0" presId="urn:microsoft.com/office/officeart/2017/3/layout/HorizontalLabelsTimeline"/>
    <dgm:cxn modelId="{A666D84B-DFA1-43C4-9F65-66C3B451D155}" type="presParOf" srcId="{DE26F6B0-AECA-4267-B0DA-6F4AC04DBF53}" destId="{4E8B0C67-847B-46B8-8936-21675A18020A}" srcOrd="0" destOrd="0" presId="urn:microsoft.com/office/officeart/2017/3/layout/HorizontalLabelsTimeline"/>
    <dgm:cxn modelId="{47817E53-D913-466F-A736-A3A827020B68}" type="presParOf" srcId="{DE26F6B0-AECA-4267-B0DA-6F4AC04DBF53}" destId="{8953005A-D9E4-4229-A255-C6248E76E8EA}" srcOrd="1" destOrd="0" presId="urn:microsoft.com/office/officeart/2017/3/layout/HorizontalLabelsTimeline"/>
    <dgm:cxn modelId="{569E9351-1F1B-4A44-90FB-0500C3D00FBC}" type="presParOf" srcId="{F8B6FAAD-F9BE-4D61-84B5-F590ECD1491A}" destId="{F338074D-A375-44CB-9F48-F0CE4DD1F8DE}" srcOrd="2" destOrd="0" presId="urn:microsoft.com/office/officeart/2017/3/layout/HorizontalLabelsTimeline"/>
    <dgm:cxn modelId="{7497A6CB-BEC0-4542-B533-1D64F06FC319}" type="presParOf" srcId="{F8B6FAAD-F9BE-4D61-84B5-F590ECD1491A}" destId="{385E5855-00FD-426E-AC71-66EFCF93C19B}" srcOrd="3" destOrd="0" presId="urn:microsoft.com/office/officeart/2017/3/layout/HorizontalLabelsTimeline"/>
    <dgm:cxn modelId="{E1BD57DB-BAB4-437A-A955-E4216C31D8C3}" type="presParOf" srcId="{F8B6FAAD-F9BE-4D61-84B5-F590ECD1491A}" destId="{262F9788-9464-46C4-BAE9-2C1AB16811E0}" srcOrd="4" destOrd="0" presId="urn:microsoft.com/office/officeart/2017/3/layout/HorizontalLabelsTimeline"/>
    <dgm:cxn modelId="{2EDB3031-EEE2-4A5D-ACF2-E937A80A4F97}" type="presParOf" srcId="{FB6D7FAB-71A6-412A-8D0D-475BF94D6DC6}" destId="{A1D0F77D-5E6F-4AF1-96C7-73AFC383A91F}" srcOrd="31" destOrd="0" presId="urn:microsoft.com/office/officeart/2017/3/layout/HorizontalLabelsTimeline"/>
    <dgm:cxn modelId="{5BEC9CF6-059C-42CD-B917-7A7AA2C85CD3}" type="presParOf" srcId="{FB6D7FAB-71A6-412A-8D0D-475BF94D6DC6}" destId="{D48DBFC9-9CA2-46FD-9F77-7A1D913AFD79}" srcOrd="32" destOrd="0" presId="urn:microsoft.com/office/officeart/2017/3/layout/HorizontalLabelsTimeline"/>
    <dgm:cxn modelId="{2EDF19CC-2E0F-4D6A-9B0B-9B7A58B97368}" type="presParOf" srcId="{D48DBFC9-9CA2-46FD-9F77-7A1D913AFD79}" destId="{CFC41120-F016-4ADC-AE8B-35EE347398EA}" srcOrd="0" destOrd="0" presId="urn:microsoft.com/office/officeart/2017/3/layout/HorizontalLabelsTimeline"/>
    <dgm:cxn modelId="{DE22E023-CD94-4BF5-BE91-B03A98944728}" type="presParOf" srcId="{D48DBFC9-9CA2-46FD-9F77-7A1D913AFD79}" destId="{5DA313C2-B07D-48E2-B371-CD1E4821BF26}" srcOrd="1" destOrd="0" presId="urn:microsoft.com/office/officeart/2017/3/layout/HorizontalLabelsTimeline"/>
    <dgm:cxn modelId="{79E6D5D1-7735-4C13-8AF1-4947018BBA97}" type="presParOf" srcId="{5DA313C2-B07D-48E2-B371-CD1E4821BF26}" destId="{FADFB2EE-021F-4BFE-B5AD-403A8E63EA1A}" srcOrd="0" destOrd="0" presId="urn:microsoft.com/office/officeart/2017/3/layout/HorizontalLabelsTimeline"/>
    <dgm:cxn modelId="{F7EDD5B8-597E-40D2-8FAD-E83C4A93513B}" type="presParOf" srcId="{5DA313C2-B07D-48E2-B371-CD1E4821BF26}" destId="{5620FE4E-2245-45E5-BD51-321D850AC991}" srcOrd="1" destOrd="0" presId="urn:microsoft.com/office/officeart/2017/3/layout/HorizontalLabelsTimeline"/>
    <dgm:cxn modelId="{82D22C8D-86C8-4F90-A177-75603694B083}" type="presParOf" srcId="{D48DBFC9-9CA2-46FD-9F77-7A1D913AFD79}" destId="{44580D7A-6A80-424B-B32B-B1AF3D669E13}" srcOrd="2" destOrd="0" presId="urn:microsoft.com/office/officeart/2017/3/layout/HorizontalLabelsTimeline"/>
    <dgm:cxn modelId="{E7B21A43-05A1-4831-A478-6D8283CAC081}" type="presParOf" srcId="{D48DBFC9-9CA2-46FD-9F77-7A1D913AFD79}" destId="{A594923F-AED8-4748-B99E-349C4A73C315}" srcOrd="3" destOrd="0" presId="urn:microsoft.com/office/officeart/2017/3/layout/HorizontalLabelsTimeline"/>
    <dgm:cxn modelId="{C94E8169-0E56-4893-8FBE-2B0B7D21AC63}" type="presParOf" srcId="{D48DBFC9-9CA2-46FD-9F77-7A1D913AFD79}" destId="{E3EF4917-521C-4A97-9B74-7D308F6DC6E2}" srcOrd="4" destOrd="0" presId="urn:microsoft.com/office/officeart/2017/3/layout/HorizontalLabelsTimeline"/>
    <dgm:cxn modelId="{3B652C83-0DCF-4A7D-82F6-896507781B43}" type="presParOf" srcId="{FB6D7FAB-71A6-412A-8D0D-475BF94D6DC6}" destId="{E00A6AE6-724A-4935-9744-B6C8B26CA37A}" srcOrd="33" destOrd="0" presId="urn:microsoft.com/office/officeart/2017/3/layout/HorizontalLabelsTimeline"/>
    <dgm:cxn modelId="{E0CB6A6D-0FD7-4108-BBFC-CFFC028E7790}" type="presParOf" srcId="{FB6D7FAB-71A6-412A-8D0D-475BF94D6DC6}" destId="{B0FDDA15-A19B-458A-B473-3C42588505B7}" srcOrd="34" destOrd="0" presId="urn:microsoft.com/office/officeart/2017/3/layout/HorizontalLabelsTimeline"/>
    <dgm:cxn modelId="{7D45C18D-B7CD-4D1E-8532-B4E110CE8124}" type="presParOf" srcId="{B0FDDA15-A19B-458A-B473-3C42588505B7}" destId="{4BD9FFE7-6B9A-4801-8ACA-E3356545B3C7}" srcOrd="0" destOrd="0" presId="urn:microsoft.com/office/officeart/2017/3/layout/HorizontalLabelsTimeline"/>
    <dgm:cxn modelId="{09469137-CF6D-4B3D-B795-B07E31475014}" type="presParOf" srcId="{B0FDDA15-A19B-458A-B473-3C42588505B7}" destId="{307713ED-89D7-4C8A-8378-6126A94FF358}" srcOrd="1" destOrd="0" presId="urn:microsoft.com/office/officeart/2017/3/layout/HorizontalLabelsTimeline"/>
    <dgm:cxn modelId="{0CE51E55-9F53-439C-81BC-B781EF79E675}" type="presParOf" srcId="{307713ED-89D7-4C8A-8378-6126A94FF358}" destId="{D30D8F8F-8169-41B6-8858-1227BCB4288E}" srcOrd="0" destOrd="0" presId="urn:microsoft.com/office/officeart/2017/3/layout/HorizontalLabelsTimeline"/>
    <dgm:cxn modelId="{EB96E507-39E4-47D2-A05C-9B3F56D68693}" type="presParOf" srcId="{307713ED-89D7-4C8A-8378-6126A94FF358}" destId="{93E5E21E-5BED-462F-8949-B24AC82AB7C7}" srcOrd="1" destOrd="0" presId="urn:microsoft.com/office/officeart/2017/3/layout/HorizontalLabelsTimeline"/>
    <dgm:cxn modelId="{7AD06EDF-A70F-45D9-96CA-E97113DBFFFC}" type="presParOf" srcId="{B0FDDA15-A19B-458A-B473-3C42588505B7}" destId="{70EE094A-A1B5-4DF6-9260-D6D1F1008F35}" srcOrd="2" destOrd="0" presId="urn:microsoft.com/office/officeart/2017/3/layout/HorizontalLabelsTimeline"/>
    <dgm:cxn modelId="{51FDF797-84B0-4228-A17F-245F94FCD17A}" type="presParOf" srcId="{B0FDDA15-A19B-458A-B473-3C42588505B7}" destId="{580860B9-2591-4DF5-B6F5-DD6FE0856507}" srcOrd="3" destOrd="0" presId="urn:microsoft.com/office/officeart/2017/3/layout/HorizontalLabelsTimeline"/>
    <dgm:cxn modelId="{674CC827-B449-484B-9931-1E4C910319AC}" type="presParOf" srcId="{B0FDDA15-A19B-458A-B473-3C42588505B7}" destId="{0B680666-9A88-4C01-9C13-C8BBC04FEA8C}" srcOrd="4" destOrd="0" presId="urn:microsoft.com/office/officeart/2017/3/layout/HorizontalLabelsTimeline"/>
    <dgm:cxn modelId="{4A320BBC-7765-4F8F-880A-5833C6A37EE9}" type="presParOf" srcId="{FB6D7FAB-71A6-412A-8D0D-475BF94D6DC6}" destId="{150775DD-BC59-4487-A3D8-9FD7A8EC8956}" srcOrd="35" destOrd="0" presId="urn:microsoft.com/office/officeart/2017/3/layout/HorizontalLabelsTimeline"/>
    <dgm:cxn modelId="{3B86B337-5961-4C9B-B568-1A1ACC5B390F}" type="presParOf" srcId="{FB6D7FAB-71A6-412A-8D0D-475BF94D6DC6}" destId="{3382E85D-E9AA-4C37-8CC8-5A024EF18AF5}" srcOrd="36" destOrd="0" presId="urn:microsoft.com/office/officeart/2017/3/layout/HorizontalLabelsTimeline"/>
    <dgm:cxn modelId="{A9821C78-770B-4CE4-96E2-5E04A4C1C039}" type="presParOf" srcId="{3382E85D-E9AA-4C37-8CC8-5A024EF18AF5}" destId="{6438EE2A-D4A9-4D94-8159-293BBCE08E7C}" srcOrd="0" destOrd="0" presId="urn:microsoft.com/office/officeart/2017/3/layout/HorizontalLabelsTimeline"/>
    <dgm:cxn modelId="{0A8F51B9-805E-4F33-A41F-B40B4D0EE8C4}" type="presParOf" srcId="{3382E85D-E9AA-4C37-8CC8-5A024EF18AF5}" destId="{2A89B37F-1838-4D76-9631-F4444AB7660A}" srcOrd="1" destOrd="0" presId="urn:microsoft.com/office/officeart/2017/3/layout/HorizontalLabelsTimeline"/>
    <dgm:cxn modelId="{7004FD48-59D1-457F-968A-9F0F4666E180}" type="presParOf" srcId="{2A89B37F-1838-4D76-9631-F4444AB7660A}" destId="{F4D808C2-A613-4B1A-87FD-B266F9F611BB}" srcOrd="0" destOrd="0" presId="urn:microsoft.com/office/officeart/2017/3/layout/HorizontalLabelsTimeline"/>
    <dgm:cxn modelId="{87696C31-7FCC-4222-9788-E88C666F2FF0}" type="presParOf" srcId="{2A89B37F-1838-4D76-9631-F4444AB7660A}" destId="{DEE85BEF-9B5C-4BC2-B66E-6BED837E8C53}" srcOrd="1" destOrd="0" presId="urn:microsoft.com/office/officeart/2017/3/layout/HorizontalLabelsTimeline"/>
    <dgm:cxn modelId="{FFE40CC8-1ECB-4BB1-B964-840F5AA1BD77}" type="presParOf" srcId="{3382E85D-E9AA-4C37-8CC8-5A024EF18AF5}" destId="{0F5EBE2A-EDB2-4F2E-965A-25C8A54EBFED}" srcOrd="2" destOrd="0" presId="urn:microsoft.com/office/officeart/2017/3/layout/HorizontalLabelsTimeline"/>
    <dgm:cxn modelId="{16FDB9C3-1AE9-4812-AE15-ACA466F40E96}" type="presParOf" srcId="{3382E85D-E9AA-4C37-8CC8-5A024EF18AF5}" destId="{972937A8-BFE5-4D8A-8647-52A87F15AF3A}" srcOrd="3" destOrd="0" presId="urn:microsoft.com/office/officeart/2017/3/layout/HorizontalLabelsTimeline"/>
    <dgm:cxn modelId="{090BAE03-15CC-42A6-B77D-31CBA5FD887C}" type="presParOf" srcId="{3382E85D-E9AA-4C37-8CC8-5A024EF18AF5}" destId="{10E1D410-E0B8-480F-940F-D30E6B1104F1}" srcOrd="4" destOrd="0" presId="urn:microsoft.com/office/officeart/2017/3/layout/HorizontalLabelsTimeline"/>
    <dgm:cxn modelId="{96126F52-F7FC-41E7-A809-53DF8DC272FB}" type="presParOf" srcId="{FB6D7FAB-71A6-412A-8D0D-475BF94D6DC6}" destId="{550BC4F5-5945-4A7F-AFF1-86672CE9D08C}" srcOrd="37" destOrd="0" presId="urn:microsoft.com/office/officeart/2017/3/layout/HorizontalLabelsTimeline"/>
    <dgm:cxn modelId="{69A05598-9713-48FB-8211-45FDB3B20931}" type="presParOf" srcId="{FB6D7FAB-71A6-412A-8D0D-475BF94D6DC6}" destId="{D215374D-4D29-4CF4-871E-31DCD7C5AA93}" srcOrd="38" destOrd="0" presId="urn:microsoft.com/office/officeart/2017/3/layout/HorizontalLabelsTimeline"/>
    <dgm:cxn modelId="{B39C97D2-9CB0-4545-9832-11E230936835}" type="presParOf" srcId="{D215374D-4D29-4CF4-871E-31DCD7C5AA93}" destId="{EE43F79E-171D-41EC-BBFA-8BCCD3E3DE1A}" srcOrd="0" destOrd="0" presId="urn:microsoft.com/office/officeart/2017/3/layout/HorizontalLabelsTimeline"/>
    <dgm:cxn modelId="{ECCAA8ED-F342-4340-92CF-5EAA01356631}" type="presParOf" srcId="{D215374D-4D29-4CF4-871E-31DCD7C5AA93}" destId="{1D5227DB-27C0-41F9-83EF-DB76E92E8E32}" srcOrd="1" destOrd="0" presId="urn:microsoft.com/office/officeart/2017/3/layout/HorizontalLabelsTimeline"/>
    <dgm:cxn modelId="{B628AAA0-437A-48E3-B4C9-158F2D0CD1BB}" type="presParOf" srcId="{1D5227DB-27C0-41F9-83EF-DB76E92E8E32}" destId="{41C01493-174E-4383-A9BC-BF02A39E03DF}" srcOrd="0" destOrd="0" presId="urn:microsoft.com/office/officeart/2017/3/layout/HorizontalLabelsTimeline"/>
    <dgm:cxn modelId="{9FCF9F44-57E8-496D-A124-D48DE3DDA58E}" type="presParOf" srcId="{1D5227DB-27C0-41F9-83EF-DB76E92E8E32}" destId="{1768A994-F405-4773-BFD0-728BAF2DB315}" srcOrd="1" destOrd="0" presId="urn:microsoft.com/office/officeart/2017/3/layout/HorizontalLabelsTimeline"/>
    <dgm:cxn modelId="{1B43584E-BED4-4FC0-A9E0-BAC0BAA5F839}" type="presParOf" srcId="{D215374D-4D29-4CF4-871E-31DCD7C5AA93}" destId="{5B06A125-D8DD-4A77-8D1D-2698DD9F390B}" srcOrd="2" destOrd="0" presId="urn:microsoft.com/office/officeart/2017/3/layout/HorizontalLabelsTimeline"/>
    <dgm:cxn modelId="{B033557A-1A23-4E8C-B1DC-3D4403124DB2}" type="presParOf" srcId="{D215374D-4D29-4CF4-871E-31DCD7C5AA93}" destId="{DE6E6B9C-ABC8-4152-9DD2-2CE89BC60536}" srcOrd="3" destOrd="0" presId="urn:microsoft.com/office/officeart/2017/3/layout/HorizontalLabelsTimeline"/>
    <dgm:cxn modelId="{723333CE-912E-4779-A98D-C701B65929C2}" type="presParOf" srcId="{D215374D-4D29-4CF4-871E-31DCD7C5AA93}" destId="{2DC79A76-23C7-48C9-B980-1C273B4D6129}" srcOrd="4" destOrd="0" presId="urn:microsoft.com/office/officeart/2017/3/layout/HorizontalLabelsTimeline"/>
    <dgm:cxn modelId="{FBEC82D8-5E71-4114-935F-27E57613B3F6}" type="presParOf" srcId="{FB6D7FAB-71A6-412A-8D0D-475BF94D6DC6}" destId="{9BF56E89-002B-4D39-BF6D-4FC7AE1534B0}" srcOrd="39" destOrd="0" presId="urn:microsoft.com/office/officeart/2017/3/layout/HorizontalLabelsTimeline"/>
    <dgm:cxn modelId="{009C38A7-4178-4543-B6AC-37CA21A133E5}" type="presParOf" srcId="{FB6D7FAB-71A6-412A-8D0D-475BF94D6DC6}" destId="{BD7D6835-211F-4CDB-863F-C8A011CABC06}" srcOrd="40" destOrd="0" presId="urn:microsoft.com/office/officeart/2017/3/layout/HorizontalLabelsTimeline"/>
    <dgm:cxn modelId="{B7833224-F224-4C3C-BEF5-A0F253FE4788}" type="presParOf" srcId="{BD7D6835-211F-4CDB-863F-C8A011CABC06}" destId="{80CE2050-3B3F-4964-969D-E65C0081BFAA}" srcOrd="0" destOrd="0" presId="urn:microsoft.com/office/officeart/2017/3/layout/HorizontalLabelsTimeline"/>
    <dgm:cxn modelId="{A488E2A2-4054-49D8-B5E5-C1B3C59D00F6}" type="presParOf" srcId="{BD7D6835-211F-4CDB-863F-C8A011CABC06}" destId="{29CD7319-3FB1-43E1-9A87-99323CFC0B94}" srcOrd="1" destOrd="0" presId="urn:microsoft.com/office/officeart/2017/3/layout/HorizontalLabelsTimeline"/>
    <dgm:cxn modelId="{044B8021-6078-4924-B995-E48AC87AE20B}" type="presParOf" srcId="{29CD7319-3FB1-43E1-9A87-99323CFC0B94}" destId="{6A602A4F-39FC-49B0-86FC-5D7129A02AC9}" srcOrd="0" destOrd="0" presId="urn:microsoft.com/office/officeart/2017/3/layout/HorizontalLabelsTimeline"/>
    <dgm:cxn modelId="{CBC17D71-372D-42D7-BF6C-E6ABC42A00E9}" type="presParOf" srcId="{29CD7319-3FB1-43E1-9A87-99323CFC0B94}" destId="{A99AE7EE-44C4-48FF-A12B-F0EB957B3030}" srcOrd="1" destOrd="0" presId="urn:microsoft.com/office/officeart/2017/3/layout/HorizontalLabelsTimeline"/>
    <dgm:cxn modelId="{B803DBF3-78C0-4E22-AC89-42F815A1F0F9}" type="presParOf" srcId="{BD7D6835-211F-4CDB-863F-C8A011CABC06}" destId="{C7C3BECA-3095-45F3-95F3-C115074F4008}" srcOrd="2" destOrd="0" presId="urn:microsoft.com/office/officeart/2017/3/layout/HorizontalLabelsTimeline"/>
    <dgm:cxn modelId="{614957C3-0474-4D6E-9E18-2024F2289F5A}" type="presParOf" srcId="{BD7D6835-211F-4CDB-863F-C8A011CABC06}" destId="{F9D0A0B6-F995-4311-8AC8-D8028A2F9BCE}" srcOrd="3" destOrd="0" presId="urn:microsoft.com/office/officeart/2017/3/layout/HorizontalLabelsTimeline"/>
    <dgm:cxn modelId="{008B7340-F491-4456-A400-5C4DE7F4E787}" type="presParOf" srcId="{BD7D6835-211F-4CDB-863F-C8A011CABC06}" destId="{96087193-7EC9-4425-BFB0-A349760635BC}"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17800-FD7E-49C5-8EED-16E738742E9B}">
      <dsp:nvSpPr>
        <dsp:cNvPr id="0" name=""/>
        <dsp:cNvSpPr/>
      </dsp:nvSpPr>
      <dsp:spPr>
        <a:xfrm>
          <a:off x="-7753827" y="-1184975"/>
          <a:ext cx="9227950" cy="9227950"/>
        </a:xfrm>
        <a:prstGeom prst="blockArc">
          <a:avLst>
            <a:gd name="adj1" fmla="val 18900000"/>
            <a:gd name="adj2" fmla="val 2700000"/>
            <a:gd name="adj3" fmla="val 23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FA8AA3-9938-4D27-8283-006ADA3F83D2}">
      <dsp:nvSpPr>
        <dsp:cNvPr id="0" name=""/>
        <dsp:cNvSpPr/>
      </dsp:nvSpPr>
      <dsp:spPr>
        <a:xfrm>
          <a:off x="548982" y="361142"/>
          <a:ext cx="7481290" cy="7220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3096" tIns="38100" rIns="38100" bIns="38100" numCol="1" spcCol="1270" anchor="ctr"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AU" sz="1500" b="1" kern="1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Pacific Islands are highly vulnerable </a:t>
          </a:r>
          <a:r>
            <a:rPr lang="en-AU" sz="1500" kern="1200" dirty="0">
              <a:effectLst/>
              <a:latin typeface="Calibri" panose="020F0502020204030204" pitchFamily="34" charset="0"/>
              <a:ea typeface="Calibri" panose="020F0502020204030204" pitchFamily="34" charset="0"/>
              <a:cs typeface="Times New Roman" panose="02020603050405020304" pitchFamily="18" charset="0"/>
            </a:rPr>
            <a:t>to extreme weather, hydrological and ocean events</a:t>
          </a:r>
          <a:endParaRPr lang="en-AU" sz="1500" kern="1200" dirty="0"/>
        </a:p>
      </dsp:txBody>
      <dsp:txXfrm>
        <a:off x="548982" y="361142"/>
        <a:ext cx="7481290" cy="722010"/>
      </dsp:txXfrm>
    </dsp:sp>
    <dsp:sp modelId="{DB2CD484-16E8-46B3-904C-A6A6C5D08565}">
      <dsp:nvSpPr>
        <dsp:cNvPr id="0" name=""/>
        <dsp:cNvSpPr/>
      </dsp:nvSpPr>
      <dsp:spPr>
        <a:xfrm>
          <a:off x="97726" y="270890"/>
          <a:ext cx="902512" cy="9025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27A38C-155E-460F-8184-094A20757E07}">
      <dsp:nvSpPr>
        <dsp:cNvPr id="0" name=""/>
        <dsp:cNvSpPr/>
      </dsp:nvSpPr>
      <dsp:spPr>
        <a:xfrm>
          <a:off x="1142885" y="1444020"/>
          <a:ext cx="6887387" cy="7220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3096" tIns="38100" rIns="38100" bIns="38100" numCol="1" spcCol="1270" anchor="ctr"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AU" sz="1500" b="1" kern="1200" dirty="0">
              <a:solidFill>
                <a:srgbClr val="FFFF00"/>
              </a:solidFill>
              <a:effectLst/>
              <a:ea typeface="Calibri" panose="020F0502020204030204" pitchFamily="34" charset="0"/>
              <a:cs typeface="Times New Roman" panose="02020603050405020304" pitchFamily="18" charset="0"/>
            </a:rPr>
            <a:t>Economic losses </a:t>
          </a:r>
          <a:r>
            <a:rPr lang="en-AU" sz="1500" kern="1200" dirty="0">
              <a:effectLst/>
              <a:ea typeface="Calibri" panose="020F0502020204030204" pitchFamily="34" charset="0"/>
              <a:cs typeface="Times New Roman" panose="02020603050405020304" pitchFamily="18" charset="0"/>
            </a:rPr>
            <a:t>from cyclones and flooding in the South Pacific region in 2020 were around $1 billion with at least 71 lives lost. Annual average losses are around $500M</a:t>
          </a:r>
          <a:endParaRPr lang="en-AU" sz="1500" kern="1200" dirty="0"/>
        </a:p>
      </dsp:txBody>
      <dsp:txXfrm>
        <a:off x="1142885" y="1444020"/>
        <a:ext cx="6887387" cy="722010"/>
      </dsp:txXfrm>
    </dsp:sp>
    <dsp:sp modelId="{3765EDF6-5FEC-405C-9EFC-FE60D6810CD5}">
      <dsp:nvSpPr>
        <dsp:cNvPr id="0" name=""/>
        <dsp:cNvSpPr/>
      </dsp:nvSpPr>
      <dsp:spPr>
        <a:xfrm>
          <a:off x="691629" y="1353769"/>
          <a:ext cx="902512" cy="9025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7B4B85-93FD-4EC2-8B9E-714FB0483AAF}">
      <dsp:nvSpPr>
        <dsp:cNvPr id="0" name=""/>
        <dsp:cNvSpPr/>
      </dsp:nvSpPr>
      <dsp:spPr>
        <a:xfrm>
          <a:off x="1414462" y="2526898"/>
          <a:ext cx="6615811" cy="7220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3096" tIns="38100" rIns="38100" bIns="38100" numCol="1" spcCol="1270" anchor="ctr"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AU" sz="1500" b="1" kern="1200" dirty="0">
              <a:solidFill>
                <a:srgbClr val="FFFF00"/>
              </a:solidFill>
              <a:ea typeface="Calibri" panose="020F0502020204030204" pitchFamily="34" charset="0"/>
              <a:cs typeface="Times New Roman" panose="02020603050405020304" pitchFamily="18" charset="0"/>
            </a:rPr>
            <a:t>Climate change </a:t>
          </a:r>
          <a:r>
            <a:rPr lang="en-AU" sz="1500" kern="1200" dirty="0">
              <a:ea typeface="Calibri" panose="020F0502020204030204" pitchFamily="34" charset="0"/>
              <a:cs typeface="Times New Roman" panose="02020603050405020304" pitchFamily="18" charset="0"/>
            </a:rPr>
            <a:t>will exacerbate extreme events</a:t>
          </a:r>
          <a:endParaRPr lang="en-AU" sz="1500" kern="1200" dirty="0"/>
        </a:p>
      </dsp:txBody>
      <dsp:txXfrm>
        <a:off x="1414462" y="2526898"/>
        <a:ext cx="6615811" cy="722010"/>
      </dsp:txXfrm>
    </dsp:sp>
    <dsp:sp modelId="{0CB285FE-8A45-403D-8AE7-E0DF6C9F481D}">
      <dsp:nvSpPr>
        <dsp:cNvPr id="0" name=""/>
        <dsp:cNvSpPr/>
      </dsp:nvSpPr>
      <dsp:spPr>
        <a:xfrm>
          <a:off x="963205" y="2436647"/>
          <a:ext cx="902512" cy="9025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90F32B-5E17-4773-A815-6D85EC1F5218}">
      <dsp:nvSpPr>
        <dsp:cNvPr id="0" name=""/>
        <dsp:cNvSpPr/>
      </dsp:nvSpPr>
      <dsp:spPr>
        <a:xfrm>
          <a:off x="1414462" y="3609090"/>
          <a:ext cx="6615811" cy="7220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3096" tIns="38100" rIns="38100" bIns="38100" numCol="1" spcCol="1270" anchor="ctr"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AU" sz="1500" b="1" kern="1200" dirty="0">
              <a:solidFill>
                <a:srgbClr val="FFFF00"/>
              </a:solidFill>
              <a:ea typeface="Calibri" panose="020F0502020204030204" pitchFamily="34" charset="0"/>
              <a:cs typeface="Times New Roman" panose="02020603050405020304" pitchFamily="18" charset="0"/>
            </a:rPr>
            <a:t>Meteorological and Hydrological services in the region face some critical gaps </a:t>
          </a:r>
          <a:r>
            <a:rPr lang="en-AU" sz="1500" kern="1200" dirty="0">
              <a:ea typeface="Calibri" panose="020F0502020204030204" pitchFamily="34" charset="0"/>
              <a:cs typeface="Times New Roman" panose="02020603050405020304" pitchFamily="18" charset="0"/>
            </a:rPr>
            <a:t>in governance, observation networks, forecasting, delivering impact-based messages to communities, capacity and training</a:t>
          </a:r>
          <a:endParaRPr lang="en-AU" sz="1500" kern="1200" dirty="0"/>
        </a:p>
      </dsp:txBody>
      <dsp:txXfrm>
        <a:off x="1414462" y="3609090"/>
        <a:ext cx="6615811" cy="722010"/>
      </dsp:txXfrm>
    </dsp:sp>
    <dsp:sp modelId="{117450FA-5E30-42B1-8219-CA110FDE3997}">
      <dsp:nvSpPr>
        <dsp:cNvPr id="0" name=""/>
        <dsp:cNvSpPr/>
      </dsp:nvSpPr>
      <dsp:spPr>
        <a:xfrm>
          <a:off x="963205" y="3518839"/>
          <a:ext cx="902512" cy="9025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76897F-703E-4F11-B03A-63B46D2C0003}">
      <dsp:nvSpPr>
        <dsp:cNvPr id="0" name=""/>
        <dsp:cNvSpPr/>
      </dsp:nvSpPr>
      <dsp:spPr>
        <a:xfrm>
          <a:off x="1142885" y="4691968"/>
          <a:ext cx="6887387" cy="7220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3096" tIns="38100" rIns="38100" bIns="38100" numCol="1" spcCol="1270" anchor="ctr"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AU" sz="1500" b="1" kern="1200" dirty="0">
              <a:solidFill>
                <a:srgbClr val="FFFF00"/>
              </a:solidFill>
              <a:effectLst/>
              <a:ea typeface="Calibri" panose="020F0502020204030204" pitchFamily="34" charset="0"/>
              <a:cs typeface="Times New Roman" panose="02020603050405020304" pitchFamily="18" charset="0"/>
            </a:rPr>
            <a:t>Long Term Coordination </a:t>
          </a:r>
          <a:r>
            <a:rPr lang="en-AU" sz="1500" kern="1200" dirty="0">
              <a:effectLst/>
              <a:ea typeface="Calibri" panose="020F0502020204030204" pitchFamily="34" charset="0"/>
              <a:cs typeface="Times New Roman" panose="02020603050405020304" pitchFamily="18" charset="0"/>
            </a:rPr>
            <a:t>-Many programs ongoing in the Pacific, especially in relation to climate (e.g. </a:t>
          </a:r>
          <a:r>
            <a:rPr lang="en-AU" sz="1500" kern="1200" dirty="0" err="1">
              <a:effectLst/>
              <a:ea typeface="Calibri" panose="020F0502020204030204" pitchFamily="34" charset="0"/>
              <a:cs typeface="Times New Roman" panose="02020603050405020304" pitchFamily="18" charset="0"/>
            </a:rPr>
            <a:t>COSSPac</a:t>
          </a:r>
          <a:r>
            <a:rPr lang="en-AU" sz="1500" kern="1200" dirty="0">
              <a:effectLst/>
              <a:ea typeface="Calibri" panose="020F0502020204030204" pitchFamily="34" charset="0"/>
              <a:cs typeface="Times New Roman" panose="02020603050405020304" pitchFamily="18" charset="0"/>
            </a:rPr>
            <a:t>, PREP, GCF, RESPAC), but a regional, long-term approach to building NMHS capacity in extreme events is needed.</a:t>
          </a:r>
          <a:endParaRPr lang="en-AU" sz="1500" kern="1200" dirty="0"/>
        </a:p>
      </dsp:txBody>
      <dsp:txXfrm>
        <a:off x="1142885" y="4691968"/>
        <a:ext cx="6887387" cy="722010"/>
      </dsp:txXfrm>
    </dsp:sp>
    <dsp:sp modelId="{605DE78C-C104-495D-9C81-A727EFFAB85B}">
      <dsp:nvSpPr>
        <dsp:cNvPr id="0" name=""/>
        <dsp:cNvSpPr/>
      </dsp:nvSpPr>
      <dsp:spPr>
        <a:xfrm>
          <a:off x="691629" y="4601717"/>
          <a:ext cx="902512" cy="9025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DC6261-DF06-4FD6-AD3B-6ADE8F6A685F}">
      <dsp:nvSpPr>
        <dsp:cNvPr id="0" name=""/>
        <dsp:cNvSpPr/>
      </dsp:nvSpPr>
      <dsp:spPr>
        <a:xfrm>
          <a:off x="548982" y="5774846"/>
          <a:ext cx="7481290" cy="7220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3096" tIns="38100" rIns="38100" bIns="38100" numCol="1" spcCol="1270" anchor="ctr"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AU" sz="1500" b="1" kern="1200" dirty="0">
              <a:solidFill>
                <a:srgbClr val="FFFF00"/>
              </a:solidFill>
              <a:ea typeface="Calibri" panose="020F0502020204030204" pitchFamily="34" charset="0"/>
              <a:cs typeface="Times New Roman" panose="02020603050405020304" pitchFamily="18" charset="0"/>
            </a:rPr>
            <a:t>Too many projects implemented in silos </a:t>
          </a:r>
          <a:r>
            <a:rPr lang="en-US" sz="1500" kern="1200" dirty="0">
              <a:ea typeface="ＭＳ Ｐゴシック"/>
            </a:rPr>
            <a:t>– resulting in fragmented implementation and overburdening NMHSs</a:t>
          </a:r>
          <a:endParaRPr lang="en-AU" sz="1500" kern="1200" dirty="0"/>
        </a:p>
      </dsp:txBody>
      <dsp:txXfrm>
        <a:off x="548982" y="5774846"/>
        <a:ext cx="7481290" cy="722010"/>
      </dsp:txXfrm>
    </dsp:sp>
    <dsp:sp modelId="{C64141DF-2AE4-4B42-BA9F-C8984B77CDC4}">
      <dsp:nvSpPr>
        <dsp:cNvPr id="0" name=""/>
        <dsp:cNvSpPr/>
      </dsp:nvSpPr>
      <dsp:spPr>
        <a:xfrm>
          <a:off x="97726" y="5684595"/>
          <a:ext cx="902512" cy="90251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67601F-A575-4550-9ACB-C41B13A4001E}">
      <dsp:nvSpPr>
        <dsp:cNvPr id="0" name=""/>
        <dsp:cNvSpPr/>
      </dsp:nvSpPr>
      <dsp:spPr>
        <a:xfrm rot="5400000">
          <a:off x="6561386" y="-2695442"/>
          <a:ext cx="999246" cy="664565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None/>
          </a:pPr>
          <a:r>
            <a:rPr lang="en-US" sz="1300" kern="1200">
              <a:cs typeface="Arial" panose="020B0604020202020204" pitchFamily="34" charset="0"/>
            </a:rPr>
            <a:t>(a) Establish a Pacific Meteorological Leadership Program</a:t>
          </a:r>
          <a:endParaRPr lang="en-AU" sz="1300" kern="1200" dirty="0"/>
        </a:p>
        <a:p>
          <a:pPr marL="114300" lvl="1" indent="-114300" algn="l" defTabSz="577850">
            <a:lnSpc>
              <a:spcPct val="90000"/>
            </a:lnSpc>
            <a:spcBef>
              <a:spcPct val="0"/>
            </a:spcBef>
            <a:spcAft>
              <a:spcPct val="15000"/>
            </a:spcAft>
            <a:buNone/>
          </a:pPr>
          <a:r>
            <a:rPr lang="en-US" sz="1300" kern="1200" dirty="0">
              <a:cs typeface="Arial" panose="020B0604020202020204" pitchFamily="34" charset="0"/>
            </a:rPr>
            <a:t>(b) Establish Management and Advisor Team for Program who sit with PMDP and   help coordinate across many donor programs and with PMC and its Panels</a:t>
          </a:r>
          <a:endParaRPr lang="en-AU" sz="1300" kern="1200" dirty="0"/>
        </a:p>
      </dsp:txBody>
      <dsp:txXfrm rot="-5400000">
        <a:off x="3738182" y="176541"/>
        <a:ext cx="6596877" cy="901688"/>
      </dsp:txXfrm>
    </dsp:sp>
    <dsp:sp modelId="{62C4BA3A-5204-46D6-A5DC-ABDF096B004A}">
      <dsp:nvSpPr>
        <dsp:cNvPr id="0" name=""/>
        <dsp:cNvSpPr/>
      </dsp:nvSpPr>
      <dsp:spPr>
        <a:xfrm>
          <a:off x="0" y="2856"/>
          <a:ext cx="3738181" cy="1249057"/>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dirty="0"/>
            <a:t>Governance and leadership</a:t>
          </a:r>
          <a:endParaRPr lang="en-AU" sz="3300" kern="1200" dirty="0"/>
        </a:p>
      </dsp:txBody>
      <dsp:txXfrm>
        <a:off x="60974" y="63830"/>
        <a:ext cx="3616233" cy="1127109"/>
      </dsp:txXfrm>
    </dsp:sp>
    <dsp:sp modelId="{6AB5FBD4-F860-4D47-84D9-50D7F449A47B}">
      <dsp:nvSpPr>
        <dsp:cNvPr id="0" name=""/>
        <dsp:cNvSpPr/>
      </dsp:nvSpPr>
      <dsp:spPr>
        <a:xfrm rot="5400000">
          <a:off x="6561386" y="-1383932"/>
          <a:ext cx="999246" cy="664565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None/>
          </a:pPr>
          <a:r>
            <a:rPr lang="en-AU" sz="1300" kern="1200"/>
            <a:t>Investment in observational infrastructure targeted to local needs:</a:t>
          </a:r>
          <a:endParaRPr lang="en-AU" sz="1300" kern="1200" dirty="0"/>
        </a:p>
        <a:p>
          <a:pPr marL="114300" lvl="1" indent="-114300" algn="l" defTabSz="577850">
            <a:lnSpc>
              <a:spcPct val="90000"/>
            </a:lnSpc>
            <a:spcBef>
              <a:spcPct val="0"/>
            </a:spcBef>
            <a:spcAft>
              <a:spcPct val="15000"/>
            </a:spcAft>
            <a:buNone/>
          </a:pPr>
          <a:r>
            <a:rPr lang="en-AU" sz="1300" kern="1200" dirty="0"/>
            <a:t>(a) Weather radars		(b) </a:t>
          </a:r>
          <a:r>
            <a:rPr lang="en-AU" sz="1300" kern="1200" dirty="0">
              <a:cs typeface="Arial" panose="020B0604020202020204" pitchFamily="34" charset="0"/>
            </a:rPr>
            <a:t>Flood gauges		(c) Upper air measurement</a:t>
          </a:r>
        </a:p>
        <a:p>
          <a:pPr marL="114300" lvl="1" indent="-114300" algn="l" defTabSz="577850">
            <a:lnSpc>
              <a:spcPct val="90000"/>
            </a:lnSpc>
            <a:spcBef>
              <a:spcPct val="0"/>
            </a:spcBef>
            <a:spcAft>
              <a:spcPct val="15000"/>
            </a:spcAft>
            <a:buNone/>
          </a:pPr>
          <a:r>
            <a:rPr lang="en-AU" sz="1300" kern="1200">
              <a:cs typeface="Arial" panose="020B0604020202020204" pitchFamily="34" charset="0"/>
            </a:rPr>
            <a:t>(d) Ocean observations		(e) Equipment long-term maintenance schedule</a:t>
          </a:r>
          <a:endParaRPr lang="en-AU" sz="1300" kern="1200" dirty="0">
            <a:cs typeface="Arial" panose="020B0604020202020204" pitchFamily="34" charset="0"/>
          </a:endParaRPr>
        </a:p>
        <a:p>
          <a:pPr marL="114300" lvl="1" indent="-114300" algn="l" defTabSz="577850">
            <a:lnSpc>
              <a:spcPct val="90000"/>
            </a:lnSpc>
            <a:spcBef>
              <a:spcPct val="0"/>
            </a:spcBef>
            <a:spcAft>
              <a:spcPct val="15000"/>
            </a:spcAft>
            <a:buNone/>
          </a:pPr>
          <a:r>
            <a:rPr lang="en-AU" sz="1300" kern="1200">
              <a:cs typeface="Arial" panose="020B0604020202020204" pitchFamily="34" charset="0"/>
            </a:rPr>
            <a:t>(f) Investment and upgrade of ICT equipment, bandwidth and data</a:t>
          </a:r>
          <a:endParaRPr lang="en-AU" sz="1300" kern="1200" dirty="0">
            <a:cs typeface="Arial" panose="020B0604020202020204" pitchFamily="34" charset="0"/>
          </a:endParaRPr>
        </a:p>
      </dsp:txBody>
      <dsp:txXfrm rot="-5400000">
        <a:off x="3738182" y="1488051"/>
        <a:ext cx="6596877" cy="901688"/>
      </dsp:txXfrm>
    </dsp:sp>
    <dsp:sp modelId="{16398FA6-3050-4A99-8DD5-B8E6202472D8}">
      <dsp:nvSpPr>
        <dsp:cNvPr id="0" name=""/>
        <dsp:cNvSpPr/>
      </dsp:nvSpPr>
      <dsp:spPr>
        <a:xfrm>
          <a:off x="0" y="1314367"/>
          <a:ext cx="3738181" cy="1249057"/>
        </a:xfrm>
        <a:prstGeom prst="roundRect">
          <a:avLst/>
        </a:prstGeom>
        <a:solidFill>
          <a:schemeClr val="accent1">
            <a:shade val="80000"/>
            <a:hueOff val="-113536"/>
            <a:satOff val="-11203"/>
            <a:lumOff val="8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dirty="0"/>
            <a:t>Infrastructure</a:t>
          </a:r>
          <a:endParaRPr lang="en-AU" sz="3300" kern="1200" dirty="0"/>
        </a:p>
      </dsp:txBody>
      <dsp:txXfrm>
        <a:off x="60974" y="1375341"/>
        <a:ext cx="3616233" cy="1127109"/>
      </dsp:txXfrm>
    </dsp:sp>
    <dsp:sp modelId="{4CF11CB9-4EDD-468A-A0C5-FC20BDE384B8}">
      <dsp:nvSpPr>
        <dsp:cNvPr id="0" name=""/>
        <dsp:cNvSpPr/>
      </dsp:nvSpPr>
      <dsp:spPr>
        <a:xfrm rot="5400000">
          <a:off x="6561386" y="-72421"/>
          <a:ext cx="999246" cy="664565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None/>
          </a:pPr>
          <a:r>
            <a:rPr lang="en-AU" sz="1300" kern="1200">
              <a:cs typeface="Arial" panose="020B0604020202020204" pitchFamily="34" charset="0"/>
            </a:rPr>
            <a:t>(a) Investment in use of NWP and satellite products in a cascading forecast process</a:t>
          </a:r>
          <a:endParaRPr lang="en-AU" sz="1300" kern="1200" dirty="0"/>
        </a:p>
        <a:p>
          <a:pPr marL="114300" lvl="1" indent="-114300" algn="l" defTabSz="577850">
            <a:lnSpc>
              <a:spcPct val="90000"/>
            </a:lnSpc>
            <a:spcBef>
              <a:spcPct val="0"/>
            </a:spcBef>
            <a:spcAft>
              <a:spcPct val="15000"/>
            </a:spcAft>
            <a:buNone/>
          </a:pPr>
          <a:r>
            <a:rPr lang="en-AU" sz="1300" kern="1200">
              <a:cs typeface="Arial" panose="020B0604020202020204" pitchFamily="34" charset="0"/>
            </a:rPr>
            <a:t>(b) Strengthening RSMCs</a:t>
          </a:r>
          <a:endParaRPr lang="en-AU" sz="1300" kern="1200" dirty="0">
            <a:cs typeface="Arial" panose="020B0604020202020204" pitchFamily="34" charset="0"/>
          </a:endParaRPr>
        </a:p>
        <a:p>
          <a:pPr marL="114300" lvl="1" indent="-114300" algn="l" defTabSz="577850">
            <a:lnSpc>
              <a:spcPct val="90000"/>
            </a:lnSpc>
            <a:spcBef>
              <a:spcPct val="0"/>
            </a:spcBef>
            <a:spcAft>
              <a:spcPct val="15000"/>
            </a:spcAft>
            <a:buNone/>
          </a:pPr>
          <a:r>
            <a:rPr lang="en-AU" sz="1300" kern="1200">
              <a:cs typeface="Arial" panose="020B0604020202020204" pitchFamily="34" charset="0"/>
            </a:rPr>
            <a:t>(c) Develop Pacific Weather Exchange</a:t>
          </a:r>
          <a:endParaRPr lang="en-AU" sz="1300" kern="1200" dirty="0">
            <a:cs typeface="Arial" panose="020B0604020202020204" pitchFamily="34" charset="0"/>
          </a:endParaRPr>
        </a:p>
        <a:p>
          <a:pPr marL="114300" lvl="1" indent="-114300" algn="l" defTabSz="577850">
            <a:lnSpc>
              <a:spcPct val="90000"/>
            </a:lnSpc>
            <a:spcBef>
              <a:spcPct val="0"/>
            </a:spcBef>
            <a:spcAft>
              <a:spcPct val="15000"/>
            </a:spcAft>
            <a:buNone/>
          </a:pPr>
          <a:r>
            <a:rPr lang="en-AU" sz="1300" kern="1200">
              <a:cs typeface="Arial" panose="020B0604020202020204" pitchFamily="34" charset="0"/>
            </a:rPr>
            <a:t>(d) Investment in ensuring observations are delivered to GBON</a:t>
          </a:r>
          <a:endParaRPr lang="en-AU" sz="1300" kern="1200" dirty="0">
            <a:cs typeface="Arial" panose="020B0604020202020204" pitchFamily="34" charset="0"/>
          </a:endParaRPr>
        </a:p>
      </dsp:txBody>
      <dsp:txXfrm rot="-5400000">
        <a:off x="3738182" y="2799562"/>
        <a:ext cx="6596877" cy="901688"/>
      </dsp:txXfrm>
    </dsp:sp>
    <dsp:sp modelId="{5166A06C-F049-46F7-BF77-7118115B7BBE}">
      <dsp:nvSpPr>
        <dsp:cNvPr id="0" name=""/>
        <dsp:cNvSpPr/>
      </dsp:nvSpPr>
      <dsp:spPr>
        <a:xfrm>
          <a:off x="0" y="2625877"/>
          <a:ext cx="3738181" cy="1249057"/>
        </a:xfrm>
        <a:prstGeom prst="roundRect">
          <a:avLst/>
        </a:prstGeom>
        <a:solidFill>
          <a:schemeClr val="accent1">
            <a:shade val="80000"/>
            <a:hueOff val="-227073"/>
            <a:satOff val="-22407"/>
            <a:lumOff val="17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dirty="0"/>
            <a:t>Forecast and warning production</a:t>
          </a:r>
          <a:endParaRPr lang="en-AU" sz="3300" kern="1200" dirty="0"/>
        </a:p>
      </dsp:txBody>
      <dsp:txXfrm>
        <a:off x="60974" y="2686851"/>
        <a:ext cx="3616233" cy="1127109"/>
      </dsp:txXfrm>
    </dsp:sp>
    <dsp:sp modelId="{AF8B036B-5BBC-4DFD-92A0-91AD285DFBCE}">
      <dsp:nvSpPr>
        <dsp:cNvPr id="0" name=""/>
        <dsp:cNvSpPr/>
      </dsp:nvSpPr>
      <dsp:spPr>
        <a:xfrm rot="5400000">
          <a:off x="6561386" y="1239088"/>
          <a:ext cx="999246" cy="664565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Font typeface="+mj-lt"/>
            <a:buNone/>
          </a:pPr>
          <a:r>
            <a:rPr lang="en-AU" sz="1300" kern="1200">
              <a:cs typeface="Arial" panose="020B0604020202020204" pitchFamily="34" charset="0"/>
            </a:rPr>
            <a:t>(a) End-user workshops</a:t>
          </a:r>
          <a:endParaRPr lang="en-AU" sz="1300" kern="1200" dirty="0"/>
        </a:p>
        <a:p>
          <a:pPr marL="114300" lvl="1" indent="-114300" algn="l" defTabSz="577850">
            <a:lnSpc>
              <a:spcPct val="90000"/>
            </a:lnSpc>
            <a:spcBef>
              <a:spcPct val="0"/>
            </a:spcBef>
            <a:spcAft>
              <a:spcPct val="15000"/>
            </a:spcAft>
            <a:buFont typeface="+mj-lt"/>
            <a:buNone/>
          </a:pPr>
          <a:r>
            <a:rPr lang="en-AU" sz="1300" kern="1200">
              <a:cs typeface="Arial" panose="020B0604020202020204" pitchFamily="34" charset="0"/>
            </a:rPr>
            <a:t>(b) Developing and communicating impact-based warnings</a:t>
          </a:r>
          <a:endParaRPr lang="en-AU" sz="1300" kern="1200" dirty="0">
            <a:cs typeface="Arial" panose="020B0604020202020204" pitchFamily="34" charset="0"/>
          </a:endParaRPr>
        </a:p>
        <a:p>
          <a:pPr marL="114300" lvl="1" indent="-114300" algn="l" defTabSz="577850">
            <a:lnSpc>
              <a:spcPct val="90000"/>
            </a:lnSpc>
            <a:spcBef>
              <a:spcPct val="0"/>
            </a:spcBef>
            <a:spcAft>
              <a:spcPct val="15000"/>
            </a:spcAft>
            <a:buFont typeface="+mj-lt"/>
            <a:buNone/>
          </a:pPr>
          <a:r>
            <a:rPr lang="en-AU" sz="1300" kern="1200">
              <a:cs typeface="Arial" panose="020B0604020202020204" pitchFamily="34" charset="0"/>
            </a:rPr>
            <a:t>(c) Enhanced NMHS/NDMO collaboration</a:t>
          </a:r>
          <a:endParaRPr lang="en-AU" sz="1300" kern="1200" dirty="0">
            <a:cs typeface="Arial" panose="020B0604020202020204" pitchFamily="34" charset="0"/>
          </a:endParaRPr>
        </a:p>
      </dsp:txBody>
      <dsp:txXfrm rot="-5400000">
        <a:off x="3738182" y="4111072"/>
        <a:ext cx="6596877" cy="901688"/>
      </dsp:txXfrm>
    </dsp:sp>
    <dsp:sp modelId="{06873A6C-D8D9-431A-988F-05FB4169CE3F}">
      <dsp:nvSpPr>
        <dsp:cNvPr id="0" name=""/>
        <dsp:cNvSpPr/>
      </dsp:nvSpPr>
      <dsp:spPr>
        <a:xfrm>
          <a:off x="0" y="3937388"/>
          <a:ext cx="3738181" cy="1249057"/>
        </a:xfrm>
        <a:prstGeom prst="roundRect">
          <a:avLst/>
        </a:prstGeom>
        <a:solidFill>
          <a:schemeClr val="accent1">
            <a:shade val="80000"/>
            <a:hueOff val="-340609"/>
            <a:satOff val="-33610"/>
            <a:lumOff val="26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a:t>Communication and delivery</a:t>
          </a:r>
          <a:endParaRPr lang="en-AU" sz="3300" kern="1200" dirty="0"/>
        </a:p>
      </dsp:txBody>
      <dsp:txXfrm>
        <a:off x="60974" y="3998362"/>
        <a:ext cx="3616233" cy="1127109"/>
      </dsp:txXfrm>
    </dsp:sp>
    <dsp:sp modelId="{FD145630-2418-4D5A-923F-F90455CBD37C}">
      <dsp:nvSpPr>
        <dsp:cNvPr id="0" name=""/>
        <dsp:cNvSpPr/>
      </dsp:nvSpPr>
      <dsp:spPr>
        <a:xfrm rot="5400000">
          <a:off x="6561386" y="2550599"/>
          <a:ext cx="999246" cy="664565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None/>
          </a:pPr>
          <a:r>
            <a:rPr lang="en-US" sz="1300" kern="1200">
              <a:cs typeface="Arial" panose="020B0604020202020204" pitchFamily="34" charset="0"/>
            </a:rPr>
            <a:t>(a) RTC established for BIP-MT training		    (b) Establish a hybrid BIP-M training program</a:t>
          </a:r>
          <a:endParaRPr lang="en-AU" sz="1300" kern="1200" dirty="0"/>
        </a:p>
        <a:p>
          <a:pPr marL="114300" lvl="1" indent="-114300" algn="l" defTabSz="577850">
            <a:lnSpc>
              <a:spcPct val="90000"/>
            </a:lnSpc>
            <a:spcBef>
              <a:spcPct val="0"/>
            </a:spcBef>
            <a:spcAft>
              <a:spcPct val="15000"/>
            </a:spcAft>
            <a:buNone/>
          </a:pPr>
          <a:r>
            <a:rPr lang="en-US" sz="1300" kern="1200">
              <a:cs typeface="Arial" panose="020B0604020202020204" pitchFamily="34" charset="0"/>
            </a:rPr>
            <a:t>(c) Training for hydrologists &amp; hydrographers    (d) Professional development workshops </a:t>
          </a:r>
          <a:endParaRPr lang="en-US" sz="1300" kern="1200" dirty="0">
            <a:cs typeface="Arial" panose="020B0604020202020204" pitchFamily="34" charset="0"/>
          </a:endParaRPr>
        </a:p>
        <a:p>
          <a:pPr marL="114300" lvl="1" indent="-114300" algn="l" defTabSz="577850">
            <a:lnSpc>
              <a:spcPct val="90000"/>
            </a:lnSpc>
            <a:spcBef>
              <a:spcPct val="0"/>
            </a:spcBef>
            <a:spcAft>
              <a:spcPct val="15000"/>
            </a:spcAft>
            <a:buNone/>
          </a:pPr>
          <a:r>
            <a:rPr lang="en-US" sz="1300" kern="1200">
              <a:cs typeface="Arial" panose="020B0604020202020204" pitchFamily="34" charset="0"/>
            </a:rPr>
            <a:t>(e) Twinning program to mentor NMHS staff </a:t>
          </a:r>
          <a:endParaRPr lang="en-US" sz="1300" kern="1200" dirty="0">
            <a:cs typeface="Arial" panose="020B0604020202020204" pitchFamily="34" charset="0"/>
          </a:endParaRPr>
        </a:p>
      </dsp:txBody>
      <dsp:txXfrm rot="-5400000">
        <a:off x="3738182" y="5422583"/>
        <a:ext cx="6596877" cy="901688"/>
      </dsp:txXfrm>
    </dsp:sp>
    <dsp:sp modelId="{353266F7-5423-42FC-8483-C2C8C62229E3}">
      <dsp:nvSpPr>
        <dsp:cNvPr id="0" name=""/>
        <dsp:cNvSpPr/>
      </dsp:nvSpPr>
      <dsp:spPr>
        <a:xfrm>
          <a:off x="0" y="5248898"/>
          <a:ext cx="3738181" cy="1249057"/>
        </a:xfrm>
        <a:prstGeom prst="roundRect">
          <a:avLst/>
        </a:prstGeom>
        <a:solidFill>
          <a:schemeClr val="accent1">
            <a:shade val="80000"/>
            <a:hueOff val="-454146"/>
            <a:satOff val="-44813"/>
            <a:lumOff val="34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dirty="0"/>
            <a:t>Capacity</a:t>
          </a:r>
          <a:endParaRPr lang="en-AU" sz="3300" kern="1200" dirty="0"/>
        </a:p>
      </dsp:txBody>
      <dsp:txXfrm>
        <a:off x="60974" y="5309872"/>
        <a:ext cx="3616233" cy="11271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C59B7-53D9-421A-BD5F-58FE82F92302}">
      <dsp:nvSpPr>
        <dsp:cNvPr id="0" name=""/>
        <dsp:cNvSpPr/>
      </dsp:nvSpPr>
      <dsp:spPr>
        <a:xfrm>
          <a:off x="0" y="2705154"/>
          <a:ext cx="11889828" cy="0"/>
        </a:xfrm>
        <a:prstGeom prst="line">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4F70652-FE4D-469F-B68D-380DD6A97E53}">
      <dsp:nvSpPr>
        <dsp:cNvPr id="0" name=""/>
        <dsp:cNvSpPr/>
      </dsp:nvSpPr>
      <dsp:spPr>
        <a:xfrm>
          <a:off x="70595" y="167719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August 2019</a:t>
          </a:r>
        </a:p>
      </dsp:txBody>
      <dsp:txXfrm>
        <a:off x="70595" y="1677195"/>
        <a:ext cx="950257" cy="649236"/>
      </dsp:txXfrm>
    </dsp:sp>
    <dsp:sp modelId="{410F3BDB-7912-440B-95BF-4219385BFB72}">
      <dsp:nvSpPr>
        <dsp:cNvPr id="0" name=""/>
        <dsp:cNvSpPr/>
      </dsp:nvSpPr>
      <dsp:spPr>
        <a:xfrm>
          <a:off x="70595" y="593832"/>
          <a:ext cx="950257" cy="1083363"/>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PMC-5 recommended the scoping study</a:t>
          </a:r>
        </a:p>
      </dsp:txBody>
      <dsp:txXfrm>
        <a:off x="70595" y="593832"/>
        <a:ext cx="950257" cy="1083363"/>
      </dsp:txXfrm>
    </dsp:sp>
    <dsp:sp modelId="{2691D8E8-1C90-4F46-92E2-88FE5B219A30}">
      <dsp:nvSpPr>
        <dsp:cNvPr id="0" name=""/>
        <dsp:cNvSpPr/>
      </dsp:nvSpPr>
      <dsp:spPr>
        <a:xfrm>
          <a:off x="545724" y="2326432"/>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31FA932-DAD0-4116-8C17-4E1F9CE827A0}">
      <dsp:nvSpPr>
        <dsp:cNvPr id="0" name=""/>
        <dsp:cNvSpPr/>
      </dsp:nvSpPr>
      <dsp:spPr>
        <a:xfrm>
          <a:off x="610514" y="308387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May-Sept 2020</a:t>
          </a:r>
        </a:p>
      </dsp:txBody>
      <dsp:txXfrm>
        <a:off x="610514" y="3083875"/>
        <a:ext cx="950257" cy="649236"/>
      </dsp:txXfrm>
    </dsp:sp>
    <dsp:sp modelId="{44A93762-BE4B-4D8F-959B-9A89C12A989C}">
      <dsp:nvSpPr>
        <dsp:cNvPr id="0" name=""/>
        <dsp:cNvSpPr/>
      </dsp:nvSpPr>
      <dsp:spPr>
        <a:xfrm>
          <a:off x="610514" y="3733112"/>
          <a:ext cx="950257" cy="1677195"/>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SPREP secure fund, discussions with BoM to assist and </a:t>
          </a:r>
          <a:r>
            <a:rPr lang="en-US" sz="1200" kern="1200" dirty="0" err="1"/>
            <a:t>LoA</a:t>
          </a:r>
          <a:r>
            <a:rPr lang="en-US" sz="1200" kern="1200" dirty="0"/>
            <a:t> signed, Secure consultants</a:t>
          </a:r>
        </a:p>
      </dsp:txBody>
      <dsp:txXfrm>
        <a:off x="610514" y="3733112"/>
        <a:ext cx="950257" cy="1677195"/>
      </dsp:txXfrm>
    </dsp:sp>
    <dsp:sp modelId="{78CBB19D-089A-4215-B116-423956D4ED1D}">
      <dsp:nvSpPr>
        <dsp:cNvPr id="0" name=""/>
        <dsp:cNvSpPr/>
      </dsp:nvSpPr>
      <dsp:spPr>
        <a:xfrm>
          <a:off x="1085643" y="2705153"/>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D55AA78-BB5E-4404-953A-C9CB9D98B138}">
      <dsp:nvSpPr>
        <dsp:cNvPr id="0" name=""/>
        <dsp:cNvSpPr/>
      </dsp:nvSpPr>
      <dsp:spPr>
        <a:xfrm rot="2700000">
          <a:off x="503642"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DC5E02F0-EA28-4764-9683-9DD3AB5793AB}">
      <dsp:nvSpPr>
        <dsp:cNvPr id="0" name=""/>
        <dsp:cNvSpPr/>
      </dsp:nvSpPr>
      <dsp:spPr>
        <a:xfrm rot="2700000">
          <a:off x="1043561"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538C5DDA-D9C7-44E8-A587-B3C0C50278AB}">
      <dsp:nvSpPr>
        <dsp:cNvPr id="0" name=""/>
        <dsp:cNvSpPr/>
      </dsp:nvSpPr>
      <dsp:spPr>
        <a:xfrm>
          <a:off x="1150433" y="167719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27 October 2020</a:t>
          </a:r>
        </a:p>
      </dsp:txBody>
      <dsp:txXfrm>
        <a:off x="1150433" y="1677195"/>
        <a:ext cx="950257" cy="649236"/>
      </dsp:txXfrm>
    </dsp:sp>
    <dsp:sp modelId="{E58BEB1C-A026-4BAC-BEF0-D67E96189CB9}">
      <dsp:nvSpPr>
        <dsp:cNvPr id="0" name=""/>
        <dsp:cNvSpPr/>
      </dsp:nvSpPr>
      <dsp:spPr>
        <a:xfrm>
          <a:off x="1150433" y="0"/>
          <a:ext cx="950257" cy="1677195"/>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Meeting with PMC members to discuss the TOR and the introduce the consultants</a:t>
          </a:r>
        </a:p>
      </dsp:txBody>
      <dsp:txXfrm>
        <a:off x="1150433" y="0"/>
        <a:ext cx="950257" cy="1677195"/>
      </dsp:txXfrm>
    </dsp:sp>
    <dsp:sp modelId="{4AC677FD-0DE3-4DAE-B7EE-1AA030DE83AC}">
      <dsp:nvSpPr>
        <dsp:cNvPr id="0" name=""/>
        <dsp:cNvSpPr/>
      </dsp:nvSpPr>
      <dsp:spPr>
        <a:xfrm>
          <a:off x="1625562" y="2326432"/>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63099BA-18F8-49D1-99C2-8E509450A5B0}">
      <dsp:nvSpPr>
        <dsp:cNvPr id="0" name=""/>
        <dsp:cNvSpPr/>
      </dsp:nvSpPr>
      <dsp:spPr>
        <a:xfrm>
          <a:off x="1690352" y="308387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Nov 2020 – Feb 2021</a:t>
          </a:r>
        </a:p>
      </dsp:txBody>
      <dsp:txXfrm>
        <a:off x="1690352" y="3083875"/>
        <a:ext cx="950257" cy="649236"/>
      </dsp:txXfrm>
    </dsp:sp>
    <dsp:sp modelId="{8181159E-2A31-44B0-86D4-C07440972835}">
      <dsp:nvSpPr>
        <dsp:cNvPr id="0" name=""/>
        <dsp:cNvSpPr/>
      </dsp:nvSpPr>
      <dsp:spPr>
        <a:xfrm>
          <a:off x="1690352" y="3733112"/>
          <a:ext cx="950257" cy="899396"/>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Consultations with the NMHSs and partners</a:t>
          </a:r>
        </a:p>
      </dsp:txBody>
      <dsp:txXfrm>
        <a:off x="1690352" y="3733112"/>
        <a:ext cx="950257" cy="899396"/>
      </dsp:txXfrm>
    </dsp:sp>
    <dsp:sp modelId="{E1DEDB1F-5FA2-42F9-B9BD-F000F3382827}">
      <dsp:nvSpPr>
        <dsp:cNvPr id="0" name=""/>
        <dsp:cNvSpPr/>
      </dsp:nvSpPr>
      <dsp:spPr>
        <a:xfrm>
          <a:off x="2165481" y="2705153"/>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955BB8B-6524-415F-87A7-6EF165DA5242}">
      <dsp:nvSpPr>
        <dsp:cNvPr id="0" name=""/>
        <dsp:cNvSpPr/>
      </dsp:nvSpPr>
      <dsp:spPr>
        <a:xfrm rot="2700000">
          <a:off x="1583480"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884D52B4-E7D5-4A02-A7DD-C30F63E2DE5C}">
      <dsp:nvSpPr>
        <dsp:cNvPr id="0" name=""/>
        <dsp:cNvSpPr/>
      </dsp:nvSpPr>
      <dsp:spPr>
        <a:xfrm rot="2700000">
          <a:off x="2123399"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B4EE2B01-568A-4B3C-AEF0-0A459E881088}">
      <dsp:nvSpPr>
        <dsp:cNvPr id="0" name=""/>
        <dsp:cNvSpPr/>
      </dsp:nvSpPr>
      <dsp:spPr>
        <a:xfrm>
          <a:off x="2230271" y="167719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2 March 2021</a:t>
          </a:r>
        </a:p>
      </dsp:txBody>
      <dsp:txXfrm>
        <a:off x="2230271" y="1677195"/>
        <a:ext cx="950257" cy="649236"/>
      </dsp:txXfrm>
    </dsp:sp>
    <dsp:sp modelId="{E97D6D1D-BBBC-4839-941F-4BCE5F168912}">
      <dsp:nvSpPr>
        <dsp:cNvPr id="0" name=""/>
        <dsp:cNvSpPr/>
      </dsp:nvSpPr>
      <dsp:spPr>
        <a:xfrm>
          <a:off x="2230271" y="0"/>
          <a:ext cx="950257" cy="1677195"/>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Briefing for Ofa Fa’anunu and Andrew Johnson as the main PMC Leads to get comments</a:t>
          </a:r>
        </a:p>
      </dsp:txBody>
      <dsp:txXfrm>
        <a:off x="2230271" y="0"/>
        <a:ext cx="950257" cy="1677195"/>
      </dsp:txXfrm>
    </dsp:sp>
    <dsp:sp modelId="{A55EDD97-46BF-4C38-A042-9AB4A3A76145}">
      <dsp:nvSpPr>
        <dsp:cNvPr id="0" name=""/>
        <dsp:cNvSpPr/>
      </dsp:nvSpPr>
      <dsp:spPr>
        <a:xfrm>
          <a:off x="2705400" y="2326432"/>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79C6828-85A6-46DA-99F4-CD20C1CCF98F}">
      <dsp:nvSpPr>
        <dsp:cNvPr id="0" name=""/>
        <dsp:cNvSpPr/>
      </dsp:nvSpPr>
      <dsp:spPr>
        <a:xfrm>
          <a:off x="2770190" y="308387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20 March 2021</a:t>
          </a:r>
        </a:p>
      </dsp:txBody>
      <dsp:txXfrm>
        <a:off x="2770190" y="3083875"/>
        <a:ext cx="950257" cy="649236"/>
      </dsp:txXfrm>
    </dsp:sp>
    <dsp:sp modelId="{1E54341F-B726-4C71-82AD-8B743A8CCC16}">
      <dsp:nvSpPr>
        <dsp:cNvPr id="0" name=""/>
        <dsp:cNvSpPr/>
      </dsp:nvSpPr>
      <dsp:spPr>
        <a:xfrm>
          <a:off x="2770190" y="3733112"/>
          <a:ext cx="950257" cy="1246890"/>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Send to all PMC Members, Partners (WMO, SPC, </a:t>
          </a:r>
          <a:r>
            <a:rPr lang="en-US" sz="1200" kern="1200" dirty="0" err="1"/>
            <a:t>etc</a:t>
          </a:r>
          <a:r>
            <a:rPr lang="en-US" sz="1200" kern="1200" dirty="0"/>
            <a:t>)</a:t>
          </a:r>
        </a:p>
      </dsp:txBody>
      <dsp:txXfrm>
        <a:off x="2770190" y="3733112"/>
        <a:ext cx="950257" cy="1246890"/>
      </dsp:txXfrm>
    </dsp:sp>
    <dsp:sp modelId="{DB8572E7-CB15-4F83-8CB1-3C356461182C}">
      <dsp:nvSpPr>
        <dsp:cNvPr id="0" name=""/>
        <dsp:cNvSpPr/>
      </dsp:nvSpPr>
      <dsp:spPr>
        <a:xfrm>
          <a:off x="3245319" y="2705153"/>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37B2304-F880-4FE6-8F7C-336D85C8B07F}">
      <dsp:nvSpPr>
        <dsp:cNvPr id="0" name=""/>
        <dsp:cNvSpPr/>
      </dsp:nvSpPr>
      <dsp:spPr>
        <a:xfrm rot="2700000">
          <a:off x="2663317"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4FF456FF-AF0F-4A10-8257-581AA0BE4E1B}">
      <dsp:nvSpPr>
        <dsp:cNvPr id="0" name=""/>
        <dsp:cNvSpPr/>
      </dsp:nvSpPr>
      <dsp:spPr>
        <a:xfrm rot="2700000">
          <a:off x="3203236"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43203CD0-C9D8-4671-A674-79BBC0F99755}">
      <dsp:nvSpPr>
        <dsp:cNvPr id="0" name=""/>
        <dsp:cNvSpPr/>
      </dsp:nvSpPr>
      <dsp:spPr>
        <a:xfrm>
          <a:off x="3310109" y="167719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20-16 April 2021</a:t>
          </a:r>
        </a:p>
      </dsp:txBody>
      <dsp:txXfrm>
        <a:off x="3310109" y="1677195"/>
        <a:ext cx="950257" cy="649236"/>
      </dsp:txXfrm>
    </dsp:sp>
    <dsp:sp modelId="{C7268C0B-17FE-4F1D-8ECD-E13CE3493530}">
      <dsp:nvSpPr>
        <dsp:cNvPr id="0" name=""/>
        <dsp:cNvSpPr/>
      </dsp:nvSpPr>
      <dsp:spPr>
        <a:xfrm>
          <a:off x="3310109" y="593832"/>
          <a:ext cx="950257" cy="1083363"/>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Experts to meet 1:1 with NMHSs and Partners</a:t>
          </a:r>
        </a:p>
      </dsp:txBody>
      <dsp:txXfrm>
        <a:off x="3310109" y="593832"/>
        <a:ext cx="950257" cy="1083363"/>
      </dsp:txXfrm>
    </dsp:sp>
    <dsp:sp modelId="{086784E0-C479-42BE-A8EA-C306C7EBF930}">
      <dsp:nvSpPr>
        <dsp:cNvPr id="0" name=""/>
        <dsp:cNvSpPr/>
      </dsp:nvSpPr>
      <dsp:spPr>
        <a:xfrm>
          <a:off x="3785238" y="2326432"/>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9ED0319-2B4A-4C54-AFD6-B13E65E5080E}">
      <dsp:nvSpPr>
        <dsp:cNvPr id="0" name=""/>
        <dsp:cNvSpPr/>
      </dsp:nvSpPr>
      <dsp:spPr>
        <a:xfrm>
          <a:off x="3850028" y="308387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31 March 2021</a:t>
          </a:r>
        </a:p>
      </dsp:txBody>
      <dsp:txXfrm>
        <a:off x="3850028" y="3083875"/>
        <a:ext cx="950257" cy="649236"/>
      </dsp:txXfrm>
    </dsp:sp>
    <dsp:sp modelId="{6D5B1E43-7CDE-4830-A2B8-3CF79C10ACB6}">
      <dsp:nvSpPr>
        <dsp:cNvPr id="0" name=""/>
        <dsp:cNvSpPr/>
      </dsp:nvSpPr>
      <dsp:spPr>
        <a:xfrm>
          <a:off x="3850028" y="3733112"/>
          <a:ext cx="950257" cy="1083363"/>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Briefing with PMC members and Partners</a:t>
          </a:r>
        </a:p>
      </dsp:txBody>
      <dsp:txXfrm>
        <a:off x="3850028" y="3733112"/>
        <a:ext cx="950257" cy="1083363"/>
      </dsp:txXfrm>
    </dsp:sp>
    <dsp:sp modelId="{4352503D-DB91-47AA-86BF-875C6D5EA592}">
      <dsp:nvSpPr>
        <dsp:cNvPr id="0" name=""/>
        <dsp:cNvSpPr/>
      </dsp:nvSpPr>
      <dsp:spPr>
        <a:xfrm>
          <a:off x="4325157" y="2705153"/>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D6426FF-DBCF-48E9-90A6-509A3646A024}">
      <dsp:nvSpPr>
        <dsp:cNvPr id="0" name=""/>
        <dsp:cNvSpPr/>
      </dsp:nvSpPr>
      <dsp:spPr>
        <a:xfrm rot="2700000">
          <a:off x="3743155"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AA2C285D-D788-4092-A344-E68A0B691DC7}">
      <dsp:nvSpPr>
        <dsp:cNvPr id="0" name=""/>
        <dsp:cNvSpPr/>
      </dsp:nvSpPr>
      <dsp:spPr>
        <a:xfrm rot="2700000">
          <a:off x="4283074"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E1B9E005-0349-4AAA-B2A1-F48A7B305383}">
      <dsp:nvSpPr>
        <dsp:cNvPr id="0" name=""/>
        <dsp:cNvSpPr/>
      </dsp:nvSpPr>
      <dsp:spPr>
        <a:xfrm>
          <a:off x="4389947" y="167719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16 April 2021</a:t>
          </a:r>
        </a:p>
      </dsp:txBody>
      <dsp:txXfrm>
        <a:off x="4389947" y="1677195"/>
        <a:ext cx="950257" cy="649236"/>
      </dsp:txXfrm>
    </dsp:sp>
    <dsp:sp modelId="{7BA9FD19-577C-46B3-B7F8-7CC2B6A56E76}">
      <dsp:nvSpPr>
        <dsp:cNvPr id="0" name=""/>
        <dsp:cNvSpPr/>
      </dsp:nvSpPr>
      <dsp:spPr>
        <a:xfrm>
          <a:off x="4389947" y="777799"/>
          <a:ext cx="950257" cy="899396"/>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FINALISE the Investment Plan</a:t>
          </a:r>
        </a:p>
      </dsp:txBody>
      <dsp:txXfrm>
        <a:off x="4389947" y="777799"/>
        <a:ext cx="950257" cy="899396"/>
      </dsp:txXfrm>
    </dsp:sp>
    <dsp:sp modelId="{FDE85489-5B1E-4C8E-95EA-931334D8243C}">
      <dsp:nvSpPr>
        <dsp:cNvPr id="0" name=""/>
        <dsp:cNvSpPr/>
      </dsp:nvSpPr>
      <dsp:spPr>
        <a:xfrm>
          <a:off x="4865076" y="2326432"/>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3984548-9F1F-40FD-B78E-376B365D7291}">
      <dsp:nvSpPr>
        <dsp:cNvPr id="0" name=""/>
        <dsp:cNvSpPr/>
      </dsp:nvSpPr>
      <dsp:spPr>
        <a:xfrm>
          <a:off x="4929866" y="308387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05 May 2021</a:t>
          </a:r>
        </a:p>
      </dsp:txBody>
      <dsp:txXfrm>
        <a:off x="4929866" y="3083875"/>
        <a:ext cx="950257" cy="649236"/>
      </dsp:txXfrm>
    </dsp:sp>
    <dsp:sp modelId="{5B0B33D3-9A8D-4A29-9D2D-3F3E7487C5DE}">
      <dsp:nvSpPr>
        <dsp:cNvPr id="0" name=""/>
        <dsp:cNvSpPr/>
      </dsp:nvSpPr>
      <dsp:spPr>
        <a:xfrm>
          <a:off x="4929866" y="3733112"/>
          <a:ext cx="950257" cy="1677195"/>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1" kern="1200" dirty="0"/>
            <a:t>Out-Of-Session PMC Meeting </a:t>
          </a:r>
          <a:r>
            <a:rPr lang="en-US" sz="1200" kern="1200" dirty="0"/>
            <a:t>to Discuss and endorse the recommendations</a:t>
          </a:r>
        </a:p>
      </dsp:txBody>
      <dsp:txXfrm>
        <a:off x="4929866" y="3733112"/>
        <a:ext cx="950257" cy="1677195"/>
      </dsp:txXfrm>
    </dsp:sp>
    <dsp:sp modelId="{217F42D0-DE4D-47FC-8842-8D4060F9A643}">
      <dsp:nvSpPr>
        <dsp:cNvPr id="0" name=""/>
        <dsp:cNvSpPr/>
      </dsp:nvSpPr>
      <dsp:spPr>
        <a:xfrm>
          <a:off x="5404995" y="2705153"/>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6D6AA12-5ABF-46D2-891D-8F0E6F17905D}">
      <dsp:nvSpPr>
        <dsp:cNvPr id="0" name=""/>
        <dsp:cNvSpPr/>
      </dsp:nvSpPr>
      <dsp:spPr>
        <a:xfrm rot="2700000">
          <a:off x="4822993"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A2B9C72C-0150-493D-9D55-BA876B034215}">
      <dsp:nvSpPr>
        <dsp:cNvPr id="0" name=""/>
        <dsp:cNvSpPr/>
      </dsp:nvSpPr>
      <dsp:spPr>
        <a:xfrm rot="2700000">
          <a:off x="5362912"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4C19E39D-33B9-4D64-A4D7-7386B3904B38}">
      <dsp:nvSpPr>
        <dsp:cNvPr id="0" name=""/>
        <dsp:cNvSpPr/>
      </dsp:nvSpPr>
      <dsp:spPr>
        <a:xfrm>
          <a:off x="5469785" y="167719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14 May 2021</a:t>
          </a:r>
        </a:p>
      </dsp:txBody>
      <dsp:txXfrm>
        <a:off x="5469785" y="1677195"/>
        <a:ext cx="950257" cy="649236"/>
      </dsp:txXfrm>
    </dsp:sp>
    <dsp:sp modelId="{A6B20391-C19A-4029-9F27-10D9937EAA9B}">
      <dsp:nvSpPr>
        <dsp:cNvPr id="0" name=""/>
        <dsp:cNvSpPr/>
      </dsp:nvSpPr>
      <dsp:spPr>
        <a:xfrm>
          <a:off x="5469785" y="941325"/>
          <a:ext cx="950257" cy="735869"/>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Tonga Cabinet Submission</a:t>
          </a:r>
        </a:p>
      </dsp:txBody>
      <dsp:txXfrm>
        <a:off x="5469785" y="941325"/>
        <a:ext cx="950257" cy="735869"/>
      </dsp:txXfrm>
    </dsp:sp>
    <dsp:sp modelId="{0B75CE77-C260-4FD3-9941-9282B31305AD}">
      <dsp:nvSpPr>
        <dsp:cNvPr id="0" name=""/>
        <dsp:cNvSpPr/>
      </dsp:nvSpPr>
      <dsp:spPr>
        <a:xfrm>
          <a:off x="5944914" y="2326432"/>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868756B-96D6-4424-9DB9-1D7D9DC5641D}">
      <dsp:nvSpPr>
        <dsp:cNvPr id="0" name=""/>
        <dsp:cNvSpPr/>
      </dsp:nvSpPr>
      <dsp:spPr>
        <a:xfrm>
          <a:off x="6009704" y="308387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22-23July 2021</a:t>
          </a:r>
        </a:p>
      </dsp:txBody>
      <dsp:txXfrm>
        <a:off x="6009704" y="3083875"/>
        <a:ext cx="950257" cy="649236"/>
      </dsp:txXfrm>
    </dsp:sp>
    <dsp:sp modelId="{97B7679A-A08B-4120-AE21-CFEF757E98A7}">
      <dsp:nvSpPr>
        <dsp:cNvPr id="0" name=""/>
        <dsp:cNvSpPr/>
      </dsp:nvSpPr>
      <dsp:spPr>
        <a:xfrm>
          <a:off x="6009704" y="3733112"/>
          <a:ext cx="950257" cy="1677195"/>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PIFS Forum Officials Committee (FOC) Meeting  Approved the WRP. Paper presented by Tonga</a:t>
          </a:r>
        </a:p>
      </dsp:txBody>
      <dsp:txXfrm>
        <a:off x="6009704" y="3733112"/>
        <a:ext cx="950257" cy="1677195"/>
      </dsp:txXfrm>
    </dsp:sp>
    <dsp:sp modelId="{3EFB47B8-FCA0-4F59-8E59-E96C49FE8536}">
      <dsp:nvSpPr>
        <dsp:cNvPr id="0" name=""/>
        <dsp:cNvSpPr/>
      </dsp:nvSpPr>
      <dsp:spPr>
        <a:xfrm>
          <a:off x="6484832" y="2705153"/>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8A32986-CE8D-4D3B-8488-3C63D3EFE976}">
      <dsp:nvSpPr>
        <dsp:cNvPr id="0" name=""/>
        <dsp:cNvSpPr/>
      </dsp:nvSpPr>
      <dsp:spPr>
        <a:xfrm rot="2700000">
          <a:off x="5902831"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FF7EAD21-22DC-44B0-9AD6-1E4ECA62440C}">
      <dsp:nvSpPr>
        <dsp:cNvPr id="0" name=""/>
        <dsp:cNvSpPr/>
      </dsp:nvSpPr>
      <dsp:spPr>
        <a:xfrm rot="2700000">
          <a:off x="6442750"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6A38445C-E7CE-4879-8BCF-F88E91FE5A8E}">
      <dsp:nvSpPr>
        <dsp:cNvPr id="0" name=""/>
        <dsp:cNvSpPr/>
      </dsp:nvSpPr>
      <dsp:spPr>
        <a:xfrm>
          <a:off x="6549623" y="167719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27 July 2021</a:t>
          </a:r>
        </a:p>
      </dsp:txBody>
      <dsp:txXfrm>
        <a:off x="6549623" y="1677195"/>
        <a:ext cx="950257" cy="649236"/>
      </dsp:txXfrm>
    </dsp:sp>
    <dsp:sp modelId="{9CF2A727-4649-45D1-8AF6-7E97F2DD9D3D}">
      <dsp:nvSpPr>
        <dsp:cNvPr id="0" name=""/>
        <dsp:cNvSpPr/>
      </dsp:nvSpPr>
      <dsp:spPr>
        <a:xfrm>
          <a:off x="6549623" y="0"/>
          <a:ext cx="950257" cy="1677195"/>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Forum Foreign Ministers Meeting (FFMM) endorsed the WRP presented by Tonga</a:t>
          </a:r>
        </a:p>
      </dsp:txBody>
      <dsp:txXfrm>
        <a:off x="6549623" y="0"/>
        <a:ext cx="950257" cy="1677195"/>
      </dsp:txXfrm>
    </dsp:sp>
    <dsp:sp modelId="{780DD97F-30D5-4054-BC0B-BDE13DF8B830}">
      <dsp:nvSpPr>
        <dsp:cNvPr id="0" name=""/>
        <dsp:cNvSpPr/>
      </dsp:nvSpPr>
      <dsp:spPr>
        <a:xfrm>
          <a:off x="7024751" y="2326432"/>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C0D0A2B-95C2-47FC-9954-30A806B9B502}">
      <dsp:nvSpPr>
        <dsp:cNvPr id="0" name=""/>
        <dsp:cNvSpPr/>
      </dsp:nvSpPr>
      <dsp:spPr>
        <a:xfrm>
          <a:off x="7089542" y="308387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7-9 Sep 2021</a:t>
          </a:r>
        </a:p>
      </dsp:txBody>
      <dsp:txXfrm>
        <a:off x="7089542" y="3083875"/>
        <a:ext cx="950257" cy="649236"/>
      </dsp:txXfrm>
    </dsp:sp>
    <dsp:sp modelId="{E7528820-4ED7-4778-A549-170AE2C1A288}">
      <dsp:nvSpPr>
        <dsp:cNvPr id="0" name=""/>
        <dsp:cNvSpPr/>
      </dsp:nvSpPr>
      <dsp:spPr>
        <a:xfrm>
          <a:off x="7089542" y="3733112"/>
          <a:ext cx="950257" cy="1083363"/>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SPREP Council noted and acknowledge the WRP</a:t>
          </a:r>
        </a:p>
      </dsp:txBody>
      <dsp:txXfrm>
        <a:off x="7089542" y="3733112"/>
        <a:ext cx="950257" cy="1083363"/>
      </dsp:txXfrm>
    </dsp:sp>
    <dsp:sp modelId="{90DEEF71-B31B-4C67-B89B-0597FF84E16C}">
      <dsp:nvSpPr>
        <dsp:cNvPr id="0" name=""/>
        <dsp:cNvSpPr/>
      </dsp:nvSpPr>
      <dsp:spPr>
        <a:xfrm>
          <a:off x="7564670" y="2705153"/>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22E4681-50DE-433C-9D7A-C37E81748573}">
      <dsp:nvSpPr>
        <dsp:cNvPr id="0" name=""/>
        <dsp:cNvSpPr/>
      </dsp:nvSpPr>
      <dsp:spPr>
        <a:xfrm rot="2700000">
          <a:off x="6982669"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7CD087AF-18FC-471B-AD9F-D753019F2E96}">
      <dsp:nvSpPr>
        <dsp:cNvPr id="0" name=""/>
        <dsp:cNvSpPr/>
      </dsp:nvSpPr>
      <dsp:spPr>
        <a:xfrm rot="2700000">
          <a:off x="7522588"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C29E0EC7-14BB-41DB-8B4E-06B2649A6905}">
      <dsp:nvSpPr>
        <dsp:cNvPr id="0" name=""/>
        <dsp:cNvSpPr/>
      </dsp:nvSpPr>
      <dsp:spPr>
        <a:xfrm>
          <a:off x="7629461" y="167719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8 Nov 2021</a:t>
          </a:r>
        </a:p>
      </dsp:txBody>
      <dsp:txXfrm>
        <a:off x="7629461" y="1677195"/>
        <a:ext cx="950257" cy="649236"/>
      </dsp:txXfrm>
    </dsp:sp>
    <dsp:sp modelId="{109F5AC8-10FD-495C-B534-893306D6804D}">
      <dsp:nvSpPr>
        <dsp:cNvPr id="0" name=""/>
        <dsp:cNvSpPr/>
      </dsp:nvSpPr>
      <dsp:spPr>
        <a:xfrm>
          <a:off x="7629461" y="593832"/>
          <a:ext cx="950257" cy="1083363"/>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SPREP promoted the WRP at the COP26 side event</a:t>
          </a:r>
        </a:p>
      </dsp:txBody>
      <dsp:txXfrm>
        <a:off x="7629461" y="593832"/>
        <a:ext cx="950257" cy="1083363"/>
      </dsp:txXfrm>
    </dsp:sp>
    <dsp:sp modelId="{9EE07A75-29F1-4079-B2DA-C7F7C75A2B63}">
      <dsp:nvSpPr>
        <dsp:cNvPr id="0" name=""/>
        <dsp:cNvSpPr/>
      </dsp:nvSpPr>
      <dsp:spPr>
        <a:xfrm>
          <a:off x="8104589" y="2326432"/>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F6D0BC3-9006-44BA-AB57-5F2F4CCDB8B2}">
      <dsp:nvSpPr>
        <dsp:cNvPr id="0" name=""/>
        <dsp:cNvSpPr/>
      </dsp:nvSpPr>
      <dsp:spPr>
        <a:xfrm>
          <a:off x="8169380" y="308387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2022</a:t>
          </a:r>
        </a:p>
      </dsp:txBody>
      <dsp:txXfrm>
        <a:off x="8169380" y="3083875"/>
        <a:ext cx="950257" cy="649236"/>
      </dsp:txXfrm>
    </dsp:sp>
    <dsp:sp modelId="{4E8B0C67-847B-46B8-8936-21675A18020A}">
      <dsp:nvSpPr>
        <dsp:cNvPr id="0" name=""/>
        <dsp:cNvSpPr/>
      </dsp:nvSpPr>
      <dsp:spPr>
        <a:xfrm>
          <a:off x="8169380" y="3733112"/>
          <a:ext cx="950257" cy="1677195"/>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0" kern="1200" dirty="0"/>
            <a:t>Fundraising (Feasibility)-</a:t>
          </a:r>
          <a:r>
            <a:rPr lang="en-US" sz="1200" kern="1200" dirty="0"/>
            <a:t>UNOC/COP27/DRR/NMHSs/MFAT/DFAT engagement</a:t>
          </a:r>
        </a:p>
      </dsp:txBody>
      <dsp:txXfrm>
        <a:off x="8169380" y="3733112"/>
        <a:ext cx="950257" cy="1677195"/>
      </dsp:txXfrm>
    </dsp:sp>
    <dsp:sp modelId="{F338074D-A375-44CB-9F48-F0CE4DD1F8DE}">
      <dsp:nvSpPr>
        <dsp:cNvPr id="0" name=""/>
        <dsp:cNvSpPr/>
      </dsp:nvSpPr>
      <dsp:spPr>
        <a:xfrm>
          <a:off x="8644508" y="2705153"/>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9B5EBB1-BE1A-4A6A-915A-F39C78BDDC1D}">
      <dsp:nvSpPr>
        <dsp:cNvPr id="0" name=""/>
        <dsp:cNvSpPr/>
      </dsp:nvSpPr>
      <dsp:spPr>
        <a:xfrm rot="2700000">
          <a:off x="8062507"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385E5855-00FD-426E-AC71-66EFCF93C19B}">
      <dsp:nvSpPr>
        <dsp:cNvPr id="0" name=""/>
        <dsp:cNvSpPr/>
      </dsp:nvSpPr>
      <dsp:spPr>
        <a:xfrm rot="2700000">
          <a:off x="8602426"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CFC41120-F016-4ADC-AE8B-35EE347398EA}">
      <dsp:nvSpPr>
        <dsp:cNvPr id="0" name=""/>
        <dsp:cNvSpPr/>
      </dsp:nvSpPr>
      <dsp:spPr>
        <a:xfrm>
          <a:off x="8709299" y="167719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March 2023</a:t>
          </a:r>
        </a:p>
      </dsp:txBody>
      <dsp:txXfrm>
        <a:off x="8709299" y="1677195"/>
        <a:ext cx="950257" cy="649236"/>
      </dsp:txXfrm>
    </dsp:sp>
    <dsp:sp modelId="{FADFB2EE-021F-4BFE-B5AD-403A8E63EA1A}">
      <dsp:nvSpPr>
        <dsp:cNvPr id="0" name=""/>
        <dsp:cNvSpPr/>
      </dsp:nvSpPr>
      <dsp:spPr>
        <a:xfrm>
          <a:off x="8709299" y="593832"/>
          <a:ext cx="950257" cy="1083363"/>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DFAT-AUD30Mill/MFAT indicated support</a:t>
          </a:r>
        </a:p>
      </dsp:txBody>
      <dsp:txXfrm>
        <a:off x="8709299" y="593832"/>
        <a:ext cx="950257" cy="1083363"/>
      </dsp:txXfrm>
    </dsp:sp>
    <dsp:sp modelId="{44580D7A-6A80-424B-B32B-B1AF3D669E13}">
      <dsp:nvSpPr>
        <dsp:cNvPr id="0" name=""/>
        <dsp:cNvSpPr/>
      </dsp:nvSpPr>
      <dsp:spPr>
        <a:xfrm>
          <a:off x="9184427" y="2326432"/>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BD9FFE7-6B9A-4801-8ACA-E3356545B3C7}">
      <dsp:nvSpPr>
        <dsp:cNvPr id="0" name=""/>
        <dsp:cNvSpPr/>
      </dsp:nvSpPr>
      <dsp:spPr>
        <a:xfrm>
          <a:off x="9249217" y="308387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April-July 2023</a:t>
          </a:r>
        </a:p>
      </dsp:txBody>
      <dsp:txXfrm>
        <a:off x="9249217" y="3083875"/>
        <a:ext cx="950257" cy="649236"/>
      </dsp:txXfrm>
    </dsp:sp>
    <dsp:sp modelId="{D30D8F8F-8169-41B6-8858-1227BCB4288E}">
      <dsp:nvSpPr>
        <dsp:cNvPr id="0" name=""/>
        <dsp:cNvSpPr/>
      </dsp:nvSpPr>
      <dsp:spPr>
        <a:xfrm>
          <a:off x="9249217" y="3733112"/>
          <a:ext cx="950257" cy="654106"/>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Governance Structure</a:t>
          </a:r>
        </a:p>
      </dsp:txBody>
      <dsp:txXfrm>
        <a:off x="9249217" y="3733112"/>
        <a:ext cx="950257" cy="654106"/>
      </dsp:txXfrm>
    </dsp:sp>
    <dsp:sp modelId="{70EE094A-A1B5-4DF6-9260-D6D1F1008F35}">
      <dsp:nvSpPr>
        <dsp:cNvPr id="0" name=""/>
        <dsp:cNvSpPr/>
      </dsp:nvSpPr>
      <dsp:spPr>
        <a:xfrm>
          <a:off x="9724346" y="2705153"/>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594923F-AED8-4748-B99E-349C4A73C315}">
      <dsp:nvSpPr>
        <dsp:cNvPr id="0" name=""/>
        <dsp:cNvSpPr/>
      </dsp:nvSpPr>
      <dsp:spPr>
        <a:xfrm rot="2700000">
          <a:off x="9142345"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580860B9-2591-4DF5-B6F5-DD6FE0856507}">
      <dsp:nvSpPr>
        <dsp:cNvPr id="0" name=""/>
        <dsp:cNvSpPr/>
      </dsp:nvSpPr>
      <dsp:spPr>
        <a:xfrm rot="2700000">
          <a:off x="9682264"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6438EE2A-D4A9-4D94-8159-293BBCE08E7C}">
      <dsp:nvSpPr>
        <dsp:cNvPr id="0" name=""/>
        <dsp:cNvSpPr/>
      </dsp:nvSpPr>
      <dsp:spPr>
        <a:xfrm>
          <a:off x="9789136" y="167719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August 2023</a:t>
          </a:r>
        </a:p>
      </dsp:txBody>
      <dsp:txXfrm>
        <a:off x="9789136" y="1677195"/>
        <a:ext cx="950257" cy="649236"/>
      </dsp:txXfrm>
    </dsp:sp>
    <dsp:sp modelId="{F4D808C2-A613-4B1A-87FD-B266F9F611BB}">
      <dsp:nvSpPr>
        <dsp:cNvPr id="0" name=""/>
        <dsp:cNvSpPr/>
      </dsp:nvSpPr>
      <dsp:spPr>
        <a:xfrm>
          <a:off x="9789136" y="1023089"/>
          <a:ext cx="950257" cy="654106"/>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Presentation to PMC-6</a:t>
          </a:r>
        </a:p>
      </dsp:txBody>
      <dsp:txXfrm>
        <a:off x="9789136" y="1023089"/>
        <a:ext cx="950257" cy="654106"/>
      </dsp:txXfrm>
    </dsp:sp>
    <dsp:sp modelId="{0F5EBE2A-EDB2-4F2E-965A-25C8A54EBFED}">
      <dsp:nvSpPr>
        <dsp:cNvPr id="0" name=""/>
        <dsp:cNvSpPr/>
      </dsp:nvSpPr>
      <dsp:spPr>
        <a:xfrm>
          <a:off x="10264265" y="2326432"/>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E43F79E-171D-41EC-BBFA-8BCCD3E3DE1A}">
      <dsp:nvSpPr>
        <dsp:cNvPr id="0" name=""/>
        <dsp:cNvSpPr/>
      </dsp:nvSpPr>
      <dsp:spPr>
        <a:xfrm>
          <a:off x="10329055" y="308387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August-Nov 2023</a:t>
          </a:r>
        </a:p>
      </dsp:txBody>
      <dsp:txXfrm>
        <a:off x="10329055" y="3083875"/>
        <a:ext cx="950257" cy="649236"/>
      </dsp:txXfrm>
    </dsp:sp>
    <dsp:sp modelId="{41C01493-174E-4383-A9BC-BF02A39E03DF}">
      <dsp:nvSpPr>
        <dsp:cNvPr id="0" name=""/>
        <dsp:cNvSpPr/>
      </dsp:nvSpPr>
      <dsp:spPr>
        <a:xfrm>
          <a:off x="10329055" y="3733112"/>
          <a:ext cx="950257" cy="735869"/>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Review and implementation plan</a:t>
          </a:r>
        </a:p>
      </dsp:txBody>
      <dsp:txXfrm>
        <a:off x="10329055" y="3733112"/>
        <a:ext cx="950257" cy="735869"/>
      </dsp:txXfrm>
    </dsp:sp>
    <dsp:sp modelId="{5B06A125-D8DD-4A77-8D1D-2698DD9F390B}">
      <dsp:nvSpPr>
        <dsp:cNvPr id="0" name=""/>
        <dsp:cNvSpPr/>
      </dsp:nvSpPr>
      <dsp:spPr>
        <a:xfrm>
          <a:off x="10804184" y="2705153"/>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72937A8-BFE5-4D8A-8647-52A87F15AF3A}">
      <dsp:nvSpPr>
        <dsp:cNvPr id="0" name=""/>
        <dsp:cNvSpPr/>
      </dsp:nvSpPr>
      <dsp:spPr>
        <a:xfrm rot="2700000">
          <a:off x="10222183"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DE6E6B9C-ABC8-4152-9DD2-2CE89BC60536}">
      <dsp:nvSpPr>
        <dsp:cNvPr id="0" name=""/>
        <dsp:cNvSpPr/>
      </dsp:nvSpPr>
      <dsp:spPr>
        <a:xfrm rot="2700000">
          <a:off x="10762102"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 modelId="{80CE2050-3B3F-4964-969D-E65C0081BFAA}">
      <dsp:nvSpPr>
        <dsp:cNvPr id="0" name=""/>
        <dsp:cNvSpPr/>
      </dsp:nvSpPr>
      <dsp:spPr>
        <a:xfrm>
          <a:off x="10868974" y="1677195"/>
          <a:ext cx="950257" cy="64923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Nov 2023</a:t>
          </a:r>
        </a:p>
      </dsp:txBody>
      <dsp:txXfrm>
        <a:off x="10868974" y="1677195"/>
        <a:ext cx="950257" cy="649236"/>
      </dsp:txXfrm>
    </dsp:sp>
    <dsp:sp modelId="{6A602A4F-39FC-49B0-86FC-5D7129A02AC9}">
      <dsp:nvSpPr>
        <dsp:cNvPr id="0" name=""/>
        <dsp:cNvSpPr/>
      </dsp:nvSpPr>
      <dsp:spPr>
        <a:xfrm>
          <a:off x="10868974" y="941325"/>
          <a:ext cx="950257" cy="735869"/>
        </a:xfrm>
        <a:prstGeom prst="rect">
          <a:avLst/>
        </a:prstGeom>
        <a:solidFill>
          <a:schemeClr val="lt1">
            <a:alpha val="90000"/>
            <a:tint val="40000"/>
            <a:hueOff val="0"/>
            <a:satOff val="0"/>
            <a:lumOff val="0"/>
            <a:alphaOff val="0"/>
          </a:schemeClr>
        </a:solidFill>
        <a:ln w="6350" cap="flat" cmpd="sng" algn="ctr">
          <a:solidFill>
            <a:schemeClr val="accent1">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PIFS Leaders Meeting</a:t>
          </a:r>
        </a:p>
      </dsp:txBody>
      <dsp:txXfrm>
        <a:off x="10868974" y="941325"/>
        <a:ext cx="950257" cy="735869"/>
      </dsp:txXfrm>
    </dsp:sp>
    <dsp:sp modelId="{C7C3BECA-3095-45F3-95F3-C115074F4008}">
      <dsp:nvSpPr>
        <dsp:cNvPr id="0" name=""/>
        <dsp:cNvSpPr/>
      </dsp:nvSpPr>
      <dsp:spPr>
        <a:xfrm>
          <a:off x="11344103" y="2326432"/>
          <a:ext cx="0" cy="378721"/>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9D0A0B6-F995-4311-8AC8-D8028A2F9BCE}">
      <dsp:nvSpPr>
        <dsp:cNvPr id="0" name=""/>
        <dsp:cNvSpPr/>
      </dsp:nvSpPr>
      <dsp:spPr>
        <a:xfrm rot="2700000">
          <a:off x="11302021" y="2663071"/>
          <a:ext cx="84164" cy="84164"/>
        </a:xfrm>
        <a:prstGeom prst="rect">
          <a:avLst/>
        </a:prstGeom>
        <a:gradFill rotWithShape="0">
          <a:gsLst>
            <a:gs pos="0">
              <a:schemeClr val="lt1">
                <a:satMod val="103000"/>
                <a:lumMod val="102000"/>
                <a:tint val="94000"/>
              </a:schemeClr>
            </a:gs>
            <a:gs pos="50000">
              <a:schemeClr val="lt1">
                <a:satMod val="110000"/>
                <a:lumMod val="100000"/>
                <a:shade val="100000"/>
              </a:schemeClr>
            </a:gs>
            <a:gs pos="100000">
              <a:schemeClr val="lt1">
                <a:lumMod val="99000"/>
                <a:satMod val="120000"/>
                <a:shade val="78000"/>
              </a:schemeClr>
            </a:gs>
          </a:gsLst>
          <a:lin ang="5400000" scaled="0"/>
        </a:gradFill>
        <a:ln w="6350">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8FE53-AFBA-47AB-94C7-9C394DE78F52}" type="datetimeFigureOut">
              <a:rPr lang="en-AU" smtClean="0"/>
              <a:t>13/09/2023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A4E8C-565D-4A65-A51F-2823A9907CDB}" type="slidenum">
              <a:rPr lang="en-AU" smtClean="0"/>
              <a:t>‹#›</a:t>
            </a:fld>
            <a:endParaRPr lang="en-AU"/>
          </a:p>
        </p:txBody>
      </p:sp>
    </p:spTree>
    <p:extLst>
      <p:ext uri="{BB962C8B-B14F-4D97-AF65-F5344CB8AC3E}">
        <p14:creationId xmlns:p14="http://schemas.microsoft.com/office/powerpoint/2010/main" val="3058122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243F8-F4B9-C5D9-6ACD-5BDC137409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449D4B7-C81B-64DF-75F5-93E2A5C29A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B246B41E-3ED1-05A5-71C7-DB507E20DDE7}"/>
              </a:ext>
            </a:extLst>
          </p:cNvPr>
          <p:cNvSpPr>
            <a:spLocks noGrp="1"/>
          </p:cNvSpPr>
          <p:nvPr>
            <p:ph type="dt" sz="half" idx="10"/>
          </p:nvPr>
        </p:nvSpPr>
        <p:spPr/>
        <p:txBody>
          <a:bodyPr/>
          <a:lstStyle/>
          <a:p>
            <a:fld id="{57C52482-80FE-4C66-BD5E-9DB187189179}" type="datetimeFigureOut">
              <a:rPr lang="en-AU" smtClean="0"/>
              <a:t>13/09/2023</a:t>
            </a:fld>
            <a:endParaRPr lang="en-AU"/>
          </a:p>
        </p:txBody>
      </p:sp>
      <p:sp>
        <p:nvSpPr>
          <p:cNvPr id="5" name="Footer Placeholder 4">
            <a:extLst>
              <a:ext uri="{FF2B5EF4-FFF2-40B4-BE49-F238E27FC236}">
                <a16:creationId xmlns:a16="http://schemas.microsoft.com/office/drawing/2014/main" id="{4117C413-1FD1-80A6-EE42-0A5A353AE45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74F464F-154F-16EB-A1B6-9AF48A400C8F}"/>
              </a:ext>
            </a:extLst>
          </p:cNvPr>
          <p:cNvSpPr>
            <a:spLocks noGrp="1"/>
          </p:cNvSpPr>
          <p:nvPr>
            <p:ph type="sldNum" sz="quarter" idx="12"/>
          </p:nvPr>
        </p:nvSpPr>
        <p:spPr/>
        <p:txBody>
          <a:bodyPr/>
          <a:lstStyle/>
          <a:p>
            <a:fld id="{0EF3E6D2-E6F3-4A04-A545-77B990EABBD5}" type="slidenum">
              <a:rPr lang="en-AU" smtClean="0"/>
              <a:t>‹#›</a:t>
            </a:fld>
            <a:endParaRPr lang="en-AU"/>
          </a:p>
        </p:txBody>
      </p:sp>
    </p:spTree>
    <p:extLst>
      <p:ext uri="{BB962C8B-B14F-4D97-AF65-F5344CB8AC3E}">
        <p14:creationId xmlns:p14="http://schemas.microsoft.com/office/powerpoint/2010/main" val="3336411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0D0A-35A0-0EFE-D85A-8D3AEFAD808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2B840B7-503C-FEE6-5864-3AEA1EF608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9EA5AA4-5C3E-3B6C-E4D8-1D08A6705F77}"/>
              </a:ext>
            </a:extLst>
          </p:cNvPr>
          <p:cNvSpPr>
            <a:spLocks noGrp="1"/>
          </p:cNvSpPr>
          <p:nvPr>
            <p:ph type="dt" sz="half" idx="10"/>
          </p:nvPr>
        </p:nvSpPr>
        <p:spPr/>
        <p:txBody>
          <a:bodyPr/>
          <a:lstStyle/>
          <a:p>
            <a:fld id="{57C52482-80FE-4C66-BD5E-9DB187189179}" type="datetimeFigureOut">
              <a:rPr lang="en-AU" smtClean="0"/>
              <a:t>13/09/2023</a:t>
            </a:fld>
            <a:endParaRPr lang="en-AU"/>
          </a:p>
        </p:txBody>
      </p:sp>
      <p:sp>
        <p:nvSpPr>
          <p:cNvPr id="5" name="Footer Placeholder 4">
            <a:extLst>
              <a:ext uri="{FF2B5EF4-FFF2-40B4-BE49-F238E27FC236}">
                <a16:creationId xmlns:a16="http://schemas.microsoft.com/office/drawing/2014/main" id="{D3FDBF9C-4399-9E84-B364-7A44BCBAE82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9EED16-1609-E98F-F844-12B63075BC83}"/>
              </a:ext>
            </a:extLst>
          </p:cNvPr>
          <p:cNvSpPr>
            <a:spLocks noGrp="1"/>
          </p:cNvSpPr>
          <p:nvPr>
            <p:ph type="sldNum" sz="quarter" idx="12"/>
          </p:nvPr>
        </p:nvSpPr>
        <p:spPr/>
        <p:txBody>
          <a:bodyPr/>
          <a:lstStyle/>
          <a:p>
            <a:fld id="{0EF3E6D2-E6F3-4A04-A545-77B990EABBD5}" type="slidenum">
              <a:rPr lang="en-AU" smtClean="0"/>
              <a:t>‹#›</a:t>
            </a:fld>
            <a:endParaRPr lang="en-AU"/>
          </a:p>
        </p:txBody>
      </p:sp>
    </p:spTree>
    <p:extLst>
      <p:ext uri="{BB962C8B-B14F-4D97-AF65-F5344CB8AC3E}">
        <p14:creationId xmlns:p14="http://schemas.microsoft.com/office/powerpoint/2010/main" val="1466585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9695C-C7C5-2BA1-6C61-161AC9A25D7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27135C9-8F1B-EB94-2551-17E49DF680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77BC95B-8798-066F-571D-5CFA31D5C2F6}"/>
              </a:ext>
            </a:extLst>
          </p:cNvPr>
          <p:cNvSpPr>
            <a:spLocks noGrp="1"/>
          </p:cNvSpPr>
          <p:nvPr>
            <p:ph type="dt" sz="half" idx="10"/>
          </p:nvPr>
        </p:nvSpPr>
        <p:spPr/>
        <p:txBody>
          <a:bodyPr/>
          <a:lstStyle/>
          <a:p>
            <a:fld id="{57C52482-80FE-4C66-BD5E-9DB187189179}" type="datetimeFigureOut">
              <a:rPr lang="en-AU" smtClean="0"/>
              <a:t>13/09/2023</a:t>
            </a:fld>
            <a:endParaRPr lang="en-AU"/>
          </a:p>
        </p:txBody>
      </p:sp>
      <p:sp>
        <p:nvSpPr>
          <p:cNvPr id="5" name="Footer Placeholder 4">
            <a:extLst>
              <a:ext uri="{FF2B5EF4-FFF2-40B4-BE49-F238E27FC236}">
                <a16:creationId xmlns:a16="http://schemas.microsoft.com/office/drawing/2014/main" id="{C1B1431B-BEC2-F1D0-8EA5-52B1ED6D06C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14AE447-46C4-4D99-0C1F-C7DB42C219F2}"/>
              </a:ext>
            </a:extLst>
          </p:cNvPr>
          <p:cNvSpPr>
            <a:spLocks noGrp="1"/>
          </p:cNvSpPr>
          <p:nvPr>
            <p:ph type="sldNum" sz="quarter" idx="12"/>
          </p:nvPr>
        </p:nvSpPr>
        <p:spPr/>
        <p:txBody>
          <a:bodyPr/>
          <a:lstStyle/>
          <a:p>
            <a:fld id="{0EF3E6D2-E6F3-4A04-A545-77B990EABBD5}" type="slidenum">
              <a:rPr lang="en-AU" smtClean="0"/>
              <a:t>‹#›</a:t>
            </a:fld>
            <a:endParaRPr lang="en-AU"/>
          </a:p>
        </p:txBody>
      </p:sp>
    </p:spTree>
    <p:extLst>
      <p:ext uri="{BB962C8B-B14F-4D97-AF65-F5344CB8AC3E}">
        <p14:creationId xmlns:p14="http://schemas.microsoft.com/office/powerpoint/2010/main" val="2665594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A6AC13-AB2E-2443-A5C1-26AB0A26D934}"/>
              </a:ext>
            </a:extLst>
          </p:cNvPr>
          <p:cNvPicPr>
            <a:picLocks noChangeAspect="1"/>
          </p:cNvPicPr>
          <p:nvPr userDrawn="1"/>
        </p:nvPicPr>
        <p:blipFill rotWithShape="1">
          <a:blip r:embed="rId2"/>
          <a:srcRect l="16860" r="18857" b="9074"/>
          <a:stretch/>
        </p:blipFill>
        <p:spPr>
          <a:xfrm>
            <a:off x="3470524" y="155918"/>
            <a:ext cx="8538304" cy="6536983"/>
          </a:xfrm>
          <a:prstGeom prst="rect">
            <a:avLst/>
          </a:prstGeom>
        </p:spPr>
      </p:pic>
      <p:sp>
        <p:nvSpPr>
          <p:cNvPr id="10" name="Rectangle 9">
            <a:extLst>
              <a:ext uri="{FF2B5EF4-FFF2-40B4-BE49-F238E27FC236}">
                <a16:creationId xmlns:a16="http://schemas.microsoft.com/office/drawing/2014/main" id="{347B30C6-DC97-954D-92EA-754D6AC6BA96}"/>
              </a:ext>
            </a:extLst>
          </p:cNvPr>
          <p:cNvSpPr/>
          <p:nvPr userDrawn="1"/>
        </p:nvSpPr>
        <p:spPr>
          <a:xfrm>
            <a:off x="196313" y="155918"/>
            <a:ext cx="3077899" cy="6536983"/>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84718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74708D-9BFE-42C9-A486-E063438919FC}" type="datetimeFigureOut">
              <a:rPr lang="en-AU" smtClean="0"/>
              <a:t>13/09/2023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2FD5FB-EB34-481E-8D8D-64AF3BEB5A1F}" type="slidenum">
              <a:rPr lang="en-AU" smtClean="0"/>
              <a:t>‹#›</a:t>
            </a:fld>
            <a:endParaRPr lang="en-AU"/>
          </a:p>
        </p:txBody>
      </p:sp>
    </p:spTree>
    <p:extLst>
      <p:ext uri="{BB962C8B-B14F-4D97-AF65-F5344CB8AC3E}">
        <p14:creationId xmlns:p14="http://schemas.microsoft.com/office/powerpoint/2010/main" val="897839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74708D-9BFE-42C9-A486-E063438919FC}" type="datetimeFigureOut">
              <a:rPr lang="en-AU" smtClean="0"/>
              <a:t>13/09/2023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2FD5FB-EB34-481E-8D8D-64AF3BEB5A1F}" type="slidenum">
              <a:rPr lang="en-AU" smtClean="0"/>
              <a:t>‹#›</a:t>
            </a:fld>
            <a:endParaRPr lang="en-AU"/>
          </a:p>
        </p:txBody>
      </p:sp>
    </p:spTree>
    <p:extLst>
      <p:ext uri="{BB962C8B-B14F-4D97-AF65-F5344CB8AC3E}">
        <p14:creationId xmlns:p14="http://schemas.microsoft.com/office/powerpoint/2010/main" val="3345455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74708D-9BFE-42C9-A486-E063438919FC}" type="datetimeFigureOut">
              <a:rPr lang="en-AU" smtClean="0"/>
              <a:t>13/09/2023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2FD5FB-EB34-481E-8D8D-64AF3BEB5A1F}" type="slidenum">
              <a:rPr lang="en-AU" smtClean="0"/>
              <a:t>‹#›</a:t>
            </a:fld>
            <a:endParaRPr lang="en-AU"/>
          </a:p>
        </p:txBody>
      </p:sp>
    </p:spTree>
    <p:extLst>
      <p:ext uri="{BB962C8B-B14F-4D97-AF65-F5344CB8AC3E}">
        <p14:creationId xmlns:p14="http://schemas.microsoft.com/office/powerpoint/2010/main" val="58476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74708D-9BFE-42C9-A486-E063438919FC}" type="datetimeFigureOut">
              <a:rPr lang="en-AU" smtClean="0"/>
              <a:t>13/09/2023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F2FD5FB-EB34-481E-8D8D-64AF3BEB5A1F}" type="slidenum">
              <a:rPr lang="en-AU" smtClean="0"/>
              <a:t>‹#›</a:t>
            </a:fld>
            <a:endParaRPr lang="en-AU"/>
          </a:p>
        </p:txBody>
      </p:sp>
    </p:spTree>
    <p:extLst>
      <p:ext uri="{BB962C8B-B14F-4D97-AF65-F5344CB8AC3E}">
        <p14:creationId xmlns:p14="http://schemas.microsoft.com/office/powerpoint/2010/main" val="3752981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74708D-9BFE-42C9-A486-E063438919FC}" type="datetimeFigureOut">
              <a:rPr lang="en-AU" smtClean="0"/>
              <a:t>13/09/2023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F2FD5FB-EB34-481E-8D8D-64AF3BEB5A1F}" type="slidenum">
              <a:rPr lang="en-AU" smtClean="0"/>
              <a:t>‹#›</a:t>
            </a:fld>
            <a:endParaRPr lang="en-AU"/>
          </a:p>
        </p:txBody>
      </p:sp>
    </p:spTree>
    <p:extLst>
      <p:ext uri="{BB962C8B-B14F-4D97-AF65-F5344CB8AC3E}">
        <p14:creationId xmlns:p14="http://schemas.microsoft.com/office/powerpoint/2010/main" val="455632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74708D-9BFE-42C9-A486-E063438919FC}" type="datetimeFigureOut">
              <a:rPr lang="en-AU" smtClean="0"/>
              <a:t>13/09/2023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F2FD5FB-EB34-481E-8D8D-64AF3BEB5A1F}" type="slidenum">
              <a:rPr lang="en-AU" smtClean="0"/>
              <a:t>‹#›</a:t>
            </a:fld>
            <a:endParaRPr lang="en-AU"/>
          </a:p>
        </p:txBody>
      </p:sp>
    </p:spTree>
    <p:extLst>
      <p:ext uri="{BB962C8B-B14F-4D97-AF65-F5344CB8AC3E}">
        <p14:creationId xmlns:p14="http://schemas.microsoft.com/office/powerpoint/2010/main" val="4234564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74708D-9BFE-42C9-A486-E063438919FC}" type="datetimeFigureOut">
              <a:rPr lang="en-AU" smtClean="0"/>
              <a:t>13/09/2023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F2FD5FB-EB34-481E-8D8D-64AF3BEB5A1F}" type="slidenum">
              <a:rPr lang="en-AU" smtClean="0"/>
              <a:t>‹#›</a:t>
            </a:fld>
            <a:endParaRPr lang="en-AU"/>
          </a:p>
        </p:txBody>
      </p:sp>
    </p:spTree>
    <p:extLst>
      <p:ext uri="{BB962C8B-B14F-4D97-AF65-F5344CB8AC3E}">
        <p14:creationId xmlns:p14="http://schemas.microsoft.com/office/powerpoint/2010/main" val="3193816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DAF7-C336-8A92-CDE0-FD30A1CA9C2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B6F829A-161C-4D73-C048-FBE1F71353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89E6504-7DA3-CC54-B752-4A9298C1605F}"/>
              </a:ext>
            </a:extLst>
          </p:cNvPr>
          <p:cNvSpPr>
            <a:spLocks noGrp="1"/>
          </p:cNvSpPr>
          <p:nvPr>
            <p:ph type="dt" sz="half" idx="10"/>
          </p:nvPr>
        </p:nvSpPr>
        <p:spPr/>
        <p:txBody>
          <a:bodyPr/>
          <a:lstStyle/>
          <a:p>
            <a:fld id="{57C52482-80FE-4C66-BD5E-9DB187189179}" type="datetimeFigureOut">
              <a:rPr lang="en-AU" smtClean="0"/>
              <a:t>13/09/2023</a:t>
            </a:fld>
            <a:endParaRPr lang="en-AU"/>
          </a:p>
        </p:txBody>
      </p:sp>
      <p:sp>
        <p:nvSpPr>
          <p:cNvPr id="5" name="Footer Placeholder 4">
            <a:extLst>
              <a:ext uri="{FF2B5EF4-FFF2-40B4-BE49-F238E27FC236}">
                <a16:creationId xmlns:a16="http://schemas.microsoft.com/office/drawing/2014/main" id="{F7146917-D713-FE1C-B565-26CE300E9BC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461F77F-3FDD-796F-B5ED-87C904FE0366}"/>
              </a:ext>
            </a:extLst>
          </p:cNvPr>
          <p:cNvSpPr>
            <a:spLocks noGrp="1"/>
          </p:cNvSpPr>
          <p:nvPr>
            <p:ph type="sldNum" sz="quarter" idx="12"/>
          </p:nvPr>
        </p:nvSpPr>
        <p:spPr/>
        <p:txBody>
          <a:bodyPr/>
          <a:lstStyle/>
          <a:p>
            <a:fld id="{0EF3E6D2-E6F3-4A04-A545-77B990EABBD5}" type="slidenum">
              <a:rPr lang="en-AU" smtClean="0"/>
              <a:t>‹#›</a:t>
            </a:fld>
            <a:endParaRPr lang="en-AU"/>
          </a:p>
        </p:txBody>
      </p:sp>
    </p:spTree>
    <p:extLst>
      <p:ext uri="{BB962C8B-B14F-4D97-AF65-F5344CB8AC3E}">
        <p14:creationId xmlns:p14="http://schemas.microsoft.com/office/powerpoint/2010/main" val="4066289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74708D-9BFE-42C9-A486-E063438919FC}" type="datetimeFigureOut">
              <a:rPr lang="en-AU" smtClean="0"/>
              <a:t>13/09/2023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F2FD5FB-EB34-481E-8D8D-64AF3BEB5A1F}" type="slidenum">
              <a:rPr lang="en-AU" smtClean="0"/>
              <a:t>‹#›</a:t>
            </a:fld>
            <a:endParaRPr lang="en-AU"/>
          </a:p>
        </p:txBody>
      </p:sp>
    </p:spTree>
    <p:extLst>
      <p:ext uri="{BB962C8B-B14F-4D97-AF65-F5344CB8AC3E}">
        <p14:creationId xmlns:p14="http://schemas.microsoft.com/office/powerpoint/2010/main" val="1205378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74708D-9BFE-42C9-A486-E063438919FC}" type="datetimeFigureOut">
              <a:rPr lang="en-AU" smtClean="0"/>
              <a:t>13/09/2023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F2FD5FB-EB34-481E-8D8D-64AF3BEB5A1F}" type="slidenum">
              <a:rPr lang="en-AU" smtClean="0"/>
              <a:t>‹#›</a:t>
            </a:fld>
            <a:endParaRPr lang="en-AU"/>
          </a:p>
        </p:txBody>
      </p:sp>
    </p:spTree>
    <p:extLst>
      <p:ext uri="{BB962C8B-B14F-4D97-AF65-F5344CB8AC3E}">
        <p14:creationId xmlns:p14="http://schemas.microsoft.com/office/powerpoint/2010/main" val="947841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74708D-9BFE-42C9-A486-E063438919FC}" type="datetimeFigureOut">
              <a:rPr lang="en-AU" smtClean="0"/>
              <a:t>13/09/2023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2FD5FB-EB34-481E-8D8D-64AF3BEB5A1F}" type="slidenum">
              <a:rPr lang="en-AU" smtClean="0"/>
              <a:t>‹#›</a:t>
            </a:fld>
            <a:endParaRPr lang="en-AU"/>
          </a:p>
        </p:txBody>
      </p:sp>
    </p:spTree>
    <p:extLst>
      <p:ext uri="{BB962C8B-B14F-4D97-AF65-F5344CB8AC3E}">
        <p14:creationId xmlns:p14="http://schemas.microsoft.com/office/powerpoint/2010/main" val="1249769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74708D-9BFE-42C9-A486-E063438919FC}" type="datetimeFigureOut">
              <a:rPr lang="en-AU" smtClean="0"/>
              <a:t>13/09/2023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F2FD5FB-EB34-481E-8D8D-64AF3BEB5A1F}" type="slidenum">
              <a:rPr lang="en-AU" smtClean="0"/>
              <a:t>‹#›</a:t>
            </a:fld>
            <a:endParaRPr lang="en-AU"/>
          </a:p>
        </p:txBody>
      </p:sp>
    </p:spTree>
    <p:extLst>
      <p:ext uri="{BB962C8B-B14F-4D97-AF65-F5344CB8AC3E}">
        <p14:creationId xmlns:p14="http://schemas.microsoft.com/office/powerpoint/2010/main" val="3111087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A6AC13-AB2E-2443-A5C1-26AB0A26D934}"/>
              </a:ext>
            </a:extLst>
          </p:cNvPr>
          <p:cNvPicPr>
            <a:picLocks noChangeAspect="1"/>
          </p:cNvPicPr>
          <p:nvPr userDrawn="1"/>
        </p:nvPicPr>
        <p:blipFill rotWithShape="1">
          <a:blip r:embed="rId2"/>
          <a:srcRect l="16860" r="18857" b="9074"/>
          <a:stretch/>
        </p:blipFill>
        <p:spPr>
          <a:xfrm>
            <a:off x="3470524" y="155918"/>
            <a:ext cx="8538304" cy="6536983"/>
          </a:xfrm>
          <a:prstGeom prst="rect">
            <a:avLst/>
          </a:prstGeom>
        </p:spPr>
      </p:pic>
      <p:sp>
        <p:nvSpPr>
          <p:cNvPr id="10" name="Rectangle 9">
            <a:extLst>
              <a:ext uri="{FF2B5EF4-FFF2-40B4-BE49-F238E27FC236}">
                <a16:creationId xmlns:a16="http://schemas.microsoft.com/office/drawing/2014/main" id="{347B30C6-DC97-954D-92EA-754D6AC6BA96}"/>
              </a:ext>
            </a:extLst>
          </p:cNvPr>
          <p:cNvSpPr/>
          <p:nvPr userDrawn="1"/>
        </p:nvSpPr>
        <p:spPr>
          <a:xfrm>
            <a:off x="196313" y="155918"/>
            <a:ext cx="3077899" cy="6536983"/>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80910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91D22-3A4B-0BC4-E121-732B176822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5313726-1544-F36A-18ED-A1A13C4683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A0BC29-5C99-3E1F-CE03-75DAC1B889AE}"/>
              </a:ext>
            </a:extLst>
          </p:cNvPr>
          <p:cNvSpPr>
            <a:spLocks noGrp="1"/>
          </p:cNvSpPr>
          <p:nvPr>
            <p:ph type="dt" sz="half" idx="10"/>
          </p:nvPr>
        </p:nvSpPr>
        <p:spPr/>
        <p:txBody>
          <a:bodyPr/>
          <a:lstStyle/>
          <a:p>
            <a:fld id="{57C52482-80FE-4C66-BD5E-9DB187189179}" type="datetimeFigureOut">
              <a:rPr lang="en-AU" smtClean="0"/>
              <a:t>13/09/2023</a:t>
            </a:fld>
            <a:endParaRPr lang="en-AU"/>
          </a:p>
        </p:txBody>
      </p:sp>
      <p:sp>
        <p:nvSpPr>
          <p:cNvPr id="5" name="Footer Placeholder 4">
            <a:extLst>
              <a:ext uri="{FF2B5EF4-FFF2-40B4-BE49-F238E27FC236}">
                <a16:creationId xmlns:a16="http://schemas.microsoft.com/office/drawing/2014/main" id="{DCBECB88-3ABC-3F6B-7B22-C580EB7D0C4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C6C9E35-36AD-1429-15AB-4633594D2C4B}"/>
              </a:ext>
            </a:extLst>
          </p:cNvPr>
          <p:cNvSpPr>
            <a:spLocks noGrp="1"/>
          </p:cNvSpPr>
          <p:nvPr>
            <p:ph type="sldNum" sz="quarter" idx="12"/>
          </p:nvPr>
        </p:nvSpPr>
        <p:spPr/>
        <p:txBody>
          <a:bodyPr/>
          <a:lstStyle/>
          <a:p>
            <a:fld id="{0EF3E6D2-E6F3-4A04-A545-77B990EABBD5}" type="slidenum">
              <a:rPr lang="en-AU" smtClean="0"/>
              <a:t>‹#›</a:t>
            </a:fld>
            <a:endParaRPr lang="en-AU"/>
          </a:p>
        </p:txBody>
      </p:sp>
    </p:spTree>
    <p:extLst>
      <p:ext uri="{BB962C8B-B14F-4D97-AF65-F5344CB8AC3E}">
        <p14:creationId xmlns:p14="http://schemas.microsoft.com/office/powerpoint/2010/main" val="2049725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7333-9017-D8A6-7BC5-7EE58EA8585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EE7E411-561D-F2C8-7A9F-89CDB92109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568FF95-19B5-CEDF-25F6-9F08BBAA32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19F36170-AA8D-239B-05F8-8217DC7DA38E}"/>
              </a:ext>
            </a:extLst>
          </p:cNvPr>
          <p:cNvSpPr>
            <a:spLocks noGrp="1"/>
          </p:cNvSpPr>
          <p:nvPr>
            <p:ph type="dt" sz="half" idx="10"/>
          </p:nvPr>
        </p:nvSpPr>
        <p:spPr/>
        <p:txBody>
          <a:bodyPr/>
          <a:lstStyle/>
          <a:p>
            <a:fld id="{57C52482-80FE-4C66-BD5E-9DB187189179}" type="datetimeFigureOut">
              <a:rPr lang="en-AU" smtClean="0"/>
              <a:t>13/09/2023</a:t>
            </a:fld>
            <a:endParaRPr lang="en-AU"/>
          </a:p>
        </p:txBody>
      </p:sp>
      <p:sp>
        <p:nvSpPr>
          <p:cNvPr id="6" name="Footer Placeholder 5">
            <a:extLst>
              <a:ext uri="{FF2B5EF4-FFF2-40B4-BE49-F238E27FC236}">
                <a16:creationId xmlns:a16="http://schemas.microsoft.com/office/drawing/2014/main" id="{A864C63A-1A0E-CC0C-F3F2-D9F2AD64385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8E23A2D-9772-3EF3-2DB9-C3C674EE93D2}"/>
              </a:ext>
            </a:extLst>
          </p:cNvPr>
          <p:cNvSpPr>
            <a:spLocks noGrp="1"/>
          </p:cNvSpPr>
          <p:nvPr>
            <p:ph type="sldNum" sz="quarter" idx="12"/>
          </p:nvPr>
        </p:nvSpPr>
        <p:spPr/>
        <p:txBody>
          <a:bodyPr/>
          <a:lstStyle/>
          <a:p>
            <a:fld id="{0EF3E6D2-E6F3-4A04-A545-77B990EABBD5}" type="slidenum">
              <a:rPr lang="en-AU" smtClean="0"/>
              <a:t>‹#›</a:t>
            </a:fld>
            <a:endParaRPr lang="en-AU"/>
          </a:p>
        </p:txBody>
      </p:sp>
    </p:spTree>
    <p:extLst>
      <p:ext uri="{BB962C8B-B14F-4D97-AF65-F5344CB8AC3E}">
        <p14:creationId xmlns:p14="http://schemas.microsoft.com/office/powerpoint/2010/main" val="3510376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E208C-799C-D9B4-4BB1-267D617B3747}"/>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7B43E2E-D343-3604-56E2-0E6CAB1FAF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4859AC-09D2-1A70-1633-B2C43A6F7A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0AF546D-8A1C-8A71-99E7-B23A67CE1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0A3F82-B1B2-CF30-8A85-31690BC82A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790EB3A-F725-A0E9-4F52-01E90BC45B1B}"/>
              </a:ext>
            </a:extLst>
          </p:cNvPr>
          <p:cNvSpPr>
            <a:spLocks noGrp="1"/>
          </p:cNvSpPr>
          <p:nvPr>
            <p:ph type="dt" sz="half" idx="10"/>
          </p:nvPr>
        </p:nvSpPr>
        <p:spPr/>
        <p:txBody>
          <a:bodyPr/>
          <a:lstStyle/>
          <a:p>
            <a:fld id="{57C52482-80FE-4C66-BD5E-9DB187189179}" type="datetimeFigureOut">
              <a:rPr lang="en-AU" smtClean="0"/>
              <a:t>13/09/2023</a:t>
            </a:fld>
            <a:endParaRPr lang="en-AU"/>
          </a:p>
        </p:txBody>
      </p:sp>
      <p:sp>
        <p:nvSpPr>
          <p:cNvPr id="8" name="Footer Placeholder 7">
            <a:extLst>
              <a:ext uri="{FF2B5EF4-FFF2-40B4-BE49-F238E27FC236}">
                <a16:creationId xmlns:a16="http://schemas.microsoft.com/office/drawing/2014/main" id="{6528E344-7666-3FDF-ADEA-A011C5C2F821}"/>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E545F95-7746-BB2B-89B3-DA5908FCC4E9}"/>
              </a:ext>
            </a:extLst>
          </p:cNvPr>
          <p:cNvSpPr>
            <a:spLocks noGrp="1"/>
          </p:cNvSpPr>
          <p:nvPr>
            <p:ph type="sldNum" sz="quarter" idx="12"/>
          </p:nvPr>
        </p:nvSpPr>
        <p:spPr/>
        <p:txBody>
          <a:bodyPr/>
          <a:lstStyle/>
          <a:p>
            <a:fld id="{0EF3E6D2-E6F3-4A04-A545-77B990EABBD5}" type="slidenum">
              <a:rPr lang="en-AU" smtClean="0"/>
              <a:t>‹#›</a:t>
            </a:fld>
            <a:endParaRPr lang="en-AU"/>
          </a:p>
        </p:txBody>
      </p:sp>
    </p:spTree>
    <p:extLst>
      <p:ext uri="{BB962C8B-B14F-4D97-AF65-F5344CB8AC3E}">
        <p14:creationId xmlns:p14="http://schemas.microsoft.com/office/powerpoint/2010/main" val="4148021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A0A5-5EB0-A4CC-57F6-1B9E19B69C20}"/>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E510456-02E0-7EC4-286C-40D41D815604}"/>
              </a:ext>
            </a:extLst>
          </p:cNvPr>
          <p:cNvSpPr>
            <a:spLocks noGrp="1"/>
          </p:cNvSpPr>
          <p:nvPr>
            <p:ph type="dt" sz="half" idx="10"/>
          </p:nvPr>
        </p:nvSpPr>
        <p:spPr/>
        <p:txBody>
          <a:bodyPr/>
          <a:lstStyle/>
          <a:p>
            <a:fld id="{57C52482-80FE-4C66-BD5E-9DB187189179}" type="datetimeFigureOut">
              <a:rPr lang="en-AU" smtClean="0"/>
              <a:t>13/09/2023</a:t>
            </a:fld>
            <a:endParaRPr lang="en-AU"/>
          </a:p>
        </p:txBody>
      </p:sp>
      <p:sp>
        <p:nvSpPr>
          <p:cNvPr id="4" name="Footer Placeholder 3">
            <a:extLst>
              <a:ext uri="{FF2B5EF4-FFF2-40B4-BE49-F238E27FC236}">
                <a16:creationId xmlns:a16="http://schemas.microsoft.com/office/drawing/2014/main" id="{37C18C27-4D34-31BF-06D1-4FC0C6FCCFC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F47793A-5F61-27BA-8244-FEDB4BEC6758}"/>
              </a:ext>
            </a:extLst>
          </p:cNvPr>
          <p:cNvSpPr>
            <a:spLocks noGrp="1"/>
          </p:cNvSpPr>
          <p:nvPr>
            <p:ph type="sldNum" sz="quarter" idx="12"/>
          </p:nvPr>
        </p:nvSpPr>
        <p:spPr/>
        <p:txBody>
          <a:bodyPr/>
          <a:lstStyle/>
          <a:p>
            <a:fld id="{0EF3E6D2-E6F3-4A04-A545-77B990EABBD5}" type="slidenum">
              <a:rPr lang="en-AU" smtClean="0"/>
              <a:t>‹#›</a:t>
            </a:fld>
            <a:endParaRPr lang="en-AU"/>
          </a:p>
        </p:txBody>
      </p:sp>
    </p:spTree>
    <p:extLst>
      <p:ext uri="{BB962C8B-B14F-4D97-AF65-F5344CB8AC3E}">
        <p14:creationId xmlns:p14="http://schemas.microsoft.com/office/powerpoint/2010/main" val="3229904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6E4624-4AF0-CBEE-477F-5C4978CE48BC}"/>
              </a:ext>
            </a:extLst>
          </p:cNvPr>
          <p:cNvSpPr>
            <a:spLocks noGrp="1"/>
          </p:cNvSpPr>
          <p:nvPr>
            <p:ph type="dt" sz="half" idx="10"/>
          </p:nvPr>
        </p:nvSpPr>
        <p:spPr/>
        <p:txBody>
          <a:bodyPr/>
          <a:lstStyle/>
          <a:p>
            <a:fld id="{57C52482-80FE-4C66-BD5E-9DB187189179}" type="datetimeFigureOut">
              <a:rPr lang="en-AU" smtClean="0"/>
              <a:t>13/09/2023</a:t>
            </a:fld>
            <a:endParaRPr lang="en-AU"/>
          </a:p>
        </p:txBody>
      </p:sp>
      <p:sp>
        <p:nvSpPr>
          <p:cNvPr id="3" name="Footer Placeholder 2">
            <a:extLst>
              <a:ext uri="{FF2B5EF4-FFF2-40B4-BE49-F238E27FC236}">
                <a16:creationId xmlns:a16="http://schemas.microsoft.com/office/drawing/2014/main" id="{E9DD1AB6-BD64-47CF-FA09-F26169E040D5}"/>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5F0B626-B611-C666-FA4F-5DE2497C1BBF}"/>
              </a:ext>
            </a:extLst>
          </p:cNvPr>
          <p:cNvSpPr>
            <a:spLocks noGrp="1"/>
          </p:cNvSpPr>
          <p:nvPr>
            <p:ph type="sldNum" sz="quarter" idx="12"/>
          </p:nvPr>
        </p:nvSpPr>
        <p:spPr/>
        <p:txBody>
          <a:bodyPr/>
          <a:lstStyle/>
          <a:p>
            <a:fld id="{0EF3E6D2-E6F3-4A04-A545-77B990EABBD5}" type="slidenum">
              <a:rPr lang="en-AU" smtClean="0"/>
              <a:t>‹#›</a:t>
            </a:fld>
            <a:endParaRPr lang="en-AU"/>
          </a:p>
        </p:txBody>
      </p:sp>
    </p:spTree>
    <p:extLst>
      <p:ext uri="{BB962C8B-B14F-4D97-AF65-F5344CB8AC3E}">
        <p14:creationId xmlns:p14="http://schemas.microsoft.com/office/powerpoint/2010/main" val="182046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1F72-8271-C4D1-89C6-C1C08C432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F85477C-56EE-5114-2416-8A2DB3DE41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AEFA8FC8-97E1-4B9D-B9A0-94012CB75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A4AE0-E98F-E653-816A-EFDCE62FD25B}"/>
              </a:ext>
            </a:extLst>
          </p:cNvPr>
          <p:cNvSpPr>
            <a:spLocks noGrp="1"/>
          </p:cNvSpPr>
          <p:nvPr>
            <p:ph type="dt" sz="half" idx="10"/>
          </p:nvPr>
        </p:nvSpPr>
        <p:spPr/>
        <p:txBody>
          <a:bodyPr/>
          <a:lstStyle/>
          <a:p>
            <a:fld id="{57C52482-80FE-4C66-BD5E-9DB187189179}" type="datetimeFigureOut">
              <a:rPr lang="en-AU" smtClean="0"/>
              <a:t>13/09/2023</a:t>
            </a:fld>
            <a:endParaRPr lang="en-AU"/>
          </a:p>
        </p:txBody>
      </p:sp>
      <p:sp>
        <p:nvSpPr>
          <p:cNvPr id="6" name="Footer Placeholder 5">
            <a:extLst>
              <a:ext uri="{FF2B5EF4-FFF2-40B4-BE49-F238E27FC236}">
                <a16:creationId xmlns:a16="http://schemas.microsoft.com/office/drawing/2014/main" id="{9AC424C0-215E-D743-3FF1-16108B419E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CCD4515-32B2-B2B4-DA63-B7E095D2E2D7}"/>
              </a:ext>
            </a:extLst>
          </p:cNvPr>
          <p:cNvSpPr>
            <a:spLocks noGrp="1"/>
          </p:cNvSpPr>
          <p:nvPr>
            <p:ph type="sldNum" sz="quarter" idx="12"/>
          </p:nvPr>
        </p:nvSpPr>
        <p:spPr/>
        <p:txBody>
          <a:bodyPr/>
          <a:lstStyle/>
          <a:p>
            <a:fld id="{0EF3E6D2-E6F3-4A04-A545-77B990EABBD5}" type="slidenum">
              <a:rPr lang="en-AU" smtClean="0"/>
              <a:t>‹#›</a:t>
            </a:fld>
            <a:endParaRPr lang="en-AU"/>
          </a:p>
        </p:txBody>
      </p:sp>
    </p:spTree>
    <p:extLst>
      <p:ext uri="{BB962C8B-B14F-4D97-AF65-F5344CB8AC3E}">
        <p14:creationId xmlns:p14="http://schemas.microsoft.com/office/powerpoint/2010/main" val="1148504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73073-424C-D3C5-F5F4-F562D13AD9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A31CCDD-DDA1-7C13-17E9-26EA44FDEE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610474D9-86F7-40C9-E546-B9F313E078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5FB4F0-1E1A-D3ED-59C5-97A9FF6F160C}"/>
              </a:ext>
            </a:extLst>
          </p:cNvPr>
          <p:cNvSpPr>
            <a:spLocks noGrp="1"/>
          </p:cNvSpPr>
          <p:nvPr>
            <p:ph type="dt" sz="half" idx="10"/>
          </p:nvPr>
        </p:nvSpPr>
        <p:spPr/>
        <p:txBody>
          <a:bodyPr/>
          <a:lstStyle/>
          <a:p>
            <a:fld id="{57C52482-80FE-4C66-BD5E-9DB187189179}" type="datetimeFigureOut">
              <a:rPr lang="en-AU" smtClean="0"/>
              <a:t>13/09/2023</a:t>
            </a:fld>
            <a:endParaRPr lang="en-AU"/>
          </a:p>
        </p:txBody>
      </p:sp>
      <p:sp>
        <p:nvSpPr>
          <p:cNvPr id="6" name="Footer Placeholder 5">
            <a:extLst>
              <a:ext uri="{FF2B5EF4-FFF2-40B4-BE49-F238E27FC236}">
                <a16:creationId xmlns:a16="http://schemas.microsoft.com/office/drawing/2014/main" id="{B2CAFACB-8D81-9735-6F48-2AF02054EDA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6EC174E-DC2B-336F-D44D-AC7BCA3A8448}"/>
              </a:ext>
            </a:extLst>
          </p:cNvPr>
          <p:cNvSpPr>
            <a:spLocks noGrp="1"/>
          </p:cNvSpPr>
          <p:nvPr>
            <p:ph type="sldNum" sz="quarter" idx="12"/>
          </p:nvPr>
        </p:nvSpPr>
        <p:spPr/>
        <p:txBody>
          <a:bodyPr/>
          <a:lstStyle/>
          <a:p>
            <a:fld id="{0EF3E6D2-E6F3-4A04-A545-77B990EABBD5}" type="slidenum">
              <a:rPr lang="en-AU" smtClean="0"/>
              <a:t>‹#›</a:t>
            </a:fld>
            <a:endParaRPr lang="en-AU"/>
          </a:p>
        </p:txBody>
      </p:sp>
    </p:spTree>
    <p:extLst>
      <p:ext uri="{BB962C8B-B14F-4D97-AF65-F5344CB8AC3E}">
        <p14:creationId xmlns:p14="http://schemas.microsoft.com/office/powerpoint/2010/main" val="1171247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44DE22-CF64-CFFC-E3F8-4FF681CC73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76C63BF-431E-9B30-4A6B-BB9DD66994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EAA5CD1-7B31-1BED-AFB5-5690AA1DEB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C52482-80FE-4C66-BD5E-9DB187189179}" type="datetimeFigureOut">
              <a:rPr lang="en-AU" smtClean="0"/>
              <a:t>13/09/2023</a:t>
            </a:fld>
            <a:endParaRPr lang="en-AU"/>
          </a:p>
        </p:txBody>
      </p:sp>
      <p:sp>
        <p:nvSpPr>
          <p:cNvPr id="5" name="Footer Placeholder 4">
            <a:extLst>
              <a:ext uri="{FF2B5EF4-FFF2-40B4-BE49-F238E27FC236}">
                <a16:creationId xmlns:a16="http://schemas.microsoft.com/office/drawing/2014/main" id="{0EB9552F-8717-EE90-8350-873DCC509D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699A9F5B-F1B3-E650-9693-7B15D60C8D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F3E6D2-E6F3-4A04-A545-77B990EABBD5}" type="slidenum">
              <a:rPr lang="en-AU" smtClean="0"/>
              <a:t>‹#›</a:t>
            </a:fld>
            <a:endParaRPr lang="en-AU"/>
          </a:p>
        </p:txBody>
      </p:sp>
    </p:spTree>
    <p:extLst>
      <p:ext uri="{BB962C8B-B14F-4D97-AF65-F5344CB8AC3E}">
        <p14:creationId xmlns:p14="http://schemas.microsoft.com/office/powerpoint/2010/main" val="831967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74708D-9BFE-42C9-A486-E063438919FC}" type="datetimeFigureOut">
              <a:rPr lang="en-AU" smtClean="0"/>
              <a:t>13/09/2023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FD5FB-EB34-481E-8D8D-64AF3BEB5A1F}" type="slidenum">
              <a:rPr lang="en-AU" smtClean="0"/>
              <a:t>‹#›</a:t>
            </a:fld>
            <a:endParaRPr lang="en-AU"/>
          </a:p>
        </p:txBody>
      </p:sp>
    </p:spTree>
    <p:extLst>
      <p:ext uri="{BB962C8B-B14F-4D97-AF65-F5344CB8AC3E}">
        <p14:creationId xmlns:p14="http://schemas.microsoft.com/office/powerpoint/2010/main" val="28464022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oceandecade.org/actions/the-ocean-decade-tsunami-programme/" TargetMode="External"/><Relationship Id="rId2" Type="http://schemas.openxmlformats.org/officeDocument/2006/relationships/hyperlink" Target="http://itic.ioc-unesco.org/index.php?option=com_content&amp;view=category&amp;id=2234&amp;Itemid=2758#:~:text=The%20Tsunami%20Ready%20Recognition%20Programme%20is%20implemented%20as%20a%20voluntary,%2C%20and%20government%20authorities%2C%20scientists%2C"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21D94-7F5A-F41B-FBF8-27B71932581C}"/>
              </a:ext>
            </a:extLst>
          </p:cNvPr>
          <p:cNvSpPr>
            <a:spLocks noGrp="1"/>
          </p:cNvSpPr>
          <p:nvPr>
            <p:ph type="ctrTitle"/>
          </p:nvPr>
        </p:nvSpPr>
        <p:spPr>
          <a:xfrm>
            <a:off x="1524000" y="2082884"/>
            <a:ext cx="9144000" cy="2237172"/>
          </a:xfrm>
        </p:spPr>
        <p:txBody>
          <a:bodyPr>
            <a:normAutofit fontScale="90000"/>
          </a:bodyPr>
          <a:lstStyle/>
          <a:p>
            <a:r>
              <a:rPr lang="en-US" dirty="0"/>
              <a:t>Agenda Item</a:t>
            </a:r>
            <a:r>
              <a:rPr lang="en-US"/>
              <a:t>: 8.1</a:t>
            </a:r>
            <a:br>
              <a:rPr lang="en-US" dirty="0"/>
            </a:br>
            <a:r>
              <a:rPr lang="en-US" dirty="0"/>
              <a:t>Title: </a:t>
            </a:r>
            <a:r>
              <a:rPr lang="en-AU" sz="4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Progress and Update on the Weather Ready Pacific </a:t>
            </a:r>
            <a:r>
              <a:rPr lang="en-AU" sz="4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Program</a:t>
            </a:r>
            <a:endParaRPr lang="en-AU" dirty="0"/>
          </a:p>
        </p:txBody>
      </p:sp>
      <p:sp>
        <p:nvSpPr>
          <p:cNvPr id="3" name="Subtitle 2">
            <a:extLst>
              <a:ext uri="{FF2B5EF4-FFF2-40B4-BE49-F238E27FC236}">
                <a16:creationId xmlns:a16="http://schemas.microsoft.com/office/drawing/2014/main" id="{FAA0D9AB-B25B-1EB9-B37B-61673150F717}"/>
              </a:ext>
            </a:extLst>
          </p:cNvPr>
          <p:cNvSpPr>
            <a:spLocks noGrp="1"/>
          </p:cNvSpPr>
          <p:nvPr>
            <p:ph type="subTitle" idx="1"/>
          </p:nvPr>
        </p:nvSpPr>
        <p:spPr>
          <a:xfrm>
            <a:off x="1524000" y="4855778"/>
            <a:ext cx="9144000" cy="983431"/>
          </a:xfrm>
        </p:spPr>
        <p:txBody>
          <a:bodyPr/>
          <a:lstStyle/>
          <a:p>
            <a:r>
              <a:rPr lang="en-US" dirty="0"/>
              <a:t>Presenter: Ofa Fa’anunu </a:t>
            </a:r>
            <a:endParaRPr lang="en-AU" dirty="0"/>
          </a:p>
        </p:txBody>
      </p:sp>
      <p:pic>
        <p:nvPicPr>
          <p:cNvPr id="6" name="Picture 5" descr="A logo with a sun and blue waves&#10;&#10;Description automatically generated">
            <a:extLst>
              <a:ext uri="{FF2B5EF4-FFF2-40B4-BE49-F238E27FC236}">
                <a16:creationId xmlns:a16="http://schemas.microsoft.com/office/drawing/2014/main" id="{961D6B83-A722-F628-2372-73172277FB73}"/>
              </a:ext>
            </a:extLst>
          </p:cNvPr>
          <p:cNvPicPr>
            <a:picLocks noChangeAspect="1"/>
          </p:cNvPicPr>
          <p:nvPr/>
        </p:nvPicPr>
        <p:blipFill rotWithShape="1">
          <a:blip r:embed="rId2">
            <a:extLst>
              <a:ext uri="{28A0092B-C50C-407E-A947-70E740481C1C}">
                <a14:useLocalDpi xmlns:a14="http://schemas.microsoft.com/office/drawing/2010/main" val="0"/>
              </a:ext>
            </a:extLst>
          </a:blip>
          <a:srcRect t="16743" b="20296"/>
          <a:stretch/>
        </p:blipFill>
        <p:spPr>
          <a:xfrm>
            <a:off x="0" y="0"/>
            <a:ext cx="12192000" cy="1655763"/>
          </a:xfrm>
          <a:prstGeom prst="rect">
            <a:avLst/>
          </a:prstGeom>
        </p:spPr>
      </p:pic>
    </p:spTree>
    <p:extLst>
      <p:ext uri="{BB962C8B-B14F-4D97-AF65-F5344CB8AC3E}">
        <p14:creationId xmlns:p14="http://schemas.microsoft.com/office/powerpoint/2010/main" val="187116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AAA90-391C-6404-72FA-A68B6B53B466}"/>
              </a:ext>
            </a:extLst>
          </p:cNvPr>
          <p:cNvSpPr>
            <a:spLocks noGrp="1"/>
          </p:cNvSpPr>
          <p:nvPr>
            <p:ph type="title"/>
          </p:nvPr>
        </p:nvSpPr>
        <p:spPr>
          <a:xfrm>
            <a:off x="733096" y="1428612"/>
            <a:ext cx="8092981" cy="1325563"/>
          </a:xfrm>
        </p:spPr>
        <p:txBody>
          <a:bodyPr/>
          <a:lstStyle/>
          <a:p>
            <a:r>
              <a:rPr lang="en-US" dirty="0"/>
              <a:t>Weather Ready Pacific in global and regional forums</a:t>
            </a:r>
            <a:endParaRPr lang="en-AU" dirty="0"/>
          </a:p>
        </p:txBody>
      </p:sp>
      <p:sp>
        <p:nvSpPr>
          <p:cNvPr id="3" name="Content Placeholder 2">
            <a:extLst>
              <a:ext uri="{FF2B5EF4-FFF2-40B4-BE49-F238E27FC236}">
                <a16:creationId xmlns:a16="http://schemas.microsoft.com/office/drawing/2014/main" id="{942FD914-9945-C51E-3FC0-54E7438FB76C}"/>
              </a:ext>
            </a:extLst>
          </p:cNvPr>
          <p:cNvSpPr>
            <a:spLocks noGrp="1"/>
          </p:cNvSpPr>
          <p:nvPr>
            <p:ph idx="1"/>
          </p:nvPr>
        </p:nvSpPr>
        <p:spPr>
          <a:xfrm>
            <a:off x="838200" y="2762573"/>
            <a:ext cx="7640100" cy="4048452"/>
          </a:xfrm>
        </p:spPr>
        <p:txBody>
          <a:bodyPr>
            <a:normAutofit fontScale="77500" lnSpcReduction="20000"/>
          </a:bodyPr>
          <a:lstStyle/>
          <a:p>
            <a:r>
              <a:rPr lang="en-US" dirty="0"/>
              <a:t>SPREP and all members of the Council supported to raise awareness on the initiative</a:t>
            </a:r>
          </a:p>
          <a:p>
            <a:r>
              <a:rPr lang="en-US" dirty="0"/>
              <a:t>Presented at numerous forums including the;</a:t>
            </a:r>
          </a:p>
          <a:p>
            <a:pPr lvl="1"/>
            <a:r>
              <a:rPr lang="en-US" dirty="0"/>
              <a:t>SPREP Meeting in 2020, 2021 and 2022,</a:t>
            </a:r>
          </a:p>
          <a:p>
            <a:pPr lvl="1"/>
            <a:r>
              <a:rPr lang="en-US" dirty="0"/>
              <a:t>Project meetings</a:t>
            </a:r>
          </a:p>
          <a:p>
            <a:pPr lvl="1"/>
            <a:r>
              <a:rPr lang="en-US" dirty="0"/>
              <a:t> UNFCCC COP 26 and 27, </a:t>
            </a:r>
          </a:p>
          <a:p>
            <a:pPr lvl="1"/>
            <a:r>
              <a:rPr lang="en-US" dirty="0"/>
              <a:t>UN Ocean Conference, </a:t>
            </a:r>
          </a:p>
          <a:p>
            <a:pPr lvl="1"/>
            <a:r>
              <a:rPr lang="en-US" dirty="0"/>
              <a:t>Inaugural Pacific Ministerial for Disaster Risk Reduction, </a:t>
            </a:r>
          </a:p>
          <a:p>
            <a:pPr lvl="1"/>
            <a:r>
              <a:rPr lang="en-US" dirty="0"/>
              <a:t>Asia Pacific Ministerial Conference on DRR</a:t>
            </a:r>
          </a:p>
          <a:p>
            <a:pPr lvl="1"/>
            <a:r>
              <a:rPr lang="en-US" dirty="0"/>
              <a:t>QUAD Meeting (Leaders of US, Australia, Japan, India)</a:t>
            </a:r>
          </a:p>
          <a:p>
            <a:r>
              <a:rPr lang="en-US" dirty="0"/>
              <a:t>Discussed with Development Partners and Donors (Australian DFAT, New Zealand MFAT, UK, </a:t>
            </a:r>
            <a:r>
              <a:rPr lang="en-US" dirty="0" err="1"/>
              <a:t>Irish,other</a:t>
            </a:r>
            <a:r>
              <a:rPr lang="en-US" dirty="0"/>
              <a:t> Development Partners, Multilateral Donors and UN Agencies)</a:t>
            </a:r>
          </a:p>
          <a:p>
            <a:r>
              <a:rPr lang="en-US" dirty="0"/>
              <a:t>Featured in numerous News articles</a:t>
            </a:r>
          </a:p>
          <a:p>
            <a:pPr lvl="1"/>
            <a:endParaRPr lang="en-AU" dirty="0"/>
          </a:p>
        </p:txBody>
      </p:sp>
      <p:pic>
        <p:nvPicPr>
          <p:cNvPr id="1026" name="Picture 2">
            <a:extLst>
              <a:ext uri="{FF2B5EF4-FFF2-40B4-BE49-F238E27FC236}">
                <a16:creationId xmlns:a16="http://schemas.microsoft.com/office/drawing/2014/main" id="{B5811B39-4611-C598-40C7-0B0B1286F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8300" y="2354920"/>
            <a:ext cx="3736487" cy="22280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bassador">
            <a:extLst>
              <a:ext uri="{FF2B5EF4-FFF2-40B4-BE49-F238E27FC236}">
                <a16:creationId xmlns:a16="http://schemas.microsoft.com/office/drawing/2014/main" id="{4C2FE445-6292-F081-E57E-2D4A0F357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087" y="4582973"/>
            <a:ext cx="3731987" cy="2228052"/>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5" descr="A logo with a sun and blue waves&#10;&#10;Description automatically generated">
            <a:extLst>
              <a:ext uri="{FF2B5EF4-FFF2-40B4-BE49-F238E27FC236}">
                <a16:creationId xmlns:a16="http://schemas.microsoft.com/office/drawing/2014/main" id="{248958A7-01B4-E477-6EFB-61247EF9B603}"/>
              </a:ext>
            </a:extLst>
          </p:cNvPr>
          <p:cNvPicPr>
            <a:picLocks noChangeAspect="1"/>
          </p:cNvPicPr>
          <p:nvPr/>
        </p:nvPicPr>
        <p:blipFill rotWithShape="1">
          <a:blip r:embed="rId4">
            <a:extLst>
              <a:ext uri="{28A0092B-C50C-407E-A947-70E740481C1C}">
                <a14:useLocalDpi xmlns:a14="http://schemas.microsoft.com/office/drawing/2010/main" val="0"/>
              </a:ext>
            </a:extLst>
          </a:blip>
          <a:srcRect t="16969" b="21164"/>
          <a:stretch/>
        </p:blipFill>
        <p:spPr>
          <a:xfrm>
            <a:off x="0" y="-357352"/>
            <a:ext cx="12205472" cy="1628775"/>
          </a:xfrm>
          <a:prstGeom prst="rect">
            <a:avLst/>
          </a:prstGeom>
        </p:spPr>
      </p:pic>
      <p:pic>
        <p:nvPicPr>
          <p:cNvPr id="5" name="Picture 2" descr="Weather Ready tile">
            <a:extLst>
              <a:ext uri="{FF2B5EF4-FFF2-40B4-BE49-F238E27FC236}">
                <a16:creationId xmlns:a16="http://schemas.microsoft.com/office/drawing/2014/main" id="{CE13CAA4-DAC5-F3CC-9006-2DA0CC7F5B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3023" y="-306913"/>
            <a:ext cx="3742449" cy="2653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363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20ED2-A733-9EFD-3E2C-36B043CACD35}"/>
              </a:ext>
            </a:extLst>
          </p:cNvPr>
          <p:cNvSpPr>
            <a:spLocks noGrp="1"/>
          </p:cNvSpPr>
          <p:nvPr>
            <p:ph type="title"/>
          </p:nvPr>
        </p:nvSpPr>
        <p:spPr>
          <a:xfrm>
            <a:off x="6260078" y="332881"/>
            <a:ext cx="5291663" cy="665601"/>
          </a:xfrm>
        </p:spPr>
        <p:txBody>
          <a:bodyPr anchor="b">
            <a:normAutofit/>
          </a:bodyPr>
          <a:lstStyle/>
          <a:p>
            <a:r>
              <a:rPr lang="en-US" sz="4000" dirty="0"/>
              <a:t>A Pacific-led initiative</a:t>
            </a:r>
            <a:endParaRPr lang="en-AU" sz="4000" dirty="0"/>
          </a:p>
        </p:txBody>
      </p:sp>
      <p:pic>
        <p:nvPicPr>
          <p:cNvPr id="4" name="Picture 3" descr="A picture containing text, person, indoor&#10;&#10;Description automatically generated">
            <a:extLst>
              <a:ext uri="{FF2B5EF4-FFF2-40B4-BE49-F238E27FC236}">
                <a16:creationId xmlns:a16="http://schemas.microsoft.com/office/drawing/2014/main" id="{C0A3B3EA-86FB-03F9-4FFA-803C33285F10}"/>
              </a:ext>
            </a:extLst>
          </p:cNvPr>
          <p:cNvPicPr>
            <a:picLocks noChangeAspect="1"/>
          </p:cNvPicPr>
          <p:nvPr/>
        </p:nvPicPr>
        <p:blipFill rotWithShape="1">
          <a:blip r:embed="rId2">
            <a:extLst>
              <a:ext uri="{28A0092B-C50C-407E-A947-70E740481C1C}">
                <a14:useLocalDpi xmlns:a14="http://schemas.microsoft.com/office/drawing/2010/main" val="0"/>
              </a:ext>
            </a:extLst>
          </a:blip>
          <a:srcRect l="26264" r="14388" b="-2"/>
          <a:stretch/>
        </p:blipFill>
        <p:spPr>
          <a:xfrm>
            <a:off x="-1376855" y="0"/>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31C02271-6AAD-CF50-9D8E-FB2B19063338}"/>
              </a:ext>
            </a:extLst>
          </p:cNvPr>
          <p:cNvSpPr>
            <a:spLocks noGrp="1"/>
          </p:cNvSpPr>
          <p:nvPr>
            <p:ph idx="1"/>
          </p:nvPr>
        </p:nvSpPr>
        <p:spPr>
          <a:xfrm>
            <a:off x="5223642" y="1271753"/>
            <a:ext cx="6485756" cy="5253366"/>
          </a:xfrm>
        </p:spPr>
        <p:txBody>
          <a:bodyPr>
            <a:normAutofit/>
          </a:bodyPr>
          <a:lstStyle/>
          <a:p>
            <a:r>
              <a:rPr lang="en-US" sz="2400" b="1" dirty="0"/>
              <a:t>WRP is a Vehicle to deliver </a:t>
            </a:r>
            <a:r>
              <a:rPr lang="en-US" sz="2400" b="1" i="0" u="none" strike="noStrike" baseline="0" dirty="0">
                <a:latin typeface="Calibri" panose="020F0502020204030204" pitchFamily="34" charset="0"/>
              </a:rPr>
              <a:t>people-centered end-to-end multi-hazard early warning systems for all Pacific island countries and territories </a:t>
            </a:r>
          </a:p>
          <a:p>
            <a:endParaRPr lang="en-US" sz="2400" dirty="0">
              <a:latin typeface="Calibri" panose="020F0502020204030204" pitchFamily="34" charset="0"/>
            </a:endParaRPr>
          </a:p>
          <a:p>
            <a:r>
              <a:rPr lang="en-US" sz="2400" dirty="0">
                <a:latin typeface="Calibri" panose="020F0502020204030204" pitchFamily="34" charset="0"/>
              </a:rPr>
              <a:t>Initial investment by Australia for AUD30 million and support from New Zealand</a:t>
            </a:r>
          </a:p>
          <a:p>
            <a:endParaRPr lang="en-US" sz="2400" dirty="0">
              <a:latin typeface="Calibri" panose="020F0502020204030204" pitchFamily="34" charset="0"/>
            </a:endParaRPr>
          </a:p>
          <a:p>
            <a:r>
              <a:rPr lang="en-US" sz="2400" dirty="0">
                <a:latin typeface="Calibri" panose="020F0502020204030204" pitchFamily="34" charset="0"/>
              </a:rPr>
              <a:t>The Governance Structure to be presented at the PMC-6</a:t>
            </a:r>
          </a:p>
          <a:p>
            <a:endParaRPr lang="en-US" sz="2400" dirty="0">
              <a:latin typeface="Calibri" panose="020F0502020204030204" pitchFamily="34" charset="0"/>
            </a:endParaRPr>
          </a:p>
          <a:p>
            <a:r>
              <a:rPr lang="en-US" sz="2400" dirty="0">
                <a:latin typeface="Calibri" panose="020F0502020204030204" pitchFamily="34" charset="0"/>
              </a:rPr>
              <a:t>Review the WRP and development of an implementation plan</a:t>
            </a:r>
          </a:p>
          <a:p>
            <a:endParaRPr lang="en-AU" sz="2400" dirty="0"/>
          </a:p>
        </p:txBody>
      </p:sp>
    </p:spTree>
    <p:extLst>
      <p:ext uri="{BB962C8B-B14F-4D97-AF65-F5344CB8AC3E}">
        <p14:creationId xmlns:p14="http://schemas.microsoft.com/office/powerpoint/2010/main" val="4031011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3C9D-81BA-3778-38B4-C817CB4B0C81}"/>
              </a:ext>
            </a:extLst>
          </p:cNvPr>
          <p:cNvSpPr>
            <a:spLocks noGrp="1"/>
          </p:cNvSpPr>
          <p:nvPr>
            <p:ph type="title"/>
          </p:nvPr>
        </p:nvSpPr>
        <p:spPr>
          <a:xfrm>
            <a:off x="838200" y="1511899"/>
            <a:ext cx="10515600" cy="741727"/>
          </a:xfrm>
        </p:spPr>
        <p:txBody>
          <a:bodyPr>
            <a:normAutofit/>
          </a:bodyPr>
          <a:lstStyle/>
          <a:p>
            <a:r>
              <a:rPr lang="en-US" dirty="0"/>
              <a:t>Recommendations:</a:t>
            </a:r>
            <a:endParaRPr lang="en-AU" dirty="0"/>
          </a:p>
        </p:txBody>
      </p:sp>
      <p:sp>
        <p:nvSpPr>
          <p:cNvPr id="3" name="Content Placeholder 2">
            <a:extLst>
              <a:ext uri="{FF2B5EF4-FFF2-40B4-BE49-F238E27FC236}">
                <a16:creationId xmlns:a16="http://schemas.microsoft.com/office/drawing/2014/main" id="{F5ED6D5C-CCFD-2BF9-4A3A-2BCD871F63AD}"/>
              </a:ext>
            </a:extLst>
          </p:cNvPr>
          <p:cNvSpPr>
            <a:spLocks noGrp="1"/>
          </p:cNvSpPr>
          <p:nvPr>
            <p:ph idx="1"/>
          </p:nvPr>
        </p:nvSpPr>
        <p:spPr>
          <a:xfrm>
            <a:off x="838200" y="2253626"/>
            <a:ext cx="10515600" cy="4325527"/>
          </a:xfrm>
        </p:spPr>
        <p:txBody>
          <a:bodyPr>
            <a:normAutofit fontScale="92500" lnSpcReduction="10000"/>
          </a:bodyPr>
          <a:lstStyle/>
          <a:p>
            <a:pPr marL="0" indent="0">
              <a:buNone/>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The Meeting is invited to:</a:t>
            </a:r>
            <a:endParaRPr lang="en-AU" sz="18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Note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the significant progress made on the Weather Ready Pacific to date and encourage members to continue working towards program implementation.</a:t>
            </a:r>
            <a:endParaRPr lang="en-AU" sz="18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Acknowledge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the Government of Tonga for presenting the Weather Ready Pacific to the Leaders meeting in 2021</a:t>
            </a:r>
            <a:endParaRPr lang="en-AU" sz="18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Acknowledge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the effort and support of SPREP, Government of Australia including the Australian Bureau of Meteorology, Government of Tonga including the Tonga Meteorological Service, the Government of New Zealand and Members of the Council for progressing the work of the Weather Ready Pacific Initiative.</a:t>
            </a:r>
            <a:endParaRPr lang="en-AU" sz="18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Acknowledge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with appreciation the Government of Australia for providing the initial funding support of AUD30 million and invite development partners and donors to invest in this decadal program. </a:t>
            </a:r>
          </a:p>
          <a:p>
            <a:pPr marL="342900" lvl="0" indent="-342900">
              <a:buFont typeface="Wingdings" panose="05000000000000000000" pitchFamily="2" charset="2"/>
              <a:buChar char=""/>
            </a:pPr>
            <a:r>
              <a:rPr lang="en-AU" sz="1800" b="1" dirty="0">
                <a:effectLst/>
                <a:latin typeface="Trebuchet MS" panose="020B0603020202020204" pitchFamily="34" charset="0"/>
                <a:ea typeface="Times New Roman" panose="02020603050405020304" pitchFamily="18" charset="0"/>
                <a:cs typeface="Times New Roman" panose="02020603050405020304" pitchFamily="18" charset="0"/>
              </a:rPr>
              <a:t>Recognise</a:t>
            </a:r>
            <a:r>
              <a:rPr lang="en-AU" sz="1800" dirty="0">
                <a:effectLst/>
                <a:latin typeface="Trebuchet MS" panose="020B0603020202020204" pitchFamily="34" charset="0"/>
                <a:ea typeface="Times New Roman" panose="02020603050405020304" pitchFamily="18" charset="0"/>
                <a:cs typeface="Times New Roman" panose="02020603050405020304" pitchFamily="18" charset="0"/>
              </a:rPr>
              <a:t> that the Infrastructure investment under the Weather Ready Pacific is critical for addressing the climate emergency in the Pacific.</a:t>
            </a:r>
          </a:p>
          <a:p>
            <a:pPr marL="342900" lvl="0" indent="-342900">
              <a:buFont typeface="Wingdings" panose="05000000000000000000" pitchFamily="2" charset="2"/>
              <a:buChar char=""/>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Recommend</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for the Weather Ready Pacific to be established as a program to </a:t>
            </a:r>
            <a:r>
              <a:rPr lang="en-US" sz="1800" dirty="0">
                <a:latin typeface="Arial" panose="020B0604020202020204" pitchFamily="34" charset="0"/>
                <a:ea typeface="Times New Roman" panose="02020603050405020304" pitchFamily="18" charset="0"/>
                <a:cs typeface="Times New Roman" panose="02020603050405020304" pitchFamily="18" charset="0"/>
              </a:rPr>
              <a:t>coordinate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the wider implementation of people-centered end-to-end multi-hazard early warning systems for all Pacific island countries and territories.</a:t>
            </a:r>
          </a:p>
          <a:p>
            <a:pPr marL="342900" lvl="0" indent="-342900">
              <a:buFont typeface="Wingdings" panose="05000000000000000000" pitchFamily="2" charset="2"/>
              <a:buChar char=""/>
            </a:pPr>
            <a:endParaRPr lang="en-AU"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pic>
        <p:nvPicPr>
          <p:cNvPr id="6" name="Picture 5" descr="A logo with a sun and blue waves&#10;&#10;Description automatically generated">
            <a:extLst>
              <a:ext uri="{FF2B5EF4-FFF2-40B4-BE49-F238E27FC236}">
                <a16:creationId xmlns:a16="http://schemas.microsoft.com/office/drawing/2014/main" id="{5782FF44-7FC1-791A-B0E4-010DBD583CD7}"/>
              </a:ext>
            </a:extLst>
          </p:cNvPr>
          <p:cNvPicPr>
            <a:picLocks noChangeAspect="1"/>
          </p:cNvPicPr>
          <p:nvPr/>
        </p:nvPicPr>
        <p:blipFill rotWithShape="1">
          <a:blip r:embed="rId2">
            <a:extLst>
              <a:ext uri="{28A0092B-C50C-407E-A947-70E740481C1C}">
                <a14:useLocalDpi xmlns:a14="http://schemas.microsoft.com/office/drawing/2010/main" val="0"/>
              </a:ext>
            </a:extLst>
          </a:blip>
          <a:srcRect t="15212" b="21450"/>
          <a:stretch/>
        </p:blipFill>
        <p:spPr>
          <a:xfrm>
            <a:off x="0" y="0"/>
            <a:ext cx="12192000" cy="1665672"/>
          </a:xfrm>
          <a:prstGeom prst="rect">
            <a:avLst/>
          </a:prstGeom>
        </p:spPr>
      </p:pic>
    </p:spTree>
    <p:extLst>
      <p:ext uri="{BB962C8B-B14F-4D97-AF65-F5344CB8AC3E}">
        <p14:creationId xmlns:p14="http://schemas.microsoft.com/office/powerpoint/2010/main" val="809207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21D94-7F5A-F41B-FBF8-27B71932581C}"/>
              </a:ext>
            </a:extLst>
          </p:cNvPr>
          <p:cNvSpPr>
            <a:spLocks noGrp="1"/>
          </p:cNvSpPr>
          <p:nvPr>
            <p:ph type="ctrTitle"/>
          </p:nvPr>
        </p:nvSpPr>
        <p:spPr>
          <a:xfrm>
            <a:off x="1363361" y="3855307"/>
            <a:ext cx="9330039" cy="2182300"/>
          </a:xfrm>
        </p:spPr>
        <p:txBody>
          <a:bodyPr>
            <a:normAutofit fontScale="90000"/>
          </a:bodyPr>
          <a:lstStyle/>
          <a:p>
            <a:br>
              <a:rPr lang="en-US" dirty="0"/>
            </a:br>
            <a:r>
              <a:rPr lang="en-US" sz="4000" b="1" dirty="0"/>
              <a:t>Agenda Item: 11.4 </a:t>
            </a:r>
            <a:br>
              <a:rPr lang="en-US" sz="4400" b="1" dirty="0"/>
            </a:br>
            <a:br>
              <a:rPr lang="en-US" dirty="0"/>
            </a:br>
            <a:r>
              <a:rPr lang="en-AU" sz="4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Update on Pacific Tsunami Warning and Mitigation System (PTWS) Pacific Island Countries and Territories' Regional Working Group </a:t>
            </a:r>
            <a:br>
              <a:rPr lang="en-AU" sz="1800" dirty="0">
                <a:effectLst/>
                <a:latin typeface="Trebuchet MS" panose="020B0603020202020204" pitchFamily="34" charset="0"/>
                <a:ea typeface="Times New Roman" panose="02020603050405020304" pitchFamily="18" charset="0"/>
                <a:cs typeface="Times New Roman" panose="02020603050405020304" pitchFamily="18" charset="0"/>
              </a:rPr>
            </a:br>
            <a:endParaRPr lang="en-AU" dirty="0"/>
          </a:p>
        </p:txBody>
      </p:sp>
      <p:sp>
        <p:nvSpPr>
          <p:cNvPr id="3" name="Subtitle 2">
            <a:extLst>
              <a:ext uri="{FF2B5EF4-FFF2-40B4-BE49-F238E27FC236}">
                <a16:creationId xmlns:a16="http://schemas.microsoft.com/office/drawing/2014/main" id="{FAA0D9AB-B25B-1EB9-B37B-61673150F717}"/>
              </a:ext>
            </a:extLst>
          </p:cNvPr>
          <p:cNvSpPr>
            <a:spLocks noGrp="1"/>
          </p:cNvSpPr>
          <p:nvPr>
            <p:ph type="subTitle" idx="1"/>
          </p:nvPr>
        </p:nvSpPr>
        <p:spPr>
          <a:xfrm>
            <a:off x="1610497" y="6037607"/>
            <a:ext cx="9144000" cy="352166"/>
          </a:xfrm>
        </p:spPr>
        <p:txBody>
          <a:bodyPr>
            <a:normAutofit fontScale="92500" lnSpcReduction="20000"/>
          </a:bodyPr>
          <a:lstStyle/>
          <a:p>
            <a:r>
              <a:rPr lang="en-US" dirty="0"/>
              <a:t>Presenter: Ofa Fa’anunu, Tonga Meteorological Service (PIMOS Panel)</a:t>
            </a:r>
            <a:endParaRPr lang="en-AU" dirty="0"/>
          </a:p>
        </p:txBody>
      </p:sp>
      <p:pic>
        <p:nvPicPr>
          <p:cNvPr id="6" name="Picture 5" descr="A logo with a sun and blue waves&#10;&#10;Description automatically generated">
            <a:extLst>
              <a:ext uri="{FF2B5EF4-FFF2-40B4-BE49-F238E27FC236}">
                <a16:creationId xmlns:a16="http://schemas.microsoft.com/office/drawing/2014/main" id="{961D6B83-A722-F628-2372-73172277FB73}"/>
              </a:ext>
            </a:extLst>
          </p:cNvPr>
          <p:cNvPicPr>
            <a:picLocks noChangeAspect="1"/>
          </p:cNvPicPr>
          <p:nvPr/>
        </p:nvPicPr>
        <p:blipFill rotWithShape="1">
          <a:blip r:embed="rId2">
            <a:extLst>
              <a:ext uri="{28A0092B-C50C-407E-A947-70E740481C1C}">
                <a14:useLocalDpi xmlns:a14="http://schemas.microsoft.com/office/drawing/2010/main" val="0"/>
              </a:ext>
            </a:extLst>
          </a:blip>
          <a:srcRect t="16743" b="20296"/>
          <a:stretch/>
        </p:blipFill>
        <p:spPr>
          <a:xfrm>
            <a:off x="0" y="98854"/>
            <a:ext cx="12192000" cy="1655763"/>
          </a:xfrm>
          <a:prstGeom prst="rect">
            <a:avLst/>
          </a:prstGeom>
        </p:spPr>
      </p:pic>
    </p:spTree>
    <p:extLst>
      <p:ext uri="{BB962C8B-B14F-4D97-AF65-F5344CB8AC3E}">
        <p14:creationId xmlns:p14="http://schemas.microsoft.com/office/powerpoint/2010/main" val="1429377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3C9D-81BA-3778-38B4-C817CB4B0C81}"/>
              </a:ext>
            </a:extLst>
          </p:cNvPr>
          <p:cNvSpPr>
            <a:spLocks noGrp="1"/>
          </p:cNvSpPr>
          <p:nvPr>
            <p:ph type="title"/>
          </p:nvPr>
        </p:nvSpPr>
        <p:spPr>
          <a:xfrm>
            <a:off x="838200" y="1478422"/>
            <a:ext cx="10515600" cy="967125"/>
          </a:xfrm>
        </p:spPr>
        <p:txBody>
          <a:bodyPr/>
          <a:lstStyle/>
          <a:p>
            <a:r>
              <a:rPr lang="en-US" dirty="0"/>
              <a:t>Objectives</a:t>
            </a:r>
            <a:endParaRPr lang="en-AU" dirty="0"/>
          </a:p>
        </p:txBody>
      </p:sp>
      <p:sp>
        <p:nvSpPr>
          <p:cNvPr id="3" name="Content Placeholder 2">
            <a:extLst>
              <a:ext uri="{FF2B5EF4-FFF2-40B4-BE49-F238E27FC236}">
                <a16:creationId xmlns:a16="http://schemas.microsoft.com/office/drawing/2014/main" id="{F5ED6D5C-CCFD-2BF9-4A3A-2BCD871F63AD}"/>
              </a:ext>
            </a:extLst>
          </p:cNvPr>
          <p:cNvSpPr>
            <a:spLocks noGrp="1"/>
          </p:cNvSpPr>
          <p:nvPr>
            <p:ph idx="1"/>
          </p:nvPr>
        </p:nvSpPr>
        <p:spPr>
          <a:xfrm>
            <a:off x="838199" y="2445547"/>
            <a:ext cx="11099801" cy="4124586"/>
          </a:xfrm>
        </p:spPr>
        <p:txBody>
          <a:bodyPr>
            <a:normAutofit lnSpcReduction="10000"/>
          </a:bodyPr>
          <a:lstStyle/>
          <a:p>
            <a:pPr marL="514350" indent="-514350">
              <a:buAutoNum type="arabicPeriod"/>
            </a:pPr>
            <a:r>
              <a:rPr lang="en-US" dirty="0"/>
              <a:t>To inform the meeting on PTWS response to the Hunga-Tonga Hunga Ha’apai</a:t>
            </a:r>
          </a:p>
          <a:p>
            <a:pPr marL="514350" indent="-514350">
              <a:buAutoNum type="arabicPeriod"/>
            </a:pPr>
            <a:r>
              <a:rPr lang="en-US" dirty="0"/>
              <a:t>To highlight challenges and barriers in strengthening PTWS among PICTs</a:t>
            </a:r>
          </a:p>
          <a:p>
            <a:pPr marL="514350" indent="-514350">
              <a:buAutoNum type="arabicPeriod"/>
            </a:pPr>
            <a:r>
              <a:rPr lang="en-US" dirty="0"/>
              <a:t>Inform PMC on the Ocean Decade Tsunami Programme (ODTP)</a:t>
            </a:r>
          </a:p>
          <a:p>
            <a:pPr marL="514350" indent="-514350">
              <a:buAutoNum type="arabicPeriod"/>
            </a:pPr>
            <a:r>
              <a:rPr lang="en-US" dirty="0"/>
              <a:t>Inform PMC on the outcomes of the 9th meeting of PTWS WG-PICT in January 2023 and 7th ORSNET meeting in October 2022 Nukualofa, Tonga.</a:t>
            </a:r>
          </a:p>
          <a:p>
            <a:pPr marL="514350" indent="-514350">
              <a:buAutoNum type="arabicPeriod"/>
            </a:pPr>
            <a:r>
              <a:rPr lang="en-US" dirty="0"/>
              <a:t>Encourage PMC to strengthen tsunami activities coordination within the PIMOS Panel and support the increase of resource mobilization towards strengthening PTWS among PICTs.</a:t>
            </a:r>
          </a:p>
          <a:p>
            <a:endParaRPr lang="en-US" dirty="0"/>
          </a:p>
          <a:p>
            <a:pPr marL="0" indent="0">
              <a:buNone/>
            </a:pPr>
            <a:endParaRPr lang="en-AU" dirty="0"/>
          </a:p>
        </p:txBody>
      </p:sp>
      <p:pic>
        <p:nvPicPr>
          <p:cNvPr id="6" name="Picture 5" descr="A logo with a sun and blue waves&#10;&#10;Description automatically generated">
            <a:extLst>
              <a:ext uri="{FF2B5EF4-FFF2-40B4-BE49-F238E27FC236}">
                <a16:creationId xmlns:a16="http://schemas.microsoft.com/office/drawing/2014/main" id="{F82892F6-B699-1D18-186E-060700FA0AE3}"/>
              </a:ext>
            </a:extLst>
          </p:cNvPr>
          <p:cNvPicPr>
            <a:picLocks noChangeAspect="1"/>
          </p:cNvPicPr>
          <p:nvPr/>
        </p:nvPicPr>
        <p:blipFill rotWithShape="1">
          <a:blip r:embed="rId2">
            <a:extLst>
              <a:ext uri="{28A0092B-C50C-407E-A947-70E740481C1C}">
                <a14:useLocalDpi xmlns:a14="http://schemas.microsoft.com/office/drawing/2010/main" val="0"/>
              </a:ext>
            </a:extLst>
          </a:blip>
          <a:srcRect t="17069" b="21042"/>
          <a:stretch/>
        </p:blipFill>
        <p:spPr>
          <a:xfrm>
            <a:off x="0" y="0"/>
            <a:ext cx="12192000" cy="1627572"/>
          </a:xfrm>
          <a:prstGeom prst="rect">
            <a:avLst/>
          </a:prstGeom>
        </p:spPr>
      </p:pic>
    </p:spTree>
    <p:extLst>
      <p:ext uri="{BB962C8B-B14F-4D97-AF65-F5344CB8AC3E}">
        <p14:creationId xmlns:p14="http://schemas.microsoft.com/office/powerpoint/2010/main" val="2678681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3C9D-81BA-3778-38B4-C817CB4B0C81}"/>
              </a:ext>
            </a:extLst>
          </p:cNvPr>
          <p:cNvSpPr>
            <a:spLocks noGrp="1"/>
          </p:cNvSpPr>
          <p:nvPr>
            <p:ph type="title"/>
          </p:nvPr>
        </p:nvSpPr>
        <p:spPr>
          <a:xfrm>
            <a:off x="271849" y="2071546"/>
            <a:ext cx="11920151" cy="5379578"/>
          </a:xfrm>
        </p:spPr>
        <p:txBody>
          <a:bodyPr>
            <a:normAutofit fontScale="90000"/>
          </a:bodyPr>
          <a:lstStyle/>
          <a:p>
            <a:r>
              <a:rPr lang="en-US" dirty="0"/>
              <a:t>Background</a:t>
            </a:r>
            <a:br>
              <a:rPr lang="en-US" dirty="0"/>
            </a:br>
            <a:br>
              <a:rPr lang="en-US" dirty="0"/>
            </a:br>
            <a:r>
              <a:rPr lang="en-US" sz="2000" b="1" dirty="0"/>
              <a:t>Pacific Islands Meteorological Strategy 2017-2026, PRIORITY 2: DISASTER RISK REDUCTION, </a:t>
            </a:r>
            <a:br>
              <a:rPr lang="en-US" sz="2000" b="1" dirty="0"/>
            </a:br>
            <a:r>
              <a:rPr lang="en-US" sz="2000" b="1" dirty="0"/>
              <a:t>PACIFIC KEY OUTCOME (PKO) 4</a:t>
            </a:r>
            <a:br>
              <a:rPr lang="en-US" sz="2000" dirty="0"/>
            </a:br>
            <a:br>
              <a:rPr lang="en-US" sz="2000" dirty="0"/>
            </a:br>
            <a:r>
              <a:rPr lang="en-US" sz="2200" dirty="0"/>
              <a:t>In June 2021, the IOC Assembly approved, through IOC Decision A-31/3.4.1(III) (Warning Mitigation Systems for Ocean Hazards), the development of an IOC </a:t>
            </a:r>
            <a:r>
              <a:rPr lang="en-US" sz="2200" b="1" dirty="0"/>
              <a:t>Ocean Decade Tsunami Programme (ODTP) </a:t>
            </a:r>
            <a:r>
              <a:rPr lang="en-US" sz="2200" dirty="0"/>
              <a:t>in the framework of the United Nations Decade of Ocean Science for Sustainable Development (2021–2030).</a:t>
            </a:r>
            <a:br>
              <a:rPr lang="en-US" sz="2200" dirty="0"/>
            </a:br>
            <a:br>
              <a:rPr lang="en-US" sz="2200" dirty="0"/>
            </a:br>
            <a:r>
              <a:rPr lang="en-US" sz="2200" dirty="0"/>
              <a:t>UNESCO/IOC ICG/PTWS WG-PICT met on 03 February, 2023 and its Task Team on Capacity Development met on 02 February, 2023 in Nadi, Fiji following the first Regional Training on UNESCO/IOC Tsunami Ready Programme on 30th January – 1st February 2023.</a:t>
            </a:r>
            <a:br>
              <a:rPr lang="en-US" sz="2200" dirty="0"/>
            </a:br>
            <a:br>
              <a:rPr lang="en-US" sz="2200" dirty="0"/>
            </a:br>
            <a:r>
              <a:rPr lang="en-US" sz="2200" dirty="0"/>
              <a:t>The Seventh meeting of the Oceania Regional Seismic Network on 17th -19th October, 2022 in Nuku’alofa, Tonga. ORSNET collates seismic data from 47 National stations in 7 PICTs.</a:t>
            </a:r>
            <a:br>
              <a:rPr lang="en-US" sz="2200" dirty="0"/>
            </a:br>
            <a:br>
              <a:rPr lang="en-US" sz="2200" dirty="0"/>
            </a:br>
            <a:r>
              <a:rPr lang="en-US" sz="2200" dirty="0"/>
              <a:t>Thirtieth Session of the Intergovernmental Coordination Group for the Pacific Tsunami Warning and Mitigation System ICG/PTWS – XXX meeting 11-15</a:t>
            </a:r>
            <a:r>
              <a:rPr lang="en-US" sz="2200" baseline="30000" dirty="0"/>
              <a:t>th</a:t>
            </a:r>
            <a:r>
              <a:rPr lang="en-US" sz="2200" dirty="0"/>
              <a:t> September, 2023, Nuku’alofa, Tonga.</a:t>
            </a:r>
            <a:br>
              <a:rPr lang="en-US" dirty="0"/>
            </a:br>
            <a:br>
              <a:rPr lang="en-US" dirty="0"/>
            </a:br>
            <a:br>
              <a:rPr lang="en-US" dirty="0"/>
            </a:br>
            <a:br>
              <a:rPr lang="en-US" dirty="0"/>
            </a:br>
            <a:endParaRPr lang="en-AU" dirty="0"/>
          </a:p>
        </p:txBody>
      </p:sp>
      <p:pic>
        <p:nvPicPr>
          <p:cNvPr id="6" name="Content Placeholder 5" descr="A logo with a sun and blue waves&#10;&#10;Description automatically generated">
            <a:extLst>
              <a:ext uri="{FF2B5EF4-FFF2-40B4-BE49-F238E27FC236}">
                <a16:creationId xmlns:a16="http://schemas.microsoft.com/office/drawing/2014/main" id="{512C779E-0B2F-80BB-3F29-2CD7D0CC5DC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969" b="21164"/>
          <a:stretch/>
        </p:blipFill>
        <p:spPr>
          <a:xfrm>
            <a:off x="0" y="4424"/>
            <a:ext cx="12205472" cy="1628775"/>
          </a:xfrm>
        </p:spPr>
      </p:pic>
    </p:spTree>
    <p:extLst>
      <p:ext uri="{BB962C8B-B14F-4D97-AF65-F5344CB8AC3E}">
        <p14:creationId xmlns:p14="http://schemas.microsoft.com/office/powerpoint/2010/main" val="314349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3C9D-81BA-3778-38B4-C817CB4B0C81}"/>
              </a:ext>
            </a:extLst>
          </p:cNvPr>
          <p:cNvSpPr>
            <a:spLocks noGrp="1"/>
          </p:cNvSpPr>
          <p:nvPr>
            <p:ph type="title"/>
          </p:nvPr>
        </p:nvSpPr>
        <p:spPr>
          <a:xfrm>
            <a:off x="349078" y="1742919"/>
            <a:ext cx="11493843" cy="1063712"/>
          </a:xfrm>
        </p:spPr>
        <p:txBody>
          <a:bodyPr>
            <a:normAutofit/>
          </a:bodyPr>
          <a:lstStyle/>
          <a:p>
            <a:r>
              <a:rPr lang="en-US" sz="3600" dirty="0"/>
              <a:t>Recommendations:</a:t>
            </a:r>
            <a:endParaRPr lang="en-AU" sz="3600" dirty="0"/>
          </a:p>
        </p:txBody>
      </p:sp>
      <p:sp>
        <p:nvSpPr>
          <p:cNvPr id="3" name="Content Placeholder 2">
            <a:extLst>
              <a:ext uri="{FF2B5EF4-FFF2-40B4-BE49-F238E27FC236}">
                <a16:creationId xmlns:a16="http://schemas.microsoft.com/office/drawing/2014/main" id="{F5ED6D5C-CCFD-2BF9-4A3A-2BCD871F63AD}"/>
              </a:ext>
            </a:extLst>
          </p:cNvPr>
          <p:cNvSpPr>
            <a:spLocks noGrp="1"/>
          </p:cNvSpPr>
          <p:nvPr>
            <p:ph idx="1"/>
          </p:nvPr>
        </p:nvSpPr>
        <p:spPr>
          <a:xfrm>
            <a:off x="349078" y="2672080"/>
            <a:ext cx="11624619" cy="4053840"/>
          </a:xfrm>
        </p:spPr>
        <p:txBody>
          <a:bodyPr>
            <a:normAutofit/>
          </a:bodyPr>
          <a:lstStyle/>
          <a:p>
            <a:pPr marL="0" indent="0">
              <a:buNone/>
            </a:pPr>
            <a:r>
              <a:rPr lang="en-US" sz="1800" b="1" dirty="0">
                <a:latin typeface="Arial" panose="020B0604020202020204" pitchFamily="34" charset="0"/>
                <a:cs typeface="Arial" panose="020B0604020202020204" pitchFamily="34" charset="0"/>
              </a:rPr>
              <a:t>Recommend</a:t>
            </a:r>
            <a:r>
              <a:rPr lang="en-US" sz="1800" dirty="0">
                <a:latin typeface="Arial" panose="020B0604020202020204" pitchFamily="34" charset="0"/>
                <a:cs typeface="Arial" panose="020B0604020202020204" pitchFamily="34" charset="0"/>
              </a:rPr>
              <a:t> PMC to increase sustainable financial assistance through Weather Ready Pacific Decadal Programme of Investment and other financing programme facility toward the PTWS among PICTs including the Oceania Regional Seismic Network (ORSNET) and </a:t>
            </a:r>
            <a:r>
              <a:rPr lang="en-US" sz="1800" u="sng" dirty="0">
                <a:latin typeface="Arial" panose="020B0604020202020204" pitchFamily="34" charset="0"/>
                <a:cs typeface="Arial" panose="020B0604020202020204" pitchFamily="34" charset="0"/>
                <a:hlinkClick r:id="rId2"/>
              </a:rPr>
              <a:t>UNESCO/IOC Tsunami Ready Recognition Programme</a:t>
            </a:r>
            <a:r>
              <a:rPr lang="en-US" sz="1800" dirty="0">
                <a:latin typeface="Arial" panose="020B0604020202020204" pitchFamily="34" charset="0"/>
                <a:cs typeface="Arial" panose="020B0604020202020204" pitchFamily="34" charset="0"/>
              </a:rPr>
              <a:t> (TRRP) under the </a:t>
            </a:r>
            <a:r>
              <a:rPr lang="en-US" sz="1800" u="sng" dirty="0">
                <a:latin typeface="Arial" panose="020B0604020202020204" pitchFamily="34" charset="0"/>
                <a:cs typeface="Arial" panose="020B0604020202020204" pitchFamily="34" charset="0"/>
                <a:hlinkClick r:id="rId3"/>
              </a:rPr>
              <a:t>Ocean Decade Tsunami Programme</a:t>
            </a:r>
            <a:r>
              <a:rPr lang="en-US" sz="1800" dirty="0">
                <a:latin typeface="Arial" panose="020B0604020202020204" pitchFamily="34" charset="0"/>
                <a:cs typeface="Arial" panose="020B0604020202020204" pitchFamily="34" charset="0"/>
              </a:rPr>
              <a:t> (OTDP). </a:t>
            </a:r>
            <a:endParaRPr lang="en-GB" sz="1800" dirty="0">
              <a:latin typeface="Arial" panose="020B0604020202020204" pitchFamily="34" charset="0"/>
              <a:cs typeface="Arial" panose="020B0604020202020204" pitchFamily="34" charset="0"/>
            </a:endParaRPr>
          </a:p>
          <a:p>
            <a:pPr marL="0" indent="0">
              <a:buNone/>
            </a:pPr>
            <a:r>
              <a:rPr lang="en-US" sz="1800" b="1" dirty="0">
                <a:latin typeface="Arial" panose="020B0604020202020204" pitchFamily="34" charset="0"/>
                <a:cs typeface="Arial" panose="020B0604020202020204" pitchFamily="34" charset="0"/>
              </a:rPr>
              <a:t>Consider</a:t>
            </a:r>
            <a:r>
              <a:rPr lang="en-US" sz="1800" dirty="0">
                <a:latin typeface="Arial" panose="020B0604020202020204" pitchFamily="34" charset="0"/>
                <a:cs typeface="Arial" panose="020B0604020202020204" pitchFamily="34" charset="0"/>
              </a:rPr>
              <a:t> Weather Ready Pacific Decadal Programme of Investment to support mutually beneficial areas between tsunami and weather ready programmes among PICTs</a:t>
            </a:r>
          </a:p>
          <a:p>
            <a:pPr marL="0" indent="0">
              <a:buNone/>
            </a:pPr>
            <a:r>
              <a:rPr lang="en-US" sz="1800" b="1" dirty="0">
                <a:latin typeface="Arial" panose="020B0604020202020204" pitchFamily="34" charset="0"/>
                <a:cs typeface="Arial" panose="020B0604020202020204" pitchFamily="34" charset="0"/>
              </a:rPr>
              <a:t>Encourage</a:t>
            </a:r>
            <a:r>
              <a:rPr lang="en-US" sz="1800" dirty="0">
                <a:latin typeface="Arial" panose="020B0604020202020204" pitchFamily="34" charset="0"/>
                <a:cs typeface="Arial" panose="020B0604020202020204" pitchFamily="34" charset="0"/>
              </a:rPr>
              <a:t> PMC PIMOS Panel to dedicate a Task Team on activities of PTWS WG-PICT and ORSNET.</a:t>
            </a:r>
            <a:endParaRPr lang="en-GB" sz="1800" dirty="0">
              <a:latin typeface="Arial" panose="020B0604020202020204" pitchFamily="34" charset="0"/>
              <a:cs typeface="Arial" panose="020B0604020202020204" pitchFamily="34" charset="0"/>
            </a:endParaRPr>
          </a:p>
          <a:p>
            <a:pPr marL="0" lvl="0" indent="0">
              <a:buNone/>
            </a:pPr>
            <a:r>
              <a:rPr lang="en-GB" sz="1800" b="1" dirty="0">
                <a:effectLst/>
                <a:latin typeface="Arial" panose="020B0604020202020204" pitchFamily="34" charset="0"/>
                <a:ea typeface="Times New Roman" panose="02020603050405020304" pitchFamily="18" charset="0"/>
                <a:cs typeface="Arial" panose="020B0604020202020204" pitchFamily="34" charset="0"/>
              </a:rPr>
              <a:t>Note</a:t>
            </a:r>
            <a:r>
              <a:rPr lang="en-GB" sz="1800" dirty="0">
                <a:effectLst/>
                <a:latin typeface="Arial" panose="020B0604020202020204" pitchFamily="34" charset="0"/>
                <a:ea typeface="Times New Roman" panose="02020603050405020304" pitchFamily="18" charset="0"/>
                <a:cs typeface="Arial" panose="020B0604020202020204" pitchFamily="34" charset="0"/>
              </a:rPr>
              <a:t> </a:t>
            </a:r>
            <a:r>
              <a:rPr lang="en-GB" sz="1800" dirty="0">
                <a:latin typeface="Arial" panose="020B0604020202020204" pitchFamily="34" charset="0"/>
                <a:ea typeface="Times New Roman" panose="02020603050405020304" pitchFamily="18" charset="0"/>
                <a:cs typeface="Arial" panose="020B0604020202020204" pitchFamily="34" charset="0"/>
              </a:rPr>
              <a:t> </a:t>
            </a:r>
            <a:r>
              <a:rPr lang="en-US" sz="1800" dirty="0">
                <a:latin typeface="Arial" panose="020B0604020202020204" pitchFamily="34" charset="0"/>
                <a:ea typeface="Times New Roman" panose="02020603050405020304" pitchFamily="18" charset="0"/>
                <a:cs typeface="Arial" panose="020B0604020202020204" pitchFamily="34" charset="0"/>
              </a:rPr>
              <a:t>the recommendations of the 9th Meeting of WG-PICT on 2nd January, 2023 in Nadi, Fiji and 7th ORSNET Meeting on 17-19th October, 2022 in Nuku’alofa, Tonga.</a:t>
            </a:r>
          </a:p>
          <a:p>
            <a:pPr marL="0" lvl="0" indent="0">
              <a:buNone/>
            </a:pPr>
            <a:r>
              <a:rPr lang="en-US" sz="1800" b="1" dirty="0">
                <a:latin typeface="Arial" panose="020B0604020202020204" pitchFamily="34" charset="0"/>
                <a:ea typeface="Times New Roman" panose="02020603050405020304" pitchFamily="18" charset="0"/>
                <a:cs typeface="Arial" panose="020B0604020202020204" pitchFamily="34" charset="0"/>
              </a:rPr>
              <a:t>Recognize</a:t>
            </a:r>
            <a:r>
              <a:rPr lang="en-US" sz="1800" dirty="0">
                <a:latin typeface="Arial" panose="020B0604020202020204" pitchFamily="34" charset="0"/>
                <a:ea typeface="Times New Roman" panose="02020603050405020304" pitchFamily="18" charset="0"/>
                <a:cs typeface="Arial" panose="020B0604020202020204" pitchFamily="34" charset="0"/>
              </a:rPr>
              <a:t> the Draft ORSNET Strategic Roadmap</a:t>
            </a:r>
          </a:p>
          <a:p>
            <a:pPr marL="0" lvl="0" indent="0">
              <a:buNone/>
            </a:pPr>
            <a:r>
              <a:rPr lang="en-US" sz="1800" b="1" dirty="0">
                <a:latin typeface="Arial" panose="020B0604020202020204" pitchFamily="34" charset="0"/>
                <a:ea typeface="Times New Roman" panose="02020603050405020304" pitchFamily="18" charset="0"/>
                <a:cs typeface="Arial" panose="020B0604020202020204" pitchFamily="34" charset="0"/>
              </a:rPr>
              <a:t>Encourage</a:t>
            </a:r>
            <a:r>
              <a:rPr lang="en-US" sz="1800" dirty="0">
                <a:latin typeface="Arial" panose="020B0604020202020204" pitchFamily="34" charset="0"/>
                <a:ea typeface="Times New Roman" panose="02020603050405020304" pitchFamily="18" charset="0"/>
                <a:cs typeface="Arial" panose="020B0604020202020204" pitchFamily="34" charset="0"/>
              </a:rPr>
              <a:t> participation of NHMS/NTWC and NDMO at the XXX Session of ICG/PTWS on 11-15th September, 2023 in Nukualofa, Tonga</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descr="A logo with a sun and blue waves&#10;&#10;Description automatically generated">
            <a:extLst>
              <a:ext uri="{FF2B5EF4-FFF2-40B4-BE49-F238E27FC236}">
                <a16:creationId xmlns:a16="http://schemas.microsoft.com/office/drawing/2014/main" id="{5782FF44-7FC1-791A-B0E4-010DBD583CD7}"/>
              </a:ext>
            </a:extLst>
          </p:cNvPr>
          <p:cNvPicPr>
            <a:picLocks noChangeAspect="1"/>
          </p:cNvPicPr>
          <p:nvPr/>
        </p:nvPicPr>
        <p:blipFill rotWithShape="1">
          <a:blip r:embed="rId4">
            <a:extLst>
              <a:ext uri="{28A0092B-C50C-407E-A947-70E740481C1C}">
                <a14:useLocalDpi xmlns:a14="http://schemas.microsoft.com/office/drawing/2010/main" val="0"/>
              </a:ext>
            </a:extLst>
          </a:blip>
          <a:srcRect t="15212" b="21450"/>
          <a:stretch/>
        </p:blipFill>
        <p:spPr>
          <a:xfrm>
            <a:off x="0" y="0"/>
            <a:ext cx="12192000" cy="1665672"/>
          </a:xfrm>
          <a:prstGeom prst="rect">
            <a:avLst/>
          </a:prstGeom>
        </p:spPr>
      </p:pic>
    </p:spTree>
    <p:extLst>
      <p:ext uri="{BB962C8B-B14F-4D97-AF65-F5344CB8AC3E}">
        <p14:creationId xmlns:p14="http://schemas.microsoft.com/office/powerpoint/2010/main" val="603421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4E666-78B1-27D6-E1EF-20BB4AD06748}"/>
              </a:ext>
            </a:extLst>
          </p:cNvPr>
          <p:cNvSpPr>
            <a:spLocks noGrp="1"/>
          </p:cNvSpPr>
          <p:nvPr>
            <p:ph type="title"/>
          </p:nvPr>
        </p:nvSpPr>
        <p:spPr/>
        <p:txBody>
          <a:bodyPr/>
          <a:lstStyle/>
          <a:p>
            <a:r>
              <a:rPr lang="en-US" dirty="0"/>
              <a:t>Recommendation to ICG/PTWS</a:t>
            </a:r>
            <a:endParaRPr lang="en-TO" dirty="0"/>
          </a:p>
        </p:txBody>
      </p:sp>
      <p:sp>
        <p:nvSpPr>
          <p:cNvPr id="3" name="Content Placeholder 2">
            <a:extLst>
              <a:ext uri="{FF2B5EF4-FFF2-40B4-BE49-F238E27FC236}">
                <a16:creationId xmlns:a16="http://schemas.microsoft.com/office/drawing/2014/main" id="{9851F617-DD0B-218F-60C4-46E44C421F53}"/>
              </a:ext>
            </a:extLst>
          </p:cNvPr>
          <p:cNvSpPr>
            <a:spLocks noGrp="1"/>
          </p:cNvSpPr>
          <p:nvPr>
            <p:ph idx="1"/>
          </p:nvPr>
        </p:nvSpPr>
        <p:spPr/>
        <p:txBody>
          <a:bodyPr/>
          <a:lstStyle/>
          <a:p>
            <a:r>
              <a:rPr lang="en-US" dirty="0"/>
              <a:t>To recongnise the Weather Ready Pacific Program as vehicle for tsunami work in the PICT and </a:t>
            </a:r>
          </a:p>
          <a:p>
            <a:r>
              <a:rPr lang="en-US" dirty="0"/>
              <a:t>Recognize that tsunami activities of the Pacific Meteorological Council is delivered through the Pacific Islands Marine and Ocean Service Panel (PIMOS) of PMC as per the Pacific Islands Meteorological </a:t>
            </a:r>
            <a:r>
              <a:rPr lang="en-US"/>
              <a:t>Strategy 2017-26</a:t>
            </a:r>
            <a:endParaRPr lang="en-US" dirty="0"/>
          </a:p>
          <a:p>
            <a:r>
              <a:rPr lang="en-US" dirty="0"/>
              <a:t>Invite the PICT-WG of ICG/PTWS to collaborate with PIMOS to synchronize efforts including resource mobilization</a:t>
            </a:r>
            <a:endParaRPr lang="en-TO" dirty="0"/>
          </a:p>
        </p:txBody>
      </p:sp>
    </p:spTree>
    <p:extLst>
      <p:ext uri="{BB962C8B-B14F-4D97-AF65-F5344CB8AC3E}">
        <p14:creationId xmlns:p14="http://schemas.microsoft.com/office/powerpoint/2010/main" val="4143423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E186A-09C5-4D37-9061-DF27F66A7B41}"/>
              </a:ext>
            </a:extLst>
          </p:cNvPr>
          <p:cNvSpPr txBox="1"/>
          <p:nvPr/>
        </p:nvSpPr>
        <p:spPr>
          <a:xfrm>
            <a:off x="690843" y="711087"/>
            <a:ext cx="2305055"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Context </a:t>
            </a:r>
            <a:endParaRPr kumimoji="0" lang="en-AU"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501A3B68-31A7-47E8-8F90-D66C36DD32C5}"/>
              </a:ext>
            </a:extLst>
          </p:cNvPr>
          <p:cNvGraphicFramePr/>
          <p:nvPr/>
        </p:nvGraphicFramePr>
        <p:xfrm>
          <a:off x="3848124" y="0"/>
          <a:ext cx="8128000"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7BBF26D2-8200-4197-B2B6-5C05089FE80D}"/>
              </a:ext>
            </a:extLst>
          </p:cNvPr>
          <p:cNvPicPr>
            <a:picLocks noChangeAspect="1"/>
          </p:cNvPicPr>
          <p:nvPr/>
        </p:nvPicPr>
        <p:blipFill>
          <a:blip r:embed="rId7"/>
          <a:stretch>
            <a:fillRect/>
          </a:stretch>
        </p:blipFill>
        <p:spPr>
          <a:xfrm>
            <a:off x="434975" y="1739787"/>
            <a:ext cx="3413149" cy="374798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963569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37965-9410-1CFB-020C-13A3C70AED19}"/>
              </a:ext>
            </a:extLst>
          </p:cNvPr>
          <p:cNvSpPr>
            <a:spLocks noGrp="1"/>
          </p:cNvSpPr>
          <p:nvPr>
            <p:ph type="title"/>
          </p:nvPr>
        </p:nvSpPr>
        <p:spPr/>
        <p:txBody>
          <a:bodyPr/>
          <a:lstStyle/>
          <a:p>
            <a:endParaRPr lang="en-TO"/>
          </a:p>
        </p:txBody>
      </p:sp>
      <p:sp>
        <p:nvSpPr>
          <p:cNvPr id="3" name="Content Placeholder 2">
            <a:extLst>
              <a:ext uri="{FF2B5EF4-FFF2-40B4-BE49-F238E27FC236}">
                <a16:creationId xmlns:a16="http://schemas.microsoft.com/office/drawing/2014/main" id="{DE05DAA1-6B5E-0099-B169-09D69B3305C8}"/>
              </a:ext>
            </a:extLst>
          </p:cNvPr>
          <p:cNvSpPr>
            <a:spLocks noGrp="1"/>
          </p:cNvSpPr>
          <p:nvPr>
            <p:ph idx="1"/>
          </p:nvPr>
        </p:nvSpPr>
        <p:spPr/>
        <p:txBody>
          <a:bodyPr/>
          <a:lstStyle/>
          <a:p>
            <a:endParaRPr lang="en-TO" dirty="0"/>
          </a:p>
        </p:txBody>
      </p:sp>
      <p:pic>
        <p:nvPicPr>
          <p:cNvPr id="7" name="Picture 6">
            <a:extLst>
              <a:ext uri="{FF2B5EF4-FFF2-40B4-BE49-F238E27FC236}">
                <a16:creationId xmlns:a16="http://schemas.microsoft.com/office/drawing/2014/main" id="{B499C301-12F7-794E-A29C-1F4A413F72BD}"/>
              </a:ext>
            </a:extLst>
          </p:cNvPr>
          <p:cNvPicPr>
            <a:picLocks noChangeAspect="1"/>
          </p:cNvPicPr>
          <p:nvPr/>
        </p:nvPicPr>
        <p:blipFill>
          <a:blip r:embed="rId2"/>
          <a:stretch>
            <a:fillRect/>
          </a:stretch>
        </p:blipFill>
        <p:spPr>
          <a:xfrm>
            <a:off x="209550" y="1690688"/>
            <a:ext cx="11982450" cy="3076575"/>
          </a:xfrm>
          <a:prstGeom prst="rect">
            <a:avLst/>
          </a:prstGeom>
        </p:spPr>
      </p:pic>
    </p:spTree>
    <p:extLst>
      <p:ext uri="{BB962C8B-B14F-4D97-AF65-F5344CB8AC3E}">
        <p14:creationId xmlns:p14="http://schemas.microsoft.com/office/powerpoint/2010/main" val="3066240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3E200-AF41-490D-8953-993252A739D7}"/>
              </a:ext>
            </a:extLst>
          </p:cNvPr>
          <p:cNvSpPr>
            <a:spLocks noGrp="1"/>
          </p:cNvSpPr>
          <p:nvPr>
            <p:ph type="title"/>
          </p:nvPr>
        </p:nvSpPr>
        <p:spPr>
          <a:xfrm>
            <a:off x="481013" y="3752849"/>
            <a:ext cx="1976437" cy="2452687"/>
          </a:xfrm>
        </p:spPr>
        <p:txBody>
          <a:bodyPr anchor="ctr">
            <a:normAutofit/>
          </a:bodyPr>
          <a:lstStyle/>
          <a:p>
            <a:r>
              <a:rPr lang="en-US" sz="3600" dirty="0">
                <a:ea typeface="ＭＳ Ｐゴシック"/>
              </a:rPr>
              <a:t>PMC-5 </a:t>
            </a:r>
            <a:br>
              <a:rPr lang="en-US" sz="3600" dirty="0">
                <a:ea typeface="ＭＳ Ｐゴシック"/>
              </a:rPr>
            </a:br>
            <a:r>
              <a:rPr lang="en-US" sz="3600" dirty="0">
                <a:ea typeface="ＭＳ Ｐゴシック"/>
              </a:rPr>
              <a:t>Decision</a:t>
            </a:r>
            <a:br>
              <a:rPr lang="en-US" sz="3600" dirty="0">
                <a:ea typeface="ＭＳ Ｐゴシック"/>
              </a:rPr>
            </a:br>
            <a:r>
              <a:rPr lang="en-US" sz="3600" dirty="0">
                <a:ea typeface="ＭＳ Ｐゴシック"/>
              </a:rPr>
              <a:t>2019</a:t>
            </a:r>
            <a:endParaRPr lang="en-US" sz="3600" dirty="0"/>
          </a:p>
        </p:txBody>
      </p:sp>
      <p:pic>
        <p:nvPicPr>
          <p:cNvPr id="9" name="Picture 9" descr="A group of people standing in front of a crowd posing for the camera&#10;&#10;Description automatically generated">
            <a:extLst>
              <a:ext uri="{FF2B5EF4-FFF2-40B4-BE49-F238E27FC236}">
                <a16:creationId xmlns:a16="http://schemas.microsoft.com/office/drawing/2014/main" id="{E9C99488-724B-4C64-875C-D1648E76602B}"/>
              </a:ext>
            </a:extLst>
          </p:cNvPr>
          <p:cNvPicPr>
            <a:picLocks noChangeAspect="1"/>
          </p:cNvPicPr>
          <p:nvPr/>
        </p:nvPicPr>
        <p:blipFill rotWithShape="1">
          <a:blip r:embed="rId2"/>
          <a:srcRect t="28671" b="8252"/>
          <a:stretch/>
        </p:blipFill>
        <p:spPr>
          <a:xfrm>
            <a:off x="20" y="-63052"/>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Content Placeholder 6">
            <a:extLst>
              <a:ext uri="{FF2B5EF4-FFF2-40B4-BE49-F238E27FC236}">
                <a16:creationId xmlns:a16="http://schemas.microsoft.com/office/drawing/2014/main" id="{21721F01-35CE-4983-9F70-5AD205DB6007}"/>
              </a:ext>
            </a:extLst>
          </p:cNvPr>
          <p:cNvSpPr>
            <a:spLocks noGrp="1"/>
          </p:cNvSpPr>
          <p:nvPr>
            <p:ph idx="1"/>
          </p:nvPr>
        </p:nvSpPr>
        <p:spPr>
          <a:xfrm>
            <a:off x="2457450" y="3752848"/>
            <a:ext cx="9251945" cy="3105151"/>
          </a:xfrm>
        </p:spPr>
        <p:txBody>
          <a:bodyPr anchor="ctr">
            <a:normAutofit/>
          </a:bodyPr>
          <a:lstStyle/>
          <a:p>
            <a:pPr marL="0" indent="0">
              <a:buClr>
                <a:srgbClr val="5CECFF"/>
              </a:buClr>
              <a:buNone/>
            </a:pPr>
            <a:r>
              <a:rPr lang="en-US" sz="1500" b="1" dirty="0">
                <a:ea typeface="ＭＳ Ｐゴシック"/>
              </a:rPr>
              <a:t>Building the capacity of Pacific Island States to respond to Extreme, Weather, Water, and Ocean events </a:t>
            </a:r>
            <a:endParaRPr lang="en-US" sz="1500" b="1" dirty="0"/>
          </a:p>
          <a:p>
            <a:pPr marL="0" indent="0">
              <a:buClr>
                <a:srgbClr val="5CECFF"/>
              </a:buClr>
              <a:buNone/>
            </a:pPr>
            <a:r>
              <a:rPr lang="en-US" sz="1500" dirty="0">
                <a:ea typeface="ＭＳ Ｐゴシック"/>
              </a:rPr>
              <a:t>The Meeting: </a:t>
            </a:r>
            <a:endParaRPr lang="en-US" sz="1500" dirty="0"/>
          </a:p>
          <a:p>
            <a:pPr>
              <a:buClr>
                <a:srgbClr val="5CECFF"/>
              </a:buClr>
            </a:pPr>
            <a:r>
              <a:rPr lang="en-US" sz="1500" b="1" dirty="0">
                <a:ea typeface="ＭＳ Ｐゴシック"/>
              </a:rPr>
              <a:t>Noted </a:t>
            </a:r>
            <a:r>
              <a:rPr lang="en-US" sz="1500" dirty="0">
                <a:ea typeface="ＭＳ Ｐゴシック"/>
              </a:rPr>
              <a:t>the i</a:t>
            </a:r>
            <a:r>
              <a:rPr lang="en-US" sz="1500" b="1" dirty="0">
                <a:ea typeface="ＭＳ Ｐゴシック"/>
              </a:rPr>
              <a:t>mportance</a:t>
            </a:r>
            <a:r>
              <a:rPr lang="en-US" sz="1500" dirty="0">
                <a:ea typeface="ＭＳ Ｐゴシック"/>
              </a:rPr>
              <a:t> of ensuring information to </a:t>
            </a:r>
            <a:r>
              <a:rPr lang="en-US" sz="1500" b="1" dirty="0">
                <a:ea typeface="ＭＳ Ｐゴシック"/>
              </a:rPr>
              <a:t>support preparedness </a:t>
            </a:r>
            <a:r>
              <a:rPr lang="en-US" sz="1500" dirty="0">
                <a:ea typeface="ＭＳ Ｐゴシック"/>
              </a:rPr>
              <a:t>and response to extreme weather events, water and ocean risks;</a:t>
            </a:r>
          </a:p>
          <a:p>
            <a:pPr>
              <a:buClr>
                <a:srgbClr val="5CECFF"/>
              </a:buClr>
            </a:pPr>
            <a:r>
              <a:rPr lang="en-US" sz="1500" b="1" dirty="0">
                <a:ea typeface="ＭＳ Ｐゴシック"/>
              </a:rPr>
              <a:t>Noted</a:t>
            </a:r>
            <a:r>
              <a:rPr lang="en-US" sz="1500" dirty="0">
                <a:ea typeface="ＭＳ Ｐゴシック"/>
              </a:rPr>
              <a:t> the </a:t>
            </a:r>
            <a:r>
              <a:rPr lang="en-US" sz="1500" b="1" dirty="0">
                <a:ea typeface="ＭＳ Ｐゴシック"/>
              </a:rPr>
              <a:t>need for long-term strategic investment </a:t>
            </a:r>
            <a:r>
              <a:rPr lang="en-US" sz="1500" dirty="0">
                <a:ea typeface="ＭＳ Ｐゴシック"/>
              </a:rPr>
              <a:t>in capability that supports critical gaps in preparedness and response at short time scales;</a:t>
            </a:r>
          </a:p>
          <a:p>
            <a:pPr>
              <a:buClr>
                <a:srgbClr val="5CECFF"/>
              </a:buClr>
            </a:pPr>
            <a:r>
              <a:rPr lang="en-US" sz="1500" b="1" dirty="0">
                <a:ea typeface="ＭＳ Ｐゴシック"/>
              </a:rPr>
              <a:t>Agreed</a:t>
            </a:r>
            <a:r>
              <a:rPr lang="en-US" sz="1500" dirty="0">
                <a:ea typeface="ＭＳ Ｐゴシック"/>
              </a:rPr>
              <a:t> </a:t>
            </a:r>
            <a:r>
              <a:rPr lang="en-US" sz="1500" b="1" dirty="0">
                <a:ea typeface="ＭＳ Ｐゴシック"/>
              </a:rPr>
              <a:t>to commission </a:t>
            </a:r>
            <a:r>
              <a:rPr lang="en-US" sz="1500" dirty="0">
                <a:ea typeface="ＭＳ Ｐゴシック"/>
              </a:rPr>
              <a:t>through SPREP, in cooperation with members, WMO and other CROP agency partners to undertake a study to scope a decadal Pacific regional extreme weather, water and ocean response program initiative; and</a:t>
            </a:r>
          </a:p>
          <a:p>
            <a:pPr>
              <a:buClr>
                <a:srgbClr val="5CECFF"/>
              </a:buClr>
            </a:pPr>
            <a:r>
              <a:rPr lang="en-US" sz="1500" b="1" dirty="0">
                <a:ea typeface="ＭＳ Ｐゴシック"/>
              </a:rPr>
              <a:t>Agreed</a:t>
            </a:r>
            <a:r>
              <a:rPr lang="en-US" sz="1500" dirty="0">
                <a:ea typeface="ＭＳ Ｐゴシック"/>
              </a:rPr>
              <a:t> to use the outcomes of the scoping study to inform deliberations at the next PMC Ministerial Meeting.</a:t>
            </a:r>
          </a:p>
          <a:p>
            <a:pPr>
              <a:buClr>
                <a:srgbClr val="5CECFF"/>
              </a:buClr>
            </a:pPr>
            <a:endParaRPr lang="en-US" sz="1500" dirty="0"/>
          </a:p>
        </p:txBody>
      </p:sp>
    </p:spTree>
    <p:extLst>
      <p:ext uri="{BB962C8B-B14F-4D97-AF65-F5344CB8AC3E}">
        <p14:creationId xmlns:p14="http://schemas.microsoft.com/office/powerpoint/2010/main" val="10944904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a:extLst>
              <a:ext uri="{FF2B5EF4-FFF2-40B4-BE49-F238E27FC236}">
                <a16:creationId xmlns:a16="http://schemas.microsoft.com/office/drawing/2014/main" id="{453DE0EB-C2A7-974E-9C57-A42A1F65E700}"/>
              </a:ext>
            </a:extLst>
          </p:cNvPr>
          <p:cNvSpPr/>
          <p:nvPr/>
        </p:nvSpPr>
        <p:spPr>
          <a:xfrm>
            <a:off x="5264266" y="1326881"/>
            <a:ext cx="4218127" cy="4218127"/>
          </a:xfrm>
          <a:prstGeom prst="ellipse">
            <a:avLst/>
          </a:prstGeom>
          <a:solidFill>
            <a:srgbClr val="0020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onut 54">
            <a:extLst>
              <a:ext uri="{FF2B5EF4-FFF2-40B4-BE49-F238E27FC236}">
                <a16:creationId xmlns:a16="http://schemas.microsoft.com/office/drawing/2014/main" id="{F6805AE8-319E-234E-9028-AA10B9632F66}"/>
              </a:ext>
            </a:extLst>
          </p:cNvPr>
          <p:cNvSpPr/>
          <p:nvPr/>
        </p:nvSpPr>
        <p:spPr>
          <a:xfrm>
            <a:off x="5011414" y="1065210"/>
            <a:ext cx="4724145" cy="4724143"/>
          </a:xfrm>
          <a:prstGeom prst="donut">
            <a:avLst>
              <a:gd name="adj" fmla="val 26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TextBox 55">
            <a:extLst>
              <a:ext uri="{FF2B5EF4-FFF2-40B4-BE49-F238E27FC236}">
                <a16:creationId xmlns:a16="http://schemas.microsoft.com/office/drawing/2014/main" id="{4D4703AE-067F-3A4A-9B59-DCD26D6EC916}"/>
              </a:ext>
            </a:extLst>
          </p:cNvPr>
          <p:cNvSpPr txBox="1">
            <a:spLocks noChangeAspect="1"/>
          </p:cNvSpPr>
          <p:nvPr/>
        </p:nvSpPr>
        <p:spPr>
          <a:xfrm>
            <a:off x="634604" y="3103716"/>
            <a:ext cx="2687992" cy="2219134"/>
          </a:xfrm>
          <a:prstGeom prst="rect">
            <a:avLst/>
          </a:prstGeom>
          <a:noFill/>
        </p:spPr>
        <p:txBody>
          <a:bodyPr wrap="square" rtlCol="0">
            <a:spAutoFit/>
          </a:bodyPr>
          <a:lstStyle/>
          <a:p>
            <a:pPr algn="ctr">
              <a:lnSpc>
                <a:spcPts val="5500"/>
              </a:lnSpc>
            </a:pPr>
            <a:r>
              <a:rPr lang="en-US" sz="5000" b="1" dirty="0">
                <a:solidFill>
                  <a:schemeClr val="accent1">
                    <a:lumMod val="75000"/>
                  </a:schemeClr>
                </a:solidFill>
                <a:latin typeface="Garamond" panose="02020404030301010803" pitchFamily="18" charset="0"/>
              </a:rPr>
              <a:t>Weather Ready Pacific</a:t>
            </a:r>
          </a:p>
        </p:txBody>
      </p:sp>
      <p:sp>
        <p:nvSpPr>
          <p:cNvPr id="57" name="Hexagon 56">
            <a:extLst>
              <a:ext uri="{FF2B5EF4-FFF2-40B4-BE49-F238E27FC236}">
                <a16:creationId xmlns:a16="http://schemas.microsoft.com/office/drawing/2014/main" id="{4DA14A29-CCC7-2442-A295-D3CC06221036}"/>
              </a:ext>
            </a:extLst>
          </p:cNvPr>
          <p:cNvSpPr>
            <a:spLocks noChangeAspect="1"/>
          </p:cNvSpPr>
          <p:nvPr/>
        </p:nvSpPr>
        <p:spPr>
          <a:xfrm>
            <a:off x="5895131" y="2405705"/>
            <a:ext cx="2502703" cy="2157503"/>
          </a:xfrm>
          <a:prstGeom prst="hexagon">
            <a:avLst/>
          </a:prstGeom>
          <a:solidFill>
            <a:schemeClr val="accent1">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6800" rIns="0" bIns="46800" rtlCol="0" anchor="ctr"/>
          <a:lstStyle/>
          <a:p>
            <a:pPr algn="ctr"/>
            <a:endParaRPr lang="en-AU" sz="1100" dirty="0">
              <a:solidFill>
                <a:schemeClr val="tx1"/>
              </a:solidFill>
              <a:latin typeface="Helvetica" pitchFamily="2" charset="0"/>
            </a:endParaRPr>
          </a:p>
          <a:p>
            <a:pPr algn="ctr"/>
            <a:endParaRPr lang="en-AU" sz="1100" dirty="0">
              <a:solidFill>
                <a:schemeClr val="tx1"/>
              </a:solidFill>
              <a:latin typeface="Helvetica" pitchFamily="2" charset="0"/>
            </a:endParaRPr>
          </a:p>
          <a:p>
            <a:pPr algn="ctr"/>
            <a:endParaRPr lang="en-AU" sz="1100" dirty="0">
              <a:solidFill>
                <a:schemeClr val="tx1"/>
              </a:solidFill>
              <a:latin typeface="Helvetica" pitchFamily="2" charset="0"/>
            </a:endParaRPr>
          </a:p>
          <a:p>
            <a:pPr algn="ctr"/>
            <a:r>
              <a:rPr lang="en-AU" sz="1100" b="1" dirty="0">
                <a:solidFill>
                  <a:schemeClr val="tx1"/>
                </a:solidFill>
                <a:latin typeface="Helvetica" pitchFamily="2" charset="0"/>
              </a:rPr>
              <a:t>Strengthening the region's resilience to the impacts of severe weather events – tropical cyclones, tsunamis, droughts, storm surges, flash floods.</a:t>
            </a:r>
            <a:endParaRPr lang="en-US" sz="1100" b="1" dirty="0">
              <a:solidFill>
                <a:schemeClr val="tx1"/>
              </a:solidFill>
              <a:latin typeface="Helvetica" pitchFamily="2" charset="0"/>
            </a:endParaRPr>
          </a:p>
        </p:txBody>
      </p:sp>
      <p:sp>
        <p:nvSpPr>
          <p:cNvPr id="58" name="Hexagon 57">
            <a:extLst>
              <a:ext uri="{FF2B5EF4-FFF2-40B4-BE49-F238E27FC236}">
                <a16:creationId xmlns:a16="http://schemas.microsoft.com/office/drawing/2014/main" id="{B789FE92-8562-1F46-92F1-EBE155C5CCAD}"/>
              </a:ext>
            </a:extLst>
          </p:cNvPr>
          <p:cNvSpPr>
            <a:spLocks noChangeAspect="1"/>
          </p:cNvSpPr>
          <p:nvPr/>
        </p:nvSpPr>
        <p:spPr>
          <a:xfrm>
            <a:off x="3980988" y="1161531"/>
            <a:ext cx="2377475" cy="2049242"/>
          </a:xfrm>
          <a:prstGeom prst="hexagon">
            <a:avLst/>
          </a:prstGeom>
          <a:solidFill>
            <a:schemeClr val="accent1">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AU" sz="750" dirty="0">
              <a:solidFill>
                <a:schemeClr val="tx1"/>
              </a:solidFill>
              <a:latin typeface="Helvetica" pitchFamily="2" charset="0"/>
            </a:endParaRPr>
          </a:p>
          <a:p>
            <a:pPr algn="ctr"/>
            <a:endParaRPr lang="en-AU" sz="750" dirty="0">
              <a:solidFill>
                <a:schemeClr val="tx1"/>
              </a:solidFill>
              <a:latin typeface="Helvetica" pitchFamily="2" charset="0"/>
            </a:endParaRPr>
          </a:p>
          <a:p>
            <a:pPr algn="ctr"/>
            <a:r>
              <a:rPr lang="en-AU" sz="750" b="1" dirty="0">
                <a:solidFill>
                  <a:schemeClr val="tx1"/>
                </a:solidFill>
                <a:latin typeface="Helvetica" pitchFamily="2" charset="0"/>
              </a:rPr>
              <a:t>Protecting communities:</a:t>
            </a:r>
            <a:r>
              <a:rPr lang="en-AU" sz="750" dirty="0">
                <a:solidFill>
                  <a:schemeClr val="tx1"/>
                </a:solidFill>
                <a:latin typeface="Helvetica" pitchFamily="2" charset="0"/>
              </a:rPr>
              <a:t> </a:t>
            </a:r>
            <a:br>
              <a:rPr lang="en-AU" sz="750" dirty="0">
                <a:solidFill>
                  <a:schemeClr val="tx1"/>
                </a:solidFill>
                <a:latin typeface="Helvetica" pitchFamily="2" charset="0"/>
              </a:rPr>
            </a:br>
            <a:r>
              <a:rPr lang="en-AU" sz="750" dirty="0">
                <a:solidFill>
                  <a:schemeClr val="tx1"/>
                </a:solidFill>
                <a:latin typeface="Helvetica" pitchFamily="2" charset="0"/>
              </a:rPr>
              <a:t>Communities will </a:t>
            </a:r>
          </a:p>
          <a:p>
            <a:pPr algn="ctr"/>
            <a:r>
              <a:rPr lang="en-AU" sz="750" dirty="0">
                <a:solidFill>
                  <a:schemeClr val="tx1"/>
                </a:solidFill>
                <a:latin typeface="Helvetica" pitchFamily="2" charset="0"/>
              </a:rPr>
              <a:t>be able to make decisions based on knowing more, earlier, about conditions in their particular location. They will understand what the weather will </a:t>
            </a:r>
            <a:r>
              <a:rPr lang="en-AU" sz="750" i="1" dirty="0">
                <a:solidFill>
                  <a:schemeClr val="tx1"/>
                </a:solidFill>
                <a:latin typeface="Helvetica" pitchFamily="2" charset="0"/>
              </a:rPr>
              <a:t>do</a:t>
            </a:r>
            <a:r>
              <a:rPr lang="en-AU" sz="750" dirty="0">
                <a:solidFill>
                  <a:schemeClr val="tx1"/>
                </a:solidFill>
                <a:latin typeface="Helvetica" pitchFamily="2" charset="0"/>
              </a:rPr>
              <a:t> rather than what the weather will </a:t>
            </a:r>
            <a:r>
              <a:rPr lang="en-AU" sz="750" i="1" dirty="0">
                <a:solidFill>
                  <a:schemeClr val="tx1"/>
                </a:solidFill>
                <a:latin typeface="Helvetica" pitchFamily="2" charset="0"/>
              </a:rPr>
              <a:t>be.</a:t>
            </a:r>
            <a:endParaRPr lang="en-AU" sz="750" dirty="0">
              <a:solidFill>
                <a:schemeClr val="tx1"/>
              </a:solidFill>
              <a:latin typeface="Helvetica" pitchFamily="2" charset="0"/>
            </a:endParaRPr>
          </a:p>
        </p:txBody>
      </p:sp>
      <p:sp>
        <p:nvSpPr>
          <p:cNvPr id="59" name="Hexagon 58">
            <a:extLst>
              <a:ext uri="{FF2B5EF4-FFF2-40B4-BE49-F238E27FC236}">
                <a16:creationId xmlns:a16="http://schemas.microsoft.com/office/drawing/2014/main" id="{4EE1BADA-F0EA-3544-8313-B2800A31211C}"/>
              </a:ext>
            </a:extLst>
          </p:cNvPr>
          <p:cNvSpPr>
            <a:spLocks noChangeAspect="1"/>
          </p:cNvSpPr>
          <p:nvPr/>
        </p:nvSpPr>
        <p:spPr>
          <a:xfrm>
            <a:off x="3980988" y="3740111"/>
            <a:ext cx="2377119" cy="2049242"/>
          </a:xfrm>
          <a:prstGeom prst="hexagon">
            <a:avLst/>
          </a:prstGeom>
          <a:solidFill>
            <a:schemeClr val="accent1">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AU" sz="750" dirty="0">
              <a:solidFill>
                <a:schemeClr val="tx1"/>
              </a:solidFill>
              <a:latin typeface="Helvetica" pitchFamily="2" charset="0"/>
            </a:endParaRPr>
          </a:p>
          <a:p>
            <a:pPr algn="ctr"/>
            <a:endParaRPr lang="en-AU" sz="750" dirty="0">
              <a:solidFill>
                <a:schemeClr val="tx1"/>
              </a:solidFill>
              <a:latin typeface="Helvetica" pitchFamily="2" charset="0"/>
            </a:endParaRPr>
          </a:p>
          <a:p>
            <a:pPr algn="ctr"/>
            <a:endParaRPr lang="en-AU" sz="750" dirty="0">
              <a:solidFill>
                <a:schemeClr val="tx1"/>
              </a:solidFill>
              <a:latin typeface="Helvetica" pitchFamily="2" charset="0"/>
            </a:endParaRPr>
          </a:p>
          <a:p>
            <a:pPr algn="ctr"/>
            <a:endParaRPr lang="en-AU" sz="750" dirty="0">
              <a:solidFill>
                <a:schemeClr val="tx1"/>
              </a:solidFill>
              <a:latin typeface="Helvetica" pitchFamily="2" charset="0"/>
            </a:endParaRPr>
          </a:p>
          <a:p>
            <a:pPr algn="ctr"/>
            <a:r>
              <a:rPr lang="en-AU" sz="750" b="1" dirty="0">
                <a:solidFill>
                  <a:schemeClr val="tx1"/>
                </a:solidFill>
                <a:latin typeface="Helvetica" pitchFamily="2" charset="0"/>
              </a:rPr>
              <a:t>Supporting economies:</a:t>
            </a:r>
            <a:r>
              <a:rPr lang="en-AU" sz="750" dirty="0">
                <a:solidFill>
                  <a:schemeClr val="tx1"/>
                </a:solidFill>
                <a:latin typeface="Helvetica" pitchFamily="2" charset="0"/>
              </a:rPr>
              <a:t> </a:t>
            </a:r>
            <a:br>
              <a:rPr lang="en-AU" sz="750" dirty="0">
                <a:solidFill>
                  <a:schemeClr val="tx1"/>
                </a:solidFill>
                <a:latin typeface="Helvetica" pitchFamily="2" charset="0"/>
              </a:rPr>
            </a:br>
            <a:r>
              <a:rPr lang="en-AU" sz="750" dirty="0">
                <a:solidFill>
                  <a:schemeClr val="tx1"/>
                </a:solidFill>
                <a:latin typeface="Helvetica" pitchFamily="2" charset="0"/>
              </a:rPr>
              <a:t>improved forecasts and warnings will support timely and targeted preparedness measures, limiting the economic impact of severe weather events (securing infrastructure, relocating stock and supplies etc); for some countries, strengthened industry engagement will leverage </a:t>
            </a:r>
            <a:br>
              <a:rPr lang="en-AU" sz="750" dirty="0">
                <a:solidFill>
                  <a:schemeClr val="tx1"/>
                </a:solidFill>
                <a:latin typeface="Helvetica" pitchFamily="2" charset="0"/>
              </a:rPr>
            </a:br>
            <a:r>
              <a:rPr lang="en-AU" sz="750" dirty="0">
                <a:solidFill>
                  <a:schemeClr val="tx1"/>
                </a:solidFill>
                <a:latin typeface="Helvetica" pitchFamily="2" charset="0"/>
              </a:rPr>
              <a:t>enhanced productivity </a:t>
            </a:r>
            <a:br>
              <a:rPr lang="en-AU" sz="750" dirty="0">
                <a:solidFill>
                  <a:schemeClr val="tx1"/>
                </a:solidFill>
                <a:latin typeface="Helvetica" pitchFamily="2" charset="0"/>
              </a:rPr>
            </a:br>
            <a:r>
              <a:rPr lang="en-AU" sz="750" dirty="0">
                <a:solidFill>
                  <a:schemeClr val="tx1"/>
                </a:solidFill>
                <a:latin typeface="Helvetica" pitchFamily="2" charset="0"/>
              </a:rPr>
              <a:t>(agriculture, energy etc).</a:t>
            </a:r>
          </a:p>
        </p:txBody>
      </p:sp>
      <p:sp>
        <p:nvSpPr>
          <p:cNvPr id="60" name="Hexagon 59">
            <a:extLst>
              <a:ext uri="{FF2B5EF4-FFF2-40B4-BE49-F238E27FC236}">
                <a16:creationId xmlns:a16="http://schemas.microsoft.com/office/drawing/2014/main" id="{87A65303-5A76-3E4A-BD01-5A2B0CBDED19}"/>
              </a:ext>
            </a:extLst>
          </p:cNvPr>
          <p:cNvSpPr>
            <a:spLocks noChangeAspect="1"/>
          </p:cNvSpPr>
          <p:nvPr/>
        </p:nvSpPr>
        <p:spPr>
          <a:xfrm>
            <a:off x="7934859" y="1161531"/>
            <a:ext cx="2377119" cy="2049242"/>
          </a:xfrm>
          <a:prstGeom prst="hexagon">
            <a:avLst/>
          </a:prstGeom>
          <a:solidFill>
            <a:schemeClr val="accent1">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AU" sz="750" dirty="0">
              <a:solidFill>
                <a:schemeClr val="tx1"/>
              </a:solidFill>
              <a:latin typeface="Helvetica" pitchFamily="2" charset="0"/>
            </a:endParaRPr>
          </a:p>
          <a:p>
            <a:pPr algn="ctr"/>
            <a:endParaRPr lang="en-AU" sz="750" dirty="0">
              <a:solidFill>
                <a:schemeClr val="tx1"/>
              </a:solidFill>
              <a:latin typeface="Helvetica" pitchFamily="2" charset="0"/>
            </a:endParaRPr>
          </a:p>
          <a:p>
            <a:pPr algn="ctr"/>
            <a:endParaRPr lang="en-AU" sz="750" dirty="0">
              <a:solidFill>
                <a:schemeClr val="tx1"/>
              </a:solidFill>
              <a:latin typeface="Helvetica" pitchFamily="2" charset="0"/>
            </a:endParaRPr>
          </a:p>
          <a:p>
            <a:pPr algn="ctr"/>
            <a:endParaRPr lang="en-AU" sz="750" dirty="0">
              <a:solidFill>
                <a:schemeClr val="tx1"/>
              </a:solidFill>
              <a:latin typeface="Helvetica" pitchFamily="2" charset="0"/>
            </a:endParaRPr>
          </a:p>
          <a:p>
            <a:pPr algn="ctr"/>
            <a:r>
              <a:rPr lang="en-AU" sz="750" b="1" dirty="0">
                <a:solidFill>
                  <a:schemeClr val="tx1"/>
                </a:solidFill>
                <a:latin typeface="Helvetica" pitchFamily="2" charset="0"/>
              </a:rPr>
              <a:t>Strengthening security:</a:t>
            </a:r>
            <a:r>
              <a:rPr lang="en-AU" sz="750" dirty="0">
                <a:solidFill>
                  <a:schemeClr val="tx1"/>
                </a:solidFill>
                <a:latin typeface="Helvetica" pitchFamily="2" charset="0"/>
              </a:rPr>
              <a:t> </a:t>
            </a:r>
            <a:br>
              <a:rPr lang="en-AU" sz="750" dirty="0">
                <a:solidFill>
                  <a:schemeClr val="tx1"/>
                </a:solidFill>
                <a:latin typeface="Helvetica" pitchFamily="2" charset="0"/>
              </a:rPr>
            </a:br>
            <a:r>
              <a:rPr lang="en-AU" sz="750" dirty="0">
                <a:solidFill>
                  <a:schemeClr val="tx1"/>
                </a:solidFill>
                <a:latin typeface="Helvetica" pitchFamily="2" charset="0"/>
              </a:rPr>
              <a:t>Better access to reliable weather information </a:t>
            </a:r>
            <a:r>
              <a:rPr lang="en-AU" sz="800" dirty="0">
                <a:solidFill>
                  <a:schemeClr val="tx1"/>
                </a:solidFill>
                <a:latin typeface="Helvetica" pitchFamily="2" charset="0"/>
              </a:rPr>
              <a:t>will support the region's maritime surveillance and fisheries management initiatives, and enable better preparedness for events that could lead to political and/or social destabilisation – eg energy management, food and water security.</a:t>
            </a:r>
            <a:endParaRPr lang="en-AU" sz="750" dirty="0">
              <a:solidFill>
                <a:schemeClr val="tx1"/>
              </a:solidFill>
              <a:latin typeface="Helvetica" pitchFamily="2" charset="0"/>
            </a:endParaRPr>
          </a:p>
        </p:txBody>
      </p:sp>
      <p:pic>
        <p:nvPicPr>
          <p:cNvPr id="61" name="Picture 60">
            <a:extLst>
              <a:ext uri="{FF2B5EF4-FFF2-40B4-BE49-F238E27FC236}">
                <a16:creationId xmlns:a16="http://schemas.microsoft.com/office/drawing/2014/main" id="{ED110ABB-6483-7C4E-A475-B7204113F3B4}"/>
              </a:ext>
            </a:extLst>
          </p:cNvPr>
          <p:cNvPicPr>
            <a:picLocks noChangeAspect="1"/>
          </p:cNvPicPr>
          <p:nvPr/>
        </p:nvPicPr>
        <p:blipFill>
          <a:blip r:embed="rId2"/>
          <a:stretch>
            <a:fillRect/>
          </a:stretch>
        </p:blipFill>
        <p:spPr>
          <a:xfrm>
            <a:off x="8890694" y="1315499"/>
            <a:ext cx="509571" cy="509571"/>
          </a:xfrm>
          <a:prstGeom prst="rect">
            <a:avLst/>
          </a:prstGeom>
        </p:spPr>
      </p:pic>
      <p:pic>
        <p:nvPicPr>
          <p:cNvPr id="62" name="Picture 61">
            <a:extLst>
              <a:ext uri="{FF2B5EF4-FFF2-40B4-BE49-F238E27FC236}">
                <a16:creationId xmlns:a16="http://schemas.microsoft.com/office/drawing/2014/main" id="{976A8E78-03A2-B147-894A-BD0677E2D3CD}"/>
              </a:ext>
            </a:extLst>
          </p:cNvPr>
          <p:cNvPicPr>
            <a:picLocks noChangeAspect="1"/>
          </p:cNvPicPr>
          <p:nvPr/>
        </p:nvPicPr>
        <p:blipFill>
          <a:blip r:embed="rId3"/>
          <a:stretch>
            <a:fillRect/>
          </a:stretch>
        </p:blipFill>
        <p:spPr>
          <a:xfrm>
            <a:off x="4914761" y="1315499"/>
            <a:ext cx="509571" cy="509571"/>
          </a:xfrm>
          <a:prstGeom prst="rect">
            <a:avLst/>
          </a:prstGeom>
        </p:spPr>
      </p:pic>
      <p:pic>
        <p:nvPicPr>
          <p:cNvPr id="63" name="Picture 62">
            <a:extLst>
              <a:ext uri="{FF2B5EF4-FFF2-40B4-BE49-F238E27FC236}">
                <a16:creationId xmlns:a16="http://schemas.microsoft.com/office/drawing/2014/main" id="{7D63FF83-8F47-CD48-9F94-6ED7FFB726D4}"/>
              </a:ext>
            </a:extLst>
          </p:cNvPr>
          <p:cNvPicPr>
            <a:picLocks noChangeAspect="1"/>
          </p:cNvPicPr>
          <p:nvPr/>
        </p:nvPicPr>
        <p:blipFill>
          <a:blip r:embed="rId4"/>
          <a:stretch>
            <a:fillRect/>
          </a:stretch>
        </p:blipFill>
        <p:spPr>
          <a:xfrm>
            <a:off x="4914761" y="3814137"/>
            <a:ext cx="509571" cy="509571"/>
          </a:xfrm>
          <a:prstGeom prst="rect">
            <a:avLst/>
          </a:prstGeom>
        </p:spPr>
      </p:pic>
      <p:pic>
        <p:nvPicPr>
          <p:cNvPr id="64" name="Picture 63">
            <a:extLst>
              <a:ext uri="{FF2B5EF4-FFF2-40B4-BE49-F238E27FC236}">
                <a16:creationId xmlns:a16="http://schemas.microsoft.com/office/drawing/2014/main" id="{B5A6C4DA-8879-704E-AA89-6AEC4EC444D9}"/>
              </a:ext>
            </a:extLst>
          </p:cNvPr>
          <p:cNvPicPr>
            <a:picLocks noChangeAspect="1"/>
          </p:cNvPicPr>
          <p:nvPr/>
        </p:nvPicPr>
        <p:blipFill>
          <a:blip r:embed="rId5"/>
          <a:stretch>
            <a:fillRect/>
          </a:stretch>
        </p:blipFill>
        <p:spPr>
          <a:xfrm>
            <a:off x="735821" y="1756664"/>
            <a:ext cx="2131227" cy="835688"/>
          </a:xfrm>
          <a:prstGeom prst="rect">
            <a:avLst/>
          </a:prstGeom>
        </p:spPr>
      </p:pic>
      <p:cxnSp>
        <p:nvCxnSpPr>
          <p:cNvPr id="65" name="Straight Connector 64">
            <a:extLst>
              <a:ext uri="{FF2B5EF4-FFF2-40B4-BE49-F238E27FC236}">
                <a16:creationId xmlns:a16="http://schemas.microsoft.com/office/drawing/2014/main" id="{24D25195-5B04-A04D-B16C-2B3A76FC65E4}"/>
              </a:ext>
            </a:extLst>
          </p:cNvPr>
          <p:cNvCxnSpPr>
            <a:cxnSpLocks noChangeAspect="1"/>
          </p:cNvCxnSpPr>
          <p:nvPr/>
        </p:nvCxnSpPr>
        <p:spPr>
          <a:xfrm>
            <a:off x="735821" y="2848034"/>
            <a:ext cx="22425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Hexagon 65">
            <a:extLst>
              <a:ext uri="{FF2B5EF4-FFF2-40B4-BE49-F238E27FC236}">
                <a16:creationId xmlns:a16="http://schemas.microsoft.com/office/drawing/2014/main" id="{B321CEFB-B257-9340-8175-853F668DC32A}"/>
              </a:ext>
            </a:extLst>
          </p:cNvPr>
          <p:cNvSpPr>
            <a:spLocks noChangeAspect="1"/>
          </p:cNvSpPr>
          <p:nvPr/>
        </p:nvSpPr>
        <p:spPr>
          <a:xfrm>
            <a:off x="7963731" y="3740111"/>
            <a:ext cx="2377119" cy="2049242"/>
          </a:xfrm>
          <a:prstGeom prst="hexagon">
            <a:avLst/>
          </a:prstGeom>
          <a:solidFill>
            <a:schemeClr val="accent1">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AU" sz="750" dirty="0">
              <a:solidFill>
                <a:schemeClr val="tx1"/>
              </a:solidFill>
              <a:latin typeface="Helvetica" pitchFamily="2" charset="0"/>
            </a:endParaRPr>
          </a:p>
          <a:p>
            <a:pPr algn="ctr"/>
            <a:r>
              <a:rPr lang="en-AU" sz="750" b="1" dirty="0">
                <a:solidFill>
                  <a:schemeClr val="tx1"/>
                </a:solidFill>
                <a:latin typeface="Helvetica" pitchFamily="2" charset="0"/>
              </a:rPr>
              <a:t>Enhancing connectivity:</a:t>
            </a:r>
            <a:r>
              <a:rPr lang="en-AU" sz="750" dirty="0">
                <a:solidFill>
                  <a:schemeClr val="tx1"/>
                </a:solidFill>
                <a:latin typeface="Helvetica" pitchFamily="2" charset="0"/>
              </a:rPr>
              <a:t> </a:t>
            </a:r>
            <a:br>
              <a:rPr lang="en-AU" sz="750" dirty="0">
                <a:solidFill>
                  <a:schemeClr val="tx1"/>
                </a:solidFill>
                <a:latin typeface="Helvetica" pitchFamily="2" charset="0"/>
              </a:rPr>
            </a:br>
            <a:r>
              <a:rPr lang="en-AU" sz="750" dirty="0">
                <a:solidFill>
                  <a:schemeClr val="tx1"/>
                </a:solidFill>
                <a:latin typeface="Helvetica" pitchFamily="2" charset="0"/>
              </a:rPr>
              <a:t>by strengthening the Pacific’s </a:t>
            </a:r>
            <a:br>
              <a:rPr lang="en-AU" sz="750" dirty="0">
                <a:solidFill>
                  <a:schemeClr val="tx1"/>
                </a:solidFill>
                <a:latin typeface="Helvetica" pitchFamily="2" charset="0"/>
              </a:rPr>
            </a:br>
            <a:r>
              <a:rPr lang="en-AU" sz="750" dirty="0">
                <a:solidFill>
                  <a:schemeClr val="tx1"/>
                </a:solidFill>
                <a:latin typeface="Helvetica" pitchFamily="2" charset="0"/>
              </a:rPr>
              <a:t>integration into the </a:t>
            </a:r>
            <a:br>
              <a:rPr lang="en-AU" sz="750" dirty="0">
                <a:solidFill>
                  <a:schemeClr val="tx1"/>
                </a:solidFill>
                <a:latin typeface="Helvetica" pitchFamily="2" charset="0"/>
              </a:rPr>
            </a:br>
            <a:r>
              <a:rPr lang="en-AU" sz="750" dirty="0">
                <a:solidFill>
                  <a:schemeClr val="tx1"/>
                </a:solidFill>
                <a:latin typeface="Helvetica" pitchFamily="2" charset="0"/>
              </a:rPr>
              <a:t>global meteorological system, the region</a:t>
            </a:r>
            <a:r>
              <a:rPr lang="en-AU" sz="800" dirty="0">
                <a:solidFill>
                  <a:schemeClr val="tx1"/>
                </a:solidFill>
                <a:latin typeface="Helvetica" pitchFamily="2" charset="0"/>
              </a:rPr>
              <a:t> will be less vulnerable to peaks and troughs </a:t>
            </a:r>
            <a:br>
              <a:rPr lang="en-AU" sz="800" dirty="0">
                <a:solidFill>
                  <a:schemeClr val="tx1"/>
                </a:solidFill>
                <a:latin typeface="Helvetica" pitchFamily="2" charset="0"/>
              </a:rPr>
            </a:br>
            <a:r>
              <a:rPr lang="en-AU" sz="800" dirty="0">
                <a:solidFill>
                  <a:schemeClr val="tx1"/>
                </a:solidFill>
                <a:latin typeface="Helvetica" pitchFamily="2" charset="0"/>
              </a:rPr>
              <a:t>in resourcing and support, and have a stronger voice internationally.</a:t>
            </a:r>
            <a:endParaRPr lang="en-AU" sz="750" dirty="0">
              <a:solidFill>
                <a:schemeClr val="tx1"/>
              </a:solidFill>
              <a:latin typeface="Helvetica" pitchFamily="2" charset="0"/>
            </a:endParaRPr>
          </a:p>
        </p:txBody>
      </p:sp>
      <p:pic>
        <p:nvPicPr>
          <p:cNvPr id="67" name="Picture 66">
            <a:extLst>
              <a:ext uri="{FF2B5EF4-FFF2-40B4-BE49-F238E27FC236}">
                <a16:creationId xmlns:a16="http://schemas.microsoft.com/office/drawing/2014/main" id="{F684A191-9915-8C48-8AC4-20F7BADCDA48}"/>
              </a:ext>
            </a:extLst>
          </p:cNvPr>
          <p:cNvPicPr>
            <a:picLocks noChangeAspect="1"/>
          </p:cNvPicPr>
          <p:nvPr/>
        </p:nvPicPr>
        <p:blipFill>
          <a:blip r:embed="rId6"/>
          <a:stretch>
            <a:fillRect/>
          </a:stretch>
        </p:blipFill>
        <p:spPr>
          <a:xfrm>
            <a:off x="8894172" y="3814137"/>
            <a:ext cx="509571" cy="509571"/>
          </a:xfrm>
          <a:prstGeom prst="rect">
            <a:avLst/>
          </a:prstGeom>
        </p:spPr>
      </p:pic>
      <p:pic>
        <p:nvPicPr>
          <p:cNvPr id="68" name="Picture 67">
            <a:extLst>
              <a:ext uri="{FF2B5EF4-FFF2-40B4-BE49-F238E27FC236}">
                <a16:creationId xmlns:a16="http://schemas.microsoft.com/office/drawing/2014/main" id="{D9CD1B62-140B-4049-BDAF-BEA922313056}"/>
              </a:ext>
            </a:extLst>
          </p:cNvPr>
          <p:cNvPicPr>
            <a:picLocks noChangeAspect="1"/>
          </p:cNvPicPr>
          <p:nvPr/>
        </p:nvPicPr>
        <p:blipFill>
          <a:blip r:embed="rId7"/>
          <a:stretch>
            <a:fillRect/>
          </a:stretch>
        </p:blipFill>
        <p:spPr>
          <a:xfrm>
            <a:off x="6419837" y="2592352"/>
            <a:ext cx="1474433" cy="511364"/>
          </a:xfrm>
          <a:prstGeom prst="rect">
            <a:avLst/>
          </a:prstGeom>
        </p:spPr>
      </p:pic>
      <p:sp>
        <p:nvSpPr>
          <p:cNvPr id="3" name="TextBox 2">
            <a:extLst>
              <a:ext uri="{FF2B5EF4-FFF2-40B4-BE49-F238E27FC236}">
                <a16:creationId xmlns:a16="http://schemas.microsoft.com/office/drawing/2014/main" id="{2243A828-A184-E1FE-5C42-007B9F32EB87}"/>
              </a:ext>
            </a:extLst>
          </p:cNvPr>
          <p:cNvSpPr txBox="1"/>
          <p:nvPr/>
        </p:nvSpPr>
        <p:spPr>
          <a:xfrm>
            <a:off x="558561" y="5464882"/>
            <a:ext cx="2485745" cy="369332"/>
          </a:xfrm>
          <a:prstGeom prst="rect">
            <a:avLst/>
          </a:prstGeom>
          <a:noFill/>
        </p:spPr>
        <p:txBody>
          <a:bodyPr wrap="none" rtlCol="0">
            <a:spAutoFit/>
          </a:bodyPr>
          <a:lstStyle/>
          <a:p>
            <a:r>
              <a:rPr lang="en-US" b="1" dirty="0"/>
              <a:t>USD167Mill for 10 years</a:t>
            </a:r>
            <a:endParaRPr lang="en-AU" b="1" dirty="0"/>
          </a:p>
        </p:txBody>
      </p:sp>
    </p:spTree>
    <p:extLst>
      <p:ext uri="{BB962C8B-B14F-4D97-AF65-F5344CB8AC3E}">
        <p14:creationId xmlns:p14="http://schemas.microsoft.com/office/powerpoint/2010/main" val="1897026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F6B2-5768-A90F-A894-0D5FC6BE63C0}"/>
              </a:ext>
            </a:extLst>
          </p:cNvPr>
          <p:cNvSpPr>
            <a:spLocks noGrp="1"/>
          </p:cNvSpPr>
          <p:nvPr>
            <p:ph type="title"/>
          </p:nvPr>
        </p:nvSpPr>
        <p:spPr/>
        <p:txBody>
          <a:bodyPr/>
          <a:lstStyle/>
          <a:p>
            <a:endParaRPr lang="en-TO"/>
          </a:p>
        </p:txBody>
      </p:sp>
      <p:sp>
        <p:nvSpPr>
          <p:cNvPr id="3" name="Content Placeholder 2">
            <a:extLst>
              <a:ext uri="{FF2B5EF4-FFF2-40B4-BE49-F238E27FC236}">
                <a16:creationId xmlns:a16="http://schemas.microsoft.com/office/drawing/2014/main" id="{9CF6DF94-40D9-B4F0-A7D2-C5EA050CB4C8}"/>
              </a:ext>
            </a:extLst>
          </p:cNvPr>
          <p:cNvSpPr>
            <a:spLocks noGrp="1"/>
          </p:cNvSpPr>
          <p:nvPr>
            <p:ph idx="1"/>
          </p:nvPr>
        </p:nvSpPr>
        <p:spPr/>
        <p:txBody>
          <a:bodyPr/>
          <a:lstStyle/>
          <a:p>
            <a:endParaRPr lang="en-TO"/>
          </a:p>
        </p:txBody>
      </p:sp>
      <p:pic>
        <p:nvPicPr>
          <p:cNvPr id="5" name="Picture 4">
            <a:extLst>
              <a:ext uri="{FF2B5EF4-FFF2-40B4-BE49-F238E27FC236}">
                <a16:creationId xmlns:a16="http://schemas.microsoft.com/office/drawing/2014/main" id="{D4B4E98C-F02C-91C9-4703-5FC23B1C678F}"/>
              </a:ext>
            </a:extLst>
          </p:cNvPr>
          <p:cNvPicPr>
            <a:picLocks noChangeAspect="1"/>
          </p:cNvPicPr>
          <p:nvPr/>
        </p:nvPicPr>
        <p:blipFill>
          <a:blip r:embed="rId2"/>
          <a:stretch>
            <a:fillRect/>
          </a:stretch>
        </p:blipFill>
        <p:spPr>
          <a:xfrm>
            <a:off x="3669948" y="0"/>
            <a:ext cx="4852103" cy="6858000"/>
          </a:xfrm>
          <a:prstGeom prst="rect">
            <a:avLst/>
          </a:prstGeom>
        </p:spPr>
      </p:pic>
    </p:spTree>
    <p:extLst>
      <p:ext uri="{BB962C8B-B14F-4D97-AF65-F5344CB8AC3E}">
        <p14:creationId xmlns:p14="http://schemas.microsoft.com/office/powerpoint/2010/main" val="56134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10959B9-7B41-4329-AE6F-F8BAB5A59E92}"/>
              </a:ext>
            </a:extLst>
          </p:cNvPr>
          <p:cNvGraphicFramePr/>
          <p:nvPr/>
        </p:nvGraphicFramePr>
        <p:xfrm>
          <a:off x="1117601" y="228600"/>
          <a:ext cx="10383838" cy="6500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B316814-A399-4211-8822-F1B0FB256A06}"/>
              </a:ext>
            </a:extLst>
          </p:cNvPr>
          <p:cNvSpPr txBox="1"/>
          <p:nvPr/>
        </p:nvSpPr>
        <p:spPr>
          <a:xfrm rot="16200000">
            <a:off x="-2564221" y="3086609"/>
            <a:ext cx="635794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Summary Investment Priorities Areas</a:t>
            </a:r>
            <a:endParaRPr kumimoji="0" lang="en-AU"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F36EE755-2AA6-47CD-898C-2BD10B185043}"/>
              </a:ext>
            </a:extLst>
          </p:cNvPr>
          <p:cNvSpPr/>
          <p:nvPr/>
        </p:nvSpPr>
        <p:spPr>
          <a:xfrm>
            <a:off x="825211" y="471488"/>
            <a:ext cx="584777" cy="74295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a:t>
            </a:r>
            <a:endPar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A31D964B-1F25-4168-9450-F33C3016FCB9}"/>
              </a:ext>
            </a:extLst>
          </p:cNvPr>
          <p:cNvSpPr/>
          <p:nvPr/>
        </p:nvSpPr>
        <p:spPr>
          <a:xfrm>
            <a:off x="825212" y="1766887"/>
            <a:ext cx="584777" cy="74295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a:t>
            </a:r>
            <a:endPar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678F0168-171E-42E5-ADED-AAC7F6144379}"/>
              </a:ext>
            </a:extLst>
          </p:cNvPr>
          <p:cNvSpPr/>
          <p:nvPr/>
        </p:nvSpPr>
        <p:spPr>
          <a:xfrm>
            <a:off x="825212" y="3152775"/>
            <a:ext cx="584777" cy="74295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a:t>
            </a:r>
            <a:endPar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8A68C262-A1EF-4442-B0D5-9109B7AE6DB4}"/>
              </a:ext>
            </a:extLst>
          </p:cNvPr>
          <p:cNvSpPr/>
          <p:nvPr/>
        </p:nvSpPr>
        <p:spPr>
          <a:xfrm>
            <a:off x="864108" y="4414838"/>
            <a:ext cx="584777" cy="74295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a:t>
            </a:r>
            <a:endPar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8D35334-EB79-4467-9EC9-639DC9A72E55}"/>
              </a:ext>
            </a:extLst>
          </p:cNvPr>
          <p:cNvSpPr/>
          <p:nvPr/>
        </p:nvSpPr>
        <p:spPr>
          <a:xfrm>
            <a:off x="825212" y="5710237"/>
            <a:ext cx="584777" cy="74295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a:t>
            </a:r>
            <a:endParaRPr kumimoji="0" lang="en-A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486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9731-F362-47AA-B379-3F7CFE7FC509}"/>
              </a:ext>
            </a:extLst>
          </p:cNvPr>
          <p:cNvSpPr>
            <a:spLocks noGrp="1"/>
          </p:cNvSpPr>
          <p:nvPr>
            <p:ph type="title"/>
          </p:nvPr>
        </p:nvSpPr>
        <p:spPr>
          <a:xfrm>
            <a:off x="472967" y="407167"/>
            <a:ext cx="8259374" cy="1325563"/>
          </a:xfrm>
        </p:spPr>
        <p:txBody>
          <a:bodyPr>
            <a:noAutofit/>
          </a:bodyPr>
          <a:lstStyle/>
          <a:p>
            <a:r>
              <a:rPr lang="en-US" sz="2800" b="1" dirty="0">
                <a:latin typeface="Aharoni" panose="02010803020104030203" pitchFamily="2" charset="-79"/>
                <a:cs typeface="Aharoni" panose="02010803020104030203" pitchFamily="2" charset="-79"/>
              </a:rPr>
              <a:t>Country Paper by the Government of Tonga to present the WRP on behalf of the PMC to the Pacific Leaders Forum:</a:t>
            </a:r>
            <a:br>
              <a:rPr lang="en-US" sz="2800" b="1" dirty="0">
                <a:latin typeface="Aharoni" panose="02010803020104030203" pitchFamily="2" charset="-79"/>
                <a:cs typeface="Aharoni" panose="02010803020104030203" pitchFamily="2" charset="-79"/>
              </a:rPr>
            </a:br>
            <a:br>
              <a:rPr lang="en-US" sz="2800" dirty="0"/>
            </a:br>
            <a:r>
              <a:rPr lang="en-US" sz="2800" b="1" dirty="0"/>
              <a:t>Decisions by the Leaders</a:t>
            </a:r>
            <a:endParaRPr lang="en-AU" sz="2800" b="1" dirty="0"/>
          </a:p>
        </p:txBody>
      </p:sp>
      <p:sp>
        <p:nvSpPr>
          <p:cNvPr id="3" name="Content Placeholder 2">
            <a:extLst>
              <a:ext uri="{FF2B5EF4-FFF2-40B4-BE49-F238E27FC236}">
                <a16:creationId xmlns:a16="http://schemas.microsoft.com/office/drawing/2014/main" id="{8B82516A-098D-4A44-A183-B100470DBCA6}"/>
              </a:ext>
            </a:extLst>
          </p:cNvPr>
          <p:cNvSpPr>
            <a:spLocks noGrp="1"/>
          </p:cNvSpPr>
          <p:nvPr>
            <p:ph idx="1"/>
          </p:nvPr>
        </p:nvSpPr>
        <p:spPr>
          <a:xfrm>
            <a:off x="472966" y="2105469"/>
            <a:ext cx="8259375" cy="4484514"/>
          </a:xfrm>
        </p:spPr>
        <p:txBody>
          <a:bodyPr>
            <a:normAutofit fontScale="92500" lnSpcReduction="20000"/>
          </a:bodyPr>
          <a:lstStyle/>
          <a:p>
            <a:pPr marL="0" indent="0">
              <a:buNone/>
            </a:pPr>
            <a:r>
              <a:rPr lang="en-US" sz="1600" dirty="0"/>
              <a:t>20. Tonga presented paper on strengthening disaster readiness to severe weather, water and ocean events across the Pacific. </a:t>
            </a:r>
          </a:p>
          <a:p>
            <a:pPr marL="0" indent="0">
              <a:buNone/>
            </a:pPr>
            <a:r>
              <a:rPr lang="en-US" sz="1600" b="1" dirty="0"/>
              <a:t>21. Forum Foreign Ministers: </a:t>
            </a:r>
          </a:p>
          <a:p>
            <a:pPr marL="0" indent="0">
              <a:buNone/>
            </a:pPr>
            <a:r>
              <a:rPr lang="en-US" sz="1600" dirty="0">
                <a:solidFill>
                  <a:srgbClr val="0070C0"/>
                </a:solidFill>
              </a:rPr>
              <a:t>(</a:t>
            </a:r>
            <a:r>
              <a:rPr lang="en-US" sz="1600" dirty="0" err="1">
                <a:solidFill>
                  <a:srgbClr val="0070C0"/>
                </a:solidFill>
              </a:rPr>
              <a:t>i</a:t>
            </a:r>
            <a:r>
              <a:rPr lang="en-US" sz="1600" dirty="0">
                <a:solidFill>
                  <a:srgbClr val="0070C0"/>
                </a:solidFill>
              </a:rPr>
              <a:t>) </a:t>
            </a:r>
            <a:r>
              <a:rPr lang="en-US" sz="1600" b="1" dirty="0">
                <a:solidFill>
                  <a:srgbClr val="0070C0"/>
                </a:solidFill>
              </a:rPr>
              <a:t>endorsed</a:t>
            </a:r>
            <a:r>
              <a:rPr lang="en-US" sz="1600" dirty="0">
                <a:solidFill>
                  <a:srgbClr val="0070C0"/>
                </a:solidFill>
              </a:rPr>
              <a:t> the Weather Ready Pacific Decadal </a:t>
            </a:r>
            <a:r>
              <a:rPr lang="en-US" sz="1600" dirty="0" err="1">
                <a:solidFill>
                  <a:srgbClr val="0070C0"/>
                </a:solidFill>
              </a:rPr>
              <a:t>Programme</a:t>
            </a:r>
            <a:r>
              <a:rPr lang="en-US" sz="1600" dirty="0">
                <a:solidFill>
                  <a:srgbClr val="0070C0"/>
                </a:solidFill>
              </a:rPr>
              <a:t> of Investment, which seeks to reduce the human and economic cost of severe weather, water and ocean events across Pacific Island communities, by strengthening national meteorological and hydrological </a:t>
            </a:r>
            <a:r>
              <a:rPr lang="en-US" sz="1600" dirty="0" err="1">
                <a:solidFill>
                  <a:srgbClr val="0070C0"/>
                </a:solidFill>
              </a:rPr>
              <a:t>organisations</a:t>
            </a:r>
            <a:r>
              <a:rPr lang="en-US" sz="1600" dirty="0">
                <a:solidFill>
                  <a:srgbClr val="0070C0"/>
                </a:solidFill>
              </a:rPr>
              <a:t> and their partnerships with national disaster management </a:t>
            </a:r>
            <a:r>
              <a:rPr lang="en-US" sz="1600" dirty="0" err="1">
                <a:solidFill>
                  <a:srgbClr val="0070C0"/>
                </a:solidFill>
              </a:rPr>
              <a:t>organisations</a:t>
            </a:r>
            <a:r>
              <a:rPr lang="en-US" sz="1600" dirty="0">
                <a:solidFill>
                  <a:srgbClr val="0070C0"/>
                </a:solidFill>
              </a:rPr>
              <a:t>; </a:t>
            </a:r>
          </a:p>
          <a:p>
            <a:pPr marL="0" indent="0">
              <a:buNone/>
            </a:pPr>
            <a:r>
              <a:rPr lang="en-US" sz="1600" dirty="0">
                <a:solidFill>
                  <a:srgbClr val="0070C0"/>
                </a:solidFill>
              </a:rPr>
              <a:t>(ii) </a:t>
            </a:r>
            <a:r>
              <a:rPr lang="en-US" sz="1600" b="1" dirty="0" err="1">
                <a:solidFill>
                  <a:srgbClr val="0070C0"/>
                </a:solidFill>
              </a:rPr>
              <a:t>recognised</a:t>
            </a:r>
            <a:r>
              <a:rPr lang="en-US" sz="1600" dirty="0">
                <a:solidFill>
                  <a:srgbClr val="0070C0"/>
                </a:solidFill>
              </a:rPr>
              <a:t> that the Decadal </a:t>
            </a:r>
            <a:r>
              <a:rPr lang="en-US" sz="1600" dirty="0" err="1">
                <a:solidFill>
                  <a:srgbClr val="0070C0"/>
                </a:solidFill>
              </a:rPr>
              <a:t>Programme</a:t>
            </a:r>
            <a:r>
              <a:rPr lang="en-US" sz="1600" dirty="0">
                <a:solidFill>
                  <a:srgbClr val="0070C0"/>
                </a:solidFill>
              </a:rPr>
              <a:t> of Investment is a comprehensive approach and responds to the needs of the Pacific region; </a:t>
            </a:r>
          </a:p>
          <a:p>
            <a:pPr marL="0" indent="0">
              <a:buNone/>
            </a:pPr>
            <a:r>
              <a:rPr lang="en-US" sz="1600" dirty="0"/>
              <a:t>(iii) </a:t>
            </a:r>
            <a:r>
              <a:rPr lang="en-US" sz="1600" b="1" dirty="0"/>
              <a:t>directed</a:t>
            </a:r>
            <a:r>
              <a:rPr lang="en-US" sz="1600" dirty="0"/>
              <a:t> </a:t>
            </a:r>
            <a:r>
              <a:rPr lang="en-US" sz="1600" b="1" dirty="0"/>
              <a:t>the Secretariat </a:t>
            </a:r>
            <a:r>
              <a:rPr lang="en-US" sz="1600" dirty="0"/>
              <a:t>to bring the Decadal </a:t>
            </a:r>
            <a:r>
              <a:rPr lang="en-US" sz="1600" dirty="0" err="1"/>
              <a:t>Programme</a:t>
            </a:r>
            <a:r>
              <a:rPr lang="en-US" sz="1600" dirty="0"/>
              <a:t> of Investment to the </a:t>
            </a:r>
            <a:r>
              <a:rPr lang="en-US" sz="1600" u="sng" dirty="0"/>
              <a:t>attention of Leaders for their endorsement</a:t>
            </a:r>
            <a:r>
              <a:rPr lang="en-US" sz="1600" dirty="0"/>
              <a:t>, and for sharing with </a:t>
            </a:r>
            <a:r>
              <a:rPr lang="en-US" sz="1600" u="sng" dirty="0"/>
              <a:t>Forum Dialogue Partners</a:t>
            </a:r>
            <a:r>
              <a:rPr lang="en-US" sz="1600" dirty="0"/>
              <a:t>; and </a:t>
            </a:r>
          </a:p>
          <a:p>
            <a:pPr marL="0" indent="0">
              <a:buNone/>
            </a:pPr>
            <a:r>
              <a:rPr lang="en-US" sz="1600" dirty="0"/>
              <a:t>(iv) </a:t>
            </a:r>
            <a:r>
              <a:rPr lang="en-US" sz="1600" b="1" dirty="0"/>
              <a:t>requested SPREP </a:t>
            </a:r>
            <a:r>
              <a:rPr lang="en-US" sz="1600" dirty="0"/>
              <a:t>as the secretariat of PMC to continue to seek funding for the Weather Ready Pacific Decadal </a:t>
            </a:r>
            <a:r>
              <a:rPr lang="en-US" sz="1600" dirty="0" err="1"/>
              <a:t>Programme</a:t>
            </a:r>
            <a:r>
              <a:rPr lang="en-US" sz="1600" dirty="0"/>
              <a:t> of Investment, and report back to FOC on progress. </a:t>
            </a:r>
          </a:p>
          <a:p>
            <a:pPr marL="0" indent="0" algn="l">
              <a:buNone/>
            </a:pPr>
            <a:endParaRPr lang="en-AU" sz="1800" b="0" i="0" u="none" strike="noStrike" baseline="0" dirty="0">
              <a:solidFill>
                <a:srgbClr val="000000"/>
              </a:solidFill>
              <a:latin typeface="Times New Roman" panose="02020603050405020304" pitchFamily="18" charset="0"/>
            </a:endParaRPr>
          </a:p>
          <a:p>
            <a:pPr marL="0" indent="0">
              <a:buNone/>
            </a:pPr>
            <a:r>
              <a:rPr lang="en-US" sz="1800" b="1" dirty="0">
                <a:solidFill>
                  <a:srgbClr val="0070C0"/>
                </a:solidFill>
              </a:rPr>
              <a:t>On 6 August 2021</a:t>
            </a:r>
          </a:p>
          <a:p>
            <a:pPr marL="0" indent="0">
              <a:buNone/>
            </a:pPr>
            <a:r>
              <a:rPr lang="en-US" sz="1800" b="1" i="0" u="none" strike="noStrike" baseline="0" dirty="0">
                <a:solidFill>
                  <a:srgbClr val="0070C0"/>
                </a:solidFill>
              </a:rPr>
              <a:t>Leaders </a:t>
            </a:r>
            <a:r>
              <a:rPr lang="en-US" sz="1800" b="1" i="0" u="sng" strike="noStrike" baseline="0" dirty="0">
                <a:solidFill>
                  <a:srgbClr val="0070C0"/>
                </a:solidFill>
              </a:rPr>
              <a:t>endorsed</a:t>
            </a:r>
            <a:r>
              <a:rPr lang="en-US" sz="1800" b="1" i="0" u="none" strike="noStrike" baseline="0" dirty="0">
                <a:solidFill>
                  <a:srgbClr val="0070C0"/>
                </a:solidFill>
              </a:rPr>
              <a:t> the Weather Ready Pacific Decadal </a:t>
            </a:r>
            <a:r>
              <a:rPr lang="en-US" sz="1800" b="1" i="0" u="none" strike="noStrike" baseline="0" dirty="0" err="1">
                <a:solidFill>
                  <a:srgbClr val="0070C0"/>
                </a:solidFill>
              </a:rPr>
              <a:t>Programme</a:t>
            </a:r>
            <a:r>
              <a:rPr lang="en-US" sz="1800" b="1" i="0" u="none" strike="noStrike" baseline="0" dirty="0">
                <a:solidFill>
                  <a:srgbClr val="0070C0"/>
                </a:solidFill>
              </a:rPr>
              <a:t> of Investment, which seeks to reduce the human and economic cost of severe weather, water and ocean events across Pacific Island communities, by strengthening national meteorological and hydrological </a:t>
            </a:r>
            <a:r>
              <a:rPr lang="en-US" sz="1800" b="1" i="0" u="none" strike="noStrike" baseline="0" dirty="0" err="1">
                <a:solidFill>
                  <a:srgbClr val="0070C0"/>
                </a:solidFill>
              </a:rPr>
              <a:t>organisations</a:t>
            </a:r>
            <a:r>
              <a:rPr lang="en-US" sz="1800" b="1" i="0" u="none" strike="noStrike" baseline="0" dirty="0">
                <a:solidFill>
                  <a:srgbClr val="0070C0"/>
                </a:solidFill>
              </a:rPr>
              <a:t> and their partnerships with national disaster management </a:t>
            </a:r>
            <a:r>
              <a:rPr lang="en-US" sz="1800" b="1" i="0" u="none" strike="noStrike" baseline="0" dirty="0" err="1">
                <a:solidFill>
                  <a:srgbClr val="0070C0"/>
                </a:solidFill>
              </a:rPr>
              <a:t>organisations</a:t>
            </a:r>
            <a:r>
              <a:rPr lang="en-US" sz="1800" b="1" i="0" u="none" strike="noStrike" baseline="0" dirty="0">
                <a:solidFill>
                  <a:srgbClr val="0070C0"/>
                </a:solidFill>
              </a:rPr>
              <a:t>. </a:t>
            </a:r>
          </a:p>
        </p:txBody>
      </p:sp>
      <p:pic>
        <p:nvPicPr>
          <p:cNvPr id="4" name="Picture 3" descr="A picture containing text, person, computer, working&#10;&#10;Description automatically generated">
            <a:extLst>
              <a:ext uri="{FF2B5EF4-FFF2-40B4-BE49-F238E27FC236}">
                <a16:creationId xmlns:a16="http://schemas.microsoft.com/office/drawing/2014/main" id="{F7AEA939-0871-40B8-8F0D-AF47372162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4536" y="4330954"/>
            <a:ext cx="3103418" cy="2327564"/>
          </a:xfrm>
          <a:prstGeom prst="rect">
            <a:avLst/>
          </a:prstGeom>
        </p:spPr>
      </p:pic>
      <p:pic>
        <p:nvPicPr>
          <p:cNvPr id="5" name="Picture 4">
            <a:extLst>
              <a:ext uri="{FF2B5EF4-FFF2-40B4-BE49-F238E27FC236}">
                <a16:creationId xmlns:a16="http://schemas.microsoft.com/office/drawing/2014/main" id="{6CD6F16A-7161-4560-94A6-F106211F6190}"/>
              </a:ext>
            </a:extLst>
          </p:cNvPr>
          <p:cNvPicPr>
            <a:picLocks noChangeAspect="1"/>
          </p:cNvPicPr>
          <p:nvPr/>
        </p:nvPicPr>
        <p:blipFill>
          <a:blip r:embed="rId3"/>
          <a:stretch>
            <a:fillRect/>
          </a:stretch>
        </p:blipFill>
        <p:spPr>
          <a:xfrm>
            <a:off x="8895100" y="166342"/>
            <a:ext cx="3109929" cy="2172690"/>
          </a:xfrm>
          <a:prstGeom prst="rect">
            <a:avLst/>
          </a:prstGeom>
        </p:spPr>
      </p:pic>
      <p:pic>
        <p:nvPicPr>
          <p:cNvPr id="6" name="Picture 5" descr="A group of people sitting around a table with a screen on it&#10;&#10;Description automatically generated with low confidence">
            <a:extLst>
              <a:ext uri="{FF2B5EF4-FFF2-40B4-BE49-F238E27FC236}">
                <a16:creationId xmlns:a16="http://schemas.microsoft.com/office/drawing/2014/main" id="{D2846568-77CB-4E1E-B2ED-B20CE9F054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5099" y="2680428"/>
            <a:ext cx="3109930" cy="1290621"/>
          </a:xfrm>
          <a:prstGeom prst="rect">
            <a:avLst/>
          </a:prstGeom>
        </p:spPr>
      </p:pic>
      <p:sp>
        <p:nvSpPr>
          <p:cNvPr id="7" name="TextBox 6">
            <a:extLst>
              <a:ext uri="{FF2B5EF4-FFF2-40B4-BE49-F238E27FC236}">
                <a16:creationId xmlns:a16="http://schemas.microsoft.com/office/drawing/2014/main" id="{02D8627A-F8A3-4DD7-A51B-12C3CD0E52F1}"/>
              </a:ext>
            </a:extLst>
          </p:cNvPr>
          <p:cNvSpPr txBox="1"/>
          <p:nvPr/>
        </p:nvSpPr>
        <p:spPr>
          <a:xfrm>
            <a:off x="8859903" y="2322654"/>
            <a:ext cx="3272687"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defTabSz="914400" hangingPunct="0"/>
            <a:r>
              <a:rPr lang="en-US" sz="1000">
                <a:solidFill>
                  <a:srgbClr val="000000"/>
                </a:solidFill>
                <a:sym typeface="Calibri"/>
              </a:rPr>
              <a:t>Tonga’s Chief Secretary and Secretary to Cabinet presenting  </a:t>
            </a:r>
          </a:p>
          <a:p>
            <a:pPr defTabSz="914400" hangingPunct="0"/>
            <a:r>
              <a:rPr lang="en-US" sz="1000">
                <a:solidFill>
                  <a:srgbClr val="000000"/>
                </a:solidFill>
                <a:sym typeface="Calibri"/>
              </a:rPr>
              <a:t>the WRP to the FFMM, 27 July 2021</a:t>
            </a:r>
            <a:endParaRPr lang="en-AU" sz="1000" dirty="0">
              <a:solidFill>
                <a:srgbClr val="000000"/>
              </a:solidFill>
              <a:sym typeface="Calibri"/>
            </a:endParaRPr>
          </a:p>
        </p:txBody>
      </p:sp>
      <p:sp>
        <p:nvSpPr>
          <p:cNvPr id="8" name="TextBox 7">
            <a:extLst>
              <a:ext uri="{FF2B5EF4-FFF2-40B4-BE49-F238E27FC236}">
                <a16:creationId xmlns:a16="http://schemas.microsoft.com/office/drawing/2014/main" id="{26C2015B-C271-41D9-8816-40B6594B7E0A}"/>
              </a:ext>
            </a:extLst>
          </p:cNvPr>
          <p:cNvSpPr txBox="1"/>
          <p:nvPr/>
        </p:nvSpPr>
        <p:spPr>
          <a:xfrm>
            <a:off x="8859903" y="3943340"/>
            <a:ext cx="3154065"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defTabSz="914400" hangingPunct="0"/>
            <a:r>
              <a:rPr lang="en-US" sz="900">
                <a:solidFill>
                  <a:srgbClr val="000000"/>
                </a:solidFill>
                <a:sym typeface="Calibri"/>
              </a:rPr>
              <a:t>Tonga Head of Delegation presenting  the WRP to the Pre-Forum </a:t>
            </a:r>
          </a:p>
          <a:p>
            <a:pPr defTabSz="914400" hangingPunct="0"/>
            <a:r>
              <a:rPr lang="en-US" sz="900">
                <a:solidFill>
                  <a:srgbClr val="000000"/>
                </a:solidFill>
                <a:sym typeface="Calibri"/>
              </a:rPr>
              <a:t>Meeting 23 July 2021</a:t>
            </a:r>
            <a:endParaRPr lang="en-AU" sz="900" dirty="0">
              <a:solidFill>
                <a:srgbClr val="000000"/>
              </a:solidFill>
              <a:sym typeface="Calibri"/>
            </a:endParaRPr>
          </a:p>
        </p:txBody>
      </p:sp>
      <p:sp>
        <p:nvSpPr>
          <p:cNvPr id="9" name="TextBox 8">
            <a:extLst>
              <a:ext uri="{FF2B5EF4-FFF2-40B4-BE49-F238E27FC236}">
                <a16:creationId xmlns:a16="http://schemas.microsoft.com/office/drawing/2014/main" id="{A821A77C-358F-47BD-ABB9-F6CB0A4B4910}"/>
              </a:ext>
            </a:extLst>
          </p:cNvPr>
          <p:cNvSpPr txBox="1"/>
          <p:nvPr/>
        </p:nvSpPr>
        <p:spPr>
          <a:xfrm>
            <a:off x="8905840" y="6637961"/>
            <a:ext cx="3210170" cy="246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defTabSz="914400" hangingPunct="0"/>
            <a:r>
              <a:rPr lang="en-US" sz="1000">
                <a:solidFill>
                  <a:srgbClr val="000000"/>
                </a:solidFill>
                <a:sym typeface="Calibri"/>
              </a:rPr>
              <a:t>SPREP participating at the Forum Foreign Ministers Meeting</a:t>
            </a:r>
            <a:endParaRPr lang="en-AU" sz="1000" dirty="0">
              <a:solidFill>
                <a:srgbClr val="000000"/>
              </a:solidFill>
              <a:sym typeface="Calibri"/>
            </a:endParaRPr>
          </a:p>
        </p:txBody>
      </p:sp>
    </p:spTree>
    <p:extLst>
      <p:ext uri="{BB962C8B-B14F-4D97-AF65-F5344CB8AC3E}">
        <p14:creationId xmlns:p14="http://schemas.microsoft.com/office/powerpoint/2010/main" val="890683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FC11A-2528-4A58-954D-536875AD99F9}"/>
              </a:ext>
            </a:extLst>
          </p:cNvPr>
          <p:cNvSpPr>
            <a:spLocks noGrp="1"/>
          </p:cNvSpPr>
          <p:nvPr>
            <p:ph type="title"/>
          </p:nvPr>
        </p:nvSpPr>
        <p:spPr>
          <a:xfrm>
            <a:off x="838200" y="365125"/>
            <a:ext cx="10515600" cy="717441"/>
          </a:xfrm>
        </p:spPr>
        <p:txBody>
          <a:bodyPr>
            <a:normAutofit/>
          </a:bodyPr>
          <a:lstStyle/>
          <a:p>
            <a:pPr>
              <a:lnSpc>
                <a:spcPct val="90000"/>
              </a:lnSpc>
            </a:pPr>
            <a:r>
              <a:rPr lang="en-US" sz="3400" dirty="0"/>
              <a:t>Approach and Progress</a:t>
            </a:r>
            <a:endParaRPr lang="en-AU" sz="3400" dirty="0"/>
          </a:p>
        </p:txBody>
      </p:sp>
      <p:graphicFrame>
        <p:nvGraphicFramePr>
          <p:cNvPr id="11" name="Content Placeholder 2">
            <a:extLst>
              <a:ext uri="{FF2B5EF4-FFF2-40B4-BE49-F238E27FC236}">
                <a16:creationId xmlns:a16="http://schemas.microsoft.com/office/drawing/2014/main" id="{82DDCCAB-2012-43EE-BC8F-CC6BB21F9399}"/>
              </a:ext>
            </a:extLst>
          </p:cNvPr>
          <p:cNvGraphicFramePr>
            <a:graphicFrameLocks noGrp="1"/>
          </p:cNvGraphicFramePr>
          <p:nvPr>
            <p:ph idx="1"/>
            <p:extLst>
              <p:ext uri="{D42A27DB-BD31-4B8C-83A1-F6EECF244321}">
                <p14:modId xmlns:p14="http://schemas.microsoft.com/office/powerpoint/2010/main" val="3267636449"/>
              </p:ext>
            </p:extLst>
          </p:nvPr>
        </p:nvGraphicFramePr>
        <p:xfrm>
          <a:off x="176048" y="1082567"/>
          <a:ext cx="11889828" cy="5410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97262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TotalTime>
  <Words>2129</Words>
  <Application>Microsoft Office PowerPoint</Application>
  <PresentationFormat>Widescreen</PresentationFormat>
  <Paragraphs>171</Paragraphs>
  <Slides>17</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ＭＳ Ｐゴシック</vt:lpstr>
      <vt:lpstr>Aharoni</vt:lpstr>
      <vt:lpstr>Arial</vt:lpstr>
      <vt:lpstr>Calibri</vt:lpstr>
      <vt:lpstr>Calibri Light</vt:lpstr>
      <vt:lpstr>Garamond</vt:lpstr>
      <vt:lpstr>Helvetica</vt:lpstr>
      <vt:lpstr>Times New Roman</vt:lpstr>
      <vt:lpstr>Trebuchet MS</vt:lpstr>
      <vt:lpstr>Wingdings</vt:lpstr>
      <vt:lpstr>Office Theme</vt:lpstr>
      <vt:lpstr>1_Office Theme</vt:lpstr>
      <vt:lpstr>Agenda Item: 8.1 Title: Progress and Update on the Weather Ready Pacific Program</vt:lpstr>
      <vt:lpstr>PowerPoint Presentation</vt:lpstr>
      <vt:lpstr>PowerPoint Presentation</vt:lpstr>
      <vt:lpstr>PMC-5  Decision 2019</vt:lpstr>
      <vt:lpstr>PowerPoint Presentation</vt:lpstr>
      <vt:lpstr>PowerPoint Presentation</vt:lpstr>
      <vt:lpstr>PowerPoint Presentation</vt:lpstr>
      <vt:lpstr>Country Paper by the Government of Tonga to present the WRP on behalf of the PMC to the Pacific Leaders Forum:  Decisions by the Leaders</vt:lpstr>
      <vt:lpstr>Approach and Progress</vt:lpstr>
      <vt:lpstr>Weather Ready Pacific in global and regional forums</vt:lpstr>
      <vt:lpstr>A Pacific-led initiative</vt:lpstr>
      <vt:lpstr>Recommendations:</vt:lpstr>
      <vt:lpstr> Agenda Item: 11.4   Update on Pacific Tsunami Warning and Mitigation System (PTWS) Pacific Island Countries and Territories' Regional Working Group  </vt:lpstr>
      <vt:lpstr>Objectives</vt:lpstr>
      <vt:lpstr>Background  Pacific Islands Meteorological Strategy 2017-2026, PRIORITY 2: DISASTER RISK REDUCTION,  PACIFIC KEY OUTCOME (PKO) 4  In June 2021, the IOC Assembly approved, through IOC Decision A-31/3.4.1(III) (Warning Mitigation Systems for Ocean Hazards), the development of an IOC Ocean Decade Tsunami Programme (ODTP) in the framework of the United Nations Decade of Ocean Science for Sustainable Development (2021–2030).  UNESCO/IOC ICG/PTWS WG-PICT met on 03 February, 2023 and its Task Team on Capacity Development met on 02 February, 2023 in Nadi, Fiji following the first Regional Training on UNESCO/IOC Tsunami Ready Programme on 30th January – 1st February 2023.  The Seventh meeting of the Oceania Regional Seismic Network on 17th -19th October, 2022 in Nuku’alofa, Tonga. ORSNET collates seismic data from 47 National stations in 7 PICTs.  Thirtieth Session of the Intergovernmental Coordination Group for the Pacific Tsunami Warning and Mitigation System ICG/PTWS – XXX meeting 11-15th September, 2023, Nuku’alofa, Tonga.    </vt:lpstr>
      <vt:lpstr>Recommendations:</vt:lpstr>
      <vt:lpstr>Recommendation to ICG/PTWS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Nanette Woonton</dc:creator>
  <cp:lastModifiedBy>ofa faanunu</cp:lastModifiedBy>
  <cp:revision>16</cp:revision>
  <dcterms:created xsi:type="dcterms:W3CDTF">2023-07-10T01:01:36Z</dcterms:created>
  <dcterms:modified xsi:type="dcterms:W3CDTF">2023-09-12T21:57:20Z</dcterms:modified>
</cp:coreProperties>
</file>