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Lst>
  <p:notesMasterIdLst>
    <p:notesMasterId r:id="rId13"/>
  </p:notesMasterIdLst>
  <p:sldIdLst>
    <p:sldId id="3557" r:id="rId4"/>
    <p:sldId id="262" r:id="rId5"/>
    <p:sldId id="3558" r:id="rId6"/>
    <p:sldId id="3555" r:id="rId7"/>
    <p:sldId id="526" r:id="rId8"/>
    <p:sldId id="382" r:id="rId9"/>
    <p:sldId id="3556" r:id="rId10"/>
    <p:sldId id="3559" r:id="rId11"/>
    <p:sldId id="356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C55A11"/>
    <a:srgbClr val="002060"/>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92" autoAdjust="0"/>
    <p:restoredTop sz="85520" autoAdjust="0"/>
  </p:normalViewPr>
  <p:slideViewPr>
    <p:cSldViewPr snapToGrid="0">
      <p:cViewPr varScale="1">
        <p:scale>
          <a:sx n="71" d="100"/>
          <a:sy n="71" d="100"/>
        </p:scale>
        <p:origin x="586"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BE61B9-D52F-4879-BD5D-4996205A3FF7}" type="datetimeFigureOut">
              <a:rPr lang="en-AU" smtClean="0"/>
              <a:t>13/09/2023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E0CFB-17C1-4D62-8B38-659E80A3D509}" type="slidenum">
              <a:rPr lang="en-AU" smtClean="0"/>
              <a:t>‹#›</a:t>
            </a:fld>
            <a:endParaRPr lang="en-AU"/>
          </a:p>
        </p:txBody>
      </p:sp>
    </p:spTree>
    <p:extLst>
      <p:ext uri="{BB962C8B-B14F-4D97-AF65-F5344CB8AC3E}">
        <p14:creationId xmlns:p14="http://schemas.microsoft.com/office/powerpoint/2010/main" val="2025419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So WHY SPC?</a:t>
            </a:r>
          </a:p>
          <a:p>
            <a:endParaRPr lang="en-US" dirty="0"/>
          </a:p>
          <a:p>
            <a:r>
              <a:rPr lang="en-US" dirty="0"/>
              <a:t>Our work in SPC supports our members to strengthen their efforts in Disaster Risk Management including being better prepared for and responding to multiple hazards resulting in disasters and having national capability to do this.</a:t>
            </a:r>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GB" dirty="0"/>
              <a:t>SPC is currently supporting members through the work of GEM. Resourcing for these activities comes through different means i.e. regional projects with national activities, bilateral projects where SPC is an implementing partner</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Early warning systems need to be part of disaster risk reduction strategies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CB188-3BCF-E145-90C3-B097D63711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861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Advocating the acquisition of LiDAR but also that we work in data poor settings. The Oceans team have developed approaches to bridge that data dearth noting the limitations around how the products can be used.</a:t>
            </a:r>
          </a:p>
          <a:p>
            <a:r>
              <a:rPr lang="en-AU" dirty="0"/>
              <a:t>This includes aerial photo repository, satellite imagery archive. In situ data collection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C5D1F-1550-41C5-9D45-9475798AB3D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181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http://itic.ioc-unesco.org/index.php?option=com_content&amp;view=category&amp;layout=blog&amp;id=2709&amp;Itemid=3327</a:t>
            </a:r>
          </a:p>
        </p:txBody>
      </p:sp>
      <p:sp>
        <p:nvSpPr>
          <p:cNvPr id="4" name="Slide Number Placeholder 3"/>
          <p:cNvSpPr>
            <a:spLocks noGrp="1"/>
          </p:cNvSpPr>
          <p:nvPr>
            <p:ph type="sldNum" sz="quarter" idx="5"/>
          </p:nvPr>
        </p:nvSpPr>
        <p:spPr/>
        <p:txBody>
          <a:bodyPr/>
          <a:lstStyle/>
          <a:p>
            <a:fld id="{B7AE0CFB-17C1-4D62-8B38-659E80A3D509}" type="slidenum">
              <a:rPr lang="en-AU" smtClean="0"/>
              <a:t>6</a:t>
            </a:fld>
            <a:endParaRPr lang="en-AU"/>
          </a:p>
        </p:txBody>
      </p:sp>
    </p:spTree>
    <p:extLst>
      <p:ext uri="{BB962C8B-B14F-4D97-AF65-F5344CB8AC3E}">
        <p14:creationId xmlns:p14="http://schemas.microsoft.com/office/powerpoint/2010/main" val="29471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GB" sz="1200" dirty="0">
                <a:solidFill>
                  <a:srgbClr val="000000"/>
                </a:solidFill>
                <a:effectLst/>
                <a:ea typeface="Calibri" panose="020F0502020204030204" pitchFamily="34" charset="0"/>
                <a:cs typeface="Times New Roman" panose="02020603050405020304" pitchFamily="18" charset="0"/>
              </a:rPr>
              <a:t>The support to ORSNET is delivered through the Letter of Agreement (</a:t>
            </a:r>
            <a:r>
              <a:rPr lang="en-GB" sz="1200" dirty="0" err="1">
                <a:solidFill>
                  <a:srgbClr val="000000"/>
                </a:solidFill>
                <a:effectLst/>
                <a:ea typeface="Calibri" panose="020F0502020204030204" pitchFamily="34" charset="0"/>
                <a:cs typeface="Times New Roman" panose="02020603050405020304" pitchFamily="18" charset="0"/>
              </a:rPr>
              <a:t>LoA</a:t>
            </a:r>
            <a:r>
              <a:rPr lang="en-GB" sz="1200" dirty="0">
                <a:solidFill>
                  <a:srgbClr val="000000"/>
                </a:solidFill>
                <a:effectLst/>
                <a:ea typeface="Calibri" panose="020F0502020204030204" pitchFamily="34" charset="0"/>
                <a:cs typeface="Times New Roman" panose="02020603050405020304" pitchFamily="18" charset="0"/>
              </a:rPr>
              <a:t>) between both agencies. The SPC PREP Consultant, Sylvain Todman, is contracted until 31 August 2023 to support ORSNET deliver on remaining activities that include:</a:t>
            </a:r>
            <a:endParaRPr lang="en-AU" sz="1200" dirty="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GB" sz="1200" u="sng" dirty="0">
                <a:solidFill>
                  <a:srgbClr val="000000"/>
                </a:solidFill>
                <a:effectLst/>
                <a:ea typeface="Calibri" panose="020F0502020204030204" pitchFamily="34" charset="0"/>
                <a:cs typeface="Times New Roman" panose="02020603050405020304" pitchFamily="18" charset="0"/>
              </a:rPr>
              <a:t>Workstations and Seiscomp5 Software installed in ORSNET countries</a:t>
            </a:r>
            <a:r>
              <a:rPr lang="en-GB" sz="1200" dirty="0">
                <a:solidFill>
                  <a:srgbClr val="000000"/>
                </a:solidFill>
                <a:effectLst/>
                <a:ea typeface="Calibri" panose="020F0502020204030204" pitchFamily="34" charset="0"/>
                <a:cs typeface="Times New Roman" panose="02020603050405020304" pitchFamily="18" charset="0"/>
              </a:rPr>
              <a:t> </a:t>
            </a:r>
            <a:endParaRPr lang="en-AU" sz="1200" dirty="0">
              <a:effectLst/>
              <a:ea typeface="Calibri" panose="020F0502020204030204" pitchFamily="34" charset="0"/>
              <a:cs typeface="Times New Roman" panose="02020603050405020304" pitchFamily="18" charset="0"/>
            </a:endParaRPr>
          </a:p>
          <a:p>
            <a:pPr marL="0" indent="0" algn="just">
              <a:lnSpc>
                <a:spcPct val="120000"/>
              </a:lnSpc>
              <a:spcBef>
                <a:spcPts val="0"/>
              </a:spcBef>
              <a:buNone/>
            </a:pPr>
            <a:r>
              <a:rPr lang="en-GB" sz="1200" dirty="0">
                <a:solidFill>
                  <a:srgbClr val="000000"/>
                </a:solidFill>
                <a:effectLst/>
                <a:ea typeface="Calibri" panose="020F0502020204030204" pitchFamily="34" charset="0"/>
                <a:cs typeface="Times New Roman" panose="02020603050405020304" pitchFamily="18" charset="0"/>
              </a:rPr>
              <a:t>All Computer Workstations programmed and sent to the countries with installation completed in Fiji, PNG, Solomons, Samoa and Vanuatu. Only software purchased for Tonga as they will use their national PREP project for hardware. The Workstations are uploaded with </a:t>
            </a:r>
            <a:r>
              <a:rPr lang="en-GB" sz="1200" dirty="0" err="1">
                <a:solidFill>
                  <a:srgbClr val="000000"/>
                </a:solidFill>
                <a:effectLst/>
                <a:ea typeface="Calibri" panose="020F0502020204030204" pitchFamily="34" charset="0"/>
                <a:cs typeface="Times New Roman" panose="02020603050405020304" pitchFamily="18" charset="0"/>
              </a:rPr>
              <a:t>Scanloc</a:t>
            </a:r>
            <a:r>
              <a:rPr lang="en-GB" sz="1200" dirty="0">
                <a:solidFill>
                  <a:srgbClr val="000000"/>
                </a:solidFill>
                <a:effectLst/>
                <a:ea typeface="Calibri" panose="020F0502020204030204" pitchFamily="34" charset="0"/>
                <a:cs typeface="Times New Roman" panose="02020603050405020304" pitchFamily="18" charset="0"/>
              </a:rPr>
              <a:t> and Seiscomp5 software that have improved seismic monitoring and detection with increased detection of seismic activity. In addition, the Workstations link the national and regional ORSNET seismic networks so an ORSNET country can also view seismic activity in neighbouring countries.  It provides wider regional coverage for seismic data and is a huge step forward in strengthening early warning systems. </a:t>
            </a:r>
            <a:endParaRPr lang="en-AU" sz="1200" dirty="0">
              <a:effectLst/>
              <a:ea typeface="Calibri" panose="020F0502020204030204" pitchFamily="34" charset="0"/>
              <a:cs typeface="Times New Roman" panose="02020603050405020304" pitchFamily="18" charset="0"/>
            </a:endParaRPr>
          </a:p>
          <a:p>
            <a:pPr marL="41910" indent="0" algn="just">
              <a:lnSpc>
                <a:spcPct val="115000"/>
              </a:lnSpc>
              <a:buNone/>
            </a:pPr>
            <a:r>
              <a:rPr lang="en-GB" sz="1200" u="sng" dirty="0">
                <a:solidFill>
                  <a:srgbClr val="000000"/>
                </a:solidFill>
                <a:effectLst/>
                <a:ea typeface="Calibri" panose="020F0502020204030204" pitchFamily="34" charset="0"/>
                <a:cs typeface="Times New Roman" panose="02020603050405020304" pitchFamily="18" charset="0"/>
              </a:rPr>
              <a:t>Installation of Server and Back-up at Vanuatu Geohazards Office</a:t>
            </a:r>
            <a:r>
              <a:rPr lang="en-GB" sz="1200" dirty="0">
                <a:solidFill>
                  <a:srgbClr val="000000"/>
                </a:solidFill>
                <a:effectLst/>
                <a:ea typeface="Calibri" panose="020F0502020204030204" pitchFamily="34" charset="0"/>
                <a:cs typeface="Times New Roman" panose="02020603050405020304" pitchFamily="18" charset="0"/>
              </a:rPr>
              <a:t> </a:t>
            </a:r>
            <a:endParaRPr lang="en-AU" sz="1200" dirty="0">
              <a:ea typeface="Calibri" panose="020F0502020204030204" pitchFamily="34" charset="0"/>
              <a:cs typeface="Times New Roman" panose="02020603050405020304" pitchFamily="18" charset="0"/>
            </a:endParaRPr>
          </a:p>
          <a:p>
            <a:pPr marL="41910" indent="0" algn="just">
              <a:lnSpc>
                <a:spcPct val="115000"/>
              </a:lnSpc>
              <a:buNone/>
            </a:pPr>
            <a:r>
              <a:rPr lang="en-GB" sz="1200" dirty="0">
                <a:solidFill>
                  <a:srgbClr val="000000"/>
                </a:solidFill>
                <a:effectLst/>
                <a:ea typeface="Calibri" panose="020F0502020204030204" pitchFamily="34" charset="0"/>
                <a:cs typeface="Times New Roman" panose="02020603050405020304" pitchFamily="18" charset="0"/>
              </a:rPr>
              <a:t>PREP also procured two Servers to be installed at the ORSNET Secretariat, Vanuatu Geohazards Office, including a back-up Server. Both Servers have been installed at Vanuatu Meteorology &amp; Geohazards Office by Sylvain in July 2023. The Vanuatu Server will be linked to an ORSNET server housed with the Institute of Resources Development (IRD) in Noumea. PREP also supplied some equipment and software to IRD to increase storage capacity of seismic data. IRD also invested in strengthening their seismic monitoring capability through infrastructure upgrade. </a:t>
            </a:r>
            <a:endParaRPr lang="en-AU" sz="1200" dirty="0">
              <a:ea typeface="Calibri" panose="020F0502020204030204" pitchFamily="34" charset="0"/>
              <a:cs typeface="Times New Roman" panose="02020603050405020304" pitchFamily="18" charset="0"/>
            </a:endParaRPr>
          </a:p>
          <a:p>
            <a:pPr marL="41910" indent="0" algn="just">
              <a:lnSpc>
                <a:spcPct val="115000"/>
              </a:lnSpc>
              <a:buNone/>
            </a:pPr>
            <a:r>
              <a:rPr lang="en-GB" sz="1200" dirty="0">
                <a:solidFill>
                  <a:srgbClr val="000000"/>
                </a:solidFill>
                <a:effectLst/>
                <a:ea typeface="Calibri" panose="020F0502020204030204" pitchFamily="34" charset="0"/>
                <a:cs typeface="Times New Roman" panose="02020603050405020304" pitchFamily="18" charset="0"/>
              </a:rPr>
              <a:t>Training for Seismic Technicians </a:t>
            </a:r>
            <a:endParaRPr lang="en-AU" sz="1200" dirty="0">
              <a:ea typeface="Calibri" panose="020F0502020204030204" pitchFamily="34" charset="0"/>
              <a:cs typeface="Times New Roman" panose="02020603050405020304" pitchFamily="18" charset="0"/>
            </a:endParaRPr>
          </a:p>
          <a:p>
            <a:pPr marL="41910" indent="0" algn="just">
              <a:lnSpc>
                <a:spcPct val="115000"/>
              </a:lnSpc>
              <a:buNone/>
            </a:pPr>
            <a:r>
              <a:rPr lang="en-GB" sz="1200" dirty="0">
                <a:solidFill>
                  <a:srgbClr val="000000"/>
                </a:solidFill>
                <a:effectLst/>
                <a:ea typeface="Calibri" panose="020F0502020204030204" pitchFamily="34" charset="0"/>
                <a:cs typeface="Times New Roman" panose="02020603050405020304" pitchFamily="18" charset="0"/>
              </a:rPr>
              <a:t>Training commenced in July 2023 for around 50 – 60 seismic technicians provided remotely by Sylvain which was just completed last week. This is the final activity delivered by Sylvain under his contract. The issue of handling/sharing national seismic data will be discussed at the next ORSNET meeting with some countries having in place protocols as they also work with other partners in the seismic area. </a:t>
            </a:r>
            <a:endParaRPr lang="en-AU" sz="1200" dirty="0">
              <a:ea typeface="Calibri" panose="020F0502020204030204" pitchFamily="34" charset="0"/>
              <a:cs typeface="Times New Roman" panose="02020603050405020304" pitchFamily="18" charset="0"/>
            </a:endParaRPr>
          </a:p>
          <a:p>
            <a:pPr marL="41910" indent="0" algn="just">
              <a:lnSpc>
                <a:spcPct val="115000"/>
              </a:lnSpc>
              <a:buNone/>
            </a:pPr>
            <a:r>
              <a:rPr lang="en-GB" sz="1200" u="sng" dirty="0">
                <a:solidFill>
                  <a:srgbClr val="000000"/>
                </a:solidFill>
                <a:effectLst/>
                <a:ea typeface="Calibri" panose="020F0502020204030204" pitchFamily="34" charset="0"/>
                <a:cs typeface="Times New Roman" panose="02020603050405020304" pitchFamily="18" charset="0"/>
              </a:rPr>
              <a:t>Development of Standard Operating Procedures for ORSNET’s Mobile Seismic Unit.</a:t>
            </a:r>
            <a:endParaRPr lang="en-AU" sz="1200" u="sng" dirty="0">
              <a:ea typeface="Calibri" panose="020F0502020204030204" pitchFamily="34" charset="0"/>
              <a:cs typeface="Times New Roman" panose="02020603050405020304" pitchFamily="18" charset="0"/>
            </a:endParaRPr>
          </a:p>
          <a:p>
            <a:pPr marL="41910" indent="0" algn="just">
              <a:lnSpc>
                <a:spcPct val="115000"/>
              </a:lnSpc>
              <a:buNone/>
            </a:pPr>
            <a:r>
              <a:rPr lang="en-GB" sz="1200" dirty="0">
                <a:solidFill>
                  <a:srgbClr val="000000"/>
                </a:solidFill>
                <a:effectLst/>
                <a:ea typeface="Calibri" panose="020F0502020204030204" pitchFamily="34" charset="0"/>
                <a:cs typeface="Times New Roman" panose="02020603050405020304" pitchFamily="18" charset="0"/>
              </a:rPr>
              <a:t>PREP also procured 5 mobile seismic stations which have been tested by Fiji Seismology Office. The SOP for deployment of the 5 portable has been finalised a letter was sent out by SPC on behalf of ORSNET making these stations available. If any country would like to access the stations please forward your request to VMGD and copy in SPC. </a:t>
            </a:r>
            <a:endParaRPr lang="en-AU" sz="1200" dirty="0">
              <a:solidFill>
                <a:srgbClr val="000000"/>
              </a:solidFill>
              <a:ea typeface="Calibri" panose="020F0502020204030204" pitchFamily="34" charset="0"/>
              <a:cs typeface="Times New Roman" panose="02020603050405020304" pitchFamily="18" charset="0"/>
            </a:endParaRPr>
          </a:p>
          <a:p>
            <a:pPr marL="41910" indent="0" algn="just">
              <a:lnSpc>
                <a:spcPct val="115000"/>
              </a:lnSpc>
              <a:buNone/>
            </a:pPr>
            <a:r>
              <a:rPr lang="en-GB" sz="1200" u="sng" dirty="0">
                <a:effectLst/>
                <a:ea typeface="Calibri" panose="020F0502020204030204" pitchFamily="34" charset="0"/>
                <a:cs typeface="Times New Roman" panose="02020603050405020304" pitchFamily="18" charset="0"/>
              </a:rPr>
              <a:t>Improvement of ORSNET Portal for information dissemination and communications</a:t>
            </a:r>
            <a:endParaRPr lang="en-AU" sz="1200" u="sng" dirty="0">
              <a:ea typeface="Calibri" panose="020F0502020204030204" pitchFamily="34" charset="0"/>
              <a:cs typeface="Times New Roman" panose="02020603050405020304" pitchFamily="18" charset="0"/>
            </a:endParaRPr>
          </a:p>
          <a:p>
            <a:pPr marL="41910" indent="0" algn="just">
              <a:lnSpc>
                <a:spcPct val="115000"/>
              </a:lnSpc>
              <a:buNone/>
            </a:pPr>
            <a:r>
              <a:rPr lang="en-GB" sz="1200" dirty="0">
                <a:effectLst/>
                <a:ea typeface="Calibri" panose="020F0502020204030204" pitchFamily="34" charset="0"/>
                <a:cs typeface="Times New Roman" panose="02020603050405020304" pitchFamily="18" charset="0"/>
              </a:rPr>
              <a:t>The new ORSNET Portal is now in place so would encourage ORSNET countries to use it.</a:t>
            </a:r>
            <a:endParaRPr lang="en-AU" sz="1200" dirty="0">
              <a:ea typeface="Calibri" panose="020F0502020204030204" pitchFamily="34" charset="0"/>
              <a:cs typeface="Times New Roman" panose="02020603050405020304" pitchFamily="18" charset="0"/>
            </a:endParaRPr>
          </a:p>
          <a:p>
            <a:pPr marL="41910" indent="0" algn="just">
              <a:lnSpc>
                <a:spcPct val="115000"/>
              </a:lnSpc>
              <a:buNone/>
            </a:pPr>
            <a:r>
              <a:rPr lang="en-GB" sz="1200" u="sng" dirty="0">
                <a:effectLst/>
                <a:ea typeface="Calibri" panose="020F0502020204030204" pitchFamily="34" charset="0"/>
                <a:cs typeface="Times New Roman" panose="02020603050405020304" pitchFamily="18" charset="0"/>
              </a:rPr>
              <a:t>Develop an ORSNET Strategic Plan</a:t>
            </a:r>
            <a:endParaRPr lang="en-AU" sz="1200" u="sng" dirty="0">
              <a:ea typeface="Calibri" panose="020F0502020204030204" pitchFamily="34" charset="0"/>
              <a:cs typeface="Times New Roman" panose="02020603050405020304" pitchFamily="18" charset="0"/>
            </a:endParaRPr>
          </a:p>
          <a:p>
            <a:pPr marL="41910" indent="0" algn="just">
              <a:lnSpc>
                <a:spcPct val="115000"/>
              </a:lnSpc>
              <a:buNone/>
            </a:pPr>
            <a:r>
              <a:rPr lang="en-GB" sz="1200" dirty="0">
                <a:effectLst/>
                <a:ea typeface="Calibri" panose="020F0502020204030204" pitchFamily="34" charset="0"/>
                <a:cs typeface="Times New Roman" panose="02020603050405020304" pitchFamily="18" charset="0"/>
              </a:rPr>
              <a:t>The draft ORSNET Strategic Plan has been shared to all countries for comments. Please request ORSNET members to forward comments by 15 September. This will be a key document that may raise visibility for ORSNET and open the door for more support from development partners. We hope the draft ORSNET Strategic Plan can be approved at a meeting scheduled for November 2023.</a:t>
            </a:r>
            <a:endParaRPr lang="en-AU" sz="1200" dirty="0">
              <a:ea typeface="Calibri" panose="020F0502020204030204" pitchFamily="34" charset="0"/>
              <a:cs typeface="Times New Roman" panose="02020603050405020304" pitchFamily="18" charset="0"/>
            </a:endParaRPr>
          </a:p>
          <a:p>
            <a:pPr marL="41910" indent="0" algn="just">
              <a:lnSpc>
                <a:spcPct val="115000"/>
              </a:lnSpc>
              <a:buNone/>
            </a:pPr>
            <a:r>
              <a:rPr lang="en-GB" sz="1200" u="sng" dirty="0">
                <a:effectLst/>
                <a:ea typeface="Calibri" panose="020F0502020204030204" pitchFamily="34" charset="0"/>
                <a:cs typeface="Times New Roman" panose="02020603050405020304" pitchFamily="18" charset="0"/>
              </a:rPr>
              <a:t>Technical Assistance for ORSNET</a:t>
            </a:r>
            <a:endParaRPr lang="en-AU" sz="1200" u="sng" dirty="0">
              <a:ea typeface="Calibri" panose="020F0502020204030204" pitchFamily="34" charset="0"/>
              <a:cs typeface="Times New Roman" panose="02020603050405020304" pitchFamily="18" charset="0"/>
            </a:endParaRPr>
          </a:p>
          <a:p>
            <a:pPr marL="41910" indent="0" algn="just">
              <a:lnSpc>
                <a:spcPct val="115000"/>
              </a:lnSpc>
              <a:buNone/>
            </a:pPr>
            <a:r>
              <a:rPr lang="en-GB" sz="1200" dirty="0">
                <a:effectLst/>
                <a:ea typeface="Calibri" panose="020F0502020204030204" pitchFamily="34" charset="0"/>
                <a:cs typeface="Times New Roman" panose="02020603050405020304" pitchFamily="18" charset="0"/>
              </a:rPr>
              <a:t>Sylvain’s contract closed 30 August and we would like to extend all the support he has provided.</a:t>
            </a:r>
            <a:endParaRPr lang="en-AU" sz="1200" dirty="0">
              <a:ea typeface="Calibri" panose="020F0502020204030204" pitchFamily="34" charset="0"/>
              <a:cs typeface="Times New Roman" panose="02020603050405020304" pitchFamily="18" charset="0"/>
            </a:endParaRPr>
          </a:p>
          <a:p>
            <a:pPr marL="41910" indent="0" algn="just">
              <a:lnSpc>
                <a:spcPct val="115000"/>
              </a:lnSpc>
              <a:buNone/>
            </a:pPr>
            <a:r>
              <a:rPr lang="en-GB" sz="1200" dirty="0">
                <a:effectLst/>
                <a:ea typeface="Calibri" panose="020F0502020204030204" pitchFamily="34" charset="0"/>
                <a:cs typeface="Times New Roman" panose="02020603050405020304" pitchFamily="18" charset="0"/>
              </a:rPr>
              <a:t>The PREP project closes 31 October 2023 however that Bank is interested in continuing to support multi-hazard early warning systems so there may be further support in future.		</a:t>
            </a:r>
            <a:endParaRPr lang="en-AU" sz="1200" dirty="0">
              <a:effectLst/>
              <a:ea typeface="Calibri" panose="020F0502020204030204" pitchFamily="34" charset="0"/>
              <a:cs typeface="Times New Roman" panose="02020603050405020304" pitchFamily="18" charset="0"/>
            </a:endParaRPr>
          </a:p>
          <a:p>
            <a:endParaRPr lang="en-AU" sz="1200" dirty="0"/>
          </a:p>
          <a:p>
            <a:endParaRPr lang="en-AU" dirty="0"/>
          </a:p>
        </p:txBody>
      </p:sp>
      <p:sp>
        <p:nvSpPr>
          <p:cNvPr id="4" name="Slide Number Placeholder 3"/>
          <p:cNvSpPr>
            <a:spLocks noGrp="1"/>
          </p:cNvSpPr>
          <p:nvPr>
            <p:ph type="sldNum" sz="quarter" idx="5"/>
          </p:nvPr>
        </p:nvSpPr>
        <p:spPr/>
        <p:txBody>
          <a:bodyPr/>
          <a:lstStyle/>
          <a:p>
            <a:fld id="{B7AE0CFB-17C1-4D62-8B38-659E80A3D509}" type="slidenum">
              <a:rPr lang="en-AU" smtClean="0"/>
              <a:t>7</a:t>
            </a:fld>
            <a:endParaRPr lang="en-AU"/>
          </a:p>
        </p:txBody>
      </p:sp>
    </p:spTree>
    <p:extLst>
      <p:ext uri="{BB962C8B-B14F-4D97-AF65-F5344CB8AC3E}">
        <p14:creationId xmlns:p14="http://schemas.microsoft.com/office/powerpoint/2010/main" val="1709280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14D45-E043-A83A-1119-FA1C27ABAF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DDD7F8D-754A-34EE-B8E7-63060A9AC1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060B2BD-DE4A-5083-8ACF-979EAFE9458B}"/>
              </a:ext>
            </a:extLst>
          </p:cNvPr>
          <p:cNvSpPr>
            <a:spLocks noGrp="1"/>
          </p:cNvSpPr>
          <p:nvPr>
            <p:ph type="dt" sz="half" idx="10"/>
          </p:nvPr>
        </p:nvSpPr>
        <p:spPr/>
        <p:txBody>
          <a:bodyPr/>
          <a:lstStyle/>
          <a:p>
            <a:fld id="{9D420764-9365-4D09-81C9-34ECB0037968}" type="datetimeFigureOut">
              <a:rPr lang="en-AU" smtClean="0"/>
              <a:t>13/09/2023</a:t>
            </a:fld>
            <a:endParaRPr lang="en-AU"/>
          </a:p>
        </p:txBody>
      </p:sp>
      <p:sp>
        <p:nvSpPr>
          <p:cNvPr id="5" name="Footer Placeholder 4">
            <a:extLst>
              <a:ext uri="{FF2B5EF4-FFF2-40B4-BE49-F238E27FC236}">
                <a16:creationId xmlns:a16="http://schemas.microsoft.com/office/drawing/2014/main" id="{A99D6D84-260C-D9F1-E4F9-31C3903E34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3F1D83F-E6DF-985B-090B-A6C911A6B775}"/>
              </a:ext>
            </a:extLst>
          </p:cNvPr>
          <p:cNvSpPr>
            <a:spLocks noGrp="1"/>
          </p:cNvSpPr>
          <p:nvPr>
            <p:ph type="sldNum" sz="quarter" idx="12"/>
          </p:nvPr>
        </p:nvSpPr>
        <p:spPr/>
        <p:txBody>
          <a:bodyPr/>
          <a:lstStyle/>
          <a:p>
            <a:fld id="{8ED39E69-480B-4AE0-B59A-4F7D2D6F2DD3}" type="slidenum">
              <a:rPr lang="en-AU" smtClean="0"/>
              <a:t>‹#›</a:t>
            </a:fld>
            <a:endParaRPr lang="en-AU"/>
          </a:p>
        </p:txBody>
      </p:sp>
    </p:spTree>
    <p:extLst>
      <p:ext uri="{BB962C8B-B14F-4D97-AF65-F5344CB8AC3E}">
        <p14:creationId xmlns:p14="http://schemas.microsoft.com/office/powerpoint/2010/main" val="351571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36F89-B9EB-0671-50E5-56E6E7B4575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CBC56F4-5275-84EB-890F-8197CEFAED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6F01C65-710A-3921-D788-AE4473459A13}"/>
              </a:ext>
            </a:extLst>
          </p:cNvPr>
          <p:cNvSpPr>
            <a:spLocks noGrp="1"/>
          </p:cNvSpPr>
          <p:nvPr>
            <p:ph type="dt" sz="half" idx="10"/>
          </p:nvPr>
        </p:nvSpPr>
        <p:spPr/>
        <p:txBody>
          <a:bodyPr/>
          <a:lstStyle/>
          <a:p>
            <a:fld id="{9D420764-9365-4D09-81C9-34ECB0037968}" type="datetimeFigureOut">
              <a:rPr lang="en-AU" smtClean="0"/>
              <a:t>13/09/2023</a:t>
            </a:fld>
            <a:endParaRPr lang="en-AU"/>
          </a:p>
        </p:txBody>
      </p:sp>
      <p:sp>
        <p:nvSpPr>
          <p:cNvPr id="5" name="Footer Placeholder 4">
            <a:extLst>
              <a:ext uri="{FF2B5EF4-FFF2-40B4-BE49-F238E27FC236}">
                <a16:creationId xmlns:a16="http://schemas.microsoft.com/office/drawing/2014/main" id="{6F525D6B-1A75-9EC3-12B5-815D07EB782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B7182A5-1065-0F16-9495-2A584095303F}"/>
              </a:ext>
            </a:extLst>
          </p:cNvPr>
          <p:cNvSpPr>
            <a:spLocks noGrp="1"/>
          </p:cNvSpPr>
          <p:nvPr>
            <p:ph type="sldNum" sz="quarter" idx="12"/>
          </p:nvPr>
        </p:nvSpPr>
        <p:spPr/>
        <p:txBody>
          <a:bodyPr/>
          <a:lstStyle/>
          <a:p>
            <a:fld id="{8ED39E69-480B-4AE0-B59A-4F7D2D6F2DD3}" type="slidenum">
              <a:rPr lang="en-AU" smtClean="0"/>
              <a:t>‹#›</a:t>
            </a:fld>
            <a:endParaRPr lang="en-AU"/>
          </a:p>
        </p:txBody>
      </p:sp>
    </p:spTree>
    <p:extLst>
      <p:ext uri="{BB962C8B-B14F-4D97-AF65-F5344CB8AC3E}">
        <p14:creationId xmlns:p14="http://schemas.microsoft.com/office/powerpoint/2010/main" val="2579722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C21C7A-1833-0C62-EBA9-718CCE8013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7B9240B-EFA4-D627-6A58-609B1595FD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6CA8C6F-859A-D7CA-5F02-82F869802734}"/>
              </a:ext>
            </a:extLst>
          </p:cNvPr>
          <p:cNvSpPr>
            <a:spLocks noGrp="1"/>
          </p:cNvSpPr>
          <p:nvPr>
            <p:ph type="dt" sz="half" idx="10"/>
          </p:nvPr>
        </p:nvSpPr>
        <p:spPr/>
        <p:txBody>
          <a:bodyPr/>
          <a:lstStyle/>
          <a:p>
            <a:fld id="{9D420764-9365-4D09-81C9-34ECB0037968}" type="datetimeFigureOut">
              <a:rPr lang="en-AU" smtClean="0"/>
              <a:t>13/09/2023</a:t>
            </a:fld>
            <a:endParaRPr lang="en-AU"/>
          </a:p>
        </p:txBody>
      </p:sp>
      <p:sp>
        <p:nvSpPr>
          <p:cNvPr id="5" name="Footer Placeholder 4">
            <a:extLst>
              <a:ext uri="{FF2B5EF4-FFF2-40B4-BE49-F238E27FC236}">
                <a16:creationId xmlns:a16="http://schemas.microsoft.com/office/drawing/2014/main" id="{424E25ED-F454-AB51-BA5F-11769F56ACA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47CBBBF-131B-18BB-B11A-53F68958AE48}"/>
              </a:ext>
            </a:extLst>
          </p:cNvPr>
          <p:cNvSpPr>
            <a:spLocks noGrp="1"/>
          </p:cNvSpPr>
          <p:nvPr>
            <p:ph type="sldNum" sz="quarter" idx="12"/>
          </p:nvPr>
        </p:nvSpPr>
        <p:spPr/>
        <p:txBody>
          <a:bodyPr/>
          <a:lstStyle/>
          <a:p>
            <a:fld id="{8ED39E69-480B-4AE0-B59A-4F7D2D6F2DD3}" type="slidenum">
              <a:rPr lang="en-AU" smtClean="0"/>
              <a:t>‹#›</a:t>
            </a:fld>
            <a:endParaRPr lang="en-AU"/>
          </a:p>
        </p:txBody>
      </p:sp>
    </p:spTree>
    <p:extLst>
      <p:ext uri="{BB962C8B-B14F-4D97-AF65-F5344CB8AC3E}">
        <p14:creationId xmlns:p14="http://schemas.microsoft.com/office/powerpoint/2010/main" val="2834731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1_Title Slide">
    <p:bg>
      <p:bgPr>
        <a:blipFill>
          <a:blip r:embed="rId2">
            <a:lum/>
          </a:blip>
          <a:srcRect t="1923" b="1923"/>
          <a:stretch/>
        </a:blipFill>
        <a:effectLst/>
      </p:bgPr>
    </p:bg>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838201" y="1042520"/>
            <a:ext cx="10515600" cy="818931"/>
          </a:xfrm>
        </p:spPr>
        <p:txBody>
          <a:bodyPr anchor="b" anchorCtr="0">
            <a:normAutofit/>
          </a:bodyPr>
          <a:lstStyle>
            <a:lvl1pPr algn="l">
              <a:defRPr sz="4400"/>
            </a:lvl1pPr>
          </a:lstStyle>
          <a:p>
            <a:pPr>
              <a:defRPr/>
            </a:pPr>
            <a:r>
              <a:rPr lang="en-US"/>
              <a:t>Click to edit Master title style</a:t>
            </a:r>
            <a:endParaRPr lang="fr-FR"/>
          </a:p>
        </p:txBody>
      </p:sp>
      <p:sp>
        <p:nvSpPr>
          <p:cNvPr id="4" name="Date Placeholder 3"/>
          <p:cNvSpPr>
            <a:spLocks noGrp="1"/>
          </p:cNvSpPr>
          <p:nvPr>
            <p:ph type="dt" sz="half" idx="10"/>
          </p:nvPr>
        </p:nvSpPr>
        <p:spPr bwMode="auto"/>
        <p:txBody>
          <a:bodyPr/>
          <a:lstStyle/>
          <a:p>
            <a:pPr>
              <a:defRPr/>
            </a:pPr>
            <a:fld id="{371E880D-16D1-4539-9948-C2240ACC59CA}" type="datetimeFigureOut">
              <a:rPr lang="fr-FR"/>
              <a:t>13/09/2023</a:t>
            </a:fld>
            <a:endParaRPr lang="fr-FR"/>
          </a:p>
        </p:txBody>
      </p:sp>
      <p:sp>
        <p:nvSpPr>
          <p:cNvPr id="5" name="Footer Placeholder 4"/>
          <p:cNvSpPr>
            <a:spLocks noGrp="1"/>
          </p:cNvSpPr>
          <p:nvPr>
            <p:ph type="ftr" sz="quarter" idx="11"/>
          </p:nvPr>
        </p:nvSpPr>
        <p:spPr bwMode="auto"/>
        <p:txBody>
          <a:bodyPr/>
          <a:lstStyle/>
          <a:p>
            <a:pPr>
              <a:defRPr/>
            </a:pPr>
            <a:endParaRPr lang="fr-FR"/>
          </a:p>
        </p:txBody>
      </p:sp>
      <p:sp>
        <p:nvSpPr>
          <p:cNvPr id="6" name="Slide Number Placeholder 5"/>
          <p:cNvSpPr>
            <a:spLocks noGrp="1"/>
          </p:cNvSpPr>
          <p:nvPr>
            <p:ph type="sldNum" sz="quarter" idx="12"/>
          </p:nvPr>
        </p:nvSpPr>
        <p:spPr bwMode="auto"/>
        <p:txBody>
          <a:bodyPr/>
          <a:lstStyle/>
          <a:p>
            <a:pPr>
              <a:defRPr/>
            </a:pPr>
            <a:fld id="{FA861154-064F-4AC5-84EA-549FDD985C1D}" type="slidenum">
              <a:rPr lang="fr-FR"/>
              <a:t>‹#›</a:t>
            </a:fld>
            <a:endParaRPr lang="fr-FR"/>
          </a:p>
        </p:txBody>
      </p:sp>
      <p:sp>
        <p:nvSpPr>
          <p:cNvPr id="8" name="Content Placeholder 2"/>
          <p:cNvSpPr>
            <a:spLocks noGrp="1"/>
          </p:cNvSpPr>
          <p:nvPr>
            <p:ph idx="1"/>
          </p:nvPr>
        </p:nvSpPr>
        <p:spPr bwMode="auto">
          <a:xfrm>
            <a:off x="838200" y="1997976"/>
            <a:ext cx="10515600"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fr-FR"/>
          </a:p>
        </p:txBody>
      </p:sp>
    </p:spTree>
    <p:extLst>
      <p:ext uri="{BB962C8B-B14F-4D97-AF65-F5344CB8AC3E}">
        <p14:creationId xmlns:p14="http://schemas.microsoft.com/office/powerpoint/2010/main" val="215427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with image 1">
    <p:spTree>
      <p:nvGrpSpPr>
        <p:cNvPr id="1" name=""/>
        <p:cNvGrpSpPr/>
        <p:nvPr/>
      </p:nvGrpSpPr>
      <p:grpSpPr>
        <a:xfrm>
          <a:off x="0" y="0"/>
          <a:ext cx="0" cy="0"/>
          <a:chOff x="0" y="0"/>
          <a:chExt cx="0" cy="0"/>
        </a:xfrm>
      </p:grpSpPr>
      <p:pic>
        <p:nvPicPr>
          <p:cNvPr id="27" name="Picture 26" descr="A person riding a bike down a dirt road&#10;&#10;Description automatically generated">
            <a:extLst>
              <a:ext uri="{FF2B5EF4-FFF2-40B4-BE49-F238E27FC236}">
                <a16:creationId xmlns:a16="http://schemas.microsoft.com/office/drawing/2014/main" id="{4ED434B6-E5C8-4B87-9246-77439CB3DE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759" y="1404371"/>
            <a:ext cx="12368278" cy="5453630"/>
          </a:xfrm>
          <a:prstGeom prst="rect">
            <a:avLst/>
          </a:prstGeom>
        </p:spPr>
      </p:pic>
      <p:sp>
        <p:nvSpPr>
          <p:cNvPr id="8" name="Rectangle 6"/>
          <p:cNvSpPr/>
          <p:nvPr/>
        </p:nvSpPr>
        <p:spPr>
          <a:xfrm rot="10800000">
            <a:off x="-7847" y="-32464"/>
            <a:ext cx="12199845"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7" name="Rectangle 6"/>
          <p:cNvSpPr/>
          <p:nvPr/>
        </p:nvSpPr>
        <p:spPr>
          <a:xfrm>
            <a:off x="-7839" y="3491791"/>
            <a:ext cx="12199841"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3" name="Rectangle 6">
            <a:extLst>
              <a:ext uri="{FF2B5EF4-FFF2-40B4-BE49-F238E27FC236}">
                <a16:creationId xmlns:a16="http://schemas.microsoft.com/office/drawing/2014/main" id="{59389535-DF29-43CF-AD8B-3ACEDD3DEBF5}"/>
              </a:ext>
            </a:extLst>
          </p:cNvPr>
          <p:cNvSpPr/>
          <p:nvPr userDrawn="1"/>
        </p:nvSpPr>
        <p:spPr>
          <a:xfrm rot="10800000">
            <a:off x="-105765" y="-32464"/>
            <a:ext cx="12368281"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15" name="Rectangle 6">
            <a:extLst>
              <a:ext uri="{FF2B5EF4-FFF2-40B4-BE49-F238E27FC236}">
                <a16:creationId xmlns:a16="http://schemas.microsoft.com/office/drawing/2014/main" id="{B98D6954-A659-46FC-BD3B-3B4758E64D85}"/>
              </a:ext>
            </a:extLst>
          </p:cNvPr>
          <p:cNvSpPr/>
          <p:nvPr userDrawn="1"/>
        </p:nvSpPr>
        <p:spPr>
          <a:xfrm>
            <a:off x="-105760" y="3491791"/>
            <a:ext cx="12368280"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cxnSp>
        <p:nvCxnSpPr>
          <p:cNvPr id="17" name="Straight Connector 16">
            <a:extLst>
              <a:ext uri="{FF2B5EF4-FFF2-40B4-BE49-F238E27FC236}">
                <a16:creationId xmlns:a16="http://schemas.microsoft.com/office/drawing/2014/main" id="{BBE91A68-2DA0-4E92-9F63-DD5E502E8E5B}"/>
              </a:ext>
            </a:extLst>
          </p:cNvPr>
          <p:cNvCxnSpPr>
            <a:cxnSpLocks/>
          </p:cNvCxnSpPr>
          <p:nvPr userDrawn="1"/>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595341" y="1234786"/>
            <a:ext cx="10262423" cy="513301"/>
          </a:xfrm>
        </p:spPr>
        <p:txBody>
          <a:bodyPr lIns="0"/>
          <a:lstStyle>
            <a:lvl1pPr marL="0" indent="0" algn="l">
              <a:buNone/>
              <a:defRPr sz="3628">
                <a:solidFill>
                  <a:srgbClr val="004084"/>
                </a:solidFill>
                <a:latin typeface="+mj-lt"/>
                <a:ea typeface="Roboto" panose="02000000000000000000" pitchFamily="2" charset="0"/>
                <a:cs typeface="Roboto" panose="02000000000000000000" pitchFamily="2" charset="0"/>
              </a:defRPr>
            </a:lvl1pPr>
            <a:lvl2pPr marL="414635" indent="0" algn="ctr">
              <a:buNone/>
              <a:defRPr/>
            </a:lvl2pPr>
            <a:lvl3pPr marL="829269" indent="0" algn="ctr">
              <a:buNone/>
              <a:defRPr/>
            </a:lvl3pPr>
            <a:lvl4pPr marL="1243904" indent="0" algn="ctr">
              <a:buNone/>
              <a:defRPr/>
            </a:lvl4pPr>
            <a:lvl5pPr marL="1658539" indent="0" algn="ctr">
              <a:buNone/>
              <a:defRPr/>
            </a:lvl5pPr>
            <a:lvl6pPr marL="2073173" indent="0" algn="ctr">
              <a:buNone/>
              <a:defRPr/>
            </a:lvl6pPr>
            <a:lvl7pPr marL="2487808" indent="0" algn="ctr">
              <a:buNone/>
              <a:defRPr/>
            </a:lvl7pPr>
            <a:lvl8pPr marL="2902443" indent="0" algn="ctr">
              <a:buNone/>
              <a:defRPr/>
            </a:lvl8pPr>
            <a:lvl9pPr marL="3317077" indent="0" algn="ctr">
              <a:buNone/>
              <a:defRPr/>
            </a:lvl9pPr>
          </a:lstStyle>
          <a:p>
            <a:r>
              <a:rPr lang="en-US" noProof="0"/>
              <a:t>Click to edit Master sub title style</a:t>
            </a:r>
          </a:p>
        </p:txBody>
      </p: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95342" y="2885143"/>
            <a:ext cx="6870867" cy="413237"/>
          </a:xfrm>
        </p:spPr>
        <p:txBody>
          <a:bodyPr/>
          <a:lstStyle>
            <a:lvl1pPr marL="0" indent="0">
              <a:buNone/>
              <a:defRPr sz="1451"/>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95342" y="2188098"/>
            <a:ext cx="8702366" cy="413236"/>
          </a:xfrm>
        </p:spPr>
        <p:txBody>
          <a:bodyPr/>
          <a:lstStyle>
            <a:lvl1pPr marL="0" indent="0">
              <a:buNone/>
              <a:defRPr sz="1814"/>
            </a:lvl1pPr>
          </a:lstStyle>
          <a:p>
            <a:pPr lvl="0"/>
            <a:r>
              <a:rPr lang="en-US"/>
              <a:t>Click to add sub title</a:t>
            </a:r>
            <a:endParaRPr lang="en-GB"/>
          </a:p>
        </p:txBody>
      </p:sp>
      <p:pic>
        <p:nvPicPr>
          <p:cNvPr id="31" name="Picture 30">
            <a:extLst>
              <a:ext uri="{FF2B5EF4-FFF2-40B4-BE49-F238E27FC236}">
                <a16:creationId xmlns:a16="http://schemas.microsoft.com/office/drawing/2014/main" id="{0D6C33C9-ABE4-43A5-B0FF-13A62E979C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675375">
            <a:off x="-222048" y="4450284"/>
            <a:ext cx="12600855" cy="39993"/>
          </a:xfrm>
          <a:prstGeom prst="rect">
            <a:avLst/>
          </a:prstGeom>
        </p:spPr>
      </p:pic>
      <p:pic>
        <p:nvPicPr>
          <p:cNvPr id="16" name="Picture 15">
            <a:extLst>
              <a:ext uri="{FF2B5EF4-FFF2-40B4-BE49-F238E27FC236}">
                <a16:creationId xmlns:a16="http://schemas.microsoft.com/office/drawing/2014/main" id="{3BECCFEA-6503-E643-87D0-F9E8119EB16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18" name="Picture 17">
            <a:extLst>
              <a:ext uri="{FF2B5EF4-FFF2-40B4-BE49-F238E27FC236}">
                <a16:creationId xmlns:a16="http://schemas.microsoft.com/office/drawing/2014/main" id="{693DE04C-0088-4344-9218-C912EF0585A7}"/>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709600459"/>
      </p:ext>
    </p:extLst>
  </p:cSld>
  <p:clrMapOvr>
    <a:masterClrMapping/>
  </p:clrMapOvr>
  <p:transition spd="slow">
    <p:push/>
  </p:transition>
  <p:extLst>
    <p:ext uri="{DCECCB84-F9BA-43D5-87BE-67443E8EF086}">
      <p15:sldGuideLst xmlns:p15="http://schemas.microsoft.com/office/powerpoint/2012/main">
        <p15:guide id="4" orient="horz" pos="4105">
          <p15:clr>
            <a:srgbClr val="FBAE40"/>
          </p15:clr>
        </p15:guide>
        <p15:guide id="5" orient="horz" pos="4468">
          <p15:clr>
            <a:srgbClr val="FBAE40"/>
          </p15:clr>
        </p15:guide>
        <p15:guide id="6" pos="41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le Slide with image 2">
    <p:spTree>
      <p:nvGrpSpPr>
        <p:cNvPr id="1" name=""/>
        <p:cNvGrpSpPr/>
        <p:nvPr/>
      </p:nvGrpSpPr>
      <p:grpSpPr>
        <a:xfrm>
          <a:off x="0" y="0"/>
          <a:ext cx="0" cy="0"/>
          <a:chOff x="0" y="0"/>
          <a:chExt cx="0" cy="0"/>
        </a:xfrm>
      </p:grpSpPr>
      <p:pic>
        <p:nvPicPr>
          <p:cNvPr id="5" name="Picture 4" descr="A group of people standing next to a window&#10;&#10;Description automatically generated">
            <a:extLst>
              <a:ext uri="{FF2B5EF4-FFF2-40B4-BE49-F238E27FC236}">
                <a16:creationId xmlns:a16="http://schemas.microsoft.com/office/drawing/2014/main" id="{B58092A5-A6F7-4B98-B0F6-F8C233EFB4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48" y="1234786"/>
            <a:ext cx="12202648" cy="5623214"/>
          </a:xfrm>
          <a:prstGeom prst="rect">
            <a:avLst/>
          </a:prstGeom>
        </p:spPr>
      </p:pic>
      <p:sp>
        <p:nvSpPr>
          <p:cNvPr id="8" name="Rectangle 6"/>
          <p:cNvSpPr/>
          <p:nvPr/>
        </p:nvSpPr>
        <p:spPr>
          <a:xfrm rot="10800000">
            <a:off x="-7847" y="-32464"/>
            <a:ext cx="12199845"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7" name="Rectangle 6"/>
          <p:cNvSpPr/>
          <p:nvPr/>
        </p:nvSpPr>
        <p:spPr>
          <a:xfrm>
            <a:off x="-7839" y="3491791"/>
            <a:ext cx="12199841"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pic>
        <p:nvPicPr>
          <p:cNvPr id="10" name="Picture 2" descr="Barre.jpg"/>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683514">
            <a:off x="-206705" y="4422494"/>
            <a:ext cx="12655475" cy="77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 group of people standing next to a window&#10;&#10;Description automatically generated">
            <a:extLst>
              <a:ext uri="{FF2B5EF4-FFF2-40B4-BE49-F238E27FC236}">
                <a16:creationId xmlns:a16="http://schemas.microsoft.com/office/drawing/2014/main" id="{3D2F4856-0719-4F5D-9647-EBB2F6A71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714" y="1234786"/>
            <a:ext cx="12425494" cy="5623214"/>
          </a:xfrm>
          <a:prstGeom prst="rect">
            <a:avLst/>
          </a:prstGeom>
        </p:spPr>
      </p:pic>
      <p:sp>
        <p:nvSpPr>
          <p:cNvPr id="13" name="Rectangle 6">
            <a:extLst>
              <a:ext uri="{FF2B5EF4-FFF2-40B4-BE49-F238E27FC236}">
                <a16:creationId xmlns:a16="http://schemas.microsoft.com/office/drawing/2014/main" id="{702503F4-8106-4EC7-8210-B3758E2BDF8A}"/>
              </a:ext>
            </a:extLst>
          </p:cNvPr>
          <p:cNvSpPr/>
          <p:nvPr userDrawn="1"/>
        </p:nvSpPr>
        <p:spPr>
          <a:xfrm rot="10800000">
            <a:off x="-91718" y="-41478"/>
            <a:ext cx="12425491"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14" name="Rectangle 6">
            <a:extLst>
              <a:ext uri="{FF2B5EF4-FFF2-40B4-BE49-F238E27FC236}">
                <a16:creationId xmlns:a16="http://schemas.microsoft.com/office/drawing/2014/main" id="{5BB1A694-5DD8-4777-9B5E-DB51256D0F73}"/>
              </a:ext>
            </a:extLst>
          </p:cNvPr>
          <p:cNvSpPr/>
          <p:nvPr userDrawn="1"/>
        </p:nvSpPr>
        <p:spPr>
          <a:xfrm>
            <a:off x="-91714" y="3491791"/>
            <a:ext cx="12425494"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pic>
        <p:nvPicPr>
          <p:cNvPr id="15" name="Picture 2" descr="Barre.jpg">
            <a:extLst>
              <a:ext uri="{FF2B5EF4-FFF2-40B4-BE49-F238E27FC236}">
                <a16:creationId xmlns:a16="http://schemas.microsoft.com/office/drawing/2014/main" id="{36B5C702-5A86-46D5-9957-8253B7F00FB2}"/>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683514">
            <a:off x="-206705" y="4422494"/>
            <a:ext cx="12655475" cy="77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p:cNvSpPr>
            <a:spLocks noGrp="1"/>
          </p:cNvSpPr>
          <p:nvPr>
            <p:ph type="subTitle" idx="1" hasCustomPrompt="1"/>
          </p:nvPr>
        </p:nvSpPr>
        <p:spPr>
          <a:xfrm>
            <a:off x="595341" y="1234786"/>
            <a:ext cx="10262423" cy="513301"/>
          </a:xfrm>
        </p:spPr>
        <p:txBody>
          <a:bodyPr lIns="0"/>
          <a:lstStyle>
            <a:lvl1pPr marL="0" indent="0" algn="l">
              <a:buNone/>
              <a:defRPr sz="3628">
                <a:solidFill>
                  <a:srgbClr val="004084"/>
                </a:solidFill>
                <a:latin typeface="+mj-lt"/>
                <a:ea typeface="Roboto" panose="02000000000000000000" pitchFamily="2" charset="0"/>
                <a:cs typeface="Roboto" panose="02000000000000000000" pitchFamily="2" charset="0"/>
              </a:defRPr>
            </a:lvl1pPr>
            <a:lvl2pPr marL="414635" indent="0" algn="ctr">
              <a:buNone/>
              <a:defRPr/>
            </a:lvl2pPr>
            <a:lvl3pPr marL="829269" indent="0" algn="ctr">
              <a:buNone/>
              <a:defRPr/>
            </a:lvl3pPr>
            <a:lvl4pPr marL="1243904" indent="0" algn="ctr">
              <a:buNone/>
              <a:defRPr/>
            </a:lvl4pPr>
            <a:lvl5pPr marL="1658539" indent="0" algn="ctr">
              <a:buNone/>
              <a:defRPr/>
            </a:lvl5pPr>
            <a:lvl6pPr marL="2073173" indent="0" algn="ctr">
              <a:buNone/>
              <a:defRPr/>
            </a:lvl6pPr>
            <a:lvl7pPr marL="2487808" indent="0" algn="ctr">
              <a:buNone/>
              <a:defRPr/>
            </a:lvl7pPr>
            <a:lvl8pPr marL="2902443" indent="0" algn="ctr">
              <a:buNone/>
              <a:defRPr/>
            </a:lvl8pPr>
            <a:lvl9pPr marL="3317077" indent="0" algn="ctr">
              <a:buNone/>
              <a:defRPr/>
            </a:lvl9pPr>
          </a:lstStyle>
          <a:p>
            <a:r>
              <a:rPr lang="en-US" noProof="0"/>
              <a:t>Click to edit Master sub title style</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95342" y="2885143"/>
            <a:ext cx="6870867" cy="413237"/>
          </a:xfrm>
        </p:spPr>
        <p:txBody>
          <a:bodyPr/>
          <a:lstStyle>
            <a:lvl1pPr marL="0" indent="0">
              <a:buNone/>
              <a:defRPr sz="1451"/>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95342" y="2188098"/>
            <a:ext cx="8702366" cy="413236"/>
          </a:xfrm>
        </p:spPr>
        <p:txBody>
          <a:bodyPr/>
          <a:lstStyle>
            <a:lvl1pPr marL="0" indent="0">
              <a:buNone/>
              <a:defRPr sz="1814"/>
            </a:lvl1pPr>
          </a:lstStyle>
          <a:p>
            <a:pPr lvl="0"/>
            <a:r>
              <a:rPr lang="en-US"/>
              <a:t>Click to add sub title</a:t>
            </a:r>
            <a:endParaRPr lang="en-GB"/>
          </a:p>
        </p:txBody>
      </p:sp>
      <p:cxnSp>
        <p:nvCxnSpPr>
          <p:cNvPr id="16" name="Straight Connector 15">
            <a:extLst>
              <a:ext uri="{FF2B5EF4-FFF2-40B4-BE49-F238E27FC236}">
                <a16:creationId xmlns:a16="http://schemas.microsoft.com/office/drawing/2014/main" id="{937DB35C-4AAD-46A5-AF6E-35E247A28ABD}"/>
              </a:ext>
            </a:extLst>
          </p:cNvPr>
          <p:cNvCxnSpPr>
            <a:cxnSpLocks/>
          </p:cNvCxnSpPr>
          <p:nvPr userDrawn="1"/>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5B2A115F-BB0F-6E4E-9155-60AD89B590D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23" name="Picture 22">
            <a:extLst>
              <a:ext uri="{FF2B5EF4-FFF2-40B4-BE49-F238E27FC236}">
                <a16:creationId xmlns:a16="http://schemas.microsoft.com/office/drawing/2014/main" id="{49602C7E-53CE-9241-B7CD-5594F4D5FD4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2615147062"/>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41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Slide no imag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732ECC3-D408-43FB-9353-682385B4D56E}"/>
              </a:ext>
            </a:extLst>
          </p:cNvPr>
          <p:cNvSpPr/>
          <p:nvPr userDrawn="1"/>
        </p:nvSpPr>
        <p:spPr>
          <a:xfrm>
            <a:off x="-91714" y="-32463"/>
            <a:ext cx="12425494" cy="55795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7" name="Rectangle 6"/>
          <p:cNvSpPr/>
          <p:nvPr/>
        </p:nvSpPr>
        <p:spPr>
          <a:xfrm>
            <a:off x="-7839" y="3491791"/>
            <a:ext cx="12199841"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3" name="Subtitle 2"/>
          <p:cNvSpPr>
            <a:spLocks noGrp="1"/>
          </p:cNvSpPr>
          <p:nvPr>
            <p:ph type="subTitle" idx="1" hasCustomPrompt="1"/>
          </p:nvPr>
        </p:nvSpPr>
        <p:spPr>
          <a:xfrm>
            <a:off x="595341" y="1234786"/>
            <a:ext cx="10262423" cy="513301"/>
          </a:xfrm>
        </p:spPr>
        <p:txBody>
          <a:bodyPr lIns="0"/>
          <a:lstStyle>
            <a:lvl1pPr marL="0" indent="0" algn="l">
              <a:buNone/>
              <a:defRPr sz="3628">
                <a:solidFill>
                  <a:srgbClr val="004084"/>
                </a:solidFill>
                <a:latin typeface="+mj-lt"/>
                <a:ea typeface="Roboto" panose="02000000000000000000" pitchFamily="2" charset="0"/>
                <a:cs typeface="Roboto" panose="02000000000000000000" pitchFamily="2" charset="0"/>
              </a:defRPr>
            </a:lvl1pPr>
            <a:lvl2pPr marL="414635" indent="0" algn="ctr">
              <a:buNone/>
              <a:defRPr/>
            </a:lvl2pPr>
            <a:lvl3pPr marL="829269" indent="0" algn="ctr">
              <a:buNone/>
              <a:defRPr/>
            </a:lvl3pPr>
            <a:lvl4pPr marL="1243904" indent="0" algn="ctr">
              <a:buNone/>
              <a:defRPr/>
            </a:lvl4pPr>
            <a:lvl5pPr marL="1658539" indent="0" algn="ctr">
              <a:buNone/>
              <a:defRPr/>
            </a:lvl5pPr>
            <a:lvl6pPr marL="2073173" indent="0" algn="ctr">
              <a:buNone/>
              <a:defRPr/>
            </a:lvl6pPr>
            <a:lvl7pPr marL="2487808" indent="0" algn="ctr">
              <a:buNone/>
              <a:defRPr/>
            </a:lvl7pPr>
            <a:lvl8pPr marL="2902443" indent="0" algn="ctr">
              <a:buNone/>
              <a:defRPr/>
            </a:lvl8pPr>
            <a:lvl9pPr marL="3317077" indent="0" algn="ctr">
              <a:buNone/>
              <a:defRPr/>
            </a:lvl9pPr>
          </a:lstStyle>
          <a:p>
            <a:r>
              <a:rPr lang="en-US" noProof="0"/>
              <a:t>Click to edit Master sub title style</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95342" y="2885143"/>
            <a:ext cx="6870867" cy="413237"/>
          </a:xfrm>
        </p:spPr>
        <p:txBody>
          <a:bodyPr/>
          <a:lstStyle>
            <a:lvl1pPr marL="0" indent="0">
              <a:buNone/>
              <a:defRPr sz="1451"/>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95342" y="2188098"/>
            <a:ext cx="8702366" cy="413236"/>
          </a:xfrm>
        </p:spPr>
        <p:txBody>
          <a:bodyPr/>
          <a:lstStyle>
            <a:lvl1pPr marL="0" indent="0">
              <a:buNone/>
              <a:defRPr sz="1814"/>
            </a:lvl1pPr>
          </a:lstStyle>
          <a:p>
            <a:pPr lvl="0"/>
            <a:r>
              <a:rPr lang="en-US"/>
              <a:t>Click to add sub title</a:t>
            </a:r>
            <a:endParaRPr lang="en-GB"/>
          </a:p>
        </p:txBody>
      </p:sp>
      <p:sp>
        <p:nvSpPr>
          <p:cNvPr id="2" name="Rectangle 1">
            <a:extLst>
              <a:ext uri="{FF2B5EF4-FFF2-40B4-BE49-F238E27FC236}">
                <a16:creationId xmlns:a16="http://schemas.microsoft.com/office/drawing/2014/main" id="{2B500A10-74F5-4DAD-8993-91DD1932EFF9}"/>
              </a:ext>
            </a:extLst>
          </p:cNvPr>
          <p:cNvSpPr/>
          <p:nvPr/>
        </p:nvSpPr>
        <p:spPr>
          <a:xfrm>
            <a:off x="266944" y="816576"/>
            <a:ext cx="1970385" cy="19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13" name="Rectangle 12">
            <a:extLst>
              <a:ext uri="{FF2B5EF4-FFF2-40B4-BE49-F238E27FC236}">
                <a16:creationId xmlns:a16="http://schemas.microsoft.com/office/drawing/2014/main" id="{946209D3-735C-4987-9DB6-A9557D366E03}"/>
              </a:ext>
            </a:extLst>
          </p:cNvPr>
          <p:cNvSpPr/>
          <p:nvPr/>
        </p:nvSpPr>
        <p:spPr>
          <a:xfrm>
            <a:off x="0" y="-32463"/>
            <a:ext cx="12192000" cy="2929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12" name="Rectangle 6">
            <a:extLst>
              <a:ext uri="{FF2B5EF4-FFF2-40B4-BE49-F238E27FC236}">
                <a16:creationId xmlns:a16="http://schemas.microsoft.com/office/drawing/2014/main" id="{3248333E-F58B-430B-B3ED-0D190676FF1E}"/>
              </a:ext>
            </a:extLst>
          </p:cNvPr>
          <p:cNvSpPr/>
          <p:nvPr userDrawn="1"/>
        </p:nvSpPr>
        <p:spPr>
          <a:xfrm>
            <a:off x="-91714" y="3491791"/>
            <a:ext cx="12425494"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pic>
        <p:nvPicPr>
          <p:cNvPr id="14" name="Picture 2" descr="Barre.jpg">
            <a:extLst>
              <a:ext uri="{FF2B5EF4-FFF2-40B4-BE49-F238E27FC236}">
                <a16:creationId xmlns:a16="http://schemas.microsoft.com/office/drawing/2014/main" id="{F89D6C16-9223-47AA-AE6C-C0E4481E8865}"/>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
            <a:off x="-206705" y="4422494"/>
            <a:ext cx="12655475" cy="77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AD26EBEF-24C4-4B3D-8F79-5020FF8937D4}"/>
              </a:ext>
            </a:extLst>
          </p:cNvPr>
          <p:cNvCxnSpPr>
            <a:cxnSpLocks/>
          </p:cNvCxnSpPr>
          <p:nvPr userDrawn="1"/>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0E1EC887-81B1-4886-842B-BA3CA50FEFA4}"/>
              </a:ext>
            </a:extLst>
          </p:cNvPr>
          <p:cNvSpPr/>
          <p:nvPr userDrawn="1"/>
        </p:nvSpPr>
        <p:spPr>
          <a:xfrm>
            <a:off x="266944" y="816576"/>
            <a:ext cx="1970385" cy="19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20" name="Rectangle 19">
            <a:extLst>
              <a:ext uri="{FF2B5EF4-FFF2-40B4-BE49-F238E27FC236}">
                <a16:creationId xmlns:a16="http://schemas.microsoft.com/office/drawing/2014/main" id="{0A2366D8-6B51-44EE-A61D-9BE6765ADAEE}"/>
              </a:ext>
            </a:extLst>
          </p:cNvPr>
          <p:cNvSpPr/>
          <p:nvPr userDrawn="1"/>
        </p:nvSpPr>
        <p:spPr>
          <a:xfrm>
            <a:off x="0" y="-32463"/>
            <a:ext cx="12192000" cy="2929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23" name="Picture 22">
            <a:extLst>
              <a:ext uri="{FF2B5EF4-FFF2-40B4-BE49-F238E27FC236}">
                <a16:creationId xmlns:a16="http://schemas.microsoft.com/office/drawing/2014/main" id="{642D8295-2FCE-4D5E-BA7F-A048F0DD0B02}"/>
              </a:ext>
            </a:extLst>
          </p:cNvPr>
          <p:cNvPicPr>
            <a:picLocks noChangeAspect="1"/>
          </p:cNvPicPr>
          <p:nvPr userDrawn="1"/>
        </p:nvPicPr>
        <p:blipFill>
          <a:blip r:embed="rId3"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pic>
        <p:nvPicPr>
          <p:cNvPr id="26" name="Picture 25">
            <a:extLst>
              <a:ext uri="{FF2B5EF4-FFF2-40B4-BE49-F238E27FC236}">
                <a16:creationId xmlns:a16="http://schemas.microsoft.com/office/drawing/2014/main" id="{FA254A17-4723-AA44-8BDB-3EC9BF21DDC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27" name="Picture 26">
            <a:extLst>
              <a:ext uri="{FF2B5EF4-FFF2-40B4-BE49-F238E27FC236}">
                <a16:creationId xmlns:a16="http://schemas.microsoft.com/office/drawing/2014/main" id="{85EA595F-DE1D-4E40-ACAC-9D47F876D5E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2883410653"/>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41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10976" indent="-310976">
              <a:buClr>
                <a:srgbClr val="FF9933"/>
              </a:buClr>
              <a:buFont typeface="Wingdings" panose="05000000000000000000" pitchFamily="2" charset="2"/>
              <a:buChar char="§"/>
              <a:defRPr sz="1814">
                <a:latin typeface="Roboto" panose="02000000000000000000" pitchFamily="2" charset="0"/>
                <a:ea typeface="Roboto" panose="02000000000000000000" pitchFamily="2" charset="0"/>
                <a:cs typeface="Roboto" panose="02000000000000000000" pitchFamily="2" charset="0"/>
              </a:defRPr>
            </a:lvl1pPr>
            <a:lvl2pPr marL="725611" indent="-310976">
              <a:buClr>
                <a:srgbClr val="004084"/>
              </a:buClr>
              <a:buFont typeface="Roboto" panose="02000000000000000000" pitchFamily="2" charset="0"/>
              <a:buChar char="−"/>
              <a:defRPr sz="1632">
                <a:latin typeface="Roboto" panose="02000000000000000000" pitchFamily="2" charset="0"/>
                <a:ea typeface="Roboto" panose="02000000000000000000" pitchFamily="2" charset="0"/>
                <a:cs typeface="Roboto" panose="02000000000000000000" pitchFamily="2" charset="0"/>
              </a:defRPr>
            </a:lvl2pPr>
            <a:lvl3pPr marL="1088416" indent="-259147">
              <a:buFont typeface="Roboto" panose="02000000000000000000" pitchFamily="2" charset="0"/>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spTree>
    <p:extLst>
      <p:ext uri="{BB962C8B-B14F-4D97-AF65-F5344CB8AC3E}">
        <p14:creationId xmlns:p14="http://schemas.microsoft.com/office/powerpoint/2010/main" val="2227091342"/>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 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10976" indent="-310976">
              <a:buClr>
                <a:srgbClr val="FF9933"/>
              </a:buClr>
              <a:buFont typeface="Wingdings" panose="05000000000000000000" pitchFamily="2" charset="2"/>
              <a:buChar char="§"/>
              <a:defRPr sz="2177">
                <a:solidFill>
                  <a:schemeClr val="bg1"/>
                </a:solidFill>
                <a:latin typeface="Roboto" panose="02000000000000000000" pitchFamily="2" charset="0"/>
                <a:ea typeface="Roboto" panose="02000000000000000000" pitchFamily="2" charset="0"/>
                <a:cs typeface="Roboto" panose="02000000000000000000" pitchFamily="2" charset="0"/>
              </a:defRPr>
            </a:lvl1pPr>
            <a:lvl2pPr marL="725611" indent="-310976">
              <a:buClr>
                <a:schemeClr val="bg1"/>
              </a:buClr>
              <a:buFont typeface="Roboto" panose="02000000000000000000" pitchFamily="2" charset="0"/>
              <a:buChar char="−"/>
              <a:defRPr sz="1814">
                <a:solidFill>
                  <a:schemeClr val="bg1"/>
                </a:solidFill>
                <a:latin typeface="Roboto" panose="02000000000000000000" pitchFamily="2" charset="0"/>
                <a:ea typeface="Roboto" panose="02000000000000000000" pitchFamily="2" charset="0"/>
                <a:cs typeface="Roboto" panose="02000000000000000000" pitchFamily="2" charset="0"/>
              </a:defRPr>
            </a:lvl2pPr>
            <a:lvl3pPr marL="1088416" indent="-259147">
              <a:buFont typeface="Roboto" panose="02000000000000000000" pitchFamily="2" charset="0"/>
              <a:buChar char="−"/>
              <a:defRPr sz="1451"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629336" y="94719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1427891"/>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38134-5457-4F10-87AA-C84F65A9F8B8}"/>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sp>
        <p:nvSpPr>
          <p:cNvPr id="2" name="Title 1"/>
          <p:cNvSpPr>
            <a:spLocks noGrp="1"/>
          </p:cNvSpPr>
          <p:nvPr>
            <p:ph type="title" hasCustomPrompt="1"/>
          </p:nvPr>
        </p:nvSpPr>
        <p:spPr>
          <a:xfrm>
            <a:off x="609964" y="163468"/>
            <a:ext cx="10972076" cy="783728"/>
          </a:xfrm>
        </p:spPr>
        <p:txBody>
          <a:bodyPr/>
          <a:lstStyle>
            <a:lvl1pPr>
              <a:defRPr/>
            </a:lvl1pPr>
          </a:lstStyle>
          <a:p>
            <a:r>
              <a:rPr lang="en-US"/>
              <a:t>Click to edit slide title</a:t>
            </a:r>
          </a:p>
        </p:txBody>
      </p:sp>
    </p:spTree>
    <p:extLst>
      <p:ext uri="{BB962C8B-B14F-4D97-AF65-F5344CB8AC3E}">
        <p14:creationId xmlns:p14="http://schemas.microsoft.com/office/powerpoint/2010/main" val="2494246976"/>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with UN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672CB-8785-4463-9030-C4587EEF7A80}"/>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sp>
        <p:nvSpPr>
          <p:cNvPr id="2" name="Title 1"/>
          <p:cNvSpPr>
            <a:spLocks noGrp="1"/>
          </p:cNvSpPr>
          <p:nvPr>
            <p:ph type="title" hasCustomPrompt="1"/>
          </p:nvPr>
        </p:nvSpPr>
        <p:spPr>
          <a:xfrm>
            <a:off x="609964" y="163468"/>
            <a:ext cx="10972076" cy="783728"/>
          </a:xfrm>
        </p:spPr>
        <p:txBody>
          <a:bodyPr/>
          <a:lstStyle>
            <a:lvl1pPr>
              <a:defRPr/>
            </a:lvl1pPr>
          </a:lstStyle>
          <a:p>
            <a:r>
              <a:rPr lang="en-US"/>
              <a:t>Click to edit slide title</a:t>
            </a:r>
          </a:p>
        </p:txBody>
      </p:sp>
    </p:spTree>
    <p:extLst>
      <p:ext uri="{BB962C8B-B14F-4D97-AF65-F5344CB8AC3E}">
        <p14:creationId xmlns:p14="http://schemas.microsoft.com/office/powerpoint/2010/main" val="1626237406"/>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4F53C-9802-BB3C-C68B-73BEC89C43D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A034299-5DAD-F452-1FBA-4F37D82DEE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D0C9B2C-9AD2-3CD1-AB4A-85B20DC28B83}"/>
              </a:ext>
            </a:extLst>
          </p:cNvPr>
          <p:cNvSpPr>
            <a:spLocks noGrp="1"/>
          </p:cNvSpPr>
          <p:nvPr>
            <p:ph type="dt" sz="half" idx="10"/>
          </p:nvPr>
        </p:nvSpPr>
        <p:spPr/>
        <p:txBody>
          <a:bodyPr/>
          <a:lstStyle/>
          <a:p>
            <a:fld id="{9D420764-9365-4D09-81C9-34ECB0037968}" type="datetimeFigureOut">
              <a:rPr lang="en-AU" smtClean="0"/>
              <a:t>13/09/2023</a:t>
            </a:fld>
            <a:endParaRPr lang="en-AU"/>
          </a:p>
        </p:txBody>
      </p:sp>
      <p:sp>
        <p:nvSpPr>
          <p:cNvPr id="5" name="Footer Placeholder 4">
            <a:extLst>
              <a:ext uri="{FF2B5EF4-FFF2-40B4-BE49-F238E27FC236}">
                <a16:creationId xmlns:a16="http://schemas.microsoft.com/office/drawing/2014/main" id="{CA13BD3D-BED4-A9C7-7DBC-CEB9187D27A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70AE8E3-B0EB-0955-6DBF-22ADAC9DA8F7}"/>
              </a:ext>
            </a:extLst>
          </p:cNvPr>
          <p:cNvSpPr>
            <a:spLocks noGrp="1"/>
          </p:cNvSpPr>
          <p:nvPr>
            <p:ph type="sldNum" sz="quarter" idx="12"/>
          </p:nvPr>
        </p:nvSpPr>
        <p:spPr/>
        <p:txBody>
          <a:bodyPr/>
          <a:lstStyle/>
          <a:p>
            <a:fld id="{8ED39E69-480B-4AE0-B59A-4F7D2D6F2DD3}" type="slidenum">
              <a:rPr lang="en-AU" smtClean="0"/>
              <a:t>‹#›</a:t>
            </a:fld>
            <a:endParaRPr lang="en-AU"/>
          </a:p>
        </p:txBody>
      </p:sp>
    </p:spTree>
    <p:extLst>
      <p:ext uri="{BB962C8B-B14F-4D97-AF65-F5344CB8AC3E}">
        <p14:creationId xmlns:p14="http://schemas.microsoft.com/office/powerpoint/2010/main" val="842875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918D0F-4399-470F-A2ED-405A4EFD812D}"/>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sp>
        <p:nvSpPr>
          <p:cNvPr id="5" name="Rectangle 4">
            <a:extLst>
              <a:ext uri="{FF2B5EF4-FFF2-40B4-BE49-F238E27FC236}">
                <a16:creationId xmlns:a16="http://schemas.microsoft.com/office/drawing/2014/main" id="{410EB3C3-6AB0-4A5B-A95B-D8185DB5F033}"/>
              </a:ext>
            </a:extLst>
          </p:cNvPr>
          <p:cNvSpPr/>
          <p:nvPr userDrawn="1"/>
        </p:nvSpPr>
        <p:spPr>
          <a:xfrm>
            <a:off x="349044" y="751264"/>
            <a:ext cx="2134584" cy="3918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Tree>
    <p:extLst>
      <p:ext uri="{BB962C8B-B14F-4D97-AF65-F5344CB8AC3E}">
        <p14:creationId xmlns:p14="http://schemas.microsoft.com/office/powerpoint/2010/main" val="1201035509"/>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3" y="1339059"/>
            <a:ext cx="5399159"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6182880" y="1339059"/>
            <a:ext cx="5399160"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Tree>
    <p:extLst>
      <p:ext uri="{BB962C8B-B14F-4D97-AF65-F5344CB8AC3E}">
        <p14:creationId xmlns:p14="http://schemas.microsoft.com/office/powerpoint/2010/main" val="282834844"/>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with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2" y="1926855"/>
            <a:ext cx="5254219" cy="4245821"/>
          </a:xfrm>
        </p:spPr>
        <p:txBody>
          <a:bodyPr/>
          <a:lstStyle>
            <a:lvl1pPr>
              <a:defRPr sz="1632"/>
            </a:lvl1pPr>
            <a:lvl2pPr>
              <a:defRPr sz="1270"/>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6327819" y="1926855"/>
            <a:ext cx="5254219" cy="4245821"/>
          </a:xfrm>
        </p:spPr>
        <p:txBody>
          <a:bodyPr/>
          <a:lstStyle>
            <a:lvl1pPr>
              <a:defRPr sz="1632"/>
            </a:lvl1pPr>
            <a:lvl2pPr>
              <a:defRPr sz="1270"/>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0EC4B88-2B9B-4B17-8EB4-8D6A873AC988}"/>
              </a:ext>
            </a:extLst>
          </p:cNvPr>
          <p:cNvSpPr>
            <a:spLocks noGrp="1"/>
          </p:cNvSpPr>
          <p:nvPr>
            <p:ph type="body" sz="quarter" idx="11"/>
          </p:nvPr>
        </p:nvSpPr>
        <p:spPr>
          <a:xfrm>
            <a:off x="609961" y="1339060"/>
            <a:ext cx="5239741" cy="522666"/>
          </a:xfrm>
          <a:solidFill>
            <a:schemeClr val="accent6">
              <a:lumMod val="40000"/>
              <a:lumOff val="60000"/>
            </a:schemeClr>
          </a:solidFill>
        </p:spPr>
        <p:txBody>
          <a:bodyPr anchor="ctr"/>
          <a:lstStyle>
            <a:lvl1pPr marL="0" indent="0" algn="ctr">
              <a:buNone/>
              <a:defRPr sz="1632">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6" name="Text Placeholder 6">
            <a:extLst>
              <a:ext uri="{FF2B5EF4-FFF2-40B4-BE49-F238E27FC236}">
                <a16:creationId xmlns:a16="http://schemas.microsoft.com/office/drawing/2014/main" id="{2569BACE-1B3A-4C7D-81B9-7CF8A9937B32}"/>
              </a:ext>
            </a:extLst>
          </p:cNvPr>
          <p:cNvSpPr>
            <a:spLocks noGrp="1"/>
          </p:cNvSpPr>
          <p:nvPr>
            <p:ph type="body" sz="quarter" idx="12"/>
          </p:nvPr>
        </p:nvSpPr>
        <p:spPr>
          <a:xfrm>
            <a:off x="6342298" y="1351155"/>
            <a:ext cx="5254219" cy="522666"/>
          </a:xfrm>
          <a:solidFill>
            <a:schemeClr val="accent6">
              <a:lumMod val="40000"/>
              <a:lumOff val="60000"/>
            </a:schemeClr>
          </a:solidFill>
        </p:spPr>
        <p:txBody>
          <a:bodyPr anchor="ctr"/>
          <a:lstStyle>
            <a:lvl1pPr marL="0" indent="0" algn="ctr">
              <a:buNone/>
              <a:defRPr sz="1632">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3771435987"/>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with quo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2" y="1339059"/>
            <a:ext cx="5814435"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57C79FE-5112-4BC6-8CBC-E4199CDA919A}"/>
              </a:ext>
            </a:extLst>
          </p:cNvPr>
          <p:cNvSpPr>
            <a:spLocks noGrp="1"/>
          </p:cNvSpPr>
          <p:nvPr>
            <p:ph type="body" sz="quarter" idx="11" hasCustomPrompt="1"/>
          </p:nvPr>
        </p:nvSpPr>
        <p:spPr>
          <a:xfrm>
            <a:off x="6952260" y="1339059"/>
            <a:ext cx="5239741" cy="5518941"/>
          </a:xfrm>
          <a:solidFill>
            <a:schemeClr val="accent6">
              <a:lumMod val="40000"/>
              <a:lumOff val="60000"/>
            </a:schemeClr>
          </a:solidFill>
        </p:spPr>
        <p:txBody>
          <a:bodyPr anchor="ctr"/>
          <a:lstStyle>
            <a:lvl1pPr marL="0" indent="0" algn="ctr">
              <a:buNone/>
              <a:defRPr sz="2539">
                <a:latin typeface="Roboto Slab" pitchFamily="2" charset="0"/>
                <a:ea typeface="Roboto Slab" pitchFamily="2" charset="0"/>
                <a:cs typeface="Roboto Black" panose="02000000000000000000" pitchFamily="2" charset="0"/>
              </a:defRPr>
            </a:lvl1pPr>
          </a:lstStyle>
          <a:p>
            <a:pPr lvl="0"/>
            <a:r>
              <a:rPr lang="en-US">
                <a:latin typeface="Roboto Slab" pitchFamily="2" charset="0"/>
                <a:ea typeface="Roboto Slab" pitchFamily="2" charset="0"/>
              </a:rPr>
              <a:t>Insert quote here</a:t>
            </a:r>
            <a:endParaRPr lang="en-GB"/>
          </a:p>
        </p:txBody>
      </p:sp>
    </p:spTree>
    <p:extLst>
      <p:ext uri="{BB962C8B-B14F-4D97-AF65-F5344CB8AC3E}">
        <p14:creationId xmlns:p14="http://schemas.microsoft.com/office/powerpoint/2010/main" val="2634979688"/>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hree column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95342" y="1987282"/>
            <a:ext cx="3488836" cy="4185393"/>
          </a:xfrm>
        </p:spPr>
        <p:txBody>
          <a:bodyPr/>
          <a:lstStyle>
            <a:lvl1pPr>
              <a:defRPr sz="1360"/>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p:txBody>
      </p:sp>
      <p:sp>
        <p:nvSpPr>
          <p:cNvPr id="4" name="Content Placeholder 3"/>
          <p:cNvSpPr>
            <a:spLocks noGrp="1"/>
          </p:cNvSpPr>
          <p:nvPr>
            <p:ph sz="half" idx="2" hasCustomPrompt="1"/>
          </p:nvPr>
        </p:nvSpPr>
        <p:spPr>
          <a:xfrm>
            <a:off x="4454195" y="1992166"/>
            <a:ext cx="3488836" cy="4185393"/>
          </a:xfrm>
        </p:spPr>
        <p:txBody>
          <a:bodyPr/>
          <a:lstStyle>
            <a:lvl1pPr>
              <a:defRPr sz="1360"/>
            </a:lvl1pPr>
            <a:lvl2pPr marL="414635" indent="0">
              <a:buNone/>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p:txBody>
      </p:sp>
      <p:sp>
        <p:nvSpPr>
          <p:cNvPr id="5" name="Content Placeholder 3">
            <a:extLst>
              <a:ext uri="{FF2B5EF4-FFF2-40B4-BE49-F238E27FC236}">
                <a16:creationId xmlns:a16="http://schemas.microsoft.com/office/drawing/2014/main" id="{9A3925FA-44EE-4ADB-B5D7-7A494E500196}"/>
              </a:ext>
            </a:extLst>
          </p:cNvPr>
          <p:cNvSpPr>
            <a:spLocks noGrp="1"/>
          </p:cNvSpPr>
          <p:nvPr>
            <p:ph sz="half" idx="10" hasCustomPrompt="1"/>
          </p:nvPr>
        </p:nvSpPr>
        <p:spPr>
          <a:xfrm>
            <a:off x="8313049" y="1987282"/>
            <a:ext cx="3488836" cy="4185393"/>
          </a:xfrm>
        </p:spPr>
        <p:txBody>
          <a:bodyPr/>
          <a:lstStyle>
            <a:lvl1pPr>
              <a:defRPr sz="1360"/>
            </a:lvl1pPr>
            <a:lvl2pPr marL="414635" indent="0">
              <a:buNone/>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p:txBody>
      </p:sp>
      <p:sp>
        <p:nvSpPr>
          <p:cNvPr id="7" name="Text Placeholder 6">
            <a:extLst>
              <a:ext uri="{FF2B5EF4-FFF2-40B4-BE49-F238E27FC236}">
                <a16:creationId xmlns:a16="http://schemas.microsoft.com/office/drawing/2014/main" id="{23D783F8-FF0B-4DA0-BF47-29142C7C6E2F}"/>
              </a:ext>
            </a:extLst>
          </p:cNvPr>
          <p:cNvSpPr>
            <a:spLocks noGrp="1"/>
          </p:cNvSpPr>
          <p:nvPr>
            <p:ph type="body" sz="quarter" idx="11"/>
          </p:nvPr>
        </p:nvSpPr>
        <p:spPr>
          <a:xfrm>
            <a:off x="609963" y="1339060"/>
            <a:ext cx="3489634" cy="522666"/>
          </a:xfrm>
          <a:solidFill>
            <a:schemeClr val="accent6">
              <a:lumMod val="40000"/>
              <a:lumOff val="60000"/>
            </a:schemeClr>
          </a:solidFill>
        </p:spPr>
        <p:txBody>
          <a:bodyPr anchor="ctr"/>
          <a:lstStyle>
            <a:lvl1pPr marL="0" indent="0" algn="ctr">
              <a:buNone/>
              <a:defRPr sz="1451">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8" name="Text Placeholder 6">
            <a:extLst>
              <a:ext uri="{FF2B5EF4-FFF2-40B4-BE49-F238E27FC236}">
                <a16:creationId xmlns:a16="http://schemas.microsoft.com/office/drawing/2014/main" id="{CB23BBB6-5F90-4910-BE9A-C5B89E8D5141}"/>
              </a:ext>
            </a:extLst>
          </p:cNvPr>
          <p:cNvSpPr>
            <a:spLocks noGrp="1"/>
          </p:cNvSpPr>
          <p:nvPr>
            <p:ph type="body" sz="quarter" idx="12"/>
          </p:nvPr>
        </p:nvSpPr>
        <p:spPr>
          <a:xfrm>
            <a:off x="4453397" y="1339060"/>
            <a:ext cx="3489634" cy="522666"/>
          </a:xfrm>
          <a:solidFill>
            <a:schemeClr val="accent6">
              <a:lumMod val="40000"/>
              <a:lumOff val="60000"/>
            </a:schemeClr>
          </a:solidFill>
        </p:spPr>
        <p:txBody>
          <a:bodyPr anchor="ctr"/>
          <a:lstStyle>
            <a:lvl1pPr marL="0" indent="0" algn="ctr">
              <a:buNone/>
              <a:defRPr sz="1451">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9" name="Text Placeholder 6">
            <a:extLst>
              <a:ext uri="{FF2B5EF4-FFF2-40B4-BE49-F238E27FC236}">
                <a16:creationId xmlns:a16="http://schemas.microsoft.com/office/drawing/2014/main" id="{C2765F02-3919-47A4-9F73-67C270302092}"/>
              </a:ext>
            </a:extLst>
          </p:cNvPr>
          <p:cNvSpPr>
            <a:spLocks noGrp="1"/>
          </p:cNvSpPr>
          <p:nvPr>
            <p:ph type="body" sz="quarter" idx="13"/>
          </p:nvPr>
        </p:nvSpPr>
        <p:spPr>
          <a:xfrm>
            <a:off x="8256839" y="1339060"/>
            <a:ext cx="3489634" cy="522666"/>
          </a:xfrm>
          <a:solidFill>
            <a:schemeClr val="accent6">
              <a:lumMod val="40000"/>
              <a:lumOff val="60000"/>
            </a:schemeClr>
          </a:solidFill>
        </p:spPr>
        <p:txBody>
          <a:bodyPr anchor="ctr"/>
          <a:lstStyle>
            <a:lvl1pPr marL="0" indent="0" algn="ctr">
              <a:buNone/>
              <a:defRPr sz="1451">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4155394926"/>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92CED-45C5-47F1-8030-AC279E8CED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2463"/>
            <a:ext cx="12581853" cy="6988237"/>
          </a:xfrm>
          <a:prstGeom prst="rect">
            <a:avLst/>
          </a:prstGeom>
        </p:spPr>
      </p:pic>
      <p:sp>
        <p:nvSpPr>
          <p:cNvPr id="5" name="Rectangle 4">
            <a:extLst>
              <a:ext uri="{FF2B5EF4-FFF2-40B4-BE49-F238E27FC236}">
                <a16:creationId xmlns:a16="http://schemas.microsoft.com/office/drawing/2014/main" id="{B3F4EECD-8067-49C8-9133-E1043E92CDAC}"/>
              </a:ext>
            </a:extLst>
          </p:cNvPr>
          <p:cNvSpPr/>
          <p:nvPr/>
        </p:nvSpPr>
        <p:spPr>
          <a:xfrm>
            <a:off x="7081194" y="-32465"/>
            <a:ext cx="5521304" cy="6988237"/>
          </a:xfrm>
          <a:prstGeom prst="rect">
            <a:avLst/>
          </a:prstGeom>
          <a:solidFill>
            <a:schemeClr val="tx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546029" y="3420611"/>
            <a:ext cx="6988237" cy="82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105AE78F-BCA2-41E8-83EC-5342FE7AB9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2463"/>
            <a:ext cx="12581853" cy="6988237"/>
          </a:xfrm>
          <a:prstGeom prst="rect">
            <a:avLst/>
          </a:prstGeom>
        </p:spPr>
      </p:pic>
      <p:sp>
        <p:nvSpPr>
          <p:cNvPr id="8" name="Rectangle 7">
            <a:extLst>
              <a:ext uri="{FF2B5EF4-FFF2-40B4-BE49-F238E27FC236}">
                <a16:creationId xmlns:a16="http://schemas.microsoft.com/office/drawing/2014/main" id="{5C684CB2-C51A-43A8-BC20-3B90858B1C04}"/>
              </a:ext>
            </a:extLst>
          </p:cNvPr>
          <p:cNvSpPr/>
          <p:nvPr userDrawn="1"/>
        </p:nvSpPr>
        <p:spPr>
          <a:xfrm>
            <a:off x="7081194" y="-32465"/>
            <a:ext cx="5521304" cy="6988237"/>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5400000">
            <a:off x="3546029" y="3420611"/>
            <a:ext cx="6988237" cy="82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7573789" y="1796234"/>
            <a:ext cx="4433367"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7655888" y="310244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6578812"/>
      </p:ext>
    </p:extLst>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Section slide">
    <p:spTree>
      <p:nvGrpSpPr>
        <p:cNvPr id="1" name=""/>
        <p:cNvGrpSpPr/>
        <p:nvPr/>
      </p:nvGrpSpPr>
      <p:grpSpPr>
        <a:xfrm>
          <a:off x="0" y="0"/>
          <a:ext cx="0" cy="0"/>
          <a:chOff x="0" y="0"/>
          <a:chExt cx="0" cy="0"/>
        </a:xfrm>
      </p:grpSpPr>
      <p:pic>
        <p:nvPicPr>
          <p:cNvPr id="11" name="Picture 10" descr="A person sitting at a table&#10;&#10;Description automatically generated">
            <a:extLst>
              <a:ext uri="{FF2B5EF4-FFF2-40B4-BE49-F238E27FC236}">
                <a16:creationId xmlns:a16="http://schemas.microsoft.com/office/drawing/2014/main" id="{4F184ADF-7177-4972-A661-CCE15039B8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864"/>
            <a:ext cx="12602497" cy="6892864"/>
          </a:xfrm>
          <a:prstGeom prst="rect">
            <a:avLst/>
          </a:prstGeom>
        </p:spPr>
      </p:pic>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594914" y="3371724"/>
            <a:ext cx="6890465" cy="82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7081194" y="-32464"/>
            <a:ext cx="5521304" cy="6890465"/>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rot="5400000">
            <a:off x="3643993" y="3322644"/>
            <a:ext cx="6792307" cy="82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7573789" y="1796234"/>
            <a:ext cx="4433367"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7655888" y="310244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6345416"/>
      </p:ext>
    </p:extLst>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Section slide">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684CB2-C51A-43A8-BC20-3B90858B1C04}"/>
              </a:ext>
            </a:extLst>
          </p:cNvPr>
          <p:cNvSpPr/>
          <p:nvPr userDrawn="1"/>
        </p:nvSpPr>
        <p:spPr>
          <a:xfrm>
            <a:off x="4947398" y="1"/>
            <a:ext cx="7244603" cy="6858000"/>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1476954" y="3387559"/>
            <a:ext cx="6858000" cy="8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5603404" y="1796234"/>
            <a:ext cx="5828268"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5685503" y="3102446"/>
            <a:ext cx="1406644"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21A5BE87-7E74-4FDB-9A75-B1C6D54C554F}"/>
              </a:ext>
            </a:extLst>
          </p:cNvPr>
          <p:cNvSpPr>
            <a:spLocks noGrp="1"/>
          </p:cNvSpPr>
          <p:nvPr>
            <p:ph type="body" sz="quarter" idx="10" hasCustomPrompt="1"/>
          </p:nvPr>
        </p:nvSpPr>
        <p:spPr>
          <a:xfrm>
            <a:off x="349040" y="4343348"/>
            <a:ext cx="4104974" cy="2089648"/>
          </a:xfrm>
        </p:spPr>
        <p:txBody>
          <a:bodyPr/>
          <a:lstStyle>
            <a:lvl1pPr marL="0" indent="0" algn="r">
              <a:buNone/>
              <a:defRPr sz="2539" i="0">
                <a:latin typeface="Roboto Slab" pitchFamily="2" charset="0"/>
                <a:ea typeface="Roboto Slab" pitchFamily="2" charset="0"/>
              </a:defRPr>
            </a:lvl1pPr>
          </a:lstStyle>
          <a:p>
            <a:pPr lvl="0"/>
            <a:r>
              <a:rPr lang="en-US"/>
              <a:t>Enter a quote here or an illustration for the section.</a:t>
            </a:r>
            <a:endParaRPr lang="en-GB"/>
          </a:p>
        </p:txBody>
      </p:sp>
    </p:spTree>
    <p:extLst>
      <p:ext uri="{BB962C8B-B14F-4D97-AF65-F5344CB8AC3E}">
        <p14:creationId xmlns:p14="http://schemas.microsoft.com/office/powerpoint/2010/main" val="4060323047"/>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7542" y="1992166"/>
            <a:ext cx="10972076" cy="802805"/>
          </a:xfrm>
        </p:spPr>
        <p:txBody>
          <a:bodyPr/>
          <a:lstStyle>
            <a:lvl1pPr algn="ctr">
              <a:defRPr sz="4353">
                <a:solidFill>
                  <a:schemeClr val="bg1"/>
                </a:solidFill>
              </a:defRPr>
            </a:lvl1pPr>
          </a:lstStyle>
          <a:p>
            <a:r>
              <a:rPr lang="en-US" noProof="0"/>
              <a:t>Thank you for your attention</a:t>
            </a:r>
          </a:p>
        </p:txBody>
      </p:sp>
      <p:sp>
        <p:nvSpPr>
          <p:cNvPr id="3" name="Content Placeholder 2"/>
          <p:cNvSpPr>
            <a:spLocks noGrp="1"/>
          </p:cNvSpPr>
          <p:nvPr>
            <p:ph idx="1" hasCustomPrompt="1"/>
          </p:nvPr>
        </p:nvSpPr>
        <p:spPr>
          <a:xfrm>
            <a:off x="629338" y="3167757"/>
            <a:ext cx="10972076" cy="1371523"/>
          </a:xfrm>
        </p:spPr>
        <p:txBody>
          <a:bodyPr/>
          <a:lstStyle>
            <a:lvl1pPr marL="0" indent="0" algn="ctr">
              <a:buClr>
                <a:srgbClr val="FF9933"/>
              </a:buClr>
              <a:buFont typeface="Wingdings" panose="05000000000000000000" pitchFamily="2" charset="2"/>
              <a:buNone/>
              <a:defRPr sz="2177">
                <a:solidFill>
                  <a:schemeClr val="bg1"/>
                </a:solidFill>
                <a:latin typeface="Roboto" panose="02000000000000000000" pitchFamily="2" charset="0"/>
                <a:ea typeface="Roboto" panose="02000000000000000000" pitchFamily="2" charset="0"/>
                <a:cs typeface="Roboto" panose="02000000000000000000" pitchFamily="2" charset="0"/>
              </a:defRPr>
            </a:lvl1pPr>
            <a:lvl2pPr marL="725611" indent="-310976">
              <a:buClr>
                <a:schemeClr val="bg1"/>
              </a:buClr>
              <a:buFont typeface="Roboto" panose="02000000000000000000" pitchFamily="2" charset="0"/>
              <a:buChar char="−"/>
              <a:defRPr sz="1814">
                <a:solidFill>
                  <a:schemeClr val="bg1"/>
                </a:solidFill>
                <a:latin typeface="Roboto" panose="02000000000000000000" pitchFamily="2" charset="0"/>
                <a:ea typeface="Roboto" panose="02000000000000000000" pitchFamily="2" charset="0"/>
                <a:cs typeface="Roboto" panose="02000000000000000000" pitchFamily="2" charset="0"/>
              </a:defRPr>
            </a:lvl2pPr>
            <a:lvl3pPr marL="1088416" indent="-259147">
              <a:buFont typeface="Roboto" panose="02000000000000000000" pitchFamily="2" charset="0"/>
              <a:buChar char="−"/>
              <a:defRPr sz="1451"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For more information, please contact…</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629336" y="94719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A9B37D95-8AB9-421E-9DCF-6094AE93EE3F}"/>
              </a:ext>
            </a:extLst>
          </p:cNvPr>
          <p:cNvSpPr/>
          <p:nvPr userDrawn="1"/>
        </p:nvSpPr>
        <p:spPr>
          <a:xfrm>
            <a:off x="184845" y="685953"/>
            <a:ext cx="2545081" cy="45717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6" name="Rectangle 5">
            <a:extLst>
              <a:ext uri="{FF2B5EF4-FFF2-40B4-BE49-F238E27FC236}">
                <a16:creationId xmlns:a16="http://schemas.microsoft.com/office/drawing/2014/main" id="{F94882E2-64D0-449B-A705-6629922E0A1F}"/>
              </a:ext>
            </a:extLst>
          </p:cNvPr>
          <p:cNvSpPr/>
          <p:nvPr userDrawn="1"/>
        </p:nvSpPr>
        <p:spPr>
          <a:xfrm>
            <a:off x="595483" y="6190369"/>
            <a:ext cx="4843722" cy="45717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10" name="Picture 9">
            <a:extLst>
              <a:ext uri="{FF2B5EF4-FFF2-40B4-BE49-F238E27FC236}">
                <a16:creationId xmlns:a16="http://schemas.microsoft.com/office/drawing/2014/main" id="{36CEF0ED-072D-BB4A-8905-A384974E2E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11" name="Picture 10">
            <a:extLst>
              <a:ext uri="{FF2B5EF4-FFF2-40B4-BE49-F238E27FC236}">
                <a16:creationId xmlns:a16="http://schemas.microsoft.com/office/drawing/2014/main" id="{76130C0F-4EC4-F149-9CB4-E4B58055CCB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3251700128"/>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BBD66-D1C6-7A6D-27C2-D861508A9BB4}"/>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2559DE-FBD4-DD2B-5FEA-423CCBB2E920}"/>
              </a:ext>
            </a:extLst>
          </p:cNvPr>
          <p:cNvSpPr>
            <a:spLocks noGrp="1"/>
          </p:cNvSpPr>
          <p:nvPr>
            <p:ph type="pic" idx="1"/>
          </p:nvPr>
        </p:nvSpPr>
        <p:spPr>
          <a:xfrm>
            <a:off x="5183189" y="987425"/>
            <a:ext cx="6172200" cy="4873625"/>
          </a:xfrm>
        </p:spPr>
        <p:txBody>
          <a:bodyPr/>
          <a:lstStyle>
            <a:lvl1pPr marL="0" indent="0">
              <a:buNone/>
              <a:defRPr sz="3200"/>
            </a:lvl1pPr>
            <a:lvl2pPr marL="457135" indent="0">
              <a:buNone/>
              <a:defRPr sz="2800"/>
            </a:lvl2pPr>
            <a:lvl3pPr marL="914269" indent="0">
              <a:buNone/>
              <a:defRPr sz="2400"/>
            </a:lvl3pPr>
            <a:lvl4pPr marL="1371404" indent="0">
              <a:buNone/>
              <a:defRPr sz="2000"/>
            </a:lvl4pPr>
            <a:lvl5pPr marL="1828539" indent="0">
              <a:buNone/>
              <a:defRPr sz="2000"/>
            </a:lvl5pPr>
            <a:lvl6pPr marL="2285674" indent="0">
              <a:buNone/>
              <a:defRPr sz="2000"/>
            </a:lvl6pPr>
            <a:lvl7pPr marL="2742808" indent="0">
              <a:buNone/>
              <a:defRPr sz="2000"/>
            </a:lvl7pPr>
            <a:lvl8pPr marL="3199943" indent="0">
              <a:buNone/>
              <a:defRPr sz="2000"/>
            </a:lvl8pPr>
            <a:lvl9pPr marL="3657078" indent="0">
              <a:buNone/>
              <a:defRPr sz="2000"/>
            </a:lvl9pPr>
          </a:lstStyle>
          <a:p>
            <a:endParaRPr lang="en-US"/>
          </a:p>
        </p:txBody>
      </p:sp>
      <p:sp>
        <p:nvSpPr>
          <p:cNvPr id="4" name="Text Placeholder 3">
            <a:extLst>
              <a:ext uri="{FF2B5EF4-FFF2-40B4-BE49-F238E27FC236}">
                <a16:creationId xmlns:a16="http://schemas.microsoft.com/office/drawing/2014/main" id="{9A0F92C1-22FE-4394-0881-522AAFF201EA}"/>
              </a:ext>
            </a:extLst>
          </p:cNvPr>
          <p:cNvSpPr>
            <a:spLocks noGrp="1"/>
          </p:cNvSpPr>
          <p:nvPr>
            <p:ph type="body" sz="half" idx="2"/>
          </p:nvPr>
        </p:nvSpPr>
        <p:spPr>
          <a:xfrm>
            <a:off x="839789" y="2057401"/>
            <a:ext cx="3932237" cy="3811588"/>
          </a:xfrm>
        </p:spPr>
        <p:txBody>
          <a:bodyPr/>
          <a:lstStyle>
            <a:lvl1pPr marL="0" indent="0">
              <a:buNone/>
              <a:defRPr sz="1600"/>
            </a:lvl1pPr>
            <a:lvl2pPr marL="457135" indent="0">
              <a:buNone/>
              <a:defRPr sz="1400"/>
            </a:lvl2pPr>
            <a:lvl3pPr marL="914269" indent="0">
              <a:buNone/>
              <a:defRPr sz="1200"/>
            </a:lvl3pPr>
            <a:lvl4pPr marL="1371404" indent="0">
              <a:buNone/>
              <a:defRPr sz="1000"/>
            </a:lvl4pPr>
            <a:lvl5pPr marL="1828539" indent="0">
              <a:buNone/>
              <a:defRPr sz="1000"/>
            </a:lvl5pPr>
            <a:lvl6pPr marL="2285674" indent="0">
              <a:buNone/>
              <a:defRPr sz="1000"/>
            </a:lvl6pPr>
            <a:lvl7pPr marL="2742808" indent="0">
              <a:buNone/>
              <a:defRPr sz="1000"/>
            </a:lvl7pPr>
            <a:lvl8pPr marL="3199943" indent="0">
              <a:buNone/>
              <a:defRPr sz="1000"/>
            </a:lvl8pPr>
            <a:lvl9pPr marL="365707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940CE-5C52-1364-B24D-0D18DC524394}"/>
              </a:ext>
            </a:extLst>
          </p:cNvPr>
          <p:cNvSpPr>
            <a:spLocks noGrp="1"/>
          </p:cNvSpPr>
          <p:nvPr>
            <p:ph type="dt" sz="half" idx="10"/>
          </p:nvPr>
        </p:nvSpPr>
        <p:spPr/>
        <p:txBody>
          <a:bodyPr/>
          <a:lstStyle/>
          <a:p>
            <a:fld id="{93143FE1-E8C3-4041-806B-F719A9D07F45}" type="datetimeFigureOut">
              <a:rPr lang="en-US" smtClean="0"/>
              <a:t>9/13/2023</a:t>
            </a:fld>
            <a:endParaRPr lang="en-US"/>
          </a:p>
        </p:txBody>
      </p:sp>
      <p:sp>
        <p:nvSpPr>
          <p:cNvPr id="6" name="Footer Placeholder 5">
            <a:extLst>
              <a:ext uri="{FF2B5EF4-FFF2-40B4-BE49-F238E27FC236}">
                <a16:creationId xmlns:a16="http://schemas.microsoft.com/office/drawing/2014/main" id="{0D35EF62-29D2-0B5C-075D-4FF5A8696F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308473-25BA-B81E-A10D-AEE680C310FA}"/>
              </a:ext>
            </a:extLst>
          </p:cNvPr>
          <p:cNvSpPr>
            <a:spLocks noGrp="1"/>
          </p:cNvSpPr>
          <p:nvPr>
            <p:ph type="sldNum" sz="quarter" idx="12"/>
          </p:nvPr>
        </p:nvSpPr>
        <p:spPr/>
        <p:txBody>
          <a:bodyPr/>
          <a:lstStyle/>
          <a:p>
            <a:fld id="{939C96DD-3E87-44CF-8C2C-204EC1D3B57E}" type="slidenum">
              <a:rPr lang="en-US" smtClean="0"/>
              <a:t>‹#›</a:t>
            </a:fld>
            <a:endParaRPr lang="en-US"/>
          </a:p>
        </p:txBody>
      </p:sp>
    </p:spTree>
    <p:extLst>
      <p:ext uri="{BB962C8B-B14F-4D97-AF65-F5344CB8AC3E}">
        <p14:creationId xmlns:p14="http://schemas.microsoft.com/office/powerpoint/2010/main" val="4143749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D094-6625-F52C-4646-5509A966BE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73D86EF-A627-15A5-EB15-586E1D043D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C7DC1F-2760-F7F4-D0EF-A631BE4FFB02}"/>
              </a:ext>
            </a:extLst>
          </p:cNvPr>
          <p:cNvSpPr>
            <a:spLocks noGrp="1"/>
          </p:cNvSpPr>
          <p:nvPr>
            <p:ph type="dt" sz="half" idx="10"/>
          </p:nvPr>
        </p:nvSpPr>
        <p:spPr/>
        <p:txBody>
          <a:bodyPr/>
          <a:lstStyle/>
          <a:p>
            <a:fld id="{9D420764-9365-4D09-81C9-34ECB0037968}" type="datetimeFigureOut">
              <a:rPr lang="en-AU" smtClean="0"/>
              <a:t>13/09/2023</a:t>
            </a:fld>
            <a:endParaRPr lang="en-AU"/>
          </a:p>
        </p:txBody>
      </p:sp>
      <p:sp>
        <p:nvSpPr>
          <p:cNvPr id="5" name="Footer Placeholder 4">
            <a:extLst>
              <a:ext uri="{FF2B5EF4-FFF2-40B4-BE49-F238E27FC236}">
                <a16:creationId xmlns:a16="http://schemas.microsoft.com/office/drawing/2014/main" id="{34B58DE5-DF38-5F2F-AA61-1F211C40433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FBB02D7-CBEA-89B9-F0BB-3603AABA184F}"/>
              </a:ext>
            </a:extLst>
          </p:cNvPr>
          <p:cNvSpPr>
            <a:spLocks noGrp="1"/>
          </p:cNvSpPr>
          <p:nvPr>
            <p:ph type="sldNum" sz="quarter" idx="12"/>
          </p:nvPr>
        </p:nvSpPr>
        <p:spPr/>
        <p:txBody>
          <a:bodyPr/>
          <a:lstStyle/>
          <a:p>
            <a:fld id="{8ED39E69-480B-4AE0-B59A-4F7D2D6F2DD3}" type="slidenum">
              <a:rPr lang="en-AU" smtClean="0"/>
              <a:t>‹#›</a:t>
            </a:fld>
            <a:endParaRPr lang="en-AU"/>
          </a:p>
        </p:txBody>
      </p:sp>
    </p:spTree>
    <p:extLst>
      <p:ext uri="{BB962C8B-B14F-4D97-AF65-F5344CB8AC3E}">
        <p14:creationId xmlns:p14="http://schemas.microsoft.com/office/powerpoint/2010/main" val="3314195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CA714-9302-4F78-8284-842B920EF9B4}"/>
              </a:ext>
            </a:extLst>
          </p:cNvPr>
          <p:cNvSpPr>
            <a:spLocks noGrp="1"/>
          </p:cNvSpPr>
          <p:nvPr>
            <p:ph type="ctrTitle"/>
          </p:nvPr>
        </p:nvSpPr>
        <p:spPr>
          <a:xfrm>
            <a:off x="4998720" y="2646363"/>
            <a:ext cx="6736080" cy="2387600"/>
          </a:xfrm>
        </p:spPr>
        <p:txBody>
          <a:bodyPr anchor="b" anchorCtr="0"/>
          <a:lstStyle>
            <a:lvl1pPr algn="l">
              <a:defRPr sz="6000"/>
            </a:lvl1pPr>
          </a:lstStyle>
          <a:p>
            <a:r>
              <a:rPr lang="en-US"/>
              <a:t>Click to edit Master title style</a:t>
            </a:r>
            <a:endParaRPr lang="fr-FR" dirty="0"/>
          </a:p>
        </p:txBody>
      </p:sp>
      <p:sp>
        <p:nvSpPr>
          <p:cNvPr id="3" name="Subtitle 2">
            <a:extLst>
              <a:ext uri="{FF2B5EF4-FFF2-40B4-BE49-F238E27FC236}">
                <a16:creationId xmlns:a16="http://schemas.microsoft.com/office/drawing/2014/main" id="{7B0BE79B-66B3-4535-868E-13C4FF6E637F}"/>
              </a:ext>
            </a:extLst>
          </p:cNvPr>
          <p:cNvSpPr>
            <a:spLocks noGrp="1"/>
          </p:cNvSpPr>
          <p:nvPr>
            <p:ph type="subTitle" idx="1"/>
          </p:nvPr>
        </p:nvSpPr>
        <p:spPr>
          <a:xfrm>
            <a:off x="4998720" y="5126038"/>
            <a:ext cx="6736080" cy="583882"/>
          </a:xfrm>
        </p:spPr>
        <p:txBody>
          <a:bodyPr anchor="t"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dirty="0"/>
          </a:p>
        </p:txBody>
      </p:sp>
      <p:sp>
        <p:nvSpPr>
          <p:cNvPr id="4" name="Date Placeholder 3">
            <a:extLst>
              <a:ext uri="{FF2B5EF4-FFF2-40B4-BE49-F238E27FC236}">
                <a16:creationId xmlns:a16="http://schemas.microsoft.com/office/drawing/2014/main" id="{EB6E2576-EA73-40E8-A2F2-A62B73E3CC2A}"/>
              </a:ext>
            </a:extLst>
          </p:cNvPr>
          <p:cNvSpPr>
            <a:spLocks noGrp="1"/>
          </p:cNvSpPr>
          <p:nvPr>
            <p:ph type="dt" sz="half" idx="10"/>
          </p:nvPr>
        </p:nvSpPr>
        <p:spPr/>
        <p:txBody>
          <a:bodyPr/>
          <a:lstStyle/>
          <a:p>
            <a:fld id="{371E880D-16D1-4539-9948-C2240ACC59CA}" type="datetimeFigureOut">
              <a:rPr lang="fr-FR" smtClean="0"/>
              <a:t>13/09/2023</a:t>
            </a:fld>
            <a:endParaRPr lang="fr-FR"/>
          </a:p>
        </p:txBody>
      </p:sp>
      <p:sp>
        <p:nvSpPr>
          <p:cNvPr id="5" name="Footer Placeholder 4">
            <a:extLst>
              <a:ext uri="{FF2B5EF4-FFF2-40B4-BE49-F238E27FC236}">
                <a16:creationId xmlns:a16="http://schemas.microsoft.com/office/drawing/2014/main" id="{25C5CCD9-36E9-4809-B113-D53B5EBE8041}"/>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4FD451D-CA62-47FA-92B4-ED2D8FCD9795}"/>
              </a:ext>
            </a:extLst>
          </p:cNvPr>
          <p:cNvSpPr>
            <a:spLocks noGrp="1"/>
          </p:cNvSpPr>
          <p:nvPr>
            <p:ph type="sldNum" sz="quarter" idx="12"/>
          </p:nvPr>
        </p:nvSpPr>
        <p:spPr/>
        <p:txBody>
          <a:bodyPr/>
          <a:lstStyle/>
          <a:p>
            <a:fld id="{FA861154-064F-4AC5-84EA-549FDD985C1D}" type="slidenum">
              <a:rPr lang="fr-FR" smtClean="0"/>
              <a:t>‹#›</a:t>
            </a:fld>
            <a:endParaRPr lang="fr-FR"/>
          </a:p>
        </p:txBody>
      </p:sp>
      <p:pic>
        <p:nvPicPr>
          <p:cNvPr id="7" name="Picture 6" descr="Background pattern&#10;&#10;Description automatically generated">
            <a:extLst>
              <a:ext uri="{FF2B5EF4-FFF2-40B4-BE49-F238E27FC236}">
                <a16:creationId xmlns:a16="http://schemas.microsoft.com/office/drawing/2014/main" id="{92767241-17BF-8AFF-B9BE-875195288E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521263" cy="6858000"/>
          </a:xfrm>
          <a:prstGeom prst="rect">
            <a:avLst/>
          </a:prstGeom>
        </p:spPr>
      </p:pic>
      <p:pic>
        <p:nvPicPr>
          <p:cNvPr id="8" name="Picture 4">
            <a:extLst>
              <a:ext uri="{FF2B5EF4-FFF2-40B4-BE49-F238E27FC236}">
                <a16:creationId xmlns:a16="http://schemas.microsoft.com/office/drawing/2014/main" id="{0847052D-DE93-DF88-3AAA-CB2675B707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013" r="-1"/>
          <a:stretch/>
        </p:blipFill>
        <p:spPr>
          <a:xfrm>
            <a:off x="9781162" y="80160"/>
            <a:ext cx="1783964" cy="972000"/>
          </a:xfrm>
          <a:prstGeom prst="rect">
            <a:avLst/>
          </a:prstGeom>
        </p:spPr>
      </p:pic>
    </p:spTree>
    <p:extLst>
      <p:ext uri="{BB962C8B-B14F-4D97-AF65-F5344CB8AC3E}">
        <p14:creationId xmlns:p14="http://schemas.microsoft.com/office/powerpoint/2010/main" val="9657151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42EE8B-A420-482C-AA8F-161CF56177BD}"/>
              </a:ext>
            </a:extLst>
          </p:cNvPr>
          <p:cNvSpPr>
            <a:spLocks noGrp="1"/>
          </p:cNvSpPr>
          <p:nvPr>
            <p:ph idx="1"/>
          </p:nvPr>
        </p:nvSpPr>
        <p:spPr>
          <a:xfrm>
            <a:off x="1025624" y="169358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4" name="Date Placeholder 3">
            <a:extLst>
              <a:ext uri="{FF2B5EF4-FFF2-40B4-BE49-F238E27FC236}">
                <a16:creationId xmlns:a16="http://schemas.microsoft.com/office/drawing/2014/main" id="{843CB40F-0903-4B7E-8BF4-FABD7BA25384}"/>
              </a:ext>
            </a:extLst>
          </p:cNvPr>
          <p:cNvSpPr>
            <a:spLocks noGrp="1"/>
          </p:cNvSpPr>
          <p:nvPr>
            <p:ph type="dt" sz="half" idx="10"/>
          </p:nvPr>
        </p:nvSpPr>
        <p:spPr/>
        <p:txBody>
          <a:bodyPr/>
          <a:lstStyle/>
          <a:p>
            <a:fld id="{371E880D-16D1-4539-9948-C2240ACC59CA}" type="datetimeFigureOut">
              <a:rPr lang="fr-FR" smtClean="0"/>
              <a:t>13/09/2023</a:t>
            </a:fld>
            <a:endParaRPr lang="fr-FR"/>
          </a:p>
        </p:txBody>
      </p:sp>
      <p:sp>
        <p:nvSpPr>
          <p:cNvPr id="5" name="Footer Placeholder 4">
            <a:extLst>
              <a:ext uri="{FF2B5EF4-FFF2-40B4-BE49-F238E27FC236}">
                <a16:creationId xmlns:a16="http://schemas.microsoft.com/office/drawing/2014/main" id="{9D1AB605-A5E2-4DE4-9DDB-979FC3696055}"/>
              </a:ext>
            </a:extLst>
          </p:cNvPr>
          <p:cNvSpPr>
            <a:spLocks noGrp="1"/>
          </p:cNvSpPr>
          <p:nvPr>
            <p:ph type="ftr" sz="quarter" idx="11"/>
          </p:nvPr>
        </p:nvSpPr>
        <p:spPr/>
        <p:txBody>
          <a:bodyPr/>
          <a:lstStyle/>
          <a:p>
            <a:endParaRPr lang="fr-FR" dirty="0"/>
          </a:p>
        </p:txBody>
      </p:sp>
      <p:sp>
        <p:nvSpPr>
          <p:cNvPr id="6" name="Slide Number Placeholder 5">
            <a:extLst>
              <a:ext uri="{FF2B5EF4-FFF2-40B4-BE49-F238E27FC236}">
                <a16:creationId xmlns:a16="http://schemas.microsoft.com/office/drawing/2014/main" id="{21C8B41D-0106-4F2E-8CAF-6F6AA9375245}"/>
              </a:ext>
            </a:extLst>
          </p:cNvPr>
          <p:cNvSpPr>
            <a:spLocks noGrp="1"/>
          </p:cNvSpPr>
          <p:nvPr>
            <p:ph type="sldNum" sz="quarter" idx="12"/>
          </p:nvPr>
        </p:nvSpPr>
        <p:spPr/>
        <p:txBody>
          <a:bodyPr/>
          <a:lstStyle/>
          <a:p>
            <a:fld id="{FA861154-064F-4AC5-84EA-549FDD985C1D}" type="slidenum">
              <a:rPr lang="fr-FR" smtClean="0"/>
              <a:t>‹#›</a:t>
            </a:fld>
            <a:endParaRPr lang="fr-FR"/>
          </a:p>
        </p:txBody>
      </p:sp>
      <p:sp>
        <p:nvSpPr>
          <p:cNvPr id="12" name="Title 1">
            <a:extLst>
              <a:ext uri="{FF2B5EF4-FFF2-40B4-BE49-F238E27FC236}">
                <a16:creationId xmlns:a16="http://schemas.microsoft.com/office/drawing/2014/main" id="{AB70209C-55AC-7EDB-1AE6-8DA0F85A81B0}"/>
              </a:ext>
            </a:extLst>
          </p:cNvPr>
          <p:cNvSpPr>
            <a:spLocks noGrp="1"/>
          </p:cNvSpPr>
          <p:nvPr>
            <p:ph type="title" hasCustomPrompt="1"/>
          </p:nvPr>
        </p:nvSpPr>
        <p:spPr>
          <a:xfrm>
            <a:off x="1025624" y="372856"/>
            <a:ext cx="10515600" cy="1009292"/>
          </a:xfrm>
        </p:spPr>
        <p:txBody>
          <a:bodyPr anchor="t">
            <a:noAutofit/>
          </a:bodyPr>
          <a:lstStyle>
            <a:lvl1pPr>
              <a:defRPr sz="4400">
                <a:solidFill>
                  <a:srgbClr val="00B0CA"/>
                </a:solidFill>
              </a:defRPr>
            </a:lvl1pPr>
          </a:lstStyle>
          <a:p>
            <a:r>
              <a:rPr lang="en-US" dirty="0"/>
              <a:t>Title</a:t>
            </a:r>
            <a:endParaRPr lang="fr-FR" dirty="0"/>
          </a:p>
        </p:txBody>
      </p:sp>
      <p:pic>
        <p:nvPicPr>
          <p:cNvPr id="15" name="Picture 4">
            <a:extLst>
              <a:ext uri="{FF2B5EF4-FFF2-40B4-BE49-F238E27FC236}">
                <a16:creationId xmlns:a16="http://schemas.microsoft.com/office/drawing/2014/main" id="{F6086CD8-7569-EBDF-AE07-CE93B56564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013" r="-1"/>
          <a:stretch/>
        </p:blipFill>
        <p:spPr>
          <a:xfrm>
            <a:off x="9781162" y="80160"/>
            <a:ext cx="1783964" cy="972000"/>
          </a:xfrm>
          <a:prstGeom prst="rect">
            <a:avLst/>
          </a:prstGeom>
        </p:spPr>
      </p:pic>
    </p:spTree>
    <p:extLst>
      <p:ext uri="{BB962C8B-B14F-4D97-AF65-F5344CB8AC3E}">
        <p14:creationId xmlns:p14="http://schemas.microsoft.com/office/powerpoint/2010/main" val="1469077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ttom bar 1 column text">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873F47F-D34D-44F8-A4C7-085914045DB2}"/>
              </a:ext>
            </a:extLst>
          </p:cNvPr>
          <p:cNvSpPr>
            <a:spLocks noGrp="1"/>
          </p:cNvSpPr>
          <p:nvPr>
            <p:ph type="dt" sz="half" idx="10"/>
          </p:nvPr>
        </p:nvSpPr>
        <p:spPr/>
        <p:txBody>
          <a:bodyPr/>
          <a:lstStyle/>
          <a:p>
            <a:fld id="{371E880D-16D1-4539-9948-C2240ACC59CA}" type="datetimeFigureOut">
              <a:rPr lang="fr-FR" smtClean="0"/>
              <a:t>13/09/2023</a:t>
            </a:fld>
            <a:endParaRPr lang="fr-FR"/>
          </a:p>
        </p:txBody>
      </p:sp>
      <p:sp>
        <p:nvSpPr>
          <p:cNvPr id="8" name="Footer Placeholder 7">
            <a:extLst>
              <a:ext uri="{FF2B5EF4-FFF2-40B4-BE49-F238E27FC236}">
                <a16:creationId xmlns:a16="http://schemas.microsoft.com/office/drawing/2014/main" id="{C7580783-FC5E-4A67-8104-4FB7A8D4AB8A}"/>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07B6090D-A3EB-4FDF-A21C-83AB4FDD39B0}"/>
              </a:ext>
            </a:extLst>
          </p:cNvPr>
          <p:cNvSpPr>
            <a:spLocks noGrp="1"/>
          </p:cNvSpPr>
          <p:nvPr>
            <p:ph type="sldNum" sz="quarter" idx="12"/>
          </p:nvPr>
        </p:nvSpPr>
        <p:spPr/>
        <p:txBody>
          <a:bodyPr/>
          <a:lstStyle/>
          <a:p>
            <a:fld id="{FA861154-064F-4AC5-84EA-549FDD985C1D}" type="slidenum">
              <a:rPr lang="fr-FR" smtClean="0"/>
              <a:t>‹#›</a:t>
            </a:fld>
            <a:endParaRPr lang="fr-FR"/>
          </a:p>
        </p:txBody>
      </p:sp>
      <p:pic>
        <p:nvPicPr>
          <p:cNvPr id="10" name="Picture 9">
            <a:extLst>
              <a:ext uri="{FF2B5EF4-FFF2-40B4-BE49-F238E27FC236}">
                <a16:creationId xmlns:a16="http://schemas.microsoft.com/office/drawing/2014/main" id="{3D0F3356-3FA1-4DEB-8E57-D4E7D5E627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65906"/>
            <a:ext cx="12192000" cy="692094"/>
          </a:xfrm>
          <a:prstGeom prst="rect">
            <a:avLst/>
          </a:prstGeom>
        </p:spPr>
      </p:pic>
      <p:sp>
        <p:nvSpPr>
          <p:cNvPr id="17" name="Content Placeholder 2">
            <a:extLst>
              <a:ext uri="{FF2B5EF4-FFF2-40B4-BE49-F238E27FC236}">
                <a16:creationId xmlns:a16="http://schemas.microsoft.com/office/drawing/2014/main" id="{28AC3570-27DB-4DE2-AF51-4C488E57DFD8}"/>
              </a:ext>
            </a:extLst>
          </p:cNvPr>
          <p:cNvSpPr>
            <a:spLocks noGrp="1"/>
          </p:cNvSpPr>
          <p:nvPr>
            <p:ph idx="1"/>
          </p:nvPr>
        </p:nvSpPr>
        <p:spPr>
          <a:xfrm>
            <a:off x="1025624" y="1789494"/>
            <a:ext cx="10515600" cy="3921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pic>
        <p:nvPicPr>
          <p:cNvPr id="5" name="Picture 4" descr="Graphical user interface, text, application&#10;&#10;Description automatically generated">
            <a:extLst>
              <a:ext uri="{FF2B5EF4-FFF2-40B4-BE49-F238E27FC236}">
                <a16:creationId xmlns:a16="http://schemas.microsoft.com/office/drawing/2014/main" id="{97C967CF-52DD-C426-81E5-5EACF104094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34" t="18038" r="4056" b="80046"/>
          <a:stretch/>
        </p:blipFill>
        <p:spPr>
          <a:xfrm>
            <a:off x="916529" y="1127557"/>
            <a:ext cx="11069826" cy="131411"/>
          </a:xfrm>
          <a:prstGeom prst="rect">
            <a:avLst/>
          </a:prstGeom>
        </p:spPr>
      </p:pic>
      <p:sp>
        <p:nvSpPr>
          <p:cNvPr id="6" name="Title 1">
            <a:extLst>
              <a:ext uri="{FF2B5EF4-FFF2-40B4-BE49-F238E27FC236}">
                <a16:creationId xmlns:a16="http://schemas.microsoft.com/office/drawing/2014/main" id="{591B9295-C753-E501-0DE1-970730B7467C}"/>
              </a:ext>
            </a:extLst>
          </p:cNvPr>
          <p:cNvSpPr>
            <a:spLocks noGrp="1"/>
          </p:cNvSpPr>
          <p:nvPr>
            <p:ph type="title" hasCustomPrompt="1"/>
          </p:nvPr>
        </p:nvSpPr>
        <p:spPr>
          <a:xfrm>
            <a:off x="1025624" y="372856"/>
            <a:ext cx="10515600" cy="1009292"/>
          </a:xfrm>
        </p:spPr>
        <p:txBody>
          <a:bodyPr anchor="t">
            <a:noAutofit/>
          </a:bodyPr>
          <a:lstStyle>
            <a:lvl1pPr>
              <a:defRPr sz="4400">
                <a:solidFill>
                  <a:srgbClr val="00B0CA"/>
                </a:solidFill>
              </a:defRPr>
            </a:lvl1pPr>
          </a:lstStyle>
          <a:p>
            <a:r>
              <a:rPr lang="en-US" dirty="0"/>
              <a:t>Title</a:t>
            </a:r>
            <a:endParaRPr lang="fr-FR" dirty="0"/>
          </a:p>
        </p:txBody>
      </p:sp>
      <p:pic>
        <p:nvPicPr>
          <p:cNvPr id="12" name="Picture 4">
            <a:extLst>
              <a:ext uri="{FF2B5EF4-FFF2-40B4-BE49-F238E27FC236}">
                <a16:creationId xmlns:a16="http://schemas.microsoft.com/office/drawing/2014/main" id="{79232801-C811-253D-12D9-6846FA47631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9013" r="-1"/>
          <a:stretch/>
        </p:blipFill>
        <p:spPr>
          <a:xfrm>
            <a:off x="9781162" y="80160"/>
            <a:ext cx="1783964" cy="972000"/>
          </a:xfrm>
          <a:prstGeom prst="rect">
            <a:avLst/>
          </a:prstGeom>
        </p:spPr>
      </p:pic>
    </p:spTree>
    <p:extLst>
      <p:ext uri="{BB962C8B-B14F-4D97-AF65-F5344CB8AC3E}">
        <p14:creationId xmlns:p14="http://schemas.microsoft.com/office/powerpoint/2010/main" val="1951306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s">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102A15-9DC6-4F18-A8CA-822A6ECB321F}"/>
              </a:ext>
            </a:extLst>
          </p:cNvPr>
          <p:cNvSpPr>
            <a:spLocks noGrp="1"/>
          </p:cNvSpPr>
          <p:nvPr>
            <p:ph sz="half" idx="1"/>
          </p:nvPr>
        </p:nvSpPr>
        <p:spPr>
          <a:xfrm>
            <a:off x="1049526" y="1801881"/>
            <a:ext cx="5181600" cy="4134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4" name="Content Placeholder 3">
            <a:extLst>
              <a:ext uri="{FF2B5EF4-FFF2-40B4-BE49-F238E27FC236}">
                <a16:creationId xmlns:a16="http://schemas.microsoft.com/office/drawing/2014/main" id="{D1B36924-1628-4793-A109-B217B6E4E9B8}"/>
              </a:ext>
            </a:extLst>
          </p:cNvPr>
          <p:cNvSpPr>
            <a:spLocks noGrp="1"/>
          </p:cNvSpPr>
          <p:nvPr>
            <p:ph sz="half" idx="2"/>
          </p:nvPr>
        </p:nvSpPr>
        <p:spPr>
          <a:xfrm>
            <a:off x="6383526" y="1801881"/>
            <a:ext cx="5181600" cy="4134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C41B3672-26D8-4D46-B9DE-6B2D27E6AC94}"/>
              </a:ext>
            </a:extLst>
          </p:cNvPr>
          <p:cNvSpPr>
            <a:spLocks noGrp="1"/>
          </p:cNvSpPr>
          <p:nvPr>
            <p:ph type="dt" sz="half" idx="10"/>
          </p:nvPr>
        </p:nvSpPr>
        <p:spPr/>
        <p:txBody>
          <a:bodyPr/>
          <a:lstStyle/>
          <a:p>
            <a:fld id="{371E880D-16D1-4539-9948-C2240ACC59CA}" type="datetimeFigureOut">
              <a:rPr lang="fr-FR" smtClean="0"/>
              <a:t>13/09/2023</a:t>
            </a:fld>
            <a:endParaRPr lang="fr-FR"/>
          </a:p>
        </p:txBody>
      </p:sp>
      <p:sp>
        <p:nvSpPr>
          <p:cNvPr id="6" name="Footer Placeholder 5">
            <a:extLst>
              <a:ext uri="{FF2B5EF4-FFF2-40B4-BE49-F238E27FC236}">
                <a16:creationId xmlns:a16="http://schemas.microsoft.com/office/drawing/2014/main" id="{78D59EA9-83A3-477E-9E11-11C501E32706}"/>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14F8C123-B7F5-4FD2-9435-71E4F724DFE5}"/>
              </a:ext>
            </a:extLst>
          </p:cNvPr>
          <p:cNvSpPr>
            <a:spLocks noGrp="1"/>
          </p:cNvSpPr>
          <p:nvPr>
            <p:ph type="sldNum" sz="quarter" idx="12"/>
          </p:nvPr>
        </p:nvSpPr>
        <p:spPr/>
        <p:txBody>
          <a:bodyPr/>
          <a:lstStyle/>
          <a:p>
            <a:fld id="{FA861154-064F-4AC5-84EA-549FDD985C1D}" type="slidenum">
              <a:rPr lang="fr-FR" smtClean="0"/>
              <a:t>‹#›</a:t>
            </a:fld>
            <a:endParaRPr lang="fr-FR"/>
          </a:p>
        </p:txBody>
      </p:sp>
      <p:sp>
        <p:nvSpPr>
          <p:cNvPr id="15" name="Title 1">
            <a:extLst>
              <a:ext uri="{FF2B5EF4-FFF2-40B4-BE49-F238E27FC236}">
                <a16:creationId xmlns:a16="http://schemas.microsoft.com/office/drawing/2014/main" id="{6008A5D2-D9D8-987B-E3D9-B66316B5AA17}"/>
              </a:ext>
            </a:extLst>
          </p:cNvPr>
          <p:cNvSpPr>
            <a:spLocks noGrp="1"/>
          </p:cNvSpPr>
          <p:nvPr>
            <p:ph type="title" hasCustomPrompt="1"/>
          </p:nvPr>
        </p:nvSpPr>
        <p:spPr>
          <a:xfrm>
            <a:off x="1025624" y="372856"/>
            <a:ext cx="10515600" cy="1009292"/>
          </a:xfrm>
        </p:spPr>
        <p:txBody>
          <a:bodyPr anchor="t">
            <a:noAutofit/>
          </a:bodyPr>
          <a:lstStyle>
            <a:lvl1pPr>
              <a:defRPr sz="4400">
                <a:solidFill>
                  <a:srgbClr val="00B0CA"/>
                </a:solidFill>
              </a:defRPr>
            </a:lvl1pPr>
          </a:lstStyle>
          <a:p>
            <a:r>
              <a:rPr lang="en-US" dirty="0"/>
              <a:t>Title</a:t>
            </a:r>
            <a:endParaRPr lang="fr-FR" dirty="0"/>
          </a:p>
        </p:txBody>
      </p:sp>
      <p:pic>
        <p:nvPicPr>
          <p:cNvPr id="16" name="Picture 4">
            <a:extLst>
              <a:ext uri="{FF2B5EF4-FFF2-40B4-BE49-F238E27FC236}">
                <a16:creationId xmlns:a16="http://schemas.microsoft.com/office/drawing/2014/main" id="{9F086F6D-1869-06EA-C5D3-A51C336F809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013" r="-1"/>
          <a:stretch/>
        </p:blipFill>
        <p:spPr>
          <a:xfrm>
            <a:off x="9781162" y="80160"/>
            <a:ext cx="1783964" cy="972000"/>
          </a:xfrm>
          <a:prstGeom prst="rect">
            <a:avLst/>
          </a:prstGeom>
        </p:spPr>
      </p:pic>
    </p:spTree>
    <p:extLst>
      <p:ext uri="{BB962C8B-B14F-4D97-AF65-F5344CB8AC3E}">
        <p14:creationId xmlns:p14="http://schemas.microsoft.com/office/powerpoint/2010/main" val="472349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s">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AC94549-5071-4DBF-B0E3-39806E449DDC}"/>
              </a:ext>
            </a:extLst>
          </p:cNvPr>
          <p:cNvSpPr>
            <a:spLocks noGrp="1"/>
          </p:cNvSpPr>
          <p:nvPr>
            <p:ph sz="half" idx="1"/>
          </p:nvPr>
        </p:nvSpPr>
        <p:spPr>
          <a:xfrm>
            <a:off x="1097738" y="1592510"/>
            <a:ext cx="3291578" cy="4134736"/>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9" name="Content Placeholder 3">
            <a:extLst>
              <a:ext uri="{FF2B5EF4-FFF2-40B4-BE49-F238E27FC236}">
                <a16:creationId xmlns:a16="http://schemas.microsoft.com/office/drawing/2014/main" id="{AB69AF1D-5AE6-496F-9BC9-B625966CEA29}"/>
              </a:ext>
            </a:extLst>
          </p:cNvPr>
          <p:cNvSpPr>
            <a:spLocks noGrp="1"/>
          </p:cNvSpPr>
          <p:nvPr>
            <p:ph sz="half" idx="2"/>
          </p:nvPr>
        </p:nvSpPr>
        <p:spPr>
          <a:xfrm>
            <a:off x="4625569" y="1600171"/>
            <a:ext cx="3291578" cy="4134736"/>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0" name="Date Placeholder 4">
            <a:extLst>
              <a:ext uri="{FF2B5EF4-FFF2-40B4-BE49-F238E27FC236}">
                <a16:creationId xmlns:a16="http://schemas.microsoft.com/office/drawing/2014/main" id="{80CBA766-0D8C-49E1-A44D-66671B54569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1E880D-16D1-4539-9948-C2240ACC59CA}" type="datetimeFigureOut">
              <a:rPr lang="fr-FR" smtClean="0"/>
              <a:pPr/>
              <a:t>13/09/2023</a:t>
            </a:fld>
            <a:endParaRPr lang="fr-FR"/>
          </a:p>
        </p:txBody>
      </p:sp>
      <p:sp>
        <p:nvSpPr>
          <p:cNvPr id="11" name="Slide Number Placeholder 6">
            <a:extLst>
              <a:ext uri="{FF2B5EF4-FFF2-40B4-BE49-F238E27FC236}">
                <a16:creationId xmlns:a16="http://schemas.microsoft.com/office/drawing/2014/main" id="{5247DC72-BEB6-409B-8BDD-1A1131638554}"/>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61154-064F-4AC5-84EA-549FDD985C1D}" type="slidenum">
              <a:rPr lang="fr-FR" smtClean="0"/>
              <a:pPr/>
              <a:t>‹#›</a:t>
            </a:fld>
            <a:endParaRPr lang="fr-FR"/>
          </a:p>
        </p:txBody>
      </p:sp>
      <p:sp>
        <p:nvSpPr>
          <p:cNvPr id="3" name="Date Placeholder 2">
            <a:extLst>
              <a:ext uri="{FF2B5EF4-FFF2-40B4-BE49-F238E27FC236}">
                <a16:creationId xmlns:a16="http://schemas.microsoft.com/office/drawing/2014/main" id="{9EFDA17A-0E28-4795-BD73-A8EFAD0C373D}"/>
              </a:ext>
            </a:extLst>
          </p:cNvPr>
          <p:cNvSpPr>
            <a:spLocks noGrp="1"/>
          </p:cNvSpPr>
          <p:nvPr>
            <p:ph type="dt" sz="half" idx="10"/>
          </p:nvPr>
        </p:nvSpPr>
        <p:spPr/>
        <p:txBody>
          <a:bodyPr/>
          <a:lstStyle/>
          <a:p>
            <a:fld id="{371E880D-16D1-4539-9948-C2240ACC59CA}" type="datetimeFigureOut">
              <a:rPr lang="fr-FR" smtClean="0"/>
              <a:t>13/09/2023</a:t>
            </a:fld>
            <a:endParaRPr lang="fr-FR"/>
          </a:p>
        </p:txBody>
      </p:sp>
      <p:sp>
        <p:nvSpPr>
          <p:cNvPr id="4" name="Footer Placeholder 3">
            <a:extLst>
              <a:ext uri="{FF2B5EF4-FFF2-40B4-BE49-F238E27FC236}">
                <a16:creationId xmlns:a16="http://schemas.microsoft.com/office/drawing/2014/main" id="{1891DDBC-065E-4D49-8735-94AFFE054819}"/>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624239D6-49DF-40DF-A7AC-008B9C5A538B}"/>
              </a:ext>
            </a:extLst>
          </p:cNvPr>
          <p:cNvSpPr>
            <a:spLocks noGrp="1"/>
          </p:cNvSpPr>
          <p:nvPr>
            <p:ph type="sldNum" sz="quarter" idx="12"/>
          </p:nvPr>
        </p:nvSpPr>
        <p:spPr/>
        <p:txBody>
          <a:bodyPr/>
          <a:lstStyle/>
          <a:p>
            <a:fld id="{FA861154-064F-4AC5-84EA-549FDD985C1D}" type="slidenum">
              <a:rPr lang="fr-FR" smtClean="0"/>
              <a:t>‹#›</a:t>
            </a:fld>
            <a:endParaRPr lang="fr-FR"/>
          </a:p>
        </p:txBody>
      </p:sp>
      <p:sp>
        <p:nvSpPr>
          <p:cNvPr id="13" name="Content Placeholder 3">
            <a:extLst>
              <a:ext uri="{FF2B5EF4-FFF2-40B4-BE49-F238E27FC236}">
                <a16:creationId xmlns:a16="http://schemas.microsoft.com/office/drawing/2014/main" id="{2A83EFD6-87FF-4AB7-8A5B-3BB13A6B5E2A}"/>
              </a:ext>
            </a:extLst>
          </p:cNvPr>
          <p:cNvSpPr>
            <a:spLocks noGrp="1"/>
          </p:cNvSpPr>
          <p:nvPr>
            <p:ph sz="half" idx="13"/>
          </p:nvPr>
        </p:nvSpPr>
        <p:spPr>
          <a:xfrm>
            <a:off x="8153400" y="1600171"/>
            <a:ext cx="3291578" cy="4134736"/>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5" name="Title 1">
            <a:extLst>
              <a:ext uri="{FF2B5EF4-FFF2-40B4-BE49-F238E27FC236}">
                <a16:creationId xmlns:a16="http://schemas.microsoft.com/office/drawing/2014/main" id="{85D7CF17-D637-6F4A-F9C5-B868228036ED}"/>
              </a:ext>
            </a:extLst>
          </p:cNvPr>
          <p:cNvSpPr txBox="1">
            <a:spLocks/>
          </p:cNvSpPr>
          <p:nvPr userDrawn="1"/>
        </p:nvSpPr>
        <p:spPr>
          <a:xfrm>
            <a:off x="1025624" y="372856"/>
            <a:ext cx="10515600" cy="10092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rgbClr val="00B0CA"/>
                </a:solidFill>
                <a:latin typeface="+mj-lt"/>
                <a:ea typeface="+mj-ea"/>
                <a:cs typeface="+mj-cs"/>
              </a:defRPr>
            </a:lvl1pPr>
          </a:lstStyle>
          <a:p>
            <a:r>
              <a:rPr lang="en-US"/>
              <a:t>Title</a:t>
            </a:r>
            <a:endParaRPr lang="fr-FR" dirty="0"/>
          </a:p>
        </p:txBody>
      </p:sp>
      <p:pic>
        <p:nvPicPr>
          <p:cNvPr id="16" name="Picture 4">
            <a:extLst>
              <a:ext uri="{FF2B5EF4-FFF2-40B4-BE49-F238E27FC236}">
                <a16:creationId xmlns:a16="http://schemas.microsoft.com/office/drawing/2014/main" id="{ED7F7A6C-FDB7-FF7B-464B-09315DC9CB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013" r="-1"/>
          <a:stretch/>
        </p:blipFill>
        <p:spPr>
          <a:xfrm>
            <a:off x="9781162" y="80160"/>
            <a:ext cx="1783964" cy="972000"/>
          </a:xfrm>
          <a:prstGeom prst="rect">
            <a:avLst/>
          </a:prstGeom>
        </p:spPr>
      </p:pic>
    </p:spTree>
    <p:extLst>
      <p:ext uri="{BB962C8B-B14F-4D97-AF65-F5344CB8AC3E}">
        <p14:creationId xmlns:p14="http://schemas.microsoft.com/office/powerpoint/2010/main" val="3458696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Divider Chap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D3B5-5147-4C75-982C-4343F9374701}"/>
              </a:ext>
            </a:extLst>
          </p:cNvPr>
          <p:cNvSpPr>
            <a:spLocks noGrp="1"/>
          </p:cNvSpPr>
          <p:nvPr>
            <p:ph type="title" hasCustomPrompt="1"/>
          </p:nvPr>
        </p:nvSpPr>
        <p:spPr>
          <a:xfrm>
            <a:off x="831850" y="1709738"/>
            <a:ext cx="10515600" cy="2852737"/>
          </a:xfrm>
        </p:spPr>
        <p:txBody>
          <a:bodyPr anchor="b">
            <a:normAutofit/>
          </a:bodyPr>
          <a:lstStyle>
            <a:lvl1pPr>
              <a:defRPr sz="4400"/>
            </a:lvl1pPr>
          </a:lstStyle>
          <a:p>
            <a:r>
              <a:rPr lang="en-US" dirty="0"/>
              <a:t>Divider Chapter Slide</a:t>
            </a:r>
            <a:endParaRPr lang="fr-FR" dirty="0"/>
          </a:p>
        </p:txBody>
      </p:sp>
      <p:sp>
        <p:nvSpPr>
          <p:cNvPr id="3" name="Text Placeholder 2">
            <a:extLst>
              <a:ext uri="{FF2B5EF4-FFF2-40B4-BE49-F238E27FC236}">
                <a16:creationId xmlns:a16="http://schemas.microsoft.com/office/drawing/2014/main" id="{9F0C5762-9132-4ACE-8BCC-7261A3C05068}"/>
              </a:ext>
            </a:extLst>
          </p:cNvPr>
          <p:cNvSpPr>
            <a:spLocks noGrp="1"/>
          </p:cNvSpPr>
          <p:nvPr>
            <p:ph type="body" idx="1"/>
          </p:nvPr>
        </p:nvSpPr>
        <p:spPr>
          <a:xfrm>
            <a:off x="831850" y="4589463"/>
            <a:ext cx="10515600" cy="1500187"/>
          </a:xfrm>
        </p:spPr>
        <p:txBody>
          <a:bodyPr/>
          <a:lstStyle>
            <a:lvl1pPr marL="0" indent="0">
              <a:buNone/>
              <a:defRPr sz="2400">
                <a:solidFill>
                  <a:srgbClr val="0046A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7A38CB-A948-465D-80D8-92EA3137C8D2}"/>
              </a:ext>
            </a:extLst>
          </p:cNvPr>
          <p:cNvSpPr>
            <a:spLocks noGrp="1"/>
          </p:cNvSpPr>
          <p:nvPr>
            <p:ph type="dt" sz="half" idx="10"/>
          </p:nvPr>
        </p:nvSpPr>
        <p:spPr/>
        <p:txBody>
          <a:bodyPr/>
          <a:lstStyle/>
          <a:p>
            <a:fld id="{371E880D-16D1-4539-9948-C2240ACC59CA}" type="datetimeFigureOut">
              <a:rPr lang="fr-FR" smtClean="0"/>
              <a:t>13/09/2023</a:t>
            </a:fld>
            <a:endParaRPr lang="fr-FR"/>
          </a:p>
        </p:txBody>
      </p:sp>
      <p:sp>
        <p:nvSpPr>
          <p:cNvPr id="5" name="Footer Placeholder 4">
            <a:extLst>
              <a:ext uri="{FF2B5EF4-FFF2-40B4-BE49-F238E27FC236}">
                <a16:creationId xmlns:a16="http://schemas.microsoft.com/office/drawing/2014/main" id="{B54BAB24-1757-4627-856C-81AC996DCE0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D9BF7060-A99B-410E-B6C2-BDD91AFBA607}"/>
              </a:ext>
            </a:extLst>
          </p:cNvPr>
          <p:cNvSpPr>
            <a:spLocks noGrp="1"/>
          </p:cNvSpPr>
          <p:nvPr>
            <p:ph type="sldNum" sz="quarter" idx="12"/>
          </p:nvPr>
        </p:nvSpPr>
        <p:spPr/>
        <p:txBody>
          <a:bodyPr/>
          <a:lstStyle/>
          <a:p>
            <a:fld id="{FA861154-064F-4AC5-84EA-549FDD985C1D}" type="slidenum">
              <a:rPr lang="fr-FR" smtClean="0"/>
              <a:t>‹#›</a:t>
            </a:fld>
            <a:endParaRPr lang="fr-FR"/>
          </a:p>
        </p:txBody>
      </p:sp>
      <p:pic>
        <p:nvPicPr>
          <p:cNvPr id="8" name="Picture 7" descr="Graphical user interface, text, application&#10;&#10;Description automatically generated">
            <a:extLst>
              <a:ext uri="{FF2B5EF4-FFF2-40B4-BE49-F238E27FC236}">
                <a16:creationId xmlns:a16="http://schemas.microsoft.com/office/drawing/2014/main" id="{97254DA3-BF0D-4FCF-BF4A-C8C9621AE8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34" t="18038" r="4056" b="80046"/>
          <a:stretch/>
        </p:blipFill>
        <p:spPr>
          <a:xfrm>
            <a:off x="626875" y="1237014"/>
            <a:ext cx="11069826" cy="131411"/>
          </a:xfrm>
          <a:prstGeom prst="rect">
            <a:avLst/>
          </a:prstGeom>
        </p:spPr>
      </p:pic>
      <p:pic>
        <p:nvPicPr>
          <p:cNvPr id="9" name="Picture 8" descr="Graphical user interface&#10;&#10;Description automatically generated with low confidence">
            <a:extLst>
              <a:ext uri="{FF2B5EF4-FFF2-40B4-BE49-F238E27FC236}">
                <a16:creationId xmlns:a16="http://schemas.microsoft.com/office/drawing/2014/main" id="{90E9DF43-318F-41D9-8DC9-04DEED7ACA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94993"/>
          <a:stretch/>
        </p:blipFill>
        <p:spPr>
          <a:xfrm>
            <a:off x="1" y="0"/>
            <a:ext cx="588854" cy="6858000"/>
          </a:xfrm>
          <a:prstGeom prst="rect">
            <a:avLst/>
          </a:prstGeom>
        </p:spPr>
      </p:pic>
      <p:pic>
        <p:nvPicPr>
          <p:cNvPr id="10" name="Picture 4">
            <a:extLst>
              <a:ext uri="{FF2B5EF4-FFF2-40B4-BE49-F238E27FC236}">
                <a16:creationId xmlns:a16="http://schemas.microsoft.com/office/drawing/2014/main" id="{0AE8A7F8-A329-CD60-1160-45B9C9132F5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9013" r="-1"/>
          <a:stretch/>
        </p:blipFill>
        <p:spPr>
          <a:xfrm>
            <a:off x="9781162" y="80160"/>
            <a:ext cx="1783964" cy="972000"/>
          </a:xfrm>
          <a:prstGeom prst="rect">
            <a:avLst/>
          </a:prstGeom>
        </p:spPr>
      </p:pic>
    </p:spTree>
    <p:extLst>
      <p:ext uri="{BB962C8B-B14F-4D97-AF65-F5344CB8AC3E}">
        <p14:creationId xmlns:p14="http://schemas.microsoft.com/office/powerpoint/2010/main" val="1798153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certificates etc">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11D53162-33EF-4CED-99DB-E85F0CB5B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 y="-9564"/>
            <a:ext cx="12190095" cy="6858000"/>
          </a:xfrm>
          <a:prstGeom prst="rect">
            <a:avLst/>
          </a:prstGeom>
        </p:spPr>
      </p:pic>
      <p:sp>
        <p:nvSpPr>
          <p:cNvPr id="8" name="Content Placeholder 2">
            <a:extLst>
              <a:ext uri="{FF2B5EF4-FFF2-40B4-BE49-F238E27FC236}">
                <a16:creationId xmlns:a16="http://schemas.microsoft.com/office/drawing/2014/main" id="{C4669462-A299-40A0-81EC-EF072D29E893}"/>
              </a:ext>
            </a:extLst>
          </p:cNvPr>
          <p:cNvSpPr>
            <a:spLocks noGrp="1"/>
          </p:cNvSpPr>
          <p:nvPr>
            <p:ph idx="1"/>
          </p:nvPr>
        </p:nvSpPr>
        <p:spPr>
          <a:xfrm>
            <a:off x="1025624" y="1860164"/>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 name="Title 1">
            <a:extLst>
              <a:ext uri="{FF2B5EF4-FFF2-40B4-BE49-F238E27FC236}">
                <a16:creationId xmlns:a16="http://schemas.microsoft.com/office/drawing/2014/main" id="{74D5D13C-BD49-9C79-9B97-1396072B46BC}"/>
              </a:ext>
            </a:extLst>
          </p:cNvPr>
          <p:cNvSpPr>
            <a:spLocks noGrp="1"/>
          </p:cNvSpPr>
          <p:nvPr>
            <p:ph type="title" hasCustomPrompt="1"/>
          </p:nvPr>
        </p:nvSpPr>
        <p:spPr>
          <a:xfrm>
            <a:off x="1025624" y="554600"/>
            <a:ext cx="10515600" cy="1009292"/>
          </a:xfrm>
        </p:spPr>
        <p:txBody>
          <a:bodyPr anchor="t">
            <a:noAutofit/>
          </a:bodyPr>
          <a:lstStyle>
            <a:lvl1pPr>
              <a:defRPr sz="4400">
                <a:solidFill>
                  <a:srgbClr val="00B0CA"/>
                </a:solidFill>
              </a:defRPr>
            </a:lvl1pPr>
          </a:lstStyle>
          <a:p>
            <a:r>
              <a:rPr lang="en-US" dirty="0"/>
              <a:t>Title</a:t>
            </a:r>
            <a:endParaRPr lang="fr-FR" dirty="0"/>
          </a:p>
        </p:txBody>
      </p:sp>
      <p:pic>
        <p:nvPicPr>
          <p:cNvPr id="4" name="Picture 4">
            <a:extLst>
              <a:ext uri="{FF2B5EF4-FFF2-40B4-BE49-F238E27FC236}">
                <a16:creationId xmlns:a16="http://schemas.microsoft.com/office/drawing/2014/main" id="{B0C528C1-3695-4BCB-8100-2CA127858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013" r="-1"/>
          <a:stretch/>
        </p:blipFill>
        <p:spPr>
          <a:xfrm>
            <a:off x="9781162" y="313024"/>
            <a:ext cx="1783964" cy="972000"/>
          </a:xfrm>
          <a:prstGeom prst="rect">
            <a:avLst/>
          </a:prstGeom>
        </p:spPr>
      </p:pic>
    </p:spTree>
    <p:extLst>
      <p:ext uri="{BB962C8B-B14F-4D97-AF65-F5344CB8AC3E}">
        <p14:creationId xmlns:p14="http://schemas.microsoft.com/office/powerpoint/2010/main" val="23958150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boxed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00C6B7-69E3-4CA4-A6B4-C868D0CB7DBC}"/>
              </a:ext>
            </a:extLst>
          </p:cNvPr>
          <p:cNvSpPr/>
          <p:nvPr userDrawn="1"/>
        </p:nvSpPr>
        <p:spPr>
          <a:xfrm>
            <a:off x="836611" y="457200"/>
            <a:ext cx="3935413" cy="5403850"/>
          </a:xfrm>
          <a:prstGeom prst="rect">
            <a:avLst/>
          </a:prstGeom>
          <a:solidFill>
            <a:srgbClr val="DE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background pattern&#10;&#10;Description automatically generated">
            <a:extLst>
              <a:ext uri="{FF2B5EF4-FFF2-40B4-BE49-F238E27FC236}">
                <a16:creationId xmlns:a16="http://schemas.microsoft.com/office/drawing/2014/main" id="{5845D4C9-5249-4694-9B85-C5361D6CB174}"/>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4436" r="25097" b="17760"/>
          <a:stretch/>
        </p:blipFill>
        <p:spPr>
          <a:xfrm>
            <a:off x="874911" y="1257300"/>
            <a:ext cx="3935413" cy="4603750"/>
          </a:xfrm>
          <a:prstGeom prst="rect">
            <a:avLst/>
          </a:prstGeom>
        </p:spPr>
      </p:pic>
      <p:sp>
        <p:nvSpPr>
          <p:cNvPr id="2" name="Title 1">
            <a:extLst>
              <a:ext uri="{FF2B5EF4-FFF2-40B4-BE49-F238E27FC236}">
                <a16:creationId xmlns:a16="http://schemas.microsoft.com/office/drawing/2014/main" id="{C90AA1D0-8E90-44C4-9562-41C22EE9F3E4}"/>
              </a:ext>
            </a:extLst>
          </p:cNvPr>
          <p:cNvSpPr>
            <a:spLocks noGrp="1"/>
          </p:cNvSpPr>
          <p:nvPr>
            <p:ph type="title"/>
          </p:nvPr>
        </p:nvSpPr>
        <p:spPr>
          <a:xfrm>
            <a:off x="839788" y="457200"/>
            <a:ext cx="3932237" cy="1600200"/>
          </a:xfrm>
        </p:spPr>
        <p:txBody>
          <a:bodyPr anchor="b"/>
          <a:lstStyle>
            <a:lvl1pPr>
              <a:defRPr sz="3200">
                <a:solidFill>
                  <a:srgbClr val="00B0CA"/>
                </a:solidFill>
              </a:defRPr>
            </a:lvl1pPr>
          </a:lstStyle>
          <a:p>
            <a:r>
              <a:rPr lang="en-US"/>
              <a:t>Click to edit Master title style</a:t>
            </a:r>
            <a:endParaRPr lang="fr-FR" dirty="0"/>
          </a:p>
        </p:txBody>
      </p:sp>
      <p:sp>
        <p:nvSpPr>
          <p:cNvPr id="3" name="Content Placeholder 2">
            <a:extLst>
              <a:ext uri="{FF2B5EF4-FFF2-40B4-BE49-F238E27FC236}">
                <a16:creationId xmlns:a16="http://schemas.microsoft.com/office/drawing/2014/main" id="{0281141B-7A45-42CD-9FA0-FA3F57FC21AE}"/>
              </a:ext>
            </a:extLst>
          </p:cNvPr>
          <p:cNvSpPr>
            <a:spLocks noGrp="1"/>
          </p:cNvSpPr>
          <p:nvPr>
            <p:ph idx="1"/>
          </p:nvPr>
        </p:nvSpPr>
        <p:spPr>
          <a:xfrm>
            <a:off x="5183188" y="1296000"/>
            <a:ext cx="6172200" cy="45650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5A69E0FD-1890-46F8-8BC3-E9516C5E2B98}"/>
              </a:ext>
            </a:extLst>
          </p:cNvPr>
          <p:cNvSpPr>
            <a:spLocks noGrp="1"/>
          </p:cNvSpPr>
          <p:nvPr>
            <p:ph type="body" sz="half" idx="2"/>
          </p:nvPr>
        </p:nvSpPr>
        <p:spPr>
          <a:xfrm>
            <a:off x="839788" y="2057400"/>
            <a:ext cx="3932237" cy="3811588"/>
          </a:xfrm>
        </p:spPr>
        <p:txBody>
          <a:bodyPr/>
          <a:lstStyle>
            <a:lvl1pPr marL="0" indent="0">
              <a:buNone/>
              <a:defRPr sz="1600">
                <a:solidFill>
                  <a:srgbClr val="0046AD"/>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DD326A-A223-4A66-8461-449419D236EE}"/>
              </a:ext>
            </a:extLst>
          </p:cNvPr>
          <p:cNvSpPr>
            <a:spLocks noGrp="1"/>
          </p:cNvSpPr>
          <p:nvPr>
            <p:ph type="dt" sz="half" idx="10"/>
          </p:nvPr>
        </p:nvSpPr>
        <p:spPr/>
        <p:txBody>
          <a:bodyPr/>
          <a:lstStyle/>
          <a:p>
            <a:fld id="{371E880D-16D1-4539-9948-C2240ACC59CA}" type="datetimeFigureOut">
              <a:rPr lang="fr-FR" smtClean="0"/>
              <a:t>13/09/2023</a:t>
            </a:fld>
            <a:endParaRPr lang="fr-FR" dirty="0"/>
          </a:p>
        </p:txBody>
      </p:sp>
      <p:sp>
        <p:nvSpPr>
          <p:cNvPr id="6" name="Footer Placeholder 5">
            <a:extLst>
              <a:ext uri="{FF2B5EF4-FFF2-40B4-BE49-F238E27FC236}">
                <a16:creationId xmlns:a16="http://schemas.microsoft.com/office/drawing/2014/main" id="{F55282F8-F662-4779-8227-5303B31DC656}"/>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053B61E-AAF7-4610-9B1C-353FB2AD5762}"/>
              </a:ext>
            </a:extLst>
          </p:cNvPr>
          <p:cNvSpPr>
            <a:spLocks noGrp="1"/>
          </p:cNvSpPr>
          <p:nvPr>
            <p:ph type="sldNum" sz="quarter" idx="12"/>
          </p:nvPr>
        </p:nvSpPr>
        <p:spPr/>
        <p:txBody>
          <a:bodyPr/>
          <a:lstStyle/>
          <a:p>
            <a:fld id="{FA861154-064F-4AC5-84EA-549FDD985C1D}" type="slidenum">
              <a:rPr lang="fr-FR" smtClean="0"/>
              <a:t>‹#›</a:t>
            </a:fld>
            <a:endParaRPr lang="fr-FR"/>
          </a:p>
        </p:txBody>
      </p:sp>
      <p:pic>
        <p:nvPicPr>
          <p:cNvPr id="9" name="Picture 8" descr="Graphical user interface&#10;&#10;Description automatically generated with low confidence">
            <a:extLst>
              <a:ext uri="{FF2B5EF4-FFF2-40B4-BE49-F238E27FC236}">
                <a16:creationId xmlns:a16="http://schemas.microsoft.com/office/drawing/2014/main" id="{05C6FF66-E984-4E86-BEB9-13DCCC338BD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94993"/>
          <a:stretch/>
        </p:blipFill>
        <p:spPr>
          <a:xfrm>
            <a:off x="1" y="0"/>
            <a:ext cx="588854" cy="6858000"/>
          </a:xfrm>
          <a:prstGeom prst="rect">
            <a:avLst/>
          </a:prstGeom>
        </p:spPr>
      </p:pic>
      <p:pic>
        <p:nvPicPr>
          <p:cNvPr id="10" name="Picture 4">
            <a:extLst>
              <a:ext uri="{FF2B5EF4-FFF2-40B4-BE49-F238E27FC236}">
                <a16:creationId xmlns:a16="http://schemas.microsoft.com/office/drawing/2014/main" id="{D23D1AAF-D0ED-CC64-94F5-6391631E008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9013" r="-1"/>
          <a:stretch/>
        </p:blipFill>
        <p:spPr>
          <a:xfrm>
            <a:off x="9781162" y="80160"/>
            <a:ext cx="1783964" cy="972000"/>
          </a:xfrm>
          <a:prstGeom prst="rect">
            <a:avLst/>
          </a:prstGeom>
        </p:spPr>
      </p:pic>
    </p:spTree>
    <p:extLst>
      <p:ext uri="{BB962C8B-B14F-4D97-AF65-F5344CB8AC3E}">
        <p14:creationId xmlns:p14="http://schemas.microsoft.com/office/powerpoint/2010/main" val="4254009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Bar blue bottom text left 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700C6-B419-416F-AF08-BBBA19493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2CAD13B6-6CFA-43ED-A013-5603EF1DBC2E}"/>
              </a:ext>
            </a:extLst>
          </p:cNvPr>
          <p:cNvSpPr>
            <a:spLocks noGrp="1"/>
          </p:cNvSpPr>
          <p:nvPr>
            <p:ph type="pic" idx="1"/>
          </p:nvPr>
        </p:nvSpPr>
        <p:spPr>
          <a:xfrm>
            <a:off x="5183188" y="1486444"/>
            <a:ext cx="6172200" cy="43746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FR"/>
          </a:p>
        </p:txBody>
      </p:sp>
      <p:sp>
        <p:nvSpPr>
          <p:cNvPr id="4" name="Text Placeholder 3">
            <a:extLst>
              <a:ext uri="{FF2B5EF4-FFF2-40B4-BE49-F238E27FC236}">
                <a16:creationId xmlns:a16="http://schemas.microsoft.com/office/drawing/2014/main" id="{19F95694-4689-49CA-92F4-A8F884B73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5D2E4-52AC-40C7-83DE-BB12D5C90407}"/>
              </a:ext>
            </a:extLst>
          </p:cNvPr>
          <p:cNvSpPr>
            <a:spLocks noGrp="1"/>
          </p:cNvSpPr>
          <p:nvPr>
            <p:ph type="dt" sz="half" idx="10"/>
          </p:nvPr>
        </p:nvSpPr>
        <p:spPr/>
        <p:txBody>
          <a:bodyPr/>
          <a:lstStyle/>
          <a:p>
            <a:fld id="{371E880D-16D1-4539-9948-C2240ACC59CA}" type="datetimeFigureOut">
              <a:rPr lang="fr-FR" smtClean="0"/>
              <a:t>13/09/2023</a:t>
            </a:fld>
            <a:endParaRPr lang="fr-FR"/>
          </a:p>
        </p:txBody>
      </p:sp>
      <p:sp>
        <p:nvSpPr>
          <p:cNvPr id="6" name="Footer Placeholder 5">
            <a:extLst>
              <a:ext uri="{FF2B5EF4-FFF2-40B4-BE49-F238E27FC236}">
                <a16:creationId xmlns:a16="http://schemas.microsoft.com/office/drawing/2014/main" id="{1B6A3491-E6B6-4519-8AF0-E260E39E6C83}"/>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FEA53F7C-FA6A-46C2-A91A-51000F762368}"/>
              </a:ext>
            </a:extLst>
          </p:cNvPr>
          <p:cNvSpPr>
            <a:spLocks noGrp="1"/>
          </p:cNvSpPr>
          <p:nvPr>
            <p:ph type="sldNum" sz="quarter" idx="12"/>
          </p:nvPr>
        </p:nvSpPr>
        <p:spPr/>
        <p:txBody>
          <a:bodyPr/>
          <a:lstStyle/>
          <a:p>
            <a:fld id="{FA861154-064F-4AC5-84EA-549FDD985C1D}" type="slidenum">
              <a:rPr lang="fr-FR" smtClean="0"/>
              <a:t>‹#›</a:t>
            </a:fld>
            <a:endParaRPr lang="fr-FR"/>
          </a:p>
        </p:txBody>
      </p:sp>
      <p:pic>
        <p:nvPicPr>
          <p:cNvPr id="9" name="Picture 8">
            <a:extLst>
              <a:ext uri="{FF2B5EF4-FFF2-40B4-BE49-F238E27FC236}">
                <a16:creationId xmlns:a16="http://schemas.microsoft.com/office/drawing/2014/main" id="{04A4F6D2-CD76-43F5-A681-3F113BDB5E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65906"/>
            <a:ext cx="12192000" cy="692094"/>
          </a:xfrm>
          <a:prstGeom prst="rect">
            <a:avLst/>
          </a:prstGeom>
        </p:spPr>
      </p:pic>
      <p:pic>
        <p:nvPicPr>
          <p:cNvPr id="10" name="Picture 4">
            <a:extLst>
              <a:ext uri="{FF2B5EF4-FFF2-40B4-BE49-F238E27FC236}">
                <a16:creationId xmlns:a16="http://schemas.microsoft.com/office/drawing/2014/main" id="{5DF056EE-9E5A-BC7E-9A2F-1B3E227F2B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013" r="-1"/>
          <a:stretch/>
        </p:blipFill>
        <p:spPr>
          <a:xfrm>
            <a:off x="9781162" y="80160"/>
            <a:ext cx="1783964" cy="972000"/>
          </a:xfrm>
          <a:prstGeom prst="rect">
            <a:avLst/>
          </a:prstGeom>
        </p:spPr>
      </p:pic>
    </p:spTree>
    <p:extLst>
      <p:ext uri="{BB962C8B-B14F-4D97-AF65-F5344CB8AC3E}">
        <p14:creationId xmlns:p14="http://schemas.microsoft.com/office/powerpoint/2010/main" val="3355820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userDrawn="1">
  <p:cSld name="1_Title Slide">
    <p:bg>
      <p:bgPr>
        <a:blipFill>
          <a:blip r:embed="rId2">
            <a:lum/>
          </a:blip>
          <a:srcRect t="1923" b="1923"/>
          <a:stretch/>
        </a:blipFill>
        <a:effectLst/>
      </p:bgPr>
    </p:bg>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838201" y="1042520"/>
            <a:ext cx="10515600" cy="818931"/>
          </a:xfrm>
        </p:spPr>
        <p:txBody>
          <a:bodyPr anchor="b" anchorCtr="0">
            <a:normAutofit/>
          </a:bodyPr>
          <a:lstStyle>
            <a:lvl1pPr algn="l">
              <a:defRPr sz="4400"/>
            </a:lvl1pPr>
          </a:lstStyle>
          <a:p>
            <a:pPr>
              <a:defRPr/>
            </a:pPr>
            <a:r>
              <a:rPr lang="en-US"/>
              <a:t>Click to edit Master title style</a:t>
            </a:r>
            <a:endParaRPr lang="fr-FR"/>
          </a:p>
        </p:txBody>
      </p:sp>
      <p:sp>
        <p:nvSpPr>
          <p:cNvPr id="4" name="Date Placeholder 3"/>
          <p:cNvSpPr>
            <a:spLocks noGrp="1"/>
          </p:cNvSpPr>
          <p:nvPr>
            <p:ph type="dt" sz="half" idx="10"/>
          </p:nvPr>
        </p:nvSpPr>
        <p:spPr bwMode="auto"/>
        <p:txBody>
          <a:bodyPr/>
          <a:lstStyle/>
          <a:p>
            <a:pPr>
              <a:defRPr/>
            </a:pPr>
            <a:fld id="{371E880D-16D1-4539-9948-C2240ACC59CA}" type="datetimeFigureOut">
              <a:rPr lang="fr-FR"/>
              <a:t>13/09/2023</a:t>
            </a:fld>
            <a:endParaRPr lang="fr-FR"/>
          </a:p>
        </p:txBody>
      </p:sp>
      <p:sp>
        <p:nvSpPr>
          <p:cNvPr id="5" name="Footer Placeholder 4"/>
          <p:cNvSpPr>
            <a:spLocks noGrp="1"/>
          </p:cNvSpPr>
          <p:nvPr>
            <p:ph type="ftr" sz="quarter" idx="11"/>
          </p:nvPr>
        </p:nvSpPr>
        <p:spPr bwMode="auto"/>
        <p:txBody>
          <a:bodyPr/>
          <a:lstStyle/>
          <a:p>
            <a:pPr>
              <a:defRPr/>
            </a:pPr>
            <a:endParaRPr lang="fr-FR"/>
          </a:p>
        </p:txBody>
      </p:sp>
      <p:sp>
        <p:nvSpPr>
          <p:cNvPr id="6" name="Slide Number Placeholder 5"/>
          <p:cNvSpPr>
            <a:spLocks noGrp="1"/>
          </p:cNvSpPr>
          <p:nvPr>
            <p:ph type="sldNum" sz="quarter" idx="12"/>
          </p:nvPr>
        </p:nvSpPr>
        <p:spPr bwMode="auto"/>
        <p:txBody>
          <a:bodyPr/>
          <a:lstStyle/>
          <a:p>
            <a:pPr>
              <a:defRPr/>
            </a:pPr>
            <a:fld id="{FA861154-064F-4AC5-84EA-549FDD985C1D}" type="slidenum">
              <a:rPr lang="fr-FR"/>
              <a:t>‹#›</a:t>
            </a:fld>
            <a:endParaRPr lang="fr-FR"/>
          </a:p>
        </p:txBody>
      </p:sp>
      <p:sp>
        <p:nvSpPr>
          <p:cNvPr id="8" name="Content Placeholder 2"/>
          <p:cNvSpPr>
            <a:spLocks noGrp="1"/>
          </p:cNvSpPr>
          <p:nvPr>
            <p:ph idx="1"/>
          </p:nvPr>
        </p:nvSpPr>
        <p:spPr bwMode="auto">
          <a:xfrm>
            <a:off x="838200" y="1997976"/>
            <a:ext cx="10515600"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fr-FR"/>
          </a:p>
        </p:txBody>
      </p:sp>
    </p:spTree>
    <p:extLst>
      <p:ext uri="{BB962C8B-B14F-4D97-AF65-F5344CB8AC3E}">
        <p14:creationId xmlns:p14="http://schemas.microsoft.com/office/powerpoint/2010/main" val="3187742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6361-BF1F-0912-F051-43BA4607AFE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1368E0F-7184-DBB5-EBF7-59B57421FF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85F3D7E-18D7-827A-CDBA-3C992FEE7A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36A70F6-C127-95A7-370B-7A34A7F354DB}"/>
              </a:ext>
            </a:extLst>
          </p:cNvPr>
          <p:cNvSpPr>
            <a:spLocks noGrp="1"/>
          </p:cNvSpPr>
          <p:nvPr>
            <p:ph type="dt" sz="half" idx="10"/>
          </p:nvPr>
        </p:nvSpPr>
        <p:spPr/>
        <p:txBody>
          <a:bodyPr/>
          <a:lstStyle/>
          <a:p>
            <a:fld id="{9D420764-9365-4D09-81C9-34ECB0037968}" type="datetimeFigureOut">
              <a:rPr lang="en-AU" smtClean="0"/>
              <a:t>13/09/2023</a:t>
            </a:fld>
            <a:endParaRPr lang="en-AU"/>
          </a:p>
        </p:txBody>
      </p:sp>
      <p:sp>
        <p:nvSpPr>
          <p:cNvPr id="6" name="Footer Placeholder 5">
            <a:extLst>
              <a:ext uri="{FF2B5EF4-FFF2-40B4-BE49-F238E27FC236}">
                <a16:creationId xmlns:a16="http://schemas.microsoft.com/office/drawing/2014/main" id="{05D0C686-A7B6-BD85-A709-395A12DA672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D19E1FF-C202-9B4E-B0EA-445CAD9AB903}"/>
              </a:ext>
            </a:extLst>
          </p:cNvPr>
          <p:cNvSpPr>
            <a:spLocks noGrp="1"/>
          </p:cNvSpPr>
          <p:nvPr>
            <p:ph type="sldNum" sz="quarter" idx="12"/>
          </p:nvPr>
        </p:nvSpPr>
        <p:spPr/>
        <p:txBody>
          <a:bodyPr/>
          <a:lstStyle/>
          <a:p>
            <a:fld id="{8ED39E69-480B-4AE0-B59A-4F7D2D6F2DD3}" type="slidenum">
              <a:rPr lang="en-AU" smtClean="0"/>
              <a:t>‹#›</a:t>
            </a:fld>
            <a:endParaRPr lang="en-AU"/>
          </a:p>
        </p:txBody>
      </p:sp>
    </p:spTree>
    <p:extLst>
      <p:ext uri="{BB962C8B-B14F-4D97-AF65-F5344CB8AC3E}">
        <p14:creationId xmlns:p14="http://schemas.microsoft.com/office/powerpoint/2010/main" val="74530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193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A8796-15EC-C423-783C-33DFA87CE26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875BFBA-DEFB-514E-4617-F0A8C27C30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9B95C3-C24B-008D-9E02-33082F5BCE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4B0A46A-2FD7-F4EF-FFA3-0FE053D6BB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93C18E-5725-B4E4-5F3D-5172DB41DC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041D9B1-5496-5AF8-15B7-666D2C1F06EE}"/>
              </a:ext>
            </a:extLst>
          </p:cNvPr>
          <p:cNvSpPr>
            <a:spLocks noGrp="1"/>
          </p:cNvSpPr>
          <p:nvPr>
            <p:ph type="dt" sz="half" idx="10"/>
          </p:nvPr>
        </p:nvSpPr>
        <p:spPr/>
        <p:txBody>
          <a:bodyPr/>
          <a:lstStyle/>
          <a:p>
            <a:fld id="{9D420764-9365-4D09-81C9-34ECB0037968}" type="datetimeFigureOut">
              <a:rPr lang="en-AU" smtClean="0"/>
              <a:t>13/09/2023</a:t>
            </a:fld>
            <a:endParaRPr lang="en-AU"/>
          </a:p>
        </p:txBody>
      </p:sp>
      <p:sp>
        <p:nvSpPr>
          <p:cNvPr id="8" name="Footer Placeholder 7">
            <a:extLst>
              <a:ext uri="{FF2B5EF4-FFF2-40B4-BE49-F238E27FC236}">
                <a16:creationId xmlns:a16="http://schemas.microsoft.com/office/drawing/2014/main" id="{1A8AC703-5888-FFC0-349B-C18D477E928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732A2AE-6ACC-7D04-2839-868B771899AE}"/>
              </a:ext>
            </a:extLst>
          </p:cNvPr>
          <p:cNvSpPr>
            <a:spLocks noGrp="1"/>
          </p:cNvSpPr>
          <p:nvPr>
            <p:ph type="sldNum" sz="quarter" idx="12"/>
          </p:nvPr>
        </p:nvSpPr>
        <p:spPr/>
        <p:txBody>
          <a:bodyPr/>
          <a:lstStyle/>
          <a:p>
            <a:fld id="{8ED39E69-480B-4AE0-B59A-4F7D2D6F2DD3}" type="slidenum">
              <a:rPr lang="en-AU" smtClean="0"/>
              <a:t>‹#›</a:t>
            </a:fld>
            <a:endParaRPr lang="en-AU"/>
          </a:p>
        </p:txBody>
      </p:sp>
    </p:spTree>
    <p:extLst>
      <p:ext uri="{BB962C8B-B14F-4D97-AF65-F5344CB8AC3E}">
        <p14:creationId xmlns:p14="http://schemas.microsoft.com/office/powerpoint/2010/main" val="3390917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AD836-2D05-D2F5-F545-E1F3166366A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61AEC97-BE48-0A92-AB3B-9F1D034374FD}"/>
              </a:ext>
            </a:extLst>
          </p:cNvPr>
          <p:cNvSpPr>
            <a:spLocks noGrp="1"/>
          </p:cNvSpPr>
          <p:nvPr>
            <p:ph type="dt" sz="half" idx="10"/>
          </p:nvPr>
        </p:nvSpPr>
        <p:spPr/>
        <p:txBody>
          <a:bodyPr/>
          <a:lstStyle/>
          <a:p>
            <a:fld id="{9D420764-9365-4D09-81C9-34ECB0037968}" type="datetimeFigureOut">
              <a:rPr lang="en-AU" smtClean="0"/>
              <a:t>13/09/2023</a:t>
            </a:fld>
            <a:endParaRPr lang="en-AU"/>
          </a:p>
        </p:txBody>
      </p:sp>
      <p:sp>
        <p:nvSpPr>
          <p:cNvPr id="4" name="Footer Placeholder 3">
            <a:extLst>
              <a:ext uri="{FF2B5EF4-FFF2-40B4-BE49-F238E27FC236}">
                <a16:creationId xmlns:a16="http://schemas.microsoft.com/office/drawing/2014/main" id="{DFC52242-56F6-C294-8B52-E1E45B3B6B3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F3569F9-6739-E08D-2234-24BD601B06C7}"/>
              </a:ext>
            </a:extLst>
          </p:cNvPr>
          <p:cNvSpPr>
            <a:spLocks noGrp="1"/>
          </p:cNvSpPr>
          <p:nvPr>
            <p:ph type="sldNum" sz="quarter" idx="12"/>
          </p:nvPr>
        </p:nvSpPr>
        <p:spPr/>
        <p:txBody>
          <a:bodyPr/>
          <a:lstStyle/>
          <a:p>
            <a:fld id="{8ED39E69-480B-4AE0-B59A-4F7D2D6F2DD3}" type="slidenum">
              <a:rPr lang="en-AU" smtClean="0"/>
              <a:t>‹#›</a:t>
            </a:fld>
            <a:endParaRPr lang="en-AU"/>
          </a:p>
        </p:txBody>
      </p:sp>
    </p:spTree>
    <p:extLst>
      <p:ext uri="{BB962C8B-B14F-4D97-AF65-F5344CB8AC3E}">
        <p14:creationId xmlns:p14="http://schemas.microsoft.com/office/powerpoint/2010/main" val="2843289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3FAA7-BD3C-61A1-9F2A-1BE2ECA3B9CA}"/>
              </a:ext>
            </a:extLst>
          </p:cNvPr>
          <p:cNvSpPr>
            <a:spLocks noGrp="1"/>
          </p:cNvSpPr>
          <p:nvPr>
            <p:ph type="dt" sz="half" idx="10"/>
          </p:nvPr>
        </p:nvSpPr>
        <p:spPr/>
        <p:txBody>
          <a:bodyPr/>
          <a:lstStyle/>
          <a:p>
            <a:fld id="{9D420764-9365-4D09-81C9-34ECB0037968}" type="datetimeFigureOut">
              <a:rPr lang="en-AU" smtClean="0"/>
              <a:t>13/09/2023</a:t>
            </a:fld>
            <a:endParaRPr lang="en-AU"/>
          </a:p>
        </p:txBody>
      </p:sp>
      <p:sp>
        <p:nvSpPr>
          <p:cNvPr id="3" name="Footer Placeholder 2">
            <a:extLst>
              <a:ext uri="{FF2B5EF4-FFF2-40B4-BE49-F238E27FC236}">
                <a16:creationId xmlns:a16="http://schemas.microsoft.com/office/drawing/2014/main" id="{B5CD7375-EDD6-AC19-BC7C-79B31E0A34A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FB8607D-42C7-37AF-2053-10C8C1F195A0}"/>
              </a:ext>
            </a:extLst>
          </p:cNvPr>
          <p:cNvSpPr>
            <a:spLocks noGrp="1"/>
          </p:cNvSpPr>
          <p:nvPr>
            <p:ph type="sldNum" sz="quarter" idx="12"/>
          </p:nvPr>
        </p:nvSpPr>
        <p:spPr/>
        <p:txBody>
          <a:bodyPr/>
          <a:lstStyle/>
          <a:p>
            <a:fld id="{8ED39E69-480B-4AE0-B59A-4F7D2D6F2DD3}" type="slidenum">
              <a:rPr lang="en-AU" smtClean="0"/>
              <a:t>‹#›</a:t>
            </a:fld>
            <a:endParaRPr lang="en-AU"/>
          </a:p>
        </p:txBody>
      </p:sp>
    </p:spTree>
    <p:extLst>
      <p:ext uri="{BB962C8B-B14F-4D97-AF65-F5344CB8AC3E}">
        <p14:creationId xmlns:p14="http://schemas.microsoft.com/office/powerpoint/2010/main" val="1715308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CC252-F9DD-DE88-499F-A63BE4D1C1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8B69293-C62C-B99F-986C-96FC9AD95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28F6BDE-CBBC-BA99-F82B-648C9EACC2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2BD2FB-1FD3-9A86-4FED-0895A37BE965}"/>
              </a:ext>
            </a:extLst>
          </p:cNvPr>
          <p:cNvSpPr>
            <a:spLocks noGrp="1"/>
          </p:cNvSpPr>
          <p:nvPr>
            <p:ph type="dt" sz="half" idx="10"/>
          </p:nvPr>
        </p:nvSpPr>
        <p:spPr/>
        <p:txBody>
          <a:bodyPr/>
          <a:lstStyle/>
          <a:p>
            <a:fld id="{9D420764-9365-4D09-81C9-34ECB0037968}" type="datetimeFigureOut">
              <a:rPr lang="en-AU" smtClean="0"/>
              <a:t>13/09/2023</a:t>
            </a:fld>
            <a:endParaRPr lang="en-AU"/>
          </a:p>
        </p:txBody>
      </p:sp>
      <p:sp>
        <p:nvSpPr>
          <p:cNvPr id="6" name="Footer Placeholder 5">
            <a:extLst>
              <a:ext uri="{FF2B5EF4-FFF2-40B4-BE49-F238E27FC236}">
                <a16:creationId xmlns:a16="http://schemas.microsoft.com/office/drawing/2014/main" id="{2BD383C0-30DC-D8AD-8DEB-7FB6EC077F6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8B2E062-3D8A-25AE-EC8C-FA33A10EF217}"/>
              </a:ext>
            </a:extLst>
          </p:cNvPr>
          <p:cNvSpPr>
            <a:spLocks noGrp="1"/>
          </p:cNvSpPr>
          <p:nvPr>
            <p:ph type="sldNum" sz="quarter" idx="12"/>
          </p:nvPr>
        </p:nvSpPr>
        <p:spPr/>
        <p:txBody>
          <a:bodyPr/>
          <a:lstStyle/>
          <a:p>
            <a:fld id="{8ED39E69-480B-4AE0-B59A-4F7D2D6F2DD3}" type="slidenum">
              <a:rPr lang="en-AU" smtClean="0"/>
              <a:t>‹#›</a:t>
            </a:fld>
            <a:endParaRPr lang="en-AU"/>
          </a:p>
        </p:txBody>
      </p:sp>
    </p:spTree>
    <p:extLst>
      <p:ext uri="{BB962C8B-B14F-4D97-AF65-F5344CB8AC3E}">
        <p14:creationId xmlns:p14="http://schemas.microsoft.com/office/powerpoint/2010/main" val="1801033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0B970-9382-7A46-3986-A12FA99F6A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097D17F-435C-556F-D71C-A7345B578E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DD7E6BC-3A04-49AC-206B-2F55E7B58A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443CD-F991-3560-F607-22D1004A18F6}"/>
              </a:ext>
            </a:extLst>
          </p:cNvPr>
          <p:cNvSpPr>
            <a:spLocks noGrp="1"/>
          </p:cNvSpPr>
          <p:nvPr>
            <p:ph type="dt" sz="half" idx="10"/>
          </p:nvPr>
        </p:nvSpPr>
        <p:spPr/>
        <p:txBody>
          <a:bodyPr/>
          <a:lstStyle/>
          <a:p>
            <a:fld id="{9D420764-9365-4D09-81C9-34ECB0037968}" type="datetimeFigureOut">
              <a:rPr lang="en-AU" smtClean="0"/>
              <a:t>13/09/2023</a:t>
            </a:fld>
            <a:endParaRPr lang="en-AU"/>
          </a:p>
        </p:txBody>
      </p:sp>
      <p:sp>
        <p:nvSpPr>
          <p:cNvPr id="6" name="Footer Placeholder 5">
            <a:extLst>
              <a:ext uri="{FF2B5EF4-FFF2-40B4-BE49-F238E27FC236}">
                <a16:creationId xmlns:a16="http://schemas.microsoft.com/office/drawing/2014/main" id="{8D219441-A426-76C6-B0FB-E9AC2D662DA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8F4D05E-65D4-8174-CFD6-04206A8373EE}"/>
              </a:ext>
            </a:extLst>
          </p:cNvPr>
          <p:cNvSpPr>
            <a:spLocks noGrp="1"/>
          </p:cNvSpPr>
          <p:nvPr>
            <p:ph type="sldNum" sz="quarter" idx="12"/>
          </p:nvPr>
        </p:nvSpPr>
        <p:spPr/>
        <p:txBody>
          <a:bodyPr/>
          <a:lstStyle/>
          <a:p>
            <a:fld id="{8ED39E69-480B-4AE0-B59A-4F7D2D6F2DD3}" type="slidenum">
              <a:rPr lang="en-AU" smtClean="0"/>
              <a:t>‹#›</a:t>
            </a:fld>
            <a:endParaRPr lang="en-AU"/>
          </a:p>
        </p:txBody>
      </p:sp>
    </p:spTree>
    <p:extLst>
      <p:ext uri="{BB962C8B-B14F-4D97-AF65-F5344CB8AC3E}">
        <p14:creationId xmlns:p14="http://schemas.microsoft.com/office/powerpoint/2010/main" val="323945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E7E86F-A00A-80C3-59EA-2B49125514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A580274-A21B-96A5-1C7A-A745C3CDB1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1BDF446-BC87-0051-3519-640CA25A53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20764-9365-4D09-81C9-34ECB0037968}" type="datetimeFigureOut">
              <a:rPr lang="en-AU" smtClean="0"/>
              <a:t>13/09/2023</a:t>
            </a:fld>
            <a:endParaRPr lang="en-AU"/>
          </a:p>
        </p:txBody>
      </p:sp>
      <p:sp>
        <p:nvSpPr>
          <p:cNvPr id="5" name="Footer Placeholder 4">
            <a:extLst>
              <a:ext uri="{FF2B5EF4-FFF2-40B4-BE49-F238E27FC236}">
                <a16:creationId xmlns:a16="http://schemas.microsoft.com/office/drawing/2014/main" id="{305347E3-BD5E-9915-085B-E8C1581A83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ECE497-972C-6C6D-6248-3B917D48D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D39E69-480B-4AE0-B59A-4F7D2D6F2DD3}" type="slidenum">
              <a:rPr lang="en-AU" smtClean="0"/>
              <a:t>‹#›</a:t>
            </a:fld>
            <a:endParaRPr lang="en-AU"/>
          </a:p>
        </p:txBody>
      </p:sp>
    </p:spTree>
    <p:extLst>
      <p:ext uri="{BB962C8B-B14F-4D97-AF65-F5344CB8AC3E}">
        <p14:creationId xmlns:p14="http://schemas.microsoft.com/office/powerpoint/2010/main" val="1561784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Espace réservé du titre 1"/>
          <p:cNvSpPr>
            <a:spLocks noGrp="1"/>
          </p:cNvSpPr>
          <p:nvPr>
            <p:ph type="title"/>
          </p:nvPr>
        </p:nvSpPr>
        <p:spPr bwMode="auto">
          <a:xfrm>
            <a:off x="609964" y="163468"/>
            <a:ext cx="10972076" cy="802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52153" rIns="104306" bIns="52153" numCol="1" anchor="ctr" anchorCtr="0" compatLnSpc="1">
            <a:prstTxWarp prst="textNoShape">
              <a:avLst/>
            </a:prstTxWarp>
          </a:bodyPr>
          <a:lstStyle/>
          <a:p>
            <a:pPr lvl="0"/>
            <a:r>
              <a:rPr lang="en-US" noProof="0"/>
              <a:t>Slide title</a:t>
            </a:r>
          </a:p>
        </p:txBody>
      </p:sp>
      <p:sp>
        <p:nvSpPr>
          <p:cNvPr id="1028" name="Espace réservé du texte 2"/>
          <p:cNvSpPr>
            <a:spLocks noGrp="1"/>
          </p:cNvSpPr>
          <p:nvPr>
            <p:ph type="body" idx="1"/>
          </p:nvPr>
        </p:nvSpPr>
        <p:spPr bwMode="auto">
          <a:xfrm>
            <a:off x="609964" y="1339059"/>
            <a:ext cx="10972076" cy="502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52153" rIns="104306" bIns="52153" numCol="1" anchor="t" anchorCtr="0" compatLnSpc="1">
            <a:prstTxWarp prst="textNoShape">
              <a:avLst/>
            </a:prstTxWarp>
          </a:bodyPr>
          <a:lstStyle/>
          <a:p>
            <a:pPr lvl="0"/>
            <a:r>
              <a:rPr lang="en-US" noProof="0"/>
              <a:t>First level</a:t>
            </a:r>
          </a:p>
          <a:p>
            <a:pPr lvl="1"/>
            <a:r>
              <a:rPr lang="en-US" noProof="0"/>
              <a:t>Second level</a:t>
            </a:r>
          </a:p>
          <a:p>
            <a:pPr lvl="2"/>
            <a:r>
              <a:rPr lang="en-US" noProof="0"/>
              <a:t>Third level</a:t>
            </a:r>
          </a:p>
          <a:p>
            <a:pPr lvl="2"/>
            <a:endParaRPr lang="en-US"/>
          </a:p>
        </p:txBody>
      </p:sp>
      <p:pic>
        <p:nvPicPr>
          <p:cNvPr id="1029" name="Picture 2" descr="Barre.jpg"/>
          <p:cNvPicPr preferRelativeResize="0">
            <a:picLocks/>
          </p:cNvPicPr>
          <p:nvPr/>
        </p:nvPicPr>
        <p:blipFill>
          <a:blip r:embed="rId19" cstate="email">
            <a:extLst>
              <a:ext uri="{28A0092B-C50C-407E-A947-70E740481C1C}">
                <a14:useLocalDpi xmlns:a14="http://schemas.microsoft.com/office/drawing/2010/main"/>
              </a:ext>
            </a:extLst>
          </a:blip>
          <a:srcRect/>
          <a:stretch>
            <a:fillRect/>
          </a:stretch>
        </p:blipFill>
        <p:spPr bwMode="auto">
          <a:xfrm>
            <a:off x="0" y="-6923"/>
            <a:ext cx="12192000" cy="65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8F5127D-4064-4948-ADD4-7EFFD7945EFE}"/>
              </a:ext>
            </a:extLst>
          </p:cNvPr>
          <p:cNvCxnSpPr>
            <a:cxnSpLocks/>
          </p:cNvCxnSpPr>
          <p:nvPr/>
        </p:nvCxnSpPr>
        <p:spPr>
          <a:xfrm>
            <a:off x="671211" y="947196"/>
            <a:ext cx="1381069"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73EA66E-AC97-47D3-AFF7-28384C037AE6}"/>
              </a:ext>
            </a:extLst>
          </p:cNvPr>
          <p:cNvCxnSpPr>
            <a:cxnSpLocks/>
          </p:cNvCxnSpPr>
          <p:nvPr userDrawn="1"/>
        </p:nvCxnSpPr>
        <p:spPr>
          <a:xfrm>
            <a:off x="629336" y="947196"/>
            <a:ext cx="1381069"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EF16F7C-DC7E-4F56-94C6-C1B2A5E0128D}"/>
              </a:ext>
            </a:extLst>
          </p:cNvPr>
          <p:cNvSpPr txBox="1"/>
          <p:nvPr userDrawn="1"/>
        </p:nvSpPr>
        <p:spPr>
          <a:xfrm>
            <a:off x="595483" y="6367974"/>
            <a:ext cx="10740258" cy="259751"/>
          </a:xfrm>
          <a:prstGeom prst="rect">
            <a:avLst/>
          </a:prstGeom>
          <a:noFill/>
        </p:spPr>
        <p:txBody>
          <a:bodyPr wrap="square" rtlCol="0">
            <a:spAutoFit/>
          </a:bodyPr>
          <a:lstStyle/>
          <a:p>
            <a:r>
              <a:rPr lang="en-US" sz="1088">
                <a:solidFill>
                  <a:schemeClr val="accent6">
                    <a:lumMod val="60000"/>
                    <a:lumOff val="40000"/>
                  </a:schemeClr>
                </a:solidFill>
                <a:latin typeface="+mn-lt"/>
              </a:rPr>
              <a:t>© UNDRR – United Nations Office for Disaster Risk Reduction</a:t>
            </a:r>
            <a:endParaRPr lang="en-GB" sz="1088">
              <a:solidFill>
                <a:schemeClr val="accent6">
                  <a:lumMod val="60000"/>
                  <a:lumOff val="40000"/>
                </a:schemeClr>
              </a:solidFill>
              <a:latin typeface="+mn-lt"/>
            </a:endParaRPr>
          </a:p>
        </p:txBody>
      </p:sp>
    </p:spTree>
    <p:extLst>
      <p:ext uri="{BB962C8B-B14F-4D97-AF65-F5344CB8AC3E}">
        <p14:creationId xmlns:p14="http://schemas.microsoft.com/office/powerpoint/2010/main" val="2800343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push/>
  </p:transition>
  <p:hf hdr="0"/>
  <p:txStyles>
    <p:titleStyle>
      <a:lvl1pPr algn="l" defTabSz="945886" rtl="0" eaLnBrk="1" fontAlgn="base" hangingPunct="1">
        <a:spcBef>
          <a:spcPct val="0"/>
        </a:spcBef>
        <a:spcAft>
          <a:spcPct val="0"/>
        </a:spcAft>
        <a:defRPr sz="2539" b="1" cap="none" baseline="0">
          <a:solidFill>
            <a:schemeClr val="accent1"/>
          </a:solidFill>
          <a:latin typeface="Roboto Black" panose="02000000000000000000" pitchFamily="2" charset="0"/>
          <a:ea typeface="Roboto Black" panose="02000000000000000000" pitchFamily="2" charset="0"/>
          <a:cs typeface="Roboto Black" panose="02000000000000000000" pitchFamily="2" charset="0"/>
        </a:defRPr>
      </a:lvl1pPr>
      <a:lvl2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2pPr>
      <a:lvl3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3pPr>
      <a:lvl4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4pPr>
      <a:lvl5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5pPr>
      <a:lvl6pPr marL="414635"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6pPr>
      <a:lvl7pPr marL="829269"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7pPr>
      <a:lvl8pPr marL="1243904"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8pPr>
      <a:lvl9pPr marL="1658539"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9pPr>
    </p:titleStyle>
    <p:bodyStyle>
      <a:lvl1pPr marL="354167" indent="-354167" algn="l" defTabSz="945886" rtl="0" eaLnBrk="1" fontAlgn="base" hangingPunct="1">
        <a:lnSpc>
          <a:spcPct val="120000"/>
        </a:lnSpc>
        <a:spcBef>
          <a:spcPct val="20000"/>
        </a:spcBef>
        <a:spcAft>
          <a:spcPct val="0"/>
        </a:spcAft>
        <a:buClr>
          <a:srgbClr val="FF9933"/>
        </a:buClr>
        <a:buFont typeface="Wingdings" panose="05000000000000000000" pitchFamily="2" charset="2"/>
        <a:buChar char="§"/>
        <a:defRPr sz="1814">
          <a:solidFill>
            <a:srgbClr val="004084"/>
          </a:solidFill>
          <a:latin typeface="Roboto" panose="02000000000000000000" pitchFamily="2" charset="0"/>
          <a:ea typeface="Roboto" panose="02000000000000000000" pitchFamily="2" charset="0"/>
          <a:cs typeface="Roboto" panose="02000000000000000000" pitchFamily="2" charset="0"/>
        </a:defRPr>
      </a:lvl1pPr>
      <a:lvl2pPr marL="673781" indent="-259147" algn="l" defTabSz="945886" rtl="0" eaLnBrk="1" fontAlgn="base" hangingPunct="1">
        <a:lnSpc>
          <a:spcPct val="120000"/>
        </a:lnSpc>
        <a:spcBef>
          <a:spcPct val="20000"/>
        </a:spcBef>
        <a:spcAft>
          <a:spcPct val="0"/>
        </a:spcAft>
        <a:buClr>
          <a:srgbClr val="004084"/>
        </a:buClr>
        <a:buFont typeface="Arial" panose="020B0604020202020204" pitchFamily="34" charset="0"/>
        <a:buChar char="‒"/>
        <a:defRPr sz="1632">
          <a:solidFill>
            <a:srgbClr val="004084"/>
          </a:solidFill>
          <a:latin typeface="Roboto" panose="02000000000000000000" pitchFamily="2" charset="0"/>
          <a:ea typeface="Roboto" panose="02000000000000000000" pitchFamily="2" charset="0"/>
          <a:cs typeface="Roboto" panose="02000000000000000000" pitchFamily="2" charset="0"/>
        </a:defRPr>
      </a:lvl2pPr>
      <a:lvl3pPr marL="973240" indent="-243310" algn="l" defTabSz="945886" rtl="0" eaLnBrk="1" fontAlgn="base" hangingPunct="1">
        <a:lnSpc>
          <a:spcPct val="120000"/>
        </a:lnSpc>
        <a:spcBef>
          <a:spcPct val="20000"/>
        </a:spcBef>
        <a:spcAft>
          <a:spcPct val="0"/>
        </a:spcAft>
        <a:buFont typeface="Wingdings" panose="05000000000000000000" pitchFamily="2" charset="2"/>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654220"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4pPr>
      <a:lvl5pPr marL="212788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5pPr>
      <a:lvl6pPr marL="2542517"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6pPr>
      <a:lvl7pPr marL="295715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7pPr>
      <a:lvl8pPr marL="3371786"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8pPr>
      <a:lvl9pPr marL="3786421"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9pPr>
    </p:bodyStyle>
    <p:otherStyle>
      <a:defPPr>
        <a:defRPr lang="en-US"/>
      </a:defPPr>
      <a:lvl1pPr marL="0" algn="l" defTabSz="414635" rtl="0" eaLnBrk="1" latinLnBrk="0" hangingPunct="1">
        <a:defRPr sz="1632" kern="1200">
          <a:solidFill>
            <a:schemeClr val="tx1"/>
          </a:solidFill>
          <a:latin typeface="+mn-lt"/>
          <a:ea typeface="+mn-ea"/>
          <a:cs typeface="+mn-cs"/>
        </a:defRPr>
      </a:lvl1pPr>
      <a:lvl2pPr marL="414635" algn="l" defTabSz="414635" rtl="0" eaLnBrk="1" latinLnBrk="0" hangingPunct="1">
        <a:defRPr sz="1632" kern="1200">
          <a:solidFill>
            <a:schemeClr val="tx1"/>
          </a:solidFill>
          <a:latin typeface="+mn-lt"/>
          <a:ea typeface="+mn-ea"/>
          <a:cs typeface="+mn-cs"/>
        </a:defRPr>
      </a:lvl2pPr>
      <a:lvl3pPr marL="829269" algn="l" defTabSz="414635" rtl="0" eaLnBrk="1" latinLnBrk="0" hangingPunct="1">
        <a:defRPr sz="1632" kern="1200">
          <a:solidFill>
            <a:schemeClr val="tx1"/>
          </a:solidFill>
          <a:latin typeface="+mn-lt"/>
          <a:ea typeface="+mn-ea"/>
          <a:cs typeface="+mn-cs"/>
        </a:defRPr>
      </a:lvl3pPr>
      <a:lvl4pPr marL="1243904" algn="l" defTabSz="414635" rtl="0" eaLnBrk="1" latinLnBrk="0" hangingPunct="1">
        <a:defRPr sz="1632" kern="1200">
          <a:solidFill>
            <a:schemeClr val="tx1"/>
          </a:solidFill>
          <a:latin typeface="+mn-lt"/>
          <a:ea typeface="+mn-ea"/>
          <a:cs typeface="+mn-cs"/>
        </a:defRPr>
      </a:lvl4pPr>
      <a:lvl5pPr marL="1658539" algn="l" defTabSz="414635" rtl="0" eaLnBrk="1" latinLnBrk="0" hangingPunct="1">
        <a:defRPr sz="1632" kern="1200">
          <a:solidFill>
            <a:schemeClr val="tx1"/>
          </a:solidFill>
          <a:latin typeface="+mn-lt"/>
          <a:ea typeface="+mn-ea"/>
          <a:cs typeface="+mn-cs"/>
        </a:defRPr>
      </a:lvl5pPr>
      <a:lvl6pPr marL="2073173" algn="l" defTabSz="414635" rtl="0" eaLnBrk="1" latinLnBrk="0" hangingPunct="1">
        <a:defRPr sz="1632" kern="1200">
          <a:solidFill>
            <a:schemeClr val="tx1"/>
          </a:solidFill>
          <a:latin typeface="+mn-lt"/>
          <a:ea typeface="+mn-ea"/>
          <a:cs typeface="+mn-cs"/>
        </a:defRPr>
      </a:lvl6pPr>
      <a:lvl7pPr marL="2487808" algn="l" defTabSz="414635" rtl="0" eaLnBrk="1" latinLnBrk="0" hangingPunct="1">
        <a:defRPr sz="1632" kern="1200">
          <a:solidFill>
            <a:schemeClr val="tx1"/>
          </a:solidFill>
          <a:latin typeface="+mn-lt"/>
          <a:ea typeface="+mn-ea"/>
          <a:cs typeface="+mn-cs"/>
        </a:defRPr>
      </a:lvl7pPr>
      <a:lvl8pPr marL="2902443" algn="l" defTabSz="414635" rtl="0" eaLnBrk="1" latinLnBrk="0" hangingPunct="1">
        <a:defRPr sz="1632" kern="1200">
          <a:solidFill>
            <a:schemeClr val="tx1"/>
          </a:solidFill>
          <a:latin typeface="+mn-lt"/>
          <a:ea typeface="+mn-ea"/>
          <a:cs typeface="+mn-cs"/>
        </a:defRPr>
      </a:lvl8pPr>
      <a:lvl9pPr marL="3317077" algn="l" defTabSz="414635" rtl="0" eaLnBrk="1" latinLnBrk="0" hangingPunct="1">
        <a:defRPr sz="163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34">
          <p15:clr>
            <a:srgbClr val="F26B43"/>
          </p15:clr>
        </p15:guide>
        <p15:guide id="2" pos="8054">
          <p15:clr>
            <a:srgbClr val="F26B43"/>
          </p15:clr>
        </p15:guide>
        <p15:guide id="3" pos="414">
          <p15:clr>
            <a:srgbClr val="F26B43"/>
          </p15:clr>
        </p15:guide>
        <p15:guide id="4" orient="horz" pos="2381">
          <p15:clr>
            <a:srgbClr val="F26B43"/>
          </p15:clr>
        </p15:guide>
        <p15:guide id="5" orient="horz" pos="93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319846-29D1-46FA-A4B4-F51045673F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dirty="0"/>
          </a:p>
        </p:txBody>
      </p:sp>
      <p:sp>
        <p:nvSpPr>
          <p:cNvPr id="3" name="Text Placeholder 2">
            <a:extLst>
              <a:ext uri="{FF2B5EF4-FFF2-40B4-BE49-F238E27FC236}">
                <a16:creationId xmlns:a16="http://schemas.microsoft.com/office/drawing/2014/main" id="{B9CA294C-9B27-49AE-9128-3696CDEB7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4" name="Date Placeholder 3">
            <a:extLst>
              <a:ext uri="{FF2B5EF4-FFF2-40B4-BE49-F238E27FC236}">
                <a16:creationId xmlns:a16="http://schemas.microsoft.com/office/drawing/2014/main" id="{081656F4-F81B-4402-9B07-9F7FD5977B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E880D-16D1-4539-9948-C2240ACC59CA}" type="datetimeFigureOut">
              <a:rPr lang="fr-FR" smtClean="0"/>
              <a:t>13/09/2023</a:t>
            </a:fld>
            <a:endParaRPr lang="fr-FR"/>
          </a:p>
        </p:txBody>
      </p:sp>
      <p:sp>
        <p:nvSpPr>
          <p:cNvPr id="5" name="Footer Placeholder 4">
            <a:extLst>
              <a:ext uri="{FF2B5EF4-FFF2-40B4-BE49-F238E27FC236}">
                <a16:creationId xmlns:a16="http://schemas.microsoft.com/office/drawing/2014/main" id="{2E8CCE74-D5F7-4C92-B871-71638BD58A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1CC09639-0815-4873-A2C3-3182144E77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61154-064F-4AC5-84EA-549FDD985C1D}" type="slidenum">
              <a:rPr lang="fr-FR" smtClean="0"/>
              <a:t>‹#›</a:t>
            </a:fld>
            <a:endParaRPr lang="fr-FR"/>
          </a:p>
        </p:txBody>
      </p:sp>
    </p:spTree>
    <p:extLst>
      <p:ext uri="{BB962C8B-B14F-4D97-AF65-F5344CB8AC3E}">
        <p14:creationId xmlns:p14="http://schemas.microsoft.com/office/powerpoint/2010/main" val="333728886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rgbClr val="00B0C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6A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6A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6A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6A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6A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e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g"/></Relationships>
</file>

<file path=ppt/slides/_rels/slide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D8122-EE5A-ABF2-CB13-A8301986A845}"/>
              </a:ext>
            </a:extLst>
          </p:cNvPr>
          <p:cNvSpPr>
            <a:spLocks noGrp="1"/>
          </p:cNvSpPr>
          <p:nvPr>
            <p:ph type="ctrTitle"/>
          </p:nvPr>
        </p:nvSpPr>
        <p:spPr>
          <a:xfrm>
            <a:off x="4998720" y="1388533"/>
            <a:ext cx="6951980" cy="3645430"/>
          </a:xfrm>
        </p:spPr>
        <p:txBody>
          <a:bodyPr>
            <a:normAutofit/>
          </a:bodyPr>
          <a:lstStyle/>
          <a:p>
            <a:pPr>
              <a:defRPr/>
            </a:pPr>
            <a:r>
              <a:rPr lang="fr-FR" sz="6000" dirty="0">
                <a:solidFill>
                  <a:schemeClr val="tx1">
                    <a:lumMod val="65000"/>
                    <a:lumOff val="35000"/>
                  </a:schemeClr>
                </a:solidFill>
                <a:latin typeface="Myriad Pro"/>
              </a:rPr>
              <a:t>SPC &amp; the </a:t>
            </a:r>
            <a:r>
              <a:rPr lang="fr-FR" sz="6000" dirty="0" err="1">
                <a:solidFill>
                  <a:schemeClr val="tx1">
                    <a:lumMod val="65000"/>
                    <a:lumOff val="35000"/>
                  </a:schemeClr>
                </a:solidFill>
                <a:latin typeface="Myriad Pro"/>
              </a:rPr>
              <a:t>work</a:t>
            </a:r>
            <a:r>
              <a:rPr lang="fr-FR" sz="6000" dirty="0">
                <a:solidFill>
                  <a:schemeClr val="tx1">
                    <a:lumMod val="65000"/>
                    <a:lumOff val="35000"/>
                  </a:schemeClr>
                </a:solidFill>
                <a:latin typeface="Myriad Pro"/>
              </a:rPr>
              <a:t> </a:t>
            </a:r>
            <a:r>
              <a:rPr lang="fr-FR" sz="6000" dirty="0" err="1">
                <a:solidFill>
                  <a:schemeClr val="tx1">
                    <a:lumMod val="65000"/>
                    <a:lumOff val="35000"/>
                  </a:schemeClr>
                </a:solidFill>
                <a:latin typeface="Myriad Pro"/>
              </a:rPr>
              <a:t>we</a:t>
            </a:r>
            <a:r>
              <a:rPr lang="fr-FR" sz="6000" dirty="0">
                <a:solidFill>
                  <a:schemeClr val="tx1">
                    <a:lumMod val="65000"/>
                    <a:lumOff val="35000"/>
                  </a:schemeClr>
                </a:solidFill>
                <a:latin typeface="Myriad Pro"/>
              </a:rPr>
              <a:t> do in </a:t>
            </a:r>
            <a:r>
              <a:rPr lang="fr-FR" sz="6000" dirty="0" err="1">
                <a:solidFill>
                  <a:schemeClr val="tx1">
                    <a:lumMod val="65000"/>
                    <a:lumOff val="35000"/>
                  </a:schemeClr>
                </a:solidFill>
                <a:latin typeface="Myriad Pro"/>
              </a:rPr>
              <a:t>Ear</a:t>
            </a:r>
            <a:r>
              <a:rPr lang="fr-FR" dirty="0" err="1">
                <a:solidFill>
                  <a:schemeClr val="tx1">
                    <a:lumMod val="65000"/>
                    <a:lumOff val="35000"/>
                  </a:schemeClr>
                </a:solidFill>
                <a:latin typeface="Myriad Pro"/>
              </a:rPr>
              <a:t>ly</a:t>
            </a:r>
            <a:r>
              <a:rPr lang="fr-FR" dirty="0">
                <a:solidFill>
                  <a:schemeClr val="tx1">
                    <a:lumMod val="65000"/>
                    <a:lumOff val="35000"/>
                  </a:schemeClr>
                </a:solidFill>
                <a:latin typeface="Myriad Pro"/>
              </a:rPr>
              <a:t> </a:t>
            </a:r>
            <a:r>
              <a:rPr lang="fr-FR" sz="6000" dirty="0">
                <a:solidFill>
                  <a:schemeClr val="tx1">
                    <a:lumMod val="65000"/>
                    <a:lumOff val="35000"/>
                  </a:schemeClr>
                </a:solidFill>
                <a:latin typeface="Myriad Pro"/>
              </a:rPr>
              <a:t>Warning</a:t>
            </a:r>
            <a:br>
              <a:rPr lang="fr-FR" sz="6000" dirty="0">
                <a:solidFill>
                  <a:schemeClr val="tx1">
                    <a:lumMod val="65000"/>
                    <a:lumOff val="35000"/>
                  </a:schemeClr>
                </a:solidFill>
                <a:latin typeface="Myriad Pro"/>
              </a:rPr>
            </a:br>
            <a:endParaRPr lang="en-US" dirty="0"/>
          </a:p>
        </p:txBody>
      </p:sp>
      <p:sp>
        <p:nvSpPr>
          <p:cNvPr id="3" name="Subtitle 2">
            <a:extLst>
              <a:ext uri="{FF2B5EF4-FFF2-40B4-BE49-F238E27FC236}">
                <a16:creationId xmlns:a16="http://schemas.microsoft.com/office/drawing/2014/main" id="{292B86ED-6453-C4AE-D0E8-475C8BDF3127}"/>
              </a:ext>
            </a:extLst>
          </p:cNvPr>
          <p:cNvSpPr>
            <a:spLocks noGrp="1"/>
          </p:cNvSpPr>
          <p:nvPr>
            <p:ph type="subTitle" idx="1"/>
          </p:nvPr>
        </p:nvSpPr>
        <p:spPr/>
        <p:txBody>
          <a:bodyPr>
            <a:normAutofit fontScale="62500" lnSpcReduction="20000"/>
          </a:bodyPr>
          <a:lstStyle/>
          <a:p>
            <a:pPr>
              <a:defRPr/>
            </a:pPr>
            <a:r>
              <a:rPr lang="en-AU" b="1" dirty="0">
                <a:solidFill>
                  <a:schemeClr val="bg2">
                    <a:lumMod val="25000"/>
                  </a:schemeClr>
                </a:solidFill>
              </a:rPr>
              <a:t>Litea Biukoto</a:t>
            </a:r>
          </a:p>
          <a:p>
            <a:pPr>
              <a:defRPr/>
            </a:pPr>
            <a:r>
              <a:rPr lang="en-AU" b="1" dirty="0">
                <a:solidFill>
                  <a:schemeClr val="bg2">
                    <a:lumMod val="25000"/>
                  </a:schemeClr>
                </a:solidFill>
              </a:rPr>
              <a:t>Geoscience, Energy and Maritime Division</a:t>
            </a:r>
            <a:endParaRPr lang="en-AU" dirty="0">
              <a:solidFill>
                <a:schemeClr val="bg2">
                  <a:lumMod val="25000"/>
                </a:schemeClr>
              </a:solidFill>
            </a:endParaRPr>
          </a:p>
        </p:txBody>
      </p:sp>
      <p:sp>
        <p:nvSpPr>
          <p:cNvPr id="7" name="TextBox 6">
            <a:extLst>
              <a:ext uri="{FF2B5EF4-FFF2-40B4-BE49-F238E27FC236}">
                <a16:creationId xmlns:a16="http://schemas.microsoft.com/office/drawing/2014/main" id="{6908C05C-18B4-A5A2-5A70-B9C345797C49}"/>
              </a:ext>
            </a:extLst>
          </p:cNvPr>
          <p:cNvSpPr txBox="1"/>
          <p:nvPr/>
        </p:nvSpPr>
        <p:spPr>
          <a:xfrm>
            <a:off x="10058400" y="1121601"/>
            <a:ext cx="1842812" cy="646331"/>
          </a:xfrm>
          <a:prstGeom prst="rect">
            <a:avLst/>
          </a:prstGeom>
          <a:noFill/>
        </p:spPr>
        <p:txBody>
          <a:bodyPr wrap="none" rtlCol="0">
            <a:spAutoFit/>
          </a:bodyPr>
          <a:lstStyle/>
          <a:p>
            <a:r>
              <a:rPr lang="en-AU" dirty="0"/>
              <a:t>ICG/PTWS-XXX</a:t>
            </a:r>
          </a:p>
          <a:p>
            <a:r>
              <a:rPr lang="en-AU" dirty="0"/>
              <a:t>Nuku’alofa, Tonga</a:t>
            </a:r>
          </a:p>
        </p:txBody>
      </p:sp>
    </p:spTree>
    <p:extLst>
      <p:ext uri="{BB962C8B-B14F-4D97-AF65-F5344CB8AC3E}">
        <p14:creationId xmlns:p14="http://schemas.microsoft.com/office/powerpoint/2010/main" val="221931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6768"/>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000" b="-1999"/>
            </a:stretch>
          </a:blipFill>
        </p:spPr>
      </p:sp>
      <p:sp>
        <p:nvSpPr>
          <p:cNvPr id="3" name="Freeform 3"/>
          <p:cNvSpPr/>
          <p:nvPr/>
        </p:nvSpPr>
        <p:spPr>
          <a:xfrm>
            <a:off x="9781162" y="80160"/>
            <a:ext cx="1783964" cy="972000"/>
          </a:xfrm>
          <a:custGeom>
            <a:avLst/>
            <a:gdLst/>
            <a:ahLst/>
            <a:cxnLst/>
            <a:rect l="l" t="t" r="r" b="b"/>
            <a:pathLst>
              <a:path w="2675946" h="1458000">
                <a:moveTo>
                  <a:pt x="0" y="0"/>
                </a:moveTo>
                <a:lnTo>
                  <a:pt x="2675946" y="0"/>
                </a:lnTo>
                <a:lnTo>
                  <a:pt x="2675946" y="1458000"/>
                </a:lnTo>
                <a:lnTo>
                  <a:pt x="0" y="1458000"/>
                </a:lnTo>
                <a:lnTo>
                  <a:pt x="0" y="0"/>
                </a:lnTo>
                <a:close/>
              </a:path>
            </a:pathLst>
          </a:custGeom>
          <a:blipFill>
            <a:blip r:embed="rId4"/>
            <a:stretch>
              <a:fillRect l="-63968" r="1" b="-234"/>
            </a:stretch>
          </a:blipFill>
        </p:spPr>
      </p:sp>
      <p:sp>
        <p:nvSpPr>
          <p:cNvPr id="4" name="Freeform 4"/>
          <p:cNvSpPr/>
          <p:nvPr/>
        </p:nvSpPr>
        <p:spPr>
          <a:xfrm>
            <a:off x="7950667" y="1359993"/>
            <a:ext cx="1564764" cy="2210539"/>
          </a:xfrm>
          <a:custGeom>
            <a:avLst/>
            <a:gdLst/>
            <a:ahLst/>
            <a:cxnLst/>
            <a:rect l="l" t="t" r="r" b="b"/>
            <a:pathLst>
              <a:path w="2347146" h="3315809">
                <a:moveTo>
                  <a:pt x="0" y="0"/>
                </a:moveTo>
                <a:lnTo>
                  <a:pt x="2347146" y="0"/>
                </a:lnTo>
                <a:lnTo>
                  <a:pt x="2347146" y="3315809"/>
                </a:lnTo>
                <a:lnTo>
                  <a:pt x="0" y="3315809"/>
                </a:lnTo>
                <a:lnTo>
                  <a:pt x="0" y="0"/>
                </a:lnTo>
                <a:close/>
              </a:path>
            </a:pathLst>
          </a:custGeom>
          <a:blipFill>
            <a:blip r:embed="rId5"/>
            <a:stretch>
              <a:fillRect/>
            </a:stretch>
          </a:blipFill>
        </p:spPr>
      </p:sp>
      <p:sp>
        <p:nvSpPr>
          <p:cNvPr id="5" name="Freeform 5"/>
          <p:cNvSpPr/>
          <p:nvPr/>
        </p:nvSpPr>
        <p:spPr>
          <a:xfrm>
            <a:off x="10384152" y="4377401"/>
            <a:ext cx="1640925" cy="2352664"/>
          </a:xfrm>
          <a:custGeom>
            <a:avLst/>
            <a:gdLst/>
            <a:ahLst/>
            <a:cxnLst/>
            <a:rect l="l" t="t" r="r" b="b"/>
            <a:pathLst>
              <a:path w="2938863" h="4156318">
                <a:moveTo>
                  <a:pt x="0" y="0"/>
                </a:moveTo>
                <a:lnTo>
                  <a:pt x="2938863" y="0"/>
                </a:lnTo>
                <a:lnTo>
                  <a:pt x="2938863" y="4156317"/>
                </a:lnTo>
                <a:lnTo>
                  <a:pt x="0" y="4156317"/>
                </a:lnTo>
                <a:lnTo>
                  <a:pt x="0" y="0"/>
                </a:lnTo>
                <a:close/>
              </a:path>
            </a:pathLst>
          </a:custGeom>
          <a:blipFill>
            <a:blip r:embed="rId6"/>
            <a:stretch>
              <a:fillRect/>
            </a:stretch>
          </a:blipFill>
          <a:ln w="3175">
            <a:solidFill>
              <a:schemeClr val="tx1"/>
            </a:solidFill>
          </a:ln>
        </p:spPr>
      </p:sp>
      <p:sp>
        <p:nvSpPr>
          <p:cNvPr id="6" name="Freeform 6"/>
          <p:cNvSpPr/>
          <p:nvPr/>
        </p:nvSpPr>
        <p:spPr>
          <a:xfrm>
            <a:off x="5728593" y="4305975"/>
            <a:ext cx="1662660" cy="2352664"/>
          </a:xfrm>
          <a:custGeom>
            <a:avLst/>
            <a:gdLst/>
            <a:ahLst/>
            <a:cxnLst/>
            <a:rect l="l" t="t" r="r" b="b"/>
            <a:pathLst>
              <a:path w="2493990" h="3528996">
                <a:moveTo>
                  <a:pt x="0" y="0"/>
                </a:moveTo>
                <a:lnTo>
                  <a:pt x="2493991" y="0"/>
                </a:lnTo>
                <a:lnTo>
                  <a:pt x="2493991" y="3528996"/>
                </a:lnTo>
                <a:lnTo>
                  <a:pt x="0" y="3528996"/>
                </a:lnTo>
                <a:lnTo>
                  <a:pt x="0" y="0"/>
                </a:lnTo>
                <a:close/>
              </a:path>
            </a:pathLst>
          </a:custGeom>
          <a:blipFill>
            <a:blip r:embed="rId7"/>
            <a:stretch>
              <a:fillRect/>
            </a:stretch>
          </a:blipFill>
        </p:spPr>
      </p:sp>
      <p:sp>
        <p:nvSpPr>
          <p:cNvPr id="7" name="Freeform 7"/>
          <p:cNvSpPr/>
          <p:nvPr/>
        </p:nvSpPr>
        <p:spPr>
          <a:xfrm>
            <a:off x="3351817" y="1454270"/>
            <a:ext cx="1577007" cy="2116261"/>
          </a:xfrm>
          <a:custGeom>
            <a:avLst/>
            <a:gdLst/>
            <a:ahLst/>
            <a:cxnLst/>
            <a:rect l="l" t="t" r="r" b="b"/>
            <a:pathLst>
              <a:path w="2365510" h="3174392">
                <a:moveTo>
                  <a:pt x="0" y="0"/>
                </a:moveTo>
                <a:lnTo>
                  <a:pt x="2365510" y="0"/>
                </a:lnTo>
                <a:lnTo>
                  <a:pt x="2365510" y="3174392"/>
                </a:lnTo>
                <a:lnTo>
                  <a:pt x="0" y="3174392"/>
                </a:lnTo>
                <a:lnTo>
                  <a:pt x="0" y="0"/>
                </a:lnTo>
                <a:close/>
              </a:path>
            </a:pathLst>
          </a:custGeom>
          <a:blipFill>
            <a:blip r:embed="rId8"/>
            <a:stretch>
              <a:fillRect/>
            </a:stretch>
          </a:blipFill>
        </p:spPr>
      </p:sp>
      <p:sp>
        <p:nvSpPr>
          <p:cNvPr id="8" name="Freeform 8"/>
          <p:cNvSpPr/>
          <p:nvPr/>
        </p:nvSpPr>
        <p:spPr>
          <a:xfrm>
            <a:off x="1093192" y="4377402"/>
            <a:ext cx="1854355" cy="2281237"/>
          </a:xfrm>
          <a:custGeom>
            <a:avLst/>
            <a:gdLst/>
            <a:ahLst/>
            <a:cxnLst/>
            <a:rect l="l" t="t" r="r" b="b"/>
            <a:pathLst>
              <a:path w="2781533" h="3421856">
                <a:moveTo>
                  <a:pt x="0" y="0"/>
                </a:moveTo>
                <a:lnTo>
                  <a:pt x="2781532" y="0"/>
                </a:lnTo>
                <a:lnTo>
                  <a:pt x="2781532" y="3421856"/>
                </a:lnTo>
                <a:lnTo>
                  <a:pt x="0" y="3421856"/>
                </a:lnTo>
                <a:lnTo>
                  <a:pt x="0" y="0"/>
                </a:lnTo>
                <a:close/>
              </a:path>
            </a:pathLst>
          </a:custGeom>
          <a:blipFill>
            <a:blip r:embed="rId9"/>
            <a:stretch>
              <a:fillRect/>
            </a:stretch>
          </a:blipFill>
        </p:spPr>
      </p:sp>
      <p:sp>
        <p:nvSpPr>
          <p:cNvPr id="9" name="AutoShape 9"/>
          <p:cNvSpPr/>
          <p:nvPr/>
        </p:nvSpPr>
        <p:spPr>
          <a:xfrm flipV="1">
            <a:off x="1093192" y="3987334"/>
            <a:ext cx="10638397" cy="0"/>
          </a:xfrm>
          <a:prstGeom prst="line">
            <a:avLst/>
          </a:prstGeom>
          <a:ln w="38100" cap="flat">
            <a:solidFill>
              <a:srgbClr val="0046AD"/>
            </a:solidFill>
            <a:prstDash val="solid"/>
            <a:headEnd type="none" w="sm" len="sm"/>
            <a:tailEnd type="triangle" w="lg" len="med"/>
          </a:ln>
        </p:spPr>
      </p:sp>
      <p:sp>
        <p:nvSpPr>
          <p:cNvPr id="10" name="TextBox 10"/>
          <p:cNvSpPr txBox="1"/>
          <p:nvPr/>
        </p:nvSpPr>
        <p:spPr>
          <a:xfrm>
            <a:off x="1093191" y="323514"/>
            <a:ext cx="10393680" cy="615553"/>
          </a:xfrm>
          <a:prstGeom prst="rect">
            <a:avLst/>
          </a:prstGeom>
        </p:spPr>
        <p:txBody>
          <a:bodyPr lIns="0" tIns="0" rIns="0" bIns="0" rtlCol="0" anchor="t">
            <a:spAutoFit/>
          </a:bodyPr>
          <a:lstStyle/>
          <a:p>
            <a:pPr>
              <a:lnSpc>
                <a:spcPts val="4752"/>
              </a:lnSpc>
            </a:pPr>
            <a:r>
              <a:rPr lang="en-US" sz="4400" spc="-175">
                <a:solidFill>
                  <a:srgbClr val="00B0CA"/>
                </a:solidFill>
                <a:latin typeface="Open Sans"/>
              </a:rPr>
              <a:t>DRM Regional Policy Landscape</a:t>
            </a:r>
          </a:p>
        </p:txBody>
      </p:sp>
      <p:sp>
        <p:nvSpPr>
          <p:cNvPr id="11" name="AutoShape 11"/>
          <p:cNvSpPr/>
          <p:nvPr/>
        </p:nvSpPr>
        <p:spPr>
          <a:xfrm flipH="1">
            <a:off x="1450237" y="3712052"/>
            <a:ext cx="0" cy="525166"/>
          </a:xfrm>
          <a:prstGeom prst="line">
            <a:avLst/>
          </a:prstGeom>
          <a:ln w="38100" cap="flat">
            <a:solidFill>
              <a:srgbClr val="0046AD"/>
            </a:solidFill>
            <a:prstDash val="solid"/>
            <a:headEnd type="none" w="sm" len="sm"/>
            <a:tailEnd type="none" w="sm" len="sm"/>
          </a:ln>
        </p:spPr>
      </p:sp>
      <p:sp>
        <p:nvSpPr>
          <p:cNvPr id="12" name="AutoShape 12"/>
          <p:cNvSpPr/>
          <p:nvPr/>
        </p:nvSpPr>
        <p:spPr>
          <a:xfrm flipH="1">
            <a:off x="4332974" y="3724752"/>
            <a:ext cx="0" cy="525166"/>
          </a:xfrm>
          <a:prstGeom prst="line">
            <a:avLst/>
          </a:prstGeom>
          <a:ln w="38100" cap="flat">
            <a:solidFill>
              <a:srgbClr val="0046AD"/>
            </a:solidFill>
            <a:prstDash val="solid"/>
            <a:headEnd type="none" w="sm" len="sm"/>
            <a:tailEnd type="none" w="sm" len="sm"/>
          </a:ln>
        </p:spPr>
      </p:sp>
      <p:sp>
        <p:nvSpPr>
          <p:cNvPr id="13" name="AutoShape 13"/>
          <p:cNvSpPr/>
          <p:nvPr/>
        </p:nvSpPr>
        <p:spPr>
          <a:xfrm>
            <a:off x="6534523" y="3712052"/>
            <a:ext cx="0" cy="525166"/>
          </a:xfrm>
          <a:prstGeom prst="line">
            <a:avLst/>
          </a:prstGeom>
          <a:ln w="38100" cap="flat">
            <a:solidFill>
              <a:srgbClr val="0046AD"/>
            </a:solidFill>
            <a:prstDash val="solid"/>
            <a:headEnd type="none" w="sm" len="sm"/>
            <a:tailEnd type="none" w="sm" len="sm"/>
          </a:ln>
        </p:spPr>
      </p:sp>
      <p:sp>
        <p:nvSpPr>
          <p:cNvPr id="14" name="AutoShape 14"/>
          <p:cNvSpPr/>
          <p:nvPr/>
        </p:nvSpPr>
        <p:spPr>
          <a:xfrm flipH="1">
            <a:off x="8745749" y="3737452"/>
            <a:ext cx="0" cy="525166"/>
          </a:xfrm>
          <a:prstGeom prst="line">
            <a:avLst/>
          </a:prstGeom>
          <a:ln w="38100" cap="flat">
            <a:solidFill>
              <a:srgbClr val="0046AD"/>
            </a:solidFill>
            <a:prstDash val="solid"/>
            <a:headEnd type="none" w="sm" len="sm"/>
            <a:tailEnd type="none" w="sm" len="sm"/>
          </a:ln>
        </p:spPr>
      </p:sp>
      <p:sp>
        <p:nvSpPr>
          <p:cNvPr id="15" name="AutoShape 15"/>
          <p:cNvSpPr/>
          <p:nvPr/>
        </p:nvSpPr>
        <p:spPr>
          <a:xfrm flipH="1">
            <a:off x="11028070" y="3737452"/>
            <a:ext cx="0" cy="525166"/>
          </a:xfrm>
          <a:prstGeom prst="line">
            <a:avLst/>
          </a:prstGeom>
          <a:ln w="38100" cap="flat">
            <a:solidFill>
              <a:srgbClr val="0046AD"/>
            </a:solidFill>
            <a:prstDash val="solid"/>
            <a:headEnd type="none" w="sm" len="sm"/>
            <a:tailEnd type="none" w="sm" len="sm"/>
          </a:ln>
        </p:spPr>
      </p:sp>
      <p:sp>
        <p:nvSpPr>
          <p:cNvPr id="16" name="TextBox 16"/>
          <p:cNvSpPr txBox="1"/>
          <p:nvPr/>
        </p:nvSpPr>
        <p:spPr>
          <a:xfrm>
            <a:off x="1093192" y="3316532"/>
            <a:ext cx="672770" cy="245773"/>
          </a:xfrm>
          <a:prstGeom prst="rect">
            <a:avLst/>
          </a:prstGeom>
        </p:spPr>
        <p:txBody>
          <a:bodyPr lIns="0" tIns="0" rIns="0" bIns="0" rtlCol="0" anchor="t">
            <a:spAutoFit/>
          </a:bodyPr>
          <a:lstStyle/>
          <a:p>
            <a:pPr algn="ctr">
              <a:lnSpc>
                <a:spcPts val="2100"/>
              </a:lnSpc>
            </a:pPr>
            <a:r>
              <a:rPr lang="en-US" sz="1500">
                <a:solidFill>
                  <a:srgbClr val="000000"/>
                </a:solidFill>
                <a:latin typeface="Open Sans Bold"/>
              </a:rPr>
              <a:t>2015</a:t>
            </a:r>
          </a:p>
        </p:txBody>
      </p:sp>
      <p:sp>
        <p:nvSpPr>
          <p:cNvPr id="17" name="TextBox 17"/>
          <p:cNvSpPr txBox="1"/>
          <p:nvPr/>
        </p:nvSpPr>
        <p:spPr>
          <a:xfrm>
            <a:off x="3983890" y="4461058"/>
            <a:ext cx="672770" cy="245773"/>
          </a:xfrm>
          <a:prstGeom prst="rect">
            <a:avLst/>
          </a:prstGeom>
        </p:spPr>
        <p:txBody>
          <a:bodyPr lIns="0" tIns="0" rIns="0" bIns="0" rtlCol="0" anchor="t">
            <a:spAutoFit/>
          </a:bodyPr>
          <a:lstStyle/>
          <a:p>
            <a:pPr algn="ctr">
              <a:lnSpc>
                <a:spcPts val="2100"/>
              </a:lnSpc>
            </a:pPr>
            <a:r>
              <a:rPr lang="en-US" sz="1500">
                <a:solidFill>
                  <a:srgbClr val="000000"/>
                </a:solidFill>
                <a:latin typeface="Open Sans Bold"/>
              </a:rPr>
              <a:t>2016</a:t>
            </a:r>
          </a:p>
        </p:txBody>
      </p:sp>
      <p:sp>
        <p:nvSpPr>
          <p:cNvPr id="18" name="TextBox 18"/>
          <p:cNvSpPr txBox="1"/>
          <p:nvPr/>
        </p:nvSpPr>
        <p:spPr>
          <a:xfrm>
            <a:off x="6198139" y="3202232"/>
            <a:ext cx="672770" cy="245773"/>
          </a:xfrm>
          <a:prstGeom prst="rect">
            <a:avLst/>
          </a:prstGeom>
        </p:spPr>
        <p:txBody>
          <a:bodyPr lIns="0" tIns="0" rIns="0" bIns="0" rtlCol="0" anchor="t">
            <a:spAutoFit/>
          </a:bodyPr>
          <a:lstStyle/>
          <a:p>
            <a:pPr algn="ctr">
              <a:lnSpc>
                <a:spcPts val="2100"/>
              </a:lnSpc>
            </a:pPr>
            <a:r>
              <a:rPr lang="en-US" sz="1500">
                <a:solidFill>
                  <a:srgbClr val="000000"/>
                </a:solidFill>
                <a:latin typeface="Open Sans Bold"/>
              </a:rPr>
              <a:t>2019</a:t>
            </a:r>
          </a:p>
        </p:txBody>
      </p:sp>
      <p:sp>
        <p:nvSpPr>
          <p:cNvPr id="19" name="TextBox 19"/>
          <p:cNvSpPr txBox="1"/>
          <p:nvPr/>
        </p:nvSpPr>
        <p:spPr>
          <a:xfrm>
            <a:off x="8296585" y="4402318"/>
            <a:ext cx="872928" cy="245773"/>
          </a:xfrm>
          <a:prstGeom prst="rect">
            <a:avLst/>
          </a:prstGeom>
        </p:spPr>
        <p:txBody>
          <a:bodyPr lIns="0" tIns="0" rIns="0" bIns="0" rtlCol="0" anchor="t">
            <a:spAutoFit/>
          </a:bodyPr>
          <a:lstStyle/>
          <a:p>
            <a:pPr algn="ctr">
              <a:lnSpc>
                <a:spcPts val="2100"/>
              </a:lnSpc>
            </a:pPr>
            <a:r>
              <a:rPr lang="en-US" sz="1500">
                <a:solidFill>
                  <a:srgbClr val="000000"/>
                </a:solidFill>
                <a:latin typeface="Open Sans Bold"/>
              </a:rPr>
              <a:t>July 2022</a:t>
            </a:r>
          </a:p>
        </p:txBody>
      </p:sp>
      <p:sp>
        <p:nvSpPr>
          <p:cNvPr id="20" name="TextBox 20"/>
          <p:cNvSpPr txBox="1"/>
          <p:nvPr/>
        </p:nvSpPr>
        <p:spPr>
          <a:xfrm>
            <a:off x="10115557" y="3289300"/>
            <a:ext cx="1547143" cy="245773"/>
          </a:xfrm>
          <a:prstGeom prst="rect">
            <a:avLst/>
          </a:prstGeom>
        </p:spPr>
        <p:txBody>
          <a:bodyPr lIns="0" tIns="0" rIns="0" bIns="0" rtlCol="0" anchor="t">
            <a:spAutoFit/>
          </a:bodyPr>
          <a:lstStyle/>
          <a:p>
            <a:pPr algn="ctr">
              <a:lnSpc>
                <a:spcPts val="2100"/>
              </a:lnSpc>
            </a:pPr>
            <a:r>
              <a:rPr lang="en-US" sz="1500">
                <a:solidFill>
                  <a:srgbClr val="000000"/>
                </a:solidFill>
                <a:latin typeface="Open Sans Bold"/>
              </a:rPr>
              <a:t>September 2022</a:t>
            </a:r>
          </a:p>
        </p:txBody>
      </p:sp>
      <p:sp>
        <p:nvSpPr>
          <p:cNvPr id="21" name="TextBox 21"/>
          <p:cNvSpPr txBox="1"/>
          <p:nvPr/>
        </p:nvSpPr>
        <p:spPr>
          <a:xfrm>
            <a:off x="3152276" y="5366202"/>
            <a:ext cx="1366173" cy="1308050"/>
          </a:xfrm>
          <a:prstGeom prst="rect">
            <a:avLst/>
          </a:prstGeom>
        </p:spPr>
        <p:txBody>
          <a:bodyPr lIns="0" tIns="0" rIns="0" bIns="0" rtlCol="0" anchor="t">
            <a:spAutoFit/>
          </a:bodyPr>
          <a:lstStyle/>
          <a:p>
            <a:pPr>
              <a:lnSpc>
                <a:spcPts val="1306"/>
              </a:lnSpc>
            </a:pPr>
            <a:r>
              <a:rPr lang="en-US" sz="933">
                <a:solidFill>
                  <a:srgbClr val="000000"/>
                </a:solidFill>
                <a:latin typeface="Open Sans Bold"/>
              </a:rPr>
              <a:t>Priority 4 –</a:t>
            </a:r>
            <a:r>
              <a:rPr lang="en-US" sz="933">
                <a:solidFill>
                  <a:srgbClr val="000000"/>
                </a:solidFill>
                <a:latin typeface="Open Sans"/>
              </a:rPr>
              <a:t> Enhancing disaster preparedness for effective response and to ‘Build Back Better’ in recovery, rehabilitation and reconstruction</a:t>
            </a:r>
          </a:p>
          <a:p>
            <a:pPr algn="ctr">
              <a:lnSpc>
                <a:spcPts val="1119"/>
              </a:lnSpc>
            </a:pPr>
            <a:endParaRPr lang="en-US" sz="933">
              <a:solidFill>
                <a:srgbClr val="000000"/>
              </a:solidFill>
              <a:latin typeface="Open Sans"/>
            </a:endParaRPr>
          </a:p>
        </p:txBody>
      </p:sp>
      <p:sp>
        <p:nvSpPr>
          <p:cNvPr id="22" name="TextBox 22"/>
          <p:cNvSpPr txBox="1"/>
          <p:nvPr/>
        </p:nvSpPr>
        <p:spPr>
          <a:xfrm>
            <a:off x="5046216" y="1909796"/>
            <a:ext cx="1366173" cy="807913"/>
          </a:xfrm>
          <a:prstGeom prst="rect">
            <a:avLst/>
          </a:prstGeom>
        </p:spPr>
        <p:txBody>
          <a:bodyPr lIns="0" tIns="0" rIns="0" bIns="0" rtlCol="0" anchor="t">
            <a:spAutoFit/>
          </a:bodyPr>
          <a:lstStyle/>
          <a:p>
            <a:pPr>
              <a:lnSpc>
                <a:spcPts val="1306"/>
              </a:lnSpc>
            </a:pPr>
            <a:r>
              <a:rPr lang="en-US" sz="933">
                <a:solidFill>
                  <a:srgbClr val="000000"/>
                </a:solidFill>
                <a:latin typeface="Open Sans Bold"/>
              </a:rPr>
              <a:t>Goal 3 – </a:t>
            </a:r>
            <a:r>
              <a:rPr lang="en-US" sz="933">
                <a:solidFill>
                  <a:srgbClr val="000000"/>
                </a:solidFill>
                <a:latin typeface="Open Sans"/>
              </a:rPr>
              <a:t>Strengthened disaster preparedness, response and recovery</a:t>
            </a:r>
          </a:p>
          <a:p>
            <a:pPr>
              <a:lnSpc>
                <a:spcPts val="1306"/>
              </a:lnSpc>
            </a:pPr>
            <a:endParaRPr lang="en-US" sz="933">
              <a:solidFill>
                <a:srgbClr val="000000"/>
              </a:solidFill>
              <a:latin typeface="Open Sans"/>
            </a:endParaRPr>
          </a:p>
          <a:p>
            <a:pPr algn="ctr">
              <a:lnSpc>
                <a:spcPts val="1119"/>
              </a:lnSpc>
            </a:pPr>
            <a:endParaRPr lang="en-US" sz="933">
              <a:solidFill>
                <a:srgbClr val="000000"/>
              </a:solidFill>
              <a:latin typeface="Open Sans"/>
            </a:endParaRPr>
          </a:p>
        </p:txBody>
      </p:sp>
      <p:sp>
        <p:nvSpPr>
          <p:cNvPr id="23" name="TextBox 23"/>
          <p:cNvSpPr txBox="1"/>
          <p:nvPr/>
        </p:nvSpPr>
        <p:spPr>
          <a:xfrm>
            <a:off x="7594454" y="4802367"/>
            <a:ext cx="1366173" cy="1641475"/>
          </a:xfrm>
          <a:prstGeom prst="rect">
            <a:avLst/>
          </a:prstGeom>
        </p:spPr>
        <p:txBody>
          <a:bodyPr lIns="0" tIns="0" rIns="0" bIns="0" rtlCol="0" anchor="t">
            <a:spAutoFit/>
          </a:bodyPr>
          <a:lstStyle/>
          <a:p>
            <a:pPr>
              <a:lnSpc>
                <a:spcPts val="1306"/>
              </a:lnSpc>
            </a:pPr>
            <a:r>
              <a:rPr lang="en-US" sz="933" dirty="0">
                <a:solidFill>
                  <a:srgbClr val="000000"/>
                </a:solidFill>
                <a:latin typeface="Open Sans Bold"/>
              </a:rPr>
              <a:t>Strategic Focus Area 2: Human Security and Humanitarian Assistance – </a:t>
            </a:r>
            <a:r>
              <a:rPr lang="en-US" sz="933" dirty="0">
                <a:solidFill>
                  <a:srgbClr val="000000"/>
                </a:solidFill>
                <a:latin typeface="Open Sans"/>
              </a:rPr>
              <a:t>includes “strengthening humanitarian assistance, disaster preparedness and response”</a:t>
            </a:r>
          </a:p>
          <a:p>
            <a:pPr algn="ctr">
              <a:lnSpc>
                <a:spcPts val="1119"/>
              </a:lnSpc>
            </a:pPr>
            <a:endParaRPr lang="en-US" sz="933" dirty="0">
              <a:solidFill>
                <a:srgbClr val="000000"/>
              </a:solidFill>
              <a:latin typeface="Open Sans"/>
            </a:endParaRPr>
          </a:p>
        </p:txBody>
      </p:sp>
      <p:sp>
        <p:nvSpPr>
          <p:cNvPr id="24" name="TextBox 24"/>
          <p:cNvSpPr txBox="1"/>
          <p:nvPr/>
        </p:nvSpPr>
        <p:spPr>
          <a:xfrm>
            <a:off x="9364520" y="5061185"/>
            <a:ext cx="1017481" cy="1628651"/>
          </a:xfrm>
          <a:prstGeom prst="rect">
            <a:avLst/>
          </a:prstGeom>
        </p:spPr>
        <p:txBody>
          <a:bodyPr lIns="0" tIns="0" rIns="0" bIns="0" rtlCol="0" anchor="t">
            <a:spAutoFit/>
          </a:bodyPr>
          <a:lstStyle/>
          <a:p>
            <a:pPr>
              <a:lnSpc>
                <a:spcPts val="1307"/>
              </a:lnSpc>
            </a:pPr>
            <a:r>
              <a:rPr lang="en-US" sz="933" dirty="0">
                <a:solidFill>
                  <a:srgbClr val="000000"/>
                </a:solidFill>
                <a:latin typeface="Open Sans Bold"/>
              </a:rPr>
              <a:t>Declaration of DRR Ministers – </a:t>
            </a:r>
            <a:r>
              <a:rPr lang="en-US" sz="933" dirty="0">
                <a:solidFill>
                  <a:srgbClr val="000000"/>
                </a:solidFill>
                <a:latin typeface="Open Sans"/>
              </a:rPr>
              <a:t>includes commitment to strengthened national and regional capabilities in response</a:t>
            </a:r>
          </a:p>
          <a:p>
            <a:pPr algn="ctr">
              <a:lnSpc>
                <a:spcPts val="1021"/>
              </a:lnSpc>
            </a:pPr>
            <a:endParaRPr lang="en-US" sz="933" dirty="0">
              <a:solidFill>
                <a:srgbClr val="000000"/>
              </a:solidFill>
              <a:latin typeface="Open Sans"/>
            </a:endParaRPr>
          </a:p>
        </p:txBody>
      </p:sp>
      <p:sp>
        <p:nvSpPr>
          <p:cNvPr id="25" name="TextBox 25"/>
          <p:cNvSpPr txBox="1"/>
          <p:nvPr/>
        </p:nvSpPr>
        <p:spPr>
          <a:xfrm>
            <a:off x="9873261" y="1495214"/>
            <a:ext cx="1366173" cy="1141338"/>
          </a:xfrm>
          <a:prstGeom prst="rect">
            <a:avLst/>
          </a:prstGeom>
        </p:spPr>
        <p:txBody>
          <a:bodyPr lIns="0" tIns="0" rIns="0" bIns="0" rtlCol="0" anchor="t">
            <a:spAutoFit/>
          </a:bodyPr>
          <a:lstStyle/>
          <a:p>
            <a:pPr>
              <a:lnSpc>
                <a:spcPts val="1306"/>
              </a:lnSpc>
            </a:pPr>
            <a:r>
              <a:rPr lang="en-US" sz="933">
                <a:solidFill>
                  <a:srgbClr val="000000"/>
                </a:solidFill>
                <a:latin typeface="Open Sans Bold"/>
              </a:rPr>
              <a:t>2050 Strategy –</a:t>
            </a:r>
            <a:r>
              <a:rPr lang="en-US" sz="933">
                <a:solidFill>
                  <a:srgbClr val="000000"/>
                </a:solidFill>
                <a:latin typeface="Open Sans"/>
              </a:rPr>
              <a:t> Long-term vision to secure the future of the Blue Pacific. Climate Change and Disaster key thematic priority</a:t>
            </a:r>
          </a:p>
          <a:p>
            <a:pPr algn="ctr">
              <a:lnSpc>
                <a:spcPts val="1119"/>
              </a:lnSpc>
            </a:pPr>
            <a:endParaRPr lang="en-US" sz="933">
              <a:solidFill>
                <a:srgbClr val="000000"/>
              </a:solidFill>
              <a:latin typeface="Open Sans"/>
            </a:endParaRPr>
          </a:p>
        </p:txBody>
      </p:sp>
    </p:spTree>
    <p:extLst>
      <p:ext uri="{BB962C8B-B14F-4D97-AF65-F5344CB8AC3E}">
        <p14:creationId xmlns:p14="http://schemas.microsoft.com/office/powerpoint/2010/main" val="108692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781162" y="80160"/>
            <a:ext cx="1783964" cy="972000"/>
          </a:xfrm>
          <a:custGeom>
            <a:avLst/>
            <a:gdLst/>
            <a:ahLst/>
            <a:cxnLst/>
            <a:rect l="l" t="t" r="r" b="b"/>
            <a:pathLst>
              <a:path w="2675946" h="1458000">
                <a:moveTo>
                  <a:pt x="0" y="0"/>
                </a:moveTo>
                <a:lnTo>
                  <a:pt x="2675946" y="0"/>
                </a:lnTo>
                <a:lnTo>
                  <a:pt x="2675946" y="1458000"/>
                </a:lnTo>
                <a:lnTo>
                  <a:pt x="0" y="1458000"/>
                </a:lnTo>
                <a:lnTo>
                  <a:pt x="0" y="0"/>
                </a:lnTo>
                <a:close/>
              </a:path>
            </a:pathLst>
          </a:custGeom>
          <a:blipFill>
            <a:blip r:embed="rId3"/>
            <a:stretch>
              <a:fillRect l="-63968" r="1" b="-234"/>
            </a:stretch>
          </a:blipFill>
        </p:spPr>
      </p:sp>
      <p:sp>
        <p:nvSpPr>
          <p:cNvPr id="17" name="TextBox 17"/>
          <p:cNvSpPr txBox="1"/>
          <p:nvPr/>
        </p:nvSpPr>
        <p:spPr>
          <a:xfrm>
            <a:off x="593606" y="286783"/>
            <a:ext cx="10393680" cy="1231106"/>
          </a:xfrm>
          <a:prstGeom prst="rect">
            <a:avLst/>
          </a:prstGeom>
        </p:spPr>
        <p:txBody>
          <a:bodyPr lIns="0" tIns="0" rIns="0" bIns="0" rtlCol="0" anchor="t">
            <a:spAutoFit/>
          </a:bodyPr>
          <a:lstStyle/>
          <a:p>
            <a:pPr>
              <a:lnSpc>
                <a:spcPts val="4752"/>
              </a:lnSpc>
            </a:pPr>
            <a:r>
              <a:rPr lang="en-US" sz="4400" spc="-175" dirty="0">
                <a:solidFill>
                  <a:schemeClr val="bg2">
                    <a:lumMod val="25000"/>
                  </a:schemeClr>
                </a:solidFill>
                <a:latin typeface="Open Sans"/>
              </a:rPr>
              <a:t>SPC - </a:t>
            </a:r>
            <a:r>
              <a:rPr lang="en-US" sz="4400" spc="-63" dirty="0">
                <a:solidFill>
                  <a:schemeClr val="bg2">
                    <a:lumMod val="25000"/>
                  </a:schemeClr>
                </a:solidFill>
                <a:latin typeface="Open Sans Bold"/>
              </a:rPr>
              <a:t>Integrated Programmatic Approaches  to Disaster Risk Management</a:t>
            </a:r>
          </a:p>
        </p:txBody>
      </p:sp>
      <p:pic>
        <p:nvPicPr>
          <p:cNvPr id="14" name="Picture 13">
            <a:extLst>
              <a:ext uri="{FF2B5EF4-FFF2-40B4-BE49-F238E27FC236}">
                <a16:creationId xmlns:a16="http://schemas.microsoft.com/office/drawing/2014/main" id="{6339284A-60EA-049F-851E-6A3408346593}"/>
              </a:ext>
            </a:extLst>
          </p:cNvPr>
          <p:cNvPicPr>
            <a:picLocks noChangeAspect="1"/>
          </p:cNvPicPr>
          <p:nvPr/>
        </p:nvPicPr>
        <p:blipFill>
          <a:blip r:embed="rId4"/>
          <a:stretch>
            <a:fillRect/>
          </a:stretch>
        </p:blipFill>
        <p:spPr>
          <a:xfrm rot="190513">
            <a:off x="3835582" y="2641833"/>
            <a:ext cx="2367178" cy="3359409"/>
          </a:xfrm>
          <a:prstGeom prst="rect">
            <a:avLst/>
          </a:prstGeom>
          <a:effectLst>
            <a:outerShdw blurRad="50800" dist="203200" dir="2700000" algn="tl" rotWithShape="0">
              <a:prstClr val="black">
                <a:alpha val="15000"/>
              </a:prstClr>
            </a:outerShdw>
          </a:effectLst>
        </p:spPr>
      </p:pic>
      <p:pic>
        <p:nvPicPr>
          <p:cNvPr id="15" name="Picture 14">
            <a:extLst>
              <a:ext uri="{FF2B5EF4-FFF2-40B4-BE49-F238E27FC236}">
                <a16:creationId xmlns:a16="http://schemas.microsoft.com/office/drawing/2014/main" id="{B987F8C0-7444-607C-2A2E-AD890CA53531}"/>
              </a:ext>
            </a:extLst>
          </p:cNvPr>
          <p:cNvPicPr>
            <a:picLocks noChangeAspect="1"/>
          </p:cNvPicPr>
          <p:nvPr/>
        </p:nvPicPr>
        <p:blipFill rotWithShape="1">
          <a:blip r:embed="rId5"/>
          <a:srcRect r="548"/>
          <a:stretch/>
        </p:blipFill>
        <p:spPr>
          <a:xfrm rot="21292598">
            <a:off x="296739" y="2607651"/>
            <a:ext cx="3125791" cy="2213919"/>
          </a:xfrm>
          <a:prstGeom prst="rect">
            <a:avLst/>
          </a:prstGeom>
          <a:ln>
            <a:noFill/>
          </a:ln>
          <a:effectLst>
            <a:outerShdw blurRad="50800" dist="38100" dir="2700000" algn="tl" rotWithShape="0">
              <a:prstClr val="black">
                <a:alpha val="40000"/>
              </a:prstClr>
            </a:outerShdw>
          </a:effectLst>
        </p:spPr>
      </p:pic>
      <p:grpSp>
        <p:nvGrpSpPr>
          <p:cNvPr id="33" name="Group 32">
            <a:extLst>
              <a:ext uri="{FF2B5EF4-FFF2-40B4-BE49-F238E27FC236}">
                <a16:creationId xmlns:a16="http://schemas.microsoft.com/office/drawing/2014/main" id="{01982E27-A7D0-A6C2-D744-BCE36D887ACB}"/>
              </a:ext>
            </a:extLst>
          </p:cNvPr>
          <p:cNvGrpSpPr/>
          <p:nvPr/>
        </p:nvGrpSpPr>
        <p:grpSpPr>
          <a:xfrm>
            <a:off x="6997443" y="1630296"/>
            <a:ext cx="1568477" cy="1313690"/>
            <a:chOff x="494613" y="7352634"/>
            <a:chExt cx="1568477" cy="1313690"/>
          </a:xfrm>
        </p:grpSpPr>
        <p:sp>
          <p:nvSpPr>
            <p:cNvPr id="21" name="Freeform 10">
              <a:extLst>
                <a:ext uri="{FF2B5EF4-FFF2-40B4-BE49-F238E27FC236}">
                  <a16:creationId xmlns:a16="http://schemas.microsoft.com/office/drawing/2014/main" id="{6187E62D-62CC-6CC4-3516-C6F07C4673A6}"/>
                </a:ext>
              </a:extLst>
            </p:cNvPr>
            <p:cNvSpPr/>
            <p:nvPr/>
          </p:nvSpPr>
          <p:spPr>
            <a:xfrm>
              <a:off x="876988" y="7352634"/>
              <a:ext cx="862585" cy="862585"/>
            </a:xfrm>
            <a:custGeom>
              <a:avLst/>
              <a:gdLst/>
              <a:ahLst/>
              <a:cxnLst/>
              <a:rect l="l" t="t" r="r" b="b"/>
              <a:pathLst>
                <a:path w="1293877" h="1293877">
                  <a:moveTo>
                    <a:pt x="0" y="0"/>
                  </a:moveTo>
                  <a:lnTo>
                    <a:pt x="1293878" y="0"/>
                  </a:lnTo>
                  <a:lnTo>
                    <a:pt x="1293878" y="1293878"/>
                  </a:lnTo>
                  <a:lnTo>
                    <a:pt x="0" y="1293878"/>
                  </a:lnTo>
                  <a:lnTo>
                    <a:pt x="0" y="0"/>
                  </a:lnTo>
                  <a:close/>
                </a:path>
              </a:pathLst>
            </a:custGeom>
            <a:blipFill>
              <a:blip r:embed="rId6"/>
              <a:stretch>
                <a:fillRect/>
              </a:stretch>
            </a:blipFill>
          </p:spPr>
        </p:sp>
        <p:sp>
          <p:nvSpPr>
            <p:cNvPr id="24" name="TextBox 12">
              <a:extLst>
                <a:ext uri="{FF2B5EF4-FFF2-40B4-BE49-F238E27FC236}">
                  <a16:creationId xmlns:a16="http://schemas.microsoft.com/office/drawing/2014/main" id="{0D279ECE-6F72-E7E7-E481-613863DB3782}"/>
                </a:ext>
              </a:extLst>
            </p:cNvPr>
            <p:cNvSpPr txBox="1"/>
            <p:nvPr/>
          </p:nvSpPr>
          <p:spPr>
            <a:xfrm>
              <a:off x="494613" y="8307251"/>
              <a:ext cx="1568477" cy="359073"/>
            </a:xfrm>
            <a:prstGeom prst="rect">
              <a:avLst/>
            </a:prstGeom>
          </p:spPr>
          <p:txBody>
            <a:bodyPr lIns="0" tIns="0" rIns="0" bIns="0" rtlCol="0" anchor="t">
              <a:spAutoFit/>
            </a:bodyPr>
            <a:lstStyle/>
            <a:p>
              <a:pPr algn="ctr">
                <a:lnSpc>
                  <a:spcPts val="1428"/>
                </a:lnSpc>
              </a:pPr>
              <a:r>
                <a:rPr lang="en-US" sz="1200">
                  <a:solidFill>
                    <a:srgbClr val="00B0CA"/>
                  </a:solidFill>
                  <a:latin typeface="Calibri 1"/>
                </a:rPr>
                <a:t>Disaster and Climate Risk Management</a:t>
              </a:r>
            </a:p>
          </p:txBody>
        </p:sp>
      </p:grpSp>
      <p:grpSp>
        <p:nvGrpSpPr>
          <p:cNvPr id="34" name="Group 33">
            <a:extLst>
              <a:ext uri="{FF2B5EF4-FFF2-40B4-BE49-F238E27FC236}">
                <a16:creationId xmlns:a16="http://schemas.microsoft.com/office/drawing/2014/main" id="{887AA466-56C6-D8D4-EAF5-0C734C5F6D9F}"/>
              </a:ext>
            </a:extLst>
          </p:cNvPr>
          <p:cNvGrpSpPr/>
          <p:nvPr/>
        </p:nvGrpSpPr>
        <p:grpSpPr>
          <a:xfrm>
            <a:off x="10270443" y="1586231"/>
            <a:ext cx="1568477" cy="1401821"/>
            <a:chOff x="2260188" y="7264503"/>
            <a:chExt cx="1568477" cy="1401821"/>
          </a:xfrm>
        </p:grpSpPr>
        <p:sp>
          <p:nvSpPr>
            <p:cNvPr id="7" name="Freeform 4">
              <a:extLst>
                <a:ext uri="{FF2B5EF4-FFF2-40B4-BE49-F238E27FC236}">
                  <a16:creationId xmlns:a16="http://schemas.microsoft.com/office/drawing/2014/main" id="{5F5C22BA-9E19-1644-2E15-E9B80B61AD87}"/>
                </a:ext>
              </a:extLst>
            </p:cNvPr>
            <p:cNvSpPr/>
            <p:nvPr/>
          </p:nvSpPr>
          <p:spPr>
            <a:xfrm>
              <a:off x="2601256" y="7264503"/>
              <a:ext cx="1012990" cy="950715"/>
            </a:xfrm>
            <a:custGeom>
              <a:avLst/>
              <a:gdLst/>
              <a:ahLst/>
              <a:cxnLst/>
              <a:rect l="l" t="t" r="r" b="b"/>
              <a:pathLst>
                <a:path w="1519485" h="1426072">
                  <a:moveTo>
                    <a:pt x="0" y="0"/>
                  </a:moveTo>
                  <a:lnTo>
                    <a:pt x="1519485" y="0"/>
                  </a:lnTo>
                  <a:lnTo>
                    <a:pt x="1519485" y="1426073"/>
                  </a:lnTo>
                  <a:lnTo>
                    <a:pt x="0" y="1426073"/>
                  </a:lnTo>
                  <a:lnTo>
                    <a:pt x="0" y="0"/>
                  </a:lnTo>
                  <a:close/>
                </a:path>
              </a:pathLst>
            </a:custGeom>
            <a:blipFill>
              <a:blip r:embed="rId7"/>
              <a:stretch>
                <a:fillRect t="-6550"/>
              </a:stretch>
            </a:blipFill>
          </p:spPr>
        </p:sp>
        <p:sp>
          <p:nvSpPr>
            <p:cNvPr id="25" name="TextBox 13">
              <a:extLst>
                <a:ext uri="{FF2B5EF4-FFF2-40B4-BE49-F238E27FC236}">
                  <a16:creationId xmlns:a16="http://schemas.microsoft.com/office/drawing/2014/main" id="{E048F9AC-4F51-102E-C20D-20A87D0AC46F}"/>
                </a:ext>
              </a:extLst>
            </p:cNvPr>
            <p:cNvSpPr txBox="1"/>
            <p:nvPr/>
          </p:nvSpPr>
          <p:spPr>
            <a:xfrm>
              <a:off x="2260188" y="8307251"/>
              <a:ext cx="1568477" cy="359073"/>
            </a:xfrm>
            <a:prstGeom prst="rect">
              <a:avLst/>
            </a:prstGeom>
          </p:spPr>
          <p:txBody>
            <a:bodyPr lIns="0" tIns="0" rIns="0" bIns="0" rtlCol="0" anchor="t">
              <a:spAutoFit/>
            </a:bodyPr>
            <a:lstStyle/>
            <a:p>
              <a:pPr algn="ctr">
                <a:lnSpc>
                  <a:spcPts val="1428"/>
                </a:lnSpc>
              </a:pPr>
              <a:r>
                <a:rPr lang="en-US" sz="1200" dirty="0">
                  <a:solidFill>
                    <a:srgbClr val="00B0CA"/>
                  </a:solidFill>
                  <a:latin typeface="Calibri 1"/>
                </a:rPr>
                <a:t>Earth and Ocean Observation</a:t>
              </a:r>
            </a:p>
          </p:txBody>
        </p:sp>
      </p:grpSp>
      <p:grpSp>
        <p:nvGrpSpPr>
          <p:cNvPr id="35" name="Group 34">
            <a:extLst>
              <a:ext uri="{FF2B5EF4-FFF2-40B4-BE49-F238E27FC236}">
                <a16:creationId xmlns:a16="http://schemas.microsoft.com/office/drawing/2014/main" id="{8BCD5F5B-E709-B2D6-B169-003A29440E49}"/>
              </a:ext>
            </a:extLst>
          </p:cNvPr>
          <p:cNvGrpSpPr/>
          <p:nvPr/>
        </p:nvGrpSpPr>
        <p:grpSpPr>
          <a:xfrm>
            <a:off x="9645869" y="3211657"/>
            <a:ext cx="1568477" cy="1386104"/>
            <a:chOff x="3842585" y="7280220"/>
            <a:chExt cx="1568477" cy="1386104"/>
          </a:xfrm>
        </p:grpSpPr>
        <p:sp>
          <p:nvSpPr>
            <p:cNvPr id="13" name="Freeform 7">
              <a:extLst>
                <a:ext uri="{FF2B5EF4-FFF2-40B4-BE49-F238E27FC236}">
                  <a16:creationId xmlns:a16="http://schemas.microsoft.com/office/drawing/2014/main" id="{A6238C80-EF06-BA92-23FE-E3D877C8E9B5}"/>
                </a:ext>
              </a:extLst>
            </p:cNvPr>
            <p:cNvSpPr/>
            <p:nvPr/>
          </p:nvSpPr>
          <p:spPr>
            <a:xfrm>
              <a:off x="4222649" y="7280220"/>
              <a:ext cx="934999" cy="934999"/>
            </a:xfrm>
            <a:custGeom>
              <a:avLst/>
              <a:gdLst/>
              <a:ahLst/>
              <a:cxnLst/>
              <a:rect l="l" t="t" r="r" b="b"/>
              <a:pathLst>
                <a:path w="1402498" h="1402498">
                  <a:moveTo>
                    <a:pt x="0" y="0"/>
                  </a:moveTo>
                  <a:lnTo>
                    <a:pt x="1402497" y="0"/>
                  </a:lnTo>
                  <a:lnTo>
                    <a:pt x="1402497" y="1402498"/>
                  </a:lnTo>
                  <a:lnTo>
                    <a:pt x="0" y="1402498"/>
                  </a:lnTo>
                  <a:lnTo>
                    <a:pt x="0" y="0"/>
                  </a:lnTo>
                  <a:close/>
                </a:path>
              </a:pathLst>
            </a:custGeom>
            <a:blipFill>
              <a:blip r:embed="rId8"/>
              <a:stretch>
                <a:fillRect/>
              </a:stretch>
            </a:blipFill>
          </p:spPr>
        </p:sp>
        <p:sp>
          <p:nvSpPr>
            <p:cNvPr id="26" name="TextBox 14">
              <a:extLst>
                <a:ext uri="{FF2B5EF4-FFF2-40B4-BE49-F238E27FC236}">
                  <a16:creationId xmlns:a16="http://schemas.microsoft.com/office/drawing/2014/main" id="{5E5493E9-45A9-D870-4410-67CDA23063F8}"/>
                </a:ext>
              </a:extLst>
            </p:cNvPr>
            <p:cNvSpPr txBox="1"/>
            <p:nvPr/>
          </p:nvSpPr>
          <p:spPr>
            <a:xfrm>
              <a:off x="3842585" y="8307251"/>
              <a:ext cx="1568477" cy="359073"/>
            </a:xfrm>
            <a:prstGeom prst="rect">
              <a:avLst/>
            </a:prstGeom>
          </p:spPr>
          <p:txBody>
            <a:bodyPr lIns="0" tIns="0" rIns="0" bIns="0" rtlCol="0" anchor="t">
              <a:spAutoFit/>
            </a:bodyPr>
            <a:lstStyle/>
            <a:p>
              <a:pPr algn="ctr">
                <a:lnSpc>
                  <a:spcPts val="1428"/>
                </a:lnSpc>
              </a:pPr>
              <a:r>
                <a:rPr lang="en-US" sz="1200" dirty="0">
                  <a:solidFill>
                    <a:srgbClr val="00B0CA"/>
                  </a:solidFill>
                  <a:latin typeface="Calibri 1"/>
                </a:rPr>
                <a:t>Maritime Transport Services</a:t>
              </a:r>
            </a:p>
          </p:txBody>
        </p:sp>
      </p:grpSp>
      <p:grpSp>
        <p:nvGrpSpPr>
          <p:cNvPr id="36" name="Group 35">
            <a:extLst>
              <a:ext uri="{FF2B5EF4-FFF2-40B4-BE49-F238E27FC236}">
                <a16:creationId xmlns:a16="http://schemas.microsoft.com/office/drawing/2014/main" id="{45E66D80-88E2-0868-0A10-50658845F0F3}"/>
              </a:ext>
            </a:extLst>
          </p:cNvPr>
          <p:cNvGrpSpPr/>
          <p:nvPr/>
        </p:nvGrpSpPr>
        <p:grpSpPr>
          <a:xfrm>
            <a:off x="8633943" y="1512961"/>
            <a:ext cx="1568477" cy="1548361"/>
            <a:chOff x="5410756" y="7117963"/>
            <a:chExt cx="1568477" cy="1548361"/>
          </a:xfrm>
        </p:grpSpPr>
        <p:sp>
          <p:nvSpPr>
            <p:cNvPr id="9" name="Freeform 6">
              <a:extLst>
                <a:ext uri="{FF2B5EF4-FFF2-40B4-BE49-F238E27FC236}">
                  <a16:creationId xmlns:a16="http://schemas.microsoft.com/office/drawing/2014/main" id="{59402092-E1EE-28D9-A249-844655B08B40}"/>
                </a:ext>
              </a:extLst>
            </p:cNvPr>
            <p:cNvSpPr/>
            <p:nvPr/>
          </p:nvSpPr>
          <p:spPr>
            <a:xfrm>
              <a:off x="5660104" y="7117963"/>
              <a:ext cx="1007153" cy="1024187"/>
            </a:xfrm>
            <a:custGeom>
              <a:avLst/>
              <a:gdLst/>
              <a:ahLst/>
              <a:cxnLst/>
              <a:rect l="l" t="t" r="r" b="b"/>
              <a:pathLst>
                <a:path w="1510729" h="1536281">
                  <a:moveTo>
                    <a:pt x="0" y="0"/>
                  </a:moveTo>
                  <a:lnTo>
                    <a:pt x="1510729" y="0"/>
                  </a:lnTo>
                  <a:lnTo>
                    <a:pt x="1510729" y="1536281"/>
                  </a:lnTo>
                  <a:lnTo>
                    <a:pt x="0" y="1536281"/>
                  </a:lnTo>
                  <a:lnTo>
                    <a:pt x="0" y="0"/>
                  </a:lnTo>
                  <a:close/>
                </a:path>
              </a:pathLst>
            </a:custGeom>
            <a:blipFill>
              <a:blip r:embed="rId9"/>
              <a:stretch>
                <a:fillRect l="-5182" t="-8153" r="-11400" b="-7134"/>
              </a:stretch>
            </a:blipFill>
          </p:spPr>
        </p:sp>
        <p:sp>
          <p:nvSpPr>
            <p:cNvPr id="29" name="TextBox 15">
              <a:extLst>
                <a:ext uri="{FF2B5EF4-FFF2-40B4-BE49-F238E27FC236}">
                  <a16:creationId xmlns:a16="http://schemas.microsoft.com/office/drawing/2014/main" id="{3EF36ABD-60A2-BF3C-77D1-1F116642446E}"/>
                </a:ext>
              </a:extLst>
            </p:cNvPr>
            <p:cNvSpPr txBox="1"/>
            <p:nvPr/>
          </p:nvSpPr>
          <p:spPr>
            <a:xfrm>
              <a:off x="5410756" y="8307251"/>
              <a:ext cx="1568477" cy="359073"/>
            </a:xfrm>
            <a:prstGeom prst="rect">
              <a:avLst/>
            </a:prstGeom>
          </p:spPr>
          <p:txBody>
            <a:bodyPr lIns="0" tIns="0" rIns="0" bIns="0" rtlCol="0" anchor="t">
              <a:spAutoFit/>
            </a:bodyPr>
            <a:lstStyle/>
            <a:p>
              <a:pPr algn="ctr">
                <a:lnSpc>
                  <a:spcPts val="1428"/>
                </a:lnSpc>
              </a:pPr>
              <a:r>
                <a:rPr lang="en-US" sz="1200" dirty="0">
                  <a:solidFill>
                    <a:srgbClr val="00B0CA"/>
                  </a:solidFill>
                  <a:latin typeface="Calibri 1"/>
                </a:rPr>
                <a:t>Ocean Services and Management</a:t>
              </a:r>
            </a:p>
          </p:txBody>
        </p:sp>
      </p:grpSp>
      <p:grpSp>
        <p:nvGrpSpPr>
          <p:cNvPr id="37" name="Group 36">
            <a:extLst>
              <a:ext uri="{FF2B5EF4-FFF2-40B4-BE49-F238E27FC236}">
                <a16:creationId xmlns:a16="http://schemas.microsoft.com/office/drawing/2014/main" id="{4893294C-D02B-69FC-518C-5273CA1FFD1D}"/>
              </a:ext>
            </a:extLst>
          </p:cNvPr>
          <p:cNvGrpSpPr/>
          <p:nvPr/>
        </p:nvGrpSpPr>
        <p:grpSpPr>
          <a:xfrm>
            <a:off x="8100022" y="4907321"/>
            <a:ext cx="1568477" cy="1631109"/>
            <a:chOff x="6978928" y="7035215"/>
            <a:chExt cx="1568477" cy="1631109"/>
          </a:xfrm>
        </p:grpSpPr>
        <p:sp>
          <p:nvSpPr>
            <p:cNvPr id="19" name="Freeform 8">
              <a:extLst>
                <a:ext uri="{FF2B5EF4-FFF2-40B4-BE49-F238E27FC236}">
                  <a16:creationId xmlns:a16="http://schemas.microsoft.com/office/drawing/2014/main" id="{554DA748-F97D-B65A-0316-FA37DF4A29A1}"/>
                </a:ext>
              </a:extLst>
            </p:cNvPr>
            <p:cNvSpPr/>
            <p:nvPr/>
          </p:nvSpPr>
          <p:spPr>
            <a:xfrm>
              <a:off x="7296429" y="7035215"/>
              <a:ext cx="1180003" cy="1180003"/>
            </a:xfrm>
            <a:custGeom>
              <a:avLst/>
              <a:gdLst/>
              <a:ahLst/>
              <a:cxnLst/>
              <a:rect l="l" t="t" r="r" b="b"/>
              <a:pathLst>
                <a:path w="1770005" h="1770005">
                  <a:moveTo>
                    <a:pt x="0" y="0"/>
                  </a:moveTo>
                  <a:lnTo>
                    <a:pt x="1770005" y="0"/>
                  </a:lnTo>
                  <a:lnTo>
                    <a:pt x="1770005" y="1770006"/>
                  </a:lnTo>
                  <a:lnTo>
                    <a:pt x="0" y="1770006"/>
                  </a:lnTo>
                  <a:lnTo>
                    <a:pt x="0" y="0"/>
                  </a:lnTo>
                  <a:close/>
                </a:path>
              </a:pathLst>
            </a:custGeom>
            <a:blipFill>
              <a:blip r:embed="rId10"/>
              <a:stretch>
                <a:fillRect/>
              </a:stretch>
            </a:blipFill>
          </p:spPr>
        </p:sp>
        <p:sp>
          <p:nvSpPr>
            <p:cNvPr id="30" name="TextBox 16">
              <a:extLst>
                <a:ext uri="{FF2B5EF4-FFF2-40B4-BE49-F238E27FC236}">
                  <a16:creationId xmlns:a16="http://schemas.microsoft.com/office/drawing/2014/main" id="{C601DDD7-4BED-F006-8A45-A95E5E77BB6A}"/>
                </a:ext>
              </a:extLst>
            </p:cNvPr>
            <p:cNvSpPr txBox="1"/>
            <p:nvPr/>
          </p:nvSpPr>
          <p:spPr>
            <a:xfrm>
              <a:off x="6978928" y="8307251"/>
              <a:ext cx="1568477" cy="359073"/>
            </a:xfrm>
            <a:prstGeom prst="rect">
              <a:avLst/>
            </a:prstGeom>
          </p:spPr>
          <p:txBody>
            <a:bodyPr lIns="0" tIns="0" rIns="0" bIns="0" rtlCol="0" anchor="t">
              <a:spAutoFit/>
            </a:bodyPr>
            <a:lstStyle/>
            <a:p>
              <a:pPr algn="ctr">
                <a:lnSpc>
                  <a:spcPts val="1428"/>
                </a:lnSpc>
              </a:pPr>
              <a:r>
                <a:rPr lang="en-US" sz="1200" dirty="0">
                  <a:solidFill>
                    <a:srgbClr val="00B0CA"/>
                  </a:solidFill>
                  <a:latin typeface="Calibri 1"/>
                </a:rPr>
                <a:t>Sustainable Energy Security</a:t>
              </a:r>
            </a:p>
          </p:txBody>
        </p:sp>
      </p:grpSp>
      <p:grpSp>
        <p:nvGrpSpPr>
          <p:cNvPr id="38" name="Group 37">
            <a:extLst>
              <a:ext uri="{FF2B5EF4-FFF2-40B4-BE49-F238E27FC236}">
                <a16:creationId xmlns:a16="http://schemas.microsoft.com/office/drawing/2014/main" id="{4C54EF49-5F8B-9528-6C74-CEC7E5D45513}"/>
              </a:ext>
            </a:extLst>
          </p:cNvPr>
          <p:cNvGrpSpPr/>
          <p:nvPr/>
        </p:nvGrpSpPr>
        <p:grpSpPr>
          <a:xfrm>
            <a:off x="9709482" y="4908642"/>
            <a:ext cx="1568477" cy="1613142"/>
            <a:chOff x="8517028" y="7232718"/>
            <a:chExt cx="1568477" cy="1613142"/>
          </a:xfrm>
        </p:grpSpPr>
        <p:sp>
          <p:nvSpPr>
            <p:cNvPr id="8" name="Freeform 5">
              <a:extLst>
                <a:ext uri="{FF2B5EF4-FFF2-40B4-BE49-F238E27FC236}">
                  <a16:creationId xmlns:a16="http://schemas.microsoft.com/office/drawing/2014/main" id="{CECCEF0D-0B75-6D05-691E-7E1764F37B2F}"/>
                </a:ext>
              </a:extLst>
            </p:cNvPr>
            <p:cNvSpPr/>
            <p:nvPr/>
          </p:nvSpPr>
          <p:spPr>
            <a:xfrm>
              <a:off x="8990781" y="7232718"/>
              <a:ext cx="977012" cy="982501"/>
            </a:xfrm>
            <a:custGeom>
              <a:avLst/>
              <a:gdLst/>
              <a:ahLst/>
              <a:cxnLst/>
              <a:rect l="l" t="t" r="r" b="b"/>
              <a:pathLst>
                <a:path w="1465518" h="1473751">
                  <a:moveTo>
                    <a:pt x="0" y="0"/>
                  </a:moveTo>
                  <a:lnTo>
                    <a:pt x="1465518" y="0"/>
                  </a:lnTo>
                  <a:lnTo>
                    <a:pt x="1465518" y="1473751"/>
                  </a:lnTo>
                  <a:lnTo>
                    <a:pt x="0" y="1473751"/>
                  </a:lnTo>
                  <a:lnTo>
                    <a:pt x="0" y="0"/>
                  </a:lnTo>
                  <a:close/>
                </a:path>
              </a:pathLst>
            </a:custGeom>
            <a:blipFill>
              <a:blip r:embed="rId11"/>
              <a:stretch>
                <a:fillRect/>
              </a:stretch>
            </a:blipFill>
          </p:spPr>
        </p:sp>
        <p:sp>
          <p:nvSpPr>
            <p:cNvPr id="31" name="TextBox 17">
              <a:extLst>
                <a:ext uri="{FF2B5EF4-FFF2-40B4-BE49-F238E27FC236}">
                  <a16:creationId xmlns:a16="http://schemas.microsoft.com/office/drawing/2014/main" id="{2F4B4B9E-9A8C-5565-E796-03110759A755}"/>
                </a:ext>
              </a:extLst>
            </p:cNvPr>
            <p:cNvSpPr txBox="1"/>
            <p:nvPr/>
          </p:nvSpPr>
          <p:spPr>
            <a:xfrm>
              <a:off x="8517028" y="8307251"/>
              <a:ext cx="1568477" cy="538609"/>
            </a:xfrm>
            <a:prstGeom prst="rect">
              <a:avLst/>
            </a:prstGeom>
          </p:spPr>
          <p:txBody>
            <a:bodyPr lIns="0" tIns="0" rIns="0" bIns="0" rtlCol="0" anchor="t">
              <a:spAutoFit/>
            </a:bodyPr>
            <a:lstStyle/>
            <a:p>
              <a:pPr algn="ctr">
                <a:lnSpc>
                  <a:spcPts val="1428"/>
                </a:lnSpc>
              </a:pPr>
              <a:r>
                <a:rPr lang="en-US" sz="1200" dirty="0">
                  <a:solidFill>
                    <a:srgbClr val="00B0CA"/>
                  </a:solidFill>
                  <a:latin typeface="Calibri 1"/>
                </a:rPr>
                <a:t>Sustainable </a:t>
              </a:r>
              <a:r>
                <a:rPr lang="en-US" sz="1200" dirty="0" err="1">
                  <a:solidFill>
                    <a:srgbClr val="00B0CA"/>
                  </a:solidFill>
                  <a:latin typeface="Calibri 1"/>
                </a:rPr>
                <a:t>Georesources</a:t>
              </a:r>
              <a:r>
                <a:rPr lang="en-US" sz="1200" dirty="0">
                  <a:solidFill>
                    <a:srgbClr val="00B0CA"/>
                  </a:solidFill>
                  <a:latin typeface="Calibri 1"/>
                </a:rPr>
                <a:t> and </a:t>
              </a:r>
              <a:r>
                <a:rPr lang="en-US" sz="1200" dirty="0" err="1">
                  <a:solidFill>
                    <a:srgbClr val="00B0CA"/>
                  </a:solidFill>
                  <a:latin typeface="Calibri 1"/>
                </a:rPr>
                <a:t>Geosurveys</a:t>
              </a:r>
              <a:endParaRPr lang="en-US" sz="1200" dirty="0">
                <a:solidFill>
                  <a:srgbClr val="00B0CA"/>
                </a:solidFill>
                <a:latin typeface="Calibri 1"/>
              </a:endParaRPr>
            </a:p>
          </p:txBody>
        </p:sp>
      </p:grpSp>
      <p:grpSp>
        <p:nvGrpSpPr>
          <p:cNvPr id="39" name="Group 38">
            <a:extLst>
              <a:ext uri="{FF2B5EF4-FFF2-40B4-BE49-F238E27FC236}">
                <a16:creationId xmlns:a16="http://schemas.microsoft.com/office/drawing/2014/main" id="{DAAF3E12-FA23-463C-CE61-2B09F1B68D89}"/>
              </a:ext>
            </a:extLst>
          </p:cNvPr>
          <p:cNvGrpSpPr/>
          <p:nvPr/>
        </p:nvGrpSpPr>
        <p:grpSpPr>
          <a:xfrm>
            <a:off x="8017453" y="3366921"/>
            <a:ext cx="1568477" cy="1134153"/>
            <a:chOff x="10128911" y="7352634"/>
            <a:chExt cx="1568477" cy="1134153"/>
          </a:xfrm>
        </p:grpSpPr>
        <p:sp>
          <p:nvSpPr>
            <p:cNvPr id="20" name="Freeform 9">
              <a:extLst>
                <a:ext uri="{FF2B5EF4-FFF2-40B4-BE49-F238E27FC236}">
                  <a16:creationId xmlns:a16="http://schemas.microsoft.com/office/drawing/2014/main" id="{0714591B-B63A-011F-741E-B6FA5754E90C}"/>
                </a:ext>
              </a:extLst>
            </p:cNvPr>
            <p:cNvSpPr/>
            <p:nvPr/>
          </p:nvSpPr>
          <p:spPr>
            <a:xfrm>
              <a:off x="10467877" y="7352634"/>
              <a:ext cx="820063" cy="862585"/>
            </a:xfrm>
            <a:custGeom>
              <a:avLst/>
              <a:gdLst/>
              <a:ahLst/>
              <a:cxnLst/>
              <a:rect l="l" t="t" r="r" b="b"/>
              <a:pathLst>
                <a:path w="1230095" h="1293877">
                  <a:moveTo>
                    <a:pt x="0" y="0"/>
                  </a:moveTo>
                  <a:lnTo>
                    <a:pt x="1230094" y="0"/>
                  </a:lnTo>
                  <a:lnTo>
                    <a:pt x="1230094" y="1293878"/>
                  </a:lnTo>
                  <a:lnTo>
                    <a:pt x="0" y="1293878"/>
                  </a:lnTo>
                  <a:lnTo>
                    <a:pt x="0" y="0"/>
                  </a:lnTo>
                  <a:close/>
                </a:path>
              </a:pathLst>
            </a:custGeom>
            <a:blipFill>
              <a:blip r:embed="rId12"/>
              <a:stretch>
                <a:fillRect/>
              </a:stretch>
            </a:blipFill>
          </p:spPr>
        </p:sp>
        <p:sp>
          <p:nvSpPr>
            <p:cNvPr id="32" name="TextBox 18">
              <a:extLst>
                <a:ext uri="{FF2B5EF4-FFF2-40B4-BE49-F238E27FC236}">
                  <a16:creationId xmlns:a16="http://schemas.microsoft.com/office/drawing/2014/main" id="{A7ADB79A-4364-0271-A682-FB0C1BB8CB9F}"/>
                </a:ext>
              </a:extLst>
            </p:cNvPr>
            <p:cNvSpPr txBox="1"/>
            <p:nvPr/>
          </p:nvSpPr>
          <p:spPr>
            <a:xfrm>
              <a:off x="10128911" y="8307251"/>
              <a:ext cx="1568477" cy="179536"/>
            </a:xfrm>
            <a:prstGeom prst="rect">
              <a:avLst/>
            </a:prstGeom>
          </p:spPr>
          <p:txBody>
            <a:bodyPr lIns="0" tIns="0" rIns="0" bIns="0" rtlCol="0" anchor="t">
              <a:spAutoFit/>
            </a:bodyPr>
            <a:lstStyle/>
            <a:p>
              <a:pPr algn="ctr">
                <a:lnSpc>
                  <a:spcPts val="1428"/>
                </a:lnSpc>
              </a:pPr>
              <a:r>
                <a:rPr lang="en-US" sz="1200" dirty="0">
                  <a:solidFill>
                    <a:srgbClr val="00B0CA"/>
                  </a:solidFill>
                  <a:latin typeface="Calibri 1"/>
                </a:rPr>
                <a:t>Water Security</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97;p57">
            <a:extLst>
              <a:ext uri="{FF2B5EF4-FFF2-40B4-BE49-F238E27FC236}">
                <a16:creationId xmlns:a16="http://schemas.microsoft.com/office/drawing/2014/main" id="{D3382079-C50A-B548-B5DE-EBB9505EB4AA}"/>
              </a:ext>
            </a:extLst>
          </p:cNvPr>
          <p:cNvSpPr/>
          <p:nvPr/>
        </p:nvSpPr>
        <p:spPr>
          <a:xfrm>
            <a:off x="156912" y="2120551"/>
            <a:ext cx="2746800" cy="4101063"/>
          </a:xfrm>
          <a:prstGeom prst="roundRect">
            <a:avLst>
              <a:gd name="adj" fmla="val 21511"/>
            </a:avLst>
          </a:prstGeom>
          <a:ln w="28575">
            <a:solidFill>
              <a:srgbClr val="11B5D6"/>
            </a:solidFill>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82913" tIns="82913" rIns="82913" bIns="82913" anchor="ctr" anchorCtr="0">
            <a:noAutofit/>
          </a:bodyPr>
          <a:lstStyle/>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a:cs typeface="Calibri" panose="020F0502020204030204" pitchFamily="34" charset="0"/>
              </a:rPr>
              <a:t>Hazard assessment</a:t>
            </a: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a:cs typeface="Calibri" panose="020F0502020204030204" pitchFamily="34" charset="0"/>
              </a:rPr>
              <a:t>Exposure mapping</a:t>
            </a: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a:cs typeface="Calibri" panose="020F0502020204030204" pitchFamily="34" charset="0"/>
              </a:rPr>
              <a:t>Risk assessment</a:t>
            </a: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Post disaster assessments</a:t>
            </a: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Disaster Statistics</a:t>
            </a: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GEDSI considerations</a:t>
            </a: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Traditional knowledge </a:t>
            </a: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a:cs typeface="Calibri" panose="020F0502020204030204" pitchFamily="34" charset="0"/>
            </a:endParaRP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Capacity development &amp; technical support</a:t>
            </a: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a:cs typeface="Calibri" panose="020F0502020204030204" pitchFamily="34" charset="0"/>
              </a:rPr>
              <a:t>Science and research</a:t>
            </a:r>
          </a:p>
        </p:txBody>
      </p:sp>
      <p:cxnSp>
        <p:nvCxnSpPr>
          <p:cNvPr id="11" name="Google Shape;818;p57">
            <a:extLst>
              <a:ext uri="{FF2B5EF4-FFF2-40B4-BE49-F238E27FC236}">
                <a16:creationId xmlns:a16="http://schemas.microsoft.com/office/drawing/2014/main" id="{241B0C02-7CDE-3941-AC30-F5F79D780CAC}"/>
              </a:ext>
            </a:extLst>
          </p:cNvPr>
          <p:cNvCxnSpPr>
            <a:cxnSpLocks/>
            <a:stCxn id="10" idx="0"/>
            <a:endCxn id="13" idx="4"/>
          </p:cNvCxnSpPr>
          <p:nvPr/>
        </p:nvCxnSpPr>
        <p:spPr>
          <a:xfrm flipV="1">
            <a:off x="1530312" y="1890065"/>
            <a:ext cx="7067" cy="230486"/>
          </a:xfrm>
          <a:prstGeom prst="straightConnector1">
            <a:avLst/>
          </a:prstGeom>
          <a:noFill/>
          <a:ln w="12700" cap="flat" cmpd="sng">
            <a:solidFill>
              <a:srgbClr val="11B5D6"/>
            </a:solidFill>
            <a:prstDash val="solid"/>
            <a:round/>
            <a:headEnd type="none" w="med" len="med"/>
            <a:tailEnd type="none" w="med" len="med"/>
          </a:ln>
        </p:spPr>
      </p:cxnSp>
      <p:cxnSp>
        <p:nvCxnSpPr>
          <p:cNvPr id="12" name="Google Shape;827;p57">
            <a:extLst>
              <a:ext uri="{FF2B5EF4-FFF2-40B4-BE49-F238E27FC236}">
                <a16:creationId xmlns:a16="http://schemas.microsoft.com/office/drawing/2014/main" id="{BF7B8903-0365-5445-861A-A9BEF7C83545}"/>
              </a:ext>
            </a:extLst>
          </p:cNvPr>
          <p:cNvCxnSpPr>
            <a:cxnSpLocks/>
          </p:cNvCxnSpPr>
          <p:nvPr/>
        </p:nvCxnSpPr>
        <p:spPr>
          <a:xfrm flipV="1">
            <a:off x="8156405" y="2660441"/>
            <a:ext cx="2022018" cy="23103"/>
          </a:xfrm>
          <a:prstGeom prst="straightConnector1">
            <a:avLst/>
          </a:prstGeom>
          <a:noFill/>
          <a:ln w="9525" cap="flat" cmpd="sng">
            <a:solidFill>
              <a:srgbClr val="242424"/>
            </a:solidFill>
            <a:prstDash val="dot"/>
            <a:round/>
            <a:headEnd type="none" w="med" len="med"/>
            <a:tailEnd type="none" w="med" len="med"/>
          </a:ln>
        </p:spPr>
      </p:cxnSp>
      <p:pic>
        <p:nvPicPr>
          <p:cNvPr id="13" name="Picture 12">
            <a:extLst>
              <a:ext uri="{FF2B5EF4-FFF2-40B4-BE49-F238E27FC236}">
                <a16:creationId xmlns:a16="http://schemas.microsoft.com/office/drawing/2014/main" id="{08914053-45E5-2545-A8E2-308B75D1455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32111" y="885526"/>
            <a:ext cx="1010536" cy="1004539"/>
          </a:xfrm>
          <a:prstGeom prst="ellipse">
            <a:avLst/>
          </a:prstGeom>
        </p:spPr>
      </p:pic>
      <p:pic>
        <p:nvPicPr>
          <p:cNvPr id="14" name="Picture 13" descr="Icon&#10;&#10;Description automatically generated">
            <a:extLst>
              <a:ext uri="{FF2B5EF4-FFF2-40B4-BE49-F238E27FC236}">
                <a16:creationId xmlns:a16="http://schemas.microsoft.com/office/drawing/2014/main" id="{23D6DA3B-70D9-7244-942F-C754D3E8209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071372" y="885580"/>
            <a:ext cx="1027050" cy="1004539"/>
          </a:xfrm>
          <a:prstGeom prst="ellipse">
            <a:avLst/>
          </a:prstGeom>
        </p:spPr>
      </p:pic>
      <p:cxnSp>
        <p:nvCxnSpPr>
          <p:cNvPr id="15" name="Google Shape;818;p57">
            <a:extLst>
              <a:ext uri="{FF2B5EF4-FFF2-40B4-BE49-F238E27FC236}">
                <a16:creationId xmlns:a16="http://schemas.microsoft.com/office/drawing/2014/main" id="{1093F9CF-07AE-154F-8389-A153847B342F}"/>
              </a:ext>
            </a:extLst>
          </p:cNvPr>
          <p:cNvCxnSpPr>
            <a:cxnSpLocks/>
            <a:stCxn id="22" idx="0"/>
            <a:endCxn id="14" idx="4"/>
          </p:cNvCxnSpPr>
          <p:nvPr/>
        </p:nvCxnSpPr>
        <p:spPr>
          <a:xfrm flipH="1" flipV="1">
            <a:off x="4584897" y="1890119"/>
            <a:ext cx="24850" cy="230432"/>
          </a:xfrm>
          <a:prstGeom prst="straightConnector1">
            <a:avLst/>
          </a:prstGeom>
          <a:noFill/>
          <a:ln w="12700" cap="flat" cmpd="sng">
            <a:solidFill>
              <a:srgbClr val="025FB1"/>
            </a:solidFill>
            <a:prstDash val="solid"/>
            <a:round/>
            <a:headEnd type="none" w="med" len="med"/>
            <a:tailEnd type="none" w="med" len="med"/>
          </a:ln>
        </p:spPr>
      </p:cxnSp>
      <p:cxnSp>
        <p:nvCxnSpPr>
          <p:cNvPr id="16" name="Google Shape;818;p57">
            <a:extLst>
              <a:ext uri="{FF2B5EF4-FFF2-40B4-BE49-F238E27FC236}">
                <a16:creationId xmlns:a16="http://schemas.microsoft.com/office/drawing/2014/main" id="{C9C26222-162A-D74D-8E01-AD02971E92B8}"/>
              </a:ext>
            </a:extLst>
          </p:cNvPr>
          <p:cNvCxnSpPr>
            <a:cxnSpLocks/>
            <a:stCxn id="23" idx="0"/>
            <a:endCxn id="19" idx="4"/>
          </p:cNvCxnSpPr>
          <p:nvPr/>
        </p:nvCxnSpPr>
        <p:spPr>
          <a:xfrm flipH="1" flipV="1">
            <a:off x="7607105" y="1891326"/>
            <a:ext cx="24850" cy="229225"/>
          </a:xfrm>
          <a:prstGeom prst="straightConnector1">
            <a:avLst/>
          </a:prstGeom>
          <a:noFill/>
          <a:ln w="12700" cap="flat" cmpd="sng">
            <a:solidFill>
              <a:srgbClr val="F06A28"/>
            </a:solidFill>
            <a:prstDash val="solid"/>
            <a:round/>
            <a:headEnd type="none" w="med" len="med"/>
            <a:tailEnd type="none" w="med" len="med"/>
          </a:ln>
        </p:spPr>
      </p:cxnSp>
      <p:cxnSp>
        <p:nvCxnSpPr>
          <p:cNvPr id="17" name="Google Shape;827;p57">
            <a:extLst>
              <a:ext uri="{FF2B5EF4-FFF2-40B4-BE49-F238E27FC236}">
                <a16:creationId xmlns:a16="http://schemas.microsoft.com/office/drawing/2014/main" id="{33E7025F-109B-384D-9878-DEE197B0B7A4}"/>
              </a:ext>
            </a:extLst>
          </p:cNvPr>
          <p:cNvCxnSpPr>
            <a:cxnSpLocks/>
            <a:stCxn id="19" idx="6"/>
            <a:endCxn id="20" idx="2"/>
          </p:cNvCxnSpPr>
          <p:nvPr/>
        </p:nvCxnSpPr>
        <p:spPr>
          <a:xfrm>
            <a:off x="8109246" y="1387850"/>
            <a:ext cx="2069177" cy="1099"/>
          </a:xfrm>
          <a:prstGeom prst="straightConnector1">
            <a:avLst/>
          </a:prstGeom>
          <a:noFill/>
          <a:ln w="9525" cap="flat" cmpd="sng">
            <a:solidFill>
              <a:srgbClr val="242424"/>
            </a:solidFill>
            <a:prstDash val="dot"/>
            <a:round/>
            <a:headEnd type="none" w="med" len="med"/>
            <a:tailEnd type="none" w="med" len="med"/>
          </a:ln>
        </p:spPr>
      </p:cxnSp>
      <p:cxnSp>
        <p:nvCxnSpPr>
          <p:cNvPr id="18" name="Google Shape;818;p57">
            <a:extLst>
              <a:ext uri="{FF2B5EF4-FFF2-40B4-BE49-F238E27FC236}">
                <a16:creationId xmlns:a16="http://schemas.microsoft.com/office/drawing/2014/main" id="{B448D4E0-953A-7B46-9D30-E054974FB521}"/>
              </a:ext>
            </a:extLst>
          </p:cNvPr>
          <p:cNvCxnSpPr>
            <a:cxnSpLocks/>
            <a:stCxn id="24" idx="0"/>
            <a:endCxn id="20" idx="4"/>
          </p:cNvCxnSpPr>
          <p:nvPr/>
        </p:nvCxnSpPr>
        <p:spPr>
          <a:xfrm flipH="1" flipV="1">
            <a:off x="10688703" y="1890065"/>
            <a:ext cx="1611" cy="230486"/>
          </a:xfrm>
          <a:prstGeom prst="straightConnector1">
            <a:avLst/>
          </a:prstGeom>
          <a:noFill/>
          <a:ln w="12700" cap="flat" cmpd="sng">
            <a:solidFill>
              <a:srgbClr val="58BA49"/>
            </a:solidFill>
            <a:prstDash val="solid"/>
            <a:round/>
            <a:headEnd type="none" w="med" len="med"/>
            <a:tailEnd type="none" w="med" len="med"/>
          </a:ln>
        </p:spPr>
      </p:cxnSp>
      <p:pic>
        <p:nvPicPr>
          <p:cNvPr id="19" name="Picture 18" descr="A picture containing text, sign, vector graphics&#10;&#10;Description automatically generated">
            <a:extLst>
              <a:ext uri="{FF2B5EF4-FFF2-40B4-BE49-F238E27FC236}">
                <a16:creationId xmlns:a16="http://schemas.microsoft.com/office/drawing/2014/main" id="{B5E2BC3A-097C-6A4E-A8DE-F86595BEC94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7104964" y="884373"/>
            <a:ext cx="1004282" cy="1006953"/>
          </a:xfrm>
          <a:prstGeom prst="ellipse">
            <a:avLst/>
          </a:prstGeom>
        </p:spPr>
      </p:pic>
      <p:pic>
        <p:nvPicPr>
          <p:cNvPr id="20" name="Picture 19" descr="Icon&#10;&#10;Description automatically generated">
            <a:extLst>
              <a:ext uri="{FF2B5EF4-FFF2-40B4-BE49-F238E27FC236}">
                <a16:creationId xmlns:a16="http://schemas.microsoft.com/office/drawing/2014/main" id="{0769134B-D0F5-444D-A9A8-559F6E4FA5CF}"/>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0178423" y="887833"/>
            <a:ext cx="1020560" cy="1002232"/>
          </a:xfrm>
          <a:prstGeom prst="ellipse">
            <a:avLst/>
          </a:prstGeom>
        </p:spPr>
      </p:pic>
      <p:cxnSp>
        <p:nvCxnSpPr>
          <p:cNvPr id="21" name="Google Shape;827;p57">
            <a:extLst>
              <a:ext uri="{FF2B5EF4-FFF2-40B4-BE49-F238E27FC236}">
                <a16:creationId xmlns:a16="http://schemas.microsoft.com/office/drawing/2014/main" id="{C05FA18B-FD5F-054C-A6DE-3E640DB286B3}"/>
              </a:ext>
            </a:extLst>
          </p:cNvPr>
          <p:cNvCxnSpPr>
            <a:cxnSpLocks/>
          </p:cNvCxnSpPr>
          <p:nvPr/>
        </p:nvCxnSpPr>
        <p:spPr>
          <a:xfrm>
            <a:off x="4411620" y="6052447"/>
            <a:ext cx="2006542" cy="0"/>
          </a:xfrm>
          <a:prstGeom prst="straightConnector1">
            <a:avLst/>
          </a:prstGeom>
          <a:noFill/>
          <a:ln w="9525" cap="flat" cmpd="sng">
            <a:solidFill>
              <a:srgbClr val="242424"/>
            </a:solidFill>
            <a:prstDash val="dot"/>
            <a:round/>
            <a:headEnd type="none" w="med" len="med"/>
            <a:tailEnd type="none" w="med" len="med"/>
          </a:ln>
        </p:spPr>
      </p:cxnSp>
      <p:sp>
        <p:nvSpPr>
          <p:cNvPr id="22" name="Google Shape;797;p57">
            <a:extLst>
              <a:ext uri="{FF2B5EF4-FFF2-40B4-BE49-F238E27FC236}">
                <a16:creationId xmlns:a16="http://schemas.microsoft.com/office/drawing/2014/main" id="{92FBD447-D1FC-944F-BDB0-04143D24E500}"/>
              </a:ext>
            </a:extLst>
          </p:cNvPr>
          <p:cNvSpPr/>
          <p:nvPr/>
        </p:nvSpPr>
        <p:spPr>
          <a:xfrm>
            <a:off x="3236347" y="2120551"/>
            <a:ext cx="2746800" cy="4101063"/>
          </a:xfrm>
          <a:prstGeom prst="roundRect">
            <a:avLst>
              <a:gd name="adj" fmla="val 21511"/>
            </a:avLst>
          </a:prstGeom>
          <a:ln w="28575">
            <a:solidFill>
              <a:srgbClr val="025FB1"/>
            </a:solidFill>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82913" tIns="82913" rIns="82913" bIns="82913" anchor="ctr" anchorCtr="0">
            <a:noAutofit/>
          </a:bodyPr>
          <a:lstStyle/>
          <a:p>
            <a:pPr marL="259043" marR="0" lvl="0" indent="-259043" algn="l" defTabSz="325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Ocean monitoring</a:t>
            </a:r>
          </a:p>
          <a:p>
            <a:pPr marL="259043" marR="0" lvl="0" indent="-259043" algn="l" defTabSz="325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Ocean prediction</a:t>
            </a:r>
          </a:p>
          <a:p>
            <a:pPr marL="259043" marR="0" lvl="0" indent="-259043" algn="l" defTabSz="325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Support to Oceania Regional Seismic Network</a:t>
            </a:r>
          </a:p>
          <a:p>
            <a:pPr marL="259043" marR="0" lvl="0" indent="-259043" algn="l" defTabSz="325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a:cs typeface="Calibri" panose="020F0502020204030204" pitchFamily="34" charset="0"/>
              </a:rPr>
              <a:t>Science and research</a:t>
            </a:r>
          </a:p>
        </p:txBody>
      </p:sp>
      <p:sp>
        <p:nvSpPr>
          <p:cNvPr id="23" name="Google Shape;797;p57">
            <a:extLst>
              <a:ext uri="{FF2B5EF4-FFF2-40B4-BE49-F238E27FC236}">
                <a16:creationId xmlns:a16="http://schemas.microsoft.com/office/drawing/2014/main" id="{9A15C332-17C3-0A47-ACDA-D36731E3D557}"/>
              </a:ext>
            </a:extLst>
          </p:cNvPr>
          <p:cNvSpPr/>
          <p:nvPr/>
        </p:nvSpPr>
        <p:spPr>
          <a:xfrm>
            <a:off x="6258555" y="2120551"/>
            <a:ext cx="2746800" cy="4101063"/>
          </a:xfrm>
          <a:prstGeom prst="roundRect">
            <a:avLst>
              <a:gd name="adj" fmla="val 21511"/>
            </a:avLst>
          </a:prstGeom>
          <a:ln w="28575">
            <a:solidFill>
              <a:srgbClr val="F06A28"/>
            </a:solidFill>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82913" tIns="82913" rIns="82913" bIns="82913" anchor="ctr" anchorCtr="0">
            <a:noAutofit/>
          </a:bodyPr>
          <a:lstStyle/>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Co-designed user products developed</a:t>
            </a: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Impact based forecasts</a:t>
            </a: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Dissemination platform </a:t>
            </a: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Assess current EWS communications channels​</a:t>
            </a: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Establish capacity to set-up and maintain local feedback system</a:t>
            </a: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600" b="1" i="0" u="none" strike="noStrike" kern="0" cap="none" spc="0" normalizeH="0" baseline="0" noProof="0" dirty="0">
              <a:ln>
                <a:noFill/>
              </a:ln>
              <a:solidFill>
                <a:schemeClr val="tx1"/>
              </a:solidFill>
              <a:effectLst/>
              <a:uLnTx/>
              <a:uFillTx/>
              <a:latin typeface="Calibri" panose="020F0502020204030204" pitchFamily="34" charset="0"/>
              <a:ea typeface="Assistant Medium"/>
              <a:cs typeface="Calibri" panose="020F0502020204030204" pitchFamily="34" charset="0"/>
            </a:endParaRPr>
          </a:p>
        </p:txBody>
      </p:sp>
      <p:sp>
        <p:nvSpPr>
          <p:cNvPr id="24" name="Google Shape;797;p57">
            <a:extLst>
              <a:ext uri="{FF2B5EF4-FFF2-40B4-BE49-F238E27FC236}">
                <a16:creationId xmlns:a16="http://schemas.microsoft.com/office/drawing/2014/main" id="{46F9FB9E-87EB-FC47-9FB2-1FE6273E48F8}"/>
              </a:ext>
            </a:extLst>
          </p:cNvPr>
          <p:cNvSpPr/>
          <p:nvPr/>
        </p:nvSpPr>
        <p:spPr>
          <a:xfrm>
            <a:off x="9316914" y="2120551"/>
            <a:ext cx="2746800" cy="4101063"/>
          </a:xfrm>
          <a:prstGeom prst="roundRect">
            <a:avLst>
              <a:gd name="adj" fmla="val 21511"/>
            </a:avLst>
          </a:prstGeom>
          <a:ln w="28575">
            <a:solidFill>
              <a:srgbClr val="70C057"/>
            </a:solidFill>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82913" tIns="82913" rIns="82913" bIns="82913" anchor="ctr" anchorCtr="0">
            <a:noAutofit/>
          </a:bodyPr>
          <a:lstStyle/>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dirty="0">
                <a:solidFill>
                  <a:schemeClr val="tx1"/>
                </a:solidFill>
                <a:latin typeface="Calibri" panose="020F0502020204030204" pitchFamily="34" charset="0"/>
                <a:cs typeface="Calibri" panose="020F0502020204030204" pitchFamily="34" charset="0"/>
              </a:rPr>
              <a:t>Strengthen on-going preparedness </a:t>
            </a: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activities​</a:t>
            </a: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Support Tsunami Ready</a:t>
            </a: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Calibri"/>
              <a:cs typeface="Calibri" panose="020F0502020204030204" pitchFamily="34" charset="0"/>
            </a:endParaRP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Support  coordination mechanism, institutional and operational capacity;</a:t>
            </a: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Calibri"/>
              <a:cs typeface="Calibri" panose="020F0502020204030204" pitchFamily="34" charset="0"/>
            </a:endParaRP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Simulation exercises​ &amp; </a:t>
            </a:r>
            <a:r>
              <a:rPr lang="en-AU" sz="1600" dirty="0">
                <a:solidFill>
                  <a:schemeClr val="tx1"/>
                </a:solidFill>
                <a:latin typeface="Calibri" panose="020F0502020204030204" pitchFamily="34" charset="0"/>
                <a:cs typeface="Calibri" panose="020F0502020204030204" pitchFamily="34" charset="0"/>
              </a:rPr>
              <a:t>SOP reviews</a:t>
            </a:r>
          </a:p>
          <a:p>
            <a:pPr marL="285750" lvl="0" indent="-285750">
              <a:buFont typeface="Arial" panose="020B0604020202020204" pitchFamily="34" charset="0"/>
              <a:buChar char="•"/>
            </a:pPr>
            <a:r>
              <a:rPr lang="en-AU" sz="1600" dirty="0">
                <a:solidFill>
                  <a:schemeClr val="tx1"/>
                </a:solidFill>
                <a:latin typeface="Calibri" panose="020F0502020204030204" pitchFamily="34" charset="0"/>
                <a:cs typeface="Calibri" panose="020F0502020204030204" pitchFamily="34" charset="0"/>
              </a:rPr>
              <a:t>Risk informed decision making</a:t>
            </a: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Regional collaboration</a:t>
            </a:r>
          </a:p>
          <a:p>
            <a:pPr marL="259043" marR="0" lvl="0" indent="-259043" algn="l" defTabSz="829151"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AU" sz="1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Review of legal and regulatory frameworks </a:t>
            </a:r>
            <a:endParaRPr kumimoji="0" lang="en-US" sz="1600" b="0" i="0" u="none" strike="noStrike" kern="0" cap="none" spc="0" normalizeH="0" baseline="0" noProof="0" dirty="0">
              <a:ln>
                <a:noFill/>
              </a:ln>
              <a:solidFill>
                <a:schemeClr val="tx1"/>
              </a:solidFill>
              <a:effectLst/>
              <a:uLnTx/>
              <a:uFillTx/>
              <a:latin typeface="Calibri" panose="020F0502020204030204" pitchFamily="34" charset="0"/>
              <a:ea typeface="Assistant Medium"/>
              <a:cs typeface="Calibri" panose="020F0502020204030204" pitchFamily="34" charset="0"/>
            </a:endParaRPr>
          </a:p>
        </p:txBody>
      </p:sp>
      <p:sp>
        <p:nvSpPr>
          <p:cNvPr id="7" name="TextBox 6">
            <a:extLst>
              <a:ext uri="{FF2B5EF4-FFF2-40B4-BE49-F238E27FC236}">
                <a16:creationId xmlns:a16="http://schemas.microsoft.com/office/drawing/2014/main" id="{DB6C06E7-A09D-00A0-A57B-2BF6F53F0EB6}"/>
              </a:ext>
            </a:extLst>
          </p:cNvPr>
          <p:cNvSpPr txBox="1"/>
          <p:nvPr/>
        </p:nvSpPr>
        <p:spPr>
          <a:xfrm>
            <a:off x="1540042" y="6334780"/>
            <a:ext cx="9265850" cy="523220"/>
          </a:xfrm>
          <a:prstGeom prst="rect">
            <a:avLst/>
          </a:prstGeom>
          <a:noFill/>
        </p:spPr>
        <p:txBody>
          <a:bodyPr wrap="square" rtlCol="0">
            <a:spAutoFit/>
          </a:bodyPr>
          <a:lstStyle/>
          <a:p>
            <a:pPr algn="ctr"/>
            <a:r>
              <a:rPr lang="en-AU" sz="2800" b="1" dirty="0"/>
              <a:t>Partnerships &amp; Collaboration</a:t>
            </a:r>
          </a:p>
        </p:txBody>
      </p:sp>
      <p:sp>
        <p:nvSpPr>
          <p:cNvPr id="6" name="TextBox 5">
            <a:extLst>
              <a:ext uri="{FF2B5EF4-FFF2-40B4-BE49-F238E27FC236}">
                <a16:creationId xmlns:a16="http://schemas.microsoft.com/office/drawing/2014/main" id="{07EBD3C9-45B3-B1EB-C162-96DC85CC1412}"/>
              </a:ext>
            </a:extLst>
          </p:cNvPr>
          <p:cNvSpPr txBox="1"/>
          <p:nvPr/>
        </p:nvSpPr>
        <p:spPr>
          <a:xfrm>
            <a:off x="9827302" y="220655"/>
            <a:ext cx="1722802" cy="738664"/>
          </a:xfrm>
          <a:prstGeom prst="rect">
            <a:avLst/>
          </a:prstGeom>
          <a:noFill/>
        </p:spPr>
        <p:txBody>
          <a:bodyPr wrap="square">
            <a:spAutoFit/>
          </a:bodyPr>
          <a:lstStyle/>
          <a:p>
            <a:pPr algn="ctr"/>
            <a:r>
              <a:rPr lang="en-AU" sz="1400" b="1" dirty="0"/>
              <a:t>Preparedness and response capabilities</a:t>
            </a:r>
          </a:p>
        </p:txBody>
      </p:sp>
      <p:sp>
        <p:nvSpPr>
          <p:cNvPr id="26" name="TextBox 25">
            <a:extLst>
              <a:ext uri="{FF2B5EF4-FFF2-40B4-BE49-F238E27FC236}">
                <a16:creationId xmlns:a16="http://schemas.microsoft.com/office/drawing/2014/main" id="{886D3C40-7B62-7794-F60E-1D4BDF9775EE}"/>
              </a:ext>
            </a:extLst>
          </p:cNvPr>
          <p:cNvSpPr txBox="1"/>
          <p:nvPr/>
        </p:nvSpPr>
        <p:spPr>
          <a:xfrm>
            <a:off x="3381839" y="220655"/>
            <a:ext cx="2463091" cy="738664"/>
          </a:xfrm>
          <a:prstGeom prst="rect">
            <a:avLst/>
          </a:prstGeom>
          <a:noFill/>
        </p:spPr>
        <p:txBody>
          <a:bodyPr wrap="square">
            <a:spAutoFit/>
          </a:bodyPr>
          <a:lstStyle/>
          <a:p>
            <a:pPr algn="ctr"/>
            <a:r>
              <a:rPr lang="en-AU" sz="1400" b="1" dirty="0"/>
              <a:t>Detection, observations, monitoring, analysis and forecasting of hazards</a:t>
            </a:r>
          </a:p>
        </p:txBody>
      </p:sp>
      <p:sp>
        <p:nvSpPr>
          <p:cNvPr id="28" name="TextBox 27">
            <a:extLst>
              <a:ext uri="{FF2B5EF4-FFF2-40B4-BE49-F238E27FC236}">
                <a16:creationId xmlns:a16="http://schemas.microsoft.com/office/drawing/2014/main" id="{EF455FAF-23BA-13AA-878A-ED7521159270}"/>
              </a:ext>
            </a:extLst>
          </p:cNvPr>
          <p:cNvSpPr txBox="1"/>
          <p:nvPr/>
        </p:nvSpPr>
        <p:spPr>
          <a:xfrm>
            <a:off x="747793" y="220655"/>
            <a:ext cx="1586541" cy="523220"/>
          </a:xfrm>
          <a:prstGeom prst="rect">
            <a:avLst/>
          </a:prstGeom>
          <a:noFill/>
        </p:spPr>
        <p:txBody>
          <a:bodyPr wrap="square">
            <a:spAutoFit/>
          </a:bodyPr>
          <a:lstStyle/>
          <a:p>
            <a:pPr algn="ctr"/>
            <a:r>
              <a:rPr lang="en-AU" sz="1400" b="1" dirty="0"/>
              <a:t>Disaster risk knowledge</a:t>
            </a:r>
          </a:p>
        </p:txBody>
      </p:sp>
      <p:sp>
        <p:nvSpPr>
          <p:cNvPr id="30" name="TextBox 29">
            <a:extLst>
              <a:ext uri="{FF2B5EF4-FFF2-40B4-BE49-F238E27FC236}">
                <a16:creationId xmlns:a16="http://schemas.microsoft.com/office/drawing/2014/main" id="{0CD49F11-2027-CB7F-87A9-52558B2ADCE0}"/>
              </a:ext>
            </a:extLst>
          </p:cNvPr>
          <p:cNvSpPr txBox="1"/>
          <p:nvPr/>
        </p:nvSpPr>
        <p:spPr>
          <a:xfrm>
            <a:off x="6450249" y="220655"/>
            <a:ext cx="2309224" cy="523220"/>
          </a:xfrm>
          <a:prstGeom prst="rect">
            <a:avLst/>
          </a:prstGeom>
          <a:noFill/>
        </p:spPr>
        <p:txBody>
          <a:bodyPr wrap="square">
            <a:spAutoFit/>
          </a:bodyPr>
          <a:lstStyle/>
          <a:p>
            <a:pPr algn="ctr"/>
            <a:r>
              <a:rPr lang="en-AU" sz="1400" b="1" dirty="0"/>
              <a:t>Warning dissemination and communication</a:t>
            </a:r>
          </a:p>
        </p:txBody>
      </p:sp>
      <p:sp>
        <p:nvSpPr>
          <p:cNvPr id="47" name="TextBox 46">
            <a:extLst>
              <a:ext uri="{FF2B5EF4-FFF2-40B4-BE49-F238E27FC236}">
                <a16:creationId xmlns:a16="http://schemas.microsoft.com/office/drawing/2014/main" id="{E7132CD4-6EDD-56CE-D416-B84E3061A1CD}"/>
              </a:ext>
            </a:extLst>
          </p:cNvPr>
          <p:cNvSpPr txBox="1"/>
          <p:nvPr/>
        </p:nvSpPr>
        <p:spPr>
          <a:xfrm rot="20221373">
            <a:off x="45004" y="-41736"/>
            <a:ext cx="1193784" cy="523220"/>
          </a:xfrm>
          <a:prstGeom prst="rect">
            <a:avLst/>
          </a:prstGeom>
          <a:noFill/>
        </p:spPr>
        <p:txBody>
          <a:bodyPr wrap="square" rtlCol="0">
            <a:spAutoFit/>
          </a:bodyPr>
          <a:lstStyle/>
          <a:p>
            <a:r>
              <a:rPr lang="en-AU" sz="2800" dirty="0">
                <a:solidFill>
                  <a:schemeClr val="accent1"/>
                </a:solidFill>
              </a:rPr>
              <a:t>How?</a:t>
            </a:r>
          </a:p>
        </p:txBody>
      </p:sp>
      <p:sp>
        <p:nvSpPr>
          <p:cNvPr id="2" name="TextBox 1">
            <a:extLst>
              <a:ext uri="{FF2B5EF4-FFF2-40B4-BE49-F238E27FC236}">
                <a16:creationId xmlns:a16="http://schemas.microsoft.com/office/drawing/2014/main" id="{34EA2912-DA84-7978-83F2-DFF128B14804}"/>
              </a:ext>
            </a:extLst>
          </p:cNvPr>
          <p:cNvSpPr txBox="1"/>
          <p:nvPr/>
        </p:nvSpPr>
        <p:spPr>
          <a:xfrm>
            <a:off x="9869571" y="6540284"/>
            <a:ext cx="2410468" cy="307777"/>
          </a:xfrm>
          <a:prstGeom prst="rect">
            <a:avLst/>
          </a:prstGeom>
          <a:noFill/>
        </p:spPr>
        <p:txBody>
          <a:bodyPr wrap="none" rtlCol="0">
            <a:spAutoFit/>
          </a:bodyPr>
          <a:lstStyle/>
          <a:p>
            <a:r>
              <a:rPr lang="en-AU" sz="1400" dirty="0">
                <a:solidFill>
                  <a:schemeClr val="bg2">
                    <a:lumMod val="50000"/>
                  </a:schemeClr>
                </a:solidFill>
              </a:rPr>
              <a:t>Adapted from EW4ALL UNDRR</a:t>
            </a:r>
          </a:p>
        </p:txBody>
      </p:sp>
      <p:pic>
        <p:nvPicPr>
          <p:cNvPr id="4" name="Picture 10" descr="ITIC_logo_bw_20130809.png">
            <a:extLst>
              <a:ext uri="{FF2B5EF4-FFF2-40B4-BE49-F238E27FC236}">
                <a16:creationId xmlns:a16="http://schemas.microsoft.com/office/drawing/2014/main" id="{D328F266-03F8-0CC1-3EAA-B7C5EFDDD98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5257" y="6243481"/>
            <a:ext cx="28224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a:extLst>
              <a:ext uri="{FF2B5EF4-FFF2-40B4-BE49-F238E27FC236}">
                <a16:creationId xmlns:a16="http://schemas.microsoft.com/office/drawing/2014/main" id="{442E0A78-757E-A711-68D4-861327001F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0710" y="6243481"/>
            <a:ext cx="306733"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64249F6-C899-8F6D-6DA2-B70201CDCDB7}"/>
              </a:ext>
            </a:extLst>
          </p:cNvPr>
          <p:cNvPicPr>
            <a:picLocks noChangeAspect="1"/>
          </p:cNvPicPr>
          <p:nvPr/>
        </p:nvPicPr>
        <p:blipFill>
          <a:blip r:embed="rId9"/>
          <a:stretch>
            <a:fillRect/>
          </a:stretch>
        </p:blipFill>
        <p:spPr>
          <a:xfrm>
            <a:off x="9997144" y="6243481"/>
            <a:ext cx="754909" cy="288000"/>
          </a:xfrm>
          <a:prstGeom prst="rect">
            <a:avLst/>
          </a:prstGeom>
        </p:spPr>
      </p:pic>
      <p:pic>
        <p:nvPicPr>
          <p:cNvPr id="9" name="Picture 8" descr="CREWS |">
            <a:extLst>
              <a:ext uri="{FF2B5EF4-FFF2-40B4-BE49-F238E27FC236}">
                <a16:creationId xmlns:a16="http://schemas.microsoft.com/office/drawing/2014/main" id="{DD3E7CA6-89C5-6D8E-88A0-9F73A530C2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00169" y="6243481"/>
            <a:ext cx="663771" cy="288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28BC636-BF3E-6C4D-4B30-488C8628B79A}"/>
              </a:ext>
            </a:extLst>
          </p:cNvPr>
          <p:cNvPicPr>
            <a:picLocks noChangeAspect="1"/>
          </p:cNvPicPr>
          <p:nvPr/>
        </p:nvPicPr>
        <p:blipFill>
          <a:blip r:embed="rId11"/>
          <a:stretch>
            <a:fillRect/>
          </a:stretch>
        </p:blipFill>
        <p:spPr>
          <a:xfrm>
            <a:off x="8885007" y="6243481"/>
            <a:ext cx="381958" cy="288000"/>
          </a:xfrm>
          <a:prstGeom prst="rect">
            <a:avLst/>
          </a:prstGeom>
        </p:spPr>
      </p:pic>
      <p:pic>
        <p:nvPicPr>
          <p:cNvPr id="27" name="Picture 26">
            <a:extLst>
              <a:ext uri="{FF2B5EF4-FFF2-40B4-BE49-F238E27FC236}">
                <a16:creationId xmlns:a16="http://schemas.microsoft.com/office/drawing/2014/main" id="{CAF6ADF3-2CEB-C138-6B30-6CE7683B9077}"/>
              </a:ext>
            </a:extLst>
          </p:cNvPr>
          <p:cNvPicPr/>
          <p:nvPr/>
        </p:nvPicPr>
        <p:blipFill rotWithShape="1">
          <a:blip r:embed="rId12">
            <a:extLst>
              <a:ext uri="{28A0092B-C50C-407E-A947-70E740481C1C}">
                <a14:useLocalDpi xmlns:a14="http://schemas.microsoft.com/office/drawing/2010/main" val="0"/>
              </a:ext>
            </a:extLst>
          </a:blip>
          <a:srcRect t="-6282" r="55115"/>
          <a:stretch/>
        </p:blipFill>
        <p:spPr>
          <a:xfrm>
            <a:off x="11440645" y="6243481"/>
            <a:ext cx="671533" cy="288000"/>
          </a:xfrm>
          <a:prstGeom prst="rect">
            <a:avLst/>
          </a:prstGeom>
        </p:spPr>
      </p:pic>
    </p:spTree>
    <p:extLst>
      <p:ext uri="{BB962C8B-B14F-4D97-AF65-F5344CB8AC3E}">
        <p14:creationId xmlns:p14="http://schemas.microsoft.com/office/powerpoint/2010/main" val="2236013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0291FB-96B1-5336-BDEC-80B04F77A87F}"/>
              </a:ext>
            </a:extLst>
          </p:cNvPr>
          <p:cNvSpPr txBox="1">
            <a:spLocks/>
          </p:cNvSpPr>
          <p:nvPr/>
        </p:nvSpPr>
        <p:spPr>
          <a:xfrm>
            <a:off x="462000" y="298694"/>
            <a:ext cx="11268000" cy="1049235"/>
          </a:xfrm>
          <a:prstGeom prst="rect">
            <a:avLst/>
          </a:prstGeom>
        </p:spPr>
        <p:txBody>
          <a:bodyPr vert="horz" lIns="91440" tIns="45720" rIns="91440" bIns="45720" rtlCol="0" anchor="t">
            <a:normAutofit/>
          </a:bodyPr>
          <a:lstStyle>
            <a:lvl1pPr algn="l" rtl="0" eaLnBrk="1" fontAlgn="base" hangingPunct="1">
              <a:lnSpc>
                <a:spcPct val="90000"/>
              </a:lnSpc>
              <a:spcBef>
                <a:spcPct val="0"/>
              </a:spcBef>
              <a:spcAft>
                <a:spcPct val="0"/>
              </a:spcAft>
              <a:defRPr sz="3200" kern="1200" cap="all">
                <a:solidFill>
                  <a:schemeClr val="tx1"/>
                </a:solidFill>
                <a:latin typeface="Calibri" charset="0"/>
                <a:ea typeface="Calibri" charset="0"/>
                <a:cs typeface="Calibri" charset="0"/>
              </a:defRPr>
            </a:lvl1pPr>
            <a:lvl2pPr algn="l" rtl="0" eaLnBrk="1" fontAlgn="base" hangingPunct="1">
              <a:lnSpc>
                <a:spcPct val="90000"/>
              </a:lnSpc>
              <a:spcBef>
                <a:spcPct val="0"/>
              </a:spcBef>
              <a:spcAft>
                <a:spcPct val="0"/>
              </a:spcAft>
              <a:defRPr sz="3200">
                <a:solidFill>
                  <a:schemeClr val="tx1"/>
                </a:solidFill>
                <a:latin typeface="Calibri" panose="020F0502020204030204" pitchFamily="34" charset="0"/>
                <a:cs typeface="Calibri" panose="020F0502020204030204" pitchFamily="34" charset="0"/>
              </a:defRPr>
            </a:lvl2pPr>
            <a:lvl3pPr algn="l" rtl="0" eaLnBrk="1" fontAlgn="base" hangingPunct="1">
              <a:lnSpc>
                <a:spcPct val="90000"/>
              </a:lnSpc>
              <a:spcBef>
                <a:spcPct val="0"/>
              </a:spcBef>
              <a:spcAft>
                <a:spcPct val="0"/>
              </a:spcAft>
              <a:defRPr sz="3200">
                <a:solidFill>
                  <a:schemeClr val="tx1"/>
                </a:solidFill>
                <a:latin typeface="Calibri" panose="020F0502020204030204" pitchFamily="34" charset="0"/>
                <a:cs typeface="Calibri" panose="020F0502020204030204" pitchFamily="34" charset="0"/>
              </a:defRPr>
            </a:lvl3pPr>
            <a:lvl4pPr algn="l" rtl="0" eaLnBrk="1" fontAlgn="base" hangingPunct="1">
              <a:lnSpc>
                <a:spcPct val="90000"/>
              </a:lnSpc>
              <a:spcBef>
                <a:spcPct val="0"/>
              </a:spcBef>
              <a:spcAft>
                <a:spcPct val="0"/>
              </a:spcAft>
              <a:defRPr sz="3200">
                <a:solidFill>
                  <a:schemeClr val="tx1"/>
                </a:solidFill>
                <a:latin typeface="Calibri" panose="020F0502020204030204" pitchFamily="34" charset="0"/>
                <a:cs typeface="Calibri" panose="020F0502020204030204" pitchFamily="34" charset="0"/>
              </a:defRPr>
            </a:lvl4pPr>
            <a:lvl5pPr algn="l" rtl="0" eaLnBrk="1" fontAlgn="base" hangingPunct="1">
              <a:lnSpc>
                <a:spcPct val="90000"/>
              </a:lnSpc>
              <a:spcBef>
                <a:spcPct val="0"/>
              </a:spcBef>
              <a:spcAft>
                <a:spcPct val="0"/>
              </a:spcAft>
              <a:defRPr sz="3200">
                <a:solidFill>
                  <a:schemeClr val="tx1"/>
                </a:solidFill>
                <a:latin typeface="Calibri" panose="020F0502020204030204" pitchFamily="34" charset="0"/>
                <a:cs typeface="Calibri" panose="020F0502020204030204" pitchFamily="34" charset="0"/>
              </a:defRPr>
            </a:lvl5pPr>
            <a:lvl6pPr marL="457189" algn="l" rtl="0" eaLnBrk="1" fontAlgn="base" hangingPunct="1">
              <a:lnSpc>
                <a:spcPct val="90000"/>
              </a:lnSpc>
              <a:spcBef>
                <a:spcPct val="0"/>
              </a:spcBef>
              <a:spcAft>
                <a:spcPct val="0"/>
              </a:spcAft>
              <a:defRPr sz="3200">
                <a:solidFill>
                  <a:schemeClr val="tx1"/>
                </a:solidFill>
                <a:latin typeface="Gill Sans MT" charset="0"/>
              </a:defRPr>
            </a:lvl6pPr>
            <a:lvl7pPr marL="914377" algn="l" rtl="0" eaLnBrk="1" fontAlgn="base" hangingPunct="1">
              <a:lnSpc>
                <a:spcPct val="90000"/>
              </a:lnSpc>
              <a:spcBef>
                <a:spcPct val="0"/>
              </a:spcBef>
              <a:spcAft>
                <a:spcPct val="0"/>
              </a:spcAft>
              <a:defRPr sz="3200">
                <a:solidFill>
                  <a:schemeClr val="tx1"/>
                </a:solidFill>
                <a:latin typeface="Gill Sans MT" charset="0"/>
              </a:defRPr>
            </a:lvl7pPr>
            <a:lvl8pPr marL="1371566" algn="l" rtl="0" eaLnBrk="1" fontAlgn="base" hangingPunct="1">
              <a:lnSpc>
                <a:spcPct val="90000"/>
              </a:lnSpc>
              <a:spcBef>
                <a:spcPct val="0"/>
              </a:spcBef>
              <a:spcAft>
                <a:spcPct val="0"/>
              </a:spcAft>
              <a:defRPr sz="3200">
                <a:solidFill>
                  <a:schemeClr val="tx1"/>
                </a:solidFill>
                <a:latin typeface="Gill Sans MT" charset="0"/>
              </a:defRPr>
            </a:lvl8pPr>
            <a:lvl9pPr marL="1828754" algn="l" rtl="0" eaLnBrk="1" fontAlgn="base" hangingPunct="1">
              <a:lnSpc>
                <a:spcPct val="90000"/>
              </a:lnSpc>
              <a:spcBef>
                <a:spcPct val="0"/>
              </a:spcBef>
              <a:spcAft>
                <a:spcPct val="0"/>
              </a:spcAft>
              <a:defRPr sz="3200">
                <a:solidFill>
                  <a:schemeClr val="tx1"/>
                </a:solidFill>
                <a:latin typeface="Gill Sans MT"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AU" sz="3200" b="0" i="0" u="none" strike="noStrike" kern="1200" cap="all" spc="0" normalizeH="0" baseline="0" noProof="0" dirty="0">
                <a:ln>
                  <a:noFill/>
                </a:ln>
                <a:solidFill>
                  <a:prstClr val="black"/>
                </a:solidFill>
                <a:effectLst/>
                <a:uLnTx/>
                <a:uFillTx/>
                <a:latin typeface="Calibri" charset="0"/>
                <a:cs typeface="Calibri" charset="0"/>
              </a:rPr>
              <a:t>Supporting state of the art baseline data collection</a:t>
            </a:r>
          </a:p>
        </p:txBody>
      </p:sp>
      <p:sp>
        <p:nvSpPr>
          <p:cNvPr id="7" name="TextBox 6">
            <a:extLst>
              <a:ext uri="{FF2B5EF4-FFF2-40B4-BE49-F238E27FC236}">
                <a16:creationId xmlns:a16="http://schemas.microsoft.com/office/drawing/2014/main" id="{8ECBFA8A-1B31-D11F-DDFB-9290A58175A3}"/>
              </a:ext>
            </a:extLst>
          </p:cNvPr>
          <p:cNvSpPr txBox="1"/>
          <p:nvPr/>
        </p:nvSpPr>
        <p:spPr>
          <a:xfrm>
            <a:off x="8865157" y="2196622"/>
            <a:ext cx="2908471" cy="2862322"/>
          </a:xfrm>
          <a:prstGeom prst="rect">
            <a:avLst/>
          </a:prstGeom>
          <a:noFill/>
        </p:spPr>
        <p:txBody>
          <a:bodyPr wrap="square" rtlCol="0">
            <a:spAutoFit/>
          </a:bodyPr>
          <a:lstStyle/>
          <a:p>
            <a:pPr marL="342900" indent="-342900">
              <a:buFont typeface="Arial" panose="020B0604020202020204" pitchFamily="34" charset="0"/>
              <a:buChar char="•"/>
            </a:pPr>
            <a:r>
              <a:rPr lang="en-AU" sz="2000" dirty="0"/>
              <a:t>Acquire high resolution topography and bathymetry</a:t>
            </a:r>
            <a:br>
              <a:rPr lang="en-AU" sz="2000" dirty="0"/>
            </a:br>
            <a:r>
              <a:rPr lang="en-AU" sz="2000" dirty="0"/>
              <a:t>negotiate and advocate</a:t>
            </a:r>
          </a:p>
          <a:p>
            <a:pPr marL="342900" indent="-342900">
              <a:buFont typeface="Arial" panose="020B0604020202020204" pitchFamily="34" charset="0"/>
              <a:buChar char="•"/>
            </a:pPr>
            <a:r>
              <a:rPr lang="en-AU" sz="2000" dirty="0"/>
              <a:t>Earth and marine observations – in situ and remote</a:t>
            </a:r>
          </a:p>
          <a:p>
            <a:pPr marL="342900" indent="-342900">
              <a:buFont typeface="Arial" panose="020B0604020202020204" pitchFamily="34" charset="0"/>
              <a:buChar char="•"/>
            </a:pPr>
            <a:r>
              <a:rPr lang="en-AU" sz="2000" dirty="0"/>
              <a:t>Exposure mapping</a:t>
            </a:r>
          </a:p>
        </p:txBody>
      </p:sp>
      <p:pic>
        <p:nvPicPr>
          <p:cNvPr id="3" name="Picture 2">
            <a:extLst>
              <a:ext uri="{FF2B5EF4-FFF2-40B4-BE49-F238E27FC236}">
                <a16:creationId xmlns:a16="http://schemas.microsoft.com/office/drawing/2014/main" id="{5E47B9D2-FAEA-5C5E-1902-BE8BC3CF7DC6}"/>
              </a:ext>
            </a:extLst>
          </p:cNvPr>
          <p:cNvPicPr>
            <a:picLocks noChangeAspect="1"/>
          </p:cNvPicPr>
          <p:nvPr/>
        </p:nvPicPr>
        <p:blipFill>
          <a:blip r:embed="rId3"/>
          <a:stretch>
            <a:fillRect/>
          </a:stretch>
        </p:blipFill>
        <p:spPr>
          <a:xfrm>
            <a:off x="327570" y="1479895"/>
            <a:ext cx="8372475" cy="4295775"/>
          </a:xfrm>
          <a:prstGeom prst="rect">
            <a:avLst/>
          </a:prstGeom>
        </p:spPr>
      </p:pic>
      <p:sp>
        <p:nvSpPr>
          <p:cNvPr id="8" name="TextBox 7">
            <a:extLst>
              <a:ext uri="{FF2B5EF4-FFF2-40B4-BE49-F238E27FC236}">
                <a16:creationId xmlns:a16="http://schemas.microsoft.com/office/drawing/2014/main" id="{516EA299-9AB9-7FF4-A7ED-8FC8C05EFE3B}"/>
              </a:ext>
            </a:extLst>
          </p:cNvPr>
          <p:cNvSpPr txBox="1"/>
          <p:nvPr/>
        </p:nvSpPr>
        <p:spPr>
          <a:xfrm flipH="1">
            <a:off x="10520616" y="6372111"/>
            <a:ext cx="2227731" cy="430887"/>
          </a:xfrm>
          <a:prstGeom prst="rect">
            <a:avLst/>
          </a:prstGeom>
          <a:noFill/>
        </p:spPr>
        <p:txBody>
          <a:bodyPr wrap="square" rtlCol="0">
            <a:spAutoFit/>
          </a:bodyPr>
          <a:lstStyle/>
          <a:p>
            <a:r>
              <a:rPr lang="en-AU" sz="1100" i="1" dirty="0"/>
              <a:t>Funafuti atoll – TCAP</a:t>
            </a:r>
          </a:p>
          <a:p>
            <a:r>
              <a:rPr lang="en-AU" sz="1100" i="1" dirty="0"/>
              <a:t>Damlamian, H</a:t>
            </a:r>
          </a:p>
        </p:txBody>
      </p:sp>
    </p:spTree>
    <p:extLst>
      <p:ext uri="{BB962C8B-B14F-4D97-AF65-F5344CB8AC3E}">
        <p14:creationId xmlns:p14="http://schemas.microsoft.com/office/powerpoint/2010/main" val="1255521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A10AD-7D80-0EEF-EEB2-E66CD8E03356}"/>
              </a:ext>
            </a:extLst>
          </p:cNvPr>
          <p:cNvSpPr>
            <a:spLocks noGrp="1"/>
          </p:cNvSpPr>
          <p:nvPr>
            <p:ph type="ctrTitle"/>
          </p:nvPr>
        </p:nvSpPr>
        <p:spPr>
          <a:xfrm>
            <a:off x="821238" y="-21816"/>
            <a:ext cx="7256675" cy="1478568"/>
          </a:xfrm>
        </p:spPr>
        <p:txBody>
          <a:bodyPr>
            <a:normAutofit/>
          </a:bodyPr>
          <a:lstStyle/>
          <a:p>
            <a:pPr>
              <a:lnSpc>
                <a:spcPct val="100000"/>
              </a:lnSpc>
            </a:pPr>
            <a:r>
              <a:rPr lang="en-AU" sz="4000" dirty="0"/>
              <a:t>Exposure &amp;                Impact Assessments</a:t>
            </a:r>
          </a:p>
        </p:txBody>
      </p:sp>
      <p:pic>
        <p:nvPicPr>
          <p:cNvPr id="5" name="Picture 4" descr="A group of people standing in a row&#10;&#10;Description automatically generated">
            <a:extLst>
              <a:ext uri="{FF2B5EF4-FFF2-40B4-BE49-F238E27FC236}">
                <a16:creationId xmlns:a16="http://schemas.microsoft.com/office/drawing/2014/main" id="{0752EF44-44BD-F5B8-B84B-2367D81FA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333" y="4397620"/>
            <a:ext cx="3573998" cy="2011680"/>
          </a:xfrm>
          <a:prstGeom prst="rect">
            <a:avLst/>
          </a:prstGeom>
        </p:spPr>
      </p:pic>
      <p:pic>
        <p:nvPicPr>
          <p:cNvPr id="7" name="Picture 6" descr="A person taking a picture of himself&#10;&#10;Description automatically generated">
            <a:extLst>
              <a:ext uri="{FF2B5EF4-FFF2-40B4-BE49-F238E27FC236}">
                <a16:creationId xmlns:a16="http://schemas.microsoft.com/office/drawing/2014/main" id="{947E2A18-FEE9-9BD2-FB01-AAE9834562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757" y="1746924"/>
            <a:ext cx="3712248" cy="2092210"/>
          </a:xfrm>
          <a:prstGeom prst="rect">
            <a:avLst/>
          </a:prstGeom>
        </p:spPr>
      </p:pic>
      <p:sp>
        <p:nvSpPr>
          <p:cNvPr id="3" name="TextBox 2">
            <a:extLst>
              <a:ext uri="{FF2B5EF4-FFF2-40B4-BE49-F238E27FC236}">
                <a16:creationId xmlns:a16="http://schemas.microsoft.com/office/drawing/2014/main" id="{D2BCF820-0A04-7F7C-4C33-88A13E4862A5}"/>
              </a:ext>
            </a:extLst>
          </p:cNvPr>
          <p:cNvSpPr txBox="1"/>
          <p:nvPr/>
        </p:nvSpPr>
        <p:spPr>
          <a:xfrm>
            <a:off x="992835" y="3874400"/>
            <a:ext cx="3279881" cy="523220"/>
          </a:xfrm>
          <a:prstGeom prst="rect">
            <a:avLst/>
          </a:prstGeom>
          <a:noFill/>
        </p:spPr>
        <p:txBody>
          <a:bodyPr wrap="square" rtlCol="0">
            <a:spAutoFit/>
          </a:bodyPr>
          <a:lstStyle/>
          <a:p>
            <a:r>
              <a:rPr lang="en-AU" sz="1400" b="1" i="1" dirty="0"/>
              <a:t>Lenakel, Vanuatu. 2023 Exposure Data Survey</a:t>
            </a:r>
          </a:p>
        </p:txBody>
      </p:sp>
      <p:pic>
        <p:nvPicPr>
          <p:cNvPr id="8" name="Picture 7" descr="A cover of a book&#10;&#10;Description automatically generated">
            <a:extLst>
              <a:ext uri="{FF2B5EF4-FFF2-40B4-BE49-F238E27FC236}">
                <a16:creationId xmlns:a16="http://schemas.microsoft.com/office/drawing/2014/main" id="{483F3FA6-6A64-935A-E9F4-B82EFD15B7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917" y="231183"/>
            <a:ext cx="3617930" cy="5116163"/>
          </a:xfrm>
          <a:prstGeom prst="rect">
            <a:avLst/>
          </a:prstGeom>
        </p:spPr>
      </p:pic>
      <p:sp>
        <p:nvSpPr>
          <p:cNvPr id="12" name="TextBox 11">
            <a:extLst>
              <a:ext uri="{FF2B5EF4-FFF2-40B4-BE49-F238E27FC236}">
                <a16:creationId xmlns:a16="http://schemas.microsoft.com/office/drawing/2014/main" id="{73CE8E09-C6E0-3243-A2BE-B41B5D4A4747}"/>
              </a:ext>
            </a:extLst>
          </p:cNvPr>
          <p:cNvSpPr txBox="1"/>
          <p:nvPr/>
        </p:nvSpPr>
        <p:spPr>
          <a:xfrm flipH="1">
            <a:off x="7665575" y="5347346"/>
            <a:ext cx="4526425" cy="1477328"/>
          </a:xfrm>
          <a:prstGeom prst="rect">
            <a:avLst/>
          </a:prstGeom>
          <a:noFill/>
        </p:spPr>
        <p:txBody>
          <a:bodyPr wrap="square" rtlCol="0">
            <a:spAutoFit/>
          </a:bodyPr>
          <a:lstStyle/>
          <a:p>
            <a:r>
              <a:rPr lang="en-AU" dirty="0"/>
              <a:t>provide remote training and assistance on post-tsunami field data collection techniques </a:t>
            </a:r>
          </a:p>
          <a:p>
            <a:r>
              <a:rPr lang="en-AU" dirty="0"/>
              <a:t>compile the results of a series of surveys into a technical report.  </a:t>
            </a:r>
          </a:p>
          <a:p>
            <a:r>
              <a:rPr lang="en-AU" dirty="0"/>
              <a:t>Field survey guide for PICTs</a:t>
            </a:r>
          </a:p>
        </p:txBody>
      </p:sp>
      <p:pic>
        <p:nvPicPr>
          <p:cNvPr id="16" name="Picture 15" descr="A group of people standing in a field&#10;&#10;Description automatically generated">
            <a:extLst>
              <a:ext uri="{FF2B5EF4-FFF2-40B4-BE49-F238E27FC236}">
                <a16:creationId xmlns:a16="http://schemas.microsoft.com/office/drawing/2014/main" id="{AF3A9CD8-0FEA-A41C-0284-D2F6854179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6434" y="1142766"/>
            <a:ext cx="2394308" cy="1795731"/>
          </a:xfrm>
          <a:prstGeom prst="rect">
            <a:avLst/>
          </a:prstGeom>
        </p:spPr>
      </p:pic>
      <p:pic>
        <p:nvPicPr>
          <p:cNvPr id="18" name="Picture 17">
            <a:extLst>
              <a:ext uri="{FF2B5EF4-FFF2-40B4-BE49-F238E27FC236}">
                <a16:creationId xmlns:a16="http://schemas.microsoft.com/office/drawing/2014/main" id="{336F4FFF-92A0-110A-E9E5-58EFB220929D}"/>
              </a:ext>
            </a:extLst>
          </p:cNvPr>
          <p:cNvPicPr>
            <a:picLocks noChangeAspect="1"/>
          </p:cNvPicPr>
          <p:nvPr/>
        </p:nvPicPr>
        <p:blipFill>
          <a:blip r:embed="rId7"/>
          <a:stretch>
            <a:fillRect/>
          </a:stretch>
        </p:blipFill>
        <p:spPr>
          <a:xfrm>
            <a:off x="5079109" y="3085435"/>
            <a:ext cx="2394309" cy="1795731"/>
          </a:xfrm>
          <a:prstGeom prst="rect">
            <a:avLst/>
          </a:prstGeom>
        </p:spPr>
      </p:pic>
      <p:pic>
        <p:nvPicPr>
          <p:cNvPr id="20" name="Picture 19">
            <a:extLst>
              <a:ext uri="{FF2B5EF4-FFF2-40B4-BE49-F238E27FC236}">
                <a16:creationId xmlns:a16="http://schemas.microsoft.com/office/drawing/2014/main" id="{7DB54CA3-7E0C-D29C-17B3-FB89AA3A6BC4}"/>
              </a:ext>
            </a:extLst>
          </p:cNvPr>
          <p:cNvPicPr>
            <a:picLocks noChangeAspect="1"/>
          </p:cNvPicPr>
          <p:nvPr/>
        </p:nvPicPr>
        <p:blipFill>
          <a:blip r:embed="rId8"/>
          <a:stretch>
            <a:fillRect/>
          </a:stretch>
        </p:blipFill>
        <p:spPr>
          <a:xfrm>
            <a:off x="5044612" y="5007553"/>
            <a:ext cx="2430665" cy="1373326"/>
          </a:xfrm>
          <a:prstGeom prst="rect">
            <a:avLst/>
          </a:prstGeom>
        </p:spPr>
      </p:pic>
      <p:cxnSp>
        <p:nvCxnSpPr>
          <p:cNvPr id="22" name="Straight Connector 21">
            <a:extLst>
              <a:ext uri="{FF2B5EF4-FFF2-40B4-BE49-F238E27FC236}">
                <a16:creationId xmlns:a16="http://schemas.microsoft.com/office/drawing/2014/main" id="{ECDA2DFA-0D0B-8DD1-7329-0958AB8C46BF}"/>
              </a:ext>
            </a:extLst>
          </p:cNvPr>
          <p:cNvCxnSpPr>
            <a:cxnSpLocks/>
          </p:cNvCxnSpPr>
          <p:nvPr/>
        </p:nvCxnSpPr>
        <p:spPr>
          <a:xfrm>
            <a:off x="4889620" y="938478"/>
            <a:ext cx="0" cy="5919522"/>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506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 with laptops&#10;&#10;Description automatically generated">
            <a:extLst>
              <a:ext uri="{FF2B5EF4-FFF2-40B4-BE49-F238E27FC236}">
                <a16:creationId xmlns:a16="http://schemas.microsoft.com/office/drawing/2014/main" id="{F9348634-F88D-A5CC-09F9-3E6EFB65B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120" y="1692434"/>
            <a:ext cx="3611880" cy="2708910"/>
          </a:xfrm>
          <a:prstGeom prst="rect">
            <a:avLst/>
          </a:prstGeom>
        </p:spPr>
      </p:pic>
      <p:sp>
        <p:nvSpPr>
          <p:cNvPr id="2" name="Title 1">
            <a:extLst>
              <a:ext uri="{FF2B5EF4-FFF2-40B4-BE49-F238E27FC236}">
                <a16:creationId xmlns:a16="http://schemas.microsoft.com/office/drawing/2014/main" id="{4EA65CF5-D5BE-2D69-2FAA-7C44B6B2630B}"/>
              </a:ext>
            </a:extLst>
          </p:cNvPr>
          <p:cNvSpPr>
            <a:spLocks noGrp="1"/>
          </p:cNvSpPr>
          <p:nvPr>
            <p:ph type="title"/>
          </p:nvPr>
        </p:nvSpPr>
        <p:spPr>
          <a:xfrm>
            <a:off x="243192" y="-43437"/>
            <a:ext cx="7459494" cy="1325563"/>
          </a:xfrm>
        </p:spPr>
        <p:txBody>
          <a:bodyPr>
            <a:normAutofit fontScale="90000"/>
          </a:bodyPr>
          <a:lstStyle/>
          <a:p>
            <a:r>
              <a:rPr lang="en-GB" sz="4000" dirty="0"/>
              <a:t>Support to the </a:t>
            </a:r>
            <a:br>
              <a:rPr lang="en-GB" dirty="0"/>
            </a:br>
            <a:r>
              <a:rPr lang="en-GB" dirty="0"/>
              <a:t>Oceania Regional Seismic Network </a:t>
            </a:r>
            <a:endParaRPr lang="en-AU" dirty="0"/>
          </a:p>
        </p:txBody>
      </p:sp>
      <p:sp>
        <p:nvSpPr>
          <p:cNvPr id="3" name="Content Placeholder 2">
            <a:extLst>
              <a:ext uri="{FF2B5EF4-FFF2-40B4-BE49-F238E27FC236}">
                <a16:creationId xmlns:a16="http://schemas.microsoft.com/office/drawing/2014/main" id="{B25B8500-2F27-C9DE-EA91-9B4934E02E08}"/>
              </a:ext>
            </a:extLst>
          </p:cNvPr>
          <p:cNvSpPr>
            <a:spLocks noGrp="1"/>
          </p:cNvSpPr>
          <p:nvPr>
            <p:ph idx="1"/>
          </p:nvPr>
        </p:nvSpPr>
        <p:spPr>
          <a:xfrm>
            <a:off x="136186" y="1015841"/>
            <a:ext cx="8083685" cy="4951277"/>
          </a:xfrm>
        </p:spPr>
        <p:txBody>
          <a:bodyPr>
            <a:noAutofit/>
          </a:bodyPr>
          <a:lstStyle/>
          <a:p>
            <a:r>
              <a:rPr lang="en-GB" sz="2200" dirty="0"/>
              <a:t>TA to countries </a:t>
            </a:r>
          </a:p>
          <a:p>
            <a:r>
              <a:rPr lang="en-GB" sz="2200" dirty="0"/>
              <a:t>Review of seismic network =&gt; workplan</a:t>
            </a:r>
          </a:p>
          <a:p>
            <a:r>
              <a:rPr lang="en-GB" sz="2200" dirty="0"/>
              <a:t>Workstations and Seiscomp5 Software installed in ORSNET countries </a:t>
            </a:r>
            <a:endParaRPr lang="en-AU" sz="2200" dirty="0"/>
          </a:p>
          <a:p>
            <a:r>
              <a:rPr lang="en-GB" sz="2200" dirty="0"/>
              <a:t>Installation of Server and Back-up at Vanuatu Geohazards Office </a:t>
            </a:r>
            <a:endParaRPr lang="en-AU" sz="2200" dirty="0"/>
          </a:p>
          <a:p>
            <a:r>
              <a:rPr lang="en-GB" sz="2200" dirty="0"/>
              <a:t>Training of Seismic Technicians (60 people)</a:t>
            </a:r>
            <a:endParaRPr lang="en-AU" sz="2200" dirty="0"/>
          </a:p>
          <a:p>
            <a:r>
              <a:rPr lang="en-GB" sz="2200" dirty="0"/>
              <a:t>5 mobile seismic </a:t>
            </a:r>
            <a:r>
              <a:rPr lang="en-AU" sz="2200" dirty="0"/>
              <a:t>stations procured to be lent out to countries as needed.</a:t>
            </a:r>
          </a:p>
          <a:p>
            <a:r>
              <a:rPr lang="en-GB" sz="2200" dirty="0"/>
              <a:t>Improvement of ORSNET Portal for information dissemination and communications</a:t>
            </a:r>
            <a:endParaRPr lang="en-AU" sz="2200" dirty="0"/>
          </a:p>
          <a:p>
            <a:r>
              <a:rPr lang="en-GB" sz="2200" dirty="0"/>
              <a:t>Draft ORSNET Strategic Plan to be finalised</a:t>
            </a:r>
          </a:p>
          <a:p>
            <a:r>
              <a:rPr lang="en-AU" sz="2200" dirty="0"/>
              <a:t>Value in peer exchanges</a:t>
            </a:r>
          </a:p>
          <a:p>
            <a:r>
              <a:rPr lang="en-GB" sz="2200" b="1" i="1" dirty="0"/>
              <a:t>Joint programming and smart resourcing with ITIC and UNESCO – IOC. </a:t>
            </a:r>
            <a:r>
              <a:rPr lang="en-GB" sz="2200" i="1" dirty="0" err="1"/>
              <a:t>TWC+geohazards+met</a:t>
            </a:r>
            <a:r>
              <a:rPr lang="en-GB" sz="2200" i="1" dirty="0"/>
              <a:t>. </a:t>
            </a:r>
            <a:r>
              <a:rPr lang="en-GB" sz="2200" i="1" dirty="0" err="1"/>
              <a:t>service+NDMO+ICT</a:t>
            </a:r>
            <a:endParaRPr lang="en-GB" sz="2200" i="1" dirty="0"/>
          </a:p>
          <a:p>
            <a:pPr marL="0" indent="0">
              <a:buNone/>
            </a:pPr>
            <a:r>
              <a:rPr lang="en-AU" sz="2200" dirty="0"/>
              <a:t>**Resource mobilisation needed</a:t>
            </a:r>
          </a:p>
        </p:txBody>
      </p:sp>
      <p:pic>
        <p:nvPicPr>
          <p:cNvPr id="9" name="Picture 8">
            <a:extLst>
              <a:ext uri="{FF2B5EF4-FFF2-40B4-BE49-F238E27FC236}">
                <a16:creationId xmlns:a16="http://schemas.microsoft.com/office/drawing/2014/main" id="{2A6CF570-5E6E-625B-A315-F2684919C8E2}"/>
              </a:ext>
            </a:extLst>
          </p:cNvPr>
          <p:cNvPicPr>
            <a:picLocks noChangeAspect="1"/>
          </p:cNvPicPr>
          <p:nvPr/>
        </p:nvPicPr>
        <p:blipFill>
          <a:blip r:embed="rId4"/>
          <a:stretch>
            <a:fillRect/>
          </a:stretch>
        </p:blipFill>
        <p:spPr>
          <a:xfrm>
            <a:off x="8573837" y="4401344"/>
            <a:ext cx="3624445" cy="2457450"/>
          </a:xfrm>
          <a:prstGeom prst="rect">
            <a:avLst/>
          </a:prstGeom>
        </p:spPr>
      </p:pic>
      <p:pic>
        <p:nvPicPr>
          <p:cNvPr id="11" name="Picture 10" descr="A group of computer monitors on a desk&#10;&#10;Description automatically generated">
            <a:extLst>
              <a:ext uri="{FF2B5EF4-FFF2-40B4-BE49-F238E27FC236}">
                <a16:creationId xmlns:a16="http://schemas.microsoft.com/office/drawing/2014/main" id="{22A7072F-102B-7513-5EEA-50FF0F7C1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118" y="0"/>
            <a:ext cx="3611881" cy="2031683"/>
          </a:xfrm>
          <a:prstGeom prst="rect">
            <a:avLst/>
          </a:prstGeom>
        </p:spPr>
      </p:pic>
    </p:spTree>
    <p:extLst>
      <p:ext uri="{BB962C8B-B14F-4D97-AF65-F5344CB8AC3E}">
        <p14:creationId xmlns:p14="http://schemas.microsoft.com/office/powerpoint/2010/main" val="3549412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D852-C474-B59B-251D-A1DBD3C26F64}"/>
              </a:ext>
            </a:extLst>
          </p:cNvPr>
          <p:cNvSpPr>
            <a:spLocks noGrp="1"/>
          </p:cNvSpPr>
          <p:nvPr>
            <p:ph type="title"/>
          </p:nvPr>
        </p:nvSpPr>
        <p:spPr>
          <a:xfrm>
            <a:off x="351817" y="230501"/>
            <a:ext cx="4541195" cy="1124012"/>
          </a:xfrm>
        </p:spPr>
        <p:txBody>
          <a:bodyPr>
            <a:normAutofit fontScale="90000"/>
          </a:bodyPr>
          <a:lstStyle/>
          <a:p>
            <a:r>
              <a:rPr lang="en-AU" dirty="0"/>
              <a:t>Competency based training</a:t>
            </a:r>
          </a:p>
        </p:txBody>
      </p:sp>
      <p:pic>
        <p:nvPicPr>
          <p:cNvPr id="9" name="Content Placeholder 8" descr="A blue background with white text&#10;&#10;Description automatically generated">
            <a:extLst>
              <a:ext uri="{FF2B5EF4-FFF2-40B4-BE49-F238E27FC236}">
                <a16:creationId xmlns:a16="http://schemas.microsoft.com/office/drawing/2014/main" id="{11E0F7DC-BB85-B9D3-B218-D08B4B6BB8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294" y="1295614"/>
            <a:ext cx="3355757" cy="4745536"/>
          </a:xfrm>
        </p:spPr>
      </p:pic>
      <p:pic>
        <p:nvPicPr>
          <p:cNvPr id="3" name="Picture 2">
            <a:extLst>
              <a:ext uri="{FF2B5EF4-FFF2-40B4-BE49-F238E27FC236}">
                <a16:creationId xmlns:a16="http://schemas.microsoft.com/office/drawing/2014/main" id="{83BD9116-37E3-437D-612F-0DE3D9C1FCDE}"/>
              </a:ext>
            </a:extLst>
          </p:cNvPr>
          <p:cNvPicPr>
            <a:picLocks noChangeAspect="1"/>
          </p:cNvPicPr>
          <p:nvPr/>
        </p:nvPicPr>
        <p:blipFill>
          <a:blip r:embed="rId3"/>
          <a:stretch>
            <a:fillRect/>
          </a:stretch>
        </p:blipFill>
        <p:spPr>
          <a:xfrm rot="21187400">
            <a:off x="3395045" y="4036455"/>
            <a:ext cx="1703146" cy="2404594"/>
          </a:xfrm>
          <a:prstGeom prst="rect">
            <a:avLst/>
          </a:prstGeom>
        </p:spPr>
      </p:pic>
      <p:pic>
        <p:nvPicPr>
          <p:cNvPr id="4" name="Picture 3">
            <a:extLst>
              <a:ext uri="{FF2B5EF4-FFF2-40B4-BE49-F238E27FC236}">
                <a16:creationId xmlns:a16="http://schemas.microsoft.com/office/drawing/2014/main" id="{F11C796E-9B7A-C756-6FEC-1C5AC1CA3748}"/>
              </a:ext>
            </a:extLst>
          </p:cNvPr>
          <p:cNvPicPr>
            <a:picLocks noChangeAspect="1"/>
          </p:cNvPicPr>
          <p:nvPr/>
        </p:nvPicPr>
        <p:blipFill>
          <a:blip r:embed="rId4"/>
          <a:stretch>
            <a:fillRect/>
          </a:stretch>
        </p:blipFill>
        <p:spPr>
          <a:xfrm>
            <a:off x="4206301" y="3942159"/>
            <a:ext cx="1697969" cy="2404593"/>
          </a:xfrm>
          <a:prstGeom prst="rect">
            <a:avLst/>
          </a:prstGeom>
        </p:spPr>
      </p:pic>
      <p:pic>
        <p:nvPicPr>
          <p:cNvPr id="5" name="Picture 4">
            <a:extLst>
              <a:ext uri="{FF2B5EF4-FFF2-40B4-BE49-F238E27FC236}">
                <a16:creationId xmlns:a16="http://schemas.microsoft.com/office/drawing/2014/main" id="{C0D58710-FC22-0CF8-4C9E-C1C28C13AC17}"/>
              </a:ext>
            </a:extLst>
          </p:cNvPr>
          <p:cNvPicPr>
            <a:picLocks noChangeAspect="1"/>
          </p:cNvPicPr>
          <p:nvPr/>
        </p:nvPicPr>
        <p:blipFill>
          <a:blip r:embed="rId5"/>
          <a:stretch>
            <a:fillRect/>
          </a:stretch>
        </p:blipFill>
        <p:spPr>
          <a:xfrm rot="776121">
            <a:off x="5114404" y="4084356"/>
            <a:ext cx="1697969" cy="2392593"/>
          </a:xfrm>
          <a:prstGeom prst="rect">
            <a:avLst/>
          </a:prstGeom>
        </p:spPr>
      </p:pic>
      <p:sp>
        <p:nvSpPr>
          <p:cNvPr id="10" name="TextBox 9">
            <a:extLst>
              <a:ext uri="{FF2B5EF4-FFF2-40B4-BE49-F238E27FC236}">
                <a16:creationId xmlns:a16="http://schemas.microsoft.com/office/drawing/2014/main" id="{9F3A4FA3-5BA7-31A5-CBE4-A3957BEAFA16}"/>
              </a:ext>
            </a:extLst>
          </p:cNvPr>
          <p:cNvSpPr txBox="1"/>
          <p:nvPr/>
        </p:nvSpPr>
        <p:spPr>
          <a:xfrm>
            <a:off x="4343400" y="508348"/>
            <a:ext cx="7251969" cy="3416320"/>
          </a:xfrm>
          <a:prstGeom prst="rect">
            <a:avLst/>
          </a:prstGeom>
          <a:noFill/>
        </p:spPr>
        <p:txBody>
          <a:bodyPr wrap="square" rtlCol="0">
            <a:spAutoFit/>
          </a:bodyPr>
          <a:lstStyle/>
          <a:p>
            <a:r>
              <a:rPr lang="en-AU" dirty="0"/>
              <a:t>Certificate IV in Disaster Risk Management (Team Leadership) – a few</a:t>
            </a:r>
          </a:p>
          <a:p>
            <a:pPr marL="285750" indent="-285750" algn="l">
              <a:buFont typeface="Arial" panose="020B0604020202020204" pitchFamily="34" charset="0"/>
              <a:buChar char="•"/>
            </a:pPr>
            <a:r>
              <a:rPr lang="en-AU" sz="1800" b="1" i="0" u="none" strike="noStrike" baseline="0" dirty="0"/>
              <a:t>Apply risk analysis methodology </a:t>
            </a:r>
            <a:r>
              <a:rPr lang="en-AU" sz="1800" b="0" i="0" u="none" strike="noStrike" baseline="0" dirty="0"/>
              <a:t>within an incident or disaster management context</a:t>
            </a:r>
          </a:p>
          <a:p>
            <a:pPr marL="285750" indent="-285750" algn="l">
              <a:buFont typeface="Arial" panose="020B0604020202020204" pitchFamily="34" charset="0"/>
              <a:buChar char="•"/>
            </a:pPr>
            <a:r>
              <a:rPr lang="en-AU" sz="1800" b="1" i="0" u="none" strike="noStrike" baseline="0" dirty="0"/>
              <a:t>Lead and contribute to effective teams </a:t>
            </a:r>
            <a:r>
              <a:rPr lang="en-AU" sz="1800" b="0" i="0" u="none" strike="noStrike" baseline="0" dirty="0"/>
              <a:t>in disaster risk management contexts or exercises </a:t>
            </a:r>
          </a:p>
          <a:p>
            <a:pPr marL="285750" indent="-285750" algn="l">
              <a:buFont typeface="Arial" panose="020B0604020202020204" pitchFamily="34" charset="0"/>
              <a:buChar char="•"/>
            </a:pPr>
            <a:r>
              <a:rPr lang="en-AU" sz="1800" b="1" i="0" u="none" strike="noStrike" baseline="0" dirty="0"/>
              <a:t>Communicate</a:t>
            </a:r>
            <a:r>
              <a:rPr lang="en-AU" sz="1800" b="0" i="0" u="none" strike="noStrike" baseline="0" dirty="0"/>
              <a:t> for disaster risk management contexts or exercises</a:t>
            </a:r>
          </a:p>
          <a:p>
            <a:pPr marL="285750" indent="-285750" algn="l">
              <a:buFont typeface="Arial" panose="020B0604020202020204" pitchFamily="34" charset="0"/>
              <a:buChar char="•"/>
            </a:pPr>
            <a:r>
              <a:rPr lang="en-AU" sz="1800" b="1" i="0" u="none" strike="noStrike" baseline="0" dirty="0"/>
              <a:t>Conduct briefings and debriefings </a:t>
            </a:r>
            <a:r>
              <a:rPr lang="en-AU" sz="1800" b="0" i="0" u="none" strike="noStrike" baseline="0" dirty="0"/>
              <a:t>within disaster risk management contexts or exercises </a:t>
            </a:r>
          </a:p>
          <a:p>
            <a:pPr marL="285750" indent="-285750" algn="l">
              <a:buFont typeface="Arial" panose="020B0604020202020204" pitchFamily="34" charset="0"/>
              <a:buChar char="•"/>
            </a:pPr>
            <a:r>
              <a:rPr lang="en-AU" sz="1800" b="1" i="0" u="none" strike="noStrike" baseline="0" dirty="0"/>
              <a:t>Provide public information </a:t>
            </a:r>
            <a:r>
              <a:rPr lang="en-AU" sz="1800" b="0" i="0" u="none" strike="noStrike" baseline="0" dirty="0"/>
              <a:t>and </a:t>
            </a:r>
            <a:r>
              <a:rPr lang="en-AU" sz="1800" b="1" i="0" u="none" strike="noStrike" baseline="0" dirty="0"/>
              <a:t>engage with community </a:t>
            </a:r>
            <a:r>
              <a:rPr lang="en-AU" sz="1800" b="0" i="0" u="none" strike="noStrike" baseline="0" dirty="0"/>
              <a:t>in disaster risk management contexts or exercises </a:t>
            </a:r>
          </a:p>
          <a:p>
            <a:pPr marL="285750" indent="-285750" algn="l">
              <a:buFont typeface="Arial" panose="020B0604020202020204" pitchFamily="34" charset="0"/>
              <a:buChar char="•"/>
            </a:pPr>
            <a:r>
              <a:rPr lang="en-AU" sz="1800" b="1" i="0" u="none" strike="noStrike" baseline="0" dirty="0"/>
              <a:t>Work in a team </a:t>
            </a:r>
            <a:r>
              <a:rPr lang="en-AU" sz="1800" b="0" i="0" u="none" strike="noStrike" baseline="0" dirty="0"/>
              <a:t>in an emergency operations centre</a:t>
            </a:r>
          </a:p>
          <a:p>
            <a:pPr marL="285750" indent="-285750" algn="l">
              <a:buFont typeface="Arial" panose="020B0604020202020204" pitchFamily="34" charset="0"/>
              <a:buChar char="•"/>
            </a:pPr>
            <a:r>
              <a:rPr lang="en-AU" sz="1800" b="1" i="0" u="none" strike="noStrike" baseline="0" dirty="0"/>
              <a:t>Manage information </a:t>
            </a:r>
            <a:r>
              <a:rPr lang="en-AU" sz="1800" b="0" i="0" u="none" strike="noStrike" baseline="0" dirty="0"/>
              <a:t>in an emergency operations centre</a:t>
            </a:r>
          </a:p>
        </p:txBody>
      </p:sp>
      <p:sp>
        <p:nvSpPr>
          <p:cNvPr id="11" name="TextBox 10">
            <a:extLst>
              <a:ext uri="{FF2B5EF4-FFF2-40B4-BE49-F238E27FC236}">
                <a16:creationId xmlns:a16="http://schemas.microsoft.com/office/drawing/2014/main" id="{CE6BFD3F-FCA9-2EAD-EA79-4D2C767E1082}"/>
              </a:ext>
            </a:extLst>
          </p:cNvPr>
          <p:cNvSpPr txBox="1"/>
          <p:nvPr/>
        </p:nvSpPr>
        <p:spPr>
          <a:xfrm>
            <a:off x="7052553" y="26380"/>
            <a:ext cx="5208542" cy="369332"/>
          </a:xfrm>
          <a:prstGeom prst="rect">
            <a:avLst/>
          </a:prstGeom>
          <a:noFill/>
        </p:spPr>
        <p:txBody>
          <a:bodyPr wrap="none" rtlCol="0">
            <a:spAutoFit/>
          </a:bodyPr>
          <a:lstStyle/>
          <a:p>
            <a:r>
              <a:rPr lang="en-AU" i="1" dirty="0"/>
              <a:t>Also being delivered as 5 separate </a:t>
            </a:r>
            <a:r>
              <a:rPr lang="en-AU" i="1" dirty="0" err="1"/>
              <a:t>microqualifications</a:t>
            </a:r>
            <a:endParaRPr lang="en-AU" i="1" dirty="0"/>
          </a:p>
        </p:txBody>
      </p:sp>
      <p:pic>
        <p:nvPicPr>
          <p:cNvPr id="13" name="Picture 12">
            <a:extLst>
              <a:ext uri="{FF2B5EF4-FFF2-40B4-BE49-F238E27FC236}">
                <a16:creationId xmlns:a16="http://schemas.microsoft.com/office/drawing/2014/main" id="{BEACB612-8C0F-F1BF-E936-2DC0BFE46DDF}"/>
              </a:ext>
            </a:extLst>
          </p:cNvPr>
          <p:cNvPicPr>
            <a:picLocks noChangeAspect="1"/>
          </p:cNvPicPr>
          <p:nvPr/>
        </p:nvPicPr>
        <p:blipFill>
          <a:blip r:embed="rId6"/>
          <a:stretch>
            <a:fillRect/>
          </a:stretch>
        </p:blipFill>
        <p:spPr>
          <a:xfrm>
            <a:off x="6816251" y="4610758"/>
            <a:ext cx="2531075" cy="1935804"/>
          </a:xfrm>
          <a:prstGeom prst="rect">
            <a:avLst/>
          </a:prstGeom>
        </p:spPr>
      </p:pic>
      <p:pic>
        <p:nvPicPr>
          <p:cNvPr id="15" name="Picture 14">
            <a:extLst>
              <a:ext uri="{FF2B5EF4-FFF2-40B4-BE49-F238E27FC236}">
                <a16:creationId xmlns:a16="http://schemas.microsoft.com/office/drawing/2014/main" id="{65248486-D7A1-2197-907B-4B721225A707}"/>
              </a:ext>
            </a:extLst>
          </p:cNvPr>
          <p:cNvPicPr>
            <a:picLocks noChangeAspect="1"/>
          </p:cNvPicPr>
          <p:nvPr/>
        </p:nvPicPr>
        <p:blipFill>
          <a:blip r:embed="rId7"/>
          <a:stretch>
            <a:fillRect/>
          </a:stretch>
        </p:blipFill>
        <p:spPr>
          <a:xfrm>
            <a:off x="9442114" y="4610758"/>
            <a:ext cx="2581071" cy="1935804"/>
          </a:xfrm>
          <a:prstGeom prst="rect">
            <a:avLst/>
          </a:prstGeom>
        </p:spPr>
      </p:pic>
      <p:sp>
        <p:nvSpPr>
          <p:cNvPr id="7" name="TextBox 6">
            <a:extLst>
              <a:ext uri="{FF2B5EF4-FFF2-40B4-BE49-F238E27FC236}">
                <a16:creationId xmlns:a16="http://schemas.microsoft.com/office/drawing/2014/main" id="{B2612FA4-6181-2FC9-F338-04C9D675C163}"/>
              </a:ext>
            </a:extLst>
          </p:cNvPr>
          <p:cNvSpPr txBox="1"/>
          <p:nvPr/>
        </p:nvSpPr>
        <p:spPr>
          <a:xfrm>
            <a:off x="132829" y="6223396"/>
            <a:ext cx="3978684" cy="646331"/>
          </a:xfrm>
          <a:prstGeom prst="rect">
            <a:avLst/>
          </a:prstGeom>
          <a:noFill/>
        </p:spPr>
        <p:txBody>
          <a:bodyPr wrap="square">
            <a:spAutoFit/>
          </a:bodyPr>
          <a:lstStyle/>
          <a:p>
            <a:r>
              <a:rPr lang="en-AU" i="1" dirty="0"/>
              <a:t>Capacity development includes peer to peer exchanges, mentoring, internships</a:t>
            </a:r>
          </a:p>
        </p:txBody>
      </p:sp>
    </p:spTree>
    <p:extLst>
      <p:ext uri="{BB962C8B-B14F-4D97-AF65-F5344CB8AC3E}">
        <p14:creationId xmlns:p14="http://schemas.microsoft.com/office/powerpoint/2010/main" val="597211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7EBEF84-93C3-F8DD-C499-99CA943353D5}"/>
              </a:ext>
            </a:extLst>
          </p:cNvPr>
          <p:cNvSpPr>
            <a:spLocks noGrp="1"/>
          </p:cNvSpPr>
          <p:nvPr>
            <p:ph type="title"/>
          </p:nvPr>
        </p:nvSpPr>
        <p:spPr/>
        <p:txBody>
          <a:bodyPr/>
          <a:lstStyle/>
          <a:p>
            <a:r>
              <a:rPr lang="en-AU" dirty="0"/>
              <a:t>Where to from here</a:t>
            </a:r>
          </a:p>
        </p:txBody>
      </p:sp>
      <p:sp>
        <p:nvSpPr>
          <p:cNvPr id="17" name="Content Placeholder 16">
            <a:extLst>
              <a:ext uri="{FF2B5EF4-FFF2-40B4-BE49-F238E27FC236}">
                <a16:creationId xmlns:a16="http://schemas.microsoft.com/office/drawing/2014/main" id="{232C4B8C-42C8-BB29-B4AA-5FF95632A767}"/>
              </a:ext>
            </a:extLst>
          </p:cNvPr>
          <p:cNvSpPr>
            <a:spLocks noGrp="1"/>
          </p:cNvSpPr>
          <p:nvPr>
            <p:ph idx="1"/>
          </p:nvPr>
        </p:nvSpPr>
        <p:spPr/>
        <p:txBody>
          <a:bodyPr/>
          <a:lstStyle/>
          <a:p>
            <a:r>
              <a:rPr lang="en-AU" dirty="0"/>
              <a:t>ORSNET Strategic Plan and sustainable resourcing</a:t>
            </a:r>
          </a:p>
          <a:p>
            <a:r>
              <a:rPr lang="en-AU" dirty="0"/>
              <a:t>Coherent early warning and preparedness initiatives and programmes being rolled out in the Pacific. Find the opportunities!</a:t>
            </a:r>
          </a:p>
          <a:p>
            <a:r>
              <a:rPr lang="en-US" dirty="0"/>
              <a:t>Support to strengthen </a:t>
            </a:r>
            <a:r>
              <a:rPr lang="en-US" dirty="0" err="1"/>
              <a:t>incountry</a:t>
            </a:r>
            <a:r>
              <a:rPr lang="en-US" dirty="0"/>
              <a:t> risk assessment capacity including the conduct of post disaster assessments *risk informed decisions and investments</a:t>
            </a:r>
            <a:r>
              <a:rPr lang="en-US" sz="2800" dirty="0"/>
              <a:t> </a:t>
            </a:r>
          </a:p>
          <a:p>
            <a:r>
              <a:rPr lang="en-AU" dirty="0"/>
              <a:t>Expanding the suite of competency based training</a:t>
            </a:r>
          </a:p>
        </p:txBody>
      </p:sp>
    </p:spTree>
    <p:extLst>
      <p:ext uri="{BB962C8B-B14F-4D97-AF65-F5344CB8AC3E}">
        <p14:creationId xmlns:p14="http://schemas.microsoft.com/office/powerpoint/2010/main" val="685089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NISDR">
  <a:themeElements>
    <a:clrScheme name="UNISDR">
      <a:dk1>
        <a:srgbClr val="294A64"/>
      </a:dk1>
      <a:lt1>
        <a:sysClr val="window" lastClr="FFFFFF"/>
      </a:lt1>
      <a:dk2>
        <a:srgbClr val="7F7F7F"/>
      </a:dk2>
      <a:lt2>
        <a:srgbClr val="E7E6E6"/>
      </a:lt2>
      <a:accent1>
        <a:srgbClr val="0C4F85"/>
      </a:accent1>
      <a:accent2>
        <a:srgbClr val="D87A3D"/>
      </a:accent2>
      <a:accent3>
        <a:srgbClr val="0F9F9F"/>
      </a:accent3>
      <a:accent4>
        <a:srgbClr val="843C79"/>
      </a:accent4>
      <a:accent5>
        <a:srgbClr val="9F2039"/>
      </a:accent5>
      <a:accent6>
        <a:srgbClr val="6093BD"/>
      </a:accent6>
      <a:hlink>
        <a:srgbClr val="004F91"/>
      </a:hlink>
      <a:folHlink>
        <a:srgbClr val="6093BD"/>
      </a:folHlink>
    </a:clrScheme>
    <a:fontScheme name="UNISDR">
      <a:majorFont>
        <a:latin typeface="Roboto Black"/>
        <a:ea typeface="ＭＳ Ｐゴシック"/>
        <a:cs typeface="Arial"/>
      </a:majorFont>
      <a:minorFont>
        <a:latin typeface="Roboto"/>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F205FAFC-2F2F-1646-98AB-4958DC15FB8F}" vid="{95D59976-84C3-894A-81CD-A690B5BAB395}"/>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resentation 2023-template" id="{7ED0BD88-44DF-4281-AA73-B878B4097276}" vid="{E8BCBFB3-CD6A-4C05-959D-898D6F57983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1573</TotalTime>
  <Words>1367</Words>
  <Application>Microsoft Office PowerPoint</Application>
  <PresentationFormat>Widescreen</PresentationFormat>
  <Paragraphs>128</Paragraphs>
  <Slides>9</Slides>
  <Notes>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9</vt:i4>
      </vt:variant>
    </vt:vector>
  </HeadingPairs>
  <TitlesOfParts>
    <vt:vector size="24" baseType="lpstr">
      <vt:lpstr>Arial</vt:lpstr>
      <vt:lpstr>Calibri</vt:lpstr>
      <vt:lpstr>Calibri 1</vt:lpstr>
      <vt:lpstr>Calibri Light</vt:lpstr>
      <vt:lpstr>Helvetica Neue</vt:lpstr>
      <vt:lpstr>Myriad Pro</vt:lpstr>
      <vt:lpstr>Open Sans</vt:lpstr>
      <vt:lpstr>Open Sans Bold</vt:lpstr>
      <vt:lpstr>Roboto</vt:lpstr>
      <vt:lpstr>Roboto Black</vt:lpstr>
      <vt:lpstr>Roboto Slab</vt:lpstr>
      <vt:lpstr>Wingdings</vt:lpstr>
      <vt:lpstr>Office Theme</vt:lpstr>
      <vt:lpstr>UNISDR</vt:lpstr>
      <vt:lpstr>1_Office Theme</vt:lpstr>
      <vt:lpstr>SPC &amp; the work we do in Early Warning </vt:lpstr>
      <vt:lpstr>PowerPoint Presentation</vt:lpstr>
      <vt:lpstr>PowerPoint Presentation</vt:lpstr>
      <vt:lpstr>PowerPoint Presentation</vt:lpstr>
      <vt:lpstr>PowerPoint Presentation</vt:lpstr>
      <vt:lpstr>Exposure &amp;                Impact Assessments</vt:lpstr>
      <vt:lpstr>Support to the  Oceania Regional Seismic Network </vt:lpstr>
      <vt:lpstr>Competency based training</vt:lpstr>
      <vt:lpstr>Where to from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Litea Biukoto</dc:creator>
  <cp:lastModifiedBy>Litea Biukoto</cp:lastModifiedBy>
  <cp:revision>19</cp:revision>
  <dcterms:created xsi:type="dcterms:W3CDTF">2023-09-11T02:00:34Z</dcterms:created>
  <dcterms:modified xsi:type="dcterms:W3CDTF">2023-09-12T18:35:41Z</dcterms:modified>
</cp:coreProperties>
</file>