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Lst>
  <p:sldSz cx="9144000" cy="51435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lvl1pPr>
    <a:lvl2pPr marL="0" marR="0" indent="457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lvl2pPr>
    <a:lvl3pPr marL="0" marR="0" indent="914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lvl3pPr>
    <a:lvl4pPr marL="0" marR="0" indent="1371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lvl4pPr>
    <a:lvl5pPr marL="0" marR="0" indent="18288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lvl5pPr>
    <a:lvl6pPr marL="0" marR="0" indent="22860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lvl6pPr>
    <a:lvl7pPr marL="0" marR="0" indent="2743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lvl7pPr>
    <a:lvl8pPr marL="0" marR="0" indent="3200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lvl8pPr>
    <a:lvl9pPr marL="0" marR="0" indent="3657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Arial"/>
          <a:ea typeface="Arial"/>
          <a:cs typeface="Arial"/>
        </a:font>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E0E4E9"/>
          </a:solidFill>
        </a:fill>
      </a:tcStyle>
    </a:wholeTbl>
    <a:band2H>
      <a:tcTxStyle b="def" i="def"/>
      <a:tcStyle>
        <a:tcBdr/>
        <a:fill>
          <a:solidFill>
            <a:srgbClr val="F0F2F4"/>
          </a:solidFill>
        </a:fill>
      </a:tcStyle>
    </a:band2H>
    <a:firstCol>
      <a:tcTxStyle b="on" i="off">
        <a:font>
          <a:latin typeface="Arial"/>
          <a:ea typeface="Arial"/>
          <a:cs typeface="Arial"/>
        </a:font>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firstCol>
    <a:lastRow>
      <a:tcTxStyle b="on" i="off">
        <a:font>
          <a:latin typeface="Arial"/>
          <a:ea typeface="Arial"/>
          <a:cs typeface="Arial"/>
        </a:font>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lastRow>
    <a:firstRow>
      <a:tcTxStyle b="on" i="off">
        <a:font>
          <a:latin typeface="Arial"/>
          <a:ea typeface="Arial"/>
          <a:cs typeface="Arial"/>
        </a:font>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firstRow>
  </a:tblStyle>
  <a:tblStyle styleId="{C7B018BB-80A7-4F77-B60F-C8B233D01FF8}" styleName="">
    <a:tblBg/>
    <a:wholeTbl>
      <a:tcTxStyle b="off" i="off">
        <a:font>
          <a:latin typeface="Arial"/>
          <a:ea typeface="Arial"/>
          <a:cs typeface="Arial"/>
        </a:font>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wholeTbl>
    <a:band2H>
      <a:tcTxStyle b="def" i="def"/>
      <a:tcStyle>
        <a:tcBdr/>
        <a:fill>
          <a:solidFill>
            <a:schemeClr val="accent3">
              <a:lumOff val="44000"/>
            </a:schemeClr>
          </a:solidFill>
        </a:fill>
      </a:tcStyle>
    </a:band2H>
    <a:firstCol>
      <a:tcTxStyle b="on" i="off">
        <a:font>
          <a:latin typeface="Arial"/>
          <a:ea typeface="Arial"/>
          <a:cs typeface="Arial"/>
        </a:font>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firstCol>
    <a:lastRow>
      <a:tcTxStyle b="on" i="off">
        <a:font>
          <a:latin typeface="Arial"/>
          <a:ea typeface="Arial"/>
          <a:cs typeface="Arial"/>
        </a:font>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lastRow>
    <a:firstRow>
      <a:tcTxStyle b="on" i="off">
        <a:font>
          <a:latin typeface="Arial"/>
          <a:ea typeface="Arial"/>
          <a:cs typeface="Arial"/>
        </a:font>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firstRow>
  </a:tblStyle>
  <a:tblStyle styleId="{EEE7283C-3CF3-47DC-8721-378D4A62B228}" styleName="">
    <a:tblBg/>
    <a:wholeTbl>
      <a:tcTxStyle b="off" i="off">
        <a:font>
          <a:latin typeface="Arial"/>
          <a:ea typeface="Arial"/>
          <a:cs typeface="Arial"/>
        </a:font>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E6CACA"/>
          </a:solidFill>
        </a:fill>
      </a:tcStyle>
    </a:wholeTbl>
    <a:band2H>
      <a:tcTxStyle b="def" i="def"/>
      <a:tcStyle>
        <a:tcBdr/>
        <a:fill>
          <a:solidFill>
            <a:srgbClr val="F3E6E6"/>
          </a:solidFill>
        </a:fill>
      </a:tcStyle>
    </a:band2H>
    <a:firstCol>
      <a:tcTxStyle b="on" i="off">
        <a:font>
          <a:latin typeface="Arial"/>
          <a:ea typeface="Arial"/>
          <a:cs typeface="Arial"/>
        </a:font>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firstCol>
    <a:lastRow>
      <a:tcTxStyle b="on" i="off">
        <a:font>
          <a:latin typeface="Arial"/>
          <a:ea typeface="Arial"/>
          <a:cs typeface="Arial"/>
        </a:font>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lastRow>
    <a:firstRow>
      <a:tcTxStyle b="on" i="off">
        <a:font>
          <a:latin typeface="Arial"/>
          <a:ea typeface="Arial"/>
          <a:cs typeface="Arial"/>
        </a:font>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firstRow>
  </a:tblStyle>
  <a:tblStyle styleId="{CF821DB8-F4EB-4A41-A1BA-3FCAFE7338EE}" styleName="">
    <a:tblBg/>
    <a:wholeTbl>
      <a:tcTxStyle b="off" i="off">
        <a:font>
          <a:latin typeface="Arial"/>
          <a:ea typeface="Arial"/>
          <a:cs typeface="Arial"/>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chemeClr val="accent3">
              <a:lumOff val="44000"/>
            </a:schemeClr>
          </a:solidFill>
        </a:fill>
      </a:tcStyle>
    </a:band2H>
    <a:firstCol>
      <a:tcTxStyle b="on" i="off">
        <a:font>
          <a:latin typeface="Arial"/>
          <a:ea typeface="Arial"/>
          <a:cs typeface="Arial"/>
        </a:font>
        <a:schemeClr val="accent3">
          <a:lumOff val="44000"/>
        </a:schemeClr>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Arial"/>
          <a:ea typeface="Arial"/>
          <a:cs typeface="Arial"/>
        </a:font>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3">
              <a:lumOff val="44000"/>
            </a:schemeClr>
          </a:solidFill>
        </a:fill>
      </a:tcStyle>
    </a:lastRow>
    <a:firstRow>
      <a:tcTxStyle b="on" i="off">
        <a:font>
          <a:latin typeface="Arial"/>
          <a:ea typeface="Arial"/>
          <a:cs typeface="Arial"/>
        </a:font>
        <a:schemeClr val="accent3">
          <a:lumOff val="44000"/>
        </a:schemeClr>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Arial"/>
          <a:ea typeface="Arial"/>
          <a:cs typeface="Arial"/>
        </a:font>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
          <a:latin typeface="Arial"/>
          <a:ea typeface="Arial"/>
          <a:cs typeface="Arial"/>
        </a:font>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firstCol>
    <a:lastRow>
      <a:tcTxStyle b="on" i="off">
        <a:font>
          <a:latin typeface="Arial"/>
          <a:ea typeface="Arial"/>
          <a:cs typeface="Arial"/>
        </a:font>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lastRow>
    <a:firstRow>
      <a:tcTxStyle b="on" i="off">
        <a:font>
          <a:latin typeface="Arial"/>
          <a:ea typeface="Arial"/>
          <a:cs typeface="Arial"/>
        </a:font>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firstRow>
  </a:tblStyle>
  <a:tblStyle styleId="{2708684C-4D16-4618-839F-0558EEFCDFE6}" styleName="">
    <a:tblBg/>
    <a:wholeTbl>
      <a:tcTxStyle b="off"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chemeClr val="accent3">
              <a:lumOff val="44000"/>
            </a:schemeClr>
          </a:solidFill>
        </a:fill>
      </a:tcStyle>
    </a:band2H>
    <a:firstCol>
      <a:tcTxStyle b="on"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79" name="Shape 79"/>
          <p:cNvSpPr/>
          <p:nvPr>
            <p:ph type="sldImg"/>
          </p:nvPr>
        </p:nvSpPr>
        <p:spPr>
          <a:xfrm>
            <a:off x="1143000" y="685800"/>
            <a:ext cx="4572000" cy="3429000"/>
          </a:xfrm>
          <a:prstGeom prst="rect">
            <a:avLst/>
          </a:prstGeom>
        </p:spPr>
        <p:txBody>
          <a:bodyPr/>
          <a:lstStyle/>
          <a:p>
            <a:pPr/>
          </a:p>
        </p:txBody>
      </p:sp>
      <p:sp>
        <p:nvSpPr>
          <p:cNvPr id="80" name="Shape 80"/>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spcBef>
        <a:spcPts val="400"/>
      </a:spcBef>
      <a:defRPr sz="1200">
        <a:latin typeface="+mn-lt"/>
        <a:ea typeface="+mn-ea"/>
        <a:cs typeface="+mn-cs"/>
        <a:sym typeface="Calibri"/>
      </a:defRPr>
    </a:lvl1pPr>
    <a:lvl2pPr indent="228600" latinLnBrk="0">
      <a:spcBef>
        <a:spcPts val="400"/>
      </a:spcBef>
      <a:defRPr sz="1200">
        <a:latin typeface="+mn-lt"/>
        <a:ea typeface="+mn-ea"/>
        <a:cs typeface="+mn-cs"/>
        <a:sym typeface="Calibri"/>
      </a:defRPr>
    </a:lvl2pPr>
    <a:lvl3pPr indent="457200" latinLnBrk="0">
      <a:spcBef>
        <a:spcPts val="400"/>
      </a:spcBef>
      <a:defRPr sz="1200">
        <a:latin typeface="+mn-lt"/>
        <a:ea typeface="+mn-ea"/>
        <a:cs typeface="+mn-cs"/>
        <a:sym typeface="Calibri"/>
      </a:defRPr>
    </a:lvl3pPr>
    <a:lvl4pPr indent="685800" latinLnBrk="0">
      <a:spcBef>
        <a:spcPts val="400"/>
      </a:spcBef>
      <a:defRPr sz="1200">
        <a:latin typeface="+mn-lt"/>
        <a:ea typeface="+mn-ea"/>
        <a:cs typeface="+mn-cs"/>
        <a:sym typeface="Calibri"/>
      </a:defRPr>
    </a:lvl4pPr>
    <a:lvl5pPr indent="914400" latinLnBrk="0">
      <a:spcBef>
        <a:spcPts val="400"/>
      </a:spcBef>
      <a:defRPr sz="1200">
        <a:latin typeface="+mn-lt"/>
        <a:ea typeface="+mn-ea"/>
        <a:cs typeface="+mn-cs"/>
        <a:sym typeface="Calibri"/>
      </a:defRPr>
    </a:lvl5pPr>
    <a:lvl6pPr indent="1143000" latinLnBrk="0">
      <a:spcBef>
        <a:spcPts val="400"/>
      </a:spcBef>
      <a:defRPr sz="1200">
        <a:latin typeface="+mn-lt"/>
        <a:ea typeface="+mn-ea"/>
        <a:cs typeface="+mn-cs"/>
        <a:sym typeface="Calibri"/>
      </a:defRPr>
    </a:lvl6pPr>
    <a:lvl7pPr indent="1371600" latinLnBrk="0">
      <a:spcBef>
        <a:spcPts val="400"/>
      </a:spcBef>
      <a:defRPr sz="1200">
        <a:latin typeface="+mn-lt"/>
        <a:ea typeface="+mn-ea"/>
        <a:cs typeface="+mn-cs"/>
        <a:sym typeface="Calibri"/>
      </a:defRPr>
    </a:lvl7pPr>
    <a:lvl8pPr indent="1600200" latinLnBrk="0">
      <a:spcBef>
        <a:spcPts val="400"/>
      </a:spcBef>
      <a:defRPr sz="1200">
        <a:latin typeface="+mn-lt"/>
        <a:ea typeface="+mn-ea"/>
        <a:cs typeface="+mn-cs"/>
        <a:sym typeface="Calibri"/>
      </a:defRPr>
    </a:lvl8pPr>
    <a:lvl9pPr indent="1828800" latinLnBrk="0">
      <a:spcBef>
        <a:spcPts val="400"/>
      </a:spcBef>
      <a:defRPr sz="1200">
        <a:latin typeface="+mn-lt"/>
        <a:ea typeface="+mn-ea"/>
        <a:cs typeface="+mn-cs"/>
        <a:sym typeface="Calibri"/>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5.png"/><Relationship Id="rId4" Type="http://schemas.openxmlformats.org/officeDocument/2006/relationships/image" Target="../media/image2.png"/></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Title Slide">
    <p:spTree>
      <p:nvGrpSpPr>
        <p:cNvPr id="1" name=""/>
        <p:cNvGrpSpPr/>
        <p:nvPr/>
      </p:nvGrpSpPr>
      <p:grpSpPr>
        <a:xfrm>
          <a:off x="0" y="0"/>
          <a:ext cx="0" cy="0"/>
          <a:chOff x="0" y="0"/>
          <a:chExt cx="0" cy="0"/>
        </a:xfrm>
      </p:grpSpPr>
      <p:grpSp>
        <p:nvGrpSpPr>
          <p:cNvPr id="27" name="AutoShape 7"/>
          <p:cNvGrpSpPr/>
          <p:nvPr/>
        </p:nvGrpSpPr>
        <p:grpSpPr>
          <a:xfrm>
            <a:off x="611187" y="3054351"/>
            <a:ext cx="7770813" cy="68264"/>
            <a:chOff x="0" y="0"/>
            <a:chExt cx="7770811" cy="68263"/>
          </a:xfrm>
        </p:grpSpPr>
        <p:sp>
          <p:nvSpPr>
            <p:cNvPr id="25" name="Rectangle"/>
            <p:cNvSpPr/>
            <p:nvPr/>
          </p:nvSpPr>
          <p:spPr>
            <a:xfrm>
              <a:off x="-1" y="-1"/>
              <a:ext cx="4802363" cy="68265"/>
            </a:xfrm>
            <a:prstGeom prst="rect">
              <a:avLst/>
            </a:prstGeom>
            <a:solidFill>
              <a:srgbClr val="003366"/>
            </a:solidFill>
            <a:ln w="12700" cap="flat">
              <a:noFill/>
              <a:miter lim="400000"/>
            </a:ln>
            <a:effectLst/>
          </p:spPr>
          <p:txBody>
            <a:bodyPr wrap="square" lIns="45719" tIns="45719" rIns="45719" bIns="45719" numCol="1" anchor="t">
              <a:noAutofit/>
            </a:bodyPr>
            <a:lstStyle/>
            <a:p>
              <a:pPr>
                <a:defRPr sz="700"/>
              </a:pPr>
            </a:p>
          </p:txBody>
        </p:sp>
        <p:sp>
          <p:nvSpPr>
            <p:cNvPr id="26" name="Ligne"/>
            <p:cNvSpPr/>
            <p:nvPr/>
          </p:nvSpPr>
          <p:spPr>
            <a:xfrm>
              <a:off x="-1" y="-1"/>
              <a:ext cx="7770813" cy="1"/>
            </a:xfrm>
            <a:prstGeom prst="line">
              <a:avLst/>
            </a:prstGeom>
            <a:noFill/>
            <a:ln w="9525" cap="flat">
              <a:solidFill>
                <a:srgbClr val="336699"/>
              </a:solidFill>
              <a:prstDash val="solid"/>
              <a:round/>
            </a:ln>
            <a:effectLst/>
          </p:spPr>
          <p:txBody>
            <a:bodyPr wrap="square" lIns="45719" tIns="45719" rIns="45719" bIns="45719" numCol="1" anchor="t">
              <a:noAutofit/>
            </a:bodyPr>
            <a:lstStyle/>
            <a:p>
              <a:pPr/>
            </a:p>
          </p:txBody>
        </p:sp>
      </p:grpSp>
      <p:pic>
        <p:nvPicPr>
          <p:cNvPr id="28" name="Picture 11" descr="Picture 11"/>
          <p:cNvPicPr>
            <a:picLocks noChangeAspect="1"/>
          </p:cNvPicPr>
          <p:nvPr/>
        </p:nvPicPr>
        <p:blipFill>
          <a:blip r:embed="rId2">
            <a:extLst/>
          </a:blip>
          <a:srcRect l="0" t="21600" r="0" b="5039"/>
          <a:stretch>
            <a:fillRect/>
          </a:stretch>
        </p:blipFill>
        <p:spPr>
          <a:xfrm>
            <a:off x="-139700" y="4743452"/>
            <a:ext cx="9461500" cy="523876"/>
          </a:xfrm>
          <a:prstGeom prst="rect">
            <a:avLst/>
          </a:prstGeom>
          <a:ln w="12700">
            <a:miter lim="400000"/>
          </a:ln>
        </p:spPr>
      </p:pic>
      <p:sp>
        <p:nvSpPr>
          <p:cNvPr id="29" name="Texte niveau 1…"/>
          <p:cNvSpPr txBox="1"/>
          <p:nvPr>
            <p:ph type="body" sz="quarter" idx="1"/>
          </p:nvPr>
        </p:nvSpPr>
        <p:spPr>
          <a:xfrm>
            <a:off x="2778122" y="3268266"/>
            <a:ext cx="5497513" cy="457201"/>
          </a:xfrm>
          <a:prstGeom prst="rect">
            <a:avLst/>
          </a:prstGeom>
        </p:spPr>
        <p:txBody>
          <a:bodyPr>
            <a:normAutofit fontScale="100000" lnSpcReduction="0"/>
          </a:bodyPr>
          <a:lstStyle>
            <a:lvl1pPr marL="0" indent="0" algn="r">
              <a:spcBef>
                <a:spcPts val="300"/>
              </a:spcBef>
              <a:buClrTx/>
              <a:buSzTx/>
              <a:buNone/>
              <a:defRPr b="0" sz="1500"/>
            </a:lvl1pPr>
            <a:lvl2pPr marL="582598" indent="-230182" algn="r">
              <a:spcBef>
                <a:spcPts val="300"/>
              </a:spcBef>
              <a:buClrTx/>
              <a:defRPr b="0" sz="1500"/>
            </a:lvl2pPr>
            <a:lvl3pPr marL="923108" indent="-242088" algn="r">
              <a:spcBef>
                <a:spcPts val="300"/>
              </a:spcBef>
              <a:buClrTx/>
              <a:defRPr b="0" sz="1500"/>
            </a:lvl3pPr>
            <a:lvl4pPr marL="1212818" indent="-238119" algn="r">
              <a:spcBef>
                <a:spcPts val="300"/>
              </a:spcBef>
              <a:buClrTx/>
              <a:defRPr b="0" sz="1500"/>
            </a:lvl4pPr>
            <a:lvl5pPr marL="1509939" indent="-244734" algn="r">
              <a:spcBef>
                <a:spcPts val="300"/>
              </a:spcBef>
              <a:buClrTx/>
              <a:defRPr b="0" sz="1500"/>
            </a:lvl5pPr>
          </a:lstStyle>
          <a:p>
            <a:pPr/>
            <a:r>
              <a:t>Texte niveau 1</a:t>
            </a:r>
          </a:p>
          <a:p>
            <a:pPr lvl="1"/>
            <a:r>
              <a:t>Texte niveau 2</a:t>
            </a:r>
          </a:p>
          <a:p>
            <a:pPr lvl="2"/>
            <a:r>
              <a:t>Texte niveau 3</a:t>
            </a:r>
          </a:p>
          <a:p>
            <a:pPr lvl="3"/>
            <a:r>
              <a:t>Texte niveau 4</a:t>
            </a:r>
          </a:p>
          <a:p>
            <a:pPr lvl="4"/>
            <a:r>
              <a:t>Texte niveau 5</a:t>
            </a:r>
          </a:p>
        </p:txBody>
      </p:sp>
      <p:grpSp>
        <p:nvGrpSpPr>
          <p:cNvPr id="32" name="Picture 17"/>
          <p:cNvGrpSpPr/>
          <p:nvPr/>
        </p:nvGrpSpPr>
        <p:grpSpPr>
          <a:xfrm>
            <a:off x="827583" y="339502"/>
            <a:ext cx="1027910" cy="964742"/>
            <a:chOff x="0" y="0"/>
            <a:chExt cx="1027908" cy="964741"/>
          </a:xfrm>
        </p:grpSpPr>
        <p:sp>
          <p:nvSpPr>
            <p:cNvPr id="30" name="Rectangle"/>
            <p:cNvSpPr/>
            <p:nvPr/>
          </p:nvSpPr>
          <p:spPr>
            <a:xfrm>
              <a:off x="0" y="0"/>
              <a:ext cx="1027909" cy="964742"/>
            </a:xfrm>
            <a:prstGeom prst="rect">
              <a:avLst/>
            </a:prstGeom>
            <a:solidFill>
              <a:schemeClr val="accent3">
                <a:lumOff val="44000"/>
              </a:schemeClr>
            </a:solidFill>
            <a:ln w="12700" cap="flat">
              <a:noFill/>
              <a:miter lim="400000"/>
            </a:ln>
            <a:effectLst/>
          </p:spPr>
          <p:txBody>
            <a:bodyPr wrap="square" lIns="45719" tIns="45719" rIns="45719" bIns="45719" numCol="1" anchor="t">
              <a:noAutofit/>
            </a:bodyPr>
            <a:lstStyle/>
            <a:p>
              <a:pPr/>
            </a:p>
          </p:txBody>
        </p:sp>
        <p:pic>
          <p:nvPicPr>
            <p:cNvPr id="31" name="image3.png" descr="image3.png"/>
            <p:cNvPicPr>
              <a:picLocks noChangeAspect="1"/>
            </p:cNvPicPr>
            <p:nvPr/>
          </p:nvPicPr>
          <p:blipFill>
            <a:blip r:embed="rId3">
              <a:extLst/>
            </a:blip>
            <a:stretch>
              <a:fillRect/>
            </a:stretch>
          </p:blipFill>
          <p:spPr>
            <a:xfrm>
              <a:off x="0" y="0"/>
              <a:ext cx="1027909" cy="964742"/>
            </a:xfrm>
            <a:prstGeom prst="rect">
              <a:avLst/>
            </a:prstGeom>
            <a:ln w="12700" cap="flat">
              <a:noFill/>
              <a:miter lim="400000"/>
            </a:ln>
            <a:effectLst/>
          </p:spPr>
        </p:pic>
      </p:grpSp>
      <p:pic>
        <p:nvPicPr>
          <p:cNvPr id="33" name="Picture 3" descr="Picture 3"/>
          <p:cNvPicPr>
            <a:picLocks noChangeAspect="1"/>
          </p:cNvPicPr>
          <p:nvPr/>
        </p:nvPicPr>
        <p:blipFill>
          <a:blip r:embed="rId4">
            <a:extLst/>
          </a:blip>
          <a:stretch>
            <a:fillRect/>
          </a:stretch>
        </p:blipFill>
        <p:spPr>
          <a:xfrm>
            <a:off x="107504" y="4731989"/>
            <a:ext cx="477496" cy="458863"/>
          </a:xfrm>
          <a:prstGeom prst="rect">
            <a:avLst/>
          </a:prstGeom>
          <a:ln w="12700">
            <a:miter lim="400000"/>
          </a:ln>
        </p:spPr>
      </p:pic>
      <p:sp>
        <p:nvSpPr>
          <p:cNvPr id="34" name="Numéro de diapositive"/>
          <p:cNvSpPr txBox="1"/>
          <p:nvPr>
            <p:ph type="sldNum" sz="quarter" idx="2"/>
          </p:nvPr>
        </p:nvSpPr>
        <p:spPr>
          <a:xfrm>
            <a:off x="8209247" y="4686300"/>
            <a:ext cx="248954" cy="230622"/>
          </a:xfrm>
          <a:prstGeom prst="rect">
            <a:avLst/>
          </a:prstGeom>
        </p:spPr>
        <p:txBody>
          <a:bodyPr lIns="45460" tIns="45460" rIns="45460" bIns="45460" anchor="t"/>
          <a:lstStyle>
            <a:lvl1pPr>
              <a:defRPr sz="900">
                <a:latin typeface="Verdana"/>
                <a:ea typeface="Verdana"/>
                <a:cs typeface="Verdana"/>
                <a:sym typeface="Verdana"/>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Only">
    <p:spTree>
      <p:nvGrpSpPr>
        <p:cNvPr id="1" name=""/>
        <p:cNvGrpSpPr/>
        <p:nvPr/>
      </p:nvGrpSpPr>
      <p:grpSpPr>
        <a:xfrm>
          <a:off x="0" y="0"/>
          <a:ext cx="0" cy="0"/>
          <a:chOff x="0" y="0"/>
          <a:chExt cx="0" cy="0"/>
        </a:xfrm>
      </p:grpSpPr>
      <p:sp>
        <p:nvSpPr>
          <p:cNvPr id="41"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Title and Content">
    <p:spTree>
      <p:nvGrpSpPr>
        <p:cNvPr id="1" name=""/>
        <p:cNvGrpSpPr/>
        <p:nvPr/>
      </p:nvGrpSpPr>
      <p:grpSpPr>
        <a:xfrm>
          <a:off x="0" y="0"/>
          <a:ext cx="0" cy="0"/>
          <a:chOff x="0" y="0"/>
          <a:chExt cx="0" cy="0"/>
        </a:xfrm>
      </p:grpSpPr>
      <p:grpSp>
        <p:nvGrpSpPr>
          <p:cNvPr id="50" name="AutoShape 4"/>
          <p:cNvGrpSpPr/>
          <p:nvPr/>
        </p:nvGrpSpPr>
        <p:grpSpPr>
          <a:xfrm>
            <a:off x="592141" y="742951"/>
            <a:ext cx="7958138" cy="82551"/>
            <a:chOff x="0" y="0"/>
            <a:chExt cx="7958136" cy="82550"/>
          </a:xfrm>
        </p:grpSpPr>
        <p:sp>
          <p:nvSpPr>
            <p:cNvPr id="48" name="Rectangle"/>
            <p:cNvSpPr/>
            <p:nvPr/>
          </p:nvSpPr>
          <p:spPr>
            <a:xfrm>
              <a:off x="-1" y="0"/>
              <a:ext cx="4655511" cy="82551"/>
            </a:xfrm>
            <a:prstGeom prst="rect">
              <a:avLst/>
            </a:prstGeom>
            <a:solidFill>
              <a:srgbClr val="003366"/>
            </a:solidFill>
            <a:ln w="12700" cap="flat">
              <a:noFill/>
              <a:miter lim="400000"/>
            </a:ln>
            <a:effectLst/>
          </p:spPr>
          <p:txBody>
            <a:bodyPr wrap="square" lIns="45719" tIns="45719" rIns="45719" bIns="45719" numCol="1" anchor="t">
              <a:noAutofit/>
            </a:bodyPr>
            <a:lstStyle/>
            <a:p>
              <a:pPr>
                <a:defRPr sz="700"/>
              </a:pPr>
            </a:p>
          </p:txBody>
        </p:sp>
        <p:sp>
          <p:nvSpPr>
            <p:cNvPr id="49" name="Ligne"/>
            <p:cNvSpPr/>
            <p:nvPr/>
          </p:nvSpPr>
          <p:spPr>
            <a:xfrm>
              <a:off x="-1" y="-1"/>
              <a:ext cx="7958138" cy="1"/>
            </a:xfrm>
            <a:prstGeom prst="line">
              <a:avLst/>
            </a:prstGeom>
            <a:noFill/>
            <a:ln w="9525" cap="flat">
              <a:solidFill>
                <a:srgbClr val="003366"/>
              </a:solidFill>
              <a:prstDash val="solid"/>
              <a:round/>
            </a:ln>
            <a:effectLst/>
          </p:spPr>
          <p:txBody>
            <a:bodyPr wrap="square" lIns="45719" tIns="45719" rIns="45719" bIns="45719" numCol="1" anchor="t">
              <a:noAutofit/>
            </a:bodyPr>
            <a:lstStyle/>
            <a:p>
              <a:pPr/>
            </a:p>
          </p:txBody>
        </p:sp>
      </p:grpSp>
      <p:sp>
        <p:nvSpPr>
          <p:cNvPr id="51" name="Rectangle 13"/>
          <p:cNvSpPr txBox="1"/>
          <p:nvPr/>
        </p:nvSpPr>
        <p:spPr>
          <a:xfrm>
            <a:off x="1017061" y="4775201"/>
            <a:ext cx="2370330" cy="345015"/>
          </a:xfrm>
          <a:prstGeom prst="rect">
            <a:avLst/>
          </a:prstGeom>
          <a:ln w="12700">
            <a:miter lim="400000"/>
          </a:ln>
          <a:extLst>
            <a:ext uri="{C572A759-6A51-4108-AA02-DFA0A04FC94B}">
              <ma14:wrappingTextBoxFlag xmlns:ma14="http://schemas.microsoft.com/office/mac/drawingml/2011/main" val="1"/>
            </a:ext>
          </a:extLst>
        </p:spPr>
        <p:txBody>
          <a:bodyPr wrap="none" lIns="32807" tIns="32807" rIns="32807" bIns="32807">
            <a:spAutoFit/>
          </a:bodyPr>
          <a:lstStyle/>
          <a:p>
            <a:pPr>
              <a:defRPr sz="800">
                <a:solidFill>
                  <a:srgbClr val="F2F2F2"/>
                </a:solidFill>
                <a:latin typeface="VAG Rounded Std Light"/>
                <a:ea typeface="VAG Rounded Std Light"/>
                <a:cs typeface="VAG Rounded Std Light"/>
                <a:sym typeface="VAG Rounded Std Light"/>
              </a:defRPr>
            </a:pPr>
            <a:r>
              <a:t>UNESCO/IOC-NOAA </a:t>
            </a:r>
          </a:p>
          <a:p>
            <a:pPr>
              <a:defRPr sz="1000">
                <a:solidFill>
                  <a:srgbClr val="F2F2F2"/>
                </a:solidFill>
                <a:latin typeface="VAG Rounded Std Light"/>
                <a:ea typeface="VAG Rounded Std Light"/>
                <a:cs typeface="VAG Rounded Std Light"/>
                <a:sym typeface="VAG Rounded Std Light"/>
              </a:defRPr>
            </a:pPr>
            <a:r>
              <a:t>International Tsunami Information Center</a:t>
            </a:r>
          </a:p>
        </p:txBody>
      </p:sp>
      <p:pic>
        <p:nvPicPr>
          <p:cNvPr id="52" name="Picture 11" descr="Picture 11"/>
          <p:cNvPicPr>
            <a:picLocks noChangeAspect="1"/>
          </p:cNvPicPr>
          <p:nvPr/>
        </p:nvPicPr>
        <p:blipFill>
          <a:blip r:embed="rId2">
            <a:extLst/>
          </a:blip>
          <a:srcRect l="0" t="21600" r="0" b="5039"/>
          <a:stretch>
            <a:fillRect/>
          </a:stretch>
        </p:blipFill>
        <p:spPr>
          <a:xfrm>
            <a:off x="-139700" y="4743452"/>
            <a:ext cx="9461500" cy="523876"/>
          </a:xfrm>
          <a:prstGeom prst="rect">
            <a:avLst/>
          </a:prstGeom>
          <a:ln w="12700">
            <a:miter lim="400000"/>
          </a:ln>
        </p:spPr>
      </p:pic>
      <p:sp>
        <p:nvSpPr>
          <p:cNvPr id="53" name="Rectangle 13"/>
          <p:cNvSpPr txBox="1"/>
          <p:nvPr/>
        </p:nvSpPr>
        <p:spPr>
          <a:xfrm>
            <a:off x="788384" y="4885383"/>
            <a:ext cx="2732479" cy="218015"/>
          </a:xfrm>
          <a:prstGeom prst="rect">
            <a:avLst/>
          </a:prstGeom>
          <a:ln w="12700">
            <a:miter lim="400000"/>
          </a:ln>
          <a:extLst>
            <a:ext uri="{C572A759-6A51-4108-AA02-DFA0A04FC94B}">
              <ma14:wrappingTextBoxFlag xmlns:ma14="http://schemas.microsoft.com/office/mac/drawingml/2011/main" val="1"/>
            </a:ext>
          </a:extLst>
        </p:spPr>
        <p:txBody>
          <a:bodyPr wrap="none" lIns="32807" tIns="32807" rIns="32807" bIns="32807">
            <a:spAutoFit/>
          </a:bodyPr>
          <a:lstStyle>
            <a:lvl1pPr>
              <a:defRPr sz="1000">
                <a:solidFill>
                  <a:srgbClr val="F2F2F2"/>
                </a:solidFill>
                <a:latin typeface="VAG Rounded Std Light"/>
                <a:ea typeface="VAG Rounded Std Light"/>
                <a:cs typeface="VAG Rounded Std Light"/>
                <a:sym typeface="VAG Rounded Std Light"/>
              </a:defRPr>
            </a:lvl1pPr>
          </a:lstStyle>
          <a:p>
            <a:pPr/>
            <a:r>
              <a:t>Intergovernmental Oceanographic Commission</a:t>
            </a:r>
          </a:p>
        </p:txBody>
      </p:sp>
      <p:pic>
        <p:nvPicPr>
          <p:cNvPr id="54" name="Picture 9" descr="Picture 9"/>
          <p:cNvPicPr>
            <a:picLocks noChangeAspect="1"/>
          </p:cNvPicPr>
          <p:nvPr/>
        </p:nvPicPr>
        <p:blipFill>
          <a:blip r:embed="rId3">
            <a:extLst/>
          </a:blip>
          <a:stretch>
            <a:fillRect/>
          </a:stretch>
        </p:blipFill>
        <p:spPr>
          <a:xfrm>
            <a:off x="179511" y="4731989"/>
            <a:ext cx="477497" cy="458863"/>
          </a:xfrm>
          <a:prstGeom prst="rect">
            <a:avLst/>
          </a:prstGeom>
          <a:ln w="12700">
            <a:miter lim="400000"/>
          </a:ln>
        </p:spPr>
      </p:pic>
      <p:sp>
        <p:nvSpPr>
          <p:cNvPr id="55" name="Texte du titre"/>
          <p:cNvSpPr txBox="1"/>
          <p:nvPr>
            <p:ph type="title"/>
          </p:nvPr>
        </p:nvSpPr>
        <p:spPr>
          <a:xfrm>
            <a:off x="533400" y="114300"/>
            <a:ext cx="6815139" cy="571500"/>
          </a:xfrm>
          <a:prstGeom prst="rect">
            <a:avLst/>
          </a:prstGeom>
        </p:spPr>
        <p:txBody>
          <a:bodyPr>
            <a:normAutofit fontScale="100000" lnSpcReduction="0"/>
          </a:bodyPr>
          <a:lstStyle/>
          <a:p>
            <a:pPr/>
            <a:r>
              <a:t>Texte du titre</a:t>
            </a:r>
          </a:p>
        </p:txBody>
      </p:sp>
      <p:sp>
        <p:nvSpPr>
          <p:cNvPr id="56" name="Texte niveau 1…"/>
          <p:cNvSpPr txBox="1"/>
          <p:nvPr>
            <p:ph type="body" idx="1"/>
          </p:nvPr>
        </p:nvSpPr>
        <p:spPr>
          <a:xfrm>
            <a:off x="550028" y="1059582"/>
            <a:ext cx="8610601" cy="3886201"/>
          </a:xfrm>
          <a:prstGeom prst="rect">
            <a:avLst/>
          </a:prstGeom>
        </p:spPr>
        <p:txBody>
          <a:bodyPr>
            <a:normAutofit fontScale="100000" lnSpcReduction="0"/>
          </a:bodyPr>
          <a:lstStyle/>
          <a:p>
            <a:pPr/>
            <a:r>
              <a:t>Texte niveau 1</a:t>
            </a:r>
          </a:p>
          <a:p>
            <a:pPr lvl="1"/>
            <a:r>
              <a:t>Texte niveau 2</a:t>
            </a:r>
          </a:p>
          <a:p>
            <a:pPr lvl="2"/>
            <a:r>
              <a:t>Texte niveau 3</a:t>
            </a:r>
          </a:p>
          <a:p>
            <a:pPr lvl="3"/>
            <a:r>
              <a:t>Texte niveau 4</a:t>
            </a:r>
          </a:p>
          <a:p>
            <a:pPr lvl="4"/>
            <a:r>
              <a:t>Texte niveau 5</a:t>
            </a:r>
          </a:p>
        </p:txBody>
      </p:sp>
      <p:sp>
        <p:nvSpPr>
          <p:cNvPr id="57" name="Numéro de diapositive"/>
          <p:cNvSpPr txBox="1"/>
          <p:nvPr>
            <p:ph type="sldNum" sz="quarter" idx="2"/>
          </p:nvPr>
        </p:nvSpPr>
        <p:spPr>
          <a:xfrm>
            <a:off x="0" y="0"/>
            <a:ext cx="358413" cy="350662"/>
          </a:xfrm>
          <a:prstGeom prst="rect">
            <a:avLst/>
          </a:prstGeom>
        </p:spPr>
        <p:txBody>
          <a:bodyPr anchor="t"/>
          <a:lstStyle>
            <a:lvl1pPr algn="l">
              <a:defRPr sz="1800"/>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Title and Content 0">
    <p:spTree>
      <p:nvGrpSpPr>
        <p:cNvPr id="1" name=""/>
        <p:cNvGrpSpPr/>
        <p:nvPr/>
      </p:nvGrpSpPr>
      <p:grpSpPr>
        <a:xfrm>
          <a:off x="0" y="0"/>
          <a:ext cx="0" cy="0"/>
          <a:chOff x="0" y="0"/>
          <a:chExt cx="0" cy="0"/>
        </a:xfrm>
      </p:grpSpPr>
      <p:grpSp>
        <p:nvGrpSpPr>
          <p:cNvPr id="66" name="AutoShape 4"/>
          <p:cNvGrpSpPr/>
          <p:nvPr/>
        </p:nvGrpSpPr>
        <p:grpSpPr>
          <a:xfrm>
            <a:off x="592141" y="742951"/>
            <a:ext cx="7958138" cy="82551"/>
            <a:chOff x="0" y="0"/>
            <a:chExt cx="7958136" cy="82550"/>
          </a:xfrm>
        </p:grpSpPr>
        <p:sp>
          <p:nvSpPr>
            <p:cNvPr id="64" name="Rectangle"/>
            <p:cNvSpPr/>
            <p:nvPr/>
          </p:nvSpPr>
          <p:spPr>
            <a:xfrm>
              <a:off x="-1" y="0"/>
              <a:ext cx="4655511" cy="82551"/>
            </a:xfrm>
            <a:prstGeom prst="rect">
              <a:avLst/>
            </a:prstGeom>
            <a:solidFill>
              <a:srgbClr val="003366"/>
            </a:solidFill>
            <a:ln w="12700" cap="flat">
              <a:noFill/>
              <a:miter lim="400000"/>
            </a:ln>
            <a:effectLst/>
          </p:spPr>
          <p:txBody>
            <a:bodyPr wrap="square" lIns="45719" tIns="45719" rIns="45719" bIns="45719" numCol="1" anchor="t">
              <a:noAutofit/>
            </a:bodyPr>
            <a:lstStyle/>
            <a:p>
              <a:pPr>
                <a:defRPr sz="700"/>
              </a:pPr>
            </a:p>
          </p:txBody>
        </p:sp>
        <p:sp>
          <p:nvSpPr>
            <p:cNvPr id="65" name="Ligne"/>
            <p:cNvSpPr/>
            <p:nvPr/>
          </p:nvSpPr>
          <p:spPr>
            <a:xfrm>
              <a:off x="-1" y="-1"/>
              <a:ext cx="7958138" cy="1"/>
            </a:xfrm>
            <a:prstGeom prst="line">
              <a:avLst/>
            </a:prstGeom>
            <a:noFill/>
            <a:ln w="9525" cap="flat">
              <a:solidFill>
                <a:srgbClr val="003366"/>
              </a:solidFill>
              <a:prstDash val="solid"/>
              <a:round/>
            </a:ln>
            <a:effectLst/>
          </p:spPr>
          <p:txBody>
            <a:bodyPr wrap="square" lIns="45719" tIns="45719" rIns="45719" bIns="45719" numCol="1" anchor="t">
              <a:noAutofit/>
            </a:bodyPr>
            <a:lstStyle/>
            <a:p>
              <a:pPr/>
            </a:p>
          </p:txBody>
        </p:sp>
      </p:grpSp>
      <p:sp>
        <p:nvSpPr>
          <p:cNvPr id="67" name="Rectangle 13"/>
          <p:cNvSpPr txBox="1"/>
          <p:nvPr/>
        </p:nvSpPr>
        <p:spPr>
          <a:xfrm>
            <a:off x="1017061" y="4775201"/>
            <a:ext cx="2370330" cy="345015"/>
          </a:xfrm>
          <a:prstGeom prst="rect">
            <a:avLst/>
          </a:prstGeom>
          <a:ln w="12700">
            <a:miter lim="400000"/>
          </a:ln>
          <a:extLst>
            <a:ext uri="{C572A759-6A51-4108-AA02-DFA0A04FC94B}">
              <ma14:wrappingTextBoxFlag xmlns:ma14="http://schemas.microsoft.com/office/mac/drawingml/2011/main" val="1"/>
            </a:ext>
          </a:extLst>
        </p:spPr>
        <p:txBody>
          <a:bodyPr wrap="none" lIns="32807" tIns="32807" rIns="32807" bIns="32807">
            <a:spAutoFit/>
          </a:bodyPr>
          <a:lstStyle/>
          <a:p>
            <a:pPr>
              <a:defRPr sz="800">
                <a:solidFill>
                  <a:srgbClr val="F2F2F2"/>
                </a:solidFill>
                <a:latin typeface="VAG Rounded Std Light"/>
                <a:ea typeface="VAG Rounded Std Light"/>
                <a:cs typeface="VAG Rounded Std Light"/>
                <a:sym typeface="VAG Rounded Std Light"/>
              </a:defRPr>
            </a:pPr>
            <a:r>
              <a:t>UNESCO/IOC-NOAA </a:t>
            </a:r>
          </a:p>
          <a:p>
            <a:pPr>
              <a:defRPr sz="1000">
                <a:solidFill>
                  <a:srgbClr val="F2F2F2"/>
                </a:solidFill>
                <a:latin typeface="VAG Rounded Std Light"/>
                <a:ea typeface="VAG Rounded Std Light"/>
                <a:cs typeface="VAG Rounded Std Light"/>
                <a:sym typeface="VAG Rounded Std Light"/>
              </a:defRPr>
            </a:pPr>
            <a:r>
              <a:t>International Tsunami Information Center</a:t>
            </a:r>
          </a:p>
        </p:txBody>
      </p:sp>
      <p:pic>
        <p:nvPicPr>
          <p:cNvPr id="68" name="Picture 11" descr="Picture 11"/>
          <p:cNvPicPr>
            <a:picLocks noChangeAspect="1"/>
          </p:cNvPicPr>
          <p:nvPr/>
        </p:nvPicPr>
        <p:blipFill>
          <a:blip r:embed="rId2">
            <a:extLst/>
          </a:blip>
          <a:srcRect l="0" t="21600" r="0" b="5039"/>
          <a:stretch>
            <a:fillRect/>
          </a:stretch>
        </p:blipFill>
        <p:spPr>
          <a:xfrm>
            <a:off x="-139700" y="4743452"/>
            <a:ext cx="9461500" cy="523876"/>
          </a:xfrm>
          <a:prstGeom prst="rect">
            <a:avLst/>
          </a:prstGeom>
          <a:ln w="12700">
            <a:miter lim="400000"/>
          </a:ln>
        </p:spPr>
      </p:pic>
      <p:sp>
        <p:nvSpPr>
          <p:cNvPr id="69" name="Rectangle 13"/>
          <p:cNvSpPr txBox="1"/>
          <p:nvPr/>
        </p:nvSpPr>
        <p:spPr>
          <a:xfrm>
            <a:off x="788384" y="4885383"/>
            <a:ext cx="2732479" cy="218015"/>
          </a:xfrm>
          <a:prstGeom prst="rect">
            <a:avLst/>
          </a:prstGeom>
          <a:ln w="12700">
            <a:miter lim="400000"/>
          </a:ln>
          <a:extLst>
            <a:ext uri="{C572A759-6A51-4108-AA02-DFA0A04FC94B}">
              <ma14:wrappingTextBoxFlag xmlns:ma14="http://schemas.microsoft.com/office/mac/drawingml/2011/main" val="1"/>
            </a:ext>
          </a:extLst>
        </p:spPr>
        <p:txBody>
          <a:bodyPr wrap="none" lIns="32807" tIns="32807" rIns="32807" bIns="32807">
            <a:spAutoFit/>
          </a:bodyPr>
          <a:lstStyle>
            <a:lvl1pPr>
              <a:defRPr sz="1000">
                <a:solidFill>
                  <a:srgbClr val="F2F2F2"/>
                </a:solidFill>
                <a:latin typeface="VAG Rounded Std Light"/>
                <a:ea typeface="VAG Rounded Std Light"/>
                <a:cs typeface="VAG Rounded Std Light"/>
                <a:sym typeface="VAG Rounded Std Light"/>
              </a:defRPr>
            </a:lvl1pPr>
          </a:lstStyle>
          <a:p>
            <a:pPr/>
            <a:r>
              <a:t>Intergovernmental Oceanographic Commission</a:t>
            </a:r>
          </a:p>
        </p:txBody>
      </p:sp>
      <p:pic>
        <p:nvPicPr>
          <p:cNvPr id="70" name="Picture 9" descr="Picture 9"/>
          <p:cNvPicPr>
            <a:picLocks noChangeAspect="1"/>
          </p:cNvPicPr>
          <p:nvPr/>
        </p:nvPicPr>
        <p:blipFill>
          <a:blip r:embed="rId3">
            <a:extLst/>
          </a:blip>
          <a:stretch>
            <a:fillRect/>
          </a:stretch>
        </p:blipFill>
        <p:spPr>
          <a:xfrm>
            <a:off x="179511" y="4731989"/>
            <a:ext cx="477497" cy="458863"/>
          </a:xfrm>
          <a:prstGeom prst="rect">
            <a:avLst/>
          </a:prstGeom>
          <a:ln w="12700">
            <a:miter lim="400000"/>
          </a:ln>
        </p:spPr>
      </p:pic>
      <p:sp>
        <p:nvSpPr>
          <p:cNvPr id="71" name="Texte du titre"/>
          <p:cNvSpPr txBox="1"/>
          <p:nvPr>
            <p:ph type="title"/>
          </p:nvPr>
        </p:nvSpPr>
        <p:spPr>
          <a:xfrm>
            <a:off x="533400" y="114300"/>
            <a:ext cx="6815139" cy="571500"/>
          </a:xfrm>
          <a:prstGeom prst="rect">
            <a:avLst/>
          </a:prstGeom>
        </p:spPr>
        <p:txBody>
          <a:bodyPr>
            <a:normAutofit fontScale="100000" lnSpcReduction="0"/>
          </a:bodyPr>
          <a:lstStyle/>
          <a:p>
            <a:pPr/>
            <a:r>
              <a:t>Texte du titre</a:t>
            </a:r>
          </a:p>
        </p:txBody>
      </p:sp>
      <p:sp>
        <p:nvSpPr>
          <p:cNvPr id="72" name="Texte niveau 1…"/>
          <p:cNvSpPr txBox="1"/>
          <p:nvPr>
            <p:ph type="body" idx="1"/>
          </p:nvPr>
        </p:nvSpPr>
        <p:spPr>
          <a:xfrm>
            <a:off x="550028" y="1059582"/>
            <a:ext cx="8610601" cy="3886201"/>
          </a:xfrm>
          <a:prstGeom prst="rect">
            <a:avLst/>
          </a:prstGeom>
        </p:spPr>
        <p:txBody>
          <a:bodyPr>
            <a:normAutofit fontScale="100000" lnSpcReduction="0"/>
          </a:bodyPr>
          <a:lstStyle/>
          <a:p>
            <a:pPr/>
            <a:r>
              <a:t>Texte niveau 1</a:t>
            </a:r>
          </a:p>
          <a:p>
            <a:pPr lvl="1"/>
            <a:r>
              <a:t>Texte niveau 2</a:t>
            </a:r>
          </a:p>
          <a:p>
            <a:pPr lvl="2"/>
            <a:r>
              <a:t>Texte niveau 3</a:t>
            </a:r>
          </a:p>
          <a:p>
            <a:pPr lvl="3"/>
            <a:r>
              <a:t>Texte niveau 4</a:t>
            </a:r>
          </a:p>
          <a:p>
            <a:pPr lvl="4"/>
            <a:r>
              <a:t>Texte niveau 5</a:t>
            </a:r>
          </a:p>
        </p:txBody>
      </p:sp>
      <p:sp>
        <p:nvSpPr>
          <p:cNvPr id="73" name="Numéro de diapositive"/>
          <p:cNvSpPr txBox="1"/>
          <p:nvPr>
            <p:ph type="sldNum" sz="quarter" idx="2"/>
          </p:nvPr>
        </p:nvSpPr>
        <p:spPr>
          <a:xfrm>
            <a:off x="0" y="0"/>
            <a:ext cx="358413" cy="350662"/>
          </a:xfrm>
          <a:prstGeom prst="rect">
            <a:avLst/>
          </a:prstGeom>
        </p:spPr>
        <p:txBody>
          <a:bodyPr anchor="t"/>
          <a:lstStyle>
            <a:lvl1pPr algn="l">
              <a:defRPr sz="1800"/>
            </a:lvl1p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png"/><Relationship Id="rId6" Type="http://schemas.openxmlformats.org/officeDocument/2006/relationships/slideLayout" Target="../slideLayouts/slideLayout1.xml"/><Relationship Id="rId7" Type="http://schemas.openxmlformats.org/officeDocument/2006/relationships/slideLayout" Target="../slideLayouts/slideLayout2.xml"/><Relationship Id="rId8" Type="http://schemas.openxmlformats.org/officeDocument/2006/relationships/slideLayout" Target="../slideLayouts/slideLayout3.xml"/><Relationship Id="rId9"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chemeClr val="accent3">
            <a:lumOff val="44000"/>
          </a:schemeClr>
        </a:solidFill>
      </p:bgPr>
    </p:bg>
    <p:spTree>
      <p:nvGrpSpPr>
        <p:cNvPr id="1" name=""/>
        <p:cNvGrpSpPr/>
        <p:nvPr/>
      </p:nvGrpSpPr>
      <p:grpSpPr>
        <a:xfrm>
          <a:off x="0" y="0"/>
          <a:ext cx="0" cy="0"/>
          <a:chOff x="0" y="0"/>
          <a:chExt cx="0" cy="0"/>
        </a:xfrm>
      </p:grpSpPr>
      <p:grpSp>
        <p:nvGrpSpPr>
          <p:cNvPr id="4" name="AutoShape 4"/>
          <p:cNvGrpSpPr/>
          <p:nvPr/>
        </p:nvGrpSpPr>
        <p:grpSpPr>
          <a:xfrm>
            <a:off x="592141" y="742951"/>
            <a:ext cx="7958138" cy="82551"/>
            <a:chOff x="0" y="0"/>
            <a:chExt cx="7958136" cy="82550"/>
          </a:xfrm>
        </p:grpSpPr>
        <p:sp>
          <p:nvSpPr>
            <p:cNvPr id="2" name="Rectangle"/>
            <p:cNvSpPr/>
            <p:nvPr/>
          </p:nvSpPr>
          <p:spPr>
            <a:xfrm>
              <a:off x="-1" y="0"/>
              <a:ext cx="4655511" cy="82551"/>
            </a:xfrm>
            <a:prstGeom prst="rect">
              <a:avLst/>
            </a:prstGeom>
            <a:solidFill>
              <a:srgbClr val="003366"/>
            </a:solidFill>
            <a:ln w="12700" cap="flat">
              <a:noFill/>
              <a:miter lim="400000"/>
            </a:ln>
            <a:effectLst/>
          </p:spPr>
          <p:txBody>
            <a:bodyPr wrap="square" lIns="45719" tIns="45719" rIns="45719" bIns="45719" numCol="1" anchor="t">
              <a:noAutofit/>
            </a:bodyPr>
            <a:lstStyle/>
            <a:p>
              <a:pPr>
                <a:defRPr sz="700"/>
              </a:pPr>
            </a:p>
          </p:txBody>
        </p:sp>
        <p:sp>
          <p:nvSpPr>
            <p:cNvPr id="3" name="Ligne"/>
            <p:cNvSpPr/>
            <p:nvPr/>
          </p:nvSpPr>
          <p:spPr>
            <a:xfrm>
              <a:off x="-1" y="-1"/>
              <a:ext cx="7958138" cy="1"/>
            </a:xfrm>
            <a:prstGeom prst="line">
              <a:avLst/>
            </a:prstGeom>
            <a:noFill/>
            <a:ln w="9525" cap="flat">
              <a:solidFill>
                <a:srgbClr val="003366"/>
              </a:solidFill>
              <a:prstDash val="solid"/>
              <a:round/>
            </a:ln>
            <a:effectLst/>
          </p:spPr>
          <p:txBody>
            <a:bodyPr wrap="square" lIns="45719" tIns="45719" rIns="45719" bIns="45719" numCol="1" anchor="t">
              <a:noAutofit/>
            </a:bodyPr>
            <a:lstStyle/>
            <a:p>
              <a:pPr/>
            </a:p>
          </p:txBody>
        </p:sp>
      </p:grpSp>
      <p:sp>
        <p:nvSpPr>
          <p:cNvPr id="5" name="Rectangle 13"/>
          <p:cNvSpPr txBox="1"/>
          <p:nvPr/>
        </p:nvSpPr>
        <p:spPr>
          <a:xfrm>
            <a:off x="1017061" y="4775201"/>
            <a:ext cx="2370330" cy="345015"/>
          </a:xfrm>
          <a:prstGeom prst="rect">
            <a:avLst/>
          </a:prstGeom>
          <a:ln w="12700">
            <a:miter lim="400000"/>
          </a:ln>
          <a:extLst>
            <a:ext uri="{C572A759-6A51-4108-AA02-DFA0A04FC94B}">
              <ma14:wrappingTextBoxFlag xmlns:ma14="http://schemas.microsoft.com/office/mac/drawingml/2011/main" val="1"/>
            </a:ext>
          </a:extLst>
        </p:spPr>
        <p:txBody>
          <a:bodyPr wrap="none" lIns="32807" tIns="32807" rIns="32807" bIns="32807">
            <a:spAutoFit/>
          </a:bodyPr>
          <a:lstStyle/>
          <a:p>
            <a:pPr>
              <a:defRPr sz="800">
                <a:solidFill>
                  <a:srgbClr val="F2F2F2"/>
                </a:solidFill>
                <a:latin typeface="VAG Rounded Std Light"/>
                <a:ea typeface="VAG Rounded Std Light"/>
                <a:cs typeface="VAG Rounded Std Light"/>
                <a:sym typeface="VAG Rounded Std Light"/>
              </a:defRPr>
            </a:pPr>
            <a:r>
              <a:t>UNESCO/IOC-NOAA </a:t>
            </a:r>
          </a:p>
          <a:p>
            <a:pPr>
              <a:defRPr sz="1000">
                <a:solidFill>
                  <a:srgbClr val="F2F2F2"/>
                </a:solidFill>
                <a:latin typeface="VAG Rounded Std Light"/>
                <a:ea typeface="VAG Rounded Std Light"/>
                <a:cs typeface="VAG Rounded Std Light"/>
                <a:sym typeface="VAG Rounded Std Light"/>
              </a:defRPr>
            </a:pPr>
            <a:r>
              <a:t>International Tsunami Information Center</a:t>
            </a:r>
          </a:p>
        </p:txBody>
      </p:sp>
      <p:pic>
        <p:nvPicPr>
          <p:cNvPr id="6" name="Picture 11" descr="Picture 11"/>
          <p:cNvPicPr>
            <a:picLocks noChangeAspect="1"/>
          </p:cNvPicPr>
          <p:nvPr/>
        </p:nvPicPr>
        <p:blipFill>
          <a:blip r:embed="rId2">
            <a:extLst/>
          </a:blip>
          <a:srcRect l="0" t="21600" r="0" b="5039"/>
          <a:stretch>
            <a:fillRect/>
          </a:stretch>
        </p:blipFill>
        <p:spPr>
          <a:xfrm>
            <a:off x="-139700" y="4743452"/>
            <a:ext cx="9461500" cy="523876"/>
          </a:xfrm>
          <a:prstGeom prst="rect">
            <a:avLst/>
          </a:prstGeom>
          <a:ln w="12700">
            <a:miter lim="400000"/>
          </a:ln>
        </p:spPr>
      </p:pic>
      <p:sp>
        <p:nvSpPr>
          <p:cNvPr id="7" name="Rectangle 13"/>
          <p:cNvSpPr txBox="1"/>
          <p:nvPr/>
        </p:nvSpPr>
        <p:spPr>
          <a:xfrm>
            <a:off x="788384" y="4885383"/>
            <a:ext cx="2732479" cy="218015"/>
          </a:xfrm>
          <a:prstGeom prst="rect">
            <a:avLst/>
          </a:prstGeom>
          <a:ln w="12700">
            <a:miter lim="400000"/>
          </a:ln>
          <a:extLst>
            <a:ext uri="{C572A759-6A51-4108-AA02-DFA0A04FC94B}">
              <ma14:wrappingTextBoxFlag xmlns:ma14="http://schemas.microsoft.com/office/mac/drawingml/2011/main" val="1"/>
            </a:ext>
          </a:extLst>
        </p:spPr>
        <p:txBody>
          <a:bodyPr wrap="none" lIns="32807" tIns="32807" rIns="32807" bIns="32807">
            <a:spAutoFit/>
          </a:bodyPr>
          <a:lstStyle>
            <a:lvl1pPr>
              <a:defRPr sz="1000">
                <a:solidFill>
                  <a:srgbClr val="F2F2F2"/>
                </a:solidFill>
                <a:latin typeface="VAG Rounded Std Light"/>
                <a:ea typeface="VAG Rounded Std Light"/>
                <a:cs typeface="VAG Rounded Std Light"/>
                <a:sym typeface="VAG Rounded Std Light"/>
              </a:defRPr>
            </a:lvl1pPr>
          </a:lstStyle>
          <a:p>
            <a:pPr/>
            <a:r>
              <a:t>Intergovernmental Oceanographic Commission</a:t>
            </a:r>
          </a:p>
        </p:txBody>
      </p:sp>
      <p:pic>
        <p:nvPicPr>
          <p:cNvPr id="8" name="Picture 9" descr="Picture 9"/>
          <p:cNvPicPr>
            <a:picLocks noChangeAspect="1"/>
          </p:cNvPicPr>
          <p:nvPr/>
        </p:nvPicPr>
        <p:blipFill>
          <a:blip r:embed="rId3">
            <a:extLst/>
          </a:blip>
          <a:stretch>
            <a:fillRect/>
          </a:stretch>
        </p:blipFill>
        <p:spPr>
          <a:xfrm>
            <a:off x="179511" y="4731989"/>
            <a:ext cx="477497" cy="458863"/>
          </a:xfrm>
          <a:prstGeom prst="rect">
            <a:avLst/>
          </a:prstGeom>
          <a:ln w="12700">
            <a:miter lim="400000"/>
          </a:ln>
        </p:spPr>
      </p:pic>
      <p:sp>
        <p:nvSpPr>
          <p:cNvPr id="9" name="object 3"/>
          <p:cNvSpPr/>
          <p:nvPr/>
        </p:nvSpPr>
        <p:spPr>
          <a:xfrm>
            <a:off x="571" y="0"/>
            <a:ext cx="9143429" cy="5143133"/>
          </a:xfrm>
          <a:prstGeom prst="rect">
            <a:avLst/>
          </a:prstGeom>
          <a:solidFill>
            <a:srgbClr val="0069B0"/>
          </a:solidFill>
          <a:ln w="12700">
            <a:miter lim="400000"/>
          </a:ln>
        </p:spPr>
        <p:txBody>
          <a:bodyPr lIns="45719" rIns="45719"/>
          <a:lstStyle/>
          <a:p>
            <a:pPr>
              <a:defRPr sz="700"/>
            </a:pPr>
          </a:p>
        </p:txBody>
      </p:sp>
      <p:sp>
        <p:nvSpPr>
          <p:cNvPr id="10" name="bk object 18"/>
          <p:cNvSpPr/>
          <p:nvPr/>
        </p:nvSpPr>
        <p:spPr>
          <a:xfrm>
            <a:off x="8286754" y="68479"/>
            <a:ext cx="676656" cy="503024"/>
          </a:xfrm>
          <a:prstGeom prst="rect">
            <a:avLst/>
          </a:prstGeom>
          <a:blipFill>
            <a:blip r:embed="rId4"/>
            <a:stretch>
              <a:fillRect/>
            </a:stretch>
          </a:blipFill>
          <a:ln w="12700">
            <a:miter lim="400000"/>
          </a:ln>
        </p:spPr>
        <p:txBody>
          <a:bodyPr lIns="45719" rIns="45719"/>
          <a:lstStyle/>
          <a:p>
            <a:pPr>
              <a:defRPr sz="700"/>
            </a:pPr>
          </a:p>
        </p:txBody>
      </p:sp>
      <p:grpSp>
        <p:nvGrpSpPr>
          <p:cNvPr id="15" name="Group 17"/>
          <p:cNvGrpSpPr/>
          <p:nvPr/>
        </p:nvGrpSpPr>
        <p:grpSpPr>
          <a:xfrm>
            <a:off x="228601" y="4639342"/>
            <a:ext cx="7022406" cy="447008"/>
            <a:chOff x="0" y="0"/>
            <a:chExt cx="7022405" cy="447007"/>
          </a:xfrm>
        </p:grpSpPr>
        <p:sp>
          <p:nvSpPr>
            <p:cNvPr id="11" name="TextBox 18"/>
            <p:cNvSpPr txBox="1"/>
            <p:nvPr/>
          </p:nvSpPr>
          <p:spPr>
            <a:xfrm>
              <a:off x="2176846" y="43608"/>
              <a:ext cx="4692574" cy="350663"/>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t">
              <a:spAutoFit/>
            </a:bodyPr>
            <a:lstStyle>
              <a:lvl1pPr algn="ctr">
                <a:defRPr b="1">
                  <a:solidFill>
                    <a:srgbClr val="A6A6A6"/>
                  </a:solidFill>
                </a:defRPr>
              </a:lvl1pPr>
            </a:lstStyle>
            <a:p>
              <a:pPr/>
              <a:r>
                <a:t>UNESCO IOC</a:t>
              </a:r>
            </a:p>
          </p:txBody>
        </p:sp>
        <p:pic>
          <p:nvPicPr>
            <p:cNvPr id="12" name="Picture 20" descr="Picture 20"/>
            <p:cNvPicPr>
              <a:picLocks noChangeAspect="1"/>
            </p:cNvPicPr>
            <p:nvPr/>
          </p:nvPicPr>
          <p:blipFill>
            <a:blip r:embed="rId5">
              <a:extLst/>
            </a:blip>
            <a:stretch>
              <a:fillRect/>
            </a:stretch>
          </p:blipFill>
          <p:spPr>
            <a:xfrm>
              <a:off x="0" y="0"/>
              <a:ext cx="857250" cy="447008"/>
            </a:xfrm>
            <a:prstGeom prst="rect">
              <a:avLst/>
            </a:prstGeom>
            <a:ln w="12700" cap="flat">
              <a:noFill/>
              <a:miter lim="400000"/>
            </a:ln>
            <a:effectLst/>
          </p:spPr>
        </p:pic>
        <p:sp>
          <p:nvSpPr>
            <p:cNvPr id="13" name="Straight Connector 21"/>
            <p:cNvSpPr/>
            <p:nvPr/>
          </p:nvSpPr>
          <p:spPr>
            <a:xfrm flipV="1">
              <a:off x="2000249" y="43610"/>
              <a:ext cx="1" cy="360570"/>
            </a:xfrm>
            <a:prstGeom prst="line">
              <a:avLst/>
            </a:prstGeom>
            <a:noFill/>
            <a:ln w="3175" cap="flat">
              <a:solidFill>
                <a:srgbClr val="FFC000"/>
              </a:solidFill>
              <a:prstDash val="solid"/>
              <a:round/>
            </a:ln>
            <a:effectLst/>
          </p:spPr>
          <p:txBody>
            <a:bodyPr wrap="square" lIns="45719" tIns="45719" rIns="45719" bIns="45719" numCol="1" anchor="t">
              <a:noAutofit/>
            </a:bodyPr>
            <a:lstStyle/>
            <a:p>
              <a:pPr/>
            </a:p>
          </p:txBody>
        </p:sp>
        <p:sp>
          <p:nvSpPr>
            <p:cNvPr id="14" name="Straight Connector 22"/>
            <p:cNvSpPr/>
            <p:nvPr/>
          </p:nvSpPr>
          <p:spPr>
            <a:xfrm flipV="1">
              <a:off x="7022405" y="43610"/>
              <a:ext cx="1" cy="360570"/>
            </a:xfrm>
            <a:prstGeom prst="line">
              <a:avLst/>
            </a:prstGeom>
            <a:noFill/>
            <a:ln w="3175" cap="flat">
              <a:solidFill>
                <a:srgbClr val="FFC000"/>
              </a:solidFill>
              <a:prstDash val="solid"/>
              <a:round/>
            </a:ln>
            <a:effectLst/>
          </p:spPr>
          <p:txBody>
            <a:bodyPr wrap="square" lIns="45719" tIns="45719" rIns="45719" bIns="45719" numCol="1" anchor="t">
              <a:noAutofit/>
            </a:bodyPr>
            <a:lstStyle/>
            <a:p>
              <a:pPr/>
            </a:p>
          </p:txBody>
        </p:sp>
      </p:grpSp>
      <p:sp>
        <p:nvSpPr>
          <p:cNvPr id="16" name="Texte du titre"/>
          <p:cNvSpPr txBox="1"/>
          <p:nvPr>
            <p:ph type="title"/>
          </p:nvPr>
        </p:nvSpPr>
        <p:spPr>
          <a:xfrm>
            <a:off x="457200" y="0"/>
            <a:ext cx="8229600" cy="1063229"/>
          </a:xfrm>
          <a:prstGeom prst="rect">
            <a:avLst/>
          </a:prstGeom>
          <a:ln w="12700">
            <a:miter lim="400000"/>
          </a:ln>
          <a:extLst>
            <a:ext uri="{C572A759-6A51-4108-AA02-DFA0A04FC94B}">
              <ma14:wrappingTextBoxFlag xmlns:ma14="http://schemas.microsoft.com/office/mac/drawingml/2011/main" val="1"/>
            </a:ext>
          </a:extLst>
        </p:spPr>
        <p:txBody>
          <a:bodyPr lIns="45465" tIns="45465" rIns="45465" bIns="45465" anchor="b"/>
          <a:lstStyle/>
          <a:p>
            <a:pPr/>
            <a:r>
              <a:t>Texte du titre</a:t>
            </a:r>
          </a:p>
        </p:txBody>
      </p:sp>
      <p:sp>
        <p:nvSpPr>
          <p:cNvPr id="17" name="Texte niveau 1…"/>
          <p:cNvSpPr txBox="1"/>
          <p:nvPr>
            <p:ph type="body" idx="1"/>
          </p:nvPr>
        </p:nvSpPr>
        <p:spPr>
          <a:xfrm>
            <a:off x="457200" y="1200150"/>
            <a:ext cx="8229600" cy="3943350"/>
          </a:xfrm>
          <a:prstGeom prst="rect">
            <a:avLst/>
          </a:prstGeom>
          <a:ln w="12700">
            <a:miter lim="400000"/>
          </a:ln>
          <a:extLst>
            <a:ext uri="{C572A759-6A51-4108-AA02-DFA0A04FC94B}">
              <ma14:wrappingTextBoxFlag xmlns:ma14="http://schemas.microsoft.com/office/mac/drawingml/2011/main" val="1"/>
            </a:ext>
          </a:extLst>
        </p:spPr>
        <p:txBody>
          <a:bodyPr lIns="45465" tIns="45465" rIns="45465" bIns="45465"/>
          <a:lstStyle/>
          <a:p>
            <a:pPr/>
            <a:r>
              <a:t>Texte niveau 1</a:t>
            </a:r>
          </a:p>
          <a:p>
            <a:pPr lvl="1"/>
            <a:r>
              <a:t>Texte niveau 2</a:t>
            </a:r>
          </a:p>
          <a:p>
            <a:pPr lvl="2"/>
            <a:r>
              <a:t>Texte niveau 3</a:t>
            </a:r>
          </a:p>
          <a:p>
            <a:pPr lvl="3"/>
            <a:r>
              <a:t>Texte niveau 4</a:t>
            </a:r>
          </a:p>
          <a:p>
            <a:pPr lvl="4"/>
            <a:r>
              <a:t>Texte niveau 5</a:t>
            </a:r>
          </a:p>
        </p:txBody>
      </p:sp>
      <p:sp>
        <p:nvSpPr>
          <p:cNvPr id="18" name="Numéro de diapositive"/>
          <p:cNvSpPr txBox="1"/>
          <p:nvPr>
            <p:ph type="sldNum" sz="quarter" idx="2"/>
          </p:nvPr>
        </p:nvSpPr>
        <p:spPr>
          <a:xfrm>
            <a:off x="4419600" y="4627562"/>
            <a:ext cx="2133600" cy="279401"/>
          </a:xfrm>
          <a:prstGeom prst="rect">
            <a:avLst/>
          </a:prstGeom>
          <a:ln w="12700">
            <a:miter lim="400000"/>
          </a:ln>
        </p:spPr>
        <p:txBody>
          <a:bodyPr wrap="none" lIns="45719" rIns="45719" anchor="ctr">
            <a:spAutoFit/>
          </a:bodyPr>
          <a:lstStyle>
            <a:lvl1pPr algn="r">
              <a:defRPr sz="1200"/>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6"/>
    <p:sldLayoutId id="2147483650" r:id="rId7"/>
    <p:sldLayoutId id="2147483651" r:id="rId8"/>
    <p:sldLayoutId id="2147483652" r:id="rId9"/>
  </p:sldLayoutIdLst>
  <p:transition xmlns:p14="http://schemas.microsoft.com/office/powerpoint/2010/main" spd="med" advClick="1"/>
  <p:txStyles>
    <p:titleStyle>
      <a:lvl1pPr marL="0" marR="0" indent="0" algn="l" defTabSz="914400" rtl="0" latinLnBrk="0">
        <a:lnSpc>
          <a:spcPct val="110000"/>
        </a:lnSpc>
        <a:spcBef>
          <a:spcPts val="0"/>
        </a:spcBef>
        <a:spcAft>
          <a:spcPts val="0"/>
        </a:spcAft>
        <a:buClrTx/>
        <a:buSzTx/>
        <a:buFontTx/>
        <a:buNone/>
        <a:tabLst/>
        <a:defRPr b="1" baseline="0" cap="none" i="0" spc="0" strike="noStrike" sz="2500" u="none">
          <a:solidFill>
            <a:schemeClr val="accent2"/>
          </a:solidFill>
          <a:uFillTx/>
          <a:latin typeface="Arial"/>
          <a:ea typeface="Arial"/>
          <a:cs typeface="Arial"/>
          <a:sym typeface="Arial"/>
        </a:defRPr>
      </a:lvl1pPr>
      <a:lvl2pPr marL="0" marR="0" indent="0" algn="l" defTabSz="914400" rtl="0" latinLnBrk="0">
        <a:lnSpc>
          <a:spcPct val="110000"/>
        </a:lnSpc>
        <a:spcBef>
          <a:spcPts val="0"/>
        </a:spcBef>
        <a:spcAft>
          <a:spcPts val="0"/>
        </a:spcAft>
        <a:buClrTx/>
        <a:buSzTx/>
        <a:buFontTx/>
        <a:buNone/>
        <a:tabLst/>
        <a:defRPr b="1" baseline="0" cap="none" i="0" spc="0" strike="noStrike" sz="2500" u="none">
          <a:solidFill>
            <a:schemeClr val="accent2"/>
          </a:solidFill>
          <a:uFillTx/>
          <a:latin typeface="Arial"/>
          <a:ea typeface="Arial"/>
          <a:cs typeface="Arial"/>
          <a:sym typeface="Arial"/>
        </a:defRPr>
      </a:lvl2pPr>
      <a:lvl3pPr marL="0" marR="0" indent="0" algn="l" defTabSz="914400" rtl="0" latinLnBrk="0">
        <a:lnSpc>
          <a:spcPct val="110000"/>
        </a:lnSpc>
        <a:spcBef>
          <a:spcPts val="0"/>
        </a:spcBef>
        <a:spcAft>
          <a:spcPts val="0"/>
        </a:spcAft>
        <a:buClrTx/>
        <a:buSzTx/>
        <a:buFontTx/>
        <a:buNone/>
        <a:tabLst/>
        <a:defRPr b="1" baseline="0" cap="none" i="0" spc="0" strike="noStrike" sz="2500" u="none">
          <a:solidFill>
            <a:schemeClr val="accent2"/>
          </a:solidFill>
          <a:uFillTx/>
          <a:latin typeface="Arial"/>
          <a:ea typeface="Arial"/>
          <a:cs typeface="Arial"/>
          <a:sym typeface="Arial"/>
        </a:defRPr>
      </a:lvl3pPr>
      <a:lvl4pPr marL="0" marR="0" indent="0" algn="l" defTabSz="914400" rtl="0" latinLnBrk="0">
        <a:lnSpc>
          <a:spcPct val="110000"/>
        </a:lnSpc>
        <a:spcBef>
          <a:spcPts val="0"/>
        </a:spcBef>
        <a:spcAft>
          <a:spcPts val="0"/>
        </a:spcAft>
        <a:buClrTx/>
        <a:buSzTx/>
        <a:buFontTx/>
        <a:buNone/>
        <a:tabLst/>
        <a:defRPr b="1" baseline="0" cap="none" i="0" spc="0" strike="noStrike" sz="2500" u="none">
          <a:solidFill>
            <a:schemeClr val="accent2"/>
          </a:solidFill>
          <a:uFillTx/>
          <a:latin typeface="Arial"/>
          <a:ea typeface="Arial"/>
          <a:cs typeface="Arial"/>
          <a:sym typeface="Arial"/>
        </a:defRPr>
      </a:lvl4pPr>
      <a:lvl5pPr marL="0" marR="0" indent="0" algn="l" defTabSz="914400" rtl="0" latinLnBrk="0">
        <a:lnSpc>
          <a:spcPct val="110000"/>
        </a:lnSpc>
        <a:spcBef>
          <a:spcPts val="0"/>
        </a:spcBef>
        <a:spcAft>
          <a:spcPts val="0"/>
        </a:spcAft>
        <a:buClrTx/>
        <a:buSzTx/>
        <a:buFontTx/>
        <a:buNone/>
        <a:tabLst/>
        <a:defRPr b="1" baseline="0" cap="none" i="0" spc="0" strike="noStrike" sz="2500" u="none">
          <a:solidFill>
            <a:schemeClr val="accent2"/>
          </a:solidFill>
          <a:uFillTx/>
          <a:latin typeface="Arial"/>
          <a:ea typeface="Arial"/>
          <a:cs typeface="Arial"/>
          <a:sym typeface="Arial"/>
        </a:defRPr>
      </a:lvl5pPr>
      <a:lvl6pPr marL="0" marR="0" indent="341021" algn="l" defTabSz="914400" rtl="0" latinLnBrk="0">
        <a:lnSpc>
          <a:spcPct val="110000"/>
        </a:lnSpc>
        <a:spcBef>
          <a:spcPts val="0"/>
        </a:spcBef>
        <a:spcAft>
          <a:spcPts val="0"/>
        </a:spcAft>
        <a:buClrTx/>
        <a:buSzTx/>
        <a:buFontTx/>
        <a:buNone/>
        <a:tabLst/>
        <a:defRPr b="1" baseline="0" cap="none" i="0" spc="0" strike="noStrike" sz="2500" u="none">
          <a:solidFill>
            <a:schemeClr val="accent2"/>
          </a:solidFill>
          <a:uFillTx/>
          <a:latin typeface="Arial"/>
          <a:ea typeface="Arial"/>
          <a:cs typeface="Arial"/>
          <a:sym typeface="Arial"/>
        </a:defRPr>
      </a:lvl6pPr>
      <a:lvl7pPr marL="0" marR="0" indent="682043" algn="l" defTabSz="914400" rtl="0" latinLnBrk="0">
        <a:lnSpc>
          <a:spcPct val="110000"/>
        </a:lnSpc>
        <a:spcBef>
          <a:spcPts val="0"/>
        </a:spcBef>
        <a:spcAft>
          <a:spcPts val="0"/>
        </a:spcAft>
        <a:buClrTx/>
        <a:buSzTx/>
        <a:buFontTx/>
        <a:buNone/>
        <a:tabLst/>
        <a:defRPr b="1" baseline="0" cap="none" i="0" spc="0" strike="noStrike" sz="2500" u="none">
          <a:solidFill>
            <a:schemeClr val="accent2"/>
          </a:solidFill>
          <a:uFillTx/>
          <a:latin typeface="Arial"/>
          <a:ea typeface="Arial"/>
          <a:cs typeface="Arial"/>
          <a:sym typeface="Arial"/>
        </a:defRPr>
      </a:lvl7pPr>
      <a:lvl8pPr marL="0" marR="0" indent="1023067" algn="l" defTabSz="914400" rtl="0" latinLnBrk="0">
        <a:lnSpc>
          <a:spcPct val="110000"/>
        </a:lnSpc>
        <a:spcBef>
          <a:spcPts val="0"/>
        </a:spcBef>
        <a:spcAft>
          <a:spcPts val="0"/>
        </a:spcAft>
        <a:buClrTx/>
        <a:buSzTx/>
        <a:buFontTx/>
        <a:buNone/>
        <a:tabLst/>
        <a:defRPr b="1" baseline="0" cap="none" i="0" spc="0" strike="noStrike" sz="2500" u="none">
          <a:solidFill>
            <a:schemeClr val="accent2"/>
          </a:solidFill>
          <a:uFillTx/>
          <a:latin typeface="Arial"/>
          <a:ea typeface="Arial"/>
          <a:cs typeface="Arial"/>
          <a:sym typeface="Arial"/>
        </a:defRPr>
      </a:lvl8pPr>
      <a:lvl9pPr marL="0" marR="0" indent="1364086" algn="l" defTabSz="914400" rtl="0" latinLnBrk="0">
        <a:lnSpc>
          <a:spcPct val="110000"/>
        </a:lnSpc>
        <a:spcBef>
          <a:spcPts val="0"/>
        </a:spcBef>
        <a:spcAft>
          <a:spcPts val="0"/>
        </a:spcAft>
        <a:buClrTx/>
        <a:buSzTx/>
        <a:buFontTx/>
        <a:buNone/>
        <a:tabLst/>
        <a:defRPr b="1" baseline="0" cap="none" i="0" spc="0" strike="noStrike" sz="2500" u="none">
          <a:solidFill>
            <a:schemeClr val="accent2"/>
          </a:solidFill>
          <a:uFillTx/>
          <a:latin typeface="Arial"/>
          <a:ea typeface="Arial"/>
          <a:cs typeface="Arial"/>
          <a:sym typeface="Arial"/>
        </a:defRPr>
      </a:lvl9pPr>
    </p:titleStyle>
    <p:bodyStyle>
      <a:lvl1pPr marL="347653" marR="0" indent="-347653" algn="l" defTabSz="914400" rtl="0" latinLnBrk="0">
        <a:lnSpc>
          <a:spcPct val="90000"/>
        </a:lnSpc>
        <a:spcBef>
          <a:spcPts val="500"/>
        </a:spcBef>
        <a:spcAft>
          <a:spcPts val="0"/>
        </a:spcAft>
        <a:buClr>
          <a:schemeClr val="accent2"/>
        </a:buClr>
        <a:buSzPct val="80000"/>
        <a:buFontTx/>
        <a:buChar char="□"/>
        <a:tabLst/>
        <a:defRPr b="1" baseline="0" cap="none" i="0" spc="0" strike="noStrike" sz="2200" u="none">
          <a:solidFill>
            <a:srgbClr val="000000"/>
          </a:solidFill>
          <a:uFillTx/>
          <a:latin typeface="Arial"/>
          <a:ea typeface="Arial"/>
          <a:cs typeface="Arial"/>
          <a:sym typeface="Arial"/>
        </a:defRPr>
      </a:lvl1pPr>
      <a:lvl2pPr marL="690016" marR="0" indent="-337600" algn="l" defTabSz="914400" rtl="0" latinLnBrk="0">
        <a:lnSpc>
          <a:spcPct val="90000"/>
        </a:lnSpc>
        <a:spcBef>
          <a:spcPts val="500"/>
        </a:spcBef>
        <a:spcAft>
          <a:spcPts val="0"/>
        </a:spcAft>
        <a:buClr>
          <a:schemeClr val="accent2"/>
        </a:buClr>
        <a:buSzPct val="80000"/>
        <a:buFontTx/>
        <a:buChar char="■"/>
        <a:tabLst/>
        <a:defRPr b="1" baseline="0" cap="none" i="0" spc="0" strike="noStrike" sz="2200" u="none">
          <a:solidFill>
            <a:srgbClr val="000000"/>
          </a:solidFill>
          <a:uFillTx/>
          <a:latin typeface="Arial"/>
          <a:ea typeface="Arial"/>
          <a:cs typeface="Arial"/>
          <a:sym typeface="Arial"/>
        </a:defRPr>
      </a:lvl2pPr>
      <a:lvl3pPr marL="1036082" marR="0" indent="-355062" algn="l" defTabSz="914400" rtl="0" latinLnBrk="0">
        <a:lnSpc>
          <a:spcPct val="90000"/>
        </a:lnSpc>
        <a:spcBef>
          <a:spcPts val="500"/>
        </a:spcBef>
        <a:spcAft>
          <a:spcPts val="0"/>
        </a:spcAft>
        <a:buClr>
          <a:schemeClr val="accent2"/>
        </a:buClr>
        <a:buSzPct val="80000"/>
        <a:buFontTx/>
        <a:buChar char="□"/>
        <a:tabLst/>
        <a:defRPr b="1" baseline="0" cap="none" i="0" spc="0" strike="noStrike" sz="2200" u="none">
          <a:solidFill>
            <a:srgbClr val="000000"/>
          </a:solidFill>
          <a:uFillTx/>
          <a:latin typeface="Arial"/>
          <a:ea typeface="Arial"/>
          <a:cs typeface="Arial"/>
          <a:sym typeface="Arial"/>
        </a:defRPr>
      </a:lvl3pPr>
      <a:lvl4pPr marL="1323941" marR="0" indent="-349242" algn="l" defTabSz="914400" rtl="0" latinLnBrk="0">
        <a:lnSpc>
          <a:spcPct val="90000"/>
        </a:lnSpc>
        <a:spcBef>
          <a:spcPts val="500"/>
        </a:spcBef>
        <a:spcAft>
          <a:spcPts val="0"/>
        </a:spcAft>
        <a:buClr>
          <a:schemeClr val="accent2"/>
        </a:buClr>
        <a:buSzPct val="80000"/>
        <a:buFontTx/>
        <a:buChar char="■"/>
        <a:tabLst/>
        <a:defRPr b="1" baseline="0" cap="none" i="0" spc="0" strike="noStrike" sz="2200" u="none">
          <a:solidFill>
            <a:srgbClr val="000000"/>
          </a:solidFill>
          <a:uFillTx/>
          <a:latin typeface="Arial"/>
          <a:ea typeface="Arial"/>
          <a:cs typeface="Arial"/>
          <a:sym typeface="Arial"/>
        </a:defRPr>
      </a:lvl4pPr>
      <a:lvl5pPr marL="1624148" marR="0" indent="-358943" algn="l" defTabSz="914400" rtl="0" latinLnBrk="0">
        <a:lnSpc>
          <a:spcPct val="90000"/>
        </a:lnSpc>
        <a:spcBef>
          <a:spcPts val="500"/>
        </a:spcBef>
        <a:spcAft>
          <a:spcPts val="0"/>
        </a:spcAft>
        <a:buClr>
          <a:schemeClr val="accent2"/>
        </a:buClr>
        <a:buSzPct val="80000"/>
        <a:buFontTx/>
        <a:buChar char="▪"/>
        <a:tabLst/>
        <a:defRPr b="1" baseline="0" cap="none" i="0" spc="0" strike="noStrike" sz="2200" u="none">
          <a:solidFill>
            <a:srgbClr val="000000"/>
          </a:solidFill>
          <a:uFillTx/>
          <a:latin typeface="Arial"/>
          <a:ea typeface="Arial"/>
          <a:cs typeface="Arial"/>
          <a:sym typeface="Arial"/>
        </a:defRPr>
      </a:lvl5pPr>
      <a:lvl6pPr marL="1968905" marR="0" indent="-363261" algn="l" defTabSz="914400" rtl="0" latinLnBrk="0">
        <a:lnSpc>
          <a:spcPct val="90000"/>
        </a:lnSpc>
        <a:spcBef>
          <a:spcPts val="500"/>
        </a:spcBef>
        <a:spcAft>
          <a:spcPts val="0"/>
        </a:spcAft>
        <a:buClr>
          <a:schemeClr val="accent2"/>
        </a:buClr>
        <a:buSzPct val="80000"/>
        <a:buFontTx/>
        <a:buChar char="▪"/>
        <a:tabLst/>
        <a:defRPr b="1" baseline="0" cap="none" i="0" spc="0" strike="noStrike" sz="2200" u="none">
          <a:solidFill>
            <a:srgbClr val="000000"/>
          </a:solidFill>
          <a:uFillTx/>
          <a:latin typeface="Arial"/>
          <a:ea typeface="Arial"/>
          <a:cs typeface="Arial"/>
          <a:sym typeface="Arial"/>
        </a:defRPr>
      </a:lvl6pPr>
      <a:lvl7pPr marL="2309927" marR="0" indent="-363261" algn="l" defTabSz="914400" rtl="0" latinLnBrk="0">
        <a:lnSpc>
          <a:spcPct val="90000"/>
        </a:lnSpc>
        <a:spcBef>
          <a:spcPts val="500"/>
        </a:spcBef>
        <a:spcAft>
          <a:spcPts val="0"/>
        </a:spcAft>
        <a:buClr>
          <a:schemeClr val="accent2"/>
        </a:buClr>
        <a:buSzPct val="80000"/>
        <a:buFontTx/>
        <a:buChar char="▪"/>
        <a:tabLst/>
        <a:defRPr b="1" baseline="0" cap="none" i="0" spc="0" strike="noStrike" sz="2200" u="none">
          <a:solidFill>
            <a:srgbClr val="000000"/>
          </a:solidFill>
          <a:uFillTx/>
          <a:latin typeface="Arial"/>
          <a:ea typeface="Arial"/>
          <a:cs typeface="Arial"/>
          <a:sym typeface="Arial"/>
        </a:defRPr>
      </a:lvl7pPr>
      <a:lvl8pPr marL="2650946" marR="0" indent="-363261" algn="l" defTabSz="914400" rtl="0" latinLnBrk="0">
        <a:lnSpc>
          <a:spcPct val="90000"/>
        </a:lnSpc>
        <a:spcBef>
          <a:spcPts val="500"/>
        </a:spcBef>
        <a:spcAft>
          <a:spcPts val="0"/>
        </a:spcAft>
        <a:buClr>
          <a:schemeClr val="accent2"/>
        </a:buClr>
        <a:buSzPct val="80000"/>
        <a:buFontTx/>
        <a:buChar char="▪"/>
        <a:tabLst/>
        <a:defRPr b="1" baseline="0" cap="none" i="0" spc="0" strike="noStrike" sz="2200" u="none">
          <a:solidFill>
            <a:srgbClr val="000000"/>
          </a:solidFill>
          <a:uFillTx/>
          <a:latin typeface="Arial"/>
          <a:ea typeface="Arial"/>
          <a:cs typeface="Arial"/>
          <a:sym typeface="Arial"/>
        </a:defRPr>
      </a:lvl8pPr>
      <a:lvl9pPr marL="2991973" marR="0" indent="-363261" algn="l" defTabSz="914400" rtl="0" latinLnBrk="0">
        <a:lnSpc>
          <a:spcPct val="90000"/>
        </a:lnSpc>
        <a:spcBef>
          <a:spcPts val="500"/>
        </a:spcBef>
        <a:spcAft>
          <a:spcPts val="0"/>
        </a:spcAft>
        <a:buClr>
          <a:schemeClr val="accent2"/>
        </a:buClr>
        <a:buSzPct val="80000"/>
        <a:buFontTx/>
        <a:buChar char="▪"/>
        <a:tabLst/>
        <a:defRPr b="1" baseline="0" cap="none" i="0" spc="0" strike="noStrike" sz="2200" u="none">
          <a:solidFill>
            <a:srgbClr val="000000"/>
          </a:solidFill>
          <a:uFillTx/>
          <a:latin typeface="Arial"/>
          <a:ea typeface="Arial"/>
          <a:cs typeface="Arial"/>
          <a:sym typeface="Arial"/>
        </a:defRPr>
      </a:lvl9pPr>
    </p:bodyStyle>
    <p:otherStyle>
      <a:lvl1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rial"/>
        </a:defRPr>
      </a:lvl1pPr>
      <a:lvl2pPr marL="0" marR="0" indent="4572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rial"/>
        </a:defRPr>
      </a:lvl2pPr>
      <a:lvl3pPr marL="0" marR="0" indent="9144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rial"/>
        </a:defRPr>
      </a:lvl3pPr>
      <a:lvl4pPr marL="0" marR="0" indent="13716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rial"/>
        </a:defRPr>
      </a:lvl4pPr>
      <a:lvl5pPr marL="0" marR="0" indent="18288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rial"/>
        </a:defRPr>
      </a:lvl5pPr>
      <a:lvl6pPr marL="0" marR="0" indent="22860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rial"/>
        </a:defRPr>
      </a:lvl6pPr>
      <a:lvl7pPr marL="0" marR="0" indent="27432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rial"/>
        </a:defRPr>
      </a:lvl7pPr>
      <a:lvl8pPr marL="0" marR="0" indent="32004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rial"/>
        </a:defRPr>
      </a:lvl8pPr>
      <a:lvl9pPr marL="0" marR="0" indent="36576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rial"/>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6.png"/></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82" name="Rectangle 2"/>
          <p:cNvSpPr txBox="1"/>
          <p:nvPr>
            <p:ph type="title" idx="4294967295"/>
          </p:nvPr>
        </p:nvSpPr>
        <p:spPr>
          <a:xfrm>
            <a:off x="6460806" y="267493"/>
            <a:ext cx="2223978" cy="636835"/>
          </a:xfrm>
          <a:prstGeom prst="rect">
            <a:avLst/>
          </a:prstGeom>
        </p:spPr>
        <p:txBody>
          <a:bodyPr lIns="34203" tIns="34203" rIns="34203" bIns="34203">
            <a:normAutofit fontScale="100000" lnSpcReduction="0"/>
          </a:bodyPr>
          <a:lstStyle/>
          <a:p>
            <a:pPr algn="r">
              <a:defRPr sz="1000">
                <a:solidFill>
                  <a:srgbClr val="000000"/>
                </a:solidFill>
              </a:defRPr>
            </a:pPr>
            <a:r>
              <a:t>ICG/PTWS XXX</a:t>
            </a:r>
            <a:br/>
            <a:r>
              <a:t>Nuku’alofa</a:t>
            </a:r>
            <a:br/>
            <a:r>
              <a:t>11</a:t>
            </a:r>
            <a:r>
              <a:t> - 15 September 2023</a:t>
            </a:r>
          </a:p>
        </p:txBody>
      </p:sp>
      <p:sp>
        <p:nvSpPr>
          <p:cNvPr id="83" name="Text Box 2"/>
          <p:cNvSpPr txBox="1"/>
          <p:nvPr/>
        </p:nvSpPr>
        <p:spPr>
          <a:xfrm>
            <a:off x="565964" y="3606084"/>
            <a:ext cx="6172344" cy="648019"/>
          </a:xfrm>
          <a:prstGeom prst="rect">
            <a:avLst/>
          </a:prstGeom>
          <a:ln w="12700">
            <a:miter lim="400000"/>
          </a:ln>
          <a:extLst>
            <a:ext uri="{C572A759-6A51-4108-AA02-DFA0A04FC94B}">
              <ma14:wrappingTextBoxFlag xmlns:ma14="http://schemas.microsoft.com/office/mac/drawingml/2011/main" val="1"/>
            </a:ext>
          </a:extLst>
        </p:spPr>
        <p:txBody>
          <a:bodyPr lIns="35647" tIns="35647" rIns="35647" bIns="35647">
            <a:spAutoFit/>
          </a:bodyPr>
          <a:lstStyle/>
          <a:p>
            <a:pPr defTabSz="950912">
              <a:spcBef>
                <a:spcPts val="400"/>
              </a:spcBef>
            </a:pPr>
            <a:r>
              <a:t>Margarita Martinez, </a:t>
            </a:r>
            <a:r>
              <a:rPr sz="1200"/>
              <a:t>SENAPRED, Chile</a:t>
            </a:r>
            <a:endParaRPr>
              <a:latin typeface="+mn-lt"/>
              <a:ea typeface="+mn-ea"/>
              <a:cs typeface="+mn-cs"/>
              <a:sym typeface="Calibri"/>
            </a:endParaRPr>
          </a:p>
          <a:p>
            <a:pPr defTabSz="950912">
              <a:spcBef>
                <a:spcPts val="400"/>
              </a:spcBef>
            </a:pPr>
            <a:r>
              <a:t>Emilio Talavera, </a:t>
            </a:r>
            <a:r>
              <a:rPr sz="1200"/>
              <a:t>INETER, Nicaragua</a:t>
            </a:r>
          </a:p>
        </p:txBody>
      </p:sp>
      <p:sp>
        <p:nvSpPr>
          <p:cNvPr id="84" name="Rectangle 1"/>
          <p:cNvSpPr txBox="1"/>
          <p:nvPr/>
        </p:nvSpPr>
        <p:spPr>
          <a:xfrm>
            <a:off x="5971210" y="3674140"/>
            <a:ext cx="2667854" cy="264256"/>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p>
            <a:pPr algn="r">
              <a:defRPr sz="1200"/>
            </a:pPr>
            <a:r>
              <a:t>Co-Chairs</a:t>
            </a:r>
            <a:r>
              <a:t>, </a:t>
            </a:r>
            <a:r>
              <a:t>Task Team on PacWave22</a:t>
            </a:r>
          </a:p>
        </p:txBody>
      </p:sp>
      <p:sp>
        <p:nvSpPr>
          <p:cNvPr id="85" name="TextBox 3"/>
          <p:cNvSpPr txBox="1"/>
          <p:nvPr/>
        </p:nvSpPr>
        <p:spPr>
          <a:xfrm>
            <a:off x="593684" y="2175415"/>
            <a:ext cx="5480331" cy="79267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defRPr b="1" sz="2400">
                <a:solidFill>
                  <a:srgbClr val="C00000"/>
                </a:solidFill>
              </a:defRPr>
            </a:pPr>
            <a:r>
              <a:t>4.8 Pacific Wave 2024 Exercise </a:t>
            </a:r>
            <a:r>
              <a:rPr>
                <a:solidFill>
                  <a:srgbClr val="446385"/>
                </a:solidFill>
              </a:rPr>
              <a:t>Objectives and Guidelines</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87" name="Title 1"/>
          <p:cNvSpPr txBox="1"/>
          <p:nvPr>
            <p:ph type="title"/>
          </p:nvPr>
        </p:nvSpPr>
        <p:spPr>
          <a:xfrm>
            <a:off x="611560" y="195485"/>
            <a:ext cx="6286501" cy="514351"/>
          </a:xfrm>
          <a:prstGeom prst="rect">
            <a:avLst/>
          </a:prstGeom>
        </p:spPr>
        <p:txBody>
          <a:bodyPr/>
          <a:lstStyle>
            <a:lvl1pPr defTabSz="768095">
              <a:defRPr sz="2016">
                <a:solidFill>
                  <a:srgbClr val="C00000"/>
                </a:solidFill>
              </a:defRPr>
            </a:lvl1pPr>
          </a:lstStyle>
          <a:p>
            <a:pPr/>
            <a:r>
              <a:t>Improvements wishlist Feedback from PacWave22</a:t>
            </a:r>
          </a:p>
        </p:txBody>
      </p:sp>
      <p:pic>
        <p:nvPicPr>
          <p:cNvPr id="88" name="Picture 10" descr="Picture 10"/>
          <p:cNvPicPr>
            <a:picLocks noChangeAspect="1"/>
          </p:cNvPicPr>
          <p:nvPr/>
        </p:nvPicPr>
        <p:blipFill>
          <a:blip r:embed="rId2">
            <a:extLst/>
          </a:blip>
          <a:stretch>
            <a:fillRect/>
          </a:stretch>
        </p:blipFill>
        <p:spPr>
          <a:xfrm>
            <a:off x="7249244" y="1429792"/>
            <a:ext cx="1140172" cy="1189555"/>
          </a:xfrm>
          <a:prstGeom prst="rect">
            <a:avLst/>
          </a:prstGeom>
          <a:ln w="12700">
            <a:miter lim="400000"/>
          </a:ln>
        </p:spPr>
      </p:pic>
      <p:sp>
        <p:nvSpPr>
          <p:cNvPr id="89" name="What to improve?…"/>
          <p:cNvSpPr txBox="1"/>
          <p:nvPr/>
        </p:nvSpPr>
        <p:spPr>
          <a:xfrm>
            <a:off x="312316" y="1838573"/>
            <a:ext cx="8519367" cy="2222007"/>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156845" defTabSz="457200">
              <a:defRPr>
                <a:uFill>
                  <a:solidFill>
                    <a:srgbClr val="000000"/>
                  </a:solidFill>
                </a:uFill>
              </a:defRPr>
            </a:pPr>
            <a:r>
              <a:rPr b="1"/>
              <a:t>What to improve?</a:t>
            </a:r>
            <a:endParaRPr b="1"/>
          </a:p>
          <a:p>
            <a:pPr marL="685800" indent="-228600" defTabSz="457200">
              <a:buSzPct val="100000"/>
              <a:buFont typeface="Symbol"/>
              <a:buChar char="·"/>
              <a:defRPr>
                <a:uFill>
                  <a:solidFill>
                    <a:srgbClr val="000000"/>
                  </a:solidFill>
                </a:uFill>
              </a:defRPr>
            </a:pPr>
            <a:r>
              <a:t>NDMOs were not involved in all countries.</a:t>
            </a:r>
          </a:p>
          <a:p>
            <a:pPr marL="685800" indent="-228600" defTabSz="457200">
              <a:buSzPct val="100000"/>
              <a:buFont typeface="Symbol"/>
              <a:buChar char="·"/>
              <a:defRPr>
                <a:uFill>
                  <a:solidFill>
                    <a:srgbClr val="000000"/>
                  </a:solidFill>
                </a:uFill>
              </a:defRPr>
            </a:pPr>
            <a:r>
              <a:t>Improve and promote people evacuation.</a:t>
            </a:r>
          </a:p>
          <a:p>
            <a:pPr marL="685800" indent="-228600" defTabSz="457200">
              <a:buSzPct val="100000"/>
              <a:buFont typeface="Symbol"/>
              <a:buChar char="·"/>
              <a:defRPr>
                <a:uFill>
                  <a:solidFill>
                    <a:srgbClr val="000000"/>
                  </a:solidFill>
                </a:uFill>
              </a:defRPr>
            </a:pPr>
            <a:r>
              <a:t>The time for promotion of the event.</a:t>
            </a:r>
          </a:p>
          <a:p>
            <a:pPr marL="685800" indent="-228600" defTabSz="457200">
              <a:buSzPct val="100000"/>
              <a:buFont typeface="Symbol"/>
              <a:buChar char="·"/>
              <a:defRPr>
                <a:uFill>
                  <a:solidFill>
                    <a:srgbClr val="000000"/>
                  </a:solidFill>
                </a:uFill>
              </a:defRPr>
            </a:pPr>
            <a:r>
              <a:t>Start planning earlier and notification for all focal points.</a:t>
            </a:r>
          </a:p>
          <a:p>
            <a:pPr marL="685800" indent="-228600" defTabSz="457200">
              <a:buSzPct val="100000"/>
              <a:buFont typeface="Symbol"/>
              <a:buChar char="·"/>
              <a:defRPr>
                <a:uFill>
                  <a:solidFill>
                    <a:srgbClr val="000000"/>
                  </a:solidFill>
                </a:uFill>
              </a:defRPr>
            </a:pPr>
            <a:r>
              <a:t>Improve the continuity of the exercises for the preparation of national drills.</a:t>
            </a:r>
          </a:p>
          <a:p>
            <a:pPr marL="685800" indent="-228600" defTabSz="457200">
              <a:buSzPct val="100000"/>
              <a:buFont typeface="Symbol"/>
              <a:buChar char="·"/>
              <a:defRPr>
                <a:uFill>
                  <a:solidFill>
                    <a:srgbClr val="000000"/>
                  </a:solidFill>
                </a:uFill>
              </a:defRPr>
            </a:pPr>
            <a:r>
              <a:t>Funding support.</a:t>
            </a:r>
          </a:p>
        </p:txBody>
      </p:sp>
    </p:spTree>
  </p:cSld>
  <p:clrMapOvr>
    <a:masterClrMapping/>
  </p:clrMapOvr>
  <mc:AlternateContent xmlns:mc="http://schemas.openxmlformats.org/markup-compatibility/2006">
    <mc:Choice xmlns:p14="http://schemas.microsoft.com/office/powerpoint/2010/main" Requires="p14">
      <p:transition spd="med" advClick="1" p14:dur="1000">
        <p:wipe dir="r"/>
      </p:transition>
    </mc:Choice>
    <mc:Fallback>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1" name="Title 1"/>
          <p:cNvSpPr txBox="1"/>
          <p:nvPr>
            <p:ph type="title"/>
          </p:nvPr>
        </p:nvSpPr>
        <p:spPr>
          <a:xfrm>
            <a:off x="611560" y="185192"/>
            <a:ext cx="8063657" cy="514351"/>
          </a:xfrm>
          <a:prstGeom prst="rect">
            <a:avLst/>
          </a:prstGeom>
        </p:spPr>
        <p:txBody>
          <a:bodyPr/>
          <a:lstStyle>
            <a:lvl1pPr>
              <a:defRPr sz="2400">
                <a:solidFill>
                  <a:srgbClr val="C00000"/>
                </a:solidFill>
              </a:defRPr>
            </a:lvl1pPr>
          </a:lstStyle>
          <a:p>
            <a:pPr/>
            <a:r>
              <a:t>Update the Term of reference of the TT PacWave 2024</a:t>
            </a:r>
          </a:p>
        </p:txBody>
      </p:sp>
      <p:sp>
        <p:nvSpPr>
          <p:cNvPr id="92" name="Design and carry out an eleventh Exercise Pacific Wave 2024 with the following characteristics (from PacWave22):…"/>
          <p:cNvSpPr txBox="1"/>
          <p:nvPr/>
        </p:nvSpPr>
        <p:spPr>
          <a:xfrm>
            <a:off x="316230" y="1052564"/>
            <a:ext cx="7866371" cy="3463825"/>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228599" indent="-228599" defTabSz="457200">
              <a:spcBef>
                <a:spcPts val="600"/>
              </a:spcBef>
              <a:buSzPct val="100000"/>
              <a:buAutoNum type="arabicPeriod" startAt="1"/>
              <a:tabLst>
                <a:tab pos="444500" algn="l"/>
              </a:tabLst>
              <a:defRPr b="1" sz="1400">
                <a:uFill>
                  <a:solidFill>
                    <a:srgbClr val="000000"/>
                  </a:solidFill>
                </a:uFill>
              </a:defRPr>
            </a:pPr>
            <a:r>
              <a:t>Design and carry out an eleventh Exercise Pacific Wave 2024 with the following characteristics (from PacWave22):</a:t>
            </a:r>
          </a:p>
          <a:p>
            <a:pPr marL="676909" indent="-228599" algn="just" defTabSz="457200">
              <a:spcBef>
                <a:spcPts val="600"/>
              </a:spcBef>
              <a:buSzPct val="100000"/>
              <a:buFont typeface="Symbol"/>
              <a:buChar char="·"/>
              <a:tabLst>
                <a:tab pos="444500" algn="l"/>
              </a:tabLst>
              <a:defRPr sz="1400">
                <a:uFill>
                  <a:solidFill>
                    <a:srgbClr val="000000"/>
                  </a:solidFill>
                </a:uFill>
              </a:defRPr>
            </a:pPr>
            <a:r>
              <a:t>An exercise shall be conducted with the aim to test PTWS tsunami service provider arrangements, and Country preparedness arrangements and operational procedures to respond and recover from a destructive tsunami.</a:t>
            </a:r>
          </a:p>
          <a:p>
            <a:pPr marL="676909" indent="-228599" algn="just" defTabSz="457200">
              <a:spcBef>
                <a:spcPts val="600"/>
              </a:spcBef>
              <a:buSzPct val="100000"/>
              <a:buFont typeface="Symbol"/>
              <a:buChar char="·"/>
              <a:tabLst>
                <a:tab pos="444500" algn="l"/>
              </a:tabLst>
              <a:defRPr sz="1400">
                <a:uFill>
                  <a:solidFill>
                    <a:srgbClr val="000000"/>
                  </a:solidFill>
                </a:uFill>
              </a:defRPr>
            </a:pPr>
            <a:r>
              <a:t>An exercise shall be conducted with the following objectives (2022):</a:t>
            </a:r>
          </a:p>
          <a:p>
            <a:pPr lvl="1" marL="907414" indent="-228599" algn="just" defTabSz="457200">
              <a:spcBef>
                <a:spcPts val="600"/>
              </a:spcBef>
              <a:buSzPct val="100000"/>
              <a:buAutoNum type="alphaLcParenR" startAt="1"/>
              <a:tabLst>
                <a:tab pos="444500" algn="l"/>
              </a:tabLst>
              <a:defRPr sz="1400">
                <a:uFill>
                  <a:solidFill>
                    <a:srgbClr val="000000"/>
                  </a:solidFill>
                </a:uFill>
              </a:defRPr>
            </a:pPr>
            <a:r>
              <a:t>Test communications from the PTWS Tsunami Service Providers to Tsunami Warning Focal Points and National Tsunami Warning Centers of Member States.</a:t>
            </a:r>
          </a:p>
          <a:p>
            <a:pPr lvl="1" marL="907414" indent="-228599" algn="just" defTabSz="457200">
              <a:spcBef>
                <a:spcPts val="600"/>
              </a:spcBef>
              <a:buSzPct val="100000"/>
              <a:buAutoNum type="alphaLcParenR" startAt="1"/>
              <a:tabLst>
                <a:tab pos="444500" algn="l"/>
              </a:tabLst>
              <a:defRPr sz="1400">
                <a:uFill>
                  <a:solidFill>
                    <a:srgbClr val="000000"/>
                  </a:solidFill>
                </a:uFill>
              </a:defRPr>
            </a:pPr>
            <a:r>
              <a:t>Test national communication and cooperation, and readiness within the country. </a:t>
            </a:r>
          </a:p>
          <a:p>
            <a:pPr lvl="1" marL="907414" indent="-228599" algn="just" defTabSz="457200">
              <a:spcBef>
                <a:spcPts val="600"/>
              </a:spcBef>
              <a:buSzPct val="100000"/>
              <a:buAutoNum type="alphaLcParenR" startAt="1"/>
              <a:tabLst>
                <a:tab pos="444500" algn="l"/>
              </a:tabLst>
              <a:defRPr sz="1400">
                <a:uFill>
                  <a:solidFill>
                    <a:srgbClr val="000000"/>
                  </a:solidFill>
                </a:uFill>
              </a:defRPr>
            </a:pPr>
            <a:r>
              <a:t>Test regional communication and cooperation between Member States.</a:t>
            </a:r>
          </a:p>
          <a:p>
            <a:pPr lvl="1" marL="907414" indent="-228599" algn="just" defTabSz="457200">
              <a:spcBef>
                <a:spcPts val="600"/>
              </a:spcBef>
              <a:buSzPct val="100000"/>
              <a:buAutoNum type="alphaLcParenR" startAt="1"/>
              <a:tabLst>
                <a:tab pos="444500" algn="l"/>
              </a:tabLst>
              <a:defRPr sz="1400">
                <a:uFill>
                  <a:solidFill>
                    <a:srgbClr val="000000"/>
                  </a:solidFill>
                </a:uFill>
              </a:defRPr>
            </a:pPr>
            <a:r>
              <a:t>Support the development of tsunami procedures and products by the Central America Tsunami Advisory Center (CATAC).   (Pending to CATAC endorsement confirmation by IOC 55th Executive Council).</a:t>
            </a:r>
          </a:p>
        </p:txBody>
      </p:sp>
    </p:spTree>
  </p:cSld>
  <p:clrMapOvr>
    <a:masterClrMapping/>
  </p:clrMapOvr>
  <mc:AlternateContent xmlns:mc="http://schemas.openxmlformats.org/markup-compatibility/2006">
    <mc:Choice xmlns:p14="http://schemas.microsoft.com/office/powerpoint/2010/main" Requires="p14">
      <p:transition spd="med" advClick="1" p14:dur="1000">
        <p:wipe dir="r"/>
      </p:transition>
    </mc:Choice>
    <mc:Fallback>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4" name="Define Exercise Pacific Wave 2024 (PacWave24) calendar and tasks :…"/>
          <p:cNvSpPr txBox="1"/>
          <p:nvPr>
            <p:ph type="body" idx="1"/>
          </p:nvPr>
        </p:nvSpPr>
        <p:spPr>
          <a:xfrm>
            <a:off x="550028" y="1059582"/>
            <a:ext cx="8186721" cy="3355581"/>
          </a:xfrm>
          <a:prstGeom prst="rect">
            <a:avLst/>
          </a:prstGeom>
        </p:spPr>
        <p:txBody>
          <a:bodyPr/>
          <a:lstStyle/>
          <a:p>
            <a:pPr marL="224027" indent="-224027" algn="just" defTabSz="448055">
              <a:lnSpc>
                <a:spcPct val="100000"/>
              </a:lnSpc>
              <a:buClrTx/>
              <a:buSzPct val="100000"/>
              <a:buAutoNum type="arabicPeriod" startAt="2"/>
              <a:tabLst>
                <a:tab pos="431800" algn="l"/>
              </a:tabLst>
              <a:defRPr sz="1372">
                <a:uFill>
                  <a:solidFill>
                    <a:srgbClr val="000000"/>
                  </a:solidFill>
                </a:uFill>
              </a:defRPr>
            </a:pPr>
            <a:r>
              <a:t>Define Exercise Pacific Wave 2024 (PacWave24) calendar and tasks :</a:t>
            </a:r>
          </a:p>
          <a:p>
            <a:pPr marL="663371" indent="-224027" algn="just" defTabSz="448055">
              <a:lnSpc>
                <a:spcPct val="100000"/>
              </a:lnSpc>
              <a:buClrTx/>
              <a:buSzPct val="100000"/>
              <a:buFont typeface="Symbol"/>
              <a:buChar char="·"/>
              <a:tabLst>
                <a:tab pos="431800" algn="l"/>
              </a:tabLst>
              <a:defRPr b="0" sz="1372">
                <a:uFill>
                  <a:solidFill>
                    <a:srgbClr val="000000"/>
                  </a:solidFill>
                </a:uFill>
              </a:defRPr>
            </a:pPr>
            <a:r>
              <a:t>Validate the period to take place in the months of September through to November 2024 to support International Disaster Risk Reduction Day (13 October 2024) and World Tsunami Awareness Day (5 November 2024).</a:t>
            </a:r>
          </a:p>
          <a:p>
            <a:pPr marL="663371" indent="-224027" algn="just" defTabSz="448055">
              <a:lnSpc>
                <a:spcPct val="100000"/>
              </a:lnSpc>
              <a:buClrTx/>
              <a:buSzPct val="100000"/>
              <a:buFont typeface="Symbol"/>
              <a:buChar char="·"/>
              <a:tabLst>
                <a:tab pos="431800" algn="l"/>
              </a:tabLst>
              <a:defRPr b="0" sz="1372">
                <a:uFill>
                  <a:solidFill>
                    <a:srgbClr val="000000"/>
                  </a:solidFill>
                </a:uFill>
              </a:defRPr>
            </a:pPr>
            <a:r>
              <a:t>Date of a  live communications test from the PTWS TSPs to Member States (on 13 October 2024).</a:t>
            </a:r>
          </a:p>
          <a:p>
            <a:pPr marL="663371" indent="-224027" algn="just" defTabSz="448055">
              <a:lnSpc>
                <a:spcPct val="100000"/>
              </a:lnSpc>
              <a:buClrTx/>
              <a:buSzPct val="100000"/>
              <a:buFont typeface="Symbol"/>
              <a:buChar char="·"/>
              <a:tabLst>
                <a:tab pos="431800" algn="l"/>
              </a:tabLst>
              <a:defRPr b="0" sz="1372">
                <a:uFill>
                  <a:solidFill>
                    <a:srgbClr val="000000"/>
                  </a:solidFill>
                </a:uFill>
              </a:defRPr>
            </a:pPr>
            <a:r>
              <a:t>Proposal of National/Regional scenarios if needed,</a:t>
            </a:r>
          </a:p>
          <a:p>
            <a:pPr marL="663371" indent="-224027" algn="just" defTabSz="448055">
              <a:lnSpc>
                <a:spcPct val="100000"/>
              </a:lnSpc>
              <a:buClrTx/>
              <a:buSzPct val="100000"/>
              <a:buFont typeface="Symbol"/>
              <a:buChar char="·"/>
              <a:tabLst>
                <a:tab pos="431800" algn="l"/>
              </a:tabLst>
              <a:defRPr b="0" sz="1372">
                <a:uFill>
                  <a:solidFill>
                    <a:srgbClr val="000000"/>
                  </a:solidFill>
                </a:uFill>
              </a:defRPr>
            </a:pPr>
            <a:r>
              <a:t>Regional cooperation ad-hoc task team composed from TT PacWave24 and regional WG in order to retrieve all reports and feedbacks</a:t>
            </a:r>
          </a:p>
          <a:p>
            <a:pPr marL="663371" indent="-224027" algn="just" defTabSz="448055">
              <a:lnSpc>
                <a:spcPct val="100000"/>
              </a:lnSpc>
              <a:buClrTx/>
              <a:buSzPct val="100000"/>
              <a:buFont typeface="Symbol"/>
              <a:buChar char="·"/>
              <a:tabLst>
                <a:tab pos="431800" algn="l"/>
              </a:tabLst>
              <a:defRPr b="0" sz="1372">
                <a:uFill>
                  <a:solidFill>
                    <a:srgbClr val="000000"/>
                  </a:solidFill>
                </a:uFill>
              </a:defRPr>
            </a:pPr>
          </a:p>
          <a:p>
            <a:pPr marL="0" indent="0" algn="just" defTabSz="448055">
              <a:lnSpc>
                <a:spcPct val="100000"/>
              </a:lnSpc>
              <a:buClrTx/>
              <a:buSzTx/>
              <a:buNone/>
              <a:tabLst>
                <a:tab pos="431800" algn="l"/>
              </a:tabLst>
              <a:defRPr b="0" sz="1372">
                <a:uFill>
                  <a:solidFill>
                    <a:srgbClr val="000000"/>
                  </a:solidFill>
                </a:uFill>
              </a:defRPr>
            </a:pPr>
            <a:r>
              <a:t>Members invited from the ICG/PTWS Member States and Regional Working Groups, SPC, PTWC, NWPTAC, SCSTAC and CATAC. </a:t>
            </a:r>
          </a:p>
          <a:p>
            <a:pPr marL="0" indent="0" algn="just" defTabSz="448055">
              <a:lnSpc>
                <a:spcPct val="100000"/>
              </a:lnSpc>
              <a:buClrTx/>
              <a:buSzTx/>
              <a:buNone/>
              <a:tabLst>
                <a:tab pos="431800" algn="l"/>
              </a:tabLst>
              <a:defRPr b="0" sz="1372">
                <a:uFill>
                  <a:solidFill>
                    <a:srgbClr val="000000"/>
                  </a:solidFill>
                </a:uFill>
              </a:defRPr>
            </a:pPr>
          </a:p>
          <a:p>
            <a:pPr marL="0" indent="0" algn="just" defTabSz="448055">
              <a:lnSpc>
                <a:spcPct val="100000"/>
              </a:lnSpc>
              <a:buClrTx/>
              <a:buSzTx/>
              <a:buNone/>
              <a:tabLst>
                <a:tab pos="431800" algn="l"/>
              </a:tabLst>
              <a:defRPr sz="1372">
                <a:uFill>
                  <a:solidFill>
                    <a:srgbClr val="000000"/>
                  </a:solidFill>
                </a:uFill>
              </a:defRPr>
            </a:pPr>
            <a:r>
              <a:t>Task Team co-chairs to be elected by the ICG.</a:t>
            </a:r>
          </a:p>
        </p:txBody>
      </p:sp>
      <p:sp>
        <p:nvSpPr>
          <p:cNvPr id="95" name="Update the Term of reference of the TT PacWave 2024"/>
          <p:cNvSpPr txBox="1"/>
          <p:nvPr>
            <p:ph type="title"/>
          </p:nvPr>
        </p:nvSpPr>
        <p:spPr>
          <a:xfrm>
            <a:off x="611560" y="185192"/>
            <a:ext cx="8063657" cy="514351"/>
          </a:xfrm>
          <a:prstGeom prst="rect">
            <a:avLst/>
          </a:prstGeom>
        </p:spPr>
        <p:txBody>
          <a:bodyPr/>
          <a:lstStyle>
            <a:lvl1pPr>
              <a:defRPr sz="2400">
                <a:solidFill>
                  <a:srgbClr val="C00000"/>
                </a:solidFill>
              </a:defRPr>
            </a:lvl1pPr>
          </a:lstStyle>
          <a:p>
            <a:pPr/>
            <a:r>
              <a:t>Update the Term of reference of the TT PacWave 2024</a:t>
            </a:r>
          </a:p>
        </p:txBody>
      </p:sp>
    </p:spTree>
  </p:cSld>
  <p:clrMapOvr>
    <a:masterClrMapping/>
  </p:clrMapOvr>
  <mc:AlternateContent xmlns:mc="http://schemas.openxmlformats.org/markup-compatibility/2006">
    <mc:Choice xmlns:p14="http://schemas.microsoft.com/office/powerpoint/2010/main" Requires="p14">
      <p:transition spd="med" advClick="1" p14:dur="1000">
        <p:wipe dir="r"/>
      </p:transition>
    </mc:Choice>
    <mc:Fallback>
      <p:transition spd="med">
        <p:fade/>
      </p:transition>
    </mc:Fallback>
  </mc:AlternateContent>
</p:sld>
</file>

<file path=ppt/theme/theme1.xml><?xml version="1.0" encoding="utf-8"?>
<a:theme xmlns:a="http://schemas.openxmlformats.org/drawingml/2006/main" xmlns:r="http://schemas.openxmlformats.org/officeDocument/2006/relationships" name="10_ITTI.McKinnie">
  <a:themeElements>
    <a:clrScheme name="10_ITTI.McKinnie">
      <a:dk1>
        <a:srgbClr val="000000"/>
      </a:dk1>
      <a:lt1>
        <a:srgbClr val="FFFFFF"/>
      </a:lt1>
      <a:dk2>
        <a:srgbClr val="A7A7A7"/>
      </a:dk2>
      <a:lt2>
        <a:srgbClr val="535353"/>
      </a:lt2>
      <a:accent1>
        <a:srgbClr val="A3B2C1"/>
      </a:accent1>
      <a:accent2>
        <a:srgbClr val="CC0000"/>
      </a:accent2>
      <a:accent3>
        <a:srgbClr val="8F8F8F"/>
      </a:accent3>
      <a:accent4>
        <a:srgbClr val="707070"/>
      </a:accent4>
      <a:accent5>
        <a:srgbClr val="CED5DD"/>
      </a:accent5>
      <a:accent6>
        <a:srgbClr val="B90000"/>
      </a:accent6>
      <a:hlink>
        <a:srgbClr val="0000FF"/>
      </a:hlink>
      <a:folHlink>
        <a:srgbClr val="FF00FF"/>
      </a:folHlink>
    </a:clrScheme>
    <a:fontScheme name="10_ITTI.McKinnie">
      <a:majorFont>
        <a:latin typeface="Calibri"/>
        <a:ea typeface="Calibri"/>
        <a:cs typeface="Calibri"/>
      </a:majorFont>
      <a:minorFont>
        <a:latin typeface="Calibri"/>
        <a:ea typeface="Calibri"/>
        <a:cs typeface="Calibri"/>
      </a:minorFont>
    </a:fontScheme>
    <a:fmtScheme name="10_ITTI.McKinni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lumOff val="44000"/>
          </a:schemeClr>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10_ITTI.McKinnie">
  <a:themeElements>
    <a:clrScheme name="10_ITTI.McKinnie">
      <a:dk1>
        <a:srgbClr val="000000"/>
      </a:dk1>
      <a:lt1>
        <a:srgbClr val="FFFFFF"/>
      </a:lt1>
      <a:dk2>
        <a:srgbClr val="A7A7A7"/>
      </a:dk2>
      <a:lt2>
        <a:srgbClr val="535353"/>
      </a:lt2>
      <a:accent1>
        <a:srgbClr val="A3B2C1"/>
      </a:accent1>
      <a:accent2>
        <a:srgbClr val="CC0000"/>
      </a:accent2>
      <a:accent3>
        <a:srgbClr val="8F8F8F"/>
      </a:accent3>
      <a:accent4>
        <a:srgbClr val="707070"/>
      </a:accent4>
      <a:accent5>
        <a:srgbClr val="CED5DD"/>
      </a:accent5>
      <a:accent6>
        <a:srgbClr val="B90000"/>
      </a:accent6>
      <a:hlink>
        <a:srgbClr val="0000FF"/>
      </a:hlink>
      <a:folHlink>
        <a:srgbClr val="FF00FF"/>
      </a:folHlink>
    </a:clrScheme>
    <a:fontScheme name="10_ITTI.McKinnie">
      <a:majorFont>
        <a:latin typeface="Calibri"/>
        <a:ea typeface="Calibri"/>
        <a:cs typeface="Calibri"/>
      </a:majorFont>
      <a:minorFont>
        <a:latin typeface="Calibri"/>
        <a:ea typeface="Calibri"/>
        <a:cs typeface="Calibri"/>
      </a:minorFont>
    </a:fontScheme>
    <a:fmtScheme name="10_ITTI.McKinni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lumOff val="44000"/>
          </a:schemeClr>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