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hq+8yYv+DTf64fzOGf2ESisATF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8" name="Google Shape;88;p1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9" name="Google Shape;99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9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9" name="Google Shape;109;p19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3" name="Google Shape;113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0" name="Google Shape;120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10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9" name="Google Shape;49;p1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50" name="Google Shape;5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52" name="Google Shape;5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59" name="Google Shape;5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3" name="Google Shape;63;p13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65" name="Google Shape;6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Relationship Id="rId5" Type="http://schemas.openxmlformats.org/officeDocument/2006/relationships/image" Target="../media/image20.png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Relationship Id="rId5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/>
          <p:nvPr>
            <p:ph type="ctrTitle"/>
          </p:nvPr>
        </p:nvSpPr>
        <p:spPr>
          <a:xfrm>
            <a:off x="1368000" y="2790000"/>
            <a:ext cx="104607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/>
              <a:t>Reports from GOOS components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/>
              <a:t>OOPC</a:t>
            </a:r>
            <a:endParaRPr/>
          </a:p>
        </p:txBody>
      </p:sp>
      <p:sp>
        <p:nvSpPr>
          <p:cNvPr id="136" name="Google Shape;136;p1"/>
          <p:cNvSpPr txBox="1"/>
          <p:nvPr>
            <p:ph idx="1" type="subTitle"/>
          </p:nvPr>
        </p:nvSpPr>
        <p:spPr>
          <a:xfrm>
            <a:off x="1368000" y="4597200"/>
            <a:ext cx="75522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Sabrina Speich, Weidong Yu, Belén Martín Míguez and OOPC experts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GOOS 12th Steering Committee meeting 27 April 2023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38" name="Google Shape;1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8350" y="5525468"/>
            <a:ext cx="5318928" cy="113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4" name="Google Shape;144;p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Achievements and Highlights</a:t>
            </a:r>
            <a:endParaRPr/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OOPC activities move forward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OASIS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Indicators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Boundary Systems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ECVs requirements updated</a:t>
            </a:r>
            <a:endParaRPr/>
          </a:p>
        </p:txBody>
      </p:sp>
      <p:pic>
        <p:nvPicPr>
          <p:cNvPr descr="A group of people posing for a photo in front of a building&#10;&#10;Description automatically generated with medium confidence" id="146" name="Google Shape;146;p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8132" l="0" r="0" t="18133"/>
          <a:stretch/>
        </p:blipFill>
        <p:spPr>
          <a:xfrm>
            <a:off x="4364038" y="1857375"/>
            <a:ext cx="3463925" cy="165576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47" name="Google Shape;147;p4"/>
          <p:cNvSpPr txBox="1"/>
          <p:nvPr>
            <p:ph idx="4" type="body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OOPC in person meeting (Darmstadt Oct 2022)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Bottom Pressure and Turbulent Mixing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Re-start activity on Heat and Freshwater….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Call for new OOPC Members</a:t>
            </a:r>
            <a:endParaRPr/>
          </a:p>
        </p:txBody>
      </p:sp>
      <p:sp>
        <p:nvSpPr>
          <p:cNvPr id="148" name="Google Shape;148;p4"/>
          <p:cNvSpPr txBox="1"/>
          <p:nvPr>
            <p:ph idx="6" type="body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Climate Observation Conference and COP27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GB"/>
              <a:t>Strong participation and visibility of the ocean community</a:t>
            </a:r>
            <a:endParaRPr/>
          </a:p>
        </p:txBody>
      </p:sp>
      <p:sp>
        <p:nvSpPr>
          <p:cNvPr id="149" name="Google Shape;149;p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919" y="1870763"/>
            <a:ext cx="3463200" cy="157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>
            <p:ph idx="5" type="pic"/>
          </p:nvPr>
        </p:nvPicPr>
        <p:blipFill rotWithShape="1">
          <a:blip r:embed="rId5">
            <a:alphaModFix/>
          </a:blip>
          <a:srcRect b="4623" l="0" r="0" t="4624"/>
          <a:stretch/>
        </p:blipFill>
        <p:spPr>
          <a:xfrm rot="-5400000">
            <a:off x="10347429" y="2342419"/>
            <a:ext cx="1433954" cy="68567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6">
            <a:alphaModFix/>
          </a:blip>
          <a:srcRect b="-1558" l="1546" r="32988" t="1558"/>
          <a:stretch/>
        </p:blipFill>
        <p:spPr>
          <a:xfrm>
            <a:off x="8046725" y="1995778"/>
            <a:ext cx="2674844" cy="143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eline&#10;&#10;Description automatically generated with low confidence" id="157" name="Google Shape;157;p24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7510" l="0" r="0" t="2330"/>
          <a:stretch/>
        </p:blipFill>
        <p:spPr>
          <a:xfrm>
            <a:off x="8008075" y="1857375"/>
            <a:ext cx="3463200" cy="175696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descr="A person speaking into a microphone to a group of people sitting on a couch&#10;&#10;Description automatically generated with medium confidence" id="158" name="Google Shape;158;p2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7511" l="0" r="0" t="7511"/>
          <a:stretch/>
        </p:blipFill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59" name="Google Shape;159;p24"/>
          <p:cNvSpPr txBox="1"/>
          <p:nvPr>
            <p:ph type="title"/>
          </p:nvPr>
        </p:nvSpPr>
        <p:spPr>
          <a:xfrm>
            <a:off x="720725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Opportunities and Issues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Ocean more visible in climate conversations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/>
              <a:t>GCOS offers an opportunity but engagement from the other GOOS panels and OCG is needed to ensure good input into the 2026 Status Report and the 2027 Implementation Plan.</a:t>
            </a:r>
            <a:endParaRPr/>
          </a:p>
        </p:txBody>
      </p:sp>
      <p:pic>
        <p:nvPicPr>
          <p:cNvPr descr="Diagram&#10;&#10;Description automatically generated" id="161" name="Google Shape;161;p24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11406" r="11405" t="0"/>
          <a:stretch/>
        </p:blipFill>
        <p:spPr>
          <a:xfrm>
            <a:off x="4397073" y="1857375"/>
            <a:ext cx="3383184" cy="1655763"/>
          </a:xfrm>
          <a:prstGeom prst="rect">
            <a:avLst/>
          </a:prstGeom>
          <a:solidFill>
            <a:srgbClr val="D8D8D8"/>
          </a:solidFill>
          <a:ln cap="flat" cmpd="sng" w="57150">
            <a:solidFill>
              <a:srgbClr val="11337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24"/>
          <p:cNvSpPr txBox="1"/>
          <p:nvPr>
            <p:ph idx="4" type="body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Synergies with Observing Co-Design and CLIVAR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/>
              <a:t>Many potential synergies, but difficult to keep up with so many initiatives and meetings without support for coordination activities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 txBox="1"/>
          <p:nvPr>
            <p:ph idx="6" type="body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New Members/New activities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More modelers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More connection with ocean networks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More connection with island states</a:t>
            </a:r>
            <a:endParaRPr/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2745" y="1999910"/>
            <a:ext cx="3291840" cy="40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/>
          <p:nvPr/>
        </p:nvSpPr>
        <p:spPr>
          <a:xfrm rot="-1552195">
            <a:off x="4834962" y="1916183"/>
            <a:ext cx="66161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What’s the role of OOPC nowadays???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Future Plans</a:t>
            </a:r>
            <a:endParaRPr/>
          </a:p>
        </p:txBody>
      </p:sp>
      <p:pic>
        <p:nvPicPr>
          <p:cNvPr descr="A picture containing text, clipart&#10;&#10;Description automatically generated" id="172" name="Google Shape;172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7772" r="27772" t="0"/>
          <a:stretch/>
        </p:blipFill>
        <p:spPr>
          <a:xfrm>
            <a:off x="720725" y="1857375"/>
            <a:ext cx="3463925" cy="165576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Developing OOPC Workplan 2024-2028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-GB"/>
              <a:t>At the next OOPC meeting in June 2023 (Bonn, Germany)</a:t>
            </a:r>
            <a:endParaRPr/>
          </a:p>
        </p:txBody>
      </p:sp>
      <p:sp>
        <p:nvSpPr>
          <p:cNvPr id="174" name="Google Shape;174;p25"/>
          <p:cNvSpPr txBox="1"/>
          <p:nvPr>
            <p:ph idx="4" type="body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Consolidating interactions around concrete outputs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</a:pPr>
            <a:r>
              <a:rPr lang="en-GB"/>
              <a:t>GOOS and GCOS panels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</a:pPr>
            <a:r>
              <a:rPr lang="en-GB"/>
              <a:t>Observing Co-Design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</a:pPr>
            <a:r>
              <a:rPr lang="en-GB"/>
              <a:t>CLIVAR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-"/>
            </a:pPr>
            <a:r>
              <a:rPr lang="en-GB"/>
              <a:t>Modeling community</a:t>
            </a:r>
            <a:endParaRPr/>
          </a:p>
        </p:txBody>
      </p:sp>
      <p:pic>
        <p:nvPicPr>
          <p:cNvPr descr="A picture containing graphical user interface&#10;&#10;Description automatically generated" id="175" name="Google Shape;175;p25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5114" l="0" r="0" t="5114"/>
          <a:stretch/>
        </p:blipFill>
        <p:spPr>
          <a:xfrm>
            <a:off x="8007350" y="1857375"/>
            <a:ext cx="3463925" cy="165576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76" name="Google Shape;176;p25"/>
          <p:cNvSpPr txBox="1"/>
          <p:nvPr>
            <p:ph idx="6" type="body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/>
              <a:t>Important meetings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OCG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GCOS Joint Panel Meeting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CLIVAR Summer School</a:t>
            </a:r>
            <a:endParaRPr/>
          </a:p>
          <a:p>
            <a:pPr indent="-317500" lvl="0" marL="457200" rtl="0" algn="l">
              <a:spcBef>
                <a:spcPts val="567"/>
              </a:spcBef>
              <a:spcAft>
                <a:spcPts val="0"/>
              </a:spcAft>
              <a:buSzPts val="1400"/>
              <a:buChar char="•"/>
            </a:pPr>
            <a:r>
              <a:rPr lang="en-GB"/>
              <a:t>EuroSEA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GB"/>
              <a:t>WCRP Open Conference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8" name="Google Shape;178;p25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13292" l="0" r="0" t="13292"/>
          <a:stretch/>
        </p:blipFill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>
            <p:ph type="ctrTitle"/>
          </p:nvPr>
        </p:nvSpPr>
        <p:spPr>
          <a:xfrm>
            <a:off x="601456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pic>
        <p:nvPicPr>
          <p:cNvPr descr="A picture containing outdoor, sky, water, water sport&#10;&#10;Description automatically generated" id="184" name="Google Shape;18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607" r="21606" t="0"/>
          <a:stretch/>
        </p:blipFill>
        <p:spPr>
          <a:xfrm>
            <a:off x="5287963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85" name="Google Shape;185;p5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Collins, Forest</dc:creator>
</cp:coreProperties>
</file>