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9" roundtripDataSignature="AMtx7mjzlub/l+9vx9TnpHNH/1oXep3g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6" Type="http://schemas.openxmlformats.org/officeDocument/2006/relationships/image" Target="../media/image5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>
  <p:cSld name="Title Slid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/>
          <p:nvPr/>
        </p:nvSpPr>
        <p:spPr>
          <a:xfrm>
            <a:off x="0" y="1857600"/>
            <a:ext cx="12192000" cy="500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5"/>
          <p:cNvSpPr txBox="1"/>
          <p:nvPr>
            <p:ph type="ctrTitle"/>
          </p:nvPr>
        </p:nvSpPr>
        <p:spPr>
          <a:xfrm>
            <a:off x="1367999" y="2790000"/>
            <a:ext cx="6877011" cy="147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sz="5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" type="subTitle"/>
          </p:nvPr>
        </p:nvSpPr>
        <p:spPr>
          <a:xfrm>
            <a:off x="1367999" y="4597200"/>
            <a:ext cx="6877012" cy="9282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descr="Logo&#10;&#10;Description automatically generated" id="21" name="Google Shape;21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68000" y="576000"/>
            <a:ext cx="2970000" cy="83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 with Images">
  <p:cSld name="Two Columns with Image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4"/>
          <p:cNvSpPr txBox="1"/>
          <p:nvPr>
            <p:ph type="title"/>
          </p:nvPr>
        </p:nvSpPr>
        <p:spPr>
          <a:xfrm>
            <a:off x="720726" y="722313"/>
            <a:ext cx="10750550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0" type="dt"/>
          </p:nvPr>
        </p:nvSpPr>
        <p:spPr>
          <a:xfrm>
            <a:off x="8081962" y="6492875"/>
            <a:ext cx="27432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1" type="ftr"/>
          </p:nvPr>
        </p:nvSpPr>
        <p:spPr>
          <a:xfrm>
            <a:off x="1766400" y="6492875"/>
            <a:ext cx="41148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4"/>
          <p:cNvSpPr txBox="1"/>
          <p:nvPr>
            <p:ph idx="12" type="sldNum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0000"/>
              </a:lnSpc>
              <a:spcBef>
                <a:spcPts val="0"/>
              </a:spcBef>
              <a:buNone/>
              <a:defRPr/>
            </a:lvl1pPr>
            <a:lvl2pPr indent="0" lvl="1" marL="0" algn="r">
              <a:lnSpc>
                <a:spcPct val="90000"/>
              </a:lnSpc>
              <a:spcBef>
                <a:spcPts val="0"/>
              </a:spcBef>
              <a:buNone/>
              <a:defRPr/>
            </a:lvl2pPr>
            <a:lvl3pPr indent="0" lvl="2" marL="0" algn="r">
              <a:lnSpc>
                <a:spcPct val="90000"/>
              </a:lnSpc>
              <a:spcBef>
                <a:spcPts val="0"/>
              </a:spcBef>
              <a:buNone/>
              <a:defRPr/>
            </a:lvl3pPr>
            <a:lvl4pPr indent="0" lvl="3" marL="0" algn="r">
              <a:lnSpc>
                <a:spcPct val="90000"/>
              </a:lnSpc>
              <a:spcBef>
                <a:spcPts val="0"/>
              </a:spcBef>
              <a:buNone/>
              <a:defRPr/>
            </a:lvl4pPr>
            <a:lvl5pPr indent="0" lvl="4" marL="0" algn="r">
              <a:lnSpc>
                <a:spcPct val="90000"/>
              </a:lnSpc>
              <a:spcBef>
                <a:spcPts val="0"/>
              </a:spcBef>
              <a:buNone/>
              <a:defRPr/>
            </a:lvl5pPr>
            <a:lvl6pPr indent="0" lvl="5" marL="0" algn="r">
              <a:lnSpc>
                <a:spcPct val="90000"/>
              </a:lnSpc>
              <a:spcBef>
                <a:spcPts val="0"/>
              </a:spcBef>
              <a:buNone/>
              <a:defRPr/>
            </a:lvl6pPr>
            <a:lvl7pPr indent="0" lvl="6" marL="0" algn="r">
              <a:lnSpc>
                <a:spcPct val="90000"/>
              </a:lnSpc>
              <a:spcBef>
                <a:spcPts val="0"/>
              </a:spcBef>
              <a:buNone/>
              <a:defRPr/>
            </a:lvl7pPr>
            <a:lvl8pPr indent="0" lvl="7" marL="0" algn="r">
              <a:lnSpc>
                <a:spcPct val="90000"/>
              </a:lnSpc>
              <a:spcBef>
                <a:spcPts val="0"/>
              </a:spcBef>
              <a:buNone/>
              <a:defRPr/>
            </a:lvl8pPr>
            <a:lvl9pPr indent="0" lvl="8" marL="0" algn="r">
              <a:lnSpc>
                <a:spcPct val="90000"/>
              </a:lnSpc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1" name="Google Shape;81;p14"/>
          <p:cNvSpPr/>
          <p:nvPr>
            <p:ph idx="2" type="pic"/>
          </p:nvPr>
        </p:nvSpPr>
        <p:spPr>
          <a:xfrm>
            <a:off x="720725" y="1857600"/>
            <a:ext cx="5302800" cy="20160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82" name="Google Shape;82;p14"/>
          <p:cNvSpPr txBox="1"/>
          <p:nvPr>
            <p:ph idx="1" type="body"/>
          </p:nvPr>
        </p:nvSpPr>
        <p:spPr>
          <a:xfrm>
            <a:off x="720725" y="3872238"/>
            <a:ext cx="5302800" cy="204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216000" lIns="216000" spcFirstLastPara="1" rIns="216000" wrap="square" tIns="2160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14"/>
          <p:cNvSpPr/>
          <p:nvPr>
            <p:ph idx="3" type="pic"/>
          </p:nvPr>
        </p:nvSpPr>
        <p:spPr>
          <a:xfrm>
            <a:off x="6166888" y="1857600"/>
            <a:ext cx="5302800" cy="20160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84" name="Google Shape;84;p14"/>
          <p:cNvSpPr txBox="1"/>
          <p:nvPr>
            <p:ph idx="4" type="body"/>
          </p:nvPr>
        </p:nvSpPr>
        <p:spPr>
          <a:xfrm>
            <a:off x="6166888" y="3872238"/>
            <a:ext cx="5302800" cy="204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216000" lIns="216000" spcFirstLastPara="1" rIns="216000" wrap="square" tIns="2160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">
  <p:cSld name="Three Column">
    <p:bg>
      <p:bgPr>
        <a:solidFill>
          <a:schemeClr val="accent1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5"/>
          <p:cNvSpPr/>
          <p:nvPr/>
        </p:nvSpPr>
        <p:spPr>
          <a:xfrm>
            <a:off x="0" y="0"/>
            <a:ext cx="12192000" cy="231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5"/>
          <p:cNvSpPr txBox="1"/>
          <p:nvPr>
            <p:ph type="title"/>
          </p:nvPr>
        </p:nvSpPr>
        <p:spPr>
          <a:xfrm>
            <a:off x="720726" y="722313"/>
            <a:ext cx="10750550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5"/>
          <p:cNvSpPr txBox="1"/>
          <p:nvPr>
            <p:ph idx="10" type="dt"/>
          </p:nvPr>
        </p:nvSpPr>
        <p:spPr>
          <a:xfrm>
            <a:off x="8081962" y="6492875"/>
            <a:ext cx="27432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1" type="ftr"/>
          </p:nvPr>
        </p:nvSpPr>
        <p:spPr>
          <a:xfrm>
            <a:off x="1766400" y="6492875"/>
            <a:ext cx="41148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1" name="Google Shape;91;p15"/>
          <p:cNvSpPr txBox="1"/>
          <p:nvPr>
            <p:ph idx="1" type="body"/>
          </p:nvPr>
        </p:nvSpPr>
        <p:spPr>
          <a:xfrm>
            <a:off x="720725" y="1296988"/>
            <a:ext cx="66816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/>
            </a:lvl3pPr>
            <a:lvl4pPr indent="-342900" lvl="3" marL="1828800" algn="l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2" name="Google Shape;92;p15"/>
          <p:cNvSpPr txBox="1"/>
          <p:nvPr>
            <p:ph idx="2" type="body"/>
          </p:nvPr>
        </p:nvSpPr>
        <p:spPr>
          <a:xfrm>
            <a:off x="720724" y="2728800"/>
            <a:ext cx="3464013" cy="31846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15"/>
          <p:cNvSpPr txBox="1"/>
          <p:nvPr>
            <p:ph idx="3" type="body"/>
          </p:nvPr>
        </p:nvSpPr>
        <p:spPr>
          <a:xfrm>
            <a:off x="4363199" y="2728800"/>
            <a:ext cx="3464013" cy="31846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4" name="Google Shape;94;p15"/>
          <p:cNvSpPr txBox="1"/>
          <p:nvPr>
            <p:ph idx="4" type="body"/>
          </p:nvPr>
        </p:nvSpPr>
        <p:spPr>
          <a:xfrm>
            <a:off x="8005674" y="2728800"/>
            <a:ext cx="3464013" cy="31846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95" name="Google Shape;95;p15"/>
          <p:cNvCxnSpPr/>
          <p:nvPr/>
        </p:nvCxnSpPr>
        <p:spPr>
          <a:xfrm>
            <a:off x="1766400" y="6361716"/>
            <a:ext cx="104256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bg>
      <p:bgPr>
        <a:solidFill>
          <a:schemeClr val="accent1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/>
          <p:nvPr>
            <p:ph type="title"/>
          </p:nvPr>
        </p:nvSpPr>
        <p:spPr>
          <a:xfrm>
            <a:off x="720725" y="1296988"/>
            <a:ext cx="6155488" cy="3853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900"/>
              <a:buFont typeface="Arial"/>
              <a:buNone/>
              <a:defRPr sz="49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6"/>
          <p:cNvSpPr txBox="1"/>
          <p:nvPr>
            <p:ph idx="12" type="sldNum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cxnSp>
        <p:nvCxnSpPr>
          <p:cNvPr id="99" name="Google Shape;99;p16"/>
          <p:cNvCxnSpPr/>
          <p:nvPr/>
        </p:nvCxnSpPr>
        <p:spPr>
          <a:xfrm>
            <a:off x="1766400" y="6361716"/>
            <a:ext cx="104256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Image">
  <p:cSld name="Section Header Image">
    <p:bg>
      <p:bgPr>
        <a:solidFill>
          <a:schemeClr val="lt1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7"/>
          <p:cNvSpPr txBox="1"/>
          <p:nvPr>
            <p:ph idx="12" type="sldNum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0000"/>
              </a:lnSpc>
              <a:spcBef>
                <a:spcPts val="0"/>
              </a:spcBef>
              <a:buNone/>
              <a:defRPr/>
            </a:lvl1pPr>
            <a:lvl2pPr indent="0" lvl="1" marL="0" algn="r">
              <a:lnSpc>
                <a:spcPct val="90000"/>
              </a:lnSpc>
              <a:spcBef>
                <a:spcPts val="0"/>
              </a:spcBef>
              <a:buNone/>
              <a:defRPr/>
            </a:lvl2pPr>
            <a:lvl3pPr indent="0" lvl="2" marL="0" algn="r">
              <a:lnSpc>
                <a:spcPct val="90000"/>
              </a:lnSpc>
              <a:spcBef>
                <a:spcPts val="0"/>
              </a:spcBef>
              <a:buNone/>
              <a:defRPr/>
            </a:lvl3pPr>
            <a:lvl4pPr indent="0" lvl="3" marL="0" algn="r">
              <a:lnSpc>
                <a:spcPct val="90000"/>
              </a:lnSpc>
              <a:spcBef>
                <a:spcPts val="0"/>
              </a:spcBef>
              <a:buNone/>
              <a:defRPr/>
            </a:lvl4pPr>
            <a:lvl5pPr indent="0" lvl="4" marL="0" algn="r">
              <a:lnSpc>
                <a:spcPct val="90000"/>
              </a:lnSpc>
              <a:spcBef>
                <a:spcPts val="0"/>
              </a:spcBef>
              <a:buNone/>
              <a:defRPr/>
            </a:lvl5pPr>
            <a:lvl6pPr indent="0" lvl="5" marL="0" algn="r">
              <a:lnSpc>
                <a:spcPct val="90000"/>
              </a:lnSpc>
              <a:spcBef>
                <a:spcPts val="0"/>
              </a:spcBef>
              <a:buNone/>
              <a:defRPr/>
            </a:lvl6pPr>
            <a:lvl7pPr indent="0" lvl="6" marL="0" algn="r">
              <a:lnSpc>
                <a:spcPct val="90000"/>
              </a:lnSpc>
              <a:spcBef>
                <a:spcPts val="0"/>
              </a:spcBef>
              <a:buNone/>
              <a:defRPr/>
            </a:lvl7pPr>
            <a:lvl8pPr indent="0" lvl="7" marL="0" algn="r">
              <a:lnSpc>
                <a:spcPct val="90000"/>
              </a:lnSpc>
              <a:spcBef>
                <a:spcPts val="0"/>
              </a:spcBef>
              <a:buNone/>
              <a:defRPr/>
            </a:lvl8pPr>
            <a:lvl9pPr indent="0" lvl="8" marL="0" algn="r">
              <a:lnSpc>
                <a:spcPct val="90000"/>
              </a:lnSpc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2" name="Google Shape;102;p17"/>
          <p:cNvSpPr/>
          <p:nvPr>
            <p:ph idx="2" type="pic"/>
          </p:nvPr>
        </p:nvSpPr>
        <p:spPr>
          <a:xfrm>
            <a:off x="5334000" y="0"/>
            <a:ext cx="6858000" cy="68580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103" name="Google Shape;103;p17"/>
          <p:cNvSpPr txBox="1"/>
          <p:nvPr>
            <p:ph type="title"/>
          </p:nvPr>
        </p:nvSpPr>
        <p:spPr>
          <a:xfrm>
            <a:off x="720725" y="1296988"/>
            <a:ext cx="4169327" cy="3853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900"/>
              <a:buFont typeface="Arial"/>
              <a:buNone/>
              <a:defRPr sz="49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Slide">
  <p:cSld name="Quote Slide">
    <p:bg>
      <p:bgPr>
        <a:solidFill>
          <a:schemeClr val="accent1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 txBox="1"/>
          <p:nvPr>
            <p:ph type="title"/>
          </p:nvPr>
        </p:nvSpPr>
        <p:spPr>
          <a:xfrm>
            <a:off x="720725" y="1882800"/>
            <a:ext cx="7740000" cy="28272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8"/>
          <p:cNvSpPr txBox="1"/>
          <p:nvPr>
            <p:ph idx="10" type="dt"/>
          </p:nvPr>
        </p:nvSpPr>
        <p:spPr>
          <a:xfrm>
            <a:off x="8081962" y="6492875"/>
            <a:ext cx="27432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8"/>
          <p:cNvSpPr txBox="1"/>
          <p:nvPr>
            <p:ph idx="11" type="ftr"/>
          </p:nvPr>
        </p:nvSpPr>
        <p:spPr>
          <a:xfrm>
            <a:off x="1766400" y="6492875"/>
            <a:ext cx="41148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8"/>
          <p:cNvSpPr txBox="1"/>
          <p:nvPr>
            <p:ph idx="12" type="sldNum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9" name="Google Shape;109;p18"/>
          <p:cNvSpPr txBox="1"/>
          <p:nvPr>
            <p:ph idx="1" type="body"/>
          </p:nvPr>
        </p:nvSpPr>
        <p:spPr>
          <a:xfrm>
            <a:off x="720725" y="5065200"/>
            <a:ext cx="77400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sz="18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 sz="1800"/>
            </a:lvl3pPr>
            <a:lvl4pPr indent="-342900" lvl="3" marL="1828800" algn="l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110" name="Google Shape;110;p18"/>
          <p:cNvCxnSpPr/>
          <p:nvPr/>
        </p:nvCxnSpPr>
        <p:spPr>
          <a:xfrm>
            <a:off x="1766400" y="6361716"/>
            <a:ext cx="104256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losing Slide Image" showMasterSp="0">
  <p:cSld name="Closing Slide Imag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/>
          <p:nvPr>
            <p:ph type="ctrTitle"/>
          </p:nvPr>
        </p:nvSpPr>
        <p:spPr>
          <a:xfrm>
            <a:off x="720725" y="2854801"/>
            <a:ext cx="4073912" cy="10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9"/>
          <p:cNvSpPr txBox="1"/>
          <p:nvPr>
            <p:ph idx="1" type="subTitle"/>
          </p:nvPr>
        </p:nvSpPr>
        <p:spPr>
          <a:xfrm>
            <a:off x="720725" y="3873600"/>
            <a:ext cx="4073912" cy="4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b="0" sz="2400">
                <a:solidFill>
                  <a:schemeClr val="accent2"/>
                </a:solidFill>
              </a:defRPr>
            </a:lvl1pPr>
            <a:lvl2pPr lvl="1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b="1" sz="2400">
                <a:solidFill>
                  <a:schemeClr val="accen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14" name="Google Shape;114;p19"/>
          <p:cNvSpPr/>
          <p:nvPr>
            <p:ph idx="2" type="pic"/>
          </p:nvPr>
        </p:nvSpPr>
        <p:spPr>
          <a:xfrm>
            <a:off x="5287200" y="0"/>
            <a:ext cx="6858000" cy="68580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pic>
        <p:nvPicPr>
          <p:cNvPr descr="Logo&#10;&#10;Description automatically generated" id="115" name="Google Shape;115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0725" y="860400"/>
            <a:ext cx="2970000" cy="8387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6" name="Google Shape;116;p19"/>
          <p:cNvGrpSpPr/>
          <p:nvPr/>
        </p:nvGrpSpPr>
        <p:grpSpPr>
          <a:xfrm>
            <a:off x="720725" y="5472000"/>
            <a:ext cx="4009268" cy="694945"/>
            <a:chOff x="720725" y="5218493"/>
            <a:chExt cx="4009268" cy="694945"/>
          </a:xfrm>
        </p:grpSpPr>
        <p:pic>
          <p:nvPicPr>
            <p:cNvPr id="117" name="Google Shape;117;p1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032000" y="5325173"/>
              <a:ext cx="697993" cy="58826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8" name="Google Shape;118;p19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867282" y="5309933"/>
              <a:ext cx="826010" cy="60350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9" name="Google Shape;119;p19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720725" y="5279453"/>
              <a:ext cx="594361" cy="6339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0" name="Google Shape;120;p19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1653795" y="5218493"/>
              <a:ext cx="874778" cy="69494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 txBox="1"/>
          <p:nvPr>
            <p:ph type="title"/>
          </p:nvPr>
        </p:nvSpPr>
        <p:spPr>
          <a:xfrm>
            <a:off x="720726" y="722313"/>
            <a:ext cx="10750550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0"/>
          <p:cNvSpPr txBox="1"/>
          <p:nvPr>
            <p:ph idx="10" type="dt"/>
          </p:nvPr>
        </p:nvSpPr>
        <p:spPr>
          <a:xfrm>
            <a:off x="8081962" y="6492875"/>
            <a:ext cx="27432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20"/>
          <p:cNvSpPr txBox="1"/>
          <p:nvPr>
            <p:ph idx="11" type="ftr"/>
          </p:nvPr>
        </p:nvSpPr>
        <p:spPr>
          <a:xfrm>
            <a:off x="1766400" y="6492875"/>
            <a:ext cx="41148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0"/>
          <p:cNvSpPr txBox="1"/>
          <p:nvPr>
            <p:ph idx="12" type="sldNum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0000"/>
              </a:lnSpc>
              <a:spcBef>
                <a:spcPts val="0"/>
              </a:spcBef>
              <a:buNone/>
              <a:defRPr/>
            </a:lvl1pPr>
            <a:lvl2pPr indent="0" lvl="1" marL="0" algn="r">
              <a:lnSpc>
                <a:spcPct val="90000"/>
              </a:lnSpc>
              <a:spcBef>
                <a:spcPts val="0"/>
              </a:spcBef>
              <a:buNone/>
              <a:defRPr/>
            </a:lvl2pPr>
            <a:lvl3pPr indent="0" lvl="2" marL="0" algn="r">
              <a:lnSpc>
                <a:spcPct val="90000"/>
              </a:lnSpc>
              <a:spcBef>
                <a:spcPts val="0"/>
              </a:spcBef>
              <a:buNone/>
              <a:defRPr/>
            </a:lvl3pPr>
            <a:lvl4pPr indent="0" lvl="3" marL="0" algn="r">
              <a:lnSpc>
                <a:spcPct val="90000"/>
              </a:lnSpc>
              <a:spcBef>
                <a:spcPts val="0"/>
              </a:spcBef>
              <a:buNone/>
              <a:defRPr/>
            </a:lvl4pPr>
            <a:lvl5pPr indent="0" lvl="4" marL="0" algn="r">
              <a:lnSpc>
                <a:spcPct val="90000"/>
              </a:lnSpc>
              <a:spcBef>
                <a:spcPts val="0"/>
              </a:spcBef>
              <a:buNone/>
              <a:defRPr/>
            </a:lvl5pPr>
            <a:lvl6pPr indent="0" lvl="5" marL="0" algn="r">
              <a:lnSpc>
                <a:spcPct val="90000"/>
              </a:lnSpc>
              <a:spcBef>
                <a:spcPts val="0"/>
              </a:spcBef>
              <a:buNone/>
              <a:defRPr/>
            </a:lvl6pPr>
            <a:lvl7pPr indent="0" lvl="6" marL="0" algn="r">
              <a:lnSpc>
                <a:spcPct val="90000"/>
              </a:lnSpc>
              <a:spcBef>
                <a:spcPts val="0"/>
              </a:spcBef>
              <a:buNone/>
              <a:defRPr/>
            </a:lvl7pPr>
            <a:lvl8pPr indent="0" lvl="7" marL="0" algn="r">
              <a:lnSpc>
                <a:spcPct val="90000"/>
              </a:lnSpc>
              <a:spcBef>
                <a:spcPts val="0"/>
              </a:spcBef>
              <a:buNone/>
              <a:defRPr/>
            </a:lvl8pPr>
            <a:lvl9pPr indent="0" lvl="8" marL="0" algn="r">
              <a:lnSpc>
                <a:spcPct val="90000"/>
              </a:lnSpc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26" name="Google Shape;126;p20"/>
          <p:cNvSpPr txBox="1"/>
          <p:nvPr>
            <p:ph idx="1" type="body"/>
          </p:nvPr>
        </p:nvSpPr>
        <p:spPr>
          <a:xfrm>
            <a:off x="720725" y="1296988"/>
            <a:ext cx="66816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/>
            </a:lvl3pPr>
            <a:lvl4pPr indent="-342900" lvl="3" marL="1828800" algn="l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1"/>
          <p:cNvSpPr txBox="1"/>
          <p:nvPr>
            <p:ph idx="10" type="dt"/>
          </p:nvPr>
        </p:nvSpPr>
        <p:spPr>
          <a:xfrm>
            <a:off x="8081962" y="6492875"/>
            <a:ext cx="27432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11" type="ftr"/>
          </p:nvPr>
        </p:nvSpPr>
        <p:spPr>
          <a:xfrm>
            <a:off x="1766400" y="6492875"/>
            <a:ext cx="41148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1"/>
          <p:cNvSpPr txBox="1"/>
          <p:nvPr>
            <p:ph idx="12" type="sldNum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0000"/>
              </a:lnSpc>
              <a:spcBef>
                <a:spcPts val="0"/>
              </a:spcBef>
              <a:buNone/>
              <a:defRPr/>
            </a:lvl1pPr>
            <a:lvl2pPr indent="0" lvl="1" marL="0" algn="r">
              <a:lnSpc>
                <a:spcPct val="90000"/>
              </a:lnSpc>
              <a:spcBef>
                <a:spcPts val="0"/>
              </a:spcBef>
              <a:buNone/>
              <a:defRPr/>
            </a:lvl2pPr>
            <a:lvl3pPr indent="0" lvl="2" marL="0" algn="r">
              <a:lnSpc>
                <a:spcPct val="90000"/>
              </a:lnSpc>
              <a:spcBef>
                <a:spcPts val="0"/>
              </a:spcBef>
              <a:buNone/>
              <a:defRPr/>
            </a:lvl3pPr>
            <a:lvl4pPr indent="0" lvl="3" marL="0" algn="r">
              <a:lnSpc>
                <a:spcPct val="90000"/>
              </a:lnSpc>
              <a:spcBef>
                <a:spcPts val="0"/>
              </a:spcBef>
              <a:buNone/>
              <a:defRPr/>
            </a:lvl4pPr>
            <a:lvl5pPr indent="0" lvl="4" marL="0" algn="r">
              <a:lnSpc>
                <a:spcPct val="90000"/>
              </a:lnSpc>
              <a:spcBef>
                <a:spcPts val="0"/>
              </a:spcBef>
              <a:buNone/>
              <a:defRPr/>
            </a:lvl5pPr>
            <a:lvl6pPr indent="0" lvl="5" marL="0" algn="r">
              <a:lnSpc>
                <a:spcPct val="90000"/>
              </a:lnSpc>
              <a:spcBef>
                <a:spcPts val="0"/>
              </a:spcBef>
              <a:buNone/>
              <a:defRPr/>
            </a:lvl6pPr>
            <a:lvl7pPr indent="0" lvl="6" marL="0" algn="r">
              <a:lnSpc>
                <a:spcPct val="90000"/>
              </a:lnSpc>
              <a:spcBef>
                <a:spcPts val="0"/>
              </a:spcBef>
              <a:buNone/>
              <a:defRPr/>
            </a:lvl7pPr>
            <a:lvl8pPr indent="0" lvl="7" marL="0" algn="r">
              <a:lnSpc>
                <a:spcPct val="90000"/>
              </a:lnSpc>
              <a:spcBef>
                <a:spcPts val="0"/>
              </a:spcBef>
              <a:buNone/>
              <a:defRPr/>
            </a:lvl8pPr>
            <a:lvl9pPr indent="0" lvl="8" marL="0" algn="r">
              <a:lnSpc>
                <a:spcPct val="90000"/>
              </a:lnSpc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/>
          <p:nvPr>
            <p:ph idx="1" type="body"/>
          </p:nvPr>
        </p:nvSpPr>
        <p:spPr>
          <a:xfrm>
            <a:off x="720726" y="1296988"/>
            <a:ext cx="8118000" cy="46164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indent="-228600" lvl="1" marL="914400" algn="l">
              <a:lnSpc>
                <a:spcPct val="90000"/>
              </a:lnSpc>
              <a:spcBef>
                <a:spcPts val="1701"/>
              </a:spcBef>
              <a:spcAft>
                <a:spcPts val="0"/>
              </a:spcAft>
              <a:buClr>
                <a:schemeClr val="accent3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/>
            </a:lvl3pPr>
            <a:lvl4pPr indent="-342900" lvl="3" marL="1828800" algn="l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8081962" y="6492875"/>
            <a:ext cx="27432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1766400" y="6492875"/>
            <a:ext cx="41148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0000"/>
              </a:lnSpc>
              <a:spcBef>
                <a:spcPts val="0"/>
              </a:spcBef>
              <a:buNone/>
              <a:defRPr/>
            </a:lvl1pPr>
            <a:lvl2pPr indent="0" lvl="1" marL="0" algn="r">
              <a:lnSpc>
                <a:spcPct val="90000"/>
              </a:lnSpc>
              <a:spcBef>
                <a:spcPts val="0"/>
              </a:spcBef>
              <a:buNone/>
              <a:defRPr/>
            </a:lvl2pPr>
            <a:lvl3pPr indent="0" lvl="2" marL="0" algn="r">
              <a:lnSpc>
                <a:spcPct val="90000"/>
              </a:lnSpc>
              <a:spcBef>
                <a:spcPts val="0"/>
              </a:spcBef>
              <a:buNone/>
              <a:defRPr/>
            </a:lvl3pPr>
            <a:lvl4pPr indent="0" lvl="3" marL="0" algn="r">
              <a:lnSpc>
                <a:spcPct val="90000"/>
              </a:lnSpc>
              <a:spcBef>
                <a:spcPts val="0"/>
              </a:spcBef>
              <a:buNone/>
              <a:defRPr/>
            </a:lvl4pPr>
            <a:lvl5pPr indent="0" lvl="4" marL="0" algn="r">
              <a:lnSpc>
                <a:spcPct val="90000"/>
              </a:lnSpc>
              <a:spcBef>
                <a:spcPts val="0"/>
              </a:spcBef>
              <a:buNone/>
              <a:defRPr/>
            </a:lvl5pPr>
            <a:lvl6pPr indent="0" lvl="5" marL="0" algn="r">
              <a:lnSpc>
                <a:spcPct val="90000"/>
              </a:lnSpc>
              <a:spcBef>
                <a:spcPts val="0"/>
              </a:spcBef>
              <a:buNone/>
              <a:defRPr/>
            </a:lvl6pPr>
            <a:lvl7pPr indent="0" lvl="6" marL="0" algn="r">
              <a:lnSpc>
                <a:spcPct val="90000"/>
              </a:lnSpc>
              <a:spcBef>
                <a:spcPts val="0"/>
              </a:spcBef>
              <a:buNone/>
              <a:defRPr/>
            </a:lvl7pPr>
            <a:lvl8pPr indent="0" lvl="7" marL="0" algn="r">
              <a:lnSpc>
                <a:spcPct val="90000"/>
              </a:lnSpc>
              <a:spcBef>
                <a:spcPts val="0"/>
              </a:spcBef>
              <a:buNone/>
              <a:defRPr/>
            </a:lvl8pPr>
            <a:lvl9pPr indent="0" lvl="8" marL="0" algn="r">
              <a:lnSpc>
                <a:spcPct val="90000"/>
              </a:lnSpc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7" name="Google Shape;27;p6"/>
          <p:cNvSpPr txBox="1"/>
          <p:nvPr>
            <p:ph type="title"/>
          </p:nvPr>
        </p:nvSpPr>
        <p:spPr>
          <a:xfrm>
            <a:off x="720726" y="722313"/>
            <a:ext cx="8118000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Image" showMasterSp="0">
  <p:cSld name="Title Slide Image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ctrTitle"/>
          </p:nvPr>
        </p:nvSpPr>
        <p:spPr>
          <a:xfrm>
            <a:off x="1368000" y="2988000"/>
            <a:ext cx="3726761" cy="17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rial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7"/>
          <p:cNvSpPr txBox="1"/>
          <p:nvPr>
            <p:ph idx="1" type="subTitle"/>
          </p:nvPr>
        </p:nvSpPr>
        <p:spPr>
          <a:xfrm>
            <a:off x="1368000" y="4982400"/>
            <a:ext cx="3726761" cy="75764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1pPr>
            <a:lvl2pPr lvl="1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0" sz="16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descr="Logo&#10;&#10;Description automatically generated" id="31" name="Google Shape;31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68000" y="1202400"/>
            <a:ext cx="2970000" cy="83875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7"/>
          <p:cNvSpPr/>
          <p:nvPr>
            <p:ph idx="2" type="pic"/>
          </p:nvPr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Image Left" showMasterSp="0">
  <p:cSld name="Title Slide Image Lef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/>
          <p:nvPr>
            <p:ph idx="2" type="pic"/>
          </p:nvPr>
        </p:nvSpPr>
        <p:spPr>
          <a:xfrm>
            <a:off x="0" y="0"/>
            <a:ext cx="6912000" cy="68580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35" name="Google Shape;35;p8"/>
          <p:cNvSpPr txBox="1"/>
          <p:nvPr>
            <p:ph type="ctrTitle"/>
          </p:nvPr>
        </p:nvSpPr>
        <p:spPr>
          <a:xfrm>
            <a:off x="7560000" y="3160800"/>
            <a:ext cx="3944613" cy="186615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rial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1" type="subTitle"/>
          </p:nvPr>
        </p:nvSpPr>
        <p:spPr>
          <a:xfrm>
            <a:off x="7560000" y="5162400"/>
            <a:ext cx="3944613" cy="75764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1pPr>
            <a:lvl2pPr lvl="1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0" sz="16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descr="Logo&#10;&#10;Description automatically generated" id="37" name="Google Shape;37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560000" y="720000"/>
            <a:ext cx="2970000" cy="83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Wide" type="obj">
  <p:cSld name="OBJEC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/>
          <p:nvPr>
            <p:ph type="title"/>
          </p:nvPr>
        </p:nvSpPr>
        <p:spPr>
          <a:xfrm>
            <a:off x="720726" y="722313"/>
            <a:ext cx="10750550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" type="body"/>
          </p:nvPr>
        </p:nvSpPr>
        <p:spPr>
          <a:xfrm>
            <a:off x="720725" y="1296988"/>
            <a:ext cx="10750549" cy="46164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indent="-228600" lvl="1" marL="914400" algn="l">
              <a:lnSpc>
                <a:spcPct val="90000"/>
              </a:lnSpc>
              <a:spcBef>
                <a:spcPts val="1701"/>
              </a:spcBef>
              <a:spcAft>
                <a:spcPts val="0"/>
              </a:spcAft>
              <a:buClr>
                <a:schemeClr val="accent3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/>
            </a:lvl3pPr>
            <a:lvl4pPr indent="-342900" lvl="3" marL="1828800" algn="l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0" type="dt"/>
          </p:nvPr>
        </p:nvSpPr>
        <p:spPr>
          <a:xfrm>
            <a:off x="8081962" y="6492875"/>
            <a:ext cx="27432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1" type="ftr"/>
          </p:nvPr>
        </p:nvSpPr>
        <p:spPr>
          <a:xfrm>
            <a:off x="1766400" y="6492875"/>
            <a:ext cx="41148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0000"/>
              </a:lnSpc>
              <a:spcBef>
                <a:spcPts val="0"/>
              </a:spcBef>
              <a:buNone/>
              <a:defRPr/>
            </a:lvl1pPr>
            <a:lvl2pPr indent="0" lvl="1" marL="0" algn="r">
              <a:lnSpc>
                <a:spcPct val="90000"/>
              </a:lnSpc>
              <a:spcBef>
                <a:spcPts val="0"/>
              </a:spcBef>
              <a:buNone/>
              <a:defRPr/>
            </a:lvl2pPr>
            <a:lvl3pPr indent="0" lvl="2" marL="0" algn="r">
              <a:lnSpc>
                <a:spcPct val="90000"/>
              </a:lnSpc>
              <a:spcBef>
                <a:spcPts val="0"/>
              </a:spcBef>
              <a:buNone/>
              <a:defRPr/>
            </a:lvl3pPr>
            <a:lvl4pPr indent="0" lvl="3" marL="0" algn="r">
              <a:lnSpc>
                <a:spcPct val="90000"/>
              </a:lnSpc>
              <a:spcBef>
                <a:spcPts val="0"/>
              </a:spcBef>
              <a:buNone/>
              <a:defRPr/>
            </a:lvl4pPr>
            <a:lvl5pPr indent="0" lvl="4" marL="0" algn="r">
              <a:lnSpc>
                <a:spcPct val="90000"/>
              </a:lnSpc>
              <a:spcBef>
                <a:spcPts val="0"/>
              </a:spcBef>
              <a:buNone/>
              <a:defRPr/>
            </a:lvl5pPr>
            <a:lvl6pPr indent="0" lvl="5" marL="0" algn="r">
              <a:lnSpc>
                <a:spcPct val="90000"/>
              </a:lnSpc>
              <a:spcBef>
                <a:spcPts val="0"/>
              </a:spcBef>
              <a:buNone/>
              <a:defRPr/>
            </a:lvl6pPr>
            <a:lvl7pPr indent="0" lvl="6" marL="0" algn="r">
              <a:lnSpc>
                <a:spcPct val="90000"/>
              </a:lnSpc>
              <a:spcBef>
                <a:spcPts val="0"/>
              </a:spcBef>
              <a:buNone/>
              <a:defRPr/>
            </a:lvl7pPr>
            <a:lvl8pPr indent="0" lvl="7" marL="0" algn="r">
              <a:lnSpc>
                <a:spcPct val="90000"/>
              </a:lnSpc>
              <a:spcBef>
                <a:spcPts val="0"/>
              </a:spcBef>
              <a:buNone/>
              <a:defRPr/>
            </a:lvl8pPr>
            <a:lvl9pPr indent="0" lvl="8" marL="0" algn="r">
              <a:lnSpc>
                <a:spcPct val="90000"/>
              </a:lnSpc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type="title"/>
          </p:nvPr>
        </p:nvSpPr>
        <p:spPr>
          <a:xfrm>
            <a:off x="720726" y="722313"/>
            <a:ext cx="10750550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720723" y="1296988"/>
            <a:ext cx="4729162" cy="4616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indent="-228600" lvl="1" marL="914400" algn="l">
              <a:lnSpc>
                <a:spcPct val="90000"/>
              </a:lnSpc>
              <a:spcBef>
                <a:spcPts val="1701"/>
              </a:spcBef>
              <a:spcAft>
                <a:spcPts val="0"/>
              </a:spcAft>
              <a:buClr>
                <a:schemeClr val="accent3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/>
            </a:lvl3pPr>
            <a:lvl4pPr indent="-342900" lvl="3" marL="1828800" algn="l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2" type="body"/>
          </p:nvPr>
        </p:nvSpPr>
        <p:spPr>
          <a:xfrm>
            <a:off x="6096000" y="1296988"/>
            <a:ext cx="4729162" cy="4616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indent="-228600" lvl="1" marL="914400" algn="l">
              <a:lnSpc>
                <a:spcPct val="90000"/>
              </a:lnSpc>
              <a:spcBef>
                <a:spcPts val="1701"/>
              </a:spcBef>
              <a:spcAft>
                <a:spcPts val="0"/>
              </a:spcAft>
              <a:buClr>
                <a:schemeClr val="accent3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/>
            </a:lvl3pPr>
            <a:lvl4pPr indent="-342900" lvl="3" marL="1828800" algn="l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0" type="dt"/>
          </p:nvPr>
        </p:nvSpPr>
        <p:spPr>
          <a:xfrm>
            <a:off x="8081962" y="6492875"/>
            <a:ext cx="27432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1" type="ftr"/>
          </p:nvPr>
        </p:nvSpPr>
        <p:spPr>
          <a:xfrm>
            <a:off x="1766400" y="6492875"/>
            <a:ext cx="41148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0000"/>
              </a:lnSpc>
              <a:spcBef>
                <a:spcPts val="0"/>
              </a:spcBef>
              <a:buNone/>
              <a:defRPr/>
            </a:lvl1pPr>
            <a:lvl2pPr indent="0" lvl="1" marL="0" algn="r">
              <a:lnSpc>
                <a:spcPct val="90000"/>
              </a:lnSpc>
              <a:spcBef>
                <a:spcPts val="0"/>
              </a:spcBef>
              <a:buNone/>
              <a:defRPr/>
            </a:lvl2pPr>
            <a:lvl3pPr indent="0" lvl="2" marL="0" algn="r">
              <a:lnSpc>
                <a:spcPct val="90000"/>
              </a:lnSpc>
              <a:spcBef>
                <a:spcPts val="0"/>
              </a:spcBef>
              <a:buNone/>
              <a:defRPr/>
            </a:lvl3pPr>
            <a:lvl4pPr indent="0" lvl="3" marL="0" algn="r">
              <a:lnSpc>
                <a:spcPct val="90000"/>
              </a:lnSpc>
              <a:spcBef>
                <a:spcPts val="0"/>
              </a:spcBef>
              <a:buNone/>
              <a:defRPr/>
            </a:lvl4pPr>
            <a:lvl5pPr indent="0" lvl="4" marL="0" algn="r">
              <a:lnSpc>
                <a:spcPct val="90000"/>
              </a:lnSpc>
              <a:spcBef>
                <a:spcPts val="0"/>
              </a:spcBef>
              <a:buNone/>
              <a:defRPr/>
            </a:lvl5pPr>
            <a:lvl6pPr indent="0" lvl="5" marL="0" algn="r">
              <a:lnSpc>
                <a:spcPct val="90000"/>
              </a:lnSpc>
              <a:spcBef>
                <a:spcPts val="0"/>
              </a:spcBef>
              <a:buNone/>
              <a:defRPr/>
            </a:lvl6pPr>
            <a:lvl7pPr indent="0" lvl="6" marL="0" algn="r">
              <a:lnSpc>
                <a:spcPct val="90000"/>
              </a:lnSpc>
              <a:spcBef>
                <a:spcPts val="0"/>
              </a:spcBef>
              <a:buNone/>
              <a:defRPr/>
            </a:lvl7pPr>
            <a:lvl8pPr indent="0" lvl="7" marL="0" algn="r">
              <a:lnSpc>
                <a:spcPct val="90000"/>
              </a:lnSpc>
              <a:spcBef>
                <a:spcPts val="0"/>
              </a:spcBef>
              <a:buNone/>
              <a:defRPr/>
            </a:lvl8pPr>
            <a:lvl9pPr indent="0" lvl="8" marL="0" algn="r">
              <a:lnSpc>
                <a:spcPct val="90000"/>
              </a:lnSpc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and Image">
  <p:cSld name="Content and Imag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/>
          <p:nvPr>
            <p:ph idx="10" type="dt"/>
          </p:nvPr>
        </p:nvSpPr>
        <p:spPr>
          <a:xfrm>
            <a:off x="8081962" y="6492875"/>
            <a:ext cx="27432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1" type="ftr"/>
          </p:nvPr>
        </p:nvSpPr>
        <p:spPr>
          <a:xfrm>
            <a:off x="1766400" y="6492875"/>
            <a:ext cx="41148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12" type="sldNum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0000"/>
              </a:lnSpc>
              <a:spcBef>
                <a:spcPts val="0"/>
              </a:spcBef>
              <a:buNone/>
              <a:defRPr/>
            </a:lvl1pPr>
            <a:lvl2pPr indent="0" lvl="1" marL="0" algn="r">
              <a:lnSpc>
                <a:spcPct val="90000"/>
              </a:lnSpc>
              <a:spcBef>
                <a:spcPts val="0"/>
              </a:spcBef>
              <a:buNone/>
              <a:defRPr/>
            </a:lvl2pPr>
            <a:lvl3pPr indent="0" lvl="2" marL="0" algn="r">
              <a:lnSpc>
                <a:spcPct val="90000"/>
              </a:lnSpc>
              <a:spcBef>
                <a:spcPts val="0"/>
              </a:spcBef>
              <a:buNone/>
              <a:defRPr/>
            </a:lvl3pPr>
            <a:lvl4pPr indent="0" lvl="3" marL="0" algn="r">
              <a:lnSpc>
                <a:spcPct val="90000"/>
              </a:lnSpc>
              <a:spcBef>
                <a:spcPts val="0"/>
              </a:spcBef>
              <a:buNone/>
              <a:defRPr/>
            </a:lvl4pPr>
            <a:lvl5pPr indent="0" lvl="4" marL="0" algn="r">
              <a:lnSpc>
                <a:spcPct val="90000"/>
              </a:lnSpc>
              <a:spcBef>
                <a:spcPts val="0"/>
              </a:spcBef>
              <a:buNone/>
              <a:defRPr/>
            </a:lvl5pPr>
            <a:lvl6pPr indent="0" lvl="5" marL="0" algn="r">
              <a:lnSpc>
                <a:spcPct val="90000"/>
              </a:lnSpc>
              <a:spcBef>
                <a:spcPts val="0"/>
              </a:spcBef>
              <a:buNone/>
              <a:defRPr/>
            </a:lvl6pPr>
            <a:lvl7pPr indent="0" lvl="6" marL="0" algn="r">
              <a:lnSpc>
                <a:spcPct val="90000"/>
              </a:lnSpc>
              <a:spcBef>
                <a:spcPts val="0"/>
              </a:spcBef>
              <a:buNone/>
              <a:defRPr/>
            </a:lvl7pPr>
            <a:lvl8pPr indent="0" lvl="7" marL="0" algn="r">
              <a:lnSpc>
                <a:spcPct val="90000"/>
              </a:lnSpc>
              <a:spcBef>
                <a:spcPts val="0"/>
              </a:spcBef>
              <a:buNone/>
              <a:defRPr/>
            </a:lvl8pPr>
            <a:lvl9pPr indent="0" lvl="8" marL="0" algn="r">
              <a:lnSpc>
                <a:spcPct val="90000"/>
              </a:lnSpc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720726" y="1296988"/>
            <a:ext cx="5518800" cy="46164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indent="-228600" lvl="1" marL="914400" algn="l">
              <a:lnSpc>
                <a:spcPct val="90000"/>
              </a:lnSpc>
              <a:spcBef>
                <a:spcPts val="1701"/>
              </a:spcBef>
              <a:spcAft>
                <a:spcPts val="0"/>
              </a:spcAft>
              <a:buClr>
                <a:schemeClr val="accent3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/>
            </a:lvl3pPr>
            <a:lvl4pPr indent="-342900" lvl="3" marL="1828800" algn="l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type="title"/>
          </p:nvPr>
        </p:nvSpPr>
        <p:spPr>
          <a:xfrm>
            <a:off x="720726" y="722313"/>
            <a:ext cx="5518800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/>
          <p:nvPr>
            <p:ph idx="2" type="pic"/>
          </p:nvPr>
        </p:nvSpPr>
        <p:spPr>
          <a:xfrm>
            <a:off x="6900000" y="0"/>
            <a:ext cx="5292000" cy="68580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and Large Image">
  <p:cSld name="Content and Large Image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idx="10" type="dt"/>
          </p:nvPr>
        </p:nvSpPr>
        <p:spPr>
          <a:xfrm>
            <a:off x="8081962" y="6492875"/>
            <a:ext cx="27432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1" type="ftr"/>
          </p:nvPr>
        </p:nvSpPr>
        <p:spPr>
          <a:xfrm>
            <a:off x="1766400" y="6492875"/>
            <a:ext cx="41148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0000"/>
              </a:lnSpc>
              <a:spcBef>
                <a:spcPts val="0"/>
              </a:spcBef>
              <a:buNone/>
              <a:defRPr/>
            </a:lvl1pPr>
            <a:lvl2pPr indent="0" lvl="1" marL="0" algn="r">
              <a:lnSpc>
                <a:spcPct val="90000"/>
              </a:lnSpc>
              <a:spcBef>
                <a:spcPts val="0"/>
              </a:spcBef>
              <a:buNone/>
              <a:defRPr/>
            </a:lvl2pPr>
            <a:lvl3pPr indent="0" lvl="2" marL="0" algn="r">
              <a:lnSpc>
                <a:spcPct val="90000"/>
              </a:lnSpc>
              <a:spcBef>
                <a:spcPts val="0"/>
              </a:spcBef>
              <a:buNone/>
              <a:defRPr/>
            </a:lvl3pPr>
            <a:lvl4pPr indent="0" lvl="3" marL="0" algn="r">
              <a:lnSpc>
                <a:spcPct val="90000"/>
              </a:lnSpc>
              <a:spcBef>
                <a:spcPts val="0"/>
              </a:spcBef>
              <a:buNone/>
              <a:defRPr/>
            </a:lvl4pPr>
            <a:lvl5pPr indent="0" lvl="4" marL="0" algn="r">
              <a:lnSpc>
                <a:spcPct val="90000"/>
              </a:lnSpc>
              <a:spcBef>
                <a:spcPts val="0"/>
              </a:spcBef>
              <a:buNone/>
              <a:defRPr/>
            </a:lvl5pPr>
            <a:lvl6pPr indent="0" lvl="5" marL="0" algn="r">
              <a:lnSpc>
                <a:spcPct val="90000"/>
              </a:lnSpc>
              <a:spcBef>
                <a:spcPts val="0"/>
              </a:spcBef>
              <a:buNone/>
              <a:defRPr/>
            </a:lvl6pPr>
            <a:lvl7pPr indent="0" lvl="6" marL="0" algn="r">
              <a:lnSpc>
                <a:spcPct val="90000"/>
              </a:lnSpc>
              <a:spcBef>
                <a:spcPts val="0"/>
              </a:spcBef>
              <a:buNone/>
              <a:defRPr/>
            </a:lvl7pPr>
            <a:lvl8pPr indent="0" lvl="7" marL="0" algn="r">
              <a:lnSpc>
                <a:spcPct val="90000"/>
              </a:lnSpc>
              <a:spcBef>
                <a:spcPts val="0"/>
              </a:spcBef>
              <a:buNone/>
              <a:defRPr/>
            </a:lvl8pPr>
            <a:lvl9pPr indent="0" lvl="8" marL="0" algn="r">
              <a:lnSpc>
                <a:spcPct val="90000"/>
              </a:lnSpc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62" name="Google Shape;62;p12"/>
          <p:cNvSpPr txBox="1"/>
          <p:nvPr>
            <p:ph idx="1" type="body"/>
          </p:nvPr>
        </p:nvSpPr>
        <p:spPr>
          <a:xfrm>
            <a:off x="720726" y="1296988"/>
            <a:ext cx="3913200" cy="46164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indent="-228600" lvl="1" marL="914400" algn="l">
              <a:lnSpc>
                <a:spcPct val="90000"/>
              </a:lnSpc>
              <a:spcBef>
                <a:spcPts val="1701"/>
              </a:spcBef>
              <a:spcAft>
                <a:spcPts val="0"/>
              </a:spcAft>
              <a:buClr>
                <a:schemeClr val="accent3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/>
            </a:lvl3pPr>
            <a:lvl4pPr indent="-342900" lvl="3" marL="1828800" algn="l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type="title"/>
          </p:nvPr>
        </p:nvSpPr>
        <p:spPr>
          <a:xfrm>
            <a:off x="720726" y="722313"/>
            <a:ext cx="3913200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2"/>
          <p:cNvSpPr/>
          <p:nvPr>
            <p:ph idx="2" type="pic"/>
          </p:nvPr>
        </p:nvSpPr>
        <p:spPr>
          <a:xfrm>
            <a:off x="5334000" y="0"/>
            <a:ext cx="6858000" cy="68580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 with Images">
  <p:cSld name="Three Columns with Image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title"/>
          </p:nvPr>
        </p:nvSpPr>
        <p:spPr>
          <a:xfrm>
            <a:off x="720726" y="722313"/>
            <a:ext cx="10750550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0" type="dt"/>
          </p:nvPr>
        </p:nvSpPr>
        <p:spPr>
          <a:xfrm>
            <a:off x="8081962" y="6492875"/>
            <a:ext cx="27432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3"/>
          <p:cNvSpPr txBox="1"/>
          <p:nvPr>
            <p:ph idx="11" type="ftr"/>
          </p:nvPr>
        </p:nvSpPr>
        <p:spPr>
          <a:xfrm>
            <a:off x="1766400" y="6492875"/>
            <a:ext cx="41148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2" type="sldNum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0000"/>
              </a:lnSpc>
              <a:spcBef>
                <a:spcPts val="0"/>
              </a:spcBef>
              <a:buNone/>
              <a:defRPr/>
            </a:lvl1pPr>
            <a:lvl2pPr indent="0" lvl="1" marL="0" algn="r">
              <a:lnSpc>
                <a:spcPct val="90000"/>
              </a:lnSpc>
              <a:spcBef>
                <a:spcPts val="0"/>
              </a:spcBef>
              <a:buNone/>
              <a:defRPr/>
            </a:lvl2pPr>
            <a:lvl3pPr indent="0" lvl="2" marL="0" algn="r">
              <a:lnSpc>
                <a:spcPct val="90000"/>
              </a:lnSpc>
              <a:spcBef>
                <a:spcPts val="0"/>
              </a:spcBef>
              <a:buNone/>
              <a:defRPr/>
            </a:lvl3pPr>
            <a:lvl4pPr indent="0" lvl="3" marL="0" algn="r">
              <a:lnSpc>
                <a:spcPct val="90000"/>
              </a:lnSpc>
              <a:spcBef>
                <a:spcPts val="0"/>
              </a:spcBef>
              <a:buNone/>
              <a:defRPr/>
            </a:lvl4pPr>
            <a:lvl5pPr indent="0" lvl="4" marL="0" algn="r">
              <a:lnSpc>
                <a:spcPct val="90000"/>
              </a:lnSpc>
              <a:spcBef>
                <a:spcPts val="0"/>
              </a:spcBef>
              <a:buNone/>
              <a:defRPr/>
            </a:lvl5pPr>
            <a:lvl6pPr indent="0" lvl="5" marL="0" algn="r">
              <a:lnSpc>
                <a:spcPct val="90000"/>
              </a:lnSpc>
              <a:spcBef>
                <a:spcPts val="0"/>
              </a:spcBef>
              <a:buNone/>
              <a:defRPr/>
            </a:lvl6pPr>
            <a:lvl7pPr indent="0" lvl="6" marL="0" algn="r">
              <a:lnSpc>
                <a:spcPct val="90000"/>
              </a:lnSpc>
              <a:spcBef>
                <a:spcPts val="0"/>
              </a:spcBef>
              <a:buNone/>
              <a:defRPr/>
            </a:lvl7pPr>
            <a:lvl8pPr indent="0" lvl="7" marL="0" algn="r">
              <a:lnSpc>
                <a:spcPct val="90000"/>
              </a:lnSpc>
              <a:spcBef>
                <a:spcPts val="0"/>
              </a:spcBef>
              <a:buNone/>
              <a:defRPr/>
            </a:lvl8pPr>
            <a:lvl9pPr indent="0" lvl="8" marL="0" algn="r">
              <a:lnSpc>
                <a:spcPct val="90000"/>
              </a:lnSpc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0" name="Google Shape;70;p13"/>
          <p:cNvSpPr/>
          <p:nvPr>
            <p:ph idx="2" type="pic"/>
          </p:nvPr>
        </p:nvSpPr>
        <p:spPr>
          <a:xfrm>
            <a:off x="720725" y="1857600"/>
            <a:ext cx="3463200" cy="16560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71" name="Google Shape;71;p13"/>
          <p:cNvSpPr txBox="1"/>
          <p:nvPr>
            <p:ph idx="1" type="body"/>
          </p:nvPr>
        </p:nvSpPr>
        <p:spPr>
          <a:xfrm>
            <a:off x="720725" y="3513600"/>
            <a:ext cx="3463200" cy="23998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216000" lIns="216000" spcFirstLastPara="1" rIns="216000" wrap="square" tIns="2160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13"/>
          <p:cNvSpPr/>
          <p:nvPr>
            <p:ph idx="3" type="pic"/>
          </p:nvPr>
        </p:nvSpPr>
        <p:spPr>
          <a:xfrm>
            <a:off x="4364400" y="1857600"/>
            <a:ext cx="3463200" cy="16560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73" name="Google Shape;73;p13"/>
          <p:cNvSpPr txBox="1"/>
          <p:nvPr>
            <p:ph idx="4" type="body"/>
          </p:nvPr>
        </p:nvSpPr>
        <p:spPr>
          <a:xfrm>
            <a:off x="4364400" y="3513600"/>
            <a:ext cx="3463200" cy="23998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216000" lIns="216000" spcFirstLastPara="1" rIns="216000" wrap="square" tIns="2160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13"/>
          <p:cNvSpPr/>
          <p:nvPr>
            <p:ph idx="5" type="pic"/>
          </p:nvPr>
        </p:nvSpPr>
        <p:spPr>
          <a:xfrm>
            <a:off x="8008075" y="1857600"/>
            <a:ext cx="3463200" cy="16560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75" name="Google Shape;75;p13"/>
          <p:cNvSpPr txBox="1"/>
          <p:nvPr>
            <p:ph idx="6" type="body"/>
          </p:nvPr>
        </p:nvSpPr>
        <p:spPr>
          <a:xfrm>
            <a:off x="8008075" y="3513600"/>
            <a:ext cx="3463200" cy="23998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216000" lIns="216000" spcFirstLastPara="1" rIns="216000" wrap="square" tIns="2160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ts val="1800"/>
              <a:buNone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theme" Target="../theme/theme1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720726" y="722313"/>
            <a:ext cx="10750550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4"/>
          <p:cNvSpPr txBox="1"/>
          <p:nvPr>
            <p:ph idx="1" type="body"/>
          </p:nvPr>
        </p:nvSpPr>
        <p:spPr>
          <a:xfrm>
            <a:off x="720725" y="1296988"/>
            <a:ext cx="10750549" cy="46164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1701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4"/>
          <p:cNvSpPr txBox="1"/>
          <p:nvPr>
            <p:ph idx="10" type="dt"/>
          </p:nvPr>
        </p:nvSpPr>
        <p:spPr>
          <a:xfrm>
            <a:off x="8081962" y="6492875"/>
            <a:ext cx="27432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1766400" y="6492875"/>
            <a:ext cx="4114800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cxnSp>
        <p:nvCxnSpPr>
          <p:cNvPr id="15" name="Google Shape;15;p4"/>
          <p:cNvCxnSpPr/>
          <p:nvPr/>
        </p:nvCxnSpPr>
        <p:spPr>
          <a:xfrm>
            <a:off x="1766400" y="6361716"/>
            <a:ext cx="104256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6" name="Google Shape;16;p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20725" y="6195599"/>
            <a:ext cx="899162" cy="332233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>
    <p:fade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454">
          <p15:clr>
            <a:srgbClr val="F26B43"/>
          </p15:clr>
        </p15:guide>
        <p15:guide id="4" pos="6819">
          <p15:clr>
            <a:srgbClr val="F26B43"/>
          </p15:clr>
        </p15:guide>
        <p15:guide id="5" orient="horz" pos="455">
          <p15:clr>
            <a:srgbClr val="F26B43"/>
          </p15:clr>
        </p15:guide>
        <p15:guide id="6" orient="horz" pos="3725">
          <p15:clr>
            <a:srgbClr val="F26B43"/>
          </p15:clr>
        </p15:guide>
        <p15:guide id="7" orient="horz" pos="817">
          <p15:clr>
            <a:srgbClr val="F26B43"/>
          </p15:clr>
        </p15:guide>
        <p15:guide id="8" orient="horz" pos="1293">
          <p15:clr>
            <a:srgbClr val="F26B43"/>
          </p15:clr>
        </p15:guide>
        <p15:guide id="9" pos="72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"/>
          <p:cNvSpPr txBox="1"/>
          <p:nvPr>
            <p:ph type="ctrTitle"/>
          </p:nvPr>
        </p:nvSpPr>
        <p:spPr>
          <a:xfrm>
            <a:off x="1368000" y="2790000"/>
            <a:ext cx="8991600" cy="147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</a:pPr>
            <a:r>
              <a:rPr lang="en-GB"/>
              <a:t>SC Members and Co-Chairs Renewal</a:t>
            </a:r>
            <a:endParaRPr/>
          </a:p>
        </p:txBody>
      </p:sp>
      <p:sp>
        <p:nvSpPr>
          <p:cNvPr id="136" name="Google Shape;136;p1"/>
          <p:cNvSpPr txBox="1"/>
          <p:nvPr>
            <p:ph idx="1" type="subTitle"/>
          </p:nvPr>
        </p:nvSpPr>
        <p:spPr>
          <a:xfrm>
            <a:off x="1367999" y="4597200"/>
            <a:ext cx="6877012" cy="9282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GB"/>
              <a:t>Toste Tanhua, Anya Waite, Emma Heslop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"/>
          <p:cNvSpPr txBox="1"/>
          <p:nvPr>
            <p:ph idx="1" type="body"/>
          </p:nvPr>
        </p:nvSpPr>
        <p:spPr>
          <a:xfrm>
            <a:off x="720726" y="1455484"/>
            <a:ext cx="8801226" cy="46164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New call for SC members confirmed rotating off</a:t>
            </a:r>
            <a:endParaRPr/>
          </a:p>
          <a:p>
            <a:pPr indent="-324000" lvl="3" marL="324000" rtl="0" algn="l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SzPts val="1600"/>
              <a:buChar char="•"/>
            </a:pPr>
            <a:r>
              <a:rPr lang="en-GB"/>
              <a:t>Two current members confirmed rotating off Molly Powers and Francis Marsac</a:t>
            </a:r>
            <a:endParaRPr/>
          </a:p>
          <a:p>
            <a:pPr indent="-324000" lvl="3" marL="324000" rtl="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600"/>
              <a:buChar char="•"/>
            </a:pPr>
            <a:r>
              <a:rPr lang="en-GB"/>
              <a:t>GOOS SC members can serve up to 2 consecutive 2 year terms</a:t>
            </a:r>
            <a:endParaRPr/>
          </a:p>
          <a:p>
            <a:pPr indent="-324000" lvl="3" marL="324000" rtl="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600"/>
              <a:buChar char="•"/>
            </a:pPr>
            <a:r>
              <a:rPr lang="en-GB"/>
              <a:t>Put out an open call for new members – skills and experience balance to GOOS SC for the work ahead, including support for connection to satellite community</a:t>
            </a:r>
            <a:endParaRPr/>
          </a:p>
          <a:p>
            <a:pPr indent="-324000" lvl="3" marL="324000" rtl="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600"/>
              <a:buChar char="•"/>
            </a:pPr>
            <a:r>
              <a:rPr lang="en-GB"/>
              <a:t>Approved by Executive Secretary IOC and Co-Sponsors</a:t>
            </a:r>
            <a:endParaRPr/>
          </a:p>
          <a:p>
            <a:pPr indent="-222399" lvl="3" marL="324000" rtl="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  <a:p>
            <a:pPr indent="-222399" lvl="3" marL="324000" rtl="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  <a:p>
            <a:pPr indent="0" lvl="2" marL="0" rtl="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800"/>
              <a:buNone/>
            </a:pPr>
            <a:r>
              <a:rPr lang="en-GB"/>
              <a:t>IOC Assembly 32 (June)</a:t>
            </a:r>
            <a:endParaRPr/>
          </a:p>
          <a:p>
            <a:pPr indent="-324000" lvl="3" marL="324000" rtl="0" algn="l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SzPts val="1600"/>
              <a:buChar char="•"/>
            </a:pPr>
            <a:r>
              <a:rPr lang="en-GB"/>
              <a:t>Request has gone out to member states to nominate members before Assembly </a:t>
            </a:r>
            <a:endParaRPr/>
          </a:p>
          <a:p>
            <a:pPr indent="-324000" lvl="3" marL="324000" rtl="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600"/>
              <a:buChar char="•"/>
            </a:pPr>
            <a:r>
              <a:rPr lang="en-GB"/>
              <a:t>Each of the 5 IOC Electoral Groups has one representative, expect some new members from this process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</a:pPr>
            <a:r>
              <a:t/>
            </a:r>
            <a:endParaRPr/>
          </a:p>
        </p:txBody>
      </p:sp>
      <p:sp>
        <p:nvSpPr>
          <p:cNvPr id="142" name="Google Shape;142;p2"/>
          <p:cNvSpPr txBox="1"/>
          <p:nvPr>
            <p:ph idx="12" type="sldNum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3" name="Google Shape;143;p2"/>
          <p:cNvSpPr txBox="1"/>
          <p:nvPr>
            <p:ph type="title"/>
          </p:nvPr>
        </p:nvSpPr>
        <p:spPr>
          <a:xfrm>
            <a:off x="720726" y="722313"/>
            <a:ext cx="8118000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GB"/>
              <a:t>SC Members Renewal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"/>
          <p:cNvSpPr txBox="1"/>
          <p:nvPr>
            <p:ph idx="1" type="body"/>
          </p:nvPr>
        </p:nvSpPr>
        <p:spPr>
          <a:xfrm>
            <a:off x="720726" y="1455484"/>
            <a:ext cx="9252330" cy="46164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Consider renewal process</a:t>
            </a:r>
            <a:endParaRPr/>
          </a:p>
          <a:p>
            <a:pPr indent="-324000" lvl="3" marL="324000" rtl="0" algn="l">
              <a:lnSpc>
                <a:spcPct val="100000"/>
              </a:lnSpc>
              <a:spcBef>
                <a:spcPts val="2835"/>
              </a:spcBef>
              <a:spcAft>
                <a:spcPts val="0"/>
              </a:spcAft>
              <a:buSzPts val="1600"/>
              <a:buChar char="•"/>
            </a:pPr>
            <a:r>
              <a:rPr lang="en-GB"/>
              <a:t>Co-Chair is big role and GOOS is complex</a:t>
            </a:r>
            <a:endParaRPr/>
          </a:p>
          <a:p>
            <a:pPr indent="-324000" lvl="3" marL="324000" rtl="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600"/>
              <a:buChar char="•"/>
            </a:pPr>
            <a:r>
              <a:rPr lang="en-GB"/>
              <a:t>Seeking feedback from the SC on the idea to have an on-boarding period for future Co-Chairs</a:t>
            </a:r>
            <a:endParaRPr/>
          </a:p>
          <a:p>
            <a:pPr indent="-324000" lvl="4" marL="648000" rtl="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600"/>
              <a:buChar char="•"/>
            </a:pPr>
            <a:r>
              <a:rPr lang="en-GB"/>
              <a:t>Co-Chair renewal is currently staggered </a:t>
            </a:r>
            <a:endParaRPr/>
          </a:p>
          <a:p>
            <a:pPr indent="-324000" lvl="4" marL="648000" rtl="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600"/>
              <a:buChar char="•"/>
            </a:pPr>
            <a:r>
              <a:rPr lang="en-GB"/>
              <a:t>Suggest incoming Chairs could serve for a year in a learning role - called Chair Elects </a:t>
            </a:r>
            <a:endParaRPr/>
          </a:p>
          <a:p>
            <a:pPr indent="-324000" lvl="4" marL="648000" rtl="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ts val="1600"/>
              <a:buChar char="•"/>
            </a:pPr>
            <a:r>
              <a:rPr lang="en-GB"/>
              <a:t>2 Chairs and 1 or 2 Chair elects at any one time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</a:pPr>
            <a:r>
              <a:t/>
            </a:r>
            <a:endParaRPr/>
          </a:p>
        </p:txBody>
      </p:sp>
      <p:sp>
        <p:nvSpPr>
          <p:cNvPr id="149" name="Google Shape;149;p3"/>
          <p:cNvSpPr txBox="1"/>
          <p:nvPr>
            <p:ph idx="12" type="sldNum"/>
          </p:nvPr>
        </p:nvSpPr>
        <p:spPr>
          <a:xfrm>
            <a:off x="11250150" y="6492875"/>
            <a:ext cx="257637" cy="189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50" name="Google Shape;150;p3"/>
          <p:cNvSpPr txBox="1"/>
          <p:nvPr>
            <p:ph type="title"/>
          </p:nvPr>
        </p:nvSpPr>
        <p:spPr>
          <a:xfrm>
            <a:off x="720726" y="722313"/>
            <a:ext cx="8118000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GB"/>
              <a:t>Co-Chairs Renewal</a:t>
            </a:r>
            <a:endParaRPr/>
          </a:p>
        </p:txBody>
      </p:sp>
      <p:sp>
        <p:nvSpPr>
          <p:cNvPr id="151" name="Google Shape;151;p3"/>
          <p:cNvSpPr txBox="1"/>
          <p:nvPr/>
        </p:nvSpPr>
        <p:spPr>
          <a:xfrm>
            <a:off x="818598" y="4165890"/>
            <a:ext cx="884884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GOOS SC asks the Co-Chairs to explore the modalities for the Co-Chair renewal process and report back with a proposal to GOOS SC-13 in 2024 or earlier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GOOS PPT Theme">
  <a:themeElements>
    <a:clrScheme name="GOOS Corporate colour theme">
      <a:dk1>
        <a:srgbClr val="000000"/>
      </a:dk1>
      <a:lt1>
        <a:srgbClr val="FFFFFF"/>
      </a:lt1>
      <a:dk2>
        <a:srgbClr val="333333"/>
      </a:dk2>
      <a:lt2>
        <a:srgbClr val="F0F0F0"/>
      </a:lt2>
      <a:accent1>
        <a:srgbClr val="184596"/>
      </a:accent1>
      <a:accent2>
        <a:srgbClr val="F38417"/>
      </a:accent2>
      <a:accent3>
        <a:srgbClr val="147ED2"/>
      </a:accent3>
      <a:accent4>
        <a:srgbClr val="5C5C5C"/>
      </a:accent4>
      <a:accent5>
        <a:srgbClr val="E1504D"/>
      </a:accent5>
      <a:accent6>
        <a:srgbClr val="2BABE3"/>
      </a:accent6>
      <a:hlink>
        <a:srgbClr val="184596"/>
      </a:hlink>
      <a:folHlink>
        <a:srgbClr val="F3841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2023-04-24T00:24:31Z</dcterms:created>
  <dc:creator>Heslop, Emma</dc:creator>
</cp:coreProperties>
</file>