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83" r:id="rId2"/>
    <p:sldId id="284" r:id="rId3"/>
    <p:sldId id="28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1" autoAdjust="0"/>
    <p:restoredTop sz="94660"/>
  </p:normalViewPr>
  <p:slideViewPr>
    <p:cSldViewPr snapToGrid="0">
      <p:cViewPr varScale="1">
        <p:scale>
          <a:sx n="69" d="100"/>
          <a:sy n="69"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11C65-5EF6-4644-94F1-C7575F1EAE7B}"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7370B-7A9F-4145-A9C0-0C35A6F6272D}" type="slidenum">
              <a:rPr lang="en-US" smtClean="0"/>
              <a:t>‹#›</a:t>
            </a:fld>
            <a:endParaRPr lang="en-US"/>
          </a:p>
        </p:txBody>
      </p:sp>
    </p:spTree>
    <p:extLst>
      <p:ext uri="{BB962C8B-B14F-4D97-AF65-F5344CB8AC3E}">
        <p14:creationId xmlns:p14="http://schemas.microsoft.com/office/powerpoint/2010/main" val="225340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0a531e8c68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Ann</a:t>
            </a:r>
            <a:endParaRPr/>
          </a:p>
          <a:p>
            <a:pPr marL="0" lvl="0" indent="0" algn="l" rtl="0">
              <a:lnSpc>
                <a:spcPct val="100000"/>
              </a:lnSpc>
              <a:spcBef>
                <a:spcPts val="0"/>
              </a:spcBef>
              <a:spcAft>
                <a:spcPts val="0"/>
              </a:spcAft>
              <a:buSzPts val="1400"/>
              <a:buNone/>
            </a:pPr>
            <a:endParaRPr/>
          </a:p>
        </p:txBody>
      </p:sp>
      <p:sp>
        <p:nvSpPr>
          <p:cNvPr id="701" name="Google Shape;701;g20a531e8c68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0a531e8c68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20a531e8c68_1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AU" sz="1400">
                <a:solidFill>
                  <a:srgbClr val="00153A"/>
                </a:solidFill>
                <a:highlight>
                  <a:schemeClr val="lt1"/>
                </a:highlight>
                <a:latin typeface="Quattrocento Sans"/>
                <a:ea typeface="Quattrocento Sans"/>
                <a:cs typeface="Quattrocento Sans"/>
                <a:sym typeface="Quattrocento Sans"/>
              </a:rPr>
              <a:t>Congratulations on making it through this year. Largely recovered, except ship-based activities where we WILL see a COVID gap in our records. </a:t>
            </a: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None/>
            </a:pPr>
            <a:r>
              <a:rPr lang="en-AU" sz="1400">
                <a:solidFill>
                  <a:srgbClr val="00153A"/>
                </a:solidFill>
                <a:highlight>
                  <a:schemeClr val="lt1"/>
                </a:highlight>
                <a:latin typeface="Quattrocento Sans"/>
                <a:ea typeface="Quattrocento Sans"/>
                <a:cs typeface="Quattrocento Sans"/>
                <a:sym typeface="Quattrocento Sans"/>
              </a:rPr>
              <a:t>Despite the limitations from COVID, the community has responded and demonstrated dedication to ocean observing</a:t>
            </a: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None/>
            </a:pPr>
            <a:r>
              <a:rPr lang="en-AU" sz="1400">
                <a:solidFill>
                  <a:srgbClr val="00153A"/>
                </a:solidFill>
                <a:highlight>
                  <a:schemeClr val="lt1"/>
                </a:highlight>
                <a:latin typeface="Quattrocento Sans"/>
                <a:ea typeface="Quattrocento Sans"/>
                <a:cs typeface="Quattrocento Sans"/>
                <a:sym typeface="Quattrocento Sans"/>
              </a:rPr>
              <a:t>OCG too </a:t>
            </a: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None/>
            </a:pP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None/>
            </a:pPr>
            <a:r>
              <a:rPr lang="en-AU" sz="1400">
                <a:solidFill>
                  <a:srgbClr val="00153A"/>
                </a:solidFill>
                <a:highlight>
                  <a:schemeClr val="lt1"/>
                </a:highlight>
                <a:latin typeface="Quattrocento Sans"/>
                <a:ea typeface="Quattrocento Sans"/>
                <a:cs typeface="Quattrocento Sans"/>
                <a:sym typeface="Quattrocento Sans"/>
              </a:rPr>
              <a:t>UN Decade (Wed)</a:t>
            </a: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None/>
            </a:pPr>
            <a:endParaRPr sz="1400">
              <a:solidFill>
                <a:srgbClr val="00153A"/>
              </a:solidFill>
              <a:highlight>
                <a:schemeClr val="lt1"/>
              </a:highlight>
              <a:latin typeface="Quattrocento Sans"/>
              <a:ea typeface="Quattrocento Sans"/>
              <a:cs typeface="Quattrocento Sans"/>
              <a:sym typeface="Quattrocento Sans"/>
            </a:endParaRPr>
          </a:p>
          <a:p>
            <a:pPr marL="457200" lvl="0" indent="-323850" algn="l" rtl="0">
              <a:spcBef>
                <a:spcPts val="0"/>
              </a:spcBef>
              <a:spcAft>
                <a:spcPts val="0"/>
              </a:spcAft>
              <a:buClr>
                <a:srgbClr val="00153A"/>
              </a:buClr>
              <a:buSzPts val="1500"/>
              <a:buFont typeface="Quattrocento Sans"/>
              <a:buChar char="●"/>
            </a:pPr>
            <a:r>
              <a:rPr lang="en-AU" sz="1500">
                <a:solidFill>
                  <a:srgbClr val="00153A"/>
                </a:solidFill>
                <a:latin typeface="Quattrocento Sans"/>
                <a:ea typeface="Quattrocento Sans"/>
                <a:cs typeface="Quattrocento Sans"/>
                <a:sym typeface="Quattrocento Sans"/>
              </a:rPr>
              <a:t>Work and collaboration with UN Decade Programmes as they initiate</a:t>
            </a:r>
            <a:endParaRPr sz="1500">
              <a:solidFill>
                <a:srgbClr val="00153A"/>
              </a:solidFill>
              <a:latin typeface="Quattrocento Sans"/>
              <a:ea typeface="Quattrocento Sans"/>
              <a:cs typeface="Quattrocento Sans"/>
              <a:sym typeface="Quattrocento Sans"/>
            </a:endParaRPr>
          </a:p>
          <a:p>
            <a:pPr marL="914400" lvl="1" indent="-323850" algn="l" rtl="0">
              <a:spcBef>
                <a:spcPts val="1000"/>
              </a:spcBef>
              <a:spcAft>
                <a:spcPts val="0"/>
              </a:spcAft>
              <a:buClr>
                <a:srgbClr val="00153A"/>
              </a:buClr>
              <a:buSzPts val="1500"/>
              <a:buFont typeface="Quattrocento Sans"/>
              <a:buChar char="○"/>
            </a:pPr>
            <a:r>
              <a:rPr lang="en-AU" sz="1500">
                <a:solidFill>
                  <a:srgbClr val="00153A"/>
                </a:solidFill>
                <a:latin typeface="Quattrocento Sans"/>
                <a:ea typeface="Quattrocento Sans"/>
                <a:cs typeface="Quattrocento Sans"/>
                <a:sym typeface="Quattrocento Sans"/>
              </a:rPr>
              <a:t>Time consuming endeavour. UN Decade activities are a pathway to change. Opportunity for more engagement (eventually resourcing???)</a:t>
            </a:r>
            <a:endParaRPr sz="1500">
              <a:solidFill>
                <a:srgbClr val="00153A"/>
              </a:solidFill>
              <a:latin typeface="Quattrocento Sans"/>
              <a:ea typeface="Quattrocento Sans"/>
              <a:cs typeface="Quattrocento Sans"/>
              <a:sym typeface="Quattrocento Sans"/>
            </a:endParaRPr>
          </a:p>
          <a:p>
            <a:pPr marL="914400" lvl="1" indent="-323850" algn="l" rtl="0">
              <a:spcBef>
                <a:spcPts val="1000"/>
              </a:spcBef>
              <a:spcAft>
                <a:spcPts val="0"/>
              </a:spcAft>
              <a:buClr>
                <a:srgbClr val="00153A"/>
              </a:buClr>
              <a:buSzPts val="1500"/>
              <a:buFont typeface="Quattrocento Sans"/>
              <a:buChar char="○"/>
            </a:pPr>
            <a:r>
              <a:rPr lang="en-AU" sz="1500">
                <a:solidFill>
                  <a:srgbClr val="00153A"/>
                </a:solidFill>
                <a:latin typeface="Quattrocento Sans"/>
                <a:ea typeface="Quattrocento Sans"/>
                <a:cs typeface="Quattrocento Sans"/>
                <a:sym typeface="Quattrocento Sans"/>
              </a:rPr>
              <a:t>Things are becoming more clear, still need to be vigilant for duplication, efficiency, opportunity and developing and implementing the system. </a:t>
            </a:r>
            <a:endParaRPr sz="1500">
              <a:solidFill>
                <a:srgbClr val="00153A"/>
              </a:solidFill>
              <a:latin typeface="Quattrocento Sans"/>
              <a:ea typeface="Quattrocento Sans"/>
              <a:cs typeface="Quattrocento Sans"/>
              <a:sym typeface="Quattrocento Sans"/>
            </a:endParaRPr>
          </a:p>
          <a:p>
            <a:pPr marL="914400" lvl="1" indent="-323850" algn="l" rtl="0">
              <a:spcBef>
                <a:spcPts val="1000"/>
              </a:spcBef>
              <a:spcAft>
                <a:spcPts val="0"/>
              </a:spcAft>
              <a:buClr>
                <a:srgbClr val="00153A"/>
              </a:buClr>
              <a:buSzPts val="1500"/>
              <a:buFont typeface="Quattrocento Sans"/>
              <a:buChar char="○"/>
            </a:pPr>
            <a:r>
              <a:rPr lang="en-AU" sz="1500">
                <a:solidFill>
                  <a:srgbClr val="00153A"/>
                </a:solidFill>
                <a:latin typeface="Quattrocento Sans"/>
                <a:ea typeface="Quattrocento Sans"/>
                <a:cs typeface="Quattrocento Sans"/>
                <a:sym typeface="Quattrocento Sans"/>
              </a:rPr>
              <a:t>How best for OCG to support networks with this?</a:t>
            </a:r>
            <a:endParaRPr sz="1500">
              <a:solidFill>
                <a:srgbClr val="00153A"/>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None/>
            </a:pP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Clr>
                <a:schemeClr val="dk1"/>
              </a:buClr>
              <a:buSzPts val="1100"/>
              <a:buFont typeface="Arial"/>
              <a:buNone/>
            </a:pPr>
            <a:r>
              <a:rPr lang="en-AU" sz="1400">
                <a:solidFill>
                  <a:srgbClr val="00153A"/>
                </a:solidFill>
                <a:highlight>
                  <a:schemeClr val="lt1"/>
                </a:highlight>
                <a:latin typeface="Quattrocento Sans"/>
                <a:ea typeface="Quattrocento Sans"/>
                <a:cs typeface="Quattrocento Sans"/>
                <a:sym typeface="Quattrocento Sans"/>
              </a:rPr>
              <a:t>EH Notes</a:t>
            </a: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Clr>
                <a:schemeClr val="dk1"/>
              </a:buClr>
              <a:buSzPts val="1100"/>
              <a:buFont typeface="Arial"/>
              <a:buNone/>
            </a:pPr>
            <a:r>
              <a:rPr lang="en-AU" sz="1400">
                <a:solidFill>
                  <a:srgbClr val="FF0000"/>
                </a:solidFill>
                <a:highlight>
                  <a:schemeClr val="lt1"/>
                </a:highlight>
                <a:latin typeface="Quattrocento Sans"/>
                <a:ea typeface="Quattrocento Sans"/>
                <a:cs typeface="Quattrocento Sans"/>
                <a:sym typeface="Quattrocento Sans"/>
              </a:rPr>
              <a:t>What do we need this to do at the start of the meeting</a:t>
            </a:r>
            <a:endParaRPr sz="1400">
              <a:solidFill>
                <a:srgbClr val="FF0000"/>
              </a:solidFill>
              <a:highlight>
                <a:schemeClr val="lt1"/>
              </a:highlight>
              <a:latin typeface="Quattrocento Sans"/>
              <a:ea typeface="Quattrocento Sans"/>
              <a:cs typeface="Quattrocento Sans"/>
              <a:sym typeface="Quattrocento Sans"/>
            </a:endParaRPr>
          </a:p>
          <a:p>
            <a:pPr marL="457200" lvl="0" indent="-317500" algn="l" rtl="0">
              <a:lnSpc>
                <a:spcPct val="90000"/>
              </a:lnSpc>
              <a:spcBef>
                <a:spcPts val="800"/>
              </a:spcBef>
              <a:spcAft>
                <a:spcPts val="0"/>
              </a:spcAft>
              <a:buClr>
                <a:srgbClr val="FF0000"/>
              </a:buClr>
              <a:buSzPts val="1400"/>
              <a:buFont typeface="Quattrocento Sans"/>
              <a:buAutoNum type="arabicParenR"/>
            </a:pPr>
            <a:r>
              <a:rPr lang="en-AU" sz="1400">
                <a:solidFill>
                  <a:srgbClr val="FF0000"/>
                </a:solidFill>
                <a:highlight>
                  <a:schemeClr val="lt1"/>
                </a:highlight>
                <a:latin typeface="Quattrocento Sans"/>
                <a:ea typeface="Quattrocento Sans"/>
                <a:cs typeface="Quattrocento Sans"/>
                <a:sym typeface="Quattrocento Sans"/>
              </a:rPr>
              <a:t>Lay out some excitement about the agenda and aims</a:t>
            </a:r>
            <a:endParaRPr sz="1400">
              <a:solidFill>
                <a:srgbClr val="FF0000"/>
              </a:solidFill>
              <a:highlight>
                <a:schemeClr val="lt1"/>
              </a:highlight>
              <a:latin typeface="Quattrocento Sans"/>
              <a:ea typeface="Quattrocento Sans"/>
              <a:cs typeface="Quattrocento Sans"/>
              <a:sym typeface="Quattrocento Sans"/>
            </a:endParaRPr>
          </a:p>
          <a:p>
            <a:pPr marL="457200" lvl="0" indent="-317500" algn="l" rtl="0">
              <a:lnSpc>
                <a:spcPct val="90000"/>
              </a:lnSpc>
              <a:spcBef>
                <a:spcPts val="800"/>
              </a:spcBef>
              <a:spcAft>
                <a:spcPts val="0"/>
              </a:spcAft>
              <a:buClr>
                <a:srgbClr val="FF0000"/>
              </a:buClr>
              <a:buSzPts val="1400"/>
              <a:buFont typeface="Quattrocento Sans"/>
              <a:buAutoNum type="arabicParenR"/>
            </a:pPr>
            <a:r>
              <a:rPr lang="en-AU" sz="1400">
                <a:solidFill>
                  <a:srgbClr val="FF0000"/>
                </a:solidFill>
                <a:highlight>
                  <a:schemeClr val="lt1"/>
                </a:highlight>
                <a:latin typeface="Quattrocento Sans"/>
                <a:ea typeface="Quattrocento Sans"/>
                <a:cs typeface="Quattrocento Sans"/>
                <a:sym typeface="Quattrocento Sans"/>
              </a:rPr>
              <a:t>Show progress and good work across the year, responding to circumstances, focus on foci and actions from last year, acknowledge people's work, commitment, progress, ideas of exec (Vice Chairs) and networks - real successes we ahev had - we should be very clear on this - OCG, the networks gains recognition for efforts - in turn support our work to develop observing system</a:t>
            </a:r>
            <a:endParaRPr sz="1400">
              <a:solidFill>
                <a:srgbClr val="FF0000"/>
              </a:solidFill>
              <a:highlight>
                <a:schemeClr val="lt1"/>
              </a:highlight>
              <a:latin typeface="Quattrocento Sans"/>
              <a:ea typeface="Quattrocento Sans"/>
              <a:cs typeface="Quattrocento Sans"/>
              <a:sym typeface="Quattrocento Sans"/>
            </a:endParaRPr>
          </a:p>
          <a:p>
            <a:pPr marL="457200" lvl="0" indent="-317500" algn="l" rtl="0">
              <a:lnSpc>
                <a:spcPct val="90000"/>
              </a:lnSpc>
              <a:spcBef>
                <a:spcPts val="800"/>
              </a:spcBef>
              <a:spcAft>
                <a:spcPts val="0"/>
              </a:spcAft>
              <a:buClr>
                <a:srgbClr val="FF0000"/>
              </a:buClr>
              <a:buSzPts val="1400"/>
              <a:buFont typeface="Quattrocento Sans"/>
              <a:buAutoNum type="arabicParenR"/>
            </a:pPr>
            <a:r>
              <a:rPr lang="en-AU" sz="1400">
                <a:solidFill>
                  <a:srgbClr val="FF0000"/>
                </a:solidFill>
                <a:highlight>
                  <a:schemeClr val="lt1"/>
                </a:highlight>
                <a:latin typeface="Quattrocento Sans"/>
                <a:ea typeface="Quattrocento Sans"/>
                <a:cs typeface="Quattrocento Sans"/>
                <a:sym typeface="Quattrocento Sans"/>
              </a:rPr>
              <a:t>Other work to make OCG meaningful for OO -  WMO IP etc</a:t>
            </a:r>
            <a:endParaRPr sz="1400">
              <a:solidFill>
                <a:srgbClr val="FF0000"/>
              </a:solidFill>
              <a:highlight>
                <a:schemeClr val="lt1"/>
              </a:highlight>
              <a:latin typeface="Quattrocento Sans"/>
              <a:ea typeface="Quattrocento Sans"/>
              <a:cs typeface="Quattrocento Sans"/>
              <a:sym typeface="Quattrocento Sans"/>
            </a:endParaRPr>
          </a:p>
          <a:p>
            <a:pPr marL="457200" lvl="0" indent="-317500" algn="l" rtl="0">
              <a:lnSpc>
                <a:spcPct val="90000"/>
              </a:lnSpc>
              <a:spcBef>
                <a:spcPts val="800"/>
              </a:spcBef>
              <a:spcAft>
                <a:spcPts val="0"/>
              </a:spcAft>
              <a:buClr>
                <a:srgbClr val="FF0000"/>
              </a:buClr>
              <a:buSzPts val="1400"/>
              <a:buFont typeface="Quattrocento Sans"/>
              <a:buAutoNum type="arabicParenR"/>
            </a:pPr>
            <a:r>
              <a:rPr lang="en-AU" sz="1400">
                <a:solidFill>
                  <a:srgbClr val="FF0000"/>
                </a:solidFill>
                <a:highlight>
                  <a:schemeClr val="lt1"/>
                </a:highlight>
                <a:latin typeface="Quattrocento Sans"/>
                <a:ea typeface="Quattrocento Sans"/>
                <a:cs typeface="Quattrocento Sans"/>
                <a:sym typeface="Quattrocento Sans"/>
              </a:rPr>
              <a:t>Challenges ahead</a:t>
            </a:r>
            <a:endParaRPr sz="1400">
              <a:solidFill>
                <a:srgbClr val="FF0000"/>
              </a:solidFill>
              <a:highlight>
                <a:schemeClr val="lt1"/>
              </a:highlight>
              <a:latin typeface="Quattrocento Sans"/>
              <a:ea typeface="Quattrocento Sans"/>
              <a:cs typeface="Quattrocento Sans"/>
              <a:sym typeface="Quattrocento Sans"/>
            </a:endParaRPr>
          </a:p>
          <a:p>
            <a:pPr marL="457200" lvl="0" indent="-317500" algn="l" rtl="0">
              <a:lnSpc>
                <a:spcPct val="90000"/>
              </a:lnSpc>
              <a:spcBef>
                <a:spcPts val="800"/>
              </a:spcBef>
              <a:spcAft>
                <a:spcPts val="0"/>
              </a:spcAft>
              <a:buClr>
                <a:srgbClr val="FF0000"/>
              </a:buClr>
              <a:buSzPts val="1400"/>
              <a:buFont typeface="Quattrocento Sans"/>
              <a:buAutoNum type="arabicParenR"/>
            </a:pPr>
            <a:r>
              <a:rPr lang="en-AU" sz="1400">
                <a:solidFill>
                  <a:srgbClr val="FF0000"/>
                </a:solidFill>
                <a:highlight>
                  <a:schemeClr val="lt1"/>
                </a:highlight>
                <a:latin typeface="Quattrocento Sans"/>
                <a:ea typeface="Quattrocento Sans"/>
                <a:cs typeface="Quattrocento Sans"/>
                <a:sym typeface="Quattrocento Sans"/>
              </a:rPr>
              <a:t>How our discussions this week will help guide OCG</a:t>
            </a:r>
            <a:endParaRPr sz="1400">
              <a:solidFill>
                <a:srgbClr val="FF0000"/>
              </a:solidFill>
              <a:highlight>
                <a:schemeClr val="lt1"/>
              </a:highlight>
              <a:latin typeface="Quattrocento Sans"/>
              <a:ea typeface="Quattrocento Sans"/>
              <a:cs typeface="Quattrocento Sans"/>
              <a:sym typeface="Quattrocento Sans"/>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0a531e8c68_1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20a531e8c68_1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AU" sz="1400">
                <a:solidFill>
                  <a:srgbClr val="00153A"/>
                </a:solidFill>
                <a:highlight>
                  <a:schemeClr val="lt1"/>
                </a:highlight>
                <a:latin typeface="Quattrocento Sans"/>
                <a:ea typeface="Quattrocento Sans"/>
                <a:cs typeface="Quattrocento Sans"/>
                <a:sym typeface="Quattrocento Sans"/>
              </a:rPr>
              <a:t>Congratulations on making it through this year. Largely recovered, except ship-based activities where we WILL see a COVID gap in our records. </a:t>
            </a: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None/>
            </a:pPr>
            <a:r>
              <a:rPr lang="en-AU" sz="1400">
                <a:solidFill>
                  <a:srgbClr val="00153A"/>
                </a:solidFill>
                <a:highlight>
                  <a:schemeClr val="lt1"/>
                </a:highlight>
                <a:latin typeface="Quattrocento Sans"/>
                <a:ea typeface="Quattrocento Sans"/>
                <a:cs typeface="Quattrocento Sans"/>
                <a:sym typeface="Quattrocento Sans"/>
              </a:rPr>
              <a:t>Despite the limitations from COVID, the community has responded and demonstrated dedication to ocean observing</a:t>
            </a: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None/>
            </a:pPr>
            <a:r>
              <a:rPr lang="en-AU" sz="1400">
                <a:solidFill>
                  <a:srgbClr val="00153A"/>
                </a:solidFill>
                <a:highlight>
                  <a:schemeClr val="lt1"/>
                </a:highlight>
                <a:latin typeface="Quattrocento Sans"/>
                <a:ea typeface="Quattrocento Sans"/>
                <a:cs typeface="Quattrocento Sans"/>
                <a:sym typeface="Quattrocento Sans"/>
              </a:rPr>
              <a:t>OCG too </a:t>
            </a: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None/>
            </a:pP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None/>
            </a:pPr>
            <a:r>
              <a:rPr lang="en-AU" sz="1400">
                <a:solidFill>
                  <a:srgbClr val="00153A"/>
                </a:solidFill>
                <a:highlight>
                  <a:schemeClr val="lt1"/>
                </a:highlight>
                <a:latin typeface="Quattrocento Sans"/>
                <a:ea typeface="Quattrocento Sans"/>
                <a:cs typeface="Quattrocento Sans"/>
                <a:sym typeface="Quattrocento Sans"/>
              </a:rPr>
              <a:t>UN Decade (Wed)</a:t>
            </a: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None/>
            </a:pPr>
            <a:endParaRPr sz="1400">
              <a:solidFill>
                <a:srgbClr val="00153A"/>
              </a:solidFill>
              <a:highlight>
                <a:schemeClr val="lt1"/>
              </a:highlight>
              <a:latin typeface="Quattrocento Sans"/>
              <a:ea typeface="Quattrocento Sans"/>
              <a:cs typeface="Quattrocento Sans"/>
              <a:sym typeface="Quattrocento Sans"/>
            </a:endParaRPr>
          </a:p>
          <a:p>
            <a:pPr marL="457200" lvl="0" indent="-323850" algn="l" rtl="0">
              <a:spcBef>
                <a:spcPts val="0"/>
              </a:spcBef>
              <a:spcAft>
                <a:spcPts val="0"/>
              </a:spcAft>
              <a:buClr>
                <a:srgbClr val="00153A"/>
              </a:buClr>
              <a:buSzPts val="1500"/>
              <a:buFont typeface="Quattrocento Sans"/>
              <a:buChar char="●"/>
            </a:pPr>
            <a:r>
              <a:rPr lang="en-AU" sz="1500">
                <a:solidFill>
                  <a:srgbClr val="00153A"/>
                </a:solidFill>
                <a:latin typeface="Quattrocento Sans"/>
                <a:ea typeface="Quattrocento Sans"/>
                <a:cs typeface="Quattrocento Sans"/>
                <a:sym typeface="Quattrocento Sans"/>
              </a:rPr>
              <a:t>Work and collaboration with UN Decade Programmes as they initiate</a:t>
            </a:r>
            <a:endParaRPr sz="1500">
              <a:solidFill>
                <a:srgbClr val="00153A"/>
              </a:solidFill>
              <a:latin typeface="Quattrocento Sans"/>
              <a:ea typeface="Quattrocento Sans"/>
              <a:cs typeface="Quattrocento Sans"/>
              <a:sym typeface="Quattrocento Sans"/>
            </a:endParaRPr>
          </a:p>
          <a:p>
            <a:pPr marL="914400" lvl="1" indent="-323850" algn="l" rtl="0">
              <a:spcBef>
                <a:spcPts val="1000"/>
              </a:spcBef>
              <a:spcAft>
                <a:spcPts val="0"/>
              </a:spcAft>
              <a:buClr>
                <a:srgbClr val="00153A"/>
              </a:buClr>
              <a:buSzPts val="1500"/>
              <a:buFont typeface="Quattrocento Sans"/>
              <a:buChar char="○"/>
            </a:pPr>
            <a:r>
              <a:rPr lang="en-AU" sz="1500">
                <a:solidFill>
                  <a:srgbClr val="00153A"/>
                </a:solidFill>
                <a:latin typeface="Quattrocento Sans"/>
                <a:ea typeface="Quattrocento Sans"/>
                <a:cs typeface="Quattrocento Sans"/>
                <a:sym typeface="Quattrocento Sans"/>
              </a:rPr>
              <a:t>Time consuming endeavour. UN Decade activities are a pathway to change. Opportunity for more engagement (eventually resourcing???)</a:t>
            </a:r>
            <a:endParaRPr sz="1500">
              <a:solidFill>
                <a:srgbClr val="00153A"/>
              </a:solidFill>
              <a:latin typeface="Quattrocento Sans"/>
              <a:ea typeface="Quattrocento Sans"/>
              <a:cs typeface="Quattrocento Sans"/>
              <a:sym typeface="Quattrocento Sans"/>
            </a:endParaRPr>
          </a:p>
          <a:p>
            <a:pPr marL="914400" lvl="1" indent="-323850" algn="l" rtl="0">
              <a:spcBef>
                <a:spcPts val="1000"/>
              </a:spcBef>
              <a:spcAft>
                <a:spcPts val="0"/>
              </a:spcAft>
              <a:buClr>
                <a:srgbClr val="00153A"/>
              </a:buClr>
              <a:buSzPts val="1500"/>
              <a:buFont typeface="Quattrocento Sans"/>
              <a:buChar char="○"/>
            </a:pPr>
            <a:r>
              <a:rPr lang="en-AU" sz="1500">
                <a:solidFill>
                  <a:srgbClr val="00153A"/>
                </a:solidFill>
                <a:latin typeface="Quattrocento Sans"/>
                <a:ea typeface="Quattrocento Sans"/>
                <a:cs typeface="Quattrocento Sans"/>
                <a:sym typeface="Quattrocento Sans"/>
              </a:rPr>
              <a:t>Things are becoming more clear, still need to be vigilant for duplication, efficiency, opportunity and developing and implementing the system. </a:t>
            </a:r>
            <a:endParaRPr sz="1500">
              <a:solidFill>
                <a:srgbClr val="00153A"/>
              </a:solidFill>
              <a:latin typeface="Quattrocento Sans"/>
              <a:ea typeface="Quattrocento Sans"/>
              <a:cs typeface="Quattrocento Sans"/>
              <a:sym typeface="Quattrocento Sans"/>
            </a:endParaRPr>
          </a:p>
          <a:p>
            <a:pPr marL="914400" lvl="1" indent="-323850" algn="l" rtl="0">
              <a:spcBef>
                <a:spcPts val="1000"/>
              </a:spcBef>
              <a:spcAft>
                <a:spcPts val="0"/>
              </a:spcAft>
              <a:buClr>
                <a:srgbClr val="00153A"/>
              </a:buClr>
              <a:buSzPts val="1500"/>
              <a:buFont typeface="Quattrocento Sans"/>
              <a:buChar char="○"/>
            </a:pPr>
            <a:r>
              <a:rPr lang="en-AU" sz="1500">
                <a:solidFill>
                  <a:srgbClr val="00153A"/>
                </a:solidFill>
                <a:latin typeface="Quattrocento Sans"/>
                <a:ea typeface="Quattrocento Sans"/>
                <a:cs typeface="Quattrocento Sans"/>
                <a:sym typeface="Quattrocento Sans"/>
              </a:rPr>
              <a:t>How best for OCG to support networks with this?</a:t>
            </a:r>
            <a:endParaRPr sz="1500">
              <a:solidFill>
                <a:srgbClr val="00153A"/>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None/>
            </a:pP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Clr>
                <a:schemeClr val="dk1"/>
              </a:buClr>
              <a:buSzPts val="1100"/>
              <a:buFont typeface="Arial"/>
              <a:buNone/>
            </a:pPr>
            <a:r>
              <a:rPr lang="en-AU" sz="1400">
                <a:solidFill>
                  <a:srgbClr val="00153A"/>
                </a:solidFill>
                <a:highlight>
                  <a:schemeClr val="lt1"/>
                </a:highlight>
                <a:latin typeface="Quattrocento Sans"/>
                <a:ea typeface="Quattrocento Sans"/>
                <a:cs typeface="Quattrocento Sans"/>
                <a:sym typeface="Quattrocento Sans"/>
              </a:rPr>
              <a:t>EH Notes</a:t>
            </a:r>
            <a:endParaRPr sz="1400">
              <a:solidFill>
                <a:srgbClr val="00153A"/>
              </a:solidFill>
              <a:highlight>
                <a:schemeClr val="lt1"/>
              </a:highlight>
              <a:latin typeface="Quattrocento Sans"/>
              <a:ea typeface="Quattrocento Sans"/>
              <a:cs typeface="Quattrocento Sans"/>
              <a:sym typeface="Quattrocento Sans"/>
            </a:endParaRPr>
          </a:p>
          <a:p>
            <a:pPr marL="0" lvl="0" indent="0" algn="l" rtl="0">
              <a:lnSpc>
                <a:spcPct val="90000"/>
              </a:lnSpc>
              <a:spcBef>
                <a:spcPts val="800"/>
              </a:spcBef>
              <a:spcAft>
                <a:spcPts val="0"/>
              </a:spcAft>
              <a:buClr>
                <a:schemeClr val="dk1"/>
              </a:buClr>
              <a:buSzPts val="1100"/>
              <a:buFont typeface="Arial"/>
              <a:buNone/>
            </a:pPr>
            <a:r>
              <a:rPr lang="en-AU" sz="1400">
                <a:solidFill>
                  <a:srgbClr val="FF0000"/>
                </a:solidFill>
                <a:highlight>
                  <a:schemeClr val="lt1"/>
                </a:highlight>
                <a:latin typeface="Quattrocento Sans"/>
                <a:ea typeface="Quattrocento Sans"/>
                <a:cs typeface="Quattrocento Sans"/>
                <a:sym typeface="Quattrocento Sans"/>
              </a:rPr>
              <a:t>What do we need this to do at the start of the meeting</a:t>
            </a:r>
            <a:endParaRPr sz="1400">
              <a:solidFill>
                <a:srgbClr val="FF0000"/>
              </a:solidFill>
              <a:highlight>
                <a:schemeClr val="lt1"/>
              </a:highlight>
              <a:latin typeface="Quattrocento Sans"/>
              <a:ea typeface="Quattrocento Sans"/>
              <a:cs typeface="Quattrocento Sans"/>
              <a:sym typeface="Quattrocento Sans"/>
            </a:endParaRPr>
          </a:p>
          <a:p>
            <a:pPr marL="457200" lvl="0" indent="-317500" algn="l" rtl="0">
              <a:lnSpc>
                <a:spcPct val="90000"/>
              </a:lnSpc>
              <a:spcBef>
                <a:spcPts val="800"/>
              </a:spcBef>
              <a:spcAft>
                <a:spcPts val="0"/>
              </a:spcAft>
              <a:buClr>
                <a:srgbClr val="FF0000"/>
              </a:buClr>
              <a:buSzPts val="1400"/>
              <a:buFont typeface="Quattrocento Sans"/>
              <a:buAutoNum type="arabicParenR"/>
            </a:pPr>
            <a:r>
              <a:rPr lang="en-AU" sz="1400">
                <a:solidFill>
                  <a:srgbClr val="FF0000"/>
                </a:solidFill>
                <a:highlight>
                  <a:schemeClr val="lt1"/>
                </a:highlight>
                <a:latin typeface="Quattrocento Sans"/>
                <a:ea typeface="Quattrocento Sans"/>
                <a:cs typeface="Quattrocento Sans"/>
                <a:sym typeface="Quattrocento Sans"/>
              </a:rPr>
              <a:t>Lay out some excitement about the agenda and aims</a:t>
            </a:r>
            <a:endParaRPr sz="1400">
              <a:solidFill>
                <a:srgbClr val="FF0000"/>
              </a:solidFill>
              <a:highlight>
                <a:schemeClr val="lt1"/>
              </a:highlight>
              <a:latin typeface="Quattrocento Sans"/>
              <a:ea typeface="Quattrocento Sans"/>
              <a:cs typeface="Quattrocento Sans"/>
              <a:sym typeface="Quattrocento Sans"/>
            </a:endParaRPr>
          </a:p>
          <a:p>
            <a:pPr marL="457200" lvl="0" indent="-317500" algn="l" rtl="0">
              <a:lnSpc>
                <a:spcPct val="90000"/>
              </a:lnSpc>
              <a:spcBef>
                <a:spcPts val="800"/>
              </a:spcBef>
              <a:spcAft>
                <a:spcPts val="0"/>
              </a:spcAft>
              <a:buClr>
                <a:srgbClr val="FF0000"/>
              </a:buClr>
              <a:buSzPts val="1400"/>
              <a:buFont typeface="Quattrocento Sans"/>
              <a:buAutoNum type="arabicParenR"/>
            </a:pPr>
            <a:r>
              <a:rPr lang="en-AU" sz="1400">
                <a:solidFill>
                  <a:srgbClr val="FF0000"/>
                </a:solidFill>
                <a:highlight>
                  <a:schemeClr val="lt1"/>
                </a:highlight>
                <a:latin typeface="Quattrocento Sans"/>
                <a:ea typeface="Quattrocento Sans"/>
                <a:cs typeface="Quattrocento Sans"/>
                <a:sym typeface="Quattrocento Sans"/>
              </a:rPr>
              <a:t>Show progress and good work across the year, responding to circumstances, focus on foci and actions from last year, acknowledge people's work, commitment, progress, ideas of exec (Vice Chairs) and networks - real successes we ahev had - we should be very clear on this - OCG, the networks gains recognition for efforts - in turn support our work to develop observing system</a:t>
            </a:r>
            <a:endParaRPr sz="1400">
              <a:solidFill>
                <a:srgbClr val="FF0000"/>
              </a:solidFill>
              <a:highlight>
                <a:schemeClr val="lt1"/>
              </a:highlight>
              <a:latin typeface="Quattrocento Sans"/>
              <a:ea typeface="Quattrocento Sans"/>
              <a:cs typeface="Quattrocento Sans"/>
              <a:sym typeface="Quattrocento Sans"/>
            </a:endParaRPr>
          </a:p>
          <a:p>
            <a:pPr marL="457200" lvl="0" indent="-317500" algn="l" rtl="0">
              <a:lnSpc>
                <a:spcPct val="90000"/>
              </a:lnSpc>
              <a:spcBef>
                <a:spcPts val="800"/>
              </a:spcBef>
              <a:spcAft>
                <a:spcPts val="0"/>
              </a:spcAft>
              <a:buClr>
                <a:srgbClr val="FF0000"/>
              </a:buClr>
              <a:buSzPts val="1400"/>
              <a:buFont typeface="Quattrocento Sans"/>
              <a:buAutoNum type="arabicParenR"/>
            </a:pPr>
            <a:r>
              <a:rPr lang="en-AU" sz="1400">
                <a:solidFill>
                  <a:srgbClr val="FF0000"/>
                </a:solidFill>
                <a:highlight>
                  <a:schemeClr val="lt1"/>
                </a:highlight>
                <a:latin typeface="Quattrocento Sans"/>
                <a:ea typeface="Quattrocento Sans"/>
                <a:cs typeface="Quattrocento Sans"/>
                <a:sym typeface="Quattrocento Sans"/>
              </a:rPr>
              <a:t>Other work to make OCG meaningful for OO -  WMO IP etc</a:t>
            </a:r>
            <a:endParaRPr sz="1400">
              <a:solidFill>
                <a:srgbClr val="FF0000"/>
              </a:solidFill>
              <a:highlight>
                <a:schemeClr val="lt1"/>
              </a:highlight>
              <a:latin typeface="Quattrocento Sans"/>
              <a:ea typeface="Quattrocento Sans"/>
              <a:cs typeface="Quattrocento Sans"/>
              <a:sym typeface="Quattrocento Sans"/>
            </a:endParaRPr>
          </a:p>
          <a:p>
            <a:pPr marL="457200" lvl="0" indent="-317500" algn="l" rtl="0">
              <a:lnSpc>
                <a:spcPct val="90000"/>
              </a:lnSpc>
              <a:spcBef>
                <a:spcPts val="800"/>
              </a:spcBef>
              <a:spcAft>
                <a:spcPts val="0"/>
              </a:spcAft>
              <a:buClr>
                <a:srgbClr val="FF0000"/>
              </a:buClr>
              <a:buSzPts val="1400"/>
              <a:buFont typeface="Quattrocento Sans"/>
              <a:buAutoNum type="arabicParenR"/>
            </a:pPr>
            <a:r>
              <a:rPr lang="en-AU" sz="1400">
                <a:solidFill>
                  <a:srgbClr val="FF0000"/>
                </a:solidFill>
                <a:highlight>
                  <a:schemeClr val="lt1"/>
                </a:highlight>
                <a:latin typeface="Quattrocento Sans"/>
                <a:ea typeface="Quattrocento Sans"/>
                <a:cs typeface="Quattrocento Sans"/>
                <a:sym typeface="Quattrocento Sans"/>
              </a:rPr>
              <a:t>Challenges ahead</a:t>
            </a:r>
            <a:endParaRPr sz="1400">
              <a:solidFill>
                <a:srgbClr val="FF0000"/>
              </a:solidFill>
              <a:highlight>
                <a:schemeClr val="lt1"/>
              </a:highlight>
              <a:latin typeface="Quattrocento Sans"/>
              <a:ea typeface="Quattrocento Sans"/>
              <a:cs typeface="Quattrocento Sans"/>
              <a:sym typeface="Quattrocento Sans"/>
            </a:endParaRPr>
          </a:p>
          <a:p>
            <a:pPr marL="457200" lvl="0" indent="-317500" algn="l" rtl="0">
              <a:lnSpc>
                <a:spcPct val="90000"/>
              </a:lnSpc>
              <a:spcBef>
                <a:spcPts val="800"/>
              </a:spcBef>
              <a:spcAft>
                <a:spcPts val="0"/>
              </a:spcAft>
              <a:buClr>
                <a:srgbClr val="FF0000"/>
              </a:buClr>
              <a:buSzPts val="1400"/>
              <a:buFont typeface="Quattrocento Sans"/>
              <a:buAutoNum type="arabicParenR"/>
            </a:pPr>
            <a:r>
              <a:rPr lang="en-AU" sz="1400">
                <a:solidFill>
                  <a:srgbClr val="FF0000"/>
                </a:solidFill>
                <a:highlight>
                  <a:schemeClr val="lt1"/>
                </a:highlight>
                <a:latin typeface="Quattrocento Sans"/>
                <a:ea typeface="Quattrocento Sans"/>
                <a:cs typeface="Quattrocento Sans"/>
                <a:sym typeface="Quattrocento Sans"/>
              </a:rPr>
              <a:t>How our discussions this week will help guide OCG</a:t>
            </a:r>
            <a:endParaRPr sz="1400">
              <a:solidFill>
                <a:srgbClr val="FF0000"/>
              </a:solidFill>
              <a:highlight>
                <a:schemeClr val="lt1"/>
              </a:highlight>
              <a:latin typeface="Quattrocento Sans"/>
              <a:ea typeface="Quattrocento Sans"/>
              <a:cs typeface="Quattrocento Sans"/>
              <a:sym typeface="Quattrocento Sans"/>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hree Columns with Images">
  <p:cSld name="Three Columns with Images">
    <p:spTree>
      <p:nvGrpSpPr>
        <p:cNvPr id="1" name="Shape 50"/>
        <p:cNvGrpSpPr/>
        <p:nvPr/>
      </p:nvGrpSpPr>
      <p:grpSpPr>
        <a:xfrm>
          <a:off x="0" y="0"/>
          <a:ext cx="0" cy="0"/>
          <a:chOff x="0" y="0"/>
          <a:chExt cx="0" cy="0"/>
        </a:xfrm>
      </p:grpSpPr>
      <p:sp>
        <p:nvSpPr>
          <p:cNvPr id="51" name="Google Shape;51;g226bed98b8e_0_184"/>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g226bed98b8e_0_184"/>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g226bed98b8e_0_184"/>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g226bed98b8e_0_184"/>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55" name="Google Shape;55;g226bed98b8e_0_184"/>
          <p:cNvSpPr>
            <a:spLocks noGrp="1"/>
          </p:cNvSpPr>
          <p:nvPr>
            <p:ph type="pic" idx="2"/>
          </p:nvPr>
        </p:nvSpPr>
        <p:spPr>
          <a:xfrm>
            <a:off x="720725" y="1857600"/>
            <a:ext cx="3463200" cy="1656000"/>
          </a:xfrm>
          <a:prstGeom prst="rect">
            <a:avLst/>
          </a:prstGeom>
          <a:solidFill>
            <a:srgbClr val="D8D8D8"/>
          </a:solidFill>
          <a:ln>
            <a:noFill/>
          </a:ln>
        </p:spPr>
      </p:sp>
      <p:sp>
        <p:nvSpPr>
          <p:cNvPr id="56" name="Google Shape;56;g226bed98b8e_0_184"/>
          <p:cNvSpPr txBox="1">
            <a:spLocks noGrp="1"/>
          </p:cNvSpPr>
          <p:nvPr>
            <p:ph type="body" idx="1"/>
          </p:nvPr>
        </p:nvSpPr>
        <p:spPr>
          <a:xfrm>
            <a:off x="72072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rtl="0">
              <a:lnSpc>
                <a:spcPct val="100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lt1"/>
              </a:buClr>
              <a:buSzPts val="2000"/>
              <a:buNone/>
              <a:defRPr sz="2000">
                <a:solidFill>
                  <a:schemeClr val="lt1"/>
                </a:solidFill>
              </a:defRPr>
            </a:lvl2pPr>
            <a:lvl3pPr marL="1371600" lvl="2" indent="-228600" algn="l" rtl="0">
              <a:lnSpc>
                <a:spcPct val="100000"/>
              </a:lnSpc>
              <a:spcBef>
                <a:spcPts val="567"/>
              </a:spcBef>
              <a:spcAft>
                <a:spcPts val="0"/>
              </a:spcAft>
              <a:buSzPts val="1800"/>
              <a:buNone/>
              <a:defRPr>
                <a:solidFill>
                  <a:schemeClr val="lt1"/>
                </a:solidFill>
              </a:defRPr>
            </a:lvl3pPr>
            <a:lvl4pPr marL="1828800" lvl="3" indent="-317500" algn="l" rtl="0">
              <a:lnSpc>
                <a:spcPct val="100000"/>
              </a:lnSpc>
              <a:spcBef>
                <a:spcPts val="0"/>
              </a:spcBef>
              <a:spcAft>
                <a:spcPts val="0"/>
              </a:spcAft>
              <a:buSzPts val="1400"/>
              <a:buChar char="•"/>
              <a:defRPr sz="1400">
                <a:solidFill>
                  <a:schemeClr val="lt1"/>
                </a:solidFill>
              </a:defRPr>
            </a:lvl4pPr>
            <a:lvl5pPr marL="2286000" lvl="4" indent="-317500" algn="l" rtl="0">
              <a:lnSpc>
                <a:spcPct val="100000"/>
              </a:lnSpc>
              <a:spcBef>
                <a:spcPts val="0"/>
              </a:spcBef>
              <a:spcAft>
                <a:spcPts val="0"/>
              </a:spcAft>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7" name="Google Shape;57;g226bed98b8e_0_184"/>
          <p:cNvSpPr>
            <a:spLocks noGrp="1"/>
          </p:cNvSpPr>
          <p:nvPr>
            <p:ph type="pic" idx="3"/>
          </p:nvPr>
        </p:nvSpPr>
        <p:spPr>
          <a:xfrm>
            <a:off x="4364400" y="1857600"/>
            <a:ext cx="3463200" cy="1656000"/>
          </a:xfrm>
          <a:prstGeom prst="rect">
            <a:avLst/>
          </a:prstGeom>
          <a:solidFill>
            <a:srgbClr val="D8D8D8"/>
          </a:solidFill>
          <a:ln>
            <a:noFill/>
          </a:ln>
        </p:spPr>
      </p:sp>
      <p:sp>
        <p:nvSpPr>
          <p:cNvPr id="58" name="Google Shape;58;g226bed98b8e_0_184"/>
          <p:cNvSpPr txBox="1">
            <a:spLocks noGrp="1"/>
          </p:cNvSpPr>
          <p:nvPr>
            <p:ph type="body" idx="4"/>
          </p:nvPr>
        </p:nvSpPr>
        <p:spPr>
          <a:xfrm>
            <a:off x="4364400"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rtl="0">
              <a:lnSpc>
                <a:spcPct val="100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lt1"/>
              </a:buClr>
              <a:buSzPts val="2000"/>
              <a:buNone/>
              <a:defRPr sz="2000">
                <a:solidFill>
                  <a:schemeClr val="lt1"/>
                </a:solidFill>
              </a:defRPr>
            </a:lvl2pPr>
            <a:lvl3pPr marL="1371600" lvl="2" indent="-228600" algn="l" rtl="0">
              <a:lnSpc>
                <a:spcPct val="100000"/>
              </a:lnSpc>
              <a:spcBef>
                <a:spcPts val="567"/>
              </a:spcBef>
              <a:spcAft>
                <a:spcPts val="0"/>
              </a:spcAft>
              <a:buSzPts val="1800"/>
              <a:buNone/>
              <a:defRPr>
                <a:solidFill>
                  <a:schemeClr val="lt1"/>
                </a:solidFill>
              </a:defRPr>
            </a:lvl3pPr>
            <a:lvl4pPr marL="1828800" lvl="3" indent="-317500" algn="l" rtl="0">
              <a:lnSpc>
                <a:spcPct val="100000"/>
              </a:lnSpc>
              <a:spcBef>
                <a:spcPts val="0"/>
              </a:spcBef>
              <a:spcAft>
                <a:spcPts val="0"/>
              </a:spcAft>
              <a:buSzPts val="1400"/>
              <a:buChar char="•"/>
              <a:defRPr sz="1400">
                <a:solidFill>
                  <a:schemeClr val="lt1"/>
                </a:solidFill>
              </a:defRPr>
            </a:lvl4pPr>
            <a:lvl5pPr marL="2286000" lvl="4" indent="-317500" algn="l" rtl="0">
              <a:lnSpc>
                <a:spcPct val="100000"/>
              </a:lnSpc>
              <a:spcBef>
                <a:spcPts val="0"/>
              </a:spcBef>
              <a:spcAft>
                <a:spcPts val="0"/>
              </a:spcAft>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9" name="Google Shape;59;g226bed98b8e_0_184"/>
          <p:cNvSpPr>
            <a:spLocks noGrp="1"/>
          </p:cNvSpPr>
          <p:nvPr>
            <p:ph type="pic" idx="5"/>
          </p:nvPr>
        </p:nvSpPr>
        <p:spPr>
          <a:xfrm>
            <a:off x="8008075" y="1857600"/>
            <a:ext cx="3463200" cy="1656000"/>
          </a:xfrm>
          <a:prstGeom prst="rect">
            <a:avLst/>
          </a:prstGeom>
          <a:solidFill>
            <a:srgbClr val="D8D8D8"/>
          </a:solidFill>
          <a:ln>
            <a:noFill/>
          </a:ln>
        </p:spPr>
      </p:sp>
      <p:sp>
        <p:nvSpPr>
          <p:cNvPr id="60" name="Google Shape;60;g226bed98b8e_0_184"/>
          <p:cNvSpPr txBox="1">
            <a:spLocks noGrp="1"/>
          </p:cNvSpPr>
          <p:nvPr>
            <p:ph type="body" idx="6"/>
          </p:nvPr>
        </p:nvSpPr>
        <p:spPr>
          <a:xfrm>
            <a:off x="800807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rtl="0">
              <a:lnSpc>
                <a:spcPct val="100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lt1"/>
              </a:buClr>
              <a:buSzPts val="2000"/>
              <a:buNone/>
              <a:defRPr sz="2000">
                <a:solidFill>
                  <a:schemeClr val="lt1"/>
                </a:solidFill>
              </a:defRPr>
            </a:lvl2pPr>
            <a:lvl3pPr marL="1371600" lvl="2" indent="-228600" algn="l" rtl="0">
              <a:lnSpc>
                <a:spcPct val="100000"/>
              </a:lnSpc>
              <a:spcBef>
                <a:spcPts val="567"/>
              </a:spcBef>
              <a:spcAft>
                <a:spcPts val="0"/>
              </a:spcAft>
              <a:buSzPts val="1800"/>
              <a:buNone/>
              <a:defRPr>
                <a:solidFill>
                  <a:schemeClr val="lt1"/>
                </a:solidFill>
              </a:defRPr>
            </a:lvl3pPr>
            <a:lvl4pPr marL="1828800" lvl="3" indent="-317500" algn="l" rtl="0">
              <a:lnSpc>
                <a:spcPct val="100000"/>
              </a:lnSpc>
              <a:spcBef>
                <a:spcPts val="0"/>
              </a:spcBef>
              <a:spcAft>
                <a:spcPts val="0"/>
              </a:spcAft>
              <a:buSzPts val="1400"/>
              <a:buChar char="•"/>
              <a:defRPr sz="1400">
                <a:solidFill>
                  <a:schemeClr val="lt1"/>
                </a:solidFill>
              </a:defRPr>
            </a:lvl4pPr>
            <a:lvl5pPr marL="2286000" lvl="4" indent="-317500" algn="l" rtl="0">
              <a:lnSpc>
                <a:spcPct val="100000"/>
              </a:lnSpc>
              <a:spcBef>
                <a:spcPts val="0"/>
              </a:spcBef>
              <a:spcAft>
                <a:spcPts val="0"/>
              </a:spcAft>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5592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t and Image">
  <p:cSld name="1_Content and Image">
    <p:spTree>
      <p:nvGrpSpPr>
        <p:cNvPr id="1" name="Shape 117"/>
        <p:cNvGrpSpPr/>
        <p:nvPr/>
      </p:nvGrpSpPr>
      <p:grpSpPr>
        <a:xfrm>
          <a:off x="0" y="0"/>
          <a:ext cx="0" cy="0"/>
          <a:chOff x="0" y="0"/>
          <a:chExt cx="0" cy="0"/>
        </a:xfrm>
      </p:grpSpPr>
      <p:sp>
        <p:nvSpPr>
          <p:cNvPr id="118" name="Google Shape;118;g226bed98b8e_0_251"/>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g226bed98b8e_0_251"/>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g226bed98b8e_0_251"/>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21" name="Google Shape;121;g226bed98b8e_0_251"/>
          <p:cNvSpPr txBox="1">
            <a:spLocks noGrp="1"/>
          </p:cNvSpPr>
          <p:nvPr>
            <p:ph type="body" idx="1"/>
          </p:nvPr>
        </p:nvSpPr>
        <p:spPr>
          <a:xfrm>
            <a:off x="720727" y="1296989"/>
            <a:ext cx="5518800" cy="461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600"/>
              <a:buNone/>
              <a:defRPr/>
            </a:lvl1pPr>
            <a:lvl2pPr marL="914400" lvl="1" indent="-228600" algn="l" rtl="0">
              <a:lnSpc>
                <a:spcPct val="90000"/>
              </a:lnSpc>
              <a:spcBef>
                <a:spcPts val="1701"/>
              </a:spcBef>
              <a:spcAft>
                <a:spcPts val="0"/>
              </a:spcAft>
              <a:buSzPts val="2000"/>
              <a:buNone/>
              <a:defRPr/>
            </a:lvl2pPr>
            <a:lvl3pPr marL="1371600" lvl="2" indent="-228600" algn="l" rtl="0">
              <a:lnSpc>
                <a:spcPct val="100000"/>
              </a:lnSpc>
              <a:spcBef>
                <a:spcPts val="567"/>
              </a:spcBef>
              <a:spcAft>
                <a:spcPts val="0"/>
              </a:spcAft>
              <a:buSzPts val="1800"/>
              <a:buNone/>
              <a:defRPr/>
            </a:lvl3pPr>
            <a:lvl4pPr marL="1828800" lvl="3" indent="-330200" algn="l" rtl="0">
              <a:lnSpc>
                <a:spcPct val="100000"/>
              </a:lnSpc>
              <a:spcBef>
                <a:spcPts val="2835"/>
              </a:spcBef>
              <a:spcAft>
                <a:spcPts val="0"/>
              </a:spcAft>
              <a:buSzPts val="1600"/>
              <a:buChar char="•"/>
              <a:defRPr/>
            </a:lvl4pPr>
            <a:lvl5pPr marL="2286000" lvl="4" indent="-330200" algn="l" rtl="0">
              <a:lnSpc>
                <a:spcPct val="100000"/>
              </a:lnSpc>
              <a:spcBef>
                <a:spcPts val="850"/>
              </a:spcBef>
              <a:spcAft>
                <a:spcPts val="0"/>
              </a:spcAft>
              <a:buSzPts val="1600"/>
              <a:buChar char="•"/>
              <a:defRPr/>
            </a:lvl5pPr>
            <a:lvl6pPr marL="2743200" lvl="5" indent="-342900" algn="l" rtl="0">
              <a:lnSpc>
                <a:spcPct val="90000"/>
              </a:lnSpc>
              <a:spcBef>
                <a:spcPts val="85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122" name="Google Shape;122;g226bed98b8e_0_251"/>
          <p:cNvSpPr txBox="1">
            <a:spLocks noGrp="1"/>
          </p:cNvSpPr>
          <p:nvPr>
            <p:ph type="title"/>
          </p:nvPr>
        </p:nvSpPr>
        <p:spPr>
          <a:xfrm>
            <a:off x="720727" y="722313"/>
            <a:ext cx="55188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SzPts val="36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g226bed98b8e_0_251"/>
          <p:cNvSpPr>
            <a:spLocks noGrp="1"/>
          </p:cNvSpPr>
          <p:nvPr>
            <p:ph type="pic" idx="2"/>
          </p:nvPr>
        </p:nvSpPr>
        <p:spPr>
          <a:xfrm>
            <a:off x="6900000" y="0"/>
            <a:ext cx="5292000" cy="6858000"/>
          </a:xfrm>
          <a:prstGeom prst="rect">
            <a:avLst/>
          </a:prstGeom>
          <a:solidFill>
            <a:srgbClr val="D8D8D8"/>
          </a:solidFill>
          <a:ln>
            <a:noFill/>
          </a:ln>
        </p:spPr>
      </p:sp>
    </p:spTree>
    <p:extLst>
      <p:ext uri="{BB962C8B-B14F-4D97-AF65-F5344CB8AC3E}">
        <p14:creationId xmlns:p14="http://schemas.microsoft.com/office/powerpoint/2010/main" val="26806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type="titleOnly">
  <p:cSld name="Title Only 1">
    <p:spTree>
      <p:nvGrpSpPr>
        <p:cNvPr id="1" name="Shape 124"/>
        <p:cNvGrpSpPr/>
        <p:nvPr/>
      </p:nvGrpSpPr>
      <p:grpSpPr>
        <a:xfrm>
          <a:off x="0" y="0"/>
          <a:ext cx="0" cy="0"/>
          <a:chOff x="0" y="0"/>
          <a:chExt cx="0" cy="0"/>
        </a:xfrm>
      </p:grpSpPr>
      <p:sp>
        <p:nvSpPr>
          <p:cNvPr id="125" name="Google Shape;125;g226bed98b8e_0_258"/>
          <p:cNvSpPr txBox="1">
            <a:spLocks noGrp="1"/>
          </p:cNvSpPr>
          <p:nvPr>
            <p:ph type="title"/>
          </p:nvPr>
        </p:nvSpPr>
        <p:spPr>
          <a:xfrm>
            <a:off x="914400" y="304800"/>
            <a:ext cx="10363200" cy="1143300"/>
          </a:xfrm>
          <a:prstGeom prst="rect">
            <a:avLst/>
          </a:prstGeom>
          <a:noFill/>
          <a:ln>
            <a:noFill/>
          </a:ln>
        </p:spPr>
        <p:txBody>
          <a:bodyPr spcFirstLastPara="1" wrap="square" lIns="68575" tIns="34275" rIns="68575" bIns="34275" anchor="ctr" anchorCtr="0">
            <a:noAutofit/>
          </a:bodyPr>
          <a:lstStyle>
            <a:lvl1pPr lvl="0" algn="l" rtl="0">
              <a:lnSpc>
                <a:spcPct val="85000"/>
              </a:lnSpc>
              <a:spcBef>
                <a:spcPts val="0"/>
              </a:spcBef>
              <a:spcAft>
                <a:spcPts val="0"/>
              </a:spcAft>
              <a:buSzPts val="27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 name="Google Shape;126;g226bed98b8e_0_258"/>
          <p:cNvSpPr txBox="1">
            <a:spLocks noGrp="1"/>
          </p:cNvSpPr>
          <p:nvPr>
            <p:ph type="dt" idx="10"/>
          </p:nvPr>
        </p:nvSpPr>
        <p:spPr>
          <a:xfrm>
            <a:off x="914400" y="6248400"/>
            <a:ext cx="2540100" cy="457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7" name="Google Shape;127;g226bed98b8e_0_258"/>
          <p:cNvSpPr txBox="1">
            <a:spLocks noGrp="1"/>
          </p:cNvSpPr>
          <p:nvPr>
            <p:ph type="ftr" idx="11"/>
          </p:nvPr>
        </p:nvSpPr>
        <p:spPr>
          <a:xfrm>
            <a:off x="4165600" y="6248400"/>
            <a:ext cx="3860700" cy="4572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8" name="Google Shape;128;g226bed98b8e_0_258"/>
          <p:cNvSpPr txBox="1">
            <a:spLocks noGrp="1"/>
          </p:cNvSpPr>
          <p:nvPr>
            <p:ph type="sldNum" idx="12"/>
          </p:nvPr>
        </p:nvSpPr>
        <p:spPr>
          <a:xfrm>
            <a:off x="8737600" y="6248400"/>
            <a:ext cx="2540100" cy="457200"/>
          </a:xfrm>
          <a:prstGeom prst="rect">
            <a:avLst/>
          </a:prstGeom>
          <a:noFill/>
          <a:ln>
            <a:noFill/>
          </a:ln>
        </p:spPr>
        <p:txBody>
          <a:bodyPr spcFirstLastPara="1" wrap="square" lIns="68575" tIns="34275" rIns="68575" bIns="34275" anchor="t" anchorCtr="0">
            <a:noAutofit/>
          </a:bodyPr>
          <a:lstStyle>
            <a:lvl1pPr marL="0" marR="0" lvl="0" indent="0" algn="r" rtl="0">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467"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227879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9"/>
        <p:cNvGrpSpPr/>
        <p:nvPr/>
      </p:nvGrpSpPr>
      <p:grpSpPr>
        <a:xfrm>
          <a:off x="0" y="0"/>
          <a:ext cx="0" cy="0"/>
          <a:chOff x="0" y="0"/>
          <a:chExt cx="0" cy="0"/>
        </a:xfrm>
      </p:grpSpPr>
      <p:sp>
        <p:nvSpPr>
          <p:cNvPr id="130" name="Google Shape;130;g226bed98b8e_0_263"/>
          <p:cNvSpPr txBox="1">
            <a:spLocks noGrp="1"/>
          </p:cNvSpPr>
          <p:nvPr>
            <p:ph type="body" idx="1"/>
          </p:nvPr>
        </p:nvSpPr>
        <p:spPr>
          <a:xfrm>
            <a:off x="720726" y="1296988"/>
            <a:ext cx="8118000" cy="461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800"/>
              <a:buNone/>
              <a:defRPr/>
            </a:lvl1pPr>
            <a:lvl2pPr marL="914400" lvl="1" indent="-228600" algn="l" rtl="0">
              <a:lnSpc>
                <a:spcPct val="90000"/>
              </a:lnSpc>
              <a:spcBef>
                <a:spcPts val="1701"/>
              </a:spcBef>
              <a:spcAft>
                <a:spcPts val="0"/>
              </a:spcAft>
              <a:buClr>
                <a:schemeClr val="accent3"/>
              </a:buClr>
              <a:buSzPts val="1800"/>
              <a:buNone/>
              <a:defRPr/>
            </a:lvl2pPr>
            <a:lvl3pPr marL="1371600" lvl="2" indent="-228600" algn="l" rtl="0">
              <a:lnSpc>
                <a:spcPct val="100000"/>
              </a:lnSpc>
              <a:spcBef>
                <a:spcPts val="567"/>
              </a:spcBef>
              <a:spcAft>
                <a:spcPts val="0"/>
              </a:spcAft>
              <a:buSzPts val="1800"/>
              <a:buNone/>
              <a:defRPr/>
            </a:lvl3pPr>
            <a:lvl4pPr marL="1828800" lvl="3" indent="-342900" algn="l" rtl="0">
              <a:lnSpc>
                <a:spcPct val="100000"/>
              </a:lnSpc>
              <a:spcBef>
                <a:spcPts val="2835"/>
              </a:spcBef>
              <a:spcAft>
                <a:spcPts val="0"/>
              </a:spcAft>
              <a:buSzPts val="1800"/>
              <a:buChar char="•"/>
              <a:defRPr/>
            </a:lvl4pPr>
            <a:lvl5pPr marL="2286000" lvl="4" indent="-342900" algn="l" rtl="0">
              <a:lnSpc>
                <a:spcPct val="100000"/>
              </a:lnSpc>
              <a:spcBef>
                <a:spcPts val="850"/>
              </a:spcBef>
              <a:spcAft>
                <a:spcPts val="0"/>
              </a:spcAft>
              <a:buSzPts val="1800"/>
              <a:buChar char="•"/>
              <a:defRPr/>
            </a:lvl5pPr>
            <a:lvl6pPr marL="2743200" lvl="5" indent="-342900" algn="l" rtl="0">
              <a:lnSpc>
                <a:spcPct val="90000"/>
              </a:lnSpc>
              <a:spcBef>
                <a:spcPts val="85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 name="Google Shape;131;g226bed98b8e_0_263"/>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g226bed98b8e_0_263"/>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226bed98b8e_0_263"/>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34" name="Google Shape;134;g226bed98b8e_0_263"/>
          <p:cNvSpPr txBox="1">
            <a:spLocks noGrp="1"/>
          </p:cNvSpPr>
          <p:nvPr>
            <p:ph type="title"/>
          </p:nvPr>
        </p:nvSpPr>
        <p:spPr>
          <a:xfrm>
            <a:off x="720726" y="722313"/>
            <a:ext cx="81180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7527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and Image Blue">
  <p:cSld name="Content and Image Blue">
    <p:bg>
      <p:bgPr>
        <a:solidFill>
          <a:schemeClr val="accent1"/>
        </a:solidFill>
        <a:effectLst/>
      </p:bgPr>
    </p:bg>
    <p:spTree>
      <p:nvGrpSpPr>
        <p:cNvPr id="1" name="Shape 135"/>
        <p:cNvGrpSpPr/>
        <p:nvPr/>
      </p:nvGrpSpPr>
      <p:grpSpPr>
        <a:xfrm>
          <a:off x="0" y="0"/>
          <a:ext cx="0" cy="0"/>
          <a:chOff x="0" y="0"/>
          <a:chExt cx="0" cy="0"/>
        </a:xfrm>
      </p:grpSpPr>
      <p:sp>
        <p:nvSpPr>
          <p:cNvPr id="136" name="Google Shape;136;g226bed98b8e_0_269"/>
          <p:cNvSpPr txBox="1">
            <a:spLocks noGrp="1"/>
          </p:cNvSpPr>
          <p:nvPr>
            <p:ph type="title"/>
          </p:nvPr>
        </p:nvSpPr>
        <p:spPr>
          <a:xfrm>
            <a:off x="1188000" y="793751"/>
            <a:ext cx="4728600" cy="1096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42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g226bed98b8e_0_269"/>
          <p:cNvSpPr txBox="1">
            <a:spLocks noGrp="1"/>
          </p:cNvSpPr>
          <p:nvPr>
            <p:ph type="dt" idx="10"/>
          </p:nvPr>
        </p:nvSpPr>
        <p:spPr>
          <a:xfrm>
            <a:off x="5557493" y="6264000"/>
            <a:ext cx="2743200" cy="3651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g226bed98b8e_0_269"/>
          <p:cNvSpPr txBox="1">
            <a:spLocks noGrp="1"/>
          </p:cNvSpPr>
          <p:nvPr>
            <p:ph type="ftr" idx="11"/>
          </p:nvPr>
        </p:nvSpPr>
        <p:spPr>
          <a:xfrm>
            <a:off x="684213" y="6264000"/>
            <a:ext cx="4114800" cy="365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g226bed98b8e_0_269"/>
          <p:cNvSpPr>
            <a:spLocks noGrp="1"/>
          </p:cNvSpPr>
          <p:nvPr>
            <p:ph type="pic" idx="2"/>
          </p:nvPr>
        </p:nvSpPr>
        <p:spPr>
          <a:xfrm>
            <a:off x="6558001" y="0"/>
            <a:ext cx="5634000" cy="6858000"/>
          </a:xfrm>
          <a:prstGeom prst="rect">
            <a:avLst/>
          </a:prstGeom>
          <a:solidFill>
            <a:srgbClr val="D8D8D8"/>
          </a:solidFill>
          <a:ln>
            <a:noFill/>
          </a:ln>
        </p:spPr>
      </p:sp>
      <p:sp>
        <p:nvSpPr>
          <p:cNvPr id="140" name="Google Shape;140;g226bed98b8e_0_269"/>
          <p:cNvSpPr txBox="1">
            <a:spLocks noGrp="1"/>
          </p:cNvSpPr>
          <p:nvPr>
            <p:ph type="body" idx="1"/>
          </p:nvPr>
        </p:nvSpPr>
        <p:spPr>
          <a:xfrm>
            <a:off x="684213" y="1890002"/>
            <a:ext cx="5232300" cy="4059900"/>
          </a:xfrm>
          <a:prstGeom prst="rect">
            <a:avLst/>
          </a:prstGeom>
          <a:noFill/>
          <a:ln>
            <a:noFill/>
          </a:ln>
        </p:spPr>
        <p:txBody>
          <a:bodyPr spcFirstLastPara="1" wrap="square" lIns="0" tIns="0" rIns="0" bIns="0" anchor="t" anchorCtr="0">
            <a:noAutofit/>
          </a:bodyPr>
          <a:lstStyle>
            <a:lvl1pPr marL="457200" lvl="0" indent="-228600" algn="l" rtl="0">
              <a:lnSpc>
                <a:spcPct val="120000"/>
              </a:lnSpc>
              <a:spcBef>
                <a:spcPts val="0"/>
              </a:spcBef>
              <a:spcAft>
                <a:spcPts val="0"/>
              </a:spcAft>
              <a:buClr>
                <a:schemeClr val="lt1"/>
              </a:buClr>
              <a:buSzPts val="2000"/>
              <a:buNone/>
              <a:defRPr>
                <a:solidFill>
                  <a:schemeClr val="lt1"/>
                </a:solidFill>
              </a:defRPr>
            </a:lvl1pPr>
            <a:lvl2pPr marL="914400" lvl="1" indent="-228600" algn="l" rtl="0">
              <a:lnSpc>
                <a:spcPct val="100000"/>
              </a:lnSpc>
              <a:spcBef>
                <a:spcPts val="1417"/>
              </a:spcBef>
              <a:spcAft>
                <a:spcPts val="0"/>
              </a:spcAft>
              <a:buClr>
                <a:schemeClr val="lt1"/>
              </a:buClr>
              <a:buSzPts val="2400"/>
              <a:buNone/>
              <a:defRPr>
                <a:solidFill>
                  <a:schemeClr val="lt1"/>
                </a:solidFill>
              </a:defRPr>
            </a:lvl2pPr>
            <a:lvl3pPr marL="1371600" lvl="2" indent="-228600" algn="l" rtl="0">
              <a:lnSpc>
                <a:spcPct val="100000"/>
              </a:lnSpc>
              <a:spcBef>
                <a:spcPts val="1417"/>
              </a:spcBef>
              <a:spcAft>
                <a:spcPts val="0"/>
              </a:spcAft>
              <a:buSzPts val="2800"/>
              <a:buNone/>
              <a:defRPr>
                <a:solidFill>
                  <a:schemeClr val="lt1"/>
                </a:solidFill>
              </a:defRPr>
            </a:lvl3pPr>
            <a:lvl4pPr marL="1828800" lvl="3" indent="-355600" algn="l" rtl="0">
              <a:lnSpc>
                <a:spcPct val="120000"/>
              </a:lnSpc>
              <a:spcBef>
                <a:spcPts val="1417"/>
              </a:spcBef>
              <a:spcAft>
                <a:spcPts val="0"/>
              </a:spcAft>
              <a:buSzPts val="2000"/>
              <a:buChar char="―"/>
              <a:defRPr>
                <a:solidFill>
                  <a:schemeClr val="lt1"/>
                </a:solidFill>
              </a:defRPr>
            </a:lvl4pPr>
            <a:lvl5pPr marL="2286000" lvl="4" indent="-355600" algn="l" rtl="0">
              <a:lnSpc>
                <a:spcPct val="120000"/>
              </a:lnSpc>
              <a:spcBef>
                <a:spcPts val="1417"/>
              </a:spcBef>
              <a:spcAft>
                <a:spcPts val="0"/>
              </a:spcAft>
              <a:buSzPts val="2000"/>
              <a:buChar char="―"/>
              <a:defRPr>
                <a:solidFill>
                  <a:schemeClr val="lt1"/>
                </a:solidFill>
              </a:defRPr>
            </a:lvl5pPr>
            <a:lvl6pPr marL="2743200" lvl="5" indent="-342900" algn="l" rtl="0">
              <a:lnSpc>
                <a:spcPct val="90000"/>
              </a:lnSpc>
              <a:spcBef>
                <a:spcPts val="1417"/>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3485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1"/>
        <p:cNvGrpSpPr/>
        <p:nvPr/>
      </p:nvGrpSpPr>
      <p:grpSpPr>
        <a:xfrm>
          <a:off x="0" y="0"/>
          <a:ext cx="0" cy="0"/>
          <a:chOff x="0" y="0"/>
          <a:chExt cx="0" cy="0"/>
        </a:xfrm>
      </p:grpSpPr>
      <p:sp>
        <p:nvSpPr>
          <p:cNvPr id="142" name="Google Shape;142;g226bed98b8e_0_275"/>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g226bed98b8e_0_275"/>
          <p:cNvSpPr txBox="1">
            <a:spLocks noGrp="1"/>
          </p:cNvSpPr>
          <p:nvPr>
            <p:ph type="body" idx="1"/>
          </p:nvPr>
        </p:nvSpPr>
        <p:spPr>
          <a:xfrm>
            <a:off x="720723" y="1296988"/>
            <a:ext cx="4729200" cy="461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800"/>
              <a:buNone/>
              <a:defRPr/>
            </a:lvl1pPr>
            <a:lvl2pPr marL="914400" lvl="1" indent="-228600" algn="l" rtl="0">
              <a:lnSpc>
                <a:spcPct val="90000"/>
              </a:lnSpc>
              <a:spcBef>
                <a:spcPts val="1701"/>
              </a:spcBef>
              <a:spcAft>
                <a:spcPts val="0"/>
              </a:spcAft>
              <a:buClr>
                <a:schemeClr val="accent3"/>
              </a:buClr>
              <a:buSzPts val="1800"/>
              <a:buNone/>
              <a:defRPr/>
            </a:lvl2pPr>
            <a:lvl3pPr marL="1371600" lvl="2" indent="-228600" algn="l" rtl="0">
              <a:lnSpc>
                <a:spcPct val="100000"/>
              </a:lnSpc>
              <a:spcBef>
                <a:spcPts val="567"/>
              </a:spcBef>
              <a:spcAft>
                <a:spcPts val="0"/>
              </a:spcAft>
              <a:buSzPts val="1800"/>
              <a:buNone/>
              <a:defRPr/>
            </a:lvl3pPr>
            <a:lvl4pPr marL="1828800" lvl="3" indent="-342900" algn="l" rtl="0">
              <a:lnSpc>
                <a:spcPct val="100000"/>
              </a:lnSpc>
              <a:spcBef>
                <a:spcPts val="2835"/>
              </a:spcBef>
              <a:spcAft>
                <a:spcPts val="0"/>
              </a:spcAft>
              <a:buSzPts val="1800"/>
              <a:buChar char="•"/>
              <a:defRPr/>
            </a:lvl4pPr>
            <a:lvl5pPr marL="2286000" lvl="4" indent="-342900" algn="l" rtl="0">
              <a:lnSpc>
                <a:spcPct val="100000"/>
              </a:lnSpc>
              <a:spcBef>
                <a:spcPts val="850"/>
              </a:spcBef>
              <a:spcAft>
                <a:spcPts val="0"/>
              </a:spcAft>
              <a:buSzPts val="1800"/>
              <a:buChar char="•"/>
              <a:defRPr/>
            </a:lvl5pPr>
            <a:lvl6pPr marL="2743200" lvl="5" indent="-342900" algn="l" rtl="0">
              <a:lnSpc>
                <a:spcPct val="90000"/>
              </a:lnSpc>
              <a:spcBef>
                <a:spcPts val="85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4" name="Google Shape;144;g226bed98b8e_0_275"/>
          <p:cNvSpPr txBox="1">
            <a:spLocks noGrp="1"/>
          </p:cNvSpPr>
          <p:nvPr>
            <p:ph type="body" idx="2"/>
          </p:nvPr>
        </p:nvSpPr>
        <p:spPr>
          <a:xfrm>
            <a:off x="6096000" y="1296988"/>
            <a:ext cx="4729200" cy="461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800"/>
              <a:buNone/>
              <a:defRPr/>
            </a:lvl1pPr>
            <a:lvl2pPr marL="914400" lvl="1" indent="-228600" algn="l" rtl="0">
              <a:lnSpc>
                <a:spcPct val="90000"/>
              </a:lnSpc>
              <a:spcBef>
                <a:spcPts val="1701"/>
              </a:spcBef>
              <a:spcAft>
                <a:spcPts val="0"/>
              </a:spcAft>
              <a:buClr>
                <a:schemeClr val="accent3"/>
              </a:buClr>
              <a:buSzPts val="1800"/>
              <a:buNone/>
              <a:defRPr/>
            </a:lvl2pPr>
            <a:lvl3pPr marL="1371600" lvl="2" indent="-228600" algn="l" rtl="0">
              <a:lnSpc>
                <a:spcPct val="100000"/>
              </a:lnSpc>
              <a:spcBef>
                <a:spcPts val="567"/>
              </a:spcBef>
              <a:spcAft>
                <a:spcPts val="0"/>
              </a:spcAft>
              <a:buSzPts val="1800"/>
              <a:buNone/>
              <a:defRPr/>
            </a:lvl3pPr>
            <a:lvl4pPr marL="1828800" lvl="3" indent="-342900" algn="l" rtl="0">
              <a:lnSpc>
                <a:spcPct val="100000"/>
              </a:lnSpc>
              <a:spcBef>
                <a:spcPts val="2835"/>
              </a:spcBef>
              <a:spcAft>
                <a:spcPts val="0"/>
              </a:spcAft>
              <a:buSzPts val="1800"/>
              <a:buChar char="•"/>
              <a:defRPr/>
            </a:lvl4pPr>
            <a:lvl5pPr marL="2286000" lvl="4" indent="-342900" algn="l" rtl="0">
              <a:lnSpc>
                <a:spcPct val="100000"/>
              </a:lnSpc>
              <a:spcBef>
                <a:spcPts val="850"/>
              </a:spcBef>
              <a:spcAft>
                <a:spcPts val="0"/>
              </a:spcAft>
              <a:buSzPts val="1800"/>
              <a:buChar char="•"/>
              <a:defRPr/>
            </a:lvl5pPr>
            <a:lvl6pPr marL="2743200" lvl="5" indent="-342900" algn="l" rtl="0">
              <a:lnSpc>
                <a:spcPct val="90000"/>
              </a:lnSpc>
              <a:spcBef>
                <a:spcPts val="85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5" name="Google Shape;145;g226bed98b8e_0_275"/>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g226bed98b8e_0_275"/>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g226bed98b8e_0_275"/>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2400034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
  <p:cSld name="Three Column">
    <p:bg>
      <p:bgPr>
        <a:solidFill>
          <a:schemeClr val="accent1"/>
        </a:solidFill>
        <a:effectLst/>
      </p:bgPr>
    </p:bg>
    <p:spTree>
      <p:nvGrpSpPr>
        <p:cNvPr id="1" name="Shape 148"/>
        <p:cNvGrpSpPr/>
        <p:nvPr/>
      </p:nvGrpSpPr>
      <p:grpSpPr>
        <a:xfrm>
          <a:off x="0" y="0"/>
          <a:ext cx="0" cy="0"/>
          <a:chOff x="0" y="0"/>
          <a:chExt cx="0" cy="0"/>
        </a:xfrm>
      </p:grpSpPr>
      <p:sp>
        <p:nvSpPr>
          <p:cNvPr id="149" name="Google Shape;149;g226bed98b8e_0_282"/>
          <p:cNvSpPr/>
          <p:nvPr/>
        </p:nvSpPr>
        <p:spPr>
          <a:xfrm>
            <a:off x="0" y="0"/>
            <a:ext cx="12192000" cy="23148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0" name="Google Shape;150;g226bed98b8e_0_282"/>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226bed98b8e_0_282"/>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g226bed98b8e_0_282"/>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g226bed98b8e_0_282"/>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54" name="Google Shape;154;g226bed98b8e_0_282"/>
          <p:cNvSpPr txBox="1">
            <a:spLocks noGrp="1"/>
          </p:cNvSpPr>
          <p:nvPr>
            <p:ph type="body" idx="1"/>
          </p:nvPr>
        </p:nvSpPr>
        <p:spPr>
          <a:xfrm>
            <a:off x="720725" y="1296988"/>
            <a:ext cx="6681600" cy="584100"/>
          </a:xfrm>
          <a:prstGeom prst="rect">
            <a:avLst/>
          </a:prstGeom>
          <a:noFill/>
          <a:ln>
            <a:noFill/>
          </a:ln>
        </p:spPr>
        <p:txBody>
          <a:bodyPr spcFirstLastPara="1" wrap="square" lIns="0" tIns="0" rIns="0" bIns="0" anchor="t" anchorCtr="0">
            <a:noAutofit/>
          </a:bodyPr>
          <a:lstStyle>
            <a:lvl1pPr marL="457200" lvl="0" indent="-228600" algn="l" rtl="0">
              <a:lnSpc>
                <a:spcPct val="105000"/>
              </a:lnSpc>
              <a:spcBef>
                <a:spcPts val="0"/>
              </a:spcBef>
              <a:spcAft>
                <a:spcPts val="0"/>
              </a:spcAft>
              <a:buClr>
                <a:schemeClr val="dk2"/>
              </a:buClr>
              <a:buSzPts val="1800"/>
              <a:buNone/>
              <a:defRPr sz="1800">
                <a:solidFill>
                  <a:schemeClr val="dk2"/>
                </a:solidFill>
              </a:defRPr>
            </a:lvl1pPr>
            <a:lvl2pPr marL="914400" lvl="1" indent="-228600" algn="l" rtl="0">
              <a:lnSpc>
                <a:spcPct val="90000"/>
              </a:lnSpc>
              <a:spcBef>
                <a:spcPts val="0"/>
              </a:spcBef>
              <a:spcAft>
                <a:spcPts val="0"/>
              </a:spcAft>
              <a:buClr>
                <a:schemeClr val="accent3"/>
              </a:buClr>
              <a:buSzPts val="1800"/>
              <a:buNone/>
              <a:defRPr/>
            </a:lvl2pPr>
            <a:lvl3pPr marL="1371600" lvl="2" indent="-228600" algn="l" rtl="0">
              <a:lnSpc>
                <a:spcPct val="100000"/>
              </a:lnSpc>
              <a:spcBef>
                <a:spcPts val="567"/>
              </a:spcBef>
              <a:spcAft>
                <a:spcPts val="0"/>
              </a:spcAft>
              <a:buSzPts val="1800"/>
              <a:buNone/>
              <a:defRPr/>
            </a:lvl3pPr>
            <a:lvl4pPr marL="1828800" lvl="3" indent="-342900" algn="l" rtl="0">
              <a:lnSpc>
                <a:spcPct val="100000"/>
              </a:lnSpc>
              <a:spcBef>
                <a:spcPts val="2835"/>
              </a:spcBef>
              <a:spcAft>
                <a:spcPts val="0"/>
              </a:spcAft>
              <a:buSzPts val="1800"/>
              <a:buChar char="•"/>
              <a:defRPr/>
            </a:lvl4pPr>
            <a:lvl5pPr marL="2286000" lvl="4" indent="-342900" algn="l" rtl="0">
              <a:lnSpc>
                <a:spcPct val="100000"/>
              </a:lnSpc>
              <a:spcBef>
                <a:spcPts val="850"/>
              </a:spcBef>
              <a:spcAft>
                <a:spcPts val="0"/>
              </a:spcAft>
              <a:buSzPts val="1800"/>
              <a:buChar char="•"/>
              <a:defRPr/>
            </a:lvl5pPr>
            <a:lvl6pPr marL="2743200" lvl="5" indent="-342900" algn="l" rtl="0">
              <a:lnSpc>
                <a:spcPct val="90000"/>
              </a:lnSpc>
              <a:spcBef>
                <a:spcPts val="85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 name="Google Shape;155;g226bed98b8e_0_282"/>
          <p:cNvSpPr txBox="1">
            <a:spLocks noGrp="1"/>
          </p:cNvSpPr>
          <p:nvPr>
            <p:ph type="body" idx="2"/>
          </p:nvPr>
        </p:nvSpPr>
        <p:spPr>
          <a:xfrm>
            <a:off x="720724" y="2728800"/>
            <a:ext cx="3464100" cy="3184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lt1"/>
              </a:buClr>
              <a:buSzPts val="2000"/>
              <a:buNone/>
              <a:defRPr sz="2000">
                <a:solidFill>
                  <a:schemeClr val="lt1"/>
                </a:solidFill>
              </a:defRPr>
            </a:lvl2pPr>
            <a:lvl3pPr marL="1371600" lvl="2" indent="-228600" algn="l" rtl="0">
              <a:lnSpc>
                <a:spcPct val="100000"/>
              </a:lnSpc>
              <a:spcBef>
                <a:spcPts val="567"/>
              </a:spcBef>
              <a:spcAft>
                <a:spcPts val="0"/>
              </a:spcAft>
              <a:buSzPts val="1800"/>
              <a:buNone/>
              <a:defRPr>
                <a:solidFill>
                  <a:schemeClr val="lt1"/>
                </a:solidFill>
              </a:defRPr>
            </a:lvl3pPr>
            <a:lvl4pPr marL="1828800" lvl="3" indent="-317500" algn="l" rtl="0">
              <a:lnSpc>
                <a:spcPct val="100000"/>
              </a:lnSpc>
              <a:spcBef>
                <a:spcPts val="0"/>
              </a:spcBef>
              <a:spcAft>
                <a:spcPts val="0"/>
              </a:spcAft>
              <a:buSzPts val="1400"/>
              <a:buChar char="•"/>
              <a:defRPr sz="1400">
                <a:solidFill>
                  <a:schemeClr val="lt1"/>
                </a:solidFill>
              </a:defRPr>
            </a:lvl4pPr>
            <a:lvl5pPr marL="2286000" lvl="4" indent="-317500" algn="l" rtl="0">
              <a:lnSpc>
                <a:spcPct val="100000"/>
              </a:lnSpc>
              <a:spcBef>
                <a:spcPts val="0"/>
              </a:spcBef>
              <a:spcAft>
                <a:spcPts val="0"/>
              </a:spcAft>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6" name="Google Shape;156;g226bed98b8e_0_282"/>
          <p:cNvSpPr txBox="1">
            <a:spLocks noGrp="1"/>
          </p:cNvSpPr>
          <p:nvPr>
            <p:ph type="body" idx="3"/>
          </p:nvPr>
        </p:nvSpPr>
        <p:spPr>
          <a:xfrm>
            <a:off x="4363199" y="2728800"/>
            <a:ext cx="3464100" cy="3184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lt1"/>
              </a:buClr>
              <a:buSzPts val="2000"/>
              <a:buNone/>
              <a:defRPr sz="2000">
                <a:solidFill>
                  <a:schemeClr val="lt1"/>
                </a:solidFill>
              </a:defRPr>
            </a:lvl2pPr>
            <a:lvl3pPr marL="1371600" lvl="2" indent="-228600" algn="l" rtl="0">
              <a:lnSpc>
                <a:spcPct val="100000"/>
              </a:lnSpc>
              <a:spcBef>
                <a:spcPts val="567"/>
              </a:spcBef>
              <a:spcAft>
                <a:spcPts val="0"/>
              </a:spcAft>
              <a:buSzPts val="1800"/>
              <a:buNone/>
              <a:defRPr>
                <a:solidFill>
                  <a:schemeClr val="lt1"/>
                </a:solidFill>
              </a:defRPr>
            </a:lvl3pPr>
            <a:lvl4pPr marL="1828800" lvl="3" indent="-317500" algn="l" rtl="0">
              <a:lnSpc>
                <a:spcPct val="100000"/>
              </a:lnSpc>
              <a:spcBef>
                <a:spcPts val="0"/>
              </a:spcBef>
              <a:spcAft>
                <a:spcPts val="0"/>
              </a:spcAft>
              <a:buSzPts val="1400"/>
              <a:buChar char="•"/>
              <a:defRPr sz="1400">
                <a:solidFill>
                  <a:schemeClr val="lt1"/>
                </a:solidFill>
              </a:defRPr>
            </a:lvl4pPr>
            <a:lvl5pPr marL="2286000" lvl="4" indent="-317500" algn="l" rtl="0">
              <a:lnSpc>
                <a:spcPct val="100000"/>
              </a:lnSpc>
              <a:spcBef>
                <a:spcPts val="0"/>
              </a:spcBef>
              <a:spcAft>
                <a:spcPts val="0"/>
              </a:spcAft>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7" name="Google Shape;157;g226bed98b8e_0_282"/>
          <p:cNvSpPr txBox="1">
            <a:spLocks noGrp="1"/>
          </p:cNvSpPr>
          <p:nvPr>
            <p:ph type="body" idx="4"/>
          </p:nvPr>
        </p:nvSpPr>
        <p:spPr>
          <a:xfrm>
            <a:off x="8005674" y="2728800"/>
            <a:ext cx="3464100" cy="3184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lt1"/>
              </a:buClr>
              <a:buSzPts val="2000"/>
              <a:buNone/>
              <a:defRPr sz="2000">
                <a:solidFill>
                  <a:schemeClr val="lt1"/>
                </a:solidFill>
              </a:defRPr>
            </a:lvl2pPr>
            <a:lvl3pPr marL="1371600" lvl="2" indent="-228600" algn="l" rtl="0">
              <a:lnSpc>
                <a:spcPct val="100000"/>
              </a:lnSpc>
              <a:spcBef>
                <a:spcPts val="567"/>
              </a:spcBef>
              <a:spcAft>
                <a:spcPts val="0"/>
              </a:spcAft>
              <a:buSzPts val="1800"/>
              <a:buNone/>
              <a:defRPr>
                <a:solidFill>
                  <a:schemeClr val="lt1"/>
                </a:solidFill>
              </a:defRPr>
            </a:lvl3pPr>
            <a:lvl4pPr marL="1828800" lvl="3" indent="-317500" algn="l" rtl="0">
              <a:lnSpc>
                <a:spcPct val="100000"/>
              </a:lnSpc>
              <a:spcBef>
                <a:spcPts val="0"/>
              </a:spcBef>
              <a:spcAft>
                <a:spcPts val="0"/>
              </a:spcAft>
              <a:buSzPts val="1400"/>
              <a:buChar char="•"/>
              <a:defRPr sz="1400">
                <a:solidFill>
                  <a:schemeClr val="lt1"/>
                </a:solidFill>
              </a:defRPr>
            </a:lvl4pPr>
            <a:lvl5pPr marL="2286000" lvl="4" indent="-317500" algn="l" rtl="0">
              <a:lnSpc>
                <a:spcPct val="100000"/>
              </a:lnSpc>
              <a:spcBef>
                <a:spcPts val="0"/>
              </a:spcBef>
              <a:spcAft>
                <a:spcPts val="0"/>
              </a:spcAft>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58" name="Google Shape;158;g226bed98b8e_0_282"/>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64744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9"/>
        <p:cNvGrpSpPr/>
        <p:nvPr/>
      </p:nvGrpSpPr>
      <p:grpSpPr>
        <a:xfrm>
          <a:off x="0" y="0"/>
          <a:ext cx="0" cy="0"/>
          <a:chOff x="0" y="0"/>
          <a:chExt cx="0" cy="0"/>
        </a:xfrm>
      </p:grpSpPr>
      <p:sp>
        <p:nvSpPr>
          <p:cNvPr id="160" name="Google Shape;160;g226bed98b8e_0_293"/>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1" name="Google Shape;161;g226bed98b8e_0_293"/>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2" name="Google Shape;162;g226bed98b8e_0_293"/>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g226bed98b8e_0_293"/>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64" name="Google Shape;164;g226bed98b8e_0_293"/>
          <p:cNvSpPr txBox="1">
            <a:spLocks noGrp="1"/>
          </p:cNvSpPr>
          <p:nvPr>
            <p:ph type="body" idx="1"/>
          </p:nvPr>
        </p:nvSpPr>
        <p:spPr>
          <a:xfrm>
            <a:off x="720725" y="1296988"/>
            <a:ext cx="6681600" cy="584100"/>
          </a:xfrm>
          <a:prstGeom prst="rect">
            <a:avLst/>
          </a:prstGeom>
          <a:noFill/>
          <a:ln>
            <a:noFill/>
          </a:ln>
        </p:spPr>
        <p:txBody>
          <a:bodyPr spcFirstLastPara="1" wrap="square" lIns="0" tIns="0" rIns="0" bIns="0" anchor="t" anchorCtr="0">
            <a:noAutofit/>
          </a:bodyPr>
          <a:lstStyle>
            <a:lvl1pPr marL="457200" lvl="0" indent="-228600" algn="l" rtl="0">
              <a:lnSpc>
                <a:spcPct val="105000"/>
              </a:lnSpc>
              <a:spcBef>
                <a:spcPts val="0"/>
              </a:spcBef>
              <a:spcAft>
                <a:spcPts val="0"/>
              </a:spcAft>
              <a:buClr>
                <a:schemeClr val="dk2"/>
              </a:buClr>
              <a:buSzPts val="1800"/>
              <a:buNone/>
              <a:defRPr sz="1800">
                <a:solidFill>
                  <a:schemeClr val="dk2"/>
                </a:solidFill>
              </a:defRPr>
            </a:lvl1pPr>
            <a:lvl2pPr marL="914400" lvl="1" indent="-228600" algn="l" rtl="0">
              <a:lnSpc>
                <a:spcPct val="90000"/>
              </a:lnSpc>
              <a:spcBef>
                <a:spcPts val="0"/>
              </a:spcBef>
              <a:spcAft>
                <a:spcPts val="0"/>
              </a:spcAft>
              <a:buClr>
                <a:schemeClr val="accent3"/>
              </a:buClr>
              <a:buSzPts val="1800"/>
              <a:buNone/>
              <a:defRPr/>
            </a:lvl2pPr>
            <a:lvl3pPr marL="1371600" lvl="2" indent="-228600" algn="l" rtl="0">
              <a:lnSpc>
                <a:spcPct val="100000"/>
              </a:lnSpc>
              <a:spcBef>
                <a:spcPts val="567"/>
              </a:spcBef>
              <a:spcAft>
                <a:spcPts val="0"/>
              </a:spcAft>
              <a:buSzPts val="1800"/>
              <a:buNone/>
              <a:defRPr/>
            </a:lvl3pPr>
            <a:lvl4pPr marL="1828800" lvl="3" indent="-342900" algn="l" rtl="0">
              <a:lnSpc>
                <a:spcPct val="100000"/>
              </a:lnSpc>
              <a:spcBef>
                <a:spcPts val="2835"/>
              </a:spcBef>
              <a:spcAft>
                <a:spcPts val="0"/>
              </a:spcAft>
              <a:buSzPts val="1800"/>
              <a:buChar char="•"/>
              <a:defRPr/>
            </a:lvl4pPr>
            <a:lvl5pPr marL="2286000" lvl="4" indent="-342900" algn="l" rtl="0">
              <a:lnSpc>
                <a:spcPct val="100000"/>
              </a:lnSpc>
              <a:spcBef>
                <a:spcPts val="850"/>
              </a:spcBef>
              <a:spcAft>
                <a:spcPts val="0"/>
              </a:spcAft>
              <a:buSzPts val="1800"/>
              <a:buChar char="•"/>
              <a:defRPr/>
            </a:lvl5pPr>
            <a:lvl6pPr marL="2743200" lvl="5" indent="-342900" algn="l" rtl="0">
              <a:lnSpc>
                <a:spcPct val="90000"/>
              </a:lnSpc>
              <a:spcBef>
                <a:spcPts val="85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9588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65"/>
        <p:cNvGrpSpPr/>
        <p:nvPr/>
      </p:nvGrpSpPr>
      <p:grpSpPr>
        <a:xfrm>
          <a:off x="0" y="0"/>
          <a:ext cx="0" cy="0"/>
          <a:chOff x="0" y="0"/>
          <a:chExt cx="0" cy="0"/>
        </a:xfrm>
      </p:grpSpPr>
      <p:sp>
        <p:nvSpPr>
          <p:cNvPr id="166" name="Google Shape;166;g226bed98b8e_0_299"/>
          <p:cNvSpPr txBox="1">
            <a:spLocks noGrp="1"/>
          </p:cNvSpPr>
          <p:nvPr>
            <p:ph type="body" idx="1"/>
          </p:nvPr>
        </p:nvSpPr>
        <p:spPr>
          <a:xfrm>
            <a:off x="720726" y="1296988"/>
            <a:ext cx="8118000" cy="461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900"/>
              <a:buNone/>
              <a:defRPr/>
            </a:lvl1pPr>
            <a:lvl2pPr marL="914400" lvl="1" indent="-228600" algn="l" rtl="0">
              <a:lnSpc>
                <a:spcPct val="90000"/>
              </a:lnSpc>
              <a:spcBef>
                <a:spcPts val="1700"/>
              </a:spcBef>
              <a:spcAft>
                <a:spcPts val="0"/>
              </a:spcAft>
              <a:buClr>
                <a:schemeClr val="accent3"/>
              </a:buClr>
              <a:buSzPts val="1900"/>
              <a:buNone/>
              <a:defRPr/>
            </a:lvl2pPr>
            <a:lvl3pPr marL="1371600" lvl="2" indent="-228600" algn="l" rtl="0">
              <a:lnSpc>
                <a:spcPct val="100000"/>
              </a:lnSpc>
              <a:spcBef>
                <a:spcPts val="500"/>
              </a:spcBef>
              <a:spcAft>
                <a:spcPts val="0"/>
              </a:spcAft>
              <a:buSzPts val="1900"/>
              <a:buNone/>
              <a:defRPr/>
            </a:lvl3pPr>
            <a:lvl4pPr marL="1828800" lvl="3" indent="-349250" algn="l" rtl="0">
              <a:lnSpc>
                <a:spcPct val="100000"/>
              </a:lnSpc>
              <a:spcBef>
                <a:spcPts val="2800"/>
              </a:spcBef>
              <a:spcAft>
                <a:spcPts val="0"/>
              </a:spcAft>
              <a:buSzPts val="1900"/>
              <a:buChar char="•"/>
              <a:defRPr/>
            </a:lvl4pPr>
            <a:lvl5pPr marL="2286000" lvl="4" indent="-349250" algn="l" rtl="0">
              <a:lnSpc>
                <a:spcPct val="100000"/>
              </a:lnSpc>
              <a:spcBef>
                <a:spcPts val="800"/>
              </a:spcBef>
              <a:spcAft>
                <a:spcPts val="0"/>
              </a:spcAft>
              <a:buSzPts val="1900"/>
              <a:buChar char="•"/>
              <a:defRPr/>
            </a:lvl5pPr>
            <a:lvl6pPr marL="2743200" lvl="5" indent="-349250" algn="l" rtl="0">
              <a:lnSpc>
                <a:spcPct val="90000"/>
              </a:lnSpc>
              <a:spcBef>
                <a:spcPts val="8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67" name="Google Shape;167;g226bed98b8e_0_299"/>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68" name="Google Shape;168;g226bed98b8e_0_299"/>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69" name="Google Shape;169;g226bed98b8e_0_299"/>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70" name="Google Shape;170;g226bed98b8e_0_299"/>
          <p:cNvSpPr txBox="1">
            <a:spLocks noGrp="1"/>
          </p:cNvSpPr>
          <p:nvPr>
            <p:ph type="title"/>
          </p:nvPr>
        </p:nvSpPr>
        <p:spPr>
          <a:xfrm>
            <a:off x="720726" y="722313"/>
            <a:ext cx="81180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extLst>
      <p:ext uri="{BB962C8B-B14F-4D97-AF65-F5344CB8AC3E}">
        <p14:creationId xmlns:p14="http://schemas.microsoft.com/office/powerpoint/2010/main" val="4117102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71"/>
        <p:cNvGrpSpPr/>
        <p:nvPr/>
      </p:nvGrpSpPr>
      <p:grpSpPr>
        <a:xfrm>
          <a:off x="0" y="0"/>
          <a:ext cx="0" cy="0"/>
          <a:chOff x="0" y="0"/>
          <a:chExt cx="0" cy="0"/>
        </a:xfrm>
      </p:grpSpPr>
      <p:sp>
        <p:nvSpPr>
          <p:cNvPr id="172" name="Google Shape;172;g226bed98b8e_0_305"/>
          <p:cNvSpPr txBox="1">
            <a:spLocks noGrp="1"/>
          </p:cNvSpPr>
          <p:nvPr>
            <p:ph type="subTitle" idx="1"/>
          </p:nvPr>
        </p:nvSpPr>
        <p:spPr>
          <a:xfrm>
            <a:off x="9459687" y="1156155"/>
            <a:ext cx="2635500" cy="1502400"/>
          </a:xfrm>
          <a:prstGeom prst="rect">
            <a:avLst/>
          </a:prstGeom>
          <a:noFill/>
          <a:ln>
            <a:noFill/>
          </a:ln>
        </p:spPr>
        <p:txBody>
          <a:bodyPr spcFirstLastPara="1" wrap="square" lIns="91425" tIns="45700" rIns="91425" bIns="45700" anchor="b" anchorCtr="0">
            <a:noAutofit/>
          </a:bodyPr>
          <a:lstStyle>
            <a:lvl1pPr lvl="0" algn="r" rtl="0">
              <a:lnSpc>
                <a:spcPct val="70000"/>
              </a:lnSpc>
              <a:spcBef>
                <a:spcPts val="1100"/>
              </a:spcBef>
              <a:spcAft>
                <a:spcPts val="0"/>
              </a:spcAft>
              <a:buClr>
                <a:srgbClr val="74AFDB"/>
              </a:buClr>
              <a:buSzPts val="1900"/>
              <a:buNone/>
              <a:defRPr sz="1900">
                <a:solidFill>
                  <a:srgbClr val="74AFDB"/>
                </a:solidFill>
                <a:latin typeface="Libre Franklin"/>
                <a:ea typeface="Libre Franklin"/>
                <a:cs typeface="Libre Franklin"/>
                <a:sym typeface="Libre Franklin"/>
              </a:defRPr>
            </a:lvl1pPr>
            <a:lvl2pPr lvl="1" algn="ctr" rtl="0">
              <a:lnSpc>
                <a:spcPct val="90000"/>
              </a:lnSpc>
              <a:spcBef>
                <a:spcPts val="500"/>
              </a:spcBef>
              <a:spcAft>
                <a:spcPts val="0"/>
              </a:spcAft>
              <a:buClr>
                <a:srgbClr val="00153A"/>
              </a:buClr>
              <a:buSzPts val="1500"/>
              <a:buNone/>
              <a:defRPr sz="1500"/>
            </a:lvl2pPr>
            <a:lvl3pPr lvl="2" algn="ctr" rtl="0">
              <a:lnSpc>
                <a:spcPct val="90000"/>
              </a:lnSpc>
              <a:spcBef>
                <a:spcPts val="500"/>
              </a:spcBef>
              <a:spcAft>
                <a:spcPts val="0"/>
              </a:spcAft>
              <a:buClr>
                <a:srgbClr val="00153A"/>
              </a:buClr>
              <a:buSzPts val="1300"/>
              <a:buNone/>
              <a:defRPr sz="1300"/>
            </a:lvl3pPr>
            <a:lvl4pPr lvl="3" algn="ctr" rtl="0">
              <a:lnSpc>
                <a:spcPct val="90000"/>
              </a:lnSpc>
              <a:spcBef>
                <a:spcPts val="500"/>
              </a:spcBef>
              <a:spcAft>
                <a:spcPts val="0"/>
              </a:spcAft>
              <a:buClr>
                <a:srgbClr val="00153A"/>
              </a:buClr>
              <a:buSzPts val="1200"/>
              <a:buNone/>
              <a:defRPr sz="1200"/>
            </a:lvl4pPr>
            <a:lvl5pPr lvl="4" algn="ctr" rtl="0">
              <a:lnSpc>
                <a:spcPct val="90000"/>
              </a:lnSpc>
              <a:spcBef>
                <a:spcPts val="500"/>
              </a:spcBef>
              <a:spcAft>
                <a:spcPts val="0"/>
              </a:spcAft>
              <a:buClr>
                <a:srgbClr val="00153A"/>
              </a:buClr>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500"/>
              </a:spcBef>
              <a:spcAft>
                <a:spcPts val="0"/>
              </a:spcAft>
              <a:buClr>
                <a:schemeClr val="dk1"/>
              </a:buClr>
              <a:buSzPts val="1200"/>
              <a:buNone/>
              <a:defRPr sz="1200"/>
            </a:lvl7pPr>
            <a:lvl8pPr lvl="7" algn="ctr" rtl="0">
              <a:lnSpc>
                <a:spcPct val="90000"/>
              </a:lnSpc>
              <a:spcBef>
                <a:spcPts val="500"/>
              </a:spcBef>
              <a:spcAft>
                <a:spcPts val="0"/>
              </a:spcAft>
              <a:buClr>
                <a:schemeClr val="dk1"/>
              </a:buClr>
              <a:buSzPts val="1200"/>
              <a:buNone/>
              <a:defRPr sz="1200"/>
            </a:lvl8pPr>
            <a:lvl9pPr lvl="8" algn="ctr" rtl="0">
              <a:lnSpc>
                <a:spcPct val="90000"/>
              </a:lnSpc>
              <a:spcBef>
                <a:spcPts val="500"/>
              </a:spcBef>
              <a:spcAft>
                <a:spcPts val="0"/>
              </a:spcAft>
              <a:buClr>
                <a:schemeClr val="dk1"/>
              </a:buClr>
              <a:buSzPts val="1200"/>
              <a:buNone/>
              <a:defRPr sz="1200"/>
            </a:lvl9pPr>
          </a:lstStyle>
          <a:p>
            <a:endParaRPr/>
          </a:p>
        </p:txBody>
      </p:sp>
      <p:sp>
        <p:nvSpPr>
          <p:cNvPr id="173" name="Google Shape;173;g226bed98b8e_0_305"/>
          <p:cNvSpPr txBox="1">
            <a:spLocks noGrp="1"/>
          </p:cNvSpPr>
          <p:nvPr>
            <p:ph type="body" idx="2"/>
          </p:nvPr>
        </p:nvSpPr>
        <p:spPr>
          <a:xfrm>
            <a:off x="8733453" y="2662420"/>
            <a:ext cx="3361200" cy="250800"/>
          </a:xfrm>
          <a:prstGeom prst="rect">
            <a:avLst/>
          </a:prstGeom>
          <a:noFill/>
          <a:ln>
            <a:noFill/>
          </a:ln>
        </p:spPr>
        <p:txBody>
          <a:bodyPr spcFirstLastPara="1" wrap="square" lIns="91425" tIns="45700" rIns="91425" bIns="45700" anchor="ctr" anchorCtr="0">
            <a:noAutofit/>
          </a:bodyPr>
          <a:lstStyle>
            <a:lvl1pPr marL="457200" lvl="0" indent="-228600" algn="r" rtl="0">
              <a:lnSpc>
                <a:spcPct val="90000"/>
              </a:lnSpc>
              <a:spcBef>
                <a:spcPts val="1100"/>
              </a:spcBef>
              <a:spcAft>
                <a:spcPts val="0"/>
              </a:spcAft>
              <a:buClr>
                <a:srgbClr val="1F3864"/>
              </a:buClr>
              <a:buSzPts val="1500"/>
              <a:buNone/>
              <a:defRPr sz="1500" i="0">
                <a:solidFill>
                  <a:srgbClr val="1F3864"/>
                </a:solidFill>
                <a:latin typeface="Libre Franklin"/>
                <a:ea typeface="Libre Franklin"/>
                <a:cs typeface="Libre Franklin"/>
                <a:sym typeface="Libre Franklin"/>
              </a:defRPr>
            </a:lvl1pPr>
            <a:lvl2pPr marL="914400" lvl="1" indent="-228600" algn="l" rtl="0">
              <a:lnSpc>
                <a:spcPct val="90000"/>
              </a:lnSpc>
              <a:spcBef>
                <a:spcPts val="500"/>
              </a:spcBef>
              <a:spcAft>
                <a:spcPts val="0"/>
              </a:spcAft>
              <a:buClr>
                <a:srgbClr val="00153A"/>
              </a:buClr>
              <a:buSzPts val="1900"/>
              <a:buNone/>
              <a:defRPr/>
            </a:lvl2pPr>
            <a:lvl3pPr marL="1371600" lvl="2" indent="-228600" algn="l" rtl="0">
              <a:lnSpc>
                <a:spcPct val="90000"/>
              </a:lnSpc>
              <a:spcBef>
                <a:spcPts val="500"/>
              </a:spcBef>
              <a:spcAft>
                <a:spcPts val="0"/>
              </a:spcAft>
              <a:buClr>
                <a:srgbClr val="00153A"/>
              </a:buClr>
              <a:buSzPts val="1900"/>
              <a:buNone/>
              <a:defRPr/>
            </a:lvl3pPr>
            <a:lvl4pPr marL="1828800" lvl="3" indent="-349250" algn="l" rtl="0">
              <a:lnSpc>
                <a:spcPct val="90000"/>
              </a:lnSpc>
              <a:spcBef>
                <a:spcPts val="500"/>
              </a:spcBef>
              <a:spcAft>
                <a:spcPts val="0"/>
              </a:spcAft>
              <a:buClr>
                <a:srgbClr val="00153A"/>
              </a:buClr>
              <a:buSzPts val="1900"/>
              <a:buChar char="•"/>
              <a:defRPr/>
            </a:lvl4pPr>
            <a:lvl5pPr marL="2286000" lvl="4" indent="-349250" algn="l" rtl="0">
              <a:lnSpc>
                <a:spcPct val="90000"/>
              </a:lnSpc>
              <a:spcBef>
                <a:spcPts val="500"/>
              </a:spcBef>
              <a:spcAft>
                <a:spcPts val="0"/>
              </a:spcAft>
              <a:buClr>
                <a:srgbClr val="00153A"/>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74" name="Google Shape;174;g226bed98b8e_0_305"/>
          <p:cNvSpPr txBox="1">
            <a:spLocks noGrp="1"/>
          </p:cNvSpPr>
          <p:nvPr>
            <p:ph type="dt" idx="10"/>
          </p:nvPr>
        </p:nvSpPr>
        <p:spPr>
          <a:xfrm>
            <a:off x="9448800" y="6465685"/>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sz="1200">
                <a:solidFill>
                  <a:srgbClr val="888888"/>
                </a:solidFill>
                <a:latin typeface="Montserrat"/>
                <a:ea typeface="Montserrat"/>
                <a:cs typeface="Montserrat"/>
                <a:sym typeface="Montserrat"/>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g226bed98b8e_0_305"/>
          <p:cNvSpPr txBox="1">
            <a:spLocks noGrp="1"/>
          </p:cNvSpPr>
          <p:nvPr>
            <p:ph type="ftr" idx="11"/>
          </p:nvPr>
        </p:nvSpPr>
        <p:spPr>
          <a:xfrm>
            <a:off x="0" y="6472993"/>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8888"/>
                </a:solidFill>
                <a:latin typeface="Montserrat"/>
                <a:ea typeface="Montserrat"/>
                <a:cs typeface="Montserrat"/>
                <a:sym typeface="Montserrat"/>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76" name="Google Shape;176;g226bed98b8e_0_305" descr="A picture containing food, device&#10;&#10;Description automatically generated"/>
          <p:cNvPicPr preferRelativeResize="0"/>
          <p:nvPr/>
        </p:nvPicPr>
        <p:blipFill rotWithShape="1">
          <a:blip r:embed="rId2">
            <a:alphaModFix/>
          </a:blip>
          <a:srcRect/>
          <a:stretch/>
        </p:blipFill>
        <p:spPr>
          <a:xfrm>
            <a:off x="10824524" y="211075"/>
            <a:ext cx="1270758" cy="770971"/>
          </a:xfrm>
          <a:prstGeom prst="rect">
            <a:avLst/>
          </a:prstGeom>
          <a:noFill/>
          <a:ln>
            <a:noFill/>
          </a:ln>
        </p:spPr>
      </p:pic>
      <p:sp>
        <p:nvSpPr>
          <p:cNvPr id="177" name="Google Shape;177;g226bed98b8e_0_305"/>
          <p:cNvSpPr txBox="1">
            <a:spLocks noGrp="1"/>
          </p:cNvSpPr>
          <p:nvPr>
            <p:ph type="ctrTitle"/>
          </p:nvPr>
        </p:nvSpPr>
        <p:spPr>
          <a:xfrm>
            <a:off x="96004" y="1156154"/>
            <a:ext cx="9363600" cy="15024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153A"/>
              </a:buClr>
              <a:buSzPts val="4000"/>
              <a:buFont typeface="Libre Franklin"/>
              <a:buNone/>
              <a:defRPr sz="4000" u="none" cap="small">
                <a:solidFill>
                  <a:srgbClr val="00153A"/>
                </a:solidFill>
                <a:latin typeface="Libre Franklin"/>
                <a:ea typeface="Libre Franklin"/>
                <a:cs typeface="Libre Franklin"/>
                <a:sym typeface="Libre Frankl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3291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grpSp>
        <p:nvGrpSpPr>
          <p:cNvPr id="179" name="Google Shape;179;g226bed98b8e_0_312"/>
          <p:cNvGrpSpPr/>
          <p:nvPr/>
        </p:nvGrpSpPr>
        <p:grpSpPr>
          <a:xfrm>
            <a:off x="156263" y="1478719"/>
            <a:ext cx="2088302" cy="2401027"/>
            <a:chOff x="233371" y="872842"/>
            <a:chExt cx="2088302" cy="2401027"/>
          </a:xfrm>
        </p:grpSpPr>
        <p:sp>
          <p:nvSpPr>
            <p:cNvPr id="180" name="Google Shape;180;g226bed98b8e_0_312"/>
            <p:cNvSpPr txBox="1"/>
            <p:nvPr/>
          </p:nvSpPr>
          <p:spPr>
            <a:xfrm>
              <a:off x="233376" y="1273007"/>
              <a:ext cx="1970700" cy="40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2000" b="0" i="0" u="none" strike="noStrike" cap="none">
                  <a:solidFill>
                    <a:srgbClr val="1F3864"/>
                  </a:solidFill>
                  <a:latin typeface="Libre Franklin"/>
                  <a:ea typeface="Libre Franklin"/>
                  <a:cs typeface="Libre Franklin"/>
                  <a:sym typeface="Libre Franklin"/>
                </a:rPr>
                <a:t>Thank you</a:t>
              </a:r>
              <a:endParaRPr sz="2000" b="0" i="0" u="none" strike="noStrike" cap="none">
                <a:solidFill>
                  <a:srgbClr val="1F3864"/>
                </a:solidFill>
                <a:latin typeface="Libre Franklin"/>
                <a:ea typeface="Libre Franklin"/>
                <a:cs typeface="Libre Franklin"/>
                <a:sym typeface="Libre Franklin"/>
              </a:endParaRPr>
            </a:p>
          </p:txBody>
        </p:sp>
        <p:sp>
          <p:nvSpPr>
            <p:cNvPr id="181" name="Google Shape;181;g226bed98b8e_0_312"/>
            <p:cNvSpPr txBox="1"/>
            <p:nvPr/>
          </p:nvSpPr>
          <p:spPr>
            <a:xfrm>
              <a:off x="233372" y="2073337"/>
              <a:ext cx="1569600" cy="40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2000" b="0" i="0" u="none" strike="noStrike" cap="none">
                  <a:solidFill>
                    <a:srgbClr val="1F3864"/>
                  </a:solidFill>
                  <a:latin typeface="Lucida Sans"/>
                  <a:ea typeface="Lucida Sans"/>
                  <a:cs typeface="Lucida Sans"/>
                  <a:sym typeface="Lucida Sans"/>
                </a:rPr>
                <a:t>Merci</a:t>
              </a:r>
              <a:endParaRPr sz="2000" b="0" i="0" u="none" strike="noStrike" cap="none">
                <a:solidFill>
                  <a:srgbClr val="1F3864"/>
                </a:solidFill>
                <a:latin typeface="Lucida Sans"/>
                <a:ea typeface="Lucida Sans"/>
                <a:cs typeface="Lucida Sans"/>
                <a:sym typeface="Lucida Sans"/>
              </a:endParaRPr>
            </a:p>
          </p:txBody>
        </p:sp>
        <p:sp>
          <p:nvSpPr>
            <p:cNvPr id="182" name="Google Shape;182;g226bed98b8e_0_312"/>
            <p:cNvSpPr txBox="1"/>
            <p:nvPr/>
          </p:nvSpPr>
          <p:spPr>
            <a:xfrm>
              <a:off x="233372" y="1673172"/>
              <a:ext cx="1919700" cy="40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2000" b="0" i="0" u="none" strike="noStrike" cap="none">
                  <a:solidFill>
                    <a:srgbClr val="1F3864"/>
                  </a:solidFill>
                  <a:latin typeface="Quattrocento Sans"/>
                  <a:ea typeface="Quattrocento Sans"/>
                  <a:cs typeface="Quattrocento Sans"/>
                  <a:sym typeface="Quattrocento Sans"/>
                </a:rPr>
                <a:t>Gracias</a:t>
              </a:r>
              <a:endParaRPr sz="2000" b="0" i="0" u="none" strike="noStrike" cap="none">
                <a:solidFill>
                  <a:srgbClr val="1F3864"/>
                </a:solidFill>
                <a:latin typeface="Quattrocento Sans"/>
                <a:ea typeface="Quattrocento Sans"/>
                <a:cs typeface="Quattrocento Sans"/>
                <a:sym typeface="Quattrocento Sans"/>
              </a:endParaRPr>
            </a:p>
          </p:txBody>
        </p:sp>
        <p:sp>
          <p:nvSpPr>
            <p:cNvPr id="183" name="Google Shape;183;g226bed98b8e_0_312"/>
            <p:cNvSpPr txBox="1"/>
            <p:nvPr/>
          </p:nvSpPr>
          <p:spPr>
            <a:xfrm>
              <a:off x="233373" y="872842"/>
              <a:ext cx="2088300" cy="40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2000" b="0" i="0" u="none" strike="noStrike" cap="none">
                  <a:solidFill>
                    <a:srgbClr val="1F3864"/>
                  </a:solidFill>
                  <a:latin typeface="Corbel"/>
                  <a:ea typeface="Corbel"/>
                  <a:cs typeface="Corbel"/>
                  <a:sym typeface="Corbel"/>
                </a:rPr>
                <a:t>Спасибо</a:t>
              </a:r>
              <a:endParaRPr sz="2000" b="0" i="0" u="none" strike="noStrike" cap="none">
                <a:solidFill>
                  <a:srgbClr val="1F3864"/>
                </a:solidFill>
                <a:latin typeface="Corbel"/>
                <a:ea typeface="Corbel"/>
                <a:cs typeface="Corbel"/>
                <a:sym typeface="Corbel"/>
              </a:endParaRPr>
            </a:p>
          </p:txBody>
        </p:sp>
        <p:sp>
          <p:nvSpPr>
            <p:cNvPr id="184" name="Google Shape;184;g226bed98b8e_0_312"/>
            <p:cNvSpPr txBox="1"/>
            <p:nvPr/>
          </p:nvSpPr>
          <p:spPr>
            <a:xfrm>
              <a:off x="233371" y="2873669"/>
              <a:ext cx="1296000" cy="40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2000" b="1" i="0" u="none" strike="noStrike" cap="none">
                  <a:solidFill>
                    <a:srgbClr val="1F3864"/>
                  </a:solidFill>
                  <a:latin typeface="Calibri"/>
                  <a:ea typeface="Calibri"/>
                  <a:cs typeface="Calibri"/>
                  <a:sym typeface="Calibri"/>
                </a:rPr>
                <a:t>شُكْرًا</a:t>
              </a:r>
              <a:endParaRPr sz="2000" b="0" i="0" u="none" strike="noStrike" cap="none">
                <a:solidFill>
                  <a:srgbClr val="1F3864"/>
                </a:solidFill>
                <a:latin typeface="Corbel"/>
                <a:ea typeface="Corbel"/>
                <a:cs typeface="Corbel"/>
                <a:sym typeface="Corbel"/>
              </a:endParaRPr>
            </a:p>
          </p:txBody>
        </p:sp>
        <p:sp>
          <p:nvSpPr>
            <p:cNvPr id="185" name="Google Shape;185;g226bed98b8e_0_312"/>
            <p:cNvSpPr txBox="1"/>
            <p:nvPr/>
          </p:nvSpPr>
          <p:spPr>
            <a:xfrm>
              <a:off x="233371" y="2473502"/>
              <a:ext cx="1399500" cy="40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2000" b="0" i="0" u="none" strike="noStrike" cap="none">
                  <a:solidFill>
                    <a:srgbClr val="1F3864"/>
                  </a:solidFill>
                  <a:latin typeface="Microsoft YaHei"/>
                  <a:ea typeface="Microsoft YaHei"/>
                  <a:cs typeface="Microsoft YaHei"/>
                  <a:sym typeface="Microsoft YaHei"/>
                </a:rPr>
                <a:t>谢谢</a:t>
              </a:r>
              <a:endParaRPr sz="2000" b="0" i="0" u="none" strike="noStrike" cap="none">
                <a:solidFill>
                  <a:srgbClr val="1F3864"/>
                </a:solidFill>
                <a:latin typeface="Microsoft YaHei"/>
                <a:ea typeface="Microsoft YaHei"/>
                <a:cs typeface="Microsoft YaHei"/>
                <a:sym typeface="Microsoft YaHei"/>
              </a:endParaRPr>
            </a:p>
          </p:txBody>
        </p:sp>
      </p:grpSp>
      <p:sp>
        <p:nvSpPr>
          <p:cNvPr id="186" name="Google Shape;186;g226bed98b8e_0_312"/>
          <p:cNvSpPr txBox="1">
            <a:spLocks noGrp="1"/>
          </p:cNvSpPr>
          <p:nvPr>
            <p:ph type="body" idx="1"/>
          </p:nvPr>
        </p:nvSpPr>
        <p:spPr>
          <a:xfrm>
            <a:off x="2317839" y="1978699"/>
            <a:ext cx="2853900" cy="1401300"/>
          </a:xfrm>
          <a:prstGeom prst="rect">
            <a:avLst/>
          </a:prstGeom>
          <a:noFill/>
          <a:ln>
            <a:noFill/>
          </a:ln>
        </p:spPr>
        <p:txBody>
          <a:bodyPr spcFirstLastPara="1" wrap="square" lIns="91425" tIns="45700" rIns="0" bIns="45700" anchor="ctr" anchorCtr="0">
            <a:noAutofit/>
          </a:bodyPr>
          <a:lstStyle>
            <a:lvl1pPr marL="457200" lvl="0" indent="-228600" algn="r" rtl="0">
              <a:lnSpc>
                <a:spcPct val="90000"/>
              </a:lnSpc>
              <a:spcBef>
                <a:spcPts val="1100"/>
              </a:spcBef>
              <a:spcAft>
                <a:spcPts val="0"/>
              </a:spcAft>
              <a:buClr>
                <a:srgbClr val="1F3864"/>
              </a:buClr>
              <a:buSzPts val="1900"/>
              <a:buNone/>
              <a:defRPr sz="1900">
                <a:solidFill>
                  <a:srgbClr val="1F3864"/>
                </a:solidFill>
                <a:latin typeface="Quattrocento Sans"/>
                <a:ea typeface="Quattrocento Sans"/>
                <a:cs typeface="Quattrocento Sans"/>
                <a:sym typeface="Quattrocento Sans"/>
              </a:defRPr>
            </a:lvl1pPr>
            <a:lvl2pPr marL="914400" lvl="1" indent="-228600" algn="l" rtl="0">
              <a:lnSpc>
                <a:spcPct val="90000"/>
              </a:lnSpc>
              <a:spcBef>
                <a:spcPts val="500"/>
              </a:spcBef>
              <a:spcAft>
                <a:spcPts val="0"/>
              </a:spcAft>
              <a:buClr>
                <a:srgbClr val="00153A"/>
              </a:buClr>
              <a:buSzPts val="1900"/>
              <a:buNone/>
              <a:defRPr/>
            </a:lvl2pPr>
            <a:lvl3pPr marL="1371600" lvl="2" indent="-228600" algn="l" rtl="0">
              <a:lnSpc>
                <a:spcPct val="90000"/>
              </a:lnSpc>
              <a:spcBef>
                <a:spcPts val="500"/>
              </a:spcBef>
              <a:spcAft>
                <a:spcPts val="0"/>
              </a:spcAft>
              <a:buClr>
                <a:srgbClr val="00153A"/>
              </a:buClr>
              <a:buSzPts val="1900"/>
              <a:buNone/>
              <a:defRPr/>
            </a:lvl3pPr>
            <a:lvl4pPr marL="1828800" lvl="3" indent="-349250" algn="l" rtl="0">
              <a:lnSpc>
                <a:spcPct val="90000"/>
              </a:lnSpc>
              <a:spcBef>
                <a:spcPts val="500"/>
              </a:spcBef>
              <a:spcAft>
                <a:spcPts val="0"/>
              </a:spcAft>
              <a:buClr>
                <a:srgbClr val="00153A"/>
              </a:buClr>
              <a:buSzPts val="1900"/>
              <a:buChar char="•"/>
              <a:defRPr/>
            </a:lvl4pPr>
            <a:lvl5pPr marL="2286000" lvl="4" indent="-349250" algn="l" rtl="0">
              <a:lnSpc>
                <a:spcPct val="90000"/>
              </a:lnSpc>
              <a:spcBef>
                <a:spcPts val="500"/>
              </a:spcBef>
              <a:spcAft>
                <a:spcPts val="0"/>
              </a:spcAft>
              <a:buClr>
                <a:srgbClr val="00153A"/>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pic>
        <p:nvPicPr>
          <p:cNvPr id="187" name="Google Shape;187;g226bed98b8e_0_312"/>
          <p:cNvPicPr preferRelativeResize="0"/>
          <p:nvPr/>
        </p:nvPicPr>
        <p:blipFill rotWithShape="1">
          <a:blip r:embed="rId2">
            <a:alphaModFix/>
          </a:blip>
          <a:srcRect/>
          <a:stretch/>
        </p:blipFill>
        <p:spPr>
          <a:xfrm>
            <a:off x="5619403" y="925824"/>
            <a:ext cx="6302887" cy="4456777"/>
          </a:xfrm>
          <a:prstGeom prst="rect">
            <a:avLst/>
          </a:prstGeom>
          <a:noFill/>
          <a:ln>
            <a:noFill/>
          </a:ln>
        </p:spPr>
      </p:pic>
      <p:pic>
        <p:nvPicPr>
          <p:cNvPr id="188" name="Google Shape;188;g226bed98b8e_0_312" descr="A picture containing drawing&#10;&#10;Description automatically generated"/>
          <p:cNvPicPr preferRelativeResize="0"/>
          <p:nvPr/>
        </p:nvPicPr>
        <p:blipFill rotWithShape="1">
          <a:blip r:embed="rId3">
            <a:alphaModFix/>
          </a:blip>
          <a:srcRect/>
          <a:stretch/>
        </p:blipFill>
        <p:spPr>
          <a:xfrm>
            <a:off x="156263" y="5580230"/>
            <a:ext cx="3909190" cy="763140"/>
          </a:xfrm>
          <a:prstGeom prst="rect">
            <a:avLst/>
          </a:prstGeom>
          <a:noFill/>
          <a:ln>
            <a:noFill/>
          </a:ln>
        </p:spPr>
      </p:pic>
      <p:cxnSp>
        <p:nvCxnSpPr>
          <p:cNvPr id="189" name="Google Shape;189;g226bed98b8e_0_312"/>
          <p:cNvCxnSpPr/>
          <p:nvPr/>
        </p:nvCxnSpPr>
        <p:spPr>
          <a:xfrm>
            <a:off x="5307184" y="2143379"/>
            <a:ext cx="0" cy="936000"/>
          </a:xfrm>
          <a:prstGeom prst="straightConnector1">
            <a:avLst/>
          </a:prstGeom>
          <a:noFill/>
          <a:ln w="25400" cap="flat" cmpd="sng">
            <a:solidFill>
              <a:srgbClr val="8DC5DD"/>
            </a:solidFill>
            <a:prstDash val="solid"/>
            <a:miter lim="800000"/>
            <a:headEnd type="none" w="sm" len="sm"/>
            <a:tailEnd type="none" w="sm" len="sm"/>
          </a:ln>
        </p:spPr>
      </p:cxnSp>
      <p:pic>
        <p:nvPicPr>
          <p:cNvPr id="190" name="Google Shape;190;g226bed98b8e_0_312" descr="A picture containing food, device&#10;&#10;Description automatically generated"/>
          <p:cNvPicPr preferRelativeResize="0"/>
          <p:nvPr/>
        </p:nvPicPr>
        <p:blipFill rotWithShape="1">
          <a:blip r:embed="rId4">
            <a:alphaModFix/>
          </a:blip>
          <a:srcRect/>
          <a:stretch/>
        </p:blipFill>
        <p:spPr>
          <a:xfrm>
            <a:off x="156263" y="207669"/>
            <a:ext cx="1270758" cy="770971"/>
          </a:xfrm>
          <a:prstGeom prst="rect">
            <a:avLst/>
          </a:prstGeom>
          <a:noFill/>
          <a:ln>
            <a:noFill/>
          </a:ln>
        </p:spPr>
      </p:pic>
    </p:spTree>
    <p:extLst>
      <p:ext uri="{BB962C8B-B14F-4D97-AF65-F5344CB8AC3E}">
        <p14:creationId xmlns:p14="http://schemas.microsoft.com/office/powerpoint/2010/main" val="193635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1"/>
        <p:cNvGrpSpPr/>
        <p:nvPr/>
      </p:nvGrpSpPr>
      <p:grpSpPr>
        <a:xfrm>
          <a:off x="0" y="0"/>
          <a:ext cx="0" cy="0"/>
          <a:chOff x="0" y="0"/>
          <a:chExt cx="0" cy="0"/>
        </a:xfrm>
      </p:grpSpPr>
      <p:sp>
        <p:nvSpPr>
          <p:cNvPr id="62" name="Google Shape;62;g226bed98b8e_0_195"/>
          <p:cNvSpPr/>
          <p:nvPr/>
        </p:nvSpPr>
        <p:spPr>
          <a:xfrm>
            <a:off x="0" y="1857600"/>
            <a:ext cx="12192000" cy="5000400"/>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g226bed98b8e_0_195"/>
          <p:cNvSpPr txBox="1">
            <a:spLocks noGrp="1"/>
          </p:cNvSpPr>
          <p:nvPr>
            <p:ph type="ctrTitle"/>
          </p:nvPr>
        </p:nvSpPr>
        <p:spPr>
          <a:xfrm>
            <a:off x="1367999" y="2790000"/>
            <a:ext cx="6876900" cy="1476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5000"/>
              <a:buFont typeface="Arial"/>
              <a:buNone/>
              <a:defRPr sz="5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g226bed98b8e_0_195"/>
          <p:cNvSpPr txBox="1">
            <a:spLocks noGrp="1"/>
          </p:cNvSpPr>
          <p:nvPr>
            <p:ph type="subTitle" idx="1"/>
          </p:nvPr>
        </p:nvSpPr>
        <p:spPr>
          <a:xfrm>
            <a:off x="1367999" y="4597200"/>
            <a:ext cx="6876900" cy="928200"/>
          </a:xfrm>
          <a:prstGeom prst="rect">
            <a:avLst/>
          </a:prstGeom>
          <a:noFill/>
          <a:ln>
            <a:noFill/>
          </a:ln>
        </p:spPr>
        <p:txBody>
          <a:bodyPr spcFirstLastPara="1" wrap="square" lIns="0" tIns="0" rIns="0" bIns="0" anchor="t" anchorCtr="0">
            <a:noAutofit/>
          </a:bodyPr>
          <a:lstStyle>
            <a:lvl1pPr lvl="0" algn="l" rtl="0">
              <a:lnSpc>
                <a:spcPct val="105000"/>
              </a:lnSpc>
              <a:spcBef>
                <a:spcPts val="0"/>
              </a:spcBef>
              <a:spcAft>
                <a:spcPts val="0"/>
              </a:spcAft>
              <a:buClr>
                <a:schemeClr val="lt1"/>
              </a:buClr>
              <a:buSzPts val="1800"/>
              <a:buNone/>
              <a:defRPr sz="1800" b="1">
                <a:solidFill>
                  <a:schemeClr val="lt1"/>
                </a:solidFill>
              </a:defRPr>
            </a:lvl1pPr>
            <a:lvl2pPr lvl="1" algn="l" rtl="0">
              <a:lnSpc>
                <a:spcPct val="105000"/>
              </a:lnSpc>
              <a:spcBef>
                <a:spcPts val="0"/>
              </a:spcBef>
              <a:spcAft>
                <a:spcPts val="0"/>
              </a:spcAft>
              <a:buClr>
                <a:schemeClr val="lt1"/>
              </a:buClr>
              <a:buSzPts val="1800"/>
              <a:buNone/>
              <a:defRPr sz="1800" b="0">
                <a:solidFill>
                  <a:schemeClr val="lt1"/>
                </a:solidFill>
              </a:defRPr>
            </a:lvl2pPr>
            <a:lvl3pPr lvl="2" algn="ctr" rtl="0">
              <a:lnSpc>
                <a:spcPct val="100000"/>
              </a:lnSpc>
              <a:spcBef>
                <a:spcPts val="0"/>
              </a:spcBef>
              <a:spcAft>
                <a:spcPts val="0"/>
              </a:spcAft>
              <a:buSzPts val="1800"/>
              <a:buNone/>
              <a:defRPr sz="1800"/>
            </a:lvl3pPr>
            <a:lvl4pPr lvl="3" algn="ctr" rtl="0">
              <a:lnSpc>
                <a:spcPct val="100000"/>
              </a:lnSpc>
              <a:spcBef>
                <a:spcPts val="2835"/>
              </a:spcBef>
              <a:spcAft>
                <a:spcPts val="0"/>
              </a:spcAft>
              <a:buSzPts val="1600"/>
              <a:buNone/>
              <a:defRPr sz="1600"/>
            </a:lvl4pPr>
            <a:lvl5pPr lvl="4" algn="ctr" rtl="0">
              <a:lnSpc>
                <a:spcPct val="100000"/>
              </a:lnSpc>
              <a:spcBef>
                <a:spcPts val="850"/>
              </a:spcBef>
              <a:spcAft>
                <a:spcPts val="0"/>
              </a:spcAft>
              <a:buSzPts val="1600"/>
              <a:buNone/>
              <a:defRPr sz="1600"/>
            </a:lvl5pPr>
            <a:lvl6pPr lvl="5" algn="ctr" rtl="0">
              <a:lnSpc>
                <a:spcPct val="90000"/>
              </a:lnSpc>
              <a:spcBef>
                <a:spcPts val="85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799130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lumns with Images">
  <p:cSld name="Two Columns with Images">
    <p:spTree>
      <p:nvGrpSpPr>
        <p:cNvPr id="1" name="Shape 191"/>
        <p:cNvGrpSpPr/>
        <p:nvPr/>
      </p:nvGrpSpPr>
      <p:grpSpPr>
        <a:xfrm>
          <a:off x="0" y="0"/>
          <a:ext cx="0" cy="0"/>
          <a:chOff x="0" y="0"/>
          <a:chExt cx="0" cy="0"/>
        </a:xfrm>
      </p:grpSpPr>
      <p:sp>
        <p:nvSpPr>
          <p:cNvPr id="192" name="Google Shape;192;g226bed98b8e_0_325"/>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3" name="Google Shape;193;g226bed98b8e_0_325"/>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4" name="Google Shape;194;g226bed98b8e_0_325"/>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5" name="Google Shape;195;g226bed98b8e_0_325"/>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96" name="Google Shape;196;g226bed98b8e_0_325"/>
          <p:cNvSpPr>
            <a:spLocks noGrp="1"/>
          </p:cNvSpPr>
          <p:nvPr>
            <p:ph type="pic" idx="2"/>
          </p:nvPr>
        </p:nvSpPr>
        <p:spPr>
          <a:xfrm>
            <a:off x="720725" y="1857600"/>
            <a:ext cx="5302800" cy="2016000"/>
          </a:xfrm>
          <a:prstGeom prst="rect">
            <a:avLst/>
          </a:prstGeom>
          <a:solidFill>
            <a:srgbClr val="D8D8D8"/>
          </a:solidFill>
          <a:ln>
            <a:noFill/>
          </a:ln>
        </p:spPr>
      </p:sp>
      <p:sp>
        <p:nvSpPr>
          <p:cNvPr id="197" name="Google Shape;197;g226bed98b8e_0_325"/>
          <p:cNvSpPr txBox="1">
            <a:spLocks noGrp="1"/>
          </p:cNvSpPr>
          <p:nvPr>
            <p:ph type="body" idx="1"/>
          </p:nvPr>
        </p:nvSpPr>
        <p:spPr>
          <a:xfrm>
            <a:off x="720725"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rtl="0">
              <a:lnSpc>
                <a:spcPct val="100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lt1"/>
              </a:buClr>
              <a:buSzPts val="2000"/>
              <a:buNone/>
              <a:defRPr sz="2000">
                <a:solidFill>
                  <a:schemeClr val="lt1"/>
                </a:solidFill>
              </a:defRPr>
            </a:lvl2pPr>
            <a:lvl3pPr marL="1371600" lvl="2" indent="-228600" algn="l" rtl="0">
              <a:lnSpc>
                <a:spcPct val="100000"/>
              </a:lnSpc>
              <a:spcBef>
                <a:spcPts val="567"/>
              </a:spcBef>
              <a:spcAft>
                <a:spcPts val="0"/>
              </a:spcAft>
              <a:buSzPts val="1800"/>
              <a:buNone/>
              <a:defRPr>
                <a:solidFill>
                  <a:schemeClr val="lt1"/>
                </a:solidFill>
              </a:defRPr>
            </a:lvl3pPr>
            <a:lvl4pPr marL="1828800" lvl="3" indent="-317500" algn="l" rtl="0">
              <a:lnSpc>
                <a:spcPct val="100000"/>
              </a:lnSpc>
              <a:spcBef>
                <a:spcPts val="0"/>
              </a:spcBef>
              <a:spcAft>
                <a:spcPts val="0"/>
              </a:spcAft>
              <a:buSzPts val="1400"/>
              <a:buChar char="•"/>
              <a:defRPr sz="1400">
                <a:solidFill>
                  <a:schemeClr val="lt1"/>
                </a:solidFill>
              </a:defRPr>
            </a:lvl4pPr>
            <a:lvl5pPr marL="2286000" lvl="4" indent="-317500" algn="l" rtl="0">
              <a:lnSpc>
                <a:spcPct val="100000"/>
              </a:lnSpc>
              <a:spcBef>
                <a:spcPts val="0"/>
              </a:spcBef>
              <a:spcAft>
                <a:spcPts val="0"/>
              </a:spcAft>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8" name="Google Shape;198;g226bed98b8e_0_325"/>
          <p:cNvSpPr>
            <a:spLocks noGrp="1"/>
          </p:cNvSpPr>
          <p:nvPr>
            <p:ph type="pic" idx="3"/>
          </p:nvPr>
        </p:nvSpPr>
        <p:spPr>
          <a:xfrm>
            <a:off x="6166888" y="1857600"/>
            <a:ext cx="5302800" cy="2016000"/>
          </a:xfrm>
          <a:prstGeom prst="rect">
            <a:avLst/>
          </a:prstGeom>
          <a:solidFill>
            <a:srgbClr val="D8D8D8"/>
          </a:solidFill>
          <a:ln>
            <a:noFill/>
          </a:ln>
        </p:spPr>
      </p:sp>
      <p:sp>
        <p:nvSpPr>
          <p:cNvPr id="199" name="Google Shape;199;g226bed98b8e_0_325"/>
          <p:cNvSpPr txBox="1">
            <a:spLocks noGrp="1"/>
          </p:cNvSpPr>
          <p:nvPr>
            <p:ph type="body" idx="4"/>
          </p:nvPr>
        </p:nvSpPr>
        <p:spPr>
          <a:xfrm>
            <a:off x="6166888"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rtl="0">
              <a:lnSpc>
                <a:spcPct val="100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lt1"/>
              </a:buClr>
              <a:buSzPts val="2000"/>
              <a:buNone/>
              <a:defRPr sz="2000">
                <a:solidFill>
                  <a:schemeClr val="lt1"/>
                </a:solidFill>
              </a:defRPr>
            </a:lvl2pPr>
            <a:lvl3pPr marL="1371600" lvl="2" indent="-228600" algn="l" rtl="0">
              <a:lnSpc>
                <a:spcPct val="100000"/>
              </a:lnSpc>
              <a:spcBef>
                <a:spcPts val="567"/>
              </a:spcBef>
              <a:spcAft>
                <a:spcPts val="0"/>
              </a:spcAft>
              <a:buSzPts val="1800"/>
              <a:buNone/>
              <a:defRPr>
                <a:solidFill>
                  <a:schemeClr val="lt1"/>
                </a:solidFill>
              </a:defRPr>
            </a:lvl3pPr>
            <a:lvl4pPr marL="1828800" lvl="3" indent="-317500" algn="l" rtl="0">
              <a:lnSpc>
                <a:spcPct val="100000"/>
              </a:lnSpc>
              <a:spcBef>
                <a:spcPts val="0"/>
              </a:spcBef>
              <a:spcAft>
                <a:spcPts val="0"/>
              </a:spcAft>
              <a:buSzPts val="1400"/>
              <a:buChar char="•"/>
              <a:defRPr sz="1400">
                <a:solidFill>
                  <a:schemeClr val="lt1"/>
                </a:solidFill>
              </a:defRPr>
            </a:lvl4pPr>
            <a:lvl5pPr marL="2286000" lvl="4" indent="-317500" algn="l" rtl="0">
              <a:lnSpc>
                <a:spcPct val="100000"/>
              </a:lnSpc>
              <a:spcBef>
                <a:spcPts val="0"/>
              </a:spcBef>
              <a:spcAft>
                <a:spcPts val="0"/>
              </a:spcAft>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877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65"/>
        <p:cNvGrpSpPr/>
        <p:nvPr/>
      </p:nvGrpSpPr>
      <p:grpSpPr>
        <a:xfrm>
          <a:off x="0" y="0"/>
          <a:ext cx="0" cy="0"/>
          <a:chOff x="0" y="0"/>
          <a:chExt cx="0" cy="0"/>
        </a:xfrm>
      </p:grpSpPr>
      <p:sp>
        <p:nvSpPr>
          <p:cNvPr id="66" name="Google Shape;66;g226bed98b8e_0_199"/>
          <p:cNvSpPr txBox="1">
            <a:spLocks noGrp="1"/>
          </p:cNvSpPr>
          <p:nvPr>
            <p:ph type="ctrTitle"/>
          </p:nvPr>
        </p:nvSpPr>
        <p:spPr>
          <a:xfrm>
            <a:off x="720725" y="2854801"/>
            <a:ext cx="4074000" cy="1018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6000"/>
              <a:buFont typeface="Arial"/>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g226bed98b8e_0_199"/>
          <p:cNvSpPr txBox="1">
            <a:spLocks noGrp="1"/>
          </p:cNvSpPr>
          <p:nvPr>
            <p:ph type="subTitle" idx="1"/>
          </p:nvPr>
        </p:nvSpPr>
        <p:spPr>
          <a:xfrm>
            <a:off x="720725" y="3873600"/>
            <a:ext cx="4074000" cy="444600"/>
          </a:xfrm>
          <a:prstGeom prst="rect">
            <a:avLst/>
          </a:prstGeom>
          <a:noFill/>
          <a:ln>
            <a:noFill/>
          </a:ln>
        </p:spPr>
        <p:txBody>
          <a:bodyPr spcFirstLastPara="1" wrap="square" lIns="0" tIns="0" rIns="0" bIns="0" anchor="t" anchorCtr="0">
            <a:noAutofit/>
          </a:bodyPr>
          <a:lstStyle>
            <a:lvl1pPr lvl="0" algn="l" rtl="0">
              <a:lnSpc>
                <a:spcPct val="105000"/>
              </a:lnSpc>
              <a:spcBef>
                <a:spcPts val="0"/>
              </a:spcBef>
              <a:spcAft>
                <a:spcPts val="0"/>
              </a:spcAft>
              <a:buClr>
                <a:schemeClr val="accent2"/>
              </a:buClr>
              <a:buSzPts val="2400"/>
              <a:buNone/>
              <a:defRPr sz="2400" b="0">
                <a:solidFill>
                  <a:schemeClr val="accent2"/>
                </a:solidFill>
              </a:defRPr>
            </a:lvl1pPr>
            <a:lvl2pPr lvl="1" algn="l" rtl="0">
              <a:lnSpc>
                <a:spcPct val="105000"/>
              </a:lnSpc>
              <a:spcBef>
                <a:spcPts val="0"/>
              </a:spcBef>
              <a:spcAft>
                <a:spcPts val="0"/>
              </a:spcAft>
              <a:buClr>
                <a:schemeClr val="accent2"/>
              </a:buClr>
              <a:buSzPts val="2400"/>
              <a:buNone/>
              <a:defRPr sz="2400" b="1">
                <a:solidFill>
                  <a:schemeClr val="accent2"/>
                </a:solidFill>
              </a:defRPr>
            </a:lvl2pPr>
            <a:lvl3pPr lvl="2" algn="ctr" rtl="0">
              <a:lnSpc>
                <a:spcPct val="100000"/>
              </a:lnSpc>
              <a:spcBef>
                <a:spcPts val="0"/>
              </a:spcBef>
              <a:spcAft>
                <a:spcPts val="0"/>
              </a:spcAft>
              <a:buSzPts val="1800"/>
              <a:buNone/>
              <a:defRPr sz="1800"/>
            </a:lvl3pPr>
            <a:lvl4pPr lvl="3" algn="ctr" rtl="0">
              <a:lnSpc>
                <a:spcPct val="100000"/>
              </a:lnSpc>
              <a:spcBef>
                <a:spcPts val="2835"/>
              </a:spcBef>
              <a:spcAft>
                <a:spcPts val="0"/>
              </a:spcAft>
              <a:buSzPts val="1600"/>
              <a:buNone/>
              <a:defRPr sz="1600"/>
            </a:lvl4pPr>
            <a:lvl5pPr lvl="4" algn="ctr" rtl="0">
              <a:lnSpc>
                <a:spcPct val="100000"/>
              </a:lnSpc>
              <a:spcBef>
                <a:spcPts val="850"/>
              </a:spcBef>
              <a:spcAft>
                <a:spcPts val="0"/>
              </a:spcAft>
              <a:buSzPts val="1600"/>
              <a:buNone/>
              <a:defRPr sz="1600"/>
            </a:lvl5pPr>
            <a:lvl6pPr lvl="5" algn="ctr" rtl="0">
              <a:lnSpc>
                <a:spcPct val="90000"/>
              </a:lnSpc>
              <a:spcBef>
                <a:spcPts val="85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8" name="Google Shape;68;g226bed98b8e_0_199"/>
          <p:cNvSpPr>
            <a:spLocks noGrp="1"/>
          </p:cNvSpPr>
          <p:nvPr>
            <p:ph type="pic" idx="2"/>
          </p:nvPr>
        </p:nvSpPr>
        <p:spPr>
          <a:xfrm>
            <a:off x="5287200" y="0"/>
            <a:ext cx="6858000" cy="6858000"/>
          </a:xfrm>
          <a:prstGeom prst="rect">
            <a:avLst/>
          </a:prstGeom>
          <a:solidFill>
            <a:srgbClr val="D8D8D8"/>
          </a:solidFill>
          <a:ln>
            <a:noFill/>
          </a:ln>
        </p:spPr>
      </p:sp>
      <p:pic>
        <p:nvPicPr>
          <p:cNvPr id="69" name="Google Shape;69;g226bed98b8e_0_199" descr="Logo&#10;&#10;Description automatically generated"/>
          <p:cNvPicPr preferRelativeResize="0"/>
          <p:nvPr/>
        </p:nvPicPr>
        <p:blipFill rotWithShape="1">
          <a:blip r:embed="rId2">
            <a:alphaModFix/>
          </a:blip>
          <a:srcRect/>
          <a:stretch/>
        </p:blipFill>
        <p:spPr>
          <a:xfrm>
            <a:off x="720725" y="860400"/>
            <a:ext cx="2970001" cy="838750"/>
          </a:xfrm>
          <a:prstGeom prst="rect">
            <a:avLst/>
          </a:prstGeom>
          <a:noFill/>
          <a:ln>
            <a:noFill/>
          </a:ln>
        </p:spPr>
      </p:pic>
      <p:grpSp>
        <p:nvGrpSpPr>
          <p:cNvPr id="70" name="Google Shape;70;g226bed98b8e_0_199"/>
          <p:cNvGrpSpPr/>
          <p:nvPr/>
        </p:nvGrpSpPr>
        <p:grpSpPr>
          <a:xfrm>
            <a:off x="720725" y="5472000"/>
            <a:ext cx="4009268" cy="694945"/>
            <a:chOff x="720725" y="5218493"/>
            <a:chExt cx="4009268" cy="694945"/>
          </a:xfrm>
        </p:grpSpPr>
        <p:pic>
          <p:nvPicPr>
            <p:cNvPr id="71" name="Google Shape;71;g226bed98b8e_0_199"/>
            <p:cNvPicPr preferRelativeResize="0"/>
            <p:nvPr/>
          </p:nvPicPr>
          <p:blipFill rotWithShape="1">
            <a:blip r:embed="rId3">
              <a:alphaModFix/>
            </a:blip>
            <a:srcRect/>
            <a:stretch/>
          </p:blipFill>
          <p:spPr>
            <a:xfrm>
              <a:off x="4032000" y="5325173"/>
              <a:ext cx="697993" cy="588265"/>
            </a:xfrm>
            <a:prstGeom prst="rect">
              <a:avLst/>
            </a:prstGeom>
            <a:noFill/>
            <a:ln>
              <a:noFill/>
            </a:ln>
          </p:spPr>
        </p:pic>
        <p:pic>
          <p:nvPicPr>
            <p:cNvPr id="72" name="Google Shape;72;g226bed98b8e_0_199"/>
            <p:cNvPicPr preferRelativeResize="0"/>
            <p:nvPr/>
          </p:nvPicPr>
          <p:blipFill rotWithShape="1">
            <a:blip r:embed="rId4">
              <a:alphaModFix/>
            </a:blip>
            <a:srcRect/>
            <a:stretch/>
          </p:blipFill>
          <p:spPr>
            <a:xfrm>
              <a:off x="2867282" y="5309933"/>
              <a:ext cx="826010" cy="603505"/>
            </a:xfrm>
            <a:prstGeom prst="rect">
              <a:avLst/>
            </a:prstGeom>
            <a:noFill/>
            <a:ln>
              <a:noFill/>
            </a:ln>
          </p:spPr>
        </p:pic>
        <p:pic>
          <p:nvPicPr>
            <p:cNvPr id="73" name="Google Shape;73;g226bed98b8e_0_199"/>
            <p:cNvPicPr preferRelativeResize="0"/>
            <p:nvPr/>
          </p:nvPicPr>
          <p:blipFill rotWithShape="1">
            <a:blip r:embed="rId5">
              <a:alphaModFix/>
            </a:blip>
            <a:srcRect/>
            <a:stretch/>
          </p:blipFill>
          <p:spPr>
            <a:xfrm>
              <a:off x="720725" y="5279453"/>
              <a:ext cx="594361" cy="633985"/>
            </a:xfrm>
            <a:prstGeom prst="rect">
              <a:avLst/>
            </a:prstGeom>
            <a:noFill/>
            <a:ln>
              <a:noFill/>
            </a:ln>
          </p:spPr>
        </p:pic>
        <p:pic>
          <p:nvPicPr>
            <p:cNvPr id="74" name="Google Shape;74;g226bed98b8e_0_199"/>
            <p:cNvPicPr preferRelativeResize="0"/>
            <p:nvPr/>
          </p:nvPicPr>
          <p:blipFill rotWithShape="1">
            <a:blip r:embed="rId6">
              <a:alphaModFix/>
            </a:blip>
            <a:srcRect/>
            <a:stretch/>
          </p:blipFill>
          <p:spPr>
            <a:xfrm>
              <a:off x="1653795" y="5218493"/>
              <a:ext cx="874778" cy="694945"/>
            </a:xfrm>
            <a:prstGeom prst="rect">
              <a:avLst/>
            </a:prstGeom>
            <a:noFill/>
            <a:ln>
              <a:noFill/>
            </a:ln>
          </p:spPr>
        </p:pic>
      </p:grpSp>
    </p:spTree>
    <p:extLst>
      <p:ext uri="{BB962C8B-B14F-4D97-AF65-F5344CB8AC3E}">
        <p14:creationId xmlns:p14="http://schemas.microsoft.com/office/powerpoint/2010/main" val="237465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with Images 1">
  <p:cSld name="Three Columns with Images 1">
    <p:spTree>
      <p:nvGrpSpPr>
        <p:cNvPr id="1" name="Shape 75"/>
        <p:cNvGrpSpPr/>
        <p:nvPr/>
      </p:nvGrpSpPr>
      <p:grpSpPr>
        <a:xfrm>
          <a:off x="0" y="0"/>
          <a:ext cx="0" cy="0"/>
          <a:chOff x="0" y="0"/>
          <a:chExt cx="0" cy="0"/>
        </a:xfrm>
      </p:grpSpPr>
      <p:sp>
        <p:nvSpPr>
          <p:cNvPr id="76" name="Google Shape;76;g226bed98b8e_0_209"/>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8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g226bed98b8e_0_209"/>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Clr>
                <a:schemeClr val="dk1"/>
              </a:buClr>
              <a:buSzPts val="1400"/>
              <a:buFont typeface="Arial"/>
              <a:buNone/>
              <a:defRPr/>
            </a:lvl1pPr>
            <a:lvl2pPr lvl="1" algn="l" rtl="0">
              <a:lnSpc>
                <a:spcPct val="100000"/>
              </a:lnSpc>
              <a:spcBef>
                <a:spcPts val="0"/>
              </a:spcBef>
              <a:spcAft>
                <a:spcPts val="0"/>
              </a:spcAft>
              <a:buClr>
                <a:schemeClr val="dk1"/>
              </a:buClr>
              <a:buSzPts val="1400"/>
              <a:buFont typeface="Arial"/>
              <a:buNone/>
              <a:defRPr/>
            </a:lvl2pPr>
            <a:lvl3pPr lvl="2" algn="l" rtl="0">
              <a:lnSpc>
                <a:spcPct val="100000"/>
              </a:lnSpc>
              <a:spcBef>
                <a:spcPts val="0"/>
              </a:spcBef>
              <a:spcAft>
                <a:spcPts val="0"/>
              </a:spcAft>
              <a:buClr>
                <a:schemeClr val="dk1"/>
              </a:buClr>
              <a:buSzPts val="1400"/>
              <a:buFont typeface="Arial"/>
              <a:buNone/>
              <a:defRPr/>
            </a:lvl3pPr>
            <a:lvl4pPr lvl="3" algn="l" rtl="0">
              <a:lnSpc>
                <a:spcPct val="100000"/>
              </a:lnSpc>
              <a:spcBef>
                <a:spcPts val="0"/>
              </a:spcBef>
              <a:spcAft>
                <a:spcPts val="0"/>
              </a:spcAft>
              <a:buClr>
                <a:schemeClr val="dk1"/>
              </a:buClr>
              <a:buSzPts val="1400"/>
              <a:buFont typeface="Arial"/>
              <a:buNone/>
              <a:defRPr/>
            </a:lvl4pPr>
            <a:lvl5pPr lvl="4" algn="l" rtl="0">
              <a:lnSpc>
                <a:spcPct val="100000"/>
              </a:lnSpc>
              <a:spcBef>
                <a:spcPts val="0"/>
              </a:spcBef>
              <a:spcAft>
                <a:spcPts val="0"/>
              </a:spcAft>
              <a:buClr>
                <a:schemeClr val="dk1"/>
              </a:buClr>
              <a:buSzPts val="1400"/>
              <a:buFont typeface="Arial"/>
              <a:buNone/>
              <a:defRPr/>
            </a:lvl5pPr>
            <a:lvl6pPr lvl="5" algn="l" rtl="0">
              <a:lnSpc>
                <a:spcPct val="100000"/>
              </a:lnSpc>
              <a:spcBef>
                <a:spcPts val="0"/>
              </a:spcBef>
              <a:spcAft>
                <a:spcPts val="0"/>
              </a:spcAft>
              <a:buClr>
                <a:schemeClr val="dk1"/>
              </a:buClr>
              <a:buSzPts val="1400"/>
              <a:buFont typeface="Arial"/>
              <a:buNone/>
              <a:defRPr/>
            </a:lvl6pPr>
            <a:lvl7pPr lvl="6" algn="l" rtl="0">
              <a:lnSpc>
                <a:spcPct val="100000"/>
              </a:lnSpc>
              <a:spcBef>
                <a:spcPts val="0"/>
              </a:spcBef>
              <a:spcAft>
                <a:spcPts val="0"/>
              </a:spcAft>
              <a:buClr>
                <a:schemeClr val="dk1"/>
              </a:buClr>
              <a:buSzPts val="1400"/>
              <a:buFont typeface="Arial"/>
              <a:buNone/>
              <a:defRPr/>
            </a:lvl7pPr>
            <a:lvl8pPr lvl="7" algn="l" rtl="0">
              <a:lnSpc>
                <a:spcPct val="100000"/>
              </a:lnSpc>
              <a:spcBef>
                <a:spcPts val="0"/>
              </a:spcBef>
              <a:spcAft>
                <a:spcPts val="0"/>
              </a:spcAft>
              <a:buClr>
                <a:schemeClr val="dk1"/>
              </a:buClr>
              <a:buSzPts val="1400"/>
              <a:buFont typeface="Arial"/>
              <a:buNone/>
              <a:defRPr/>
            </a:lvl8pPr>
            <a:lvl9pPr lvl="8" algn="l" rtl="0">
              <a:lnSpc>
                <a:spcPct val="100000"/>
              </a:lnSpc>
              <a:spcBef>
                <a:spcPts val="0"/>
              </a:spcBef>
              <a:spcAft>
                <a:spcPts val="0"/>
              </a:spcAft>
              <a:buClr>
                <a:schemeClr val="dk1"/>
              </a:buClr>
              <a:buSzPts val="1400"/>
              <a:buFont typeface="Arial"/>
              <a:buNone/>
              <a:defRPr/>
            </a:lvl9pPr>
          </a:lstStyle>
          <a:p>
            <a:endParaRPr/>
          </a:p>
        </p:txBody>
      </p:sp>
      <p:sp>
        <p:nvSpPr>
          <p:cNvPr id="78" name="Google Shape;78;g226bed98b8e_0_209"/>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400"/>
              <a:buFont typeface="Arial"/>
              <a:buNone/>
              <a:defRPr/>
            </a:lvl1pPr>
            <a:lvl2pPr lvl="1" algn="l" rtl="0">
              <a:lnSpc>
                <a:spcPct val="100000"/>
              </a:lnSpc>
              <a:spcBef>
                <a:spcPts val="0"/>
              </a:spcBef>
              <a:spcAft>
                <a:spcPts val="0"/>
              </a:spcAft>
              <a:buClr>
                <a:schemeClr val="dk1"/>
              </a:buClr>
              <a:buSzPts val="1400"/>
              <a:buFont typeface="Arial"/>
              <a:buNone/>
              <a:defRPr/>
            </a:lvl2pPr>
            <a:lvl3pPr lvl="2" algn="l" rtl="0">
              <a:lnSpc>
                <a:spcPct val="100000"/>
              </a:lnSpc>
              <a:spcBef>
                <a:spcPts val="0"/>
              </a:spcBef>
              <a:spcAft>
                <a:spcPts val="0"/>
              </a:spcAft>
              <a:buClr>
                <a:schemeClr val="dk1"/>
              </a:buClr>
              <a:buSzPts val="1400"/>
              <a:buFont typeface="Arial"/>
              <a:buNone/>
              <a:defRPr/>
            </a:lvl3pPr>
            <a:lvl4pPr lvl="3" algn="l" rtl="0">
              <a:lnSpc>
                <a:spcPct val="100000"/>
              </a:lnSpc>
              <a:spcBef>
                <a:spcPts val="0"/>
              </a:spcBef>
              <a:spcAft>
                <a:spcPts val="0"/>
              </a:spcAft>
              <a:buClr>
                <a:schemeClr val="dk1"/>
              </a:buClr>
              <a:buSzPts val="1400"/>
              <a:buFont typeface="Arial"/>
              <a:buNone/>
              <a:defRPr/>
            </a:lvl4pPr>
            <a:lvl5pPr lvl="4" algn="l" rtl="0">
              <a:lnSpc>
                <a:spcPct val="100000"/>
              </a:lnSpc>
              <a:spcBef>
                <a:spcPts val="0"/>
              </a:spcBef>
              <a:spcAft>
                <a:spcPts val="0"/>
              </a:spcAft>
              <a:buClr>
                <a:schemeClr val="dk1"/>
              </a:buClr>
              <a:buSzPts val="1400"/>
              <a:buFont typeface="Arial"/>
              <a:buNone/>
              <a:defRPr/>
            </a:lvl5pPr>
            <a:lvl6pPr lvl="5" algn="l" rtl="0">
              <a:lnSpc>
                <a:spcPct val="100000"/>
              </a:lnSpc>
              <a:spcBef>
                <a:spcPts val="0"/>
              </a:spcBef>
              <a:spcAft>
                <a:spcPts val="0"/>
              </a:spcAft>
              <a:buClr>
                <a:schemeClr val="dk1"/>
              </a:buClr>
              <a:buSzPts val="1400"/>
              <a:buFont typeface="Arial"/>
              <a:buNone/>
              <a:defRPr/>
            </a:lvl6pPr>
            <a:lvl7pPr lvl="6" algn="l" rtl="0">
              <a:lnSpc>
                <a:spcPct val="100000"/>
              </a:lnSpc>
              <a:spcBef>
                <a:spcPts val="0"/>
              </a:spcBef>
              <a:spcAft>
                <a:spcPts val="0"/>
              </a:spcAft>
              <a:buClr>
                <a:schemeClr val="dk1"/>
              </a:buClr>
              <a:buSzPts val="1400"/>
              <a:buFont typeface="Arial"/>
              <a:buNone/>
              <a:defRPr/>
            </a:lvl7pPr>
            <a:lvl8pPr lvl="7" algn="l" rtl="0">
              <a:lnSpc>
                <a:spcPct val="100000"/>
              </a:lnSpc>
              <a:spcBef>
                <a:spcPts val="0"/>
              </a:spcBef>
              <a:spcAft>
                <a:spcPts val="0"/>
              </a:spcAft>
              <a:buClr>
                <a:schemeClr val="dk1"/>
              </a:buClr>
              <a:buSzPts val="1400"/>
              <a:buFont typeface="Arial"/>
              <a:buNone/>
              <a:defRPr/>
            </a:lvl8pPr>
            <a:lvl9pPr lvl="8" algn="l" rtl="0">
              <a:lnSpc>
                <a:spcPct val="100000"/>
              </a:lnSpc>
              <a:spcBef>
                <a:spcPts val="0"/>
              </a:spcBef>
              <a:spcAft>
                <a:spcPts val="0"/>
              </a:spcAft>
              <a:buClr>
                <a:schemeClr val="dk1"/>
              </a:buClr>
              <a:buSzPts val="1400"/>
              <a:buFont typeface="Arial"/>
              <a:buNone/>
              <a:defRPr/>
            </a:lvl9pPr>
          </a:lstStyle>
          <a:p>
            <a:endParaRPr/>
          </a:p>
        </p:txBody>
      </p:sp>
      <p:sp>
        <p:nvSpPr>
          <p:cNvPr id="79" name="Google Shape;79;g226bed98b8e_0_209"/>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chemeClr val="accent1"/>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80" name="Google Shape;80;g226bed98b8e_0_209"/>
          <p:cNvSpPr>
            <a:spLocks noGrp="1"/>
          </p:cNvSpPr>
          <p:nvPr>
            <p:ph type="pic" idx="2"/>
          </p:nvPr>
        </p:nvSpPr>
        <p:spPr>
          <a:xfrm>
            <a:off x="720725" y="1857600"/>
            <a:ext cx="3463200" cy="1656000"/>
          </a:xfrm>
          <a:prstGeom prst="rect">
            <a:avLst/>
          </a:prstGeom>
          <a:solidFill>
            <a:srgbClr val="D8D8D8"/>
          </a:solidFill>
          <a:ln>
            <a:noFill/>
          </a:ln>
        </p:spPr>
      </p:sp>
      <p:sp>
        <p:nvSpPr>
          <p:cNvPr id="81" name="Google Shape;81;g226bed98b8e_0_209"/>
          <p:cNvSpPr txBox="1">
            <a:spLocks noGrp="1"/>
          </p:cNvSpPr>
          <p:nvPr>
            <p:ph type="body" idx="1"/>
          </p:nvPr>
        </p:nvSpPr>
        <p:spPr>
          <a:xfrm>
            <a:off x="72072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rtl="0">
              <a:lnSpc>
                <a:spcPct val="100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lt1"/>
              </a:buClr>
              <a:buSzPts val="2000"/>
              <a:buNone/>
              <a:defRPr sz="2000">
                <a:solidFill>
                  <a:schemeClr val="lt1"/>
                </a:solidFill>
              </a:defRPr>
            </a:lvl2pPr>
            <a:lvl3pPr marL="1371600" lvl="2" indent="-228600" algn="l" rtl="0">
              <a:lnSpc>
                <a:spcPct val="100000"/>
              </a:lnSpc>
              <a:spcBef>
                <a:spcPts val="567"/>
              </a:spcBef>
              <a:spcAft>
                <a:spcPts val="0"/>
              </a:spcAft>
              <a:buSzPts val="1800"/>
              <a:buNone/>
              <a:defRPr>
                <a:solidFill>
                  <a:schemeClr val="lt1"/>
                </a:solidFill>
              </a:defRPr>
            </a:lvl3pPr>
            <a:lvl4pPr marL="1828800" lvl="3" indent="-317500" algn="l" rtl="0">
              <a:lnSpc>
                <a:spcPct val="100000"/>
              </a:lnSpc>
              <a:spcBef>
                <a:spcPts val="0"/>
              </a:spcBef>
              <a:spcAft>
                <a:spcPts val="0"/>
              </a:spcAft>
              <a:buSzPts val="1400"/>
              <a:buChar char="•"/>
              <a:defRPr sz="1400">
                <a:solidFill>
                  <a:schemeClr val="lt1"/>
                </a:solidFill>
              </a:defRPr>
            </a:lvl4pPr>
            <a:lvl5pPr marL="2286000" lvl="4" indent="-317500" algn="l" rtl="0">
              <a:lnSpc>
                <a:spcPct val="100000"/>
              </a:lnSpc>
              <a:spcBef>
                <a:spcPts val="0"/>
              </a:spcBef>
              <a:spcAft>
                <a:spcPts val="0"/>
              </a:spcAft>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2" name="Google Shape;82;g226bed98b8e_0_209"/>
          <p:cNvSpPr>
            <a:spLocks noGrp="1"/>
          </p:cNvSpPr>
          <p:nvPr>
            <p:ph type="pic" idx="3"/>
          </p:nvPr>
        </p:nvSpPr>
        <p:spPr>
          <a:xfrm>
            <a:off x="4364400" y="1857600"/>
            <a:ext cx="3463200" cy="1656000"/>
          </a:xfrm>
          <a:prstGeom prst="rect">
            <a:avLst/>
          </a:prstGeom>
          <a:solidFill>
            <a:srgbClr val="D8D8D8"/>
          </a:solidFill>
          <a:ln>
            <a:noFill/>
          </a:ln>
        </p:spPr>
      </p:sp>
      <p:sp>
        <p:nvSpPr>
          <p:cNvPr id="83" name="Google Shape;83;g226bed98b8e_0_209"/>
          <p:cNvSpPr txBox="1">
            <a:spLocks noGrp="1"/>
          </p:cNvSpPr>
          <p:nvPr>
            <p:ph type="body" idx="4"/>
          </p:nvPr>
        </p:nvSpPr>
        <p:spPr>
          <a:xfrm>
            <a:off x="4364400"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rtl="0">
              <a:lnSpc>
                <a:spcPct val="100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lt1"/>
              </a:buClr>
              <a:buSzPts val="2000"/>
              <a:buNone/>
              <a:defRPr sz="2000">
                <a:solidFill>
                  <a:schemeClr val="lt1"/>
                </a:solidFill>
              </a:defRPr>
            </a:lvl2pPr>
            <a:lvl3pPr marL="1371600" lvl="2" indent="-228600" algn="l" rtl="0">
              <a:lnSpc>
                <a:spcPct val="100000"/>
              </a:lnSpc>
              <a:spcBef>
                <a:spcPts val="567"/>
              </a:spcBef>
              <a:spcAft>
                <a:spcPts val="0"/>
              </a:spcAft>
              <a:buSzPts val="1800"/>
              <a:buNone/>
              <a:defRPr>
                <a:solidFill>
                  <a:schemeClr val="lt1"/>
                </a:solidFill>
              </a:defRPr>
            </a:lvl3pPr>
            <a:lvl4pPr marL="1828800" lvl="3" indent="-317500" algn="l" rtl="0">
              <a:lnSpc>
                <a:spcPct val="100000"/>
              </a:lnSpc>
              <a:spcBef>
                <a:spcPts val="0"/>
              </a:spcBef>
              <a:spcAft>
                <a:spcPts val="0"/>
              </a:spcAft>
              <a:buSzPts val="1400"/>
              <a:buChar char="•"/>
              <a:defRPr sz="1400">
                <a:solidFill>
                  <a:schemeClr val="lt1"/>
                </a:solidFill>
              </a:defRPr>
            </a:lvl4pPr>
            <a:lvl5pPr marL="2286000" lvl="4" indent="-317500" algn="l" rtl="0">
              <a:lnSpc>
                <a:spcPct val="100000"/>
              </a:lnSpc>
              <a:spcBef>
                <a:spcPts val="0"/>
              </a:spcBef>
              <a:spcAft>
                <a:spcPts val="0"/>
              </a:spcAft>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4" name="Google Shape;84;g226bed98b8e_0_209"/>
          <p:cNvSpPr>
            <a:spLocks noGrp="1"/>
          </p:cNvSpPr>
          <p:nvPr>
            <p:ph type="pic" idx="5"/>
          </p:nvPr>
        </p:nvSpPr>
        <p:spPr>
          <a:xfrm>
            <a:off x="8008075" y="1857600"/>
            <a:ext cx="3463200" cy="1656000"/>
          </a:xfrm>
          <a:prstGeom prst="rect">
            <a:avLst/>
          </a:prstGeom>
          <a:solidFill>
            <a:srgbClr val="D8D8D8"/>
          </a:solidFill>
          <a:ln>
            <a:noFill/>
          </a:ln>
        </p:spPr>
      </p:sp>
      <p:sp>
        <p:nvSpPr>
          <p:cNvPr id="85" name="Google Shape;85;g226bed98b8e_0_209"/>
          <p:cNvSpPr txBox="1">
            <a:spLocks noGrp="1"/>
          </p:cNvSpPr>
          <p:nvPr>
            <p:ph type="body" idx="6"/>
          </p:nvPr>
        </p:nvSpPr>
        <p:spPr>
          <a:xfrm>
            <a:off x="8008075" y="3513600"/>
            <a:ext cx="3463200" cy="23997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rtl="0">
              <a:lnSpc>
                <a:spcPct val="100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lt1"/>
              </a:buClr>
              <a:buSzPts val="2000"/>
              <a:buNone/>
              <a:defRPr sz="2000">
                <a:solidFill>
                  <a:schemeClr val="lt1"/>
                </a:solidFill>
              </a:defRPr>
            </a:lvl2pPr>
            <a:lvl3pPr marL="1371600" lvl="2" indent="-228600" algn="l" rtl="0">
              <a:lnSpc>
                <a:spcPct val="100000"/>
              </a:lnSpc>
              <a:spcBef>
                <a:spcPts val="567"/>
              </a:spcBef>
              <a:spcAft>
                <a:spcPts val="0"/>
              </a:spcAft>
              <a:buSzPts val="1800"/>
              <a:buNone/>
              <a:defRPr>
                <a:solidFill>
                  <a:schemeClr val="lt1"/>
                </a:solidFill>
              </a:defRPr>
            </a:lvl3pPr>
            <a:lvl4pPr marL="1828800" lvl="3" indent="-317500" algn="l" rtl="0">
              <a:lnSpc>
                <a:spcPct val="100000"/>
              </a:lnSpc>
              <a:spcBef>
                <a:spcPts val="0"/>
              </a:spcBef>
              <a:spcAft>
                <a:spcPts val="0"/>
              </a:spcAft>
              <a:buSzPts val="1400"/>
              <a:buChar char="•"/>
              <a:defRPr sz="1400">
                <a:solidFill>
                  <a:schemeClr val="lt1"/>
                </a:solidFill>
              </a:defRPr>
            </a:lvl4pPr>
            <a:lvl5pPr marL="2286000" lvl="4" indent="-317500" algn="l" rtl="0">
              <a:lnSpc>
                <a:spcPct val="100000"/>
              </a:lnSpc>
              <a:spcBef>
                <a:spcPts val="0"/>
              </a:spcBef>
              <a:spcAft>
                <a:spcPts val="0"/>
              </a:spcAft>
              <a:buSzPts val="1400"/>
              <a:buChar char="•"/>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3004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86"/>
        <p:cNvGrpSpPr/>
        <p:nvPr/>
      </p:nvGrpSpPr>
      <p:grpSpPr>
        <a:xfrm>
          <a:off x="0" y="0"/>
          <a:ext cx="0" cy="0"/>
          <a:chOff x="0" y="0"/>
          <a:chExt cx="0" cy="0"/>
        </a:xfrm>
      </p:grpSpPr>
      <p:sp>
        <p:nvSpPr>
          <p:cNvPr id="87" name="Google Shape;87;g226bed98b8e_0_220"/>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g226bed98b8e_0_220"/>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g226bed98b8e_0_220"/>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90" name="Google Shape;90;g226bed98b8e_0_220"/>
          <p:cNvSpPr txBox="1">
            <a:spLocks noGrp="1"/>
          </p:cNvSpPr>
          <p:nvPr>
            <p:ph type="body" idx="1"/>
          </p:nvPr>
        </p:nvSpPr>
        <p:spPr>
          <a:xfrm>
            <a:off x="720726" y="1296988"/>
            <a:ext cx="5518800" cy="461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800"/>
              <a:buNone/>
              <a:defRPr/>
            </a:lvl1pPr>
            <a:lvl2pPr marL="914400" lvl="1" indent="-228600" algn="l" rtl="0">
              <a:lnSpc>
                <a:spcPct val="90000"/>
              </a:lnSpc>
              <a:spcBef>
                <a:spcPts val="1701"/>
              </a:spcBef>
              <a:spcAft>
                <a:spcPts val="0"/>
              </a:spcAft>
              <a:buClr>
                <a:schemeClr val="accent3"/>
              </a:buClr>
              <a:buSzPts val="1800"/>
              <a:buNone/>
              <a:defRPr/>
            </a:lvl2pPr>
            <a:lvl3pPr marL="1371600" lvl="2" indent="-228600" algn="l" rtl="0">
              <a:lnSpc>
                <a:spcPct val="100000"/>
              </a:lnSpc>
              <a:spcBef>
                <a:spcPts val="567"/>
              </a:spcBef>
              <a:spcAft>
                <a:spcPts val="0"/>
              </a:spcAft>
              <a:buSzPts val="1800"/>
              <a:buNone/>
              <a:defRPr/>
            </a:lvl3pPr>
            <a:lvl4pPr marL="1828800" lvl="3" indent="-342900" algn="l" rtl="0">
              <a:lnSpc>
                <a:spcPct val="100000"/>
              </a:lnSpc>
              <a:spcBef>
                <a:spcPts val="2835"/>
              </a:spcBef>
              <a:spcAft>
                <a:spcPts val="0"/>
              </a:spcAft>
              <a:buSzPts val="1800"/>
              <a:buChar char="•"/>
              <a:defRPr/>
            </a:lvl4pPr>
            <a:lvl5pPr marL="2286000" lvl="4" indent="-342900" algn="l" rtl="0">
              <a:lnSpc>
                <a:spcPct val="100000"/>
              </a:lnSpc>
              <a:spcBef>
                <a:spcPts val="850"/>
              </a:spcBef>
              <a:spcAft>
                <a:spcPts val="0"/>
              </a:spcAft>
              <a:buSzPts val="1800"/>
              <a:buChar char="•"/>
              <a:defRPr/>
            </a:lvl5pPr>
            <a:lvl6pPr marL="2743200" lvl="5" indent="-342900" algn="l" rtl="0">
              <a:lnSpc>
                <a:spcPct val="90000"/>
              </a:lnSpc>
              <a:spcBef>
                <a:spcPts val="85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 name="Google Shape;91;g226bed98b8e_0_220"/>
          <p:cNvSpPr txBox="1">
            <a:spLocks noGrp="1"/>
          </p:cNvSpPr>
          <p:nvPr>
            <p:ph type="title"/>
          </p:nvPr>
        </p:nvSpPr>
        <p:spPr>
          <a:xfrm>
            <a:off x="720726" y="722313"/>
            <a:ext cx="55188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g226bed98b8e_0_220"/>
          <p:cNvSpPr>
            <a:spLocks noGrp="1"/>
          </p:cNvSpPr>
          <p:nvPr>
            <p:ph type="pic" idx="2"/>
          </p:nvPr>
        </p:nvSpPr>
        <p:spPr>
          <a:xfrm>
            <a:off x="6900000" y="0"/>
            <a:ext cx="5292000" cy="6858000"/>
          </a:xfrm>
          <a:prstGeom prst="rect">
            <a:avLst/>
          </a:prstGeom>
          <a:solidFill>
            <a:srgbClr val="D8D8D8"/>
          </a:solidFill>
          <a:ln>
            <a:noFill/>
          </a:ln>
        </p:spPr>
      </p:sp>
    </p:spTree>
    <p:extLst>
      <p:ext uri="{BB962C8B-B14F-4D97-AF65-F5344CB8AC3E}">
        <p14:creationId xmlns:p14="http://schemas.microsoft.com/office/powerpoint/2010/main" val="7584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Large Image">
  <p:cSld name="Content and Large Image">
    <p:spTree>
      <p:nvGrpSpPr>
        <p:cNvPr id="1" name="Shape 93"/>
        <p:cNvGrpSpPr/>
        <p:nvPr/>
      </p:nvGrpSpPr>
      <p:grpSpPr>
        <a:xfrm>
          <a:off x="0" y="0"/>
          <a:ext cx="0" cy="0"/>
          <a:chOff x="0" y="0"/>
          <a:chExt cx="0" cy="0"/>
        </a:xfrm>
      </p:grpSpPr>
      <p:sp>
        <p:nvSpPr>
          <p:cNvPr id="94" name="Google Shape;94;g226bed98b8e_0_227"/>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g226bed98b8e_0_227"/>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g226bed98b8e_0_227"/>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97" name="Google Shape;97;g226bed98b8e_0_227"/>
          <p:cNvSpPr txBox="1">
            <a:spLocks noGrp="1"/>
          </p:cNvSpPr>
          <p:nvPr>
            <p:ph type="body" idx="1"/>
          </p:nvPr>
        </p:nvSpPr>
        <p:spPr>
          <a:xfrm>
            <a:off x="720726" y="1296988"/>
            <a:ext cx="3913200" cy="461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800"/>
              <a:buNone/>
              <a:defRPr/>
            </a:lvl1pPr>
            <a:lvl2pPr marL="914400" lvl="1" indent="-228600" algn="l" rtl="0">
              <a:lnSpc>
                <a:spcPct val="90000"/>
              </a:lnSpc>
              <a:spcBef>
                <a:spcPts val="1701"/>
              </a:spcBef>
              <a:spcAft>
                <a:spcPts val="0"/>
              </a:spcAft>
              <a:buClr>
                <a:schemeClr val="accent3"/>
              </a:buClr>
              <a:buSzPts val="1800"/>
              <a:buNone/>
              <a:defRPr/>
            </a:lvl2pPr>
            <a:lvl3pPr marL="1371600" lvl="2" indent="-228600" algn="l" rtl="0">
              <a:lnSpc>
                <a:spcPct val="100000"/>
              </a:lnSpc>
              <a:spcBef>
                <a:spcPts val="567"/>
              </a:spcBef>
              <a:spcAft>
                <a:spcPts val="0"/>
              </a:spcAft>
              <a:buSzPts val="1800"/>
              <a:buNone/>
              <a:defRPr/>
            </a:lvl3pPr>
            <a:lvl4pPr marL="1828800" lvl="3" indent="-342900" algn="l" rtl="0">
              <a:lnSpc>
                <a:spcPct val="100000"/>
              </a:lnSpc>
              <a:spcBef>
                <a:spcPts val="2835"/>
              </a:spcBef>
              <a:spcAft>
                <a:spcPts val="0"/>
              </a:spcAft>
              <a:buSzPts val="1800"/>
              <a:buChar char="•"/>
              <a:defRPr/>
            </a:lvl4pPr>
            <a:lvl5pPr marL="2286000" lvl="4" indent="-342900" algn="l" rtl="0">
              <a:lnSpc>
                <a:spcPct val="100000"/>
              </a:lnSpc>
              <a:spcBef>
                <a:spcPts val="850"/>
              </a:spcBef>
              <a:spcAft>
                <a:spcPts val="0"/>
              </a:spcAft>
              <a:buSzPts val="1800"/>
              <a:buChar char="•"/>
              <a:defRPr/>
            </a:lvl5pPr>
            <a:lvl6pPr marL="2743200" lvl="5" indent="-342900" algn="l" rtl="0">
              <a:lnSpc>
                <a:spcPct val="90000"/>
              </a:lnSpc>
              <a:spcBef>
                <a:spcPts val="85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8" name="Google Shape;98;g226bed98b8e_0_227"/>
          <p:cNvSpPr txBox="1">
            <a:spLocks noGrp="1"/>
          </p:cNvSpPr>
          <p:nvPr>
            <p:ph type="title"/>
          </p:nvPr>
        </p:nvSpPr>
        <p:spPr>
          <a:xfrm>
            <a:off x="720726" y="722313"/>
            <a:ext cx="39132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g226bed98b8e_0_227"/>
          <p:cNvSpPr>
            <a:spLocks noGrp="1"/>
          </p:cNvSpPr>
          <p:nvPr>
            <p:ph type="pic" idx="2"/>
          </p:nvPr>
        </p:nvSpPr>
        <p:spPr>
          <a:xfrm>
            <a:off x="5334000" y="0"/>
            <a:ext cx="6858000" cy="6858000"/>
          </a:xfrm>
          <a:prstGeom prst="rect">
            <a:avLst/>
          </a:prstGeom>
          <a:solidFill>
            <a:srgbClr val="D8D8D8"/>
          </a:solidFill>
          <a:ln>
            <a:noFill/>
          </a:ln>
        </p:spPr>
      </p:sp>
    </p:spTree>
    <p:extLst>
      <p:ext uri="{BB962C8B-B14F-4D97-AF65-F5344CB8AC3E}">
        <p14:creationId xmlns:p14="http://schemas.microsoft.com/office/powerpoint/2010/main" val="141502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Wide" type="obj">
  <p:cSld name="Title and Content Wide">
    <p:spTree>
      <p:nvGrpSpPr>
        <p:cNvPr id="1" name="Shape 100"/>
        <p:cNvGrpSpPr/>
        <p:nvPr/>
      </p:nvGrpSpPr>
      <p:grpSpPr>
        <a:xfrm>
          <a:off x="0" y="0"/>
          <a:ext cx="0" cy="0"/>
          <a:chOff x="0" y="0"/>
          <a:chExt cx="0" cy="0"/>
        </a:xfrm>
      </p:grpSpPr>
      <p:sp>
        <p:nvSpPr>
          <p:cNvPr id="101" name="Google Shape;101;g226bed98b8e_0_234"/>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g226bed98b8e_0_234"/>
          <p:cNvSpPr txBox="1">
            <a:spLocks noGrp="1"/>
          </p:cNvSpPr>
          <p:nvPr>
            <p:ph type="body" idx="1"/>
          </p:nvPr>
        </p:nvSpPr>
        <p:spPr>
          <a:xfrm>
            <a:off x="720725" y="1296988"/>
            <a:ext cx="10750500" cy="461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800"/>
              <a:buNone/>
              <a:defRPr/>
            </a:lvl1pPr>
            <a:lvl2pPr marL="914400" lvl="1" indent="-228600" algn="l" rtl="0">
              <a:lnSpc>
                <a:spcPct val="90000"/>
              </a:lnSpc>
              <a:spcBef>
                <a:spcPts val="1701"/>
              </a:spcBef>
              <a:spcAft>
                <a:spcPts val="0"/>
              </a:spcAft>
              <a:buClr>
                <a:schemeClr val="accent3"/>
              </a:buClr>
              <a:buSzPts val="1800"/>
              <a:buNone/>
              <a:defRPr/>
            </a:lvl2pPr>
            <a:lvl3pPr marL="1371600" lvl="2" indent="-228600" algn="l" rtl="0">
              <a:lnSpc>
                <a:spcPct val="100000"/>
              </a:lnSpc>
              <a:spcBef>
                <a:spcPts val="567"/>
              </a:spcBef>
              <a:spcAft>
                <a:spcPts val="0"/>
              </a:spcAft>
              <a:buSzPts val="1800"/>
              <a:buNone/>
              <a:defRPr/>
            </a:lvl3pPr>
            <a:lvl4pPr marL="1828800" lvl="3" indent="-342900" algn="l" rtl="0">
              <a:lnSpc>
                <a:spcPct val="100000"/>
              </a:lnSpc>
              <a:spcBef>
                <a:spcPts val="2835"/>
              </a:spcBef>
              <a:spcAft>
                <a:spcPts val="0"/>
              </a:spcAft>
              <a:buSzPts val="1800"/>
              <a:buChar char="•"/>
              <a:defRPr/>
            </a:lvl4pPr>
            <a:lvl5pPr marL="2286000" lvl="4" indent="-342900" algn="l" rtl="0">
              <a:lnSpc>
                <a:spcPct val="100000"/>
              </a:lnSpc>
              <a:spcBef>
                <a:spcPts val="850"/>
              </a:spcBef>
              <a:spcAft>
                <a:spcPts val="0"/>
              </a:spcAft>
              <a:buSzPts val="1800"/>
              <a:buChar char="•"/>
              <a:defRPr/>
            </a:lvl5pPr>
            <a:lvl6pPr marL="2743200" lvl="5" indent="-342900" algn="l" rtl="0">
              <a:lnSpc>
                <a:spcPct val="90000"/>
              </a:lnSpc>
              <a:spcBef>
                <a:spcPts val="85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g226bed98b8e_0_234"/>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g226bed98b8e_0_234"/>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g226bed98b8e_0_234"/>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373008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g226bed98b8e_0_240"/>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g226bed98b8e_0_240"/>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g226bed98b8e_0_240"/>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extLst>
      <p:ext uri="{BB962C8B-B14F-4D97-AF65-F5344CB8AC3E}">
        <p14:creationId xmlns:p14="http://schemas.microsoft.com/office/powerpoint/2010/main" val="169723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Slide">
  <p:cSld name="Quote Slide">
    <p:bg>
      <p:bgPr>
        <a:solidFill>
          <a:schemeClr val="accent1"/>
        </a:solidFill>
        <a:effectLst/>
      </p:bgPr>
    </p:bg>
    <p:spTree>
      <p:nvGrpSpPr>
        <p:cNvPr id="1" name="Shape 110"/>
        <p:cNvGrpSpPr/>
        <p:nvPr/>
      </p:nvGrpSpPr>
      <p:grpSpPr>
        <a:xfrm>
          <a:off x="0" y="0"/>
          <a:ext cx="0" cy="0"/>
          <a:chOff x="0" y="0"/>
          <a:chExt cx="0" cy="0"/>
        </a:xfrm>
      </p:grpSpPr>
      <p:sp>
        <p:nvSpPr>
          <p:cNvPr id="111" name="Google Shape;111;g226bed98b8e_0_244"/>
          <p:cNvSpPr txBox="1">
            <a:spLocks noGrp="1"/>
          </p:cNvSpPr>
          <p:nvPr>
            <p:ph type="title"/>
          </p:nvPr>
        </p:nvSpPr>
        <p:spPr>
          <a:xfrm>
            <a:off x="720725" y="1882800"/>
            <a:ext cx="7740000" cy="282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3600"/>
              <a:buFont typeface="Arial"/>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g226bed98b8e_0_244"/>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g226bed98b8e_0_244"/>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g226bed98b8e_0_244"/>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
        <p:nvSpPr>
          <p:cNvPr id="115" name="Google Shape;115;g226bed98b8e_0_244"/>
          <p:cNvSpPr txBox="1">
            <a:spLocks noGrp="1"/>
          </p:cNvSpPr>
          <p:nvPr>
            <p:ph type="body" idx="1"/>
          </p:nvPr>
        </p:nvSpPr>
        <p:spPr>
          <a:xfrm>
            <a:off x="720725" y="5065200"/>
            <a:ext cx="7740000" cy="4476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lt1"/>
              </a:buClr>
              <a:buSzPts val="1800"/>
              <a:buFont typeface="Arial"/>
              <a:buChar char="–"/>
              <a:defRPr sz="1800">
                <a:solidFill>
                  <a:schemeClr val="lt1"/>
                </a:solidFill>
              </a:defRPr>
            </a:lvl1pPr>
            <a:lvl2pPr marL="914400" lvl="1" indent="-228600" algn="l" rtl="0">
              <a:lnSpc>
                <a:spcPct val="90000"/>
              </a:lnSpc>
              <a:spcBef>
                <a:spcPts val="0"/>
              </a:spcBef>
              <a:spcAft>
                <a:spcPts val="0"/>
              </a:spcAft>
              <a:buClr>
                <a:schemeClr val="accent3"/>
              </a:buClr>
              <a:buSzPts val="1800"/>
              <a:buNone/>
              <a:defRPr sz="1800"/>
            </a:lvl2pPr>
            <a:lvl3pPr marL="1371600" lvl="2" indent="-228600" algn="l" rtl="0">
              <a:lnSpc>
                <a:spcPct val="100000"/>
              </a:lnSpc>
              <a:spcBef>
                <a:spcPts val="567"/>
              </a:spcBef>
              <a:spcAft>
                <a:spcPts val="0"/>
              </a:spcAft>
              <a:buSzPts val="1800"/>
              <a:buNone/>
              <a:defRPr sz="1800"/>
            </a:lvl3pPr>
            <a:lvl4pPr marL="1828800" lvl="3" indent="-342900" algn="l" rtl="0">
              <a:lnSpc>
                <a:spcPct val="100000"/>
              </a:lnSpc>
              <a:spcBef>
                <a:spcPts val="2835"/>
              </a:spcBef>
              <a:spcAft>
                <a:spcPts val="0"/>
              </a:spcAft>
              <a:buSzPts val="1800"/>
              <a:buChar char="•"/>
              <a:defRPr sz="1800"/>
            </a:lvl4pPr>
            <a:lvl5pPr marL="2286000" lvl="4" indent="-342900" algn="l" rtl="0">
              <a:lnSpc>
                <a:spcPct val="100000"/>
              </a:lnSpc>
              <a:spcBef>
                <a:spcPts val="850"/>
              </a:spcBef>
              <a:spcAft>
                <a:spcPts val="0"/>
              </a:spcAft>
              <a:buSzPts val="1800"/>
              <a:buChar char="•"/>
              <a:defRPr sz="1800"/>
            </a:lvl5pPr>
            <a:lvl6pPr marL="2743200" lvl="5" indent="-342900" algn="l" rtl="0">
              <a:lnSpc>
                <a:spcPct val="90000"/>
              </a:lnSpc>
              <a:spcBef>
                <a:spcPts val="85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6" name="Google Shape;116;g226bed98b8e_0_244"/>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23415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g226bed98b8e_0_176"/>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g226bed98b8e_0_176"/>
          <p:cNvSpPr txBox="1">
            <a:spLocks noGrp="1"/>
          </p:cNvSpPr>
          <p:nvPr>
            <p:ph type="body" idx="1"/>
          </p:nvPr>
        </p:nvSpPr>
        <p:spPr>
          <a:xfrm>
            <a:off x="720725" y="1296988"/>
            <a:ext cx="10750500" cy="4616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1701"/>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567"/>
              </a:spcBef>
              <a:spcAft>
                <a:spcPts val="0"/>
              </a:spcAft>
              <a:buClr>
                <a:schemeClr val="accent1"/>
              </a:buClr>
              <a:buSzPts val="1800"/>
              <a:buFont typeface="Arial"/>
              <a:buNone/>
              <a:defRPr sz="1800" b="1" i="0" u="none" strike="noStrike" cap="none">
                <a:solidFill>
                  <a:schemeClr val="dk2"/>
                </a:solidFill>
                <a:latin typeface="Arial"/>
                <a:ea typeface="Arial"/>
                <a:cs typeface="Arial"/>
                <a:sym typeface="Arial"/>
              </a:defRPr>
            </a:lvl3pPr>
            <a:lvl4pPr marL="1828800" marR="0" lvl="3" indent="-330200" algn="l" rtl="0">
              <a:lnSpc>
                <a:spcPct val="100000"/>
              </a:lnSpc>
              <a:spcBef>
                <a:spcPts val="2835"/>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85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g226bed98b8e_0_176"/>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g226bed98b8e_0_176"/>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7" name="Google Shape;47;g226bed98b8e_0_176"/>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cxnSp>
        <p:nvCxnSpPr>
          <p:cNvPr id="48" name="Google Shape;48;g226bed98b8e_0_176"/>
          <p:cNvCxnSpPr/>
          <p:nvPr/>
        </p:nvCxnSpPr>
        <p:spPr>
          <a:xfrm>
            <a:off x="1766400" y="6361716"/>
            <a:ext cx="10425600" cy="0"/>
          </a:xfrm>
          <a:prstGeom prst="straightConnector1">
            <a:avLst/>
          </a:prstGeom>
          <a:noFill/>
          <a:ln w="9525" cap="flat" cmpd="sng">
            <a:solidFill>
              <a:schemeClr val="accent4"/>
            </a:solidFill>
            <a:prstDash val="solid"/>
            <a:miter lim="800000"/>
            <a:headEnd type="none" w="sm" len="sm"/>
            <a:tailEnd type="none" w="sm" len="sm"/>
          </a:ln>
        </p:spPr>
      </p:cxnSp>
      <p:pic>
        <p:nvPicPr>
          <p:cNvPr id="49" name="Google Shape;49;g226bed98b8e_0_176"/>
          <p:cNvPicPr preferRelativeResize="0"/>
          <p:nvPr/>
        </p:nvPicPr>
        <p:blipFill rotWithShape="1">
          <a:blip r:embed="rId22">
            <a:alphaModFix/>
          </a:blip>
          <a:srcRect/>
          <a:stretch/>
        </p:blipFill>
        <p:spPr>
          <a:xfrm>
            <a:off x="720725" y="6195599"/>
            <a:ext cx="899162" cy="332233"/>
          </a:xfrm>
          <a:prstGeom prst="rect">
            <a:avLst/>
          </a:prstGeom>
          <a:noFill/>
          <a:ln>
            <a:noFill/>
          </a:ln>
        </p:spPr>
      </p:pic>
    </p:spTree>
    <p:extLst>
      <p:ext uri="{BB962C8B-B14F-4D97-AF65-F5344CB8AC3E}">
        <p14:creationId xmlns:p14="http://schemas.microsoft.com/office/powerpoint/2010/main" val="335546561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g20a531e8c68_1_44"/>
          <p:cNvSpPr txBox="1">
            <a:spLocks noGrp="1"/>
          </p:cNvSpPr>
          <p:nvPr>
            <p:ph type="ctrTitle"/>
          </p:nvPr>
        </p:nvSpPr>
        <p:spPr>
          <a:xfrm>
            <a:off x="961800" y="2560650"/>
            <a:ext cx="10460700" cy="1783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lt1"/>
              </a:buClr>
              <a:buSzPts val="5000"/>
              <a:buFont typeface="Arial"/>
              <a:buNone/>
            </a:pPr>
            <a:r>
              <a:rPr lang="en-AU"/>
              <a:t>OceanObs ‘24 Midway Conference</a:t>
            </a:r>
            <a:endParaRPr sz="2000" b="0"/>
          </a:p>
          <a:p>
            <a:pPr marL="0" lvl="0" indent="0" algn="l" rtl="0">
              <a:lnSpc>
                <a:spcPct val="90000"/>
              </a:lnSpc>
              <a:spcBef>
                <a:spcPts val="0"/>
              </a:spcBef>
              <a:spcAft>
                <a:spcPts val="0"/>
              </a:spcAft>
              <a:buNone/>
            </a:pPr>
            <a:endParaRPr sz="2000" b="0"/>
          </a:p>
          <a:p>
            <a:pPr marL="0" lvl="0" indent="0" algn="l" rtl="0">
              <a:lnSpc>
                <a:spcPct val="90000"/>
              </a:lnSpc>
              <a:spcBef>
                <a:spcPts val="0"/>
              </a:spcBef>
              <a:spcAft>
                <a:spcPts val="0"/>
              </a:spcAft>
              <a:buClr>
                <a:schemeClr val="dk1"/>
              </a:buClr>
              <a:buSzPts val="1100"/>
              <a:buFont typeface="Arial"/>
              <a:buNone/>
            </a:pPr>
            <a:r>
              <a:rPr lang="en-AU" sz="2000" b="0"/>
              <a:t>Tamaryn Morris, Juliet Hermes &amp; Weidong Yu</a:t>
            </a:r>
            <a:endParaRPr sz="2000" b="0"/>
          </a:p>
          <a:p>
            <a:pPr marL="0" lvl="0" indent="0" algn="l" rtl="0">
              <a:lnSpc>
                <a:spcPct val="90000"/>
              </a:lnSpc>
              <a:spcBef>
                <a:spcPts val="0"/>
              </a:spcBef>
              <a:spcAft>
                <a:spcPts val="0"/>
              </a:spcAft>
              <a:buClr>
                <a:schemeClr val="dk1"/>
              </a:buClr>
              <a:buSzPts val="1100"/>
              <a:buFont typeface="Arial"/>
              <a:buNone/>
            </a:pPr>
            <a:endParaRPr sz="2000" b="0"/>
          </a:p>
          <a:p>
            <a:pPr marL="0" lvl="0" indent="0" algn="l" rtl="0">
              <a:lnSpc>
                <a:spcPct val="90000"/>
              </a:lnSpc>
              <a:spcBef>
                <a:spcPts val="0"/>
              </a:spcBef>
              <a:spcAft>
                <a:spcPts val="0"/>
              </a:spcAft>
              <a:buNone/>
            </a:pPr>
            <a:endParaRPr/>
          </a:p>
        </p:txBody>
      </p:sp>
      <p:sp>
        <p:nvSpPr>
          <p:cNvPr id="704" name="Google Shape;704;g20a531e8c68_1_44"/>
          <p:cNvSpPr txBox="1">
            <a:spLocks noGrp="1"/>
          </p:cNvSpPr>
          <p:nvPr>
            <p:ph type="subTitle" idx="1"/>
          </p:nvPr>
        </p:nvSpPr>
        <p:spPr>
          <a:xfrm>
            <a:off x="961800" y="4692200"/>
            <a:ext cx="10054500" cy="7677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dk1"/>
              </a:buClr>
              <a:buSzPts val="1100"/>
              <a:buFont typeface="Arial"/>
              <a:buNone/>
            </a:pPr>
            <a:r>
              <a:rPr lang="en-AU"/>
              <a:t>OCG-14 Meeting, June 5-8, 2023</a:t>
            </a:r>
            <a:endParaRPr/>
          </a:p>
          <a:p>
            <a:pPr marL="0" lvl="0" indent="0" algn="l" rtl="0">
              <a:spcBef>
                <a:spcPts val="1000"/>
              </a:spcBef>
              <a:spcAft>
                <a:spcPts val="0"/>
              </a:spcAft>
              <a:buClr>
                <a:schemeClr val="dk1"/>
              </a:buClr>
              <a:buSzPts val="1100"/>
              <a:buFont typeface="Arial"/>
              <a:buNone/>
            </a:pPr>
            <a:r>
              <a:rPr lang="en-AU"/>
              <a:t>Breakwater Lodge, Cape Town, South Africa</a:t>
            </a:r>
            <a:endParaRPr/>
          </a:p>
        </p:txBody>
      </p:sp>
      <p:pic>
        <p:nvPicPr>
          <p:cNvPr id="705" name="Google Shape;705;g20a531e8c68_1_44"/>
          <p:cNvPicPr preferRelativeResize="0"/>
          <p:nvPr/>
        </p:nvPicPr>
        <p:blipFill rotWithShape="1">
          <a:blip r:embed="rId3">
            <a:alphaModFix/>
          </a:blip>
          <a:srcRect/>
          <a:stretch/>
        </p:blipFill>
        <p:spPr>
          <a:xfrm>
            <a:off x="6096000" y="226275"/>
            <a:ext cx="5839476" cy="1476000"/>
          </a:xfrm>
          <a:prstGeom prst="rect">
            <a:avLst/>
          </a:prstGeom>
          <a:noFill/>
          <a:ln>
            <a:noFill/>
          </a:ln>
        </p:spPr>
      </p:pic>
      <p:pic>
        <p:nvPicPr>
          <p:cNvPr id="706" name="Google Shape;706;g20a531e8c68_1_44" descr="Logo&#10;&#10;Description automatically generated"/>
          <p:cNvPicPr preferRelativeResize="0"/>
          <p:nvPr/>
        </p:nvPicPr>
        <p:blipFill rotWithShape="1">
          <a:blip r:embed="rId4">
            <a:alphaModFix/>
          </a:blip>
          <a:srcRect/>
          <a:stretch/>
        </p:blipFill>
        <p:spPr>
          <a:xfrm>
            <a:off x="1368000" y="576000"/>
            <a:ext cx="2970001" cy="838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g20a531e8c68_1_51"/>
          <p:cNvSpPr txBox="1"/>
          <p:nvPr/>
        </p:nvSpPr>
        <p:spPr>
          <a:xfrm>
            <a:off x="720725" y="1435675"/>
            <a:ext cx="7517400" cy="4701000"/>
          </a:xfrm>
          <a:prstGeom prst="rect">
            <a:avLst/>
          </a:prstGeom>
          <a:noFill/>
          <a:ln>
            <a:noFill/>
          </a:ln>
        </p:spPr>
        <p:txBody>
          <a:bodyPr spcFirstLastPara="1" wrap="square" lIns="91425" tIns="45700" rIns="91425" bIns="45700" anchor="t" anchorCtr="0">
            <a:noAutofit/>
          </a:bodyPr>
          <a:lstStyle/>
          <a:p>
            <a:pPr marL="542925" marR="0" lvl="0" indent="-396875" algn="l" defTabSz="914400" rtl="0" eaLnBrk="1" fontAlgn="auto" latinLnBrk="0" hangingPunct="1">
              <a:lnSpc>
                <a:spcPct val="100000"/>
              </a:lnSpc>
              <a:spcBef>
                <a:spcPts val="0"/>
              </a:spcBef>
              <a:spcAft>
                <a:spcPts val="0"/>
              </a:spcAft>
              <a:buClr>
                <a:srgbClr val="184596"/>
              </a:buClr>
              <a:buSzPts val="1900"/>
              <a:buFont typeface="Barlow"/>
              <a:buChar char="●"/>
              <a:tabLst/>
              <a:defRPr/>
            </a:pPr>
            <a:r>
              <a:rPr kumimoji="0" lang="en-AU" sz="1900" b="1" i="0" u="none" strike="noStrike" kern="0" cap="none" spc="0" normalizeH="0" baseline="0" noProof="0">
                <a:ln>
                  <a:noFill/>
                </a:ln>
                <a:solidFill>
                  <a:srgbClr val="184596"/>
                </a:solidFill>
                <a:effectLst/>
                <a:uLnTx/>
                <a:uFillTx/>
                <a:latin typeface="Barlow"/>
                <a:ea typeface="Barlow"/>
                <a:cs typeface="Barlow"/>
                <a:sym typeface="Barlow"/>
              </a:rPr>
              <a:t>THE PROBLEM</a:t>
            </a:r>
            <a:endParaRPr kumimoji="0" sz="1900" b="1" i="0" u="none" strike="noStrike" kern="0" cap="none" spc="0" normalizeH="0" baseline="0" noProof="0">
              <a:ln>
                <a:noFill/>
              </a:ln>
              <a:solidFill>
                <a:srgbClr val="184596"/>
              </a:solidFill>
              <a:effectLst/>
              <a:uLnTx/>
              <a:uFillTx/>
              <a:latin typeface="Barlow"/>
              <a:ea typeface="Barlow"/>
              <a:cs typeface="Barlow"/>
              <a:sym typeface="Barlow"/>
            </a:endParaRPr>
          </a:p>
          <a:p>
            <a:pPr marL="1219200" marR="0" lvl="1" indent="-425450" algn="l" defTabSz="914400" rtl="0" eaLnBrk="1" fontAlgn="auto" latinLnBrk="0" hangingPunct="1">
              <a:lnSpc>
                <a:spcPct val="100000"/>
              </a:lnSpc>
              <a:spcBef>
                <a:spcPts val="130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How do we engage better the LDCs, SIDS and other ocean observing communities to achieve a truly global ocean observing system? </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00000"/>
              </a:lnSpc>
              <a:spcBef>
                <a:spcPts val="1300"/>
              </a:spcBef>
              <a:spcAft>
                <a:spcPts val="0"/>
              </a:spcAft>
              <a:buClr>
                <a:srgbClr val="184596"/>
              </a:buClr>
              <a:buSzPts val="1900"/>
              <a:buFont typeface="Barlow"/>
              <a:buChar char="●"/>
              <a:tabLst/>
              <a:defRPr/>
            </a:pPr>
            <a:r>
              <a:rPr kumimoji="0" lang="en-AU" sz="1900" b="1" i="0" u="none" strike="noStrike" kern="0" cap="none" spc="0" normalizeH="0" baseline="0" noProof="0">
                <a:ln>
                  <a:noFill/>
                </a:ln>
                <a:solidFill>
                  <a:srgbClr val="184596"/>
                </a:solidFill>
                <a:effectLst/>
                <a:uLnTx/>
                <a:uFillTx/>
                <a:latin typeface="Barlow"/>
                <a:ea typeface="Barlow"/>
                <a:cs typeface="Barlow"/>
                <a:sym typeface="Barlow"/>
              </a:rPr>
              <a:t>THE GOAL</a:t>
            </a:r>
            <a:endParaRPr kumimoji="0" sz="1900" b="1" i="0" u="none" strike="noStrike" kern="0" cap="none" spc="0" normalizeH="0" baseline="0" noProof="0">
              <a:ln>
                <a:noFill/>
              </a:ln>
              <a:solidFill>
                <a:srgbClr val="184596"/>
              </a:solidFill>
              <a:effectLst/>
              <a:uLnTx/>
              <a:uFillTx/>
              <a:latin typeface="Barlow"/>
              <a:ea typeface="Barlow"/>
              <a:cs typeface="Barlow"/>
              <a:sym typeface="Barlow"/>
            </a:endParaRPr>
          </a:p>
          <a:p>
            <a:pPr marL="1219200" marR="0" lvl="1" indent="-425450" algn="l" defTabSz="914400" rtl="0" eaLnBrk="1" fontAlgn="auto" latinLnBrk="0" hangingPunct="1">
              <a:lnSpc>
                <a:spcPct val="100000"/>
              </a:lnSpc>
              <a:spcBef>
                <a:spcPts val="130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Help to strengthen and coordinate activities and recommendations from OceanObs’19</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1219200" marR="0" lvl="1" indent="-425450" algn="l" defTabSz="914400" rtl="0" eaLnBrk="1" fontAlgn="auto" latinLnBrk="0" hangingPunct="1">
              <a:lnSpc>
                <a:spcPct val="10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Drive open and honest dialogue</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1219200" marR="0" lvl="1" indent="-425450" algn="l" defTabSz="914400" rtl="0" eaLnBrk="1" fontAlgn="auto" latinLnBrk="0" hangingPunct="1">
              <a:lnSpc>
                <a:spcPct val="10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Engage with underrepresented countries in the ocean observing networks</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1219200" marR="0" lvl="1" indent="-425450" algn="l" defTabSz="914400" rtl="0" eaLnBrk="1" fontAlgn="auto" latinLnBrk="0" hangingPunct="1">
              <a:lnSpc>
                <a:spcPct val="10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Build onto existing ocean observing systems, </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1219200" marR="0" lvl="1" indent="-425450" algn="l" defTabSz="914400" rtl="0" eaLnBrk="1" fontAlgn="auto" latinLnBrk="0" hangingPunct="1">
              <a:lnSpc>
                <a:spcPct val="10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Support emerging and low-cost technologies </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1219200" marR="0" lvl="1" indent="-425450" algn="l" defTabSz="914400" rtl="0" eaLnBrk="1" fontAlgn="auto" latinLnBrk="0" hangingPunct="1">
              <a:lnSpc>
                <a:spcPct val="10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Promote open access to FAIR and CARE data principles</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0" algn="l" defTabSz="914400" rtl="0" eaLnBrk="1" fontAlgn="auto" latinLnBrk="0" hangingPunct="1">
              <a:lnSpc>
                <a:spcPct val="100000"/>
              </a:lnSpc>
              <a:spcBef>
                <a:spcPts val="0"/>
              </a:spcBef>
              <a:spcAft>
                <a:spcPts val="1300"/>
              </a:spcAft>
              <a:buClr>
                <a:srgbClr val="000000"/>
              </a:buClr>
              <a:buSzTx/>
              <a:buFont typeface="Arial"/>
              <a:buNone/>
              <a:tabLst/>
              <a:defRPr/>
            </a:pP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p:txBody>
      </p:sp>
      <p:pic>
        <p:nvPicPr>
          <p:cNvPr id="712" name="Google Shape;712;g20a531e8c68_1_51"/>
          <p:cNvPicPr preferRelativeResize="0"/>
          <p:nvPr/>
        </p:nvPicPr>
        <p:blipFill rotWithShape="1">
          <a:blip r:embed="rId3">
            <a:alphaModFix/>
          </a:blip>
          <a:srcRect l="29419" r="29423"/>
          <a:stretch/>
        </p:blipFill>
        <p:spPr>
          <a:xfrm>
            <a:off x="8428500" y="0"/>
            <a:ext cx="3763502" cy="6857998"/>
          </a:xfrm>
          <a:prstGeom prst="rect">
            <a:avLst/>
          </a:prstGeom>
          <a:noFill/>
          <a:ln>
            <a:noFill/>
          </a:ln>
        </p:spPr>
      </p:pic>
      <p:sp>
        <p:nvSpPr>
          <p:cNvPr id="713" name="Google Shape;713;g20a531e8c68_1_51"/>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AU"/>
              <a:t>WHY A MID-WAY CONFERENCE?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g20a531e8c68_1_71"/>
          <p:cNvSpPr txBox="1"/>
          <p:nvPr/>
        </p:nvSpPr>
        <p:spPr>
          <a:xfrm>
            <a:off x="1860350" y="1491525"/>
            <a:ext cx="7894200" cy="4701000"/>
          </a:xfrm>
          <a:prstGeom prst="rect">
            <a:avLst/>
          </a:prstGeom>
          <a:noFill/>
          <a:ln>
            <a:noFill/>
          </a:ln>
        </p:spPr>
        <p:txBody>
          <a:bodyPr spcFirstLastPara="1" wrap="square" lIns="91425" tIns="45700" rIns="91425" bIns="45700" anchor="t" anchorCtr="0">
            <a:noAutofit/>
          </a:bodyPr>
          <a:lstStyle/>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Deepening engagement and impact</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Stakeholder connections</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Observing system co-design</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Messaging and communications</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Indigenous knowledge and representation</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System integration and delivery</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Connecting open ocean to coastal observations</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Data management and accessibility</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Best Practices</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Embracing scientific and technological innovations</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New social/human impact Essential Ocean Variables</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a:p>
            <a:pPr marL="609600" marR="0" lvl="0" indent="-425450" algn="l" defTabSz="914400" rtl="0" eaLnBrk="1" fontAlgn="auto" latinLnBrk="0" hangingPunct="1">
              <a:lnSpc>
                <a:spcPct val="150000"/>
              </a:lnSpc>
              <a:spcBef>
                <a:spcPts val="0"/>
              </a:spcBef>
              <a:spcAft>
                <a:spcPts val="0"/>
              </a:spcAft>
              <a:buClr>
                <a:srgbClr val="184596"/>
              </a:buClr>
              <a:buSzPts val="1900"/>
              <a:buFont typeface="Barlow Light"/>
              <a:buChar char="●"/>
              <a:tabLst/>
              <a:defRPr/>
            </a:pPr>
            <a:r>
              <a:rPr kumimoji="0" lang="en-AU" sz="1900" b="0" i="0" u="none" strike="noStrike" kern="0" cap="none" spc="0" normalizeH="0" baseline="0" noProof="0">
                <a:ln>
                  <a:noFill/>
                </a:ln>
                <a:solidFill>
                  <a:srgbClr val="184596"/>
                </a:solidFill>
                <a:effectLst/>
                <a:uLnTx/>
                <a:uFillTx/>
                <a:latin typeface="Barlow Light"/>
                <a:ea typeface="Barlow Light"/>
                <a:cs typeface="Barlow Light"/>
                <a:sym typeface="Barlow Light"/>
              </a:rPr>
              <a:t>The role of the Ocean Decade</a:t>
            </a:r>
            <a:endParaRPr kumimoji="0" sz="1900" b="0" i="0" u="none" strike="noStrike" kern="0" cap="none" spc="0" normalizeH="0" baseline="0" noProof="0">
              <a:ln>
                <a:noFill/>
              </a:ln>
              <a:solidFill>
                <a:srgbClr val="184596"/>
              </a:solidFill>
              <a:effectLst/>
              <a:uLnTx/>
              <a:uFillTx/>
              <a:latin typeface="Barlow Light"/>
              <a:ea typeface="Barlow Light"/>
              <a:cs typeface="Barlow Light"/>
              <a:sym typeface="Barlow Light"/>
            </a:endParaRPr>
          </a:p>
        </p:txBody>
      </p:sp>
      <p:sp>
        <p:nvSpPr>
          <p:cNvPr id="719" name="Google Shape;719;g20a531e8c68_1_71"/>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AU"/>
              <a:t>DELIVERABLES (broad categories)</a:t>
            </a:r>
            <a:endParaRPr/>
          </a:p>
        </p:txBody>
      </p:sp>
    </p:spTree>
  </p:cSld>
  <p:clrMapOvr>
    <a:masterClrMapping/>
  </p:clrMapOvr>
</p:sld>
</file>

<file path=ppt/theme/theme1.xml><?xml version="1.0" encoding="utf-8"?>
<a:theme xmlns:a="http://schemas.openxmlformats.org/drawingml/2006/main"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626</Words>
  <Application>Microsoft Office PowerPoint</Application>
  <PresentationFormat>Widescreen</PresentationFormat>
  <Paragraphs>65</Paragraphs>
  <Slides>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Microsoft YaHei</vt:lpstr>
      <vt:lpstr>Arial</vt:lpstr>
      <vt:lpstr>Barlow</vt:lpstr>
      <vt:lpstr>Barlow Light</vt:lpstr>
      <vt:lpstr>Calibri</vt:lpstr>
      <vt:lpstr>Corbel</vt:lpstr>
      <vt:lpstr>Libre Franklin</vt:lpstr>
      <vt:lpstr>Lucida Sans</vt:lpstr>
      <vt:lpstr>Montserrat</vt:lpstr>
      <vt:lpstr>Quattrocento Sans</vt:lpstr>
      <vt:lpstr>GOOS PPT Theme</vt:lpstr>
      <vt:lpstr>OceanObs ‘24 Midway Conference  Tamaryn Morris, Juliet Hermes &amp; Weidong Yu  </vt:lpstr>
      <vt:lpstr>WHY A MID-WAY CONFERENCE?</vt:lpstr>
      <vt:lpstr>DELIVERABLES (broad categories)</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OceanObs ‘24 Midway Conference  Tamaryn Morris, Juliet Hermes &amp; Weidong Yu  </dc:title>
  <dc:creator>Yu, Ting</dc:creator>
  <cp:lastModifiedBy>Yu, Ting</cp:lastModifiedBy>
  <cp:revision>1</cp:revision>
  <dcterms:created xsi:type="dcterms:W3CDTF">2023-06-07T09:31:13Z</dcterms:created>
  <dcterms:modified xsi:type="dcterms:W3CDTF">2023-06-07T09:34:29Z</dcterms:modified>
</cp:coreProperties>
</file>