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52" r:id="rId5"/>
    <p:sldMasterId id="2147483673" r:id="rId6"/>
    <p:sldMasterId id="2147483693"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Lst>
  <p:sldSz cy="6858000" cx="12192000"/>
  <p:notesSz cx="6858000" cy="9144000"/>
  <p:embeddedFontLst>
    <p:embeddedFont>
      <p:font typeface="Libre Franklin"/>
      <p:regular r:id="rId40"/>
      <p:bold r:id="rId41"/>
      <p:italic r:id="rId42"/>
      <p:boldItalic r:id="rId43"/>
    </p:embeddedFont>
    <p:embeddedFont>
      <p:font typeface="Roboto"/>
      <p:regular r:id="rId44"/>
      <p:bold r:id="rId45"/>
      <p:italic r:id="rId46"/>
      <p:boldItalic r:id="rId47"/>
    </p:embeddedFont>
    <p:embeddedFont>
      <p:font typeface="Arimo"/>
      <p:regular r:id="rId48"/>
      <p:bold r:id="rId49"/>
      <p:italic r:id="rId50"/>
      <p:boldItalic r:id="rId51"/>
    </p:embeddedFont>
    <p:embeddedFont>
      <p:font typeface="Montserrat"/>
      <p:regular r:id="rId52"/>
      <p:bold r:id="rId53"/>
      <p:italic r:id="rId54"/>
      <p:boldItalic r:id="rId55"/>
    </p:embeddedFont>
    <p:embeddedFont>
      <p:font typeface="Corbel"/>
      <p:regular r:id="rId56"/>
      <p:bold r:id="rId57"/>
      <p:italic r:id="rId58"/>
      <p:boldItalic r:id="rId59"/>
    </p:embeddedFont>
    <p:embeddedFont>
      <p:font typeface="Barlow Semi Condensed Medium"/>
      <p:regular r:id="rId60"/>
      <p:bold r:id="rId61"/>
      <p:italic r:id="rId62"/>
      <p:boldItalic r:id="rId63"/>
    </p:embeddedFont>
    <p:embeddedFont>
      <p:font typeface="Quattrocento Sans"/>
      <p:regular r:id="rId64"/>
      <p:bold r:id="rId65"/>
      <p:italic r:id="rId66"/>
      <p:boldItalic r:id="rId67"/>
    </p:embeddedFont>
    <p:embeddedFont>
      <p:font typeface="Roboto Light"/>
      <p:regular r:id="rId68"/>
      <p:bold r:id="rId69"/>
      <p:italic r:id="rId70"/>
      <p:boldItalic r:id="rId71"/>
    </p:embeddedFont>
    <p:embeddedFont>
      <p:font typeface="Barlow"/>
      <p:regular r:id="rId72"/>
      <p:bold r:id="rId73"/>
      <p:italic r:id="rId74"/>
      <p:boldItalic r:id="rId75"/>
    </p:embeddedFont>
    <p:embeddedFont>
      <p:font typeface="Barlow Light"/>
      <p:regular r:id="rId76"/>
      <p:bold r:id="rId77"/>
      <p:italic r:id="rId78"/>
      <p:boldItalic r:id="rId7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80" roundtripDataSignature="AMtx7mh8sEJ9UUlWofzFxnHXEf7gyXnNi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LibreFranklin-regular.fntdata"/><Relationship Id="rId42" Type="http://schemas.openxmlformats.org/officeDocument/2006/relationships/font" Target="fonts/LibreFranklin-italic.fntdata"/><Relationship Id="rId41" Type="http://schemas.openxmlformats.org/officeDocument/2006/relationships/font" Target="fonts/LibreFranklin-bold.fntdata"/><Relationship Id="rId44" Type="http://schemas.openxmlformats.org/officeDocument/2006/relationships/font" Target="fonts/Roboto-regular.fntdata"/><Relationship Id="rId43" Type="http://schemas.openxmlformats.org/officeDocument/2006/relationships/font" Target="fonts/LibreFranklin-boldItalic.fntdata"/><Relationship Id="rId46" Type="http://schemas.openxmlformats.org/officeDocument/2006/relationships/font" Target="fonts/Roboto-italic.fntdata"/><Relationship Id="rId45" Type="http://schemas.openxmlformats.org/officeDocument/2006/relationships/font" Target="fonts/Roboto-bold.fntdata"/><Relationship Id="rId80" Type="http://customschemas.google.com/relationships/presentationmetadata" Target="meta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48" Type="http://schemas.openxmlformats.org/officeDocument/2006/relationships/font" Target="fonts/Arimo-regular.fntdata"/><Relationship Id="rId47" Type="http://schemas.openxmlformats.org/officeDocument/2006/relationships/font" Target="fonts/Roboto-boldItalic.fntdata"/><Relationship Id="rId49" Type="http://schemas.openxmlformats.org/officeDocument/2006/relationships/font" Target="fonts/Arimo-bold.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73" Type="http://schemas.openxmlformats.org/officeDocument/2006/relationships/font" Target="fonts/Barlow-bold.fntdata"/><Relationship Id="rId72" Type="http://schemas.openxmlformats.org/officeDocument/2006/relationships/font" Target="fonts/Barlow-regular.fntdata"/><Relationship Id="rId31" Type="http://schemas.openxmlformats.org/officeDocument/2006/relationships/slide" Target="slides/slide23.xml"/><Relationship Id="rId75" Type="http://schemas.openxmlformats.org/officeDocument/2006/relationships/font" Target="fonts/Barlow-boldItalic.fntdata"/><Relationship Id="rId30" Type="http://schemas.openxmlformats.org/officeDocument/2006/relationships/slide" Target="slides/slide22.xml"/><Relationship Id="rId74" Type="http://schemas.openxmlformats.org/officeDocument/2006/relationships/font" Target="fonts/Barlow-italic.fntdata"/><Relationship Id="rId33" Type="http://schemas.openxmlformats.org/officeDocument/2006/relationships/slide" Target="slides/slide25.xml"/><Relationship Id="rId77" Type="http://schemas.openxmlformats.org/officeDocument/2006/relationships/font" Target="fonts/BarlowLight-bold.fntdata"/><Relationship Id="rId32" Type="http://schemas.openxmlformats.org/officeDocument/2006/relationships/slide" Target="slides/slide24.xml"/><Relationship Id="rId76" Type="http://schemas.openxmlformats.org/officeDocument/2006/relationships/font" Target="fonts/BarlowLight-regular.fntdata"/><Relationship Id="rId35" Type="http://schemas.openxmlformats.org/officeDocument/2006/relationships/slide" Target="slides/slide27.xml"/><Relationship Id="rId79" Type="http://schemas.openxmlformats.org/officeDocument/2006/relationships/font" Target="fonts/BarlowLight-boldItalic.fntdata"/><Relationship Id="rId34" Type="http://schemas.openxmlformats.org/officeDocument/2006/relationships/slide" Target="slides/slide26.xml"/><Relationship Id="rId78" Type="http://schemas.openxmlformats.org/officeDocument/2006/relationships/font" Target="fonts/BarlowLight-italic.fntdata"/><Relationship Id="rId71" Type="http://schemas.openxmlformats.org/officeDocument/2006/relationships/font" Target="fonts/RobotoLight-boldItalic.fntdata"/><Relationship Id="rId70" Type="http://schemas.openxmlformats.org/officeDocument/2006/relationships/font" Target="fonts/RobotoLight-italic.fntdata"/><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62" Type="http://schemas.openxmlformats.org/officeDocument/2006/relationships/font" Target="fonts/BarlowSemiCondensedMedium-italic.fntdata"/><Relationship Id="rId61" Type="http://schemas.openxmlformats.org/officeDocument/2006/relationships/font" Target="fonts/BarlowSemiCondensedMedium-bold.fntdata"/><Relationship Id="rId20" Type="http://schemas.openxmlformats.org/officeDocument/2006/relationships/slide" Target="slides/slide12.xml"/><Relationship Id="rId64" Type="http://schemas.openxmlformats.org/officeDocument/2006/relationships/font" Target="fonts/QuattrocentoSans-regular.fntdata"/><Relationship Id="rId63" Type="http://schemas.openxmlformats.org/officeDocument/2006/relationships/font" Target="fonts/BarlowSemiCondensedMedium-boldItalic.fntdata"/><Relationship Id="rId22" Type="http://schemas.openxmlformats.org/officeDocument/2006/relationships/slide" Target="slides/slide14.xml"/><Relationship Id="rId66" Type="http://schemas.openxmlformats.org/officeDocument/2006/relationships/font" Target="fonts/QuattrocentoSans-italic.fntdata"/><Relationship Id="rId21" Type="http://schemas.openxmlformats.org/officeDocument/2006/relationships/slide" Target="slides/slide13.xml"/><Relationship Id="rId65" Type="http://schemas.openxmlformats.org/officeDocument/2006/relationships/font" Target="fonts/QuattrocentoSans-bold.fntdata"/><Relationship Id="rId24" Type="http://schemas.openxmlformats.org/officeDocument/2006/relationships/slide" Target="slides/slide16.xml"/><Relationship Id="rId68" Type="http://schemas.openxmlformats.org/officeDocument/2006/relationships/font" Target="fonts/RobotoLight-regular.fntdata"/><Relationship Id="rId23" Type="http://schemas.openxmlformats.org/officeDocument/2006/relationships/slide" Target="slides/slide15.xml"/><Relationship Id="rId67" Type="http://schemas.openxmlformats.org/officeDocument/2006/relationships/font" Target="fonts/QuattrocentoSans-boldItalic.fntdata"/><Relationship Id="rId60" Type="http://schemas.openxmlformats.org/officeDocument/2006/relationships/font" Target="fonts/BarlowSemiCondensedMedium-regular.fntdata"/><Relationship Id="rId26" Type="http://schemas.openxmlformats.org/officeDocument/2006/relationships/slide" Target="slides/slide18.xml"/><Relationship Id="rId25" Type="http://schemas.openxmlformats.org/officeDocument/2006/relationships/slide" Target="slides/slide17.xml"/><Relationship Id="rId69" Type="http://schemas.openxmlformats.org/officeDocument/2006/relationships/font" Target="fonts/RobotoLight-bold.fntdata"/><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font" Target="fonts/Arimo-boldItalic.fntdata"/><Relationship Id="rId50" Type="http://schemas.openxmlformats.org/officeDocument/2006/relationships/font" Target="fonts/Arimo-italic.fntdata"/><Relationship Id="rId53" Type="http://schemas.openxmlformats.org/officeDocument/2006/relationships/font" Target="fonts/Montserrat-bold.fntdata"/><Relationship Id="rId52" Type="http://schemas.openxmlformats.org/officeDocument/2006/relationships/font" Target="fonts/Montserrat-regular.fntdata"/><Relationship Id="rId11" Type="http://schemas.openxmlformats.org/officeDocument/2006/relationships/slide" Target="slides/slide3.xml"/><Relationship Id="rId55" Type="http://schemas.openxmlformats.org/officeDocument/2006/relationships/font" Target="fonts/Montserrat-boldItalic.fntdata"/><Relationship Id="rId10" Type="http://schemas.openxmlformats.org/officeDocument/2006/relationships/slide" Target="slides/slide2.xml"/><Relationship Id="rId54" Type="http://schemas.openxmlformats.org/officeDocument/2006/relationships/font" Target="fonts/Montserrat-italic.fntdata"/><Relationship Id="rId13" Type="http://schemas.openxmlformats.org/officeDocument/2006/relationships/slide" Target="slides/slide5.xml"/><Relationship Id="rId57" Type="http://schemas.openxmlformats.org/officeDocument/2006/relationships/font" Target="fonts/Corbel-bold.fntdata"/><Relationship Id="rId12" Type="http://schemas.openxmlformats.org/officeDocument/2006/relationships/slide" Target="slides/slide4.xml"/><Relationship Id="rId56" Type="http://schemas.openxmlformats.org/officeDocument/2006/relationships/font" Target="fonts/Corbel-regular.fntdata"/><Relationship Id="rId15" Type="http://schemas.openxmlformats.org/officeDocument/2006/relationships/slide" Target="slides/slide7.xml"/><Relationship Id="rId59" Type="http://schemas.openxmlformats.org/officeDocument/2006/relationships/font" Target="fonts/Corbel-boldItalic.fntdata"/><Relationship Id="rId14" Type="http://schemas.openxmlformats.org/officeDocument/2006/relationships/slide" Target="slides/slide6.xml"/><Relationship Id="rId58" Type="http://schemas.openxmlformats.org/officeDocument/2006/relationships/font" Target="fonts/Corbel-italic.fntdata"/><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AU"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226bed98b8e_0_1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AU"/>
              <a:t>Ann</a:t>
            </a:r>
            <a:endParaRPr/>
          </a:p>
          <a:p>
            <a:pPr indent="0" lvl="0" marL="0" rtl="0" algn="l">
              <a:lnSpc>
                <a:spcPct val="100000"/>
              </a:lnSpc>
              <a:spcBef>
                <a:spcPts val="0"/>
              </a:spcBef>
              <a:spcAft>
                <a:spcPts val="0"/>
              </a:spcAft>
              <a:buSzPts val="1400"/>
              <a:buNone/>
            </a:pPr>
            <a:r>
              <a:t/>
            </a:r>
            <a:endParaRPr/>
          </a:p>
        </p:txBody>
      </p:sp>
      <p:sp>
        <p:nvSpPr>
          <p:cNvPr id="462" name="Google Shape;462;g226bed98b8e_0_1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20a531e8c68_0_20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8" name="Google Shape;538;g20a531e8c68_0_20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114300" marR="0" rtl="0" algn="l">
              <a:lnSpc>
                <a:spcPct val="150000"/>
              </a:lnSpc>
              <a:spcBef>
                <a:spcPts val="850"/>
              </a:spcBef>
              <a:spcAft>
                <a:spcPts val="0"/>
              </a:spcAft>
              <a:buClr>
                <a:schemeClr val="accent1"/>
              </a:buClr>
              <a:buSzPts val="1800"/>
              <a:buFont typeface="Barlow"/>
              <a:buNone/>
            </a:pPr>
            <a:r>
              <a:t/>
            </a:r>
            <a:endParaRPr>
              <a:solidFill>
                <a:srgbClr val="0000FF"/>
              </a:solidFill>
              <a:latin typeface="Arimo"/>
              <a:ea typeface="Arimo"/>
              <a:cs typeface="Arimo"/>
              <a:sym typeface="Arimo"/>
            </a:endParaRPr>
          </a:p>
        </p:txBody>
      </p:sp>
      <p:sp>
        <p:nvSpPr>
          <p:cNvPr id="539" name="Google Shape;539;g20a531e8c68_0_20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AU"/>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20a531e8c68_0_20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0" name="Google Shape;550;g20a531e8c68_0_20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1" name="Google Shape;551;g20a531e8c68_0_204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AU"/>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20a531e8c68_0_20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0" name="Google Shape;560;g20a531e8c68_0_20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20a531e8c68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AU"/>
              <a:t>Ann</a:t>
            </a:r>
            <a:endParaRPr/>
          </a:p>
          <a:p>
            <a:pPr indent="0" lvl="0" marL="0" rtl="0" algn="l">
              <a:lnSpc>
                <a:spcPct val="100000"/>
              </a:lnSpc>
              <a:spcBef>
                <a:spcPts val="0"/>
              </a:spcBef>
              <a:spcAft>
                <a:spcPts val="0"/>
              </a:spcAft>
              <a:buSzPts val="1400"/>
              <a:buNone/>
            </a:pPr>
            <a:r>
              <a:t/>
            </a:r>
            <a:endParaRPr/>
          </a:p>
        </p:txBody>
      </p:sp>
      <p:sp>
        <p:nvSpPr>
          <p:cNvPr id="570" name="Google Shape;570;g20a531e8c68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20a531e8c68_0_4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8" name="Google Shape;578;g20a531e8c68_0_48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90000"/>
              </a:lnSpc>
              <a:spcBef>
                <a:spcPts val="800"/>
              </a:spcBef>
              <a:spcAft>
                <a:spcPts val="0"/>
              </a:spcAft>
              <a:buNone/>
            </a:pPr>
            <a:r>
              <a:rPr lang="en-AU" sz="1400">
                <a:solidFill>
                  <a:srgbClr val="00153A"/>
                </a:solidFill>
                <a:highlight>
                  <a:schemeClr val="lt1"/>
                </a:highlight>
                <a:latin typeface="Quattrocento Sans"/>
                <a:ea typeface="Quattrocento Sans"/>
                <a:cs typeface="Quattrocento Sans"/>
                <a:sym typeface="Quattrocento Sans"/>
              </a:rPr>
              <a:t>Congratulations on making it through this year. Largely recovered, except ship-based activities where we WILL see a COVID gap in our records. </a:t>
            </a:r>
            <a:endParaRPr sz="1400">
              <a:solidFill>
                <a:srgbClr val="00153A"/>
              </a:solidFill>
              <a:highlight>
                <a:schemeClr val="lt1"/>
              </a:highlight>
              <a:latin typeface="Quattrocento Sans"/>
              <a:ea typeface="Quattrocento Sans"/>
              <a:cs typeface="Quattrocento Sans"/>
              <a:sym typeface="Quattrocento Sans"/>
            </a:endParaRPr>
          </a:p>
          <a:p>
            <a:pPr indent="0" lvl="0" marL="0" rtl="0" algn="l">
              <a:lnSpc>
                <a:spcPct val="90000"/>
              </a:lnSpc>
              <a:spcBef>
                <a:spcPts val="800"/>
              </a:spcBef>
              <a:spcAft>
                <a:spcPts val="0"/>
              </a:spcAft>
              <a:buNone/>
            </a:pPr>
            <a:r>
              <a:rPr lang="en-AU" sz="1400">
                <a:solidFill>
                  <a:srgbClr val="00153A"/>
                </a:solidFill>
                <a:highlight>
                  <a:schemeClr val="lt1"/>
                </a:highlight>
                <a:latin typeface="Quattrocento Sans"/>
                <a:ea typeface="Quattrocento Sans"/>
                <a:cs typeface="Quattrocento Sans"/>
                <a:sym typeface="Quattrocento Sans"/>
              </a:rPr>
              <a:t>Despite the limitations from COVID, the community has responded and demonstrated dedication to ocean observing</a:t>
            </a:r>
            <a:endParaRPr sz="1400">
              <a:solidFill>
                <a:srgbClr val="00153A"/>
              </a:solidFill>
              <a:highlight>
                <a:schemeClr val="lt1"/>
              </a:highlight>
              <a:latin typeface="Quattrocento Sans"/>
              <a:ea typeface="Quattrocento Sans"/>
              <a:cs typeface="Quattrocento Sans"/>
              <a:sym typeface="Quattrocento Sans"/>
            </a:endParaRPr>
          </a:p>
          <a:p>
            <a:pPr indent="0" lvl="0" marL="0" rtl="0" algn="l">
              <a:lnSpc>
                <a:spcPct val="90000"/>
              </a:lnSpc>
              <a:spcBef>
                <a:spcPts val="800"/>
              </a:spcBef>
              <a:spcAft>
                <a:spcPts val="0"/>
              </a:spcAft>
              <a:buNone/>
            </a:pPr>
            <a:r>
              <a:rPr lang="en-AU" sz="1400">
                <a:solidFill>
                  <a:srgbClr val="00153A"/>
                </a:solidFill>
                <a:highlight>
                  <a:schemeClr val="lt1"/>
                </a:highlight>
                <a:latin typeface="Quattrocento Sans"/>
                <a:ea typeface="Quattrocento Sans"/>
                <a:cs typeface="Quattrocento Sans"/>
                <a:sym typeface="Quattrocento Sans"/>
              </a:rPr>
              <a:t>OCG too </a:t>
            </a:r>
            <a:endParaRPr sz="1400">
              <a:solidFill>
                <a:srgbClr val="00153A"/>
              </a:solidFill>
              <a:highlight>
                <a:schemeClr val="lt1"/>
              </a:highlight>
              <a:latin typeface="Quattrocento Sans"/>
              <a:ea typeface="Quattrocento Sans"/>
              <a:cs typeface="Quattrocento Sans"/>
              <a:sym typeface="Quattrocento Sans"/>
            </a:endParaRPr>
          </a:p>
          <a:p>
            <a:pPr indent="0" lvl="0" marL="0" rtl="0" algn="l">
              <a:lnSpc>
                <a:spcPct val="90000"/>
              </a:lnSpc>
              <a:spcBef>
                <a:spcPts val="800"/>
              </a:spcBef>
              <a:spcAft>
                <a:spcPts val="0"/>
              </a:spcAft>
              <a:buNone/>
            </a:pPr>
            <a:r>
              <a:t/>
            </a:r>
            <a:endParaRPr sz="1400">
              <a:solidFill>
                <a:srgbClr val="00153A"/>
              </a:solidFill>
              <a:highlight>
                <a:schemeClr val="lt1"/>
              </a:highlight>
              <a:latin typeface="Quattrocento Sans"/>
              <a:ea typeface="Quattrocento Sans"/>
              <a:cs typeface="Quattrocento Sans"/>
              <a:sym typeface="Quattrocento Sans"/>
            </a:endParaRPr>
          </a:p>
          <a:p>
            <a:pPr indent="0" lvl="0" marL="0" rtl="0" algn="l">
              <a:lnSpc>
                <a:spcPct val="90000"/>
              </a:lnSpc>
              <a:spcBef>
                <a:spcPts val="800"/>
              </a:spcBef>
              <a:spcAft>
                <a:spcPts val="0"/>
              </a:spcAft>
              <a:buNone/>
            </a:pPr>
            <a:r>
              <a:rPr lang="en-AU" sz="1400">
                <a:solidFill>
                  <a:srgbClr val="00153A"/>
                </a:solidFill>
                <a:highlight>
                  <a:schemeClr val="lt1"/>
                </a:highlight>
                <a:latin typeface="Quattrocento Sans"/>
                <a:ea typeface="Quattrocento Sans"/>
                <a:cs typeface="Quattrocento Sans"/>
                <a:sym typeface="Quattrocento Sans"/>
              </a:rPr>
              <a:t>UN Decade (Wed)</a:t>
            </a:r>
            <a:endParaRPr sz="1400">
              <a:solidFill>
                <a:srgbClr val="00153A"/>
              </a:solidFill>
              <a:highlight>
                <a:schemeClr val="lt1"/>
              </a:highlight>
              <a:latin typeface="Quattrocento Sans"/>
              <a:ea typeface="Quattrocento Sans"/>
              <a:cs typeface="Quattrocento Sans"/>
              <a:sym typeface="Quattrocento Sans"/>
            </a:endParaRPr>
          </a:p>
          <a:p>
            <a:pPr indent="0" lvl="0" marL="0" rtl="0" algn="l">
              <a:lnSpc>
                <a:spcPct val="90000"/>
              </a:lnSpc>
              <a:spcBef>
                <a:spcPts val="800"/>
              </a:spcBef>
              <a:spcAft>
                <a:spcPts val="0"/>
              </a:spcAft>
              <a:buNone/>
            </a:pPr>
            <a:r>
              <a:t/>
            </a:r>
            <a:endParaRPr sz="1400">
              <a:solidFill>
                <a:srgbClr val="00153A"/>
              </a:solidFill>
              <a:highlight>
                <a:schemeClr val="lt1"/>
              </a:highlight>
              <a:latin typeface="Quattrocento Sans"/>
              <a:ea typeface="Quattrocento Sans"/>
              <a:cs typeface="Quattrocento Sans"/>
              <a:sym typeface="Quattrocento Sans"/>
            </a:endParaRPr>
          </a:p>
          <a:p>
            <a:pPr indent="-323850" lvl="0" marL="457200" rtl="0" algn="l">
              <a:spcBef>
                <a:spcPts val="0"/>
              </a:spcBef>
              <a:spcAft>
                <a:spcPts val="0"/>
              </a:spcAft>
              <a:buClr>
                <a:srgbClr val="00153A"/>
              </a:buClr>
              <a:buSzPts val="1500"/>
              <a:buFont typeface="Quattrocento Sans"/>
              <a:buChar char="●"/>
            </a:pPr>
            <a:r>
              <a:rPr lang="en-AU" sz="1500">
                <a:solidFill>
                  <a:srgbClr val="00153A"/>
                </a:solidFill>
                <a:latin typeface="Quattrocento Sans"/>
                <a:ea typeface="Quattrocento Sans"/>
                <a:cs typeface="Quattrocento Sans"/>
                <a:sym typeface="Quattrocento Sans"/>
              </a:rPr>
              <a:t>Work and collaboration with UN Decade Programmes as they initiate</a:t>
            </a:r>
            <a:endParaRPr sz="1500">
              <a:solidFill>
                <a:srgbClr val="00153A"/>
              </a:solidFill>
              <a:latin typeface="Quattrocento Sans"/>
              <a:ea typeface="Quattrocento Sans"/>
              <a:cs typeface="Quattrocento Sans"/>
              <a:sym typeface="Quattrocento Sans"/>
            </a:endParaRPr>
          </a:p>
          <a:p>
            <a:pPr indent="-323850" lvl="1" marL="914400" rtl="0" algn="l">
              <a:spcBef>
                <a:spcPts val="1000"/>
              </a:spcBef>
              <a:spcAft>
                <a:spcPts val="0"/>
              </a:spcAft>
              <a:buClr>
                <a:srgbClr val="00153A"/>
              </a:buClr>
              <a:buSzPts val="1500"/>
              <a:buFont typeface="Quattrocento Sans"/>
              <a:buChar char="○"/>
            </a:pPr>
            <a:r>
              <a:rPr lang="en-AU" sz="1500">
                <a:solidFill>
                  <a:srgbClr val="00153A"/>
                </a:solidFill>
                <a:latin typeface="Quattrocento Sans"/>
                <a:ea typeface="Quattrocento Sans"/>
                <a:cs typeface="Quattrocento Sans"/>
                <a:sym typeface="Quattrocento Sans"/>
              </a:rPr>
              <a:t>Time consuming endeavour. UN Decade activities are a pathway to change. Opportunity for more engagement (eventually resourcing???)</a:t>
            </a:r>
            <a:endParaRPr sz="1500">
              <a:solidFill>
                <a:srgbClr val="00153A"/>
              </a:solidFill>
              <a:latin typeface="Quattrocento Sans"/>
              <a:ea typeface="Quattrocento Sans"/>
              <a:cs typeface="Quattrocento Sans"/>
              <a:sym typeface="Quattrocento Sans"/>
            </a:endParaRPr>
          </a:p>
          <a:p>
            <a:pPr indent="-323850" lvl="1" marL="914400" rtl="0" algn="l">
              <a:spcBef>
                <a:spcPts val="1000"/>
              </a:spcBef>
              <a:spcAft>
                <a:spcPts val="0"/>
              </a:spcAft>
              <a:buClr>
                <a:srgbClr val="00153A"/>
              </a:buClr>
              <a:buSzPts val="1500"/>
              <a:buFont typeface="Quattrocento Sans"/>
              <a:buChar char="○"/>
            </a:pPr>
            <a:r>
              <a:rPr lang="en-AU" sz="1500">
                <a:solidFill>
                  <a:srgbClr val="00153A"/>
                </a:solidFill>
                <a:latin typeface="Quattrocento Sans"/>
                <a:ea typeface="Quattrocento Sans"/>
                <a:cs typeface="Quattrocento Sans"/>
                <a:sym typeface="Quattrocento Sans"/>
              </a:rPr>
              <a:t>Things are becoming more clear, still need to be vigilant for duplication, efficiency, opportunity and developing and implementing the system. </a:t>
            </a:r>
            <a:endParaRPr sz="1500">
              <a:solidFill>
                <a:srgbClr val="00153A"/>
              </a:solidFill>
              <a:latin typeface="Quattrocento Sans"/>
              <a:ea typeface="Quattrocento Sans"/>
              <a:cs typeface="Quattrocento Sans"/>
              <a:sym typeface="Quattrocento Sans"/>
            </a:endParaRPr>
          </a:p>
          <a:p>
            <a:pPr indent="-323850" lvl="1" marL="914400" rtl="0" algn="l">
              <a:spcBef>
                <a:spcPts val="1000"/>
              </a:spcBef>
              <a:spcAft>
                <a:spcPts val="0"/>
              </a:spcAft>
              <a:buClr>
                <a:srgbClr val="00153A"/>
              </a:buClr>
              <a:buSzPts val="1500"/>
              <a:buFont typeface="Quattrocento Sans"/>
              <a:buChar char="○"/>
            </a:pPr>
            <a:r>
              <a:rPr lang="en-AU" sz="1500">
                <a:solidFill>
                  <a:srgbClr val="00153A"/>
                </a:solidFill>
                <a:latin typeface="Quattrocento Sans"/>
                <a:ea typeface="Quattrocento Sans"/>
                <a:cs typeface="Quattrocento Sans"/>
                <a:sym typeface="Quattrocento Sans"/>
              </a:rPr>
              <a:t>How best for OCG to support networks with this?</a:t>
            </a:r>
            <a:endParaRPr sz="1500">
              <a:solidFill>
                <a:srgbClr val="00153A"/>
              </a:solidFill>
              <a:latin typeface="Quattrocento Sans"/>
              <a:ea typeface="Quattrocento Sans"/>
              <a:cs typeface="Quattrocento Sans"/>
              <a:sym typeface="Quattrocento Sans"/>
            </a:endParaRPr>
          </a:p>
          <a:p>
            <a:pPr indent="0" lvl="0" marL="0" rtl="0" algn="l">
              <a:lnSpc>
                <a:spcPct val="90000"/>
              </a:lnSpc>
              <a:spcBef>
                <a:spcPts val="1000"/>
              </a:spcBef>
              <a:spcAft>
                <a:spcPts val="0"/>
              </a:spcAft>
              <a:buNone/>
            </a:pPr>
            <a:r>
              <a:t/>
            </a:r>
            <a:endParaRPr sz="1400">
              <a:solidFill>
                <a:srgbClr val="00153A"/>
              </a:solidFill>
              <a:highlight>
                <a:schemeClr val="lt1"/>
              </a:highlight>
              <a:latin typeface="Quattrocento Sans"/>
              <a:ea typeface="Quattrocento Sans"/>
              <a:cs typeface="Quattrocento Sans"/>
              <a:sym typeface="Quattrocento Sans"/>
            </a:endParaRPr>
          </a:p>
          <a:p>
            <a:pPr indent="0" lvl="0" marL="0" rtl="0" algn="l">
              <a:lnSpc>
                <a:spcPct val="90000"/>
              </a:lnSpc>
              <a:spcBef>
                <a:spcPts val="800"/>
              </a:spcBef>
              <a:spcAft>
                <a:spcPts val="0"/>
              </a:spcAft>
              <a:buClr>
                <a:schemeClr val="dk1"/>
              </a:buClr>
              <a:buSzPts val="1100"/>
              <a:buFont typeface="Arial"/>
              <a:buNone/>
            </a:pPr>
            <a:r>
              <a:rPr lang="en-AU" sz="1400">
                <a:solidFill>
                  <a:srgbClr val="00153A"/>
                </a:solidFill>
                <a:highlight>
                  <a:schemeClr val="lt1"/>
                </a:highlight>
                <a:latin typeface="Quattrocento Sans"/>
                <a:ea typeface="Quattrocento Sans"/>
                <a:cs typeface="Quattrocento Sans"/>
                <a:sym typeface="Quattrocento Sans"/>
              </a:rPr>
              <a:t>EH Notes</a:t>
            </a:r>
            <a:endParaRPr sz="1400">
              <a:solidFill>
                <a:srgbClr val="00153A"/>
              </a:solidFill>
              <a:highlight>
                <a:schemeClr val="lt1"/>
              </a:highlight>
              <a:latin typeface="Quattrocento Sans"/>
              <a:ea typeface="Quattrocento Sans"/>
              <a:cs typeface="Quattrocento Sans"/>
              <a:sym typeface="Quattrocento Sans"/>
            </a:endParaRPr>
          </a:p>
          <a:p>
            <a:pPr indent="0" lvl="0" marL="0" rtl="0" algn="l">
              <a:lnSpc>
                <a:spcPct val="90000"/>
              </a:lnSpc>
              <a:spcBef>
                <a:spcPts val="800"/>
              </a:spcBef>
              <a:spcAft>
                <a:spcPts val="0"/>
              </a:spcAft>
              <a:buClr>
                <a:schemeClr val="dk1"/>
              </a:buClr>
              <a:buSzPts val="1100"/>
              <a:buFont typeface="Arial"/>
              <a:buNone/>
            </a:pPr>
            <a:r>
              <a:rPr lang="en-AU" sz="1400">
                <a:solidFill>
                  <a:srgbClr val="FF0000"/>
                </a:solidFill>
                <a:highlight>
                  <a:schemeClr val="lt1"/>
                </a:highlight>
                <a:latin typeface="Quattrocento Sans"/>
                <a:ea typeface="Quattrocento Sans"/>
                <a:cs typeface="Quattrocento Sans"/>
                <a:sym typeface="Quattrocento Sans"/>
              </a:rPr>
              <a:t>What do we need this to do at the start of the meeting</a:t>
            </a:r>
            <a:endParaRPr sz="1400">
              <a:solidFill>
                <a:srgbClr val="FF0000"/>
              </a:solidFill>
              <a:highlight>
                <a:schemeClr val="lt1"/>
              </a:highlight>
              <a:latin typeface="Quattrocento Sans"/>
              <a:ea typeface="Quattrocento Sans"/>
              <a:cs typeface="Quattrocento Sans"/>
              <a:sym typeface="Quattrocento Sans"/>
            </a:endParaRPr>
          </a:p>
          <a:p>
            <a:pPr indent="-317500" lvl="0" marL="457200" rtl="0" algn="l">
              <a:lnSpc>
                <a:spcPct val="90000"/>
              </a:lnSpc>
              <a:spcBef>
                <a:spcPts val="800"/>
              </a:spcBef>
              <a:spcAft>
                <a:spcPts val="0"/>
              </a:spcAft>
              <a:buClr>
                <a:srgbClr val="FF0000"/>
              </a:buClr>
              <a:buSzPts val="1400"/>
              <a:buFont typeface="Quattrocento Sans"/>
              <a:buAutoNum type="arabicParenR"/>
            </a:pPr>
            <a:r>
              <a:rPr lang="en-AU" sz="1400">
                <a:solidFill>
                  <a:srgbClr val="FF0000"/>
                </a:solidFill>
                <a:highlight>
                  <a:schemeClr val="lt1"/>
                </a:highlight>
                <a:latin typeface="Quattrocento Sans"/>
                <a:ea typeface="Quattrocento Sans"/>
                <a:cs typeface="Quattrocento Sans"/>
                <a:sym typeface="Quattrocento Sans"/>
              </a:rPr>
              <a:t>Lay out some excitement about the agenda and aims</a:t>
            </a:r>
            <a:endParaRPr sz="1400">
              <a:solidFill>
                <a:srgbClr val="FF0000"/>
              </a:solidFill>
              <a:highlight>
                <a:schemeClr val="lt1"/>
              </a:highlight>
              <a:latin typeface="Quattrocento Sans"/>
              <a:ea typeface="Quattrocento Sans"/>
              <a:cs typeface="Quattrocento Sans"/>
              <a:sym typeface="Quattrocento Sans"/>
            </a:endParaRPr>
          </a:p>
          <a:p>
            <a:pPr indent="-317500" lvl="0" marL="457200" rtl="0" algn="l">
              <a:lnSpc>
                <a:spcPct val="90000"/>
              </a:lnSpc>
              <a:spcBef>
                <a:spcPts val="800"/>
              </a:spcBef>
              <a:spcAft>
                <a:spcPts val="0"/>
              </a:spcAft>
              <a:buClr>
                <a:srgbClr val="FF0000"/>
              </a:buClr>
              <a:buSzPts val="1400"/>
              <a:buFont typeface="Quattrocento Sans"/>
              <a:buAutoNum type="arabicParenR"/>
            </a:pPr>
            <a:r>
              <a:rPr lang="en-AU" sz="1400">
                <a:solidFill>
                  <a:srgbClr val="FF0000"/>
                </a:solidFill>
                <a:highlight>
                  <a:schemeClr val="lt1"/>
                </a:highlight>
                <a:latin typeface="Quattrocento Sans"/>
                <a:ea typeface="Quattrocento Sans"/>
                <a:cs typeface="Quattrocento Sans"/>
                <a:sym typeface="Quattrocento Sans"/>
              </a:rPr>
              <a:t>Show progress and good work across the year, responding to circumstances, focus on foci and actions from last year, acknowledge people's work, commitment, progress, ideas of exec (Vice Chairs) and networks - real successes we ahev had - we should be very clear on this - OCG, the networks gains recognition for efforts - in turn support our work to develop observing system</a:t>
            </a:r>
            <a:endParaRPr sz="1400">
              <a:solidFill>
                <a:srgbClr val="FF0000"/>
              </a:solidFill>
              <a:highlight>
                <a:schemeClr val="lt1"/>
              </a:highlight>
              <a:latin typeface="Quattrocento Sans"/>
              <a:ea typeface="Quattrocento Sans"/>
              <a:cs typeface="Quattrocento Sans"/>
              <a:sym typeface="Quattrocento Sans"/>
            </a:endParaRPr>
          </a:p>
          <a:p>
            <a:pPr indent="-317500" lvl="0" marL="457200" rtl="0" algn="l">
              <a:lnSpc>
                <a:spcPct val="90000"/>
              </a:lnSpc>
              <a:spcBef>
                <a:spcPts val="800"/>
              </a:spcBef>
              <a:spcAft>
                <a:spcPts val="0"/>
              </a:spcAft>
              <a:buClr>
                <a:srgbClr val="FF0000"/>
              </a:buClr>
              <a:buSzPts val="1400"/>
              <a:buFont typeface="Quattrocento Sans"/>
              <a:buAutoNum type="arabicParenR"/>
            </a:pPr>
            <a:r>
              <a:rPr lang="en-AU" sz="1400">
                <a:solidFill>
                  <a:srgbClr val="FF0000"/>
                </a:solidFill>
                <a:highlight>
                  <a:schemeClr val="lt1"/>
                </a:highlight>
                <a:latin typeface="Quattrocento Sans"/>
                <a:ea typeface="Quattrocento Sans"/>
                <a:cs typeface="Quattrocento Sans"/>
                <a:sym typeface="Quattrocento Sans"/>
              </a:rPr>
              <a:t>Other work to make OCG meaningful for OO -  WMO IP etc</a:t>
            </a:r>
            <a:endParaRPr sz="1400">
              <a:solidFill>
                <a:srgbClr val="FF0000"/>
              </a:solidFill>
              <a:highlight>
                <a:schemeClr val="lt1"/>
              </a:highlight>
              <a:latin typeface="Quattrocento Sans"/>
              <a:ea typeface="Quattrocento Sans"/>
              <a:cs typeface="Quattrocento Sans"/>
              <a:sym typeface="Quattrocento Sans"/>
            </a:endParaRPr>
          </a:p>
          <a:p>
            <a:pPr indent="-317500" lvl="0" marL="457200" rtl="0" algn="l">
              <a:lnSpc>
                <a:spcPct val="90000"/>
              </a:lnSpc>
              <a:spcBef>
                <a:spcPts val="800"/>
              </a:spcBef>
              <a:spcAft>
                <a:spcPts val="0"/>
              </a:spcAft>
              <a:buClr>
                <a:srgbClr val="FF0000"/>
              </a:buClr>
              <a:buSzPts val="1400"/>
              <a:buFont typeface="Quattrocento Sans"/>
              <a:buAutoNum type="arabicParenR"/>
            </a:pPr>
            <a:r>
              <a:rPr lang="en-AU" sz="1400">
                <a:solidFill>
                  <a:srgbClr val="FF0000"/>
                </a:solidFill>
                <a:highlight>
                  <a:schemeClr val="lt1"/>
                </a:highlight>
                <a:latin typeface="Quattrocento Sans"/>
                <a:ea typeface="Quattrocento Sans"/>
                <a:cs typeface="Quattrocento Sans"/>
                <a:sym typeface="Quattrocento Sans"/>
              </a:rPr>
              <a:t>Challenges ahead</a:t>
            </a:r>
            <a:endParaRPr sz="1400">
              <a:solidFill>
                <a:srgbClr val="FF0000"/>
              </a:solidFill>
              <a:highlight>
                <a:schemeClr val="lt1"/>
              </a:highlight>
              <a:latin typeface="Quattrocento Sans"/>
              <a:ea typeface="Quattrocento Sans"/>
              <a:cs typeface="Quattrocento Sans"/>
              <a:sym typeface="Quattrocento Sans"/>
            </a:endParaRPr>
          </a:p>
          <a:p>
            <a:pPr indent="-317500" lvl="0" marL="457200" rtl="0" algn="l">
              <a:lnSpc>
                <a:spcPct val="90000"/>
              </a:lnSpc>
              <a:spcBef>
                <a:spcPts val="800"/>
              </a:spcBef>
              <a:spcAft>
                <a:spcPts val="0"/>
              </a:spcAft>
              <a:buClr>
                <a:srgbClr val="FF0000"/>
              </a:buClr>
              <a:buSzPts val="1400"/>
              <a:buFont typeface="Quattrocento Sans"/>
              <a:buAutoNum type="arabicParenR"/>
            </a:pPr>
            <a:r>
              <a:rPr lang="en-AU" sz="1400">
                <a:solidFill>
                  <a:srgbClr val="FF0000"/>
                </a:solidFill>
                <a:highlight>
                  <a:schemeClr val="lt1"/>
                </a:highlight>
                <a:latin typeface="Quattrocento Sans"/>
                <a:ea typeface="Quattrocento Sans"/>
                <a:cs typeface="Quattrocento Sans"/>
                <a:sym typeface="Quattrocento Sans"/>
              </a:rPr>
              <a:t>How our discussions this week will help guide OCG</a:t>
            </a:r>
            <a:endParaRPr sz="1400">
              <a:solidFill>
                <a:srgbClr val="FF0000"/>
              </a:solidFill>
              <a:highlight>
                <a:schemeClr val="lt1"/>
              </a:highlight>
              <a:latin typeface="Quattrocento Sans"/>
              <a:ea typeface="Quattrocento Sans"/>
              <a:cs typeface="Quattrocento Sans"/>
              <a:sym typeface="Quattrocento Sans"/>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20a531e8c68_0_2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7" name="Google Shape;587;g20a531e8c68_0_219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90000"/>
              </a:lnSpc>
              <a:spcBef>
                <a:spcPts val="800"/>
              </a:spcBef>
              <a:spcAft>
                <a:spcPts val="0"/>
              </a:spcAft>
              <a:buNone/>
            </a:pPr>
            <a:r>
              <a:rPr lang="en-AU" sz="1400">
                <a:solidFill>
                  <a:srgbClr val="00153A"/>
                </a:solidFill>
                <a:highlight>
                  <a:schemeClr val="lt1"/>
                </a:highlight>
                <a:latin typeface="Quattrocento Sans"/>
                <a:ea typeface="Quattrocento Sans"/>
                <a:cs typeface="Quattrocento Sans"/>
                <a:sym typeface="Quattrocento Sans"/>
              </a:rPr>
              <a:t>Congratulations on making it through this year. Largely recovered, except ship-based activities where we WILL see a COVID gap in our records. </a:t>
            </a:r>
            <a:endParaRPr sz="1400">
              <a:solidFill>
                <a:srgbClr val="00153A"/>
              </a:solidFill>
              <a:highlight>
                <a:schemeClr val="lt1"/>
              </a:highlight>
              <a:latin typeface="Quattrocento Sans"/>
              <a:ea typeface="Quattrocento Sans"/>
              <a:cs typeface="Quattrocento Sans"/>
              <a:sym typeface="Quattrocento Sans"/>
            </a:endParaRPr>
          </a:p>
          <a:p>
            <a:pPr indent="0" lvl="0" marL="0" rtl="0" algn="l">
              <a:lnSpc>
                <a:spcPct val="90000"/>
              </a:lnSpc>
              <a:spcBef>
                <a:spcPts val="800"/>
              </a:spcBef>
              <a:spcAft>
                <a:spcPts val="0"/>
              </a:spcAft>
              <a:buNone/>
            </a:pPr>
            <a:r>
              <a:rPr lang="en-AU" sz="1400">
                <a:solidFill>
                  <a:srgbClr val="00153A"/>
                </a:solidFill>
                <a:highlight>
                  <a:schemeClr val="lt1"/>
                </a:highlight>
                <a:latin typeface="Quattrocento Sans"/>
                <a:ea typeface="Quattrocento Sans"/>
                <a:cs typeface="Quattrocento Sans"/>
                <a:sym typeface="Quattrocento Sans"/>
              </a:rPr>
              <a:t>Despite the limitations from COVID, the community has responded and demonstrated dedication to ocean observing</a:t>
            </a:r>
            <a:endParaRPr sz="1400">
              <a:solidFill>
                <a:srgbClr val="00153A"/>
              </a:solidFill>
              <a:highlight>
                <a:schemeClr val="lt1"/>
              </a:highlight>
              <a:latin typeface="Quattrocento Sans"/>
              <a:ea typeface="Quattrocento Sans"/>
              <a:cs typeface="Quattrocento Sans"/>
              <a:sym typeface="Quattrocento Sans"/>
            </a:endParaRPr>
          </a:p>
          <a:p>
            <a:pPr indent="0" lvl="0" marL="0" rtl="0" algn="l">
              <a:lnSpc>
                <a:spcPct val="90000"/>
              </a:lnSpc>
              <a:spcBef>
                <a:spcPts val="800"/>
              </a:spcBef>
              <a:spcAft>
                <a:spcPts val="0"/>
              </a:spcAft>
              <a:buNone/>
            </a:pPr>
            <a:r>
              <a:rPr lang="en-AU" sz="1400">
                <a:solidFill>
                  <a:srgbClr val="00153A"/>
                </a:solidFill>
                <a:highlight>
                  <a:schemeClr val="lt1"/>
                </a:highlight>
                <a:latin typeface="Quattrocento Sans"/>
                <a:ea typeface="Quattrocento Sans"/>
                <a:cs typeface="Quattrocento Sans"/>
                <a:sym typeface="Quattrocento Sans"/>
              </a:rPr>
              <a:t>OCG too </a:t>
            </a:r>
            <a:endParaRPr sz="1400">
              <a:solidFill>
                <a:srgbClr val="00153A"/>
              </a:solidFill>
              <a:highlight>
                <a:schemeClr val="lt1"/>
              </a:highlight>
              <a:latin typeface="Quattrocento Sans"/>
              <a:ea typeface="Quattrocento Sans"/>
              <a:cs typeface="Quattrocento Sans"/>
              <a:sym typeface="Quattrocento Sans"/>
            </a:endParaRPr>
          </a:p>
          <a:p>
            <a:pPr indent="0" lvl="0" marL="0" rtl="0" algn="l">
              <a:lnSpc>
                <a:spcPct val="90000"/>
              </a:lnSpc>
              <a:spcBef>
                <a:spcPts val="800"/>
              </a:spcBef>
              <a:spcAft>
                <a:spcPts val="0"/>
              </a:spcAft>
              <a:buNone/>
            </a:pPr>
            <a:r>
              <a:t/>
            </a:r>
            <a:endParaRPr sz="1400">
              <a:solidFill>
                <a:srgbClr val="00153A"/>
              </a:solidFill>
              <a:highlight>
                <a:schemeClr val="lt1"/>
              </a:highlight>
              <a:latin typeface="Quattrocento Sans"/>
              <a:ea typeface="Quattrocento Sans"/>
              <a:cs typeface="Quattrocento Sans"/>
              <a:sym typeface="Quattrocento Sans"/>
            </a:endParaRPr>
          </a:p>
          <a:p>
            <a:pPr indent="0" lvl="0" marL="0" rtl="0" algn="l">
              <a:lnSpc>
                <a:spcPct val="90000"/>
              </a:lnSpc>
              <a:spcBef>
                <a:spcPts val="800"/>
              </a:spcBef>
              <a:spcAft>
                <a:spcPts val="0"/>
              </a:spcAft>
              <a:buNone/>
            </a:pPr>
            <a:r>
              <a:rPr lang="en-AU" sz="1400">
                <a:solidFill>
                  <a:srgbClr val="00153A"/>
                </a:solidFill>
                <a:highlight>
                  <a:schemeClr val="lt1"/>
                </a:highlight>
                <a:latin typeface="Quattrocento Sans"/>
                <a:ea typeface="Quattrocento Sans"/>
                <a:cs typeface="Quattrocento Sans"/>
                <a:sym typeface="Quattrocento Sans"/>
              </a:rPr>
              <a:t>UN Decade (Wed)</a:t>
            </a:r>
            <a:endParaRPr sz="1400">
              <a:solidFill>
                <a:srgbClr val="00153A"/>
              </a:solidFill>
              <a:highlight>
                <a:schemeClr val="lt1"/>
              </a:highlight>
              <a:latin typeface="Quattrocento Sans"/>
              <a:ea typeface="Quattrocento Sans"/>
              <a:cs typeface="Quattrocento Sans"/>
              <a:sym typeface="Quattrocento Sans"/>
            </a:endParaRPr>
          </a:p>
          <a:p>
            <a:pPr indent="0" lvl="0" marL="0" rtl="0" algn="l">
              <a:lnSpc>
                <a:spcPct val="90000"/>
              </a:lnSpc>
              <a:spcBef>
                <a:spcPts val="800"/>
              </a:spcBef>
              <a:spcAft>
                <a:spcPts val="0"/>
              </a:spcAft>
              <a:buNone/>
            </a:pPr>
            <a:r>
              <a:t/>
            </a:r>
            <a:endParaRPr sz="1400">
              <a:solidFill>
                <a:srgbClr val="00153A"/>
              </a:solidFill>
              <a:highlight>
                <a:schemeClr val="lt1"/>
              </a:highlight>
              <a:latin typeface="Quattrocento Sans"/>
              <a:ea typeface="Quattrocento Sans"/>
              <a:cs typeface="Quattrocento Sans"/>
              <a:sym typeface="Quattrocento Sans"/>
            </a:endParaRPr>
          </a:p>
          <a:p>
            <a:pPr indent="-323850" lvl="0" marL="457200" rtl="0" algn="l">
              <a:spcBef>
                <a:spcPts val="0"/>
              </a:spcBef>
              <a:spcAft>
                <a:spcPts val="0"/>
              </a:spcAft>
              <a:buClr>
                <a:srgbClr val="00153A"/>
              </a:buClr>
              <a:buSzPts val="1500"/>
              <a:buFont typeface="Quattrocento Sans"/>
              <a:buChar char="●"/>
            </a:pPr>
            <a:r>
              <a:rPr lang="en-AU" sz="1500">
                <a:solidFill>
                  <a:srgbClr val="00153A"/>
                </a:solidFill>
                <a:latin typeface="Quattrocento Sans"/>
                <a:ea typeface="Quattrocento Sans"/>
                <a:cs typeface="Quattrocento Sans"/>
                <a:sym typeface="Quattrocento Sans"/>
              </a:rPr>
              <a:t>Work and collaboration with UN Decade Programmes as they initiate</a:t>
            </a:r>
            <a:endParaRPr sz="1500">
              <a:solidFill>
                <a:srgbClr val="00153A"/>
              </a:solidFill>
              <a:latin typeface="Quattrocento Sans"/>
              <a:ea typeface="Quattrocento Sans"/>
              <a:cs typeface="Quattrocento Sans"/>
              <a:sym typeface="Quattrocento Sans"/>
            </a:endParaRPr>
          </a:p>
          <a:p>
            <a:pPr indent="-323850" lvl="1" marL="914400" rtl="0" algn="l">
              <a:spcBef>
                <a:spcPts val="1000"/>
              </a:spcBef>
              <a:spcAft>
                <a:spcPts val="0"/>
              </a:spcAft>
              <a:buClr>
                <a:srgbClr val="00153A"/>
              </a:buClr>
              <a:buSzPts val="1500"/>
              <a:buFont typeface="Quattrocento Sans"/>
              <a:buChar char="○"/>
            </a:pPr>
            <a:r>
              <a:rPr lang="en-AU" sz="1500">
                <a:solidFill>
                  <a:srgbClr val="00153A"/>
                </a:solidFill>
                <a:latin typeface="Quattrocento Sans"/>
                <a:ea typeface="Quattrocento Sans"/>
                <a:cs typeface="Quattrocento Sans"/>
                <a:sym typeface="Quattrocento Sans"/>
              </a:rPr>
              <a:t>Time consuming endeavour. UN Decade activities are a pathway to change. Opportunity for more engagement (eventually resourcing???)</a:t>
            </a:r>
            <a:endParaRPr sz="1500">
              <a:solidFill>
                <a:srgbClr val="00153A"/>
              </a:solidFill>
              <a:latin typeface="Quattrocento Sans"/>
              <a:ea typeface="Quattrocento Sans"/>
              <a:cs typeface="Quattrocento Sans"/>
              <a:sym typeface="Quattrocento Sans"/>
            </a:endParaRPr>
          </a:p>
          <a:p>
            <a:pPr indent="-323850" lvl="1" marL="914400" rtl="0" algn="l">
              <a:spcBef>
                <a:spcPts val="1000"/>
              </a:spcBef>
              <a:spcAft>
                <a:spcPts val="0"/>
              </a:spcAft>
              <a:buClr>
                <a:srgbClr val="00153A"/>
              </a:buClr>
              <a:buSzPts val="1500"/>
              <a:buFont typeface="Quattrocento Sans"/>
              <a:buChar char="○"/>
            </a:pPr>
            <a:r>
              <a:rPr lang="en-AU" sz="1500">
                <a:solidFill>
                  <a:srgbClr val="00153A"/>
                </a:solidFill>
                <a:latin typeface="Quattrocento Sans"/>
                <a:ea typeface="Quattrocento Sans"/>
                <a:cs typeface="Quattrocento Sans"/>
                <a:sym typeface="Quattrocento Sans"/>
              </a:rPr>
              <a:t>Things are becoming more clear, still need to be vigilant for duplication, efficiency, opportunity and developing and implementing the system. </a:t>
            </a:r>
            <a:endParaRPr sz="1500">
              <a:solidFill>
                <a:srgbClr val="00153A"/>
              </a:solidFill>
              <a:latin typeface="Quattrocento Sans"/>
              <a:ea typeface="Quattrocento Sans"/>
              <a:cs typeface="Quattrocento Sans"/>
              <a:sym typeface="Quattrocento Sans"/>
            </a:endParaRPr>
          </a:p>
          <a:p>
            <a:pPr indent="-323850" lvl="1" marL="914400" rtl="0" algn="l">
              <a:spcBef>
                <a:spcPts val="1000"/>
              </a:spcBef>
              <a:spcAft>
                <a:spcPts val="0"/>
              </a:spcAft>
              <a:buClr>
                <a:srgbClr val="00153A"/>
              </a:buClr>
              <a:buSzPts val="1500"/>
              <a:buFont typeface="Quattrocento Sans"/>
              <a:buChar char="○"/>
            </a:pPr>
            <a:r>
              <a:rPr lang="en-AU" sz="1500">
                <a:solidFill>
                  <a:srgbClr val="00153A"/>
                </a:solidFill>
                <a:latin typeface="Quattrocento Sans"/>
                <a:ea typeface="Quattrocento Sans"/>
                <a:cs typeface="Quattrocento Sans"/>
                <a:sym typeface="Quattrocento Sans"/>
              </a:rPr>
              <a:t>How best for OCG to support networks with this?</a:t>
            </a:r>
            <a:endParaRPr sz="1500">
              <a:solidFill>
                <a:srgbClr val="00153A"/>
              </a:solidFill>
              <a:latin typeface="Quattrocento Sans"/>
              <a:ea typeface="Quattrocento Sans"/>
              <a:cs typeface="Quattrocento Sans"/>
              <a:sym typeface="Quattrocento Sans"/>
            </a:endParaRPr>
          </a:p>
          <a:p>
            <a:pPr indent="0" lvl="0" marL="0" rtl="0" algn="l">
              <a:lnSpc>
                <a:spcPct val="90000"/>
              </a:lnSpc>
              <a:spcBef>
                <a:spcPts val="1000"/>
              </a:spcBef>
              <a:spcAft>
                <a:spcPts val="0"/>
              </a:spcAft>
              <a:buNone/>
            </a:pPr>
            <a:r>
              <a:t/>
            </a:r>
            <a:endParaRPr sz="1400">
              <a:solidFill>
                <a:srgbClr val="00153A"/>
              </a:solidFill>
              <a:highlight>
                <a:schemeClr val="lt1"/>
              </a:highlight>
              <a:latin typeface="Quattrocento Sans"/>
              <a:ea typeface="Quattrocento Sans"/>
              <a:cs typeface="Quattrocento Sans"/>
              <a:sym typeface="Quattrocento Sans"/>
            </a:endParaRPr>
          </a:p>
          <a:p>
            <a:pPr indent="0" lvl="0" marL="0" rtl="0" algn="l">
              <a:lnSpc>
                <a:spcPct val="90000"/>
              </a:lnSpc>
              <a:spcBef>
                <a:spcPts val="800"/>
              </a:spcBef>
              <a:spcAft>
                <a:spcPts val="0"/>
              </a:spcAft>
              <a:buClr>
                <a:schemeClr val="dk1"/>
              </a:buClr>
              <a:buSzPts val="1100"/>
              <a:buFont typeface="Arial"/>
              <a:buNone/>
            </a:pPr>
            <a:r>
              <a:rPr lang="en-AU" sz="1400">
                <a:solidFill>
                  <a:srgbClr val="00153A"/>
                </a:solidFill>
                <a:highlight>
                  <a:schemeClr val="lt1"/>
                </a:highlight>
                <a:latin typeface="Quattrocento Sans"/>
                <a:ea typeface="Quattrocento Sans"/>
                <a:cs typeface="Quattrocento Sans"/>
                <a:sym typeface="Quattrocento Sans"/>
              </a:rPr>
              <a:t>EH Notes</a:t>
            </a:r>
            <a:endParaRPr sz="1400">
              <a:solidFill>
                <a:srgbClr val="00153A"/>
              </a:solidFill>
              <a:highlight>
                <a:schemeClr val="lt1"/>
              </a:highlight>
              <a:latin typeface="Quattrocento Sans"/>
              <a:ea typeface="Quattrocento Sans"/>
              <a:cs typeface="Quattrocento Sans"/>
              <a:sym typeface="Quattrocento Sans"/>
            </a:endParaRPr>
          </a:p>
          <a:p>
            <a:pPr indent="0" lvl="0" marL="0" rtl="0" algn="l">
              <a:lnSpc>
                <a:spcPct val="90000"/>
              </a:lnSpc>
              <a:spcBef>
                <a:spcPts val="800"/>
              </a:spcBef>
              <a:spcAft>
                <a:spcPts val="0"/>
              </a:spcAft>
              <a:buClr>
                <a:schemeClr val="dk1"/>
              </a:buClr>
              <a:buSzPts val="1100"/>
              <a:buFont typeface="Arial"/>
              <a:buNone/>
            </a:pPr>
            <a:r>
              <a:rPr lang="en-AU" sz="1400">
                <a:solidFill>
                  <a:srgbClr val="FF0000"/>
                </a:solidFill>
                <a:highlight>
                  <a:schemeClr val="lt1"/>
                </a:highlight>
                <a:latin typeface="Quattrocento Sans"/>
                <a:ea typeface="Quattrocento Sans"/>
                <a:cs typeface="Quattrocento Sans"/>
                <a:sym typeface="Quattrocento Sans"/>
              </a:rPr>
              <a:t>What do we need this to do at the start of the meeting</a:t>
            </a:r>
            <a:endParaRPr sz="1400">
              <a:solidFill>
                <a:srgbClr val="FF0000"/>
              </a:solidFill>
              <a:highlight>
                <a:schemeClr val="lt1"/>
              </a:highlight>
              <a:latin typeface="Quattrocento Sans"/>
              <a:ea typeface="Quattrocento Sans"/>
              <a:cs typeface="Quattrocento Sans"/>
              <a:sym typeface="Quattrocento Sans"/>
            </a:endParaRPr>
          </a:p>
          <a:p>
            <a:pPr indent="-317500" lvl="0" marL="457200" rtl="0" algn="l">
              <a:lnSpc>
                <a:spcPct val="90000"/>
              </a:lnSpc>
              <a:spcBef>
                <a:spcPts val="800"/>
              </a:spcBef>
              <a:spcAft>
                <a:spcPts val="0"/>
              </a:spcAft>
              <a:buClr>
                <a:srgbClr val="FF0000"/>
              </a:buClr>
              <a:buSzPts val="1400"/>
              <a:buFont typeface="Quattrocento Sans"/>
              <a:buAutoNum type="arabicParenR"/>
            </a:pPr>
            <a:r>
              <a:rPr lang="en-AU" sz="1400">
                <a:solidFill>
                  <a:srgbClr val="FF0000"/>
                </a:solidFill>
                <a:highlight>
                  <a:schemeClr val="lt1"/>
                </a:highlight>
                <a:latin typeface="Quattrocento Sans"/>
                <a:ea typeface="Quattrocento Sans"/>
                <a:cs typeface="Quattrocento Sans"/>
                <a:sym typeface="Quattrocento Sans"/>
              </a:rPr>
              <a:t>Lay out some excitement about the agenda and aims</a:t>
            </a:r>
            <a:endParaRPr sz="1400">
              <a:solidFill>
                <a:srgbClr val="FF0000"/>
              </a:solidFill>
              <a:highlight>
                <a:schemeClr val="lt1"/>
              </a:highlight>
              <a:latin typeface="Quattrocento Sans"/>
              <a:ea typeface="Quattrocento Sans"/>
              <a:cs typeface="Quattrocento Sans"/>
              <a:sym typeface="Quattrocento Sans"/>
            </a:endParaRPr>
          </a:p>
          <a:p>
            <a:pPr indent="-317500" lvl="0" marL="457200" rtl="0" algn="l">
              <a:lnSpc>
                <a:spcPct val="90000"/>
              </a:lnSpc>
              <a:spcBef>
                <a:spcPts val="800"/>
              </a:spcBef>
              <a:spcAft>
                <a:spcPts val="0"/>
              </a:spcAft>
              <a:buClr>
                <a:srgbClr val="FF0000"/>
              </a:buClr>
              <a:buSzPts val="1400"/>
              <a:buFont typeface="Quattrocento Sans"/>
              <a:buAutoNum type="arabicParenR"/>
            </a:pPr>
            <a:r>
              <a:rPr lang="en-AU" sz="1400">
                <a:solidFill>
                  <a:srgbClr val="FF0000"/>
                </a:solidFill>
                <a:highlight>
                  <a:schemeClr val="lt1"/>
                </a:highlight>
                <a:latin typeface="Quattrocento Sans"/>
                <a:ea typeface="Quattrocento Sans"/>
                <a:cs typeface="Quattrocento Sans"/>
                <a:sym typeface="Quattrocento Sans"/>
              </a:rPr>
              <a:t>Show progress and good work across the year, responding to circumstances, focus on foci and actions from last year, acknowledge people's work, commitment, progress, ideas of exec (Vice Chairs) and networks - real successes we ahev had - we should be very clear on this - OCG, the networks gains recognition for efforts - in turn support our work to develop observing system</a:t>
            </a:r>
            <a:endParaRPr sz="1400">
              <a:solidFill>
                <a:srgbClr val="FF0000"/>
              </a:solidFill>
              <a:highlight>
                <a:schemeClr val="lt1"/>
              </a:highlight>
              <a:latin typeface="Quattrocento Sans"/>
              <a:ea typeface="Quattrocento Sans"/>
              <a:cs typeface="Quattrocento Sans"/>
              <a:sym typeface="Quattrocento Sans"/>
            </a:endParaRPr>
          </a:p>
          <a:p>
            <a:pPr indent="-317500" lvl="0" marL="457200" rtl="0" algn="l">
              <a:lnSpc>
                <a:spcPct val="90000"/>
              </a:lnSpc>
              <a:spcBef>
                <a:spcPts val="800"/>
              </a:spcBef>
              <a:spcAft>
                <a:spcPts val="0"/>
              </a:spcAft>
              <a:buClr>
                <a:srgbClr val="FF0000"/>
              </a:buClr>
              <a:buSzPts val="1400"/>
              <a:buFont typeface="Quattrocento Sans"/>
              <a:buAutoNum type="arabicParenR"/>
            </a:pPr>
            <a:r>
              <a:rPr lang="en-AU" sz="1400">
                <a:solidFill>
                  <a:srgbClr val="FF0000"/>
                </a:solidFill>
                <a:highlight>
                  <a:schemeClr val="lt1"/>
                </a:highlight>
                <a:latin typeface="Quattrocento Sans"/>
                <a:ea typeface="Quattrocento Sans"/>
                <a:cs typeface="Quattrocento Sans"/>
                <a:sym typeface="Quattrocento Sans"/>
              </a:rPr>
              <a:t>Other work to make OCG meaningful for OO -  WMO IP etc</a:t>
            </a:r>
            <a:endParaRPr sz="1400">
              <a:solidFill>
                <a:srgbClr val="FF0000"/>
              </a:solidFill>
              <a:highlight>
                <a:schemeClr val="lt1"/>
              </a:highlight>
              <a:latin typeface="Quattrocento Sans"/>
              <a:ea typeface="Quattrocento Sans"/>
              <a:cs typeface="Quattrocento Sans"/>
              <a:sym typeface="Quattrocento Sans"/>
            </a:endParaRPr>
          </a:p>
          <a:p>
            <a:pPr indent="-317500" lvl="0" marL="457200" rtl="0" algn="l">
              <a:lnSpc>
                <a:spcPct val="90000"/>
              </a:lnSpc>
              <a:spcBef>
                <a:spcPts val="800"/>
              </a:spcBef>
              <a:spcAft>
                <a:spcPts val="0"/>
              </a:spcAft>
              <a:buClr>
                <a:srgbClr val="FF0000"/>
              </a:buClr>
              <a:buSzPts val="1400"/>
              <a:buFont typeface="Quattrocento Sans"/>
              <a:buAutoNum type="arabicParenR"/>
            </a:pPr>
            <a:r>
              <a:rPr lang="en-AU" sz="1400">
                <a:solidFill>
                  <a:srgbClr val="FF0000"/>
                </a:solidFill>
                <a:highlight>
                  <a:schemeClr val="lt1"/>
                </a:highlight>
                <a:latin typeface="Quattrocento Sans"/>
                <a:ea typeface="Quattrocento Sans"/>
                <a:cs typeface="Quattrocento Sans"/>
                <a:sym typeface="Quattrocento Sans"/>
              </a:rPr>
              <a:t>Challenges ahead</a:t>
            </a:r>
            <a:endParaRPr sz="1400">
              <a:solidFill>
                <a:srgbClr val="FF0000"/>
              </a:solidFill>
              <a:highlight>
                <a:schemeClr val="lt1"/>
              </a:highlight>
              <a:latin typeface="Quattrocento Sans"/>
              <a:ea typeface="Quattrocento Sans"/>
              <a:cs typeface="Quattrocento Sans"/>
              <a:sym typeface="Quattrocento Sans"/>
            </a:endParaRPr>
          </a:p>
          <a:p>
            <a:pPr indent="-317500" lvl="0" marL="457200" rtl="0" algn="l">
              <a:lnSpc>
                <a:spcPct val="90000"/>
              </a:lnSpc>
              <a:spcBef>
                <a:spcPts val="800"/>
              </a:spcBef>
              <a:spcAft>
                <a:spcPts val="0"/>
              </a:spcAft>
              <a:buClr>
                <a:srgbClr val="FF0000"/>
              </a:buClr>
              <a:buSzPts val="1400"/>
              <a:buFont typeface="Quattrocento Sans"/>
              <a:buAutoNum type="arabicParenR"/>
            </a:pPr>
            <a:r>
              <a:rPr lang="en-AU" sz="1400">
                <a:solidFill>
                  <a:srgbClr val="FF0000"/>
                </a:solidFill>
                <a:highlight>
                  <a:schemeClr val="lt1"/>
                </a:highlight>
                <a:latin typeface="Quattrocento Sans"/>
                <a:ea typeface="Quattrocento Sans"/>
                <a:cs typeface="Quattrocento Sans"/>
                <a:sym typeface="Quattrocento Sans"/>
              </a:rPr>
              <a:t>How our discussions this week will help guide OCG</a:t>
            </a:r>
            <a:endParaRPr sz="1400">
              <a:solidFill>
                <a:srgbClr val="FF0000"/>
              </a:solidFill>
              <a:highlight>
                <a:schemeClr val="lt1"/>
              </a:highlight>
              <a:latin typeface="Quattrocento Sans"/>
              <a:ea typeface="Quattrocento Sans"/>
              <a:cs typeface="Quattrocento Sans"/>
              <a:sym typeface="Quattrocento Sans"/>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20a531e8c68_0_4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04800" lvl="0" marL="457200" rtl="0" algn="l">
              <a:lnSpc>
                <a:spcPct val="150000"/>
              </a:lnSpc>
              <a:spcBef>
                <a:spcPts val="0"/>
              </a:spcBef>
              <a:spcAft>
                <a:spcPts val="0"/>
              </a:spcAft>
              <a:buClr>
                <a:schemeClr val="dk1"/>
              </a:buClr>
              <a:buSzPts val="1200"/>
              <a:buFont typeface="Barlow"/>
              <a:buChar char="●"/>
            </a:pPr>
            <a:r>
              <a:rPr lang="en-AU">
                <a:latin typeface="Barlow"/>
                <a:ea typeface="Barlow"/>
                <a:cs typeface="Barlow"/>
                <a:sym typeface="Barlow"/>
              </a:rPr>
              <a:t>3 Emerging networks transitioning to </a:t>
            </a:r>
            <a:r>
              <a:rPr b="1" lang="en-AU">
                <a:solidFill>
                  <a:srgbClr val="F38417"/>
                </a:solidFill>
                <a:latin typeface="Barlow"/>
                <a:ea typeface="Barlow"/>
                <a:cs typeface="Barlow"/>
                <a:sym typeface="Barlow"/>
              </a:rPr>
              <a:t>mature status </a:t>
            </a:r>
            <a:r>
              <a:rPr lang="en-AU">
                <a:latin typeface="Barlow"/>
                <a:ea typeface="Barlow"/>
                <a:cs typeface="Barlow"/>
                <a:sym typeface="Barlow"/>
              </a:rPr>
              <a:t>[AniBOS, OceanGliders, HF Radar]</a:t>
            </a:r>
            <a:endParaRPr>
              <a:latin typeface="Barlow"/>
              <a:ea typeface="Barlow"/>
              <a:cs typeface="Barlow"/>
              <a:sym typeface="Barlow"/>
            </a:endParaRPr>
          </a:p>
          <a:p>
            <a:pPr indent="-342900" lvl="0" marL="457200" rtl="0" algn="l">
              <a:lnSpc>
                <a:spcPct val="150000"/>
              </a:lnSpc>
              <a:spcBef>
                <a:spcPts val="0"/>
              </a:spcBef>
              <a:spcAft>
                <a:spcPts val="0"/>
              </a:spcAft>
              <a:buClr>
                <a:srgbClr val="333333"/>
              </a:buClr>
              <a:buSzPts val="1800"/>
              <a:buFont typeface="Barlow"/>
              <a:buChar char="●"/>
            </a:pPr>
            <a:r>
              <a:rPr lang="en-AU">
                <a:latin typeface="Barlow"/>
                <a:ea typeface="Barlow"/>
                <a:cs typeface="Barlow"/>
                <a:sym typeface="Barlow"/>
              </a:rPr>
              <a:t>Potential new networks interacting with OCG [Smart Cables, Ship based ocean time series, USV OASIS, Marine Debris]</a:t>
            </a:r>
            <a:endParaRPr>
              <a:latin typeface="Barlow"/>
              <a:ea typeface="Barlow"/>
              <a:cs typeface="Barlow"/>
              <a:sym typeface="Barlow"/>
            </a:endParaRPr>
          </a:p>
        </p:txBody>
      </p:sp>
      <p:sp>
        <p:nvSpPr>
          <p:cNvPr id="595" name="Google Shape;595;g20a531e8c68_0_4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20a531e8c68_0_15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04800" lvl="0" marL="457200" rtl="0" algn="l">
              <a:lnSpc>
                <a:spcPct val="150000"/>
              </a:lnSpc>
              <a:spcBef>
                <a:spcPts val="0"/>
              </a:spcBef>
              <a:spcAft>
                <a:spcPts val="0"/>
              </a:spcAft>
              <a:buClr>
                <a:schemeClr val="dk1"/>
              </a:buClr>
              <a:buSzPts val="1200"/>
              <a:buFont typeface="Barlow"/>
              <a:buChar char="●"/>
            </a:pPr>
            <a:r>
              <a:rPr lang="en-AU">
                <a:latin typeface="Barlow"/>
                <a:ea typeface="Barlow"/>
                <a:cs typeface="Barlow"/>
                <a:sym typeface="Barlow"/>
              </a:rPr>
              <a:t>3 Emerging networks transitioning to </a:t>
            </a:r>
            <a:r>
              <a:rPr b="1" lang="en-AU">
                <a:solidFill>
                  <a:srgbClr val="F38417"/>
                </a:solidFill>
                <a:latin typeface="Barlow"/>
                <a:ea typeface="Barlow"/>
                <a:cs typeface="Barlow"/>
                <a:sym typeface="Barlow"/>
              </a:rPr>
              <a:t>mature status </a:t>
            </a:r>
            <a:r>
              <a:rPr lang="en-AU">
                <a:latin typeface="Barlow"/>
                <a:ea typeface="Barlow"/>
                <a:cs typeface="Barlow"/>
                <a:sym typeface="Barlow"/>
              </a:rPr>
              <a:t>[AniBOS, OceanGliders, HF Radar]</a:t>
            </a:r>
            <a:endParaRPr>
              <a:latin typeface="Barlow"/>
              <a:ea typeface="Barlow"/>
              <a:cs typeface="Barlow"/>
              <a:sym typeface="Barlow"/>
            </a:endParaRPr>
          </a:p>
          <a:p>
            <a:pPr indent="-342900" lvl="0" marL="457200" rtl="0" algn="l">
              <a:lnSpc>
                <a:spcPct val="150000"/>
              </a:lnSpc>
              <a:spcBef>
                <a:spcPts val="0"/>
              </a:spcBef>
              <a:spcAft>
                <a:spcPts val="0"/>
              </a:spcAft>
              <a:buClr>
                <a:srgbClr val="333333"/>
              </a:buClr>
              <a:buSzPts val="1800"/>
              <a:buFont typeface="Barlow"/>
              <a:buChar char="●"/>
            </a:pPr>
            <a:r>
              <a:rPr lang="en-AU">
                <a:latin typeface="Barlow"/>
                <a:ea typeface="Barlow"/>
                <a:cs typeface="Barlow"/>
                <a:sym typeface="Barlow"/>
              </a:rPr>
              <a:t>Potential new networks interacting with OCG [Smart Cables, Ship based ocean time series, USV OASIS, Marine Debris]</a:t>
            </a:r>
            <a:endParaRPr>
              <a:latin typeface="Barlow"/>
              <a:ea typeface="Barlow"/>
              <a:cs typeface="Barlow"/>
              <a:sym typeface="Barlow"/>
            </a:endParaRPr>
          </a:p>
        </p:txBody>
      </p:sp>
      <p:sp>
        <p:nvSpPr>
          <p:cNvPr id="608" name="Google Shape;608;g20a531e8c68_0_15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20a531e8c68_0_17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AU" sz="1050">
                <a:solidFill>
                  <a:srgbClr val="444746"/>
                </a:solidFill>
                <a:highlight>
                  <a:srgbClr val="FFFFFF"/>
                </a:highlight>
                <a:latin typeface="Roboto"/>
                <a:ea typeface="Roboto"/>
                <a:cs typeface="Roboto"/>
                <a:sym typeface="Roboto"/>
              </a:rPr>
              <a:t>MOU between GOOS and MBON and OBIS need to be renewed, Panel would like to propose the MOU that GOOS Exec can implement</a:t>
            </a:r>
            <a:endParaRPr sz="1050">
              <a:solidFill>
                <a:srgbClr val="444746"/>
              </a:solidFill>
              <a:highlight>
                <a:srgbClr val="FFFFFF"/>
              </a:highlight>
              <a:latin typeface="Roboto"/>
              <a:ea typeface="Roboto"/>
              <a:cs typeface="Roboto"/>
              <a:sym typeface="Roboto"/>
            </a:endParaRPr>
          </a:p>
          <a:p>
            <a:pPr indent="0" lvl="0" marL="0" rtl="0" algn="l">
              <a:lnSpc>
                <a:spcPct val="100000"/>
              </a:lnSpc>
              <a:spcBef>
                <a:spcPts val="0"/>
              </a:spcBef>
              <a:spcAft>
                <a:spcPts val="0"/>
              </a:spcAft>
              <a:buSzPts val="1400"/>
              <a:buNone/>
            </a:pPr>
            <a:r>
              <a:t/>
            </a:r>
            <a:endParaRPr sz="1050">
              <a:solidFill>
                <a:srgbClr val="444746"/>
              </a:solidFill>
              <a:highlight>
                <a:srgbClr val="FFFFFF"/>
              </a:highlight>
              <a:latin typeface="Roboto"/>
              <a:ea typeface="Roboto"/>
              <a:cs typeface="Roboto"/>
              <a:sym typeface="Roboto"/>
            </a:endParaRPr>
          </a:p>
          <a:p>
            <a:pPr indent="0" lvl="0" marL="0" rtl="0" algn="l">
              <a:lnSpc>
                <a:spcPct val="100000"/>
              </a:lnSpc>
              <a:spcBef>
                <a:spcPts val="0"/>
              </a:spcBef>
              <a:spcAft>
                <a:spcPts val="0"/>
              </a:spcAft>
              <a:buSzPts val="1400"/>
              <a:buNone/>
            </a:pPr>
            <a:r>
              <a:rPr lang="en-AU" sz="1050">
                <a:solidFill>
                  <a:srgbClr val="444746"/>
                </a:solidFill>
                <a:highlight>
                  <a:srgbClr val="FFFFFF"/>
                </a:highlight>
                <a:latin typeface="Roboto"/>
                <a:ea typeface="Roboto"/>
                <a:cs typeface="Roboto"/>
                <a:sym typeface="Roboto"/>
              </a:rPr>
              <a:t>The BioEco Panel co-chairs are currently discussing potential attendance at the GRA Forum (date still being decided but likley to be early 2024) to discuss emerging BioEco networks and to further facilitate uptake of BioEco EOVs into the GRAs.</a:t>
            </a:r>
            <a:endParaRPr sz="1050">
              <a:solidFill>
                <a:srgbClr val="444746"/>
              </a:solidFill>
              <a:highlight>
                <a:srgbClr val="FFFFFF"/>
              </a:highlight>
              <a:latin typeface="Roboto"/>
              <a:ea typeface="Roboto"/>
              <a:cs typeface="Roboto"/>
              <a:sym typeface="Roboto"/>
            </a:endParaRPr>
          </a:p>
          <a:p>
            <a:pPr indent="0" lvl="0" marL="0" rtl="0" algn="l">
              <a:lnSpc>
                <a:spcPct val="100000"/>
              </a:lnSpc>
              <a:spcBef>
                <a:spcPts val="0"/>
              </a:spcBef>
              <a:spcAft>
                <a:spcPts val="0"/>
              </a:spcAft>
              <a:buSzPts val="1400"/>
              <a:buNone/>
            </a:pPr>
            <a:r>
              <a:rPr lang="en-AU" sz="1050">
                <a:solidFill>
                  <a:srgbClr val="444746"/>
                </a:solidFill>
                <a:highlight>
                  <a:srgbClr val="FFFFFF"/>
                </a:highlight>
                <a:latin typeface="Roboto"/>
                <a:ea typeface="Roboto"/>
                <a:cs typeface="Roboto"/>
                <a:sym typeface="Roboto"/>
              </a:rPr>
              <a:t>https://obis.org/2016/12/15/goosgeobonobis/</a:t>
            </a:r>
            <a:endParaRPr sz="1050">
              <a:solidFill>
                <a:srgbClr val="444746"/>
              </a:solidFill>
              <a:highlight>
                <a:srgbClr val="FFFFFF"/>
              </a:highlight>
              <a:latin typeface="Roboto"/>
              <a:ea typeface="Roboto"/>
              <a:cs typeface="Roboto"/>
              <a:sym typeface="Roboto"/>
            </a:endParaRPr>
          </a:p>
        </p:txBody>
      </p:sp>
      <p:sp>
        <p:nvSpPr>
          <p:cNvPr id="619" name="Google Shape;619;g20a531e8c68_0_17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g20a531e8c68_0_6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AU"/>
              <a:t>David</a:t>
            </a:r>
            <a:endParaRPr/>
          </a:p>
          <a:p>
            <a:pPr indent="0" lvl="0" marL="0" rtl="0" algn="l">
              <a:lnSpc>
                <a:spcPct val="100000"/>
              </a:lnSpc>
              <a:spcBef>
                <a:spcPts val="0"/>
              </a:spcBef>
              <a:spcAft>
                <a:spcPts val="0"/>
              </a:spcAft>
              <a:buSzPts val="1400"/>
              <a:buNone/>
            </a:pPr>
            <a:r>
              <a:rPr lang="en-AU"/>
              <a:t>We’ve done a lot of work in planning our actions going forward. </a:t>
            </a:r>
            <a:r>
              <a:rPr lang="en-AU">
                <a:solidFill>
                  <a:schemeClr val="dk1"/>
                </a:solidFill>
              </a:rPr>
              <a:t>Let us know if there is a particular exemplar project that interests you. We would love to participate in focussed one-one calls about Exemplar projects that interest you. </a:t>
            </a:r>
            <a:endParaRPr>
              <a:solidFill>
                <a:schemeClr val="dk1"/>
              </a:solidFill>
            </a:endParaRPr>
          </a:p>
          <a:p>
            <a:pPr indent="0" lvl="0" marL="0" rtl="0" algn="l">
              <a:lnSpc>
                <a:spcPct val="100000"/>
              </a:lnSpc>
              <a:spcBef>
                <a:spcPts val="0"/>
              </a:spcBef>
              <a:spcAft>
                <a:spcPts val="0"/>
              </a:spcAft>
              <a:buSzPts val="1400"/>
              <a:buNone/>
            </a:pPr>
            <a:r>
              <a:t/>
            </a:r>
            <a:endParaRPr>
              <a:solidFill>
                <a:schemeClr val="dk1"/>
              </a:solidFill>
            </a:endParaRPr>
          </a:p>
          <a:p>
            <a:pPr indent="0" lvl="0" marL="0" rtl="0" algn="l">
              <a:lnSpc>
                <a:spcPct val="100000"/>
              </a:lnSpc>
              <a:spcBef>
                <a:spcPts val="0"/>
              </a:spcBef>
              <a:spcAft>
                <a:spcPts val="0"/>
              </a:spcAft>
              <a:buSzPts val="1400"/>
              <a:buNone/>
            </a:pPr>
            <a:r>
              <a:rPr lang="en-AU">
                <a:solidFill>
                  <a:schemeClr val="dk1"/>
                </a:solidFill>
              </a:rPr>
              <a:t>We have exemplar leads</a:t>
            </a:r>
            <a:endParaRPr>
              <a:solidFill>
                <a:schemeClr val="dk1"/>
              </a:solidFill>
            </a:endParaRPr>
          </a:p>
          <a:p>
            <a:pPr indent="0" lvl="0" marL="0" rtl="0" algn="l">
              <a:lnSpc>
                <a:spcPct val="100000"/>
              </a:lnSpc>
              <a:spcBef>
                <a:spcPts val="0"/>
              </a:spcBef>
              <a:spcAft>
                <a:spcPts val="0"/>
              </a:spcAft>
              <a:buSzPts val="1400"/>
              <a:buNone/>
            </a:pPr>
            <a:r>
              <a:t/>
            </a:r>
            <a:endParaRPr>
              <a:solidFill>
                <a:schemeClr val="dk1"/>
              </a:solidFill>
            </a:endParaRPr>
          </a:p>
          <a:p>
            <a:pPr indent="0" lvl="0" marL="0" rtl="0" algn="l">
              <a:lnSpc>
                <a:spcPct val="100000"/>
              </a:lnSpc>
              <a:spcBef>
                <a:spcPts val="0"/>
              </a:spcBef>
              <a:spcAft>
                <a:spcPts val="0"/>
              </a:spcAft>
              <a:buSzPts val="1400"/>
              <a:buNone/>
            </a:pPr>
            <a:r>
              <a:rPr lang="en-AU">
                <a:solidFill>
                  <a:schemeClr val="dk1"/>
                </a:solidFill>
              </a:rPr>
              <a:t>Thank you  for participating in today’s call. I look forward to the discussion. 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AU"/>
              <a:t>Turn back it over to Emma to moderate the discussion.</a:t>
            </a:r>
            <a:endParaRPr/>
          </a:p>
        </p:txBody>
      </p:sp>
      <p:sp>
        <p:nvSpPr>
          <p:cNvPr id="627" name="Google Shape;627;g20a531e8c68_0_6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226bed98b8e_0_6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04800" lvl="0" marL="457200" rtl="0" algn="l">
              <a:lnSpc>
                <a:spcPct val="150000"/>
              </a:lnSpc>
              <a:spcBef>
                <a:spcPts val="0"/>
              </a:spcBef>
              <a:spcAft>
                <a:spcPts val="0"/>
              </a:spcAft>
              <a:buClr>
                <a:schemeClr val="dk1"/>
              </a:buClr>
              <a:buSzPts val="1200"/>
              <a:buFont typeface="Barlow"/>
              <a:buChar char="●"/>
            </a:pPr>
            <a:r>
              <a:rPr lang="en-AU">
                <a:latin typeface="Barlow"/>
                <a:ea typeface="Barlow"/>
                <a:cs typeface="Barlow"/>
                <a:sym typeface="Barlow"/>
              </a:rPr>
              <a:t>3 Emerging networks transitioning to </a:t>
            </a:r>
            <a:r>
              <a:rPr b="1" lang="en-AU">
                <a:solidFill>
                  <a:srgbClr val="F38417"/>
                </a:solidFill>
                <a:latin typeface="Barlow"/>
                <a:ea typeface="Barlow"/>
                <a:cs typeface="Barlow"/>
                <a:sym typeface="Barlow"/>
              </a:rPr>
              <a:t>mature status </a:t>
            </a:r>
            <a:r>
              <a:rPr lang="en-AU">
                <a:latin typeface="Barlow"/>
                <a:ea typeface="Barlow"/>
                <a:cs typeface="Barlow"/>
                <a:sym typeface="Barlow"/>
              </a:rPr>
              <a:t>[AniBOS, OceanGliders, HF Radar]</a:t>
            </a:r>
            <a:endParaRPr>
              <a:latin typeface="Barlow"/>
              <a:ea typeface="Barlow"/>
              <a:cs typeface="Barlow"/>
              <a:sym typeface="Barlow"/>
            </a:endParaRPr>
          </a:p>
          <a:p>
            <a:pPr indent="-342900" lvl="0" marL="457200" rtl="0" algn="l">
              <a:lnSpc>
                <a:spcPct val="150000"/>
              </a:lnSpc>
              <a:spcBef>
                <a:spcPts val="0"/>
              </a:spcBef>
              <a:spcAft>
                <a:spcPts val="0"/>
              </a:spcAft>
              <a:buClr>
                <a:srgbClr val="333333"/>
              </a:buClr>
              <a:buSzPts val="1800"/>
              <a:buFont typeface="Barlow"/>
              <a:buChar char="●"/>
            </a:pPr>
            <a:r>
              <a:rPr lang="en-AU">
                <a:latin typeface="Barlow"/>
                <a:ea typeface="Barlow"/>
                <a:cs typeface="Barlow"/>
                <a:sym typeface="Barlow"/>
              </a:rPr>
              <a:t>Potential new networks interacting with OCG [Smart Cables, Ship based ocean time series, USV OASIS, Marine Debris]</a:t>
            </a:r>
            <a:endParaRPr>
              <a:latin typeface="Barlow"/>
              <a:ea typeface="Barlow"/>
              <a:cs typeface="Barlow"/>
              <a:sym typeface="Barlow"/>
            </a:endParaRPr>
          </a:p>
        </p:txBody>
      </p:sp>
      <p:sp>
        <p:nvSpPr>
          <p:cNvPr id="470" name="Google Shape;470;g226bed98b8e_0_6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20a531e8c68_0_6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AU"/>
              <a:t>Ann</a:t>
            </a:r>
            <a:endParaRPr/>
          </a:p>
          <a:p>
            <a:pPr indent="0" lvl="0" marL="0" rtl="0" algn="l">
              <a:lnSpc>
                <a:spcPct val="100000"/>
              </a:lnSpc>
              <a:spcBef>
                <a:spcPts val="0"/>
              </a:spcBef>
              <a:spcAft>
                <a:spcPts val="0"/>
              </a:spcAft>
              <a:buSzPts val="1400"/>
              <a:buNone/>
            </a:pPr>
            <a:r>
              <a:t/>
            </a:r>
            <a:endParaRPr/>
          </a:p>
        </p:txBody>
      </p:sp>
      <p:sp>
        <p:nvSpPr>
          <p:cNvPr id="636" name="Google Shape;636;g20a531e8c68_0_6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20a531e8c68_0_14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44" name="Google Shape;644;g20a531e8c68_0_14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g20a531e8c68_0_16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2" name="Google Shape;652;g20a531e8c68_0_16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90000"/>
              </a:lnSpc>
              <a:spcBef>
                <a:spcPts val="800"/>
              </a:spcBef>
              <a:spcAft>
                <a:spcPts val="0"/>
              </a:spcAft>
              <a:buNone/>
            </a:pPr>
            <a:r>
              <a:rPr lang="en-AU" sz="1400">
                <a:solidFill>
                  <a:srgbClr val="00153A"/>
                </a:solidFill>
                <a:highlight>
                  <a:schemeClr val="lt1"/>
                </a:highlight>
                <a:latin typeface="Quattrocento Sans"/>
                <a:ea typeface="Quattrocento Sans"/>
                <a:cs typeface="Quattrocento Sans"/>
                <a:sym typeface="Quattrocento Sans"/>
              </a:rPr>
              <a:t>Congratulations on making it through this year. Largely recovered, except ship-based activities where we WILL see a COVID gap in our records. </a:t>
            </a:r>
            <a:endParaRPr sz="1400">
              <a:solidFill>
                <a:srgbClr val="00153A"/>
              </a:solidFill>
              <a:highlight>
                <a:schemeClr val="lt1"/>
              </a:highlight>
              <a:latin typeface="Quattrocento Sans"/>
              <a:ea typeface="Quattrocento Sans"/>
              <a:cs typeface="Quattrocento Sans"/>
              <a:sym typeface="Quattrocento Sans"/>
            </a:endParaRPr>
          </a:p>
          <a:p>
            <a:pPr indent="0" lvl="0" marL="0" rtl="0" algn="l">
              <a:lnSpc>
                <a:spcPct val="90000"/>
              </a:lnSpc>
              <a:spcBef>
                <a:spcPts val="800"/>
              </a:spcBef>
              <a:spcAft>
                <a:spcPts val="0"/>
              </a:spcAft>
              <a:buNone/>
            </a:pPr>
            <a:r>
              <a:rPr lang="en-AU" sz="1400">
                <a:solidFill>
                  <a:srgbClr val="00153A"/>
                </a:solidFill>
                <a:highlight>
                  <a:schemeClr val="lt1"/>
                </a:highlight>
                <a:latin typeface="Quattrocento Sans"/>
                <a:ea typeface="Quattrocento Sans"/>
                <a:cs typeface="Quattrocento Sans"/>
                <a:sym typeface="Quattrocento Sans"/>
              </a:rPr>
              <a:t>Despite the limitations from COVID, the community has responded and demonstrated dedication to ocean observing</a:t>
            </a:r>
            <a:endParaRPr sz="1400">
              <a:solidFill>
                <a:srgbClr val="00153A"/>
              </a:solidFill>
              <a:highlight>
                <a:schemeClr val="lt1"/>
              </a:highlight>
              <a:latin typeface="Quattrocento Sans"/>
              <a:ea typeface="Quattrocento Sans"/>
              <a:cs typeface="Quattrocento Sans"/>
              <a:sym typeface="Quattrocento Sans"/>
            </a:endParaRPr>
          </a:p>
          <a:p>
            <a:pPr indent="0" lvl="0" marL="0" rtl="0" algn="l">
              <a:lnSpc>
                <a:spcPct val="90000"/>
              </a:lnSpc>
              <a:spcBef>
                <a:spcPts val="800"/>
              </a:spcBef>
              <a:spcAft>
                <a:spcPts val="0"/>
              </a:spcAft>
              <a:buNone/>
            </a:pPr>
            <a:r>
              <a:rPr lang="en-AU" sz="1400">
                <a:solidFill>
                  <a:srgbClr val="00153A"/>
                </a:solidFill>
                <a:highlight>
                  <a:schemeClr val="lt1"/>
                </a:highlight>
                <a:latin typeface="Quattrocento Sans"/>
                <a:ea typeface="Quattrocento Sans"/>
                <a:cs typeface="Quattrocento Sans"/>
                <a:sym typeface="Quattrocento Sans"/>
              </a:rPr>
              <a:t>OCG too </a:t>
            </a:r>
            <a:endParaRPr sz="1400">
              <a:solidFill>
                <a:srgbClr val="00153A"/>
              </a:solidFill>
              <a:highlight>
                <a:schemeClr val="lt1"/>
              </a:highlight>
              <a:latin typeface="Quattrocento Sans"/>
              <a:ea typeface="Quattrocento Sans"/>
              <a:cs typeface="Quattrocento Sans"/>
              <a:sym typeface="Quattrocento Sans"/>
            </a:endParaRPr>
          </a:p>
          <a:p>
            <a:pPr indent="0" lvl="0" marL="0" rtl="0" algn="l">
              <a:lnSpc>
                <a:spcPct val="90000"/>
              </a:lnSpc>
              <a:spcBef>
                <a:spcPts val="800"/>
              </a:spcBef>
              <a:spcAft>
                <a:spcPts val="0"/>
              </a:spcAft>
              <a:buNone/>
            </a:pPr>
            <a:r>
              <a:t/>
            </a:r>
            <a:endParaRPr sz="1400">
              <a:solidFill>
                <a:srgbClr val="00153A"/>
              </a:solidFill>
              <a:highlight>
                <a:schemeClr val="lt1"/>
              </a:highlight>
              <a:latin typeface="Quattrocento Sans"/>
              <a:ea typeface="Quattrocento Sans"/>
              <a:cs typeface="Quattrocento Sans"/>
              <a:sym typeface="Quattrocento Sans"/>
            </a:endParaRPr>
          </a:p>
          <a:p>
            <a:pPr indent="0" lvl="0" marL="0" rtl="0" algn="l">
              <a:lnSpc>
                <a:spcPct val="90000"/>
              </a:lnSpc>
              <a:spcBef>
                <a:spcPts val="800"/>
              </a:spcBef>
              <a:spcAft>
                <a:spcPts val="0"/>
              </a:spcAft>
              <a:buNone/>
            </a:pPr>
            <a:r>
              <a:rPr lang="en-AU" sz="1400">
                <a:solidFill>
                  <a:srgbClr val="00153A"/>
                </a:solidFill>
                <a:highlight>
                  <a:schemeClr val="lt1"/>
                </a:highlight>
                <a:latin typeface="Quattrocento Sans"/>
                <a:ea typeface="Quattrocento Sans"/>
                <a:cs typeface="Quattrocento Sans"/>
                <a:sym typeface="Quattrocento Sans"/>
              </a:rPr>
              <a:t>UN Decade (Wed)</a:t>
            </a:r>
            <a:endParaRPr sz="1400">
              <a:solidFill>
                <a:srgbClr val="00153A"/>
              </a:solidFill>
              <a:highlight>
                <a:schemeClr val="lt1"/>
              </a:highlight>
              <a:latin typeface="Quattrocento Sans"/>
              <a:ea typeface="Quattrocento Sans"/>
              <a:cs typeface="Quattrocento Sans"/>
              <a:sym typeface="Quattrocento Sans"/>
            </a:endParaRPr>
          </a:p>
          <a:p>
            <a:pPr indent="0" lvl="0" marL="0" rtl="0" algn="l">
              <a:lnSpc>
                <a:spcPct val="90000"/>
              </a:lnSpc>
              <a:spcBef>
                <a:spcPts val="800"/>
              </a:spcBef>
              <a:spcAft>
                <a:spcPts val="0"/>
              </a:spcAft>
              <a:buNone/>
            </a:pPr>
            <a:r>
              <a:t/>
            </a:r>
            <a:endParaRPr sz="1400">
              <a:solidFill>
                <a:srgbClr val="00153A"/>
              </a:solidFill>
              <a:highlight>
                <a:schemeClr val="lt1"/>
              </a:highlight>
              <a:latin typeface="Quattrocento Sans"/>
              <a:ea typeface="Quattrocento Sans"/>
              <a:cs typeface="Quattrocento Sans"/>
              <a:sym typeface="Quattrocento Sans"/>
            </a:endParaRPr>
          </a:p>
          <a:p>
            <a:pPr indent="-323850" lvl="0" marL="457200" rtl="0" algn="l">
              <a:spcBef>
                <a:spcPts val="0"/>
              </a:spcBef>
              <a:spcAft>
                <a:spcPts val="0"/>
              </a:spcAft>
              <a:buClr>
                <a:srgbClr val="00153A"/>
              </a:buClr>
              <a:buSzPts val="1500"/>
              <a:buFont typeface="Quattrocento Sans"/>
              <a:buChar char="●"/>
            </a:pPr>
            <a:r>
              <a:rPr lang="en-AU" sz="1500">
                <a:solidFill>
                  <a:srgbClr val="00153A"/>
                </a:solidFill>
                <a:latin typeface="Quattrocento Sans"/>
                <a:ea typeface="Quattrocento Sans"/>
                <a:cs typeface="Quattrocento Sans"/>
                <a:sym typeface="Quattrocento Sans"/>
              </a:rPr>
              <a:t>Work and collaboration with UN Decade Programmes as they initiate</a:t>
            </a:r>
            <a:endParaRPr sz="1500">
              <a:solidFill>
                <a:srgbClr val="00153A"/>
              </a:solidFill>
              <a:latin typeface="Quattrocento Sans"/>
              <a:ea typeface="Quattrocento Sans"/>
              <a:cs typeface="Quattrocento Sans"/>
              <a:sym typeface="Quattrocento Sans"/>
            </a:endParaRPr>
          </a:p>
          <a:p>
            <a:pPr indent="-323850" lvl="1" marL="914400" rtl="0" algn="l">
              <a:spcBef>
                <a:spcPts val="1000"/>
              </a:spcBef>
              <a:spcAft>
                <a:spcPts val="0"/>
              </a:spcAft>
              <a:buClr>
                <a:srgbClr val="00153A"/>
              </a:buClr>
              <a:buSzPts val="1500"/>
              <a:buFont typeface="Quattrocento Sans"/>
              <a:buChar char="○"/>
            </a:pPr>
            <a:r>
              <a:rPr lang="en-AU" sz="1500">
                <a:solidFill>
                  <a:srgbClr val="00153A"/>
                </a:solidFill>
                <a:latin typeface="Quattrocento Sans"/>
                <a:ea typeface="Quattrocento Sans"/>
                <a:cs typeface="Quattrocento Sans"/>
                <a:sym typeface="Quattrocento Sans"/>
              </a:rPr>
              <a:t>Time consuming endeavour. UN Decade activities are a pathway to change. Opportunity for more engagement (eventually resourcing???)</a:t>
            </a:r>
            <a:endParaRPr sz="1500">
              <a:solidFill>
                <a:srgbClr val="00153A"/>
              </a:solidFill>
              <a:latin typeface="Quattrocento Sans"/>
              <a:ea typeface="Quattrocento Sans"/>
              <a:cs typeface="Quattrocento Sans"/>
              <a:sym typeface="Quattrocento Sans"/>
            </a:endParaRPr>
          </a:p>
          <a:p>
            <a:pPr indent="-323850" lvl="1" marL="914400" rtl="0" algn="l">
              <a:spcBef>
                <a:spcPts val="1000"/>
              </a:spcBef>
              <a:spcAft>
                <a:spcPts val="0"/>
              </a:spcAft>
              <a:buClr>
                <a:srgbClr val="00153A"/>
              </a:buClr>
              <a:buSzPts val="1500"/>
              <a:buFont typeface="Quattrocento Sans"/>
              <a:buChar char="○"/>
            </a:pPr>
            <a:r>
              <a:rPr lang="en-AU" sz="1500">
                <a:solidFill>
                  <a:srgbClr val="00153A"/>
                </a:solidFill>
                <a:latin typeface="Quattrocento Sans"/>
                <a:ea typeface="Quattrocento Sans"/>
                <a:cs typeface="Quattrocento Sans"/>
                <a:sym typeface="Quattrocento Sans"/>
              </a:rPr>
              <a:t>Things are becoming more clear, still need to be vigilant for duplication, efficiency, opportunity and developing and implementing the system. </a:t>
            </a:r>
            <a:endParaRPr sz="1500">
              <a:solidFill>
                <a:srgbClr val="00153A"/>
              </a:solidFill>
              <a:latin typeface="Quattrocento Sans"/>
              <a:ea typeface="Quattrocento Sans"/>
              <a:cs typeface="Quattrocento Sans"/>
              <a:sym typeface="Quattrocento Sans"/>
            </a:endParaRPr>
          </a:p>
          <a:p>
            <a:pPr indent="-323850" lvl="1" marL="914400" rtl="0" algn="l">
              <a:spcBef>
                <a:spcPts val="1000"/>
              </a:spcBef>
              <a:spcAft>
                <a:spcPts val="0"/>
              </a:spcAft>
              <a:buClr>
                <a:srgbClr val="00153A"/>
              </a:buClr>
              <a:buSzPts val="1500"/>
              <a:buFont typeface="Quattrocento Sans"/>
              <a:buChar char="○"/>
            </a:pPr>
            <a:r>
              <a:rPr lang="en-AU" sz="1500">
                <a:solidFill>
                  <a:srgbClr val="00153A"/>
                </a:solidFill>
                <a:latin typeface="Quattrocento Sans"/>
                <a:ea typeface="Quattrocento Sans"/>
                <a:cs typeface="Quattrocento Sans"/>
                <a:sym typeface="Quattrocento Sans"/>
              </a:rPr>
              <a:t>How best for OCG to support networks with this?</a:t>
            </a:r>
            <a:endParaRPr sz="1500">
              <a:solidFill>
                <a:srgbClr val="00153A"/>
              </a:solidFill>
              <a:latin typeface="Quattrocento Sans"/>
              <a:ea typeface="Quattrocento Sans"/>
              <a:cs typeface="Quattrocento Sans"/>
              <a:sym typeface="Quattrocento Sans"/>
            </a:endParaRPr>
          </a:p>
          <a:p>
            <a:pPr indent="0" lvl="0" marL="0" rtl="0" algn="l">
              <a:lnSpc>
                <a:spcPct val="90000"/>
              </a:lnSpc>
              <a:spcBef>
                <a:spcPts val="1000"/>
              </a:spcBef>
              <a:spcAft>
                <a:spcPts val="0"/>
              </a:spcAft>
              <a:buNone/>
            </a:pPr>
            <a:r>
              <a:t/>
            </a:r>
            <a:endParaRPr sz="1400">
              <a:solidFill>
                <a:srgbClr val="00153A"/>
              </a:solidFill>
              <a:highlight>
                <a:schemeClr val="lt1"/>
              </a:highlight>
              <a:latin typeface="Quattrocento Sans"/>
              <a:ea typeface="Quattrocento Sans"/>
              <a:cs typeface="Quattrocento Sans"/>
              <a:sym typeface="Quattrocento Sans"/>
            </a:endParaRPr>
          </a:p>
          <a:p>
            <a:pPr indent="0" lvl="0" marL="0" rtl="0" algn="l">
              <a:lnSpc>
                <a:spcPct val="90000"/>
              </a:lnSpc>
              <a:spcBef>
                <a:spcPts val="800"/>
              </a:spcBef>
              <a:spcAft>
                <a:spcPts val="0"/>
              </a:spcAft>
              <a:buClr>
                <a:schemeClr val="dk1"/>
              </a:buClr>
              <a:buSzPts val="1100"/>
              <a:buFont typeface="Arial"/>
              <a:buNone/>
            </a:pPr>
            <a:r>
              <a:rPr lang="en-AU" sz="1400">
                <a:solidFill>
                  <a:srgbClr val="00153A"/>
                </a:solidFill>
                <a:highlight>
                  <a:schemeClr val="lt1"/>
                </a:highlight>
                <a:latin typeface="Quattrocento Sans"/>
                <a:ea typeface="Quattrocento Sans"/>
                <a:cs typeface="Quattrocento Sans"/>
                <a:sym typeface="Quattrocento Sans"/>
              </a:rPr>
              <a:t>EH Notes</a:t>
            </a:r>
            <a:endParaRPr sz="1400">
              <a:solidFill>
                <a:srgbClr val="00153A"/>
              </a:solidFill>
              <a:highlight>
                <a:schemeClr val="lt1"/>
              </a:highlight>
              <a:latin typeface="Quattrocento Sans"/>
              <a:ea typeface="Quattrocento Sans"/>
              <a:cs typeface="Quattrocento Sans"/>
              <a:sym typeface="Quattrocento Sans"/>
            </a:endParaRPr>
          </a:p>
          <a:p>
            <a:pPr indent="0" lvl="0" marL="0" rtl="0" algn="l">
              <a:lnSpc>
                <a:spcPct val="90000"/>
              </a:lnSpc>
              <a:spcBef>
                <a:spcPts val="800"/>
              </a:spcBef>
              <a:spcAft>
                <a:spcPts val="0"/>
              </a:spcAft>
              <a:buClr>
                <a:schemeClr val="dk1"/>
              </a:buClr>
              <a:buSzPts val="1100"/>
              <a:buFont typeface="Arial"/>
              <a:buNone/>
            </a:pPr>
            <a:r>
              <a:rPr lang="en-AU" sz="1400">
                <a:solidFill>
                  <a:srgbClr val="FF0000"/>
                </a:solidFill>
                <a:highlight>
                  <a:schemeClr val="lt1"/>
                </a:highlight>
                <a:latin typeface="Quattrocento Sans"/>
                <a:ea typeface="Quattrocento Sans"/>
                <a:cs typeface="Quattrocento Sans"/>
                <a:sym typeface="Quattrocento Sans"/>
              </a:rPr>
              <a:t>What do we need this to do at the start of the meeting</a:t>
            </a:r>
            <a:endParaRPr sz="1400">
              <a:solidFill>
                <a:srgbClr val="FF0000"/>
              </a:solidFill>
              <a:highlight>
                <a:schemeClr val="lt1"/>
              </a:highlight>
              <a:latin typeface="Quattrocento Sans"/>
              <a:ea typeface="Quattrocento Sans"/>
              <a:cs typeface="Quattrocento Sans"/>
              <a:sym typeface="Quattrocento Sans"/>
            </a:endParaRPr>
          </a:p>
          <a:p>
            <a:pPr indent="-317500" lvl="0" marL="457200" rtl="0" algn="l">
              <a:lnSpc>
                <a:spcPct val="90000"/>
              </a:lnSpc>
              <a:spcBef>
                <a:spcPts val="800"/>
              </a:spcBef>
              <a:spcAft>
                <a:spcPts val="0"/>
              </a:spcAft>
              <a:buClr>
                <a:srgbClr val="FF0000"/>
              </a:buClr>
              <a:buSzPts val="1400"/>
              <a:buFont typeface="Quattrocento Sans"/>
              <a:buAutoNum type="arabicParenR"/>
            </a:pPr>
            <a:r>
              <a:rPr lang="en-AU" sz="1400">
                <a:solidFill>
                  <a:srgbClr val="FF0000"/>
                </a:solidFill>
                <a:highlight>
                  <a:schemeClr val="lt1"/>
                </a:highlight>
                <a:latin typeface="Quattrocento Sans"/>
                <a:ea typeface="Quattrocento Sans"/>
                <a:cs typeface="Quattrocento Sans"/>
                <a:sym typeface="Quattrocento Sans"/>
              </a:rPr>
              <a:t>Lay out some excitement about the agenda and aims</a:t>
            </a:r>
            <a:endParaRPr sz="1400">
              <a:solidFill>
                <a:srgbClr val="FF0000"/>
              </a:solidFill>
              <a:highlight>
                <a:schemeClr val="lt1"/>
              </a:highlight>
              <a:latin typeface="Quattrocento Sans"/>
              <a:ea typeface="Quattrocento Sans"/>
              <a:cs typeface="Quattrocento Sans"/>
              <a:sym typeface="Quattrocento Sans"/>
            </a:endParaRPr>
          </a:p>
          <a:p>
            <a:pPr indent="-317500" lvl="0" marL="457200" rtl="0" algn="l">
              <a:lnSpc>
                <a:spcPct val="90000"/>
              </a:lnSpc>
              <a:spcBef>
                <a:spcPts val="800"/>
              </a:spcBef>
              <a:spcAft>
                <a:spcPts val="0"/>
              </a:spcAft>
              <a:buClr>
                <a:srgbClr val="FF0000"/>
              </a:buClr>
              <a:buSzPts val="1400"/>
              <a:buFont typeface="Quattrocento Sans"/>
              <a:buAutoNum type="arabicParenR"/>
            </a:pPr>
            <a:r>
              <a:rPr lang="en-AU" sz="1400">
                <a:solidFill>
                  <a:srgbClr val="FF0000"/>
                </a:solidFill>
                <a:highlight>
                  <a:schemeClr val="lt1"/>
                </a:highlight>
                <a:latin typeface="Quattrocento Sans"/>
                <a:ea typeface="Quattrocento Sans"/>
                <a:cs typeface="Quattrocento Sans"/>
                <a:sym typeface="Quattrocento Sans"/>
              </a:rPr>
              <a:t>Show progress and good work across the year, responding to circumstances, focus on foci and actions from last year, acknowledge people's work, commitment, progress, ideas of exec (Vice Chairs) and networks - real successes we ahev had - we should be very clear on this - OCG, the networks gains recognition for efforts - in turn support our work to develop observing system</a:t>
            </a:r>
            <a:endParaRPr sz="1400">
              <a:solidFill>
                <a:srgbClr val="FF0000"/>
              </a:solidFill>
              <a:highlight>
                <a:schemeClr val="lt1"/>
              </a:highlight>
              <a:latin typeface="Quattrocento Sans"/>
              <a:ea typeface="Quattrocento Sans"/>
              <a:cs typeface="Quattrocento Sans"/>
              <a:sym typeface="Quattrocento Sans"/>
            </a:endParaRPr>
          </a:p>
          <a:p>
            <a:pPr indent="-317500" lvl="0" marL="457200" rtl="0" algn="l">
              <a:lnSpc>
                <a:spcPct val="90000"/>
              </a:lnSpc>
              <a:spcBef>
                <a:spcPts val="800"/>
              </a:spcBef>
              <a:spcAft>
                <a:spcPts val="0"/>
              </a:spcAft>
              <a:buClr>
                <a:srgbClr val="FF0000"/>
              </a:buClr>
              <a:buSzPts val="1400"/>
              <a:buFont typeface="Quattrocento Sans"/>
              <a:buAutoNum type="arabicParenR"/>
            </a:pPr>
            <a:r>
              <a:rPr lang="en-AU" sz="1400">
                <a:solidFill>
                  <a:srgbClr val="FF0000"/>
                </a:solidFill>
                <a:highlight>
                  <a:schemeClr val="lt1"/>
                </a:highlight>
                <a:latin typeface="Quattrocento Sans"/>
                <a:ea typeface="Quattrocento Sans"/>
                <a:cs typeface="Quattrocento Sans"/>
                <a:sym typeface="Quattrocento Sans"/>
              </a:rPr>
              <a:t>Other work to make OCG meaningful for OO -  WMO IP etc</a:t>
            </a:r>
            <a:endParaRPr sz="1400">
              <a:solidFill>
                <a:srgbClr val="FF0000"/>
              </a:solidFill>
              <a:highlight>
                <a:schemeClr val="lt1"/>
              </a:highlight>
              <a:latin typeface="Quattrocento Sans"/>
              <a:ea typeface="Quattrocento Sans"/>
              <a:cs typeface="Quattrocento Sans"/>
              <a:sym typeface="Quattrocento Sans"/>
            </a:endParaRPr>
          </a:p>
          <a:p>
            <a:pPr indent="-317500" lvl="0" marL="457200" rtl="0" algn="l">
              <a:lnSpc>
                <a:spcPct val="90000"/>
              </a:lnSpc>
              <a:spcBef>
                <a:spcPts val="800"/>
              </a:spcBef>
              <a:spcAft>
                <a:spcPts val="0"/>
              </a:spcAft>
              <a:buClr>
                <a:srgbClr val="FF0000"/>
              </a:buClr>
              <a:buSzPts val="1400"/>
              <a:buFont typeface="Quattrocento Sans"/>
              <a:buAutoNum type="arabicParenR"/>
            </a:pPr>
            <a:r>
              <a:rPr lang="en-AU" sz="1400">
                <a:solidFill>
                  <a:srgbClr val="FF0000"/>
                </a:solidFill>
                <a:highlight>
                  <a:schemeClr val="lt1"/>
                </a:highlight>
                <a:latin typeface="Quattrocento Sans"/>
                <a:ea typeface="Quattrocento Sans"/>
                <a:cs typeface="Quattrocento Sans"/>
                <a:sym typeface="Quattrocento Sans"/>
              </a:rPr>
              <a:t>Challenges ahead</a:t>
            </a:r>
            <a:endParaRPr sz="1400">
              <a:solidFill>
                <a:srgbClr val="FF0000"/>
              </a:solidFill>
              <a:highlight>
                <a:schemeClr val="lt1"/>
              </a:highlight>
              <a:latin typeface="Quattrocento Sans"/>
              <a:ea typeface="Quattrocento Sans"/>
              <a:cs typeface="Quattrocento Sans"/>
              <a:sym typeface="Quattrocento Sans"/>
            </a:endParaRPr>
          </a:p>
          <a:p>
            <a:pPr indent="-317500" lvl="0" marL="457200" rtl="0" algn="l">
              <a:lnSpc>
                <a:spcPct val="90000"/>
              </a:lnSpc>
              <a:spcBef>
                <a:spcPts val="800"/>
              </a:spcBef>
              <a:spcAft>
                <a:spcPts val="0"/>
              </a:spcAft>
              <a:buClr>
                <a:srgbClr val="FF0000"/>
              </a:buClr>
              <a:buSzPts val="1400"/>
              <a:buFont typeface="Quattrocento Sans"/>
              <a:buAutoNum type="arabicParenR"/>
            </a:pPr>
            <a:r>
              <a:rPr lang="en-AU" sz="1400">
                <a:solidFill>
                  <a:srgbClr val="FF0000"/>
                </a:solidFill>
                <a:highlight>
                  <a:schemeClr val="lt1"/>
                </a:highlight>
                <a:latin typeface="Quattrocento Sans"/>
                <a:ea typeface="Quattrocento Sans"/>
                <a:cs typeface="Quattrocento Sans"/>
                <a:sym typeface="Quattrocento Sans"/>
              </a:rPr>
              <a:t>How our discussions this week will help guide OCG</a:t>
            </a:r>
            <a:endParaRPr sz="1400">
              <a:solidFill>
                <a:srgbClr val="FF0000"/>
              </a:solidFill>
              <a:highlight>
                <a:schemeClr val="lt1"/>
              </a:highlight>
              <a:latin typeface="Quattrocento Sans"/>
              <a:ea typeface="Quattrocento Sans"/>
              <a:cs typeface="Quattrocento Sans"/>
              <a:sym typeface="Quattrocento Sans"/>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g20a531e8c68_0_18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9" name="Google Shape;659;g20a531e8c68_0_18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90000"/>
              </a:lnSpc>
              <a:spcBef>
                <a:spcPts val="800"/>
              </a:spcBef>
              <a:spcAft>
                <a:spcPts val="0"/>
              </a:spcAft>
              <a:buNone/>
            </a:pPr>
            <a:r>
              <a:rPr lang="en-AU" sz="1400">
                <a:solidFill>
                  <a:srgbClr val="00153A"/>
                </a:solidFill>
                <a:highlight>
                  <a:schemeClr val="lt1"/>
                </a:highlight>
                <a:latin typeface="Quattrocento Sans"/>
                <a:ea typeface="Quattrocento Sans"/>
                <a:cs typeface="Quattrocento Sans"/>
                <a:sym typeface="Quattrocento Sans"/>
              </a:rPr>
              <a:t>Congratulations on making it through this year. Largely recovered, except ship-based activities where we WILL see a COVID gap in our records. </a:t>
            </a:r>
            <a:endParaRPr sz="1400">
              <a:solidFill>
                <a:srgbClr val="00153A"/>
              </a:solidFill>
              <a:highlight>
                <a:schemeClr val="lt1"/>
              </a:highlight>
              <a:latin typeface="Quattrocento Sans"/>
              <a:ea typeface="Quattrocento Sans"/>
              <a:cs typeface="Quattrocento Sans"/>
              <a:sym typeface="Quattrocento Sans"/>
            </a:endParaRPr>
          </a:p>
          <a:p>
            <a:pPr indent="0" lvl="0" marL="0" rtl="0" algn="l">
              <a:lnSpc>
                <a:spcPct val="90000"/>
              </a:lnSpc>
              <a:spcBef>
                <a:spcPts val="800"/>
              </a:spcBef>
              <a:spcAft>
                <a:spcPts val="0"/>
              </a:spcAft>
              <a:buNone/>
            </a:pPr>
            <a:r>
              <a:rPr lang="en-AU" sz="1400">
                <a:solidFill>
                  <a:srgbClr val="00153A"/>
                </a:solidFill>
                <a:highlight>
                  <a:schemeClr val="lt1"/>
                </a:highlight>
                <a:latin typeface="Quattrocento Sans"/>
                <a:ea typeface="Quattrocento Sans"/>
                <a:cs typeface="Quattrocento Sans"/>
                <a:sym typeface="Quattrocento Sans"/>
              </a:rPr>
              <a:t>Despite the limitations from COVID, the community has responded and demonstrated dedication to ocean observing</a:t>
            </a:r>
            <a:endParaRPr sz="1400">
              <a:solidFill>
                <a:srgbClr val="00153A"/>
              </a:solidFill>
              <a:highlight>
                <a:schemeClr val="lt1"/>
              </a:highlight>
              <a:latin typeface="Quattrocento Sans"/>
              <a:ea typeface="Quattrocento Sans"/>
              <a:cs typeface="Quattrocento Sans"/>
              <a:sym typeface="Quattrocento Sans"/>
            </a:endParaRPr>
          </a:p>
          <a:p>
            <a:pPr indent="0" lvl="0" marL="0" rtl="0" algn="l">
              <a:lnSpc>
                <a:spcPct val="90000"/>
              </a:lnSpc>
              <a:spcBef>
                <a:spcPts val="800"/>
              </a:spcBef>
              <a:spcAft>
                <a:spcPts val="0"/>
              </a:spcAft>
              <a:buNone/>
            </a:pPr>
            <a:r>
              <a:rPr lang="en-AU" sz="1400">
                <a:solidFill>
                  <a:srgbClr val="00153A"/>
                </a:solidFill>
                <a:highlight>
                  <a:schemeClr val="lt1"/>
                </a:highlight>
                <a:latin typeface="Quattrocento Sans"/>
                <a:ea typeface="Quattrocento Sans"/>
                <a:cs typeface="Quattrocento Sans"/>
                <a:sym typeface="Quattrocento Sans"/>
              </a:rPr>
              <a:t>OCG too </a:t>
            </a:r>
            <a:endParaRPr sz="1400">
              <a:solidFill>
                <a:srgbClr val="00153A"/>
              </a:solidFill>
              <a:highlight>
                <a:schemeClr val="lt1"/>
              </a:highlight>
              <a:latin typeface="Quattrocento Sans"/>
              <a:ea typeface="Quattrocento Sans"/>
              <a:cs typeface="Quattrocento Sans"/>
              <a:sym typeface="Quattrocento Sans"/>
            </a:endParaRPr>
          </a:p>
          <a:p>
            <a:pPr indent="0" lvl="0" marL="0" rtl="0" algn="l">
              <a:lnSpc>
                <a:spcPct val="90000"/>
              </a:lnSpc>
              <a:spcBef>
                <a:spcPts val="800"/>
              </a:spcBef>
              <a:spcAft>
                <a:spcPts val="0"/>
              </a:spcAft>
              <a:buNone/>
            </a:pPr>
            <a:r>
              <a:t/>
            </a:r>
            <a:endParaRPr sz="1400">
              <a:solidFill>
                <a:srgbClr val="00153A"/>
              </a:solidFill>
              <a:highlight>
                <a:schemeClr val="lt1"/>
              </a:highlight>
              <a:latin typeface="Quattrocento Sans"/>
              <a:ea typeface="Quattrocento Sans"/>
              <a:cs typeface="Quattrocento Sans"/>
              <a:sym typeface="Quattrocento Sans"/>
            </a:endParaRPr>
          </a:p>
          <a:p>
            <a:pPr indent="0" lvl="0" marL="0" rtl="0" algn="l">
              <a:lnSpc>
                <a:spcPct val="90000"/>
              </a:lnSpc>
              <a:spcBef>
                <a:spcPts val="800"/>
              </a:spcBef>
              <a:spcAft>
                <a:spcPts val="0"/>
              </a:spcAft>
              <a:buNone/>
            </a:pPr>
            <a:r>
              <a:rPr lang="en-AU" sz="1400">
                <a:solidFill>
                  <a:srgbClr val="00153A"/>
                </a:solidFill>
                <a:highlight>
                  <a:schemeClr val="lt1"/>
                </a:highlight>
                <a:latin typeface="Quattrocento Sans"/>
                <a:ea typeface="Quattrocento Sans"/>
                <a:cs typeface="Quattrocento Sans"/>
                <a:sym typeface="Quattrocento Sans"/>
              </a:rPr>
              <a:t>UN Decade (Wed)</a:t>
            </a:r>
            <a:endParaRPr sz="1400">
              <a:solidFill>
                <a:srgbClr val="00153A"/>
              </a:solidFill>
              <a:highlight>
                <a:schemeClr val="lt1"/>
              </a:highlight>
              <a:latin typeface="Quattrocento Sans"/>
              <a:ea typeface="Quattrocento Sans"/>
              <a:cs typeface="Quattrocento Sans"/>
              <a:sym typeface="Quattrocento Sans"/>
            </a:endParaRPr>
          </a:p>
          <a:p>
            <a:pPr indent="0" lvl="0" marL="0" rtl="0" algn="l">
              <a:lnSpc>
                <a:spcPct val="90000"/>
              </a:lnSpc>
              <a:spcBef>
                <a:spcPts val="800"/>
              </a:spcBef>
              <a:spcAft>
                <a:spcPts val="0"/>
              </a:spcAft>
              <a:buNone/>
            </a:pPr>
            <a:r>
              <a:t/>
            </a:r>
            <a:endParaRPr sz="1400">
              <a:solidFill>
                <a:srgbClr val="00153A"/>
              </a:solidFill>
              <a:highlight>
                <a:schemeClr val="lt1"/>
              </a:highlight>
              <a:latin typeface="Quattrocento Sans"/>
              <a:ea typeface="Quattrocento Sans"/>
              <a:cs typeface="Quattrocento Sans"/>
              <a:sym typeface="Quattrocento Sans"/>
            </a:endParaRPr>
          </a:p>
          <a:p>
            <a:pPr indent="-323850" lvl="0" marL="457200" rtl="0" algn="l">
              <a:spcBef>
                <a:spcPts val="0"/>
              </a:spcBef>
              <a:spcAft>
                <a:spcPts val="0"/>
              </a:spcAft>
              <a:buClr>
                <a:srgbClr val="00153A"/>
              </a:buClr>
              <a:buSzPts val="1500"/>
              <a:buFont typeface="Quattrocento Sans"/>
              <a:buChar char="●"/>
            </a:pPr>
            <a:r>
              <a:rPr lang="en-AU" sz="1500">
                <a:solidFill>
                  <a:srgbClr val="00153A"/>
                </a:solidFill>
                <a:latin typeface="Quattrocento Sans"/>
                <a:ea typeface="Quattrocento Sans"/>
                <a:cs typeface="Quattrocento Sans"/>
                <a:sym typeface="Quattrocento Sans"/>
              </a:rPr>
              <a:t>Work and collaboration with UN Decade Programmes as they initiate</a:t>
            </a:r>
            <a:endParaRPr sz="1500">
              <a:solidFill>
                <a:srgbClr val="00153A"/>
              </a:solidFill>
              <a:latin typeface="Quattrocento Sans"/>
              <a:ea typeface="Quattrocento Sans"/>
              <a:cs typeface="Quattrocento Sans"/>
              <a:sym typeface="Quattrocento Sans"/>
            </a:endParaRPr>
          </a:p>
          <a:p>
            <a:pPr indent="-323850" lvl="1" marL="914400" rtl="0" algn="l">
              <a:spcBef>
                <a:spcPts val="1000"/>
              </a:spcBef>
              <a:spcAft>
                <a:spcPts val="0"/>
              </a:spcAft>
              <a:buClr>
                <a:srgbClr val="00153A"/>
              </a:buClr>
              <a:buSzPts val="1500"/>
              <a:buFont typeface="Quattrocento Sans"/>
              <a:buChar char="○"/>
            </a:pPr>
            <a:r>
              <a:rPr lang="en-AU" sz="1500">
                <a:solidFill>
                  <a:srgbClr val="00153A"/>
                </a:solidFill>
                <a:latin typeface="Quattrocento Sans"/>
                <a:ea typeface="Quattrocento Sans"/>
                <a:cs typeface="Quattrocento Sans"/>
                <a:sym typeface="Quattrocento Sans"/>
              </a:rPr>
              <a:t>Time consuming endeavour. UN Decade activities are a pathway to change. Opportunity for more engagement (eventually resourcing???)</a:t>
            </a:r>
            <a:endParaRPr sz="1500">
              <a:solidFill>
                <a:srgbClr val="00153A"/>
              </a:solidFill>
              <a:latin typeface="Quattrocento Sans"/>
              <a:ea typeface="Quattrocento Sans"/>
              <a:cs typeface="Quattrocento Sans"/>
              <a:sym typeface="Quattrocento Sans"/>
            </a:endParaRPr>
          </a:p>
          <a:p>
            <a:pPr indent="-323850" lvl="1" marL="914400" rtl="0" algn="l">
              <a:spcBef>
                <a:spcPts val="1000"/>
              </a:spcBef>
              <a:spcAft>
                <a:spcPts val="0"/>
              </a:spcAft>
              <a:buClr>
                <a:srgbClr val="00153A"/>
              </a:buClr>
              <a:buSzPts val="1500"/>
              <a:buFont typeface="Quattrocento Sans"/>
              <a:buChar char="○"/>
            </a:pPr>
            <a:r>
              <a:rPr lang="en-AU" sz="1500">
                <a:solidFill>
                  <a:srgbClr val="00153A"/>
                </a:solidFill>
                <a:latin typeface="Quattrocento Sans"/>
                <a:ea typeface="Quattrocento Sans"/>
                <a:cs typeface="Quattrocento Sans"/>
                <a:sym typeface="Quattrocento Sans"/>
              </a:rPr>
              <a:t>Things are becoming more clear, still need to be vigilant for duplication, efficiency, opportunity and developing and implementing the system. </a:t>
            </a:r>
            <a:endParaRPr sz="1500">
              <a:solidFill>
                <a:srgbClr val="00153A"/>
              </a:solidFill>
              <a:latin typeface="Quattrocento Sans"/>
              <a:ea typeface="Quattrocento Sans"/>
              <a:cs typeface="Quattrocento Sans"/>
              <a:sym typeface="Quattrocento Sans"/>
            </a:endParaRPr>
          </a:p>
          <a:p>
            <a:pPr indent="-323850" lvl="1" marL="914400" rtl="0" algn="l">
              <a:spcBef>
                <a:spcPts val="1000"/>
              </a:spcBef>
              <a:spcAft>
                <a:spcPts val="0"/>
              </a:spcAft>
              <a:buClr>
                <a:srgbClr val="00153A"/>
              </a:buClr>
              <a:buSzPts val="1500"/>
              <a:buFont typeface="Quattrocento Sans"/>
              <a:buChar char="○"/>
            </a:pPr>
            <a:r>
              <a:rPr lang="en-AU" sz="1500">
                <a:solidFill>
                  <a:srgbClr val="00153A"/>
                </a:solidFill>
                <a:latin typeface="Quattrocento Sans"/>
                <a:ea typeface="Quattrocento Sans"/>
                <a:cs typeface="Quattrocento Sans"/>
                <a:sym typeface="Quattrocento Sans"/>
              </a:rPr>
              <a:t>How best for OCG to support networks with this?</a:t>
            </a:r>
            <a:endParaRPr sz="1500">
              <a:solidFill>
                <a:srgbClr val="00153A"/>
              </a:solidFill>
              <a:latin typeface="Quattrocento Sans"/>
              <a:ea typeface="Quattrocento Sans"/>
              <a:cs typeface="Quattrocento Sans"/>
              <a:sym typeface="Quattrocento Sans"/>
            </a:endParaRPr>
          </a:p>
          <a:p>
            <a:pPr indent="0" lvl="0" marL="0" rtl="0" algn="l">
              <a:lnSpc>
                <a:spcPct val="90000"/>
              </a:lnSpc>
              <a:spcBef>
                <a:spcPts val="1000"/>
              </a:spcBef>
              <a:spcAft>
                <a:spcPts val="0"/>
              </a:spcAft>
              <a:buNone/>
            </a:pPr>
            <a:r>
              <a:t/>
            </a:r>
            <a:endParaRPr sz="1400">
              <a:solidFill>
                <a:srgbClr val="00153A"/>
              </a:solidFill>
              <a:highlight>
                <a:schemeClr val="lt1"/>
              </a:highlight>
              <a:latin typeface="Quattrocento Sans"/>
              <a:ea typeface="Quattrocento Sans"/>
              <a:cs typeface="Quattrocento Sans"/>
              <a:sym typeface="Quattrocento Sans"/>
            </a:endParaRPr>
          </a:p>
          <a:p>
            <a:pPr indent="0" lvl="0" marL="0" rtl="0" algn="l">
              <a:lnSpc>
                <a:spcPct val="90000"/>
              </a:lnSpc>
              <a:spcBef>
                <a:spcPts val="800"/>
              </a:spcBef>
              <a:spcAft>
                <a:spcPts val="0"/>
              </a:spcAft>
              <a:buClr>
                <a:schemeClr val="dk1"/>
              </a:buClr>
              <a:buSzPts val="1100"/>
              <a:buFont typeface="Arial"/>
              <a:buNone/>
            </a:pPr>
            <a:r>
              <a:rPr lang="en-AU" sz="1400">
                <a:solidFill>
                  <a:srgbClr val="00153A"/>
                </a:solidFill>
                <a:highlight>
                  <a:schemeClr val="lt1"/>
                </a:highlight>
                <a:latin typeface="Quattrocento Sans"/>
                <a:ea typeface="Quattrocento Sans"/>
                <a:cs typeface="Quattrocento Sans"/>
                <a:sym typeface="Quattrocento Sans"/>
              </a:rPr>
              <a:t>EH Notes</a:t>
            </a:r>
            <a:endParaRPr sz="1400">
              <a:solidFill>
                <a:srgbClr val="00153A"/>
              </a:solidFill>
              <a:highlight>
                <a:schemeClr val="lt1"/>
              </a:highlight>
              <a:latin typeface="Quattrocento Sans"/>
              <a:ea typeface="Quattrocento Sans"/>
              <a:cs typeface="Quattrocento Sans"/>
              <a:sym typeface="Quattrocento Sans"/>
            </a:endParaRPr>
          </a:p>
          <a:p>
            <a:pPr indent="0" lvl="0" marL="0" rtl="0" algn="l">
              <a:lnSpc>
                <a:spcPct val="90000"/>
              </a:lnSpc>
              <a:spcBef>
                <a:spcPts val="800"/>
              </a:spcBef>
              <a:spcAft>
                <a:spcPts val="0"/>
              </a:spcAft>
              <a:buClr>
                <a:schemeClr val="dk1"/>
              </a:buClr>
              <a:buSzPts val="1100"/>
              <a:buFont typeface="Arial"/>
              <a:buNone/>
            </a:pPr>
            <a:r>
              <a:rPr lang="en-AU" sz="1400">
                <a:solidFill>
                  <a:srgbClr val="FF0000"/>
                </a:solidFill>
                <a:highlight>
                  <a:schemeClr val="lt1"/>
                </a:highlight>
                <a:latin typeface="Quattrocento Sans"/>
                <a:ea typeface="Quattrocento Sans"/>
                <a:cs typeface="Quattrocento Sans"/>
                <a:sym typeface="Quattrocento Sans"/>
              </a:rPr>
              <a:t>What do we need this to do at the start of the meeting</a:t>
            </a:r>
            <a:endParaRPr sz="1400">
              <a:solidFill>
                <a:srgbClr val="FF0000"/>
              </a:solidFill>
              <a:highlight>
                <a:schemeClr val="lt1"/>
              </a:highlight>
              <a:latin typeface="Quattrocento Sans"/>
              <a:ea typeface="Quattrocento Sans"/>
              <a:cs typeface="Quattrocento Sans"/>
              <a:sym typeface="Quattrocento Sans"/>
            </a:endParaRPr>
          </a:p>
          <a:p>
            <a:pPr indent="-317500" lvl="0" marL="457200" rtl="0" algn="l">
              <a:lnSpc>
                <a:spcPct val="90000"/>
              </a:lnSpc>
              <a:spcBef>
                <a:spcPts val="800"/>
              </a:spcBef>
              <a:spcAft>
                <a:spcPts val="0"/>
              </a:spcAft>
              <a:buClr>
                <a:srgbClr val="FF0000"/>
              </a:buClr>
              <a:buSzPts val="1400"/>
              <a:buFont typeface="Quattrocento Sans"/>
              <a:buAutoNum type="arabicParenR"/>
            </a:pPr>
            <a:r>
              <a:rPr lang="en-AU" sz="1400">
                <a:solidFill>
                  <a:srgbClr val="FF0000"/>
                </a:solidFill>
                <a:highlight>
                  <a:schemeClr val="lt1"/>
                </a:highlight>
                <a:latin typeface="Quattrocento Sans"/>
                <a:ea typeface="Quattrocento Sans"/>
                <a:cs typeface="Quattrocento Sans"/>
                <a:sym typeface="Quattrocento Sans"/>
              </a:rPr>
              <a:t>Lay out some excitement about the agenda and aims</a:t>
            </a:r>
            <a:endParaRPr sz="1400">
              <a:solidFill>
                <a:srgbClr val="FF0000"/>
              </a:solidFill>
              <a:highlight>
                <a:schemeClr val="lt1"/>
              </a:highlight>
              <a:latin typeface="Quattrocento Sans"/>
              <a:ea typeface="Quattrocento Sans"/>
              <a:cs typeface="Quattrocento Sans"/>
              <a:sym typeface="Quattrocento Sans"/>
            </a:endParaRPr>
          </a:p>
          <a:p>
            <a:pPr indent="-317500" lvl="0" marL="457200" rtl="0" algn="l">
              <a:lnSpc>
                <a:spcPct val="90000"/>
              </a:lnSpc>
              <a:spcBef>
                <a:spcPts val="800"/>
              </a:spcBef>
              <a:spcAft>
                <a:spcPts val="0"/>
              </a:spcAft>
              <a:buClr>
                <a:srgbClr val="FF0000"/>
              </a:buClr>
              <a:buSzPts val="1400"/>
              <a:buFont typeface="Quattrocento Sans"/>
              <a:buAutoNum type="arabicParenR"/>
            </a:pPr>
            <a:r>
              <a:rPr lang="en-AU" sz="1400">
                <a:solidFill>
                  <a:srgbClr val="FF0000"/>
                </a:solidFill>
                <a:highlight>
                  <a:schemeClr val="lt1"/>
                </a:highlight>
                <a:latin typeface="Quattrocento Sans"/>
                <a:ea typeface="Quattrocento Sans"/>
                <a:cs typeface="Quattrocento Sans"/>
                <a:sym typeface="Quattrocento Sans"/>
              </a:rPr>
              <a:t>Show progress and good work across the year, responding to circumstances, focus on foci and actions from last year, acknowledge people's work, commitment, progress, ideas of exec (Vice Chairs) and networks - real successes we ahev had - we should be very clear on this - OCG, the networks gains recognition for efforts - in turn support our work to develop observing system</a:t>
            </a:r>
            <a:endParaRPr sz="1400">
              <a:solidFill>
                <a:srgbClr val="FF0000"/>
              </a:solidFill>
              <a:highlight>
                <a:schemeClr val="lt1"/>
              </a:highlight>
              <a:latin typeface="Quattrocento Sans"/>
              <a:ea typeface="Quattrocento Sans"/>
              <a:cs typeface="Quattrocento Sans"/>
              <a:sym typeface="Quattrocento Sans"/>
            </a:endParaRPr>
          </a:p>
          <a:p>
            <a:pPr indent="-317500" lvl="0" marL="457200" rtl="0" algn="l">
              <a:lnSpc>
                <a:spcPct val="90000"/>
              </a:lnSpc>
              <a:spcBef>
                <a:spcPts val="800"/>
              </a:spcBef>
              <a:spcAft>
                <a:spcPts val="0"/>
              </a:spcAft>
              <a:buClr>
                <a:srgbClr val="FF0000"/>
              </a:buClr>
              <a:buSzPts val="1400"/>
              <a:buFont typeface="Quattrocento Sans"/>
              <a:buAutoNum type="arabicParenR"/>
            </a:pPr>
            <a:r>
              <a:rPr lang="en-AU" sz="1400">
                <a:solidFill>
                  <a:srgbClr val="FF0000"/>
                </a:solidFill>
                <a:highlight>
                  <a:schemeClr val="lt1"/>
                </a:highlight>
                <a:latin typeface="Quattrocento Sans"/>
                <a:ea typeface="Quattrocento Sans"/>
                <a:cs typeface="Quattrocento Sans"/>
                <a:sym typeface="Quattrocento Sans"/>
              </a:rPr>
              <a:t>Other work to make OCG meaningful for OO -  WMO IP etc</a:t>
            </a:r>
            <a:endParaRPr sz="1400">
              <a:solidFill>
                <a:srgbClr val="FF0000"/>
              </a:solidFill>
              <a:highlight>
                <a:schemeClr val="lt1"/>
              </a:highlight>
              <a:latin typeface="Quattrocento Sans"/>
              <a:ea typeface="Quattrocento Sans"/>
              <a:cs typeface="Quattrocento Sans"/>
              <a:sym typeface="Quattrocento Sans"/>
            </a:endParaRPr>
          </a:p>
          <a:p>
            <a:pPr indent="-317500" lvl="0" marL="457200" rtl="0" algn="l">
              <a:lnSpc>
                <a:spcPct val="90000"/>
              </a:lnSpc>
              <a:spcBef>
                <a:spcPts val="800"/>
              </a:spcBef>
              <a:spcAft>
                <a:spcPts val="0"/>
              </a:spcAft>
              <a:buClr>
                <a:srgbClr val="FF0000"/>
              </a:buClr>
              <a:buSzPts val="1400"/>
              <a:buFont typeface="Quattrocento Sans"/>
              <a:buAutoNum type="arabicParenR"/>
            </a:pPr>
            <a:r>
              <a:rPr lang="en-AU" sz="1400">
                <a:solidFill>
                  <a:srgbClr val="FF0000"/>
                </a:solidFill>
                <a:highlight>
                  <a:schemeClr val="lt1"/>
                </a:highlight>
                <a:latin typeface="Quattrocento Sans"/>
                <a:ea typeface="Quattrocento Sans"/>
                <a:cs typeface="Quattrocento Sans"/>
                <a:sym typeface="Quattrocento Sans"/>
              </a:rPr>
              <a:t>Challenges ahead</a:t>
            </a:r>
            <a:endParaRPr sz="1400">
              <a:solidFill>
                <a:srgbClr val="FF0000"/>
              </a:solidFill>
              <a:highlight>
                <a:schemeClr val="lt1"/>
              </a:highlight>
              <a:latin typeface="Quattrocento Sans"/>
              <a:ea typeface="Quattrocento Sans"/>
              <a:cs typeface="Quattrocento Sans"/>
              <a:sym typeface="Quattrocento Sans"/>
            </a:endParaRPr>
          </a:p>
          <a:p>
            <a:pPr indent="-317500" lvl="0" marL="457200" rtl="0" algn="l">
              <a:lnSpc>
                <a:spcPct val="90000"/>
              </a:lnSpc>
              <a:spcBef>
                <a:spcPts val="800"/>
              </a:spcBef>
              <a:spcAft>
                <a:spcPts val="0"/>
              </a:spcAft>
              <a:buClr>
                <a:srgbClr val="FF0000"/>
              </a:buClr>
              <a:buSzPts val="1400"/>
              <a:buFont typeface="Quattrocento Sans"/>
              <a:buAutoNum type="arabicParenR"/>
            </a:pPr>
            <a:r>
              <a:rPr lang="en-AU" sz="1400">
                <a:solidFill>
                  <a:srgbClr val="FF0000"/>
                </a:solidFill>
                <a:highlight>
                  <a:schemeClr val="lt1"/>
                </a:highlight>
                <a:latin typeface="Quattrocento Sans"/>
                <a:ea typeface="Quattrocento Sans"/>
                <a:cs typeface="Quattrocento Sans"/>
                <a:sym typeface="Quattrocento Sans"/>
              </a:rPr>
              <a:t>How our discussions this week will help guide OCG</a:t>
            </a:r>
            <a:endParaRPr sz="1400">
              <a:solidFill>
                <a:srgbClr val="FF0000"/>
              </a:solidFill>
              <a:highlight>
                <a:schemeClr val="lt1"/>
              </a:highlight>
              <a:latin typeface="Quattrocento Sans"/>
              <a:ea typeface="Quattrocento Sans"/>
              <a:cs typeface="Quattrocento Sans"/>
              <a:sym typeface="Quattrocento Sans"/>
            </a:endParaRPr>
          </a:p>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g20a531e8c68_0_16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04800" lvl="0" marL="457200" rtl="0" algn="l">
              <a:lnSpc>
                <a:spcPct val="150000"/>
              </a:lnSpc>
              <a:spcBef>
                <a:spcPts val="0"/>
              </a:spcBef>
              <a:spcAft>
                <a:spcPts val="0"/>
              </a:spcAft>
              <a:buClr>
                <a:schemeClr val="dk1"/>
              </a:buClr>
              <a:buSzPts val="1200"/>
              <a:buFont typeface="Barlow"/>
              <a:buChar char="●"/>
            </a:pPr>
            <a:r>
              <a:rPr lang="en-AU">
                <a:latin typeface="Barlow"/>
                <a:ea typeface="Barlow"/>
                <a:cs typeface="Barlow"/>
                <a:sym typeface="Barlow"/>
              </a:rPr>
              <a:t>3 Emerging networks transitioning to </a:t>
            </a:r>
            <a:r>
              <a:rPr b="1" lang="en-AU">
                <a:solidFill>
                  <a:srgbClr val="F38417"/>
                </a:solidFill>
                <a:latin typeface="Barlow"/>
                <a:ea typeface="Barlow"/>
                <a:cs typeface="Barlow"/>
                <a:sym typeface="Barlow"/>
              </a:rPr>
              <a:t>mature status </a:t>
            </a:r>
            <a:r>
              <a:rPr lang="en-AU">
                <a:latin typeface="Barlow"/>
                <a:ea typeface="Barlow"/>
                <a:cs typeface="Barlow"/>
                <a:sym typeface="Barlow"/>
              </a:rPr>
              <a:t>[AniBOS, OceanGliders, HF Radar]</a:t>
            </a:r>
            <a:endParaRPr>
              <a:latin typeface="Barlow"/>
              <a:ea typeface="Barlow"/>
              <a:cs typeface="Barlow"/>
              <a:sym typeface="Barlow"/>
            </a:endParaRPr>
          </a:p>
          <a:p>
            <a:pPr indent="-342900" lvl="0" marL="457200" rtl="0" algn="l">
              <a:lnSpc>
                <a:spcPct val="150000"/>
              </a:lnSpc>
              <a:spcBef>
                <a:spcPts val="0"/>
              </a:spcBef>
              <a:spcAft>
                <a:spcPts val="0"/>
              </a:spcAft>
              <a:buClr>
                <a:srgbClr val="333333"/>
              </a:buClr>
              <a:buSzPts val="1800"/>
              <a:buFont typeface="Barlow"/>
              <a:buChar char="●"/>
            </a:pPr>
            <a:r>
              <a:rPr lang="en-AU">
                <a:latin typeface="Barlow"/>
                <a:ea typeface="Barlow"/>
                <a:cs typeface="Barlow"/>
                <a:sym typeface="Barlow"/>
              </a:rPr>
              <a:t>Potential new networks interacting with OCG [Smart Cables, Ship based ocean time series, USV OASIS, Marine Debris]</a:t>
            </a:r>
            <a:endParaRPr>
              <a:latin typeface="Barlow"/>
              <a:ea typeface="Barlow"/>
              <a:cs typeface="Barlow"/>
              <a:sym typeface="Barlow"/>
            </a:endParaRPr>
          </a:p>
        </p:txBody>
      </p:sp>
      <p:sp>
        <p:nvSpPr>
          <p:cNvPr id="669" name="Google Shape;669;g20a531e8c68_0_16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g20a531e8c68_0_18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AU" sz="1050">
                <a:solidFill>
                  <a:srgbClr val="444746"/>
                </a:solidFill>
                <a:highlight>
                  <a:srgbClr val="FFFFFF"/>
                </a:highlight>
                <a:latin typeface="Roboto"/>
                <a:ea typeface="Roboto"/>
                <a:cs typeface="Roboto"/>
                <a:sym typeface="Roboto"/>
              </a:rPr>
              <a:t>MOU between GOOS and MBON and OBIS need to be renewed, Panel would like to propose the MOU that GOOS Exec can implement</a:t>
            </a:r>
            <a:endParaRPr sz="1050">
              <a:solidFill>
                <a:srgbClr val="444746"/>
              </a:solidFill>
              <a:highlight>
                <a:srgbClr val="FFFFFF"/>
              </a:highlight>
              <a:latin typeface="Roboto"/>
              <a:ea typeface="Roboto"/>
              <a:cs typeface="Roboto"/>
              <a:sym typeface="Roboto"/>
            </a:endParaRPr>
          </a:p>
          <a:p>
            <a:pPr indent="0" lvl="0" marL="0" rtl="0" algn="l">
              <a:lnSpc>
                <a:spcPct val="100000"/>
              </a:lnSpc>
              <a:spcBef>
                <a:spcPts val="0"/>
              </a:spcBef>
              <a:spcAft>
                <a:spcPts val="0"/>
              </a:spcAft>
              <a:buSzPts val="1400"/>
              <a:buNone/>
            </a:pPr>
            <a:r>
              <a:t/>
            </a:r>
            <a:endParaRPr sz="1050">
              <a:solidFill>
                <a:srgbClr val="444746"/>
              </a:solidFill>
              <a:highlight>
                <a:srgbClr val="FFFFFF"/>
              </a:highlight>
              <a:latin typeface="Roboto"/>
              <a:ea typeface="Roboto"/>
              <a:cs typeface="Roboto"/>
              <a:sym typeface="Roboto"/>
            </a:endParaRPr>
          </a:p>
          <a:p>
            <a:pPr indent="0" lvl="0" marL="0" rtl="0" algn="l">
              <a:lnSpc>
                <a:spcPct val="100000"/>
              </a:lnSpc>
              <a:spcBef>
                <a:spcPts val="0"/>
              </a:spcBef>
              <a:spcAft>
                <a:spcPts val="0"/>
              </a:spcAft>
              <a:buSzPts val="1400"/>
              <a:buNone/>
            </a:pPr>
            <a:r>
              <a:rPr lang="en-AU" sz="1050">
                <a:solidFill>
                  <a:srgbClr val="444746"/>
                </a:solidFill>
                <a:highlight>
                  <a:srgbClr val="FFFFFF"/>
                </a:highlight>
                <a:latin typeface="Roboto"/>
                <a:ea typeface="Roboto"/>
                <a:cs typeface="Roboto"/>
                <a:sym typeface="Roboto"/>
              </a:rPr>
              <a:t>The BioEco Panel co-chairs are currently discussing potential attendance at the GRA Forum (date still being decided but likley to be early 2024) to discuss emerging BioEco networks and to further facilitate uptake of BioEco EOVs into the GRAs.</a:t>
            </a:r>
            <a:endParaRPr sz="1050">
              <a:solidFill>
                <a:srgbClr val="444746"/>
              </a:solidFill>
              <a:highlight>
                <a:srgbClr val="FFFFFF"/>
              </a:highlight>
              <a:latin typeface="Roboto"/>
              <a:ea typeface="Roboto"/>
              <a:cs typeface="Roboto"/>
              <a:sym typeface="Roboto"/>
            </a:endParaRPr>
          </a:p>
          <a:p>
            <a:pPr indent="0" lvl="0" marL="0" rtl="0" algn="l">
              <a:lnSpc>
                <a:spcPct val="100000"/>
              </a:lnSpc>
              <a:spcBef>
                <a:spcPts val="0"/>
              </a:spcBef>
              <a:spcAft>
                <a:spcPts val="0"/>
              </a:spcAft>
              <a:buSzPts val="1400"/>
              <a:buNone/>
            </a:pPr>
            <a:r>
              <a:rPr lang="en-AU" sz="1050">
                <a:solidFill>
                  <a:srgbClr val="444746"/>
                </a:solidFill>
                <a:highlight>
                  <a:srgbClr val="FFFFFF"/>
                </a:highlight>
                <a:latin typeface="Roboto"/>
                <a:ea typeface="Roboto"/>
                <a:cs typeface="Roboto"/>
                <a:sym typeface="Roboto"/>
              </a:rPr>
              <a:t>https://obis.org/2016/12/15/goosgeobonobis/</a:t>
            </a:r>
            <a:endParaRPr sz="1050">
              <a:solidFill>
                <a:srgbClr val="444746"/>
              </a:solidFill>
              <a:highlight>
                <a:srgbClr val="FFFFFF"/>
              </a:highlight>
              <a:latin typeface="Roboto"/>
              <a:ea typeface="Roboto"/>
              <a:cs typeface="Roboto"/>
              <a:sym typeface="Roboto"/>
            </a:endParaRPr>
          </a:p>
        </p:txBody>
      </p:sp>
      <p:sp>
        <p:nvSpPr>
          <p:cNvPr id="676" name="Google Shape;676;g20a531e8c68_0_18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g20a531e8c68_0_16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AU" sz="1050">
                <a:solidFill>
                  <a:srgbClr val="444746"/>
                </a:solidFill>
                <a:highlight>
                  <a:srgbClr val="FFFFFF"/>
                </a:highlight>
                <a:latin typeface="Roboto"/>
                <a:ea typeface="Roboto"/>
                <a:cs typeface="Roboto"/>
                <a:sym typeface="Roboto"/>
              </a:rPr>
              <a:t>MOU between GOOS and MBON and OBIS need to be renewed, Panel would like to propose the MOU that GOOS Exec can implement</a:t>
            </a:r>
            <a:endParaRPr sz="1050">
              <a:solidFill>
                <a:srgbClr val="444746"/>
              </a:solidFill>
              <a:highlight>
                <a:srgbClr val="FFFFFF"/>
              </a:highlight>
              <a:latin typeface="Roboto"/>
              <a:ea typeface="Roboto"/>
              <a:cs typeface="Roboto"/>
              <a:sym typeface="Roboto"/>
            </a:endParaRPr>
          </a:p>
          <a:p>
            <a:pPr indent="0" lvl="0" marL="0" rtl="0" algn="l">
              <a:lnSpc>
                <a:spcPct val="100000"/>
              </a:lnSpc>
              <a:spcBef>
                <a:spcPts val="0"/>
              </a:spcBef>
              <a:spcAft>
                <a:spcPts val="0"/>
              </a:spcAft>
              <a:buSzPts val="1400"/>
              <a:buNone/>
            </a:pPr>
            <a:r>
              <a:t/>
            </a:r>
            <a:endParaRPr sz="1050">
              <a:solidFill>
                <a:srgbClr val="444746"/>
              </a:solidFill>
              <a:highlight>
                <a:srgbClr val="FFFFFF"/>
              </a:highlight>
              <a:latin typeface="Roboto"/>
              <a:ea typeface="Roboto"/>
              <a:cs typeface="Roboto"/>
              <a:sym typeface="Roboto"/>
            </a:endParaRPr>
          </a:p>
          <a:p>
            <a:pPr indent="0" lvl="0" marL="0" rtl="0" algn="l">
              <a:lnSpc>
                <a:spcPct val="100000"/>
              </a:lnSpc>
              <a:spcBef>
                <a:spcPts val="0"/>
              </a:spcBef>
              <a:spcAft>
                <a:spcPts val="0"/>
              </a:spcAft>
              <a:buSzPts val="1400"/>
              <a:buNone/>
            </a:pPr>
            <a:r>
              <a:rPr lang="en-AU" sz="1050">
                <a:solidFill>
                  <a:srgbClr val="444746"/>
                </a:solidFill>
                <a:highlight>
                  <a:srgbClr val="FFFFFF"/>
                </a:highlight>
                <a:latin typeface="Roboto"/>
                <a:ea typeface="Roboto"/>
                <a:cs typeface="Roboto"/>
                <a:sym typeface="Roboto"/>
              </a:rPr>
              <a:t>The BioEco Panel co-chairs are currently discussing potential attendance at the GRA Forum (date still being decided but likley to be early 2024) to discuss emerging BioEco networks and to further facilitate uptake of BioEco EOVs into the GRAs.</a:t>
            </a:r>
            <a:endParaRPr sz="1050">
              <a:solidFill>
                <a:srgbClr val="444746"/>
              </a:solidFill>
              <a:highlight>
                <a:srgbClr val="FFFFFF"/>
              </a:highlight>
              <a:latin typeface="Roboto"/>
              <a:ea typeface="Roboto"/>
              <a:cs typeface="Roboto"/>
              <a:sym typeface="Roboto"/>
            </a:endParaRPr>
          </a:p>
          <a:p>
            <a:pPr indent="0" lvl="0" marL="0" rtl="0" algn="l">
              <a:lnSpc>
                <a:spcPct val="100000"/>
              </a:lnSpc>
              <a:spcBef>
                <a:spcPts val="0"/>
              </a:spcBef>
              <a:spcAft>
                <a:spcPts val="0"/>
              </a:spcAft>
              <a:buSzPts val="1400"/>
              <a:buNone/>
            </a:pPr>
            <a:r>
              <a:rPr lang="en-AU" sz="1050">
                <a:solidFill>
                  <a:srgbClr val="444746"/>
                </a:solidFill>
                <a:highlight>
                  <a:srgbClr val="FFFFFF"/>
                </a:highlight>
                <a:latin typeface="Roboto"/>
                <a:ea typeface="Roboto"/>
                <a:cs typeface="Roboto"/>
                <a:sym typeface="Roboto"/>
              </a:rPr>
              <a:t>https://obis.org/2016/12/15/goosgeobonobis/</a:t>
            </a:r>
            <a:endParaRPr sz="1050">
              <a:solidFill>
                <a:srgbClr val="444746"/>
              </a:solidFill>
              <a:highlight>
                <a:srgbClr val="FFFFFF"/>
              </a:highlight>
              <a:latin typeface="Roboto"/>
              <a:ea typeface="Roboto"/>
              <a:cs typeface="Roboto"/>
              <a:sym typeface="Roboto"/>
            </a:endParaRPr>
          </a:p>
        </p:txBody>
      </p:sp>
      <p:sp>
        <p:nvSpPr>
          <p:cNvPr id="684" name="Google Shape;684;g20a531e8c68_0_16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20a531e8c68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AU"/>
              <a:t>David</a:t>
            </a:r>
            <a:endParaRPr/>
          </a:p>
          <a:p>
            <a:pPr indent="0" lvl="0" marL="0" rtl="0" algn="l">
              <a:lnSpc>
                <a:spcPct val="100000"/>
              </a:lnSpc>
              <a:spcBef>
                <a:spcPts val="0"/>
              </a:spcBef>
              <a:spcAft>
                <a:spcPts val="0"/>
              </a:spcAft>
              <a:buSzPts val="1400"/>
              <a:buNone/>
            </a:pPr>
            <a:r>
              <a:rPr lang="en-AU"/>
              <a:t>We’ve done a lot of work in planning our actions going forward. </a:t>
            </a:r>
            <a:r>
              <a:rPr lang="en-AU">
                <a:solidFill>
                  <a:schemeClr val="dk1"/>
                </a:solidFill>
              </a:rPr>
              <a:t>Let us know if there is a particular exemplar project that interests you. We would love to participate in focussed one-one calls about Exemplar projects that interest you. </a:t>
            </a:r>
            <a:endParaRPr>
              <a:solidFill>
                <a:schemeClr val="dk1"/>
              </a:solidFill>
            </a:endParaRPr>
          </a:p>
          <a:p>
            <a:pPr indent="0" lvl="0" marL="0" rtl="0" algn="l">
              <a:lnSpc>
                <a:spcPct val="100000"/>
              </a:lnSpc>
              <a:spcBef>
                <a:spcPts val="0"/>
              </a:spcBef>
              <a:spcAft>
                <a:spcPts val="0"/>
              </a:spcAft>
              <a:buSzPts val="1400"/>
              <a:buNone/>
            </a:pPr>
            <a:r>
              <a:t/>
            </a:r>
            <a:endParaRPr>
              <a:solidFill>
                <a:schemeClr val="dk1"/>
              </a:solidFill>
            </a:endParaRPr>
          </a:p>
          <a:p>
            <a:pPr indent="0" lvl="0" marL="0" rtl="0" algn="l">
              <a:lnSpc>
                <a:spcPct val="100000"/>
              </a:lnSpc>
              <a:spcBef>
                <a:spcPts val="0"/>
              </a:spcBef>
              <a:spcAft>
                <a:spcPts val="0"/>
              </a:spcAft>
              <a:buSzPts val="1400"/>
              <a:buNone/>
            </a:pPr>
            <a:r>
              <a:rPr lang="en-AU">
                <a:solidFill>
                  <a:schemeClr val="dk1"/>
                </a:solidFill>
              </a:rPr>
              <a:t>We have exemplar leads</a:t>
            </a:r>
            <a:endParaRPr>
              <a:solidFill>
                <a:schemeClr val="dk1"/>
              </a:solidFill>
            </a:endParaRPr>
          </a:p>
          <a:p>
            <a:pPr indent="0" lvl="0" marL="0" rtl="0" algn="l">
              <a:lnSpc>
                <a:spcPct val="100000"/>
              </a:lnSpc>
              <a:spcBef>
                <a:spcPts val="0"/>
              </a:spcBef>
              <a:spcAft>
                <a:spcPts val="0"/>
              </a:spcAft>
              <a:buSzPts val="1400"/>
              <a:buNone/>
            </a:pPr>
            <a:r>
              <a:t/>
            </a:r>
            <a:endParaRPr>
              <a:solidFill>
                <a:schemeClr val="dk1"/>
              </a:solidFill>
            </a:endParaRPr>
          </a:p>
          <a:p>
            <a:pPr indent="0" lvl="0" marL="0" rtl="0" algn="l">
              <a:lnSpc>
                <a:spcPct val="100000"/>
              </a:lnSpc>
              <a:spcBef>
                <a:spcPts val="0"/>
              </a:spcBef>
              <a:spcAft>
                <a:spcPts val="0"/>
              </a:spcAft>
              <a:buSzPts val="1400"/>
              <a:buNone/>
            </a:pPr>
            <a:r>
              <a:rPr lang="en-AU">
                <a:solidFill>
                  <a:schemeClr val="dk1"/>
                </a:solidFill>
              </a:rPr>
              <a:t>Thank you  for participating in today’s call. I look forward to the discussion. 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AU"/>
              <a:t>Turn back it over to Emma to moderate the discussion.</a:t>
            </a:r>
            <a:endParaRPr/>
          </a:p>
        </p:txBody>
      </p:sp>
      <p:sp>
        <p:nvSpPr>
          <p:cNvPr id="692" name="Google Shape;692;g20a531e8c68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g20a531e8c68_1_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AU"/>
              <a:t>Ann</a:t>
            </a:r>
            <a:endParaRPr/>
          </a:p>
          <a:p>
            <a:pPr indent="0" lvl="0" marL="0" rtl="0" algn="l">
              <a:lnSpc>
                <a:spcPct val="100000"/>
              </a:lnSpc>
              <a:spcBef>
                <a:spcPts val="0"/>
              </a:spcBef>
              <a:spcAft>
                <a:spcPts val="0"/>
              </a:spcAft>
              <a:buSzPts val="1400"/>
              <a:buNone/>
            </a:pPr>
            <a:r>
              <a:t/>
            </a:r>
            <a:endParaRPr/>
          </a:p>
        </p:txBody>
      </p:sp>
      <p:sp>
        <p:nvSpPr>
          <p:cNvPr id="701" name="Google Shape;701;g20a531e8c68_1_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g20a531e8c68_1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9" name="Google Shape;709;g20a531e8c68_1_5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90000"/>
              </a:lnSpc>
              <a:spcBef>
                <a:spcPts val="800"/>
              </a:spcBef>
              <a:spcAft>
                <a:spcPts val="0"/>
              </a:spcAft>
              <a:buNone/>
            </a:pPr>
            <a:r>
              <a:rPr lang="en-AU" sz="1400">
                <a:solidFill>
                  <a:srgbClr val="00153A"/>
                </a:solidFill>
                <a:highlight>
                  <a:schemeClr val="lt1"/>
                </a:highlight>
                <a:latin typeface="Quattrocento Sans"/>
                <a:ea typeface="Quattrocento Sans"/>
                <a:cs typeface="Quattrocento Sans"/>
                <a:sym typeface="Quattrocento Sans"/>
              </a:rPr>
              <a:t>Congratulations on making it through this year. Largely recovered, except ship-based activities where we WILL see a COVID gap in our records. </a:t>
            </a:r>
            <a:endParaRPr sz="1400">
              <a:solidFill>
                <a:srgbClr val="00153A"/>
              </a:solidFill>
              <a:highlight>
                <a:schemeClr val="lt1"/>
              </a:highlight>
              <a:latin typeface="Quattrocento Sans"/>
              <a:ea typeface="Quattrocento Sans"/>
              <a:cs typeface="Quattrocento Sans"/>
              <a:sym typeface="Quattrocento Sans"/>
            </a:endParaRPr>
          </a:p>
          <a:p>
            <a:pPr indent="0" lvl="0" marL="0" rtl="0" algn="l">
              <a:lnSpc>
                <a:spcPct val="90000"/>
              </a:lnSpc>
              <a:spcBef>
                <a:spcPts val="800"/>
              </a:spcBef>
              <a:spcAft>
                <a:spcPts val="0"/>
              </a:spcAft>
              <a:buNone/>
            </a:pPr>
            <a:r>
              <a:rPr lang="en-AU" sz="1400">
                <a:solidFill>
                  <a:srgbClr val="00153A"/>
                </a:solidFill>
                <a:highlight>
                  <a:schemeClr val="lt1"/>
                </a:highlight>
                <a:latin typeface="Quattrocento Sans"/>
                <a:ea typeface="Quattrocento Sans"/>
                <a:cs typeface="Quattrocento Sans"/>
                <a:sym typeface="Quattrocento Sans"/>
              </a:rPr>
              <a:t>Despite the limitations from COVID, the community has responded and demonstrated dedication to ocean observing</a:t>
            </a:r>
            <a:endParaRPr sz="1400">
              <a:solidFill>
                <a:srgbClr val="00153A"/>
              </a:solidFill>
              <a:highlight>
                <a:schemeClr val="lt1"/>
              </a:highlight>
              <a:latin typeface="Quattrocento Sans"/>
              <a:ea typeface="Quattrocento Sans"/>
              <a:cs typeface="Quattrocento Sans"/>
              <a:sym typeface="Quattrocento Sans"/>
            </a:endParaRPr>
          </a:p>
          <a:p>
            <a:pPr indent="0" lvl="0" marL="0" rtl="0" algn="l">
              <a:lnSpc>
                <a:spcPct val="90000"/>
              </a:lnSpc>
              <a:spcBef>
                <a:spcPts val="800"/>
              </a:spcBef>
              <a:spcAft>
                <a:spcPts val="0"/>
              </a:spcAft>
              <a:buNone/>
            </a:pPr>
            <a:r>
              <a:rPr lang="en-AU" sz="1400">
                <a:solidFill>
                  <a:srgbClr val="00153A"/>
                </a:solidFill>
                <a:highlight>
                  <a:schemeClr val="lt1"/>
                </a:highlight>
                <a:latin typeface="Quattrocento Sans"/>
                <a:ea typeface="Quattrocento Sans"/>
                <a:cs typeface="Quattrocento Sans"/>
                <a:sym typeface="Quattrocento Sans"/>
              </a:rPr>
              <a:t>OCG too </a:t>
            </a:r>
            <a:endParaRPr sz="1400">
              <a:solidFill>
                <a:srgbClr val="00153A"/>
              </a:solidFill>
              <a:highlight>
                <a:schemeClr val="lt1"/>
              </a:highlight>
              <a:latin typeface="Quattrocento Sans"/>
              <a:ea typeface="Quattrocento Sans"/>
              <a:cs typeface="Quattrocento Sans"/>
              <a:sym typeface="Quattrocento Sans"/>
            </a:endParaRPr>
          </a:p>
          <a:p>
            <a:pPr indent="0" lvl="0" marL="0" rtl="0" algn="l">
              <a:lnSpc>
                <a:spcPct val="90000"/>
              </a:lnSpc>
              <a:spcBef>
                <a:spcPts val="800"/>
              </a:spcBef>
              <a:spcAft>
                <a:spcPts val="0"/>
              </a:spcAft>
              <a:buNone/>
            </a:pPr>
            <a:r>
              <a:t/>
            </a:r>
            <a:endParaRPr sz="1400">
              <a:solidFill>
                <a:srgbClr val="00153A"/>
              </a:solidFill>
              <a:highlight>
                <a:schemeClr val="lt1"/>
              </a:highlight>
              <a:latin typeface="Quattrocento Sans"/>
              <a:ea typeface="Quattrocento Sans"/>
              <a:cs typeface="Quattrocento Sans"/>
              <a:sym typeface="Quattrocento Sans"/>
            </a:endParaRPr>
          </a:p>
          <a:p>
            <a:pPr indent="0" lvl="0" marL="0" rtl="0" algn="l">
              <a:lnSpc>
                <a:spcPct val="90000"/>
              </a:lnSpc>
              <a:spcBef>
                <a:spcPts val="800"/>
              </a:spcBef>
              <a:spcAft>
                <a:spcPts val="0"/>
              </a:spcAft>
              <a:buNone/>
            </a:pPr>
            <a:r>
              <a:rPr lang="en-AU" sz="1400">
                <a:solidFill>
                  <a:srgbClr val="00153A"/>
                </a:solidFill>
                <a:highlight>
                  <a:schemeClr val="lt1"/>
                </a:highlight>
                <a:latin typeface="Quattrocento Sans"/>
                <a:ea typeface="Quattrocento Sans"/>
                <a:cs typeface="Quattrocento Sans"/>
                <a:sym typeface="Quattrocento Sans"/>
              </a:rPr>
              <a:t>UN Decade (Wed)</a:t>
            </a:r>
            <a:endParaRPr sz="1400">
              <a:solidFill>
                <a:srgbClr val="00153A"/>
              </a:solidFill>
              <a:highlight>
                <a:schemeClr val="lt1"/>
              </a:highlight>
              <a:latin typeface="Quattrocento Sans"/>
              <a:ea typeface="Quattrocento Sans"/>
              <a:cs typeface="Quattrocento Sans"/>
              <a:sym typeface="Quattrocento Sans"/>
            </a:endParaRPr>
          </a:p>
          <a:p>
            <a:pPr indent="0" lvl="0" marL="0" rtl="0" algn="l">
              <a:lnSpc>
                <a:spcPct val="90000"/>
              </a:lnSpc>
              <a:spcBef>
                <a:spcPts val="800"/>
              </a:spcBef>
              <a:spcAft>
                <a:spcPts val="0"/>
              </a:spcAft>
              <a:buNone/>
            </a:pPr>
            <a:r>
              <a:t/>
            </a:r>
            <a:endParaRPr sz="1400">
              <a:solidFill>
                <a:srgbClr val="00153A"/>
              </a:solidFill>
              <a:highlight>
                <a:schemeClr val="lt1"/>
              </a:highlight>
              <a:latin typeface="Quattrocento Sans"/>
              <a:ea typeface="Quattrocento Sans"/>
              <a:cs typeface="Quattrocento Sans"/>
              <a:sym typeface="Quattrocento Sans"/>
            </a:endParaRPr>
          </a:p>
          <a:p>
            <a:pPr indent="-323850" lvl="0" marL="457200" rtl="0" algn="l">
              <a:spcBef>
                <a:spcPts val="0"/>
              </a:spcBef>
              <a:spcAft>
                <a:spcPts val="0"/>
              </a:spcAft>
              <a:buClr>
                <a:srgbClr val="00153A"/>
              </a:buClr>
              <a:buSzPts val="1500"/>
              <a:buFont typeface="Quattrocento Sans"/>
              <a:buChar char="●"/>
            </a:pPr>
            <a:r>
              <a:rPr lang="en-AU" sz="1500">
                <a:solidFill>
                  <a:srgbClr val="00153A"/>
                </a:solidFill>
                <a:latin typeface="Quattrocento Sans"/>
                <a:ea typeface="Quattrocento Sans"/>
                <a:cs typeface="Quattrocento Sans"/>
                <a:sym typeface="Quattrocento Sans"/>
              </a:rPr>
              <a:t>Work and collaboration with UN Decade Programmes as they initiate</a:t>
            </a:r>
            <a:endParaRPr sz="1500">
              <a:solidFill>
                <a:srgbClr val="00153A"/>
              </a:solidFill>
              <a:latin typeface="Quattrocento Sans"/>
              <a:ea typeface="Quattrocento Sans"/>
              <a:cs typeface="Quattrocento Sans"/>
              <a:sym typeface="Quattrocento Sans"/>
            </a:endParaRPr>
          </a:p>
          <a:p>
            <a:pPr indent="-323850" lvl="1" marL="914400" rtl="0" algn="l">
              <a:spcBef>
                <a:spcPts val="1000"/>
              </a:spcBef>
              <a:spcAft>
                <a:spcPts val="0"/>
              </a:spcAft>
              <a:buClr>
                <a:srgbClr val="00153A"/>
              </a:buClr>
              <a:buSzPts val="1500"/>
              <a:buFont typeface="Quattrocento Sans"/>
              <a:buChar char="○"/>
            </a:pPr>
            <a:r>
              <a:rPr lang="en-AU" sz="1500">
                <a:solidFill>
                  <a:srgbClr val="00153A"/>
                </a:solidFill>
                <a:latin typeface="Quattrocento Sans"/>
                <a:ea typeface="Quattrocento Sans"/>
                <a:cs typeface="Quattrocento Sans"/>
                <a:sym typeface="Quattrocento Sans"/>
              </a:rPr>
              <a:t>Time consuming endeavour. UN Decade activities are a pathway to change. Opportunity for more engagement (eventually resourcing???)</a:t>
            </a:r>
            <a:endParaRPr sz="1500">
              <a:solidFill>
                <a:srgbClr val="00153A"/>
              </a:solidFill>
              <a:latin typeface="Quattrocento Sans"/>
              <a:ea typeface="Quattrocento Sans"/>
              <a:cs typeface="Quattrocento Sans"/>
              <a:sym typeface="Quattrocento Sans"/>
            </a:endParaRPr>
          </a:p>
          <a:p>
            <a:pPr indent="-323850" lvl="1" marL="914400" rtl="0" algn="l">
              <a:spcBef>
                <a:spcPts val="1000"/>
              </a:spcBef>
              <a:spcAft>
                <a:spcPts val="0"/>
              </a:spcAft>
              <a:buClr>
                <a:srgbClr val="00153A"/>
              </a:buClr>
              <a:buSzPts val="1500"/>
              <a:buFont typeface="Quattrocento Sans"/>
              <a:buChar char="○"/>
            </a:pPr>
            <a:r>
              <a:rPr lang="en-AU" sz="1500">
                <a:solidFill>
                  <a:srgbClr val="00153A"/>
                </a:solidFill>
                <a:latin typeface="Quattrocento Sans"/>
                <a:ea typeface="Quattrocento Sans"/>
                <a:cs typeface="Quattrocento Sans"/>
                <a:sym typeface="Quattrocento Sans"/>
              </a:rPr>
              <a:t>Things are becoming more clear, still need to be vigilant for duplication, efficiency, opportunity and developing and implementing the system. </a:t>
            </a:r>
            <a:endParaRPr sz="1500">
              <a:solidFill>
                <a:srgbClr val="00153A"/>
              </a:solidFill>
              <a:latin typeface="Quattrocento Sans"/>
              <a:ea typeface="Quattrocento Sans"/>
              <a:cs typeface="Quattrocento Sans"/>
              <a:sym typeface="Quattrocento Sans"/>
            </a:endParaRPr>
          </a:p>
          <a:p>
            <a:pPr indent="-323850" lvl="1" marL="914400" rtl="0" algn="l">
              <a:spcBef>
                <a:spcPts val="1000"/>
              </a:spcBef>
              <a:spcAft>
                <a:spcPts val="0"/>
              </a:spcAft>
              <a:buClr>
                <a:srgbClr val="00153A"/>
              </a:buClr>
              <a:buSzPts val="1500"/>
              <a:buFont typeface="Quattrocento Sans"/>
              <a:buChar char="○"/>
            </a:pPr>
            <a:r>
              <a:rPr lang="en-AU" sz="1500">
                <a:solidFill>
                  <a:srgbClr val="00153A"/>
                </a:solidFill>
                <a:latin typeface="Quattrocento Sans"/>
                <a:ea typeface="Quattrocento Sans"/>
                <a:cs typeface="Quattrocento Sans"/>
                <a:sym typeface="Quattrocento Sans"/>
              </a:rPr>
              <a:t>How best for OCG to support networks with this?</a:t>
            </a:r>
            <a:endParaRPr sz="1500">
              <a:solidFill>
                <a:srgbClr val="00153A"/>
              </a:solidFill>
              <a:latin typeface="Quattrocento Sans"/>
              <a:ea typeface="Quattrocento Sans"/>
              <a:cs typeface="Quattrocento Sans"/>
              <a:sym typeface="Quattrocento Sans"/>
            </a:endParaRPr>
          </a:p>
          <a:p>
            <a:pPr indent="0" lvl="0" marL="0" rtl="0" algn="l">
              <a:lnSpc>
                <a:spcPct val="90000"/>
              </a:lnSpc>
              <a:spcBef>
                <a:spcPts val="1000"/>
              </a:spcBef>
              <a:spcAft>
                <a:spcPts val="0"/>
              </a:spcAft>
              <a:buNone/>
            </a:pPr>
            <a:r>
              <a:t/>
            </a:r>
            <a:endParaRPr sz="1400">
              <a:solidFill>
                <a:srgbClr val="00153A"/>
              </a:solidFill>
              <a:highlight>
                <a:schemeClr val="lt1"/>
              </a:highlight>
              <a:latin typeface="Quattrocento Sans"/>
              <a:ea typeface="Quattrocento Sans"/>
              <a:cs typeface="Quattrocento Sans"/>
              <a:sym typeface="Quattrocento Sans"/>
            </a:endParaRPr>
          </a:p>
          <a:p>
            <a:pPr indent="0" lvl="0" marL="0" rtl="0" algn="l">
              <a:lnSpc>
                <a:spcPct val="90000"/>
              </a:lnSpc>
              <a:spcBef>
                <a:spcPts val="800"/>
              </a:spcBef>
              <a:spcAft>
                <a:spcPts val="0"/>
              </a:spcAft>
              <a:buClr>
                <a:schemeClr val="dk1"/>
              </a:buClr>
              <a:buSzPts val="1100"/>
              <a:buFont typeface="Arial"/>
              <a:buNone/>
            </a:pPr>
            <a:r>
              <a:rPr lang="en-AU" sz="1400">
                <a:solidFill>
                  <a:srgbClr val="00153A"/>
                </a:solidFill>
                <a:highlight>
                  <a:schemeClr val="lt1"/>
                </a:highlight>
                <a:latin typeface="Quattrocento Sans"/>
                <a:ea typeface="Quattrocento Sans"/>
                <a:cs typeface="Quattrocento Sans"/>
                <a:sym typeface="Quattrocento Sans"/>
              </a:rPr>
              <a:t>EH Notes</a:t>
            </a:r>
            <a:endParaRPr sz="1400">
              <a:solidFill>
                <a:srgbClr val="00153A"/>
              </a:solidFill>
              <a:highlight>
                <a:schemeClr val="lt1"/>
              </a:highlight>
              <a:latin typeface="Quattrocento Sans"/>
              <a:ea typeface="Quattrocento Sans"/>
              <a:cs typeface="Quattrocento Sans"/>
              <a:sym typeface="Quattrocento Sans"/>
            </a:endParaRPr>
          </a:p>
          <a:p>
            <a:pPr indent="0" lvl="0" marL="0" rtl="0" algn="l">
              <a:lnSpc>
                <a:spcPct val="90000"/>
              </a:lnSpc>
              <a:spcBef>
                <a:spcPts val="800"/>
              </a:spcBef>
              <a:spcAft>
                <a:spcPts val="0"/>
              </a:spcAft>
              <a:buClr>
                <a:schemeClr val="dk1"/>
              </a:buClr>
              <a:buSzPts val="1100"/>
              <a:buFont typeface="Arial"/>
              <a:buNone/>
            </a:pPr>
            <a:r>
              <a:rPr lang="en-AU" sz="1400">
                <a:solidFill>
                  <a:srgbClr val="FF0000"/>
                </a:solidFill>
                <a:highlight>
                  <a:schemeClr val="lt1"/>
                </a:highlight>
                <a:latin typeface="Quattrocento Sans"/>
                <a:ea typeface="Quattrocento Sans"/>
                <a:cs typeface="Quattrocento Sans"/>
                <a:sym typeface="Quattrocento Sans"/>
              </a:rPr>
              <a:t>What do we need this to do at the start of the meeting</a:t>
            </a:r>
            <a:endParaRPr sz="1400">
              <a:solidFill>
                <a:srgbClr val="FF0000"/>
              </a:solidFill>
              <a:highlight>
                <a:schemeClr val="lt1"/>
              </a:highlight>
              <a:latin typeface="Quattrocento Sans"/>
              <a:ea typeface="Quattrocento Sans"/>
              <a:cs typeface="Quattrocento Sans"/>
              <a:sym typeface="Quattrocento Sans"/>
            </a:endParaRPr>
          </a:p>
          <a:p>
            <a:pPr indent="-317500" lvl="0" marL="457200" rtl="0" algn="l">
              <a:lnSpc>
                <a:spcPct val="90000"/>
              </a:lnSpc>
              <a:spcBef>
                <a:spcPts val="800"/>
              </a:spcBef>
              <a:spcAft>
                <a:spcPts val="0"/>
              </a:spcAft>
              <a:buClr>
                <a:srgbClr val="FF0000"/>
              </a:buClr>
              <a:buSzPts val="1400"/>
              <a:buFont typeface="Quattrocento Sans"/>
              <a:buAutoNum type="arabicParenR"/>
            </a:pPr>
            <a:r>
              <a:rPr lang="en-AU" sz="1400">
                <a:solidFill>
                  <a:srgbClr val="FF0000"/>
                </a:solidFill>
                <a:highlight>
                  <a:schemeClr val="lt1"/>
                </a:highlight>
                <a:latin typeface="Quattrocento Sans"/>
                <a:ea typeface="Quattrocento Sans"/>
                <a:cs typeface="Quattrocento Sans"/>
                <a:sym typeface="Quattrocento Sans"/>
              </a:rPr>
              <a:t>Lay out some excitement about the agenda and aims</a:t>
            </a:r>
            <a:endParaRPr sz="1400">
              <a:solidFill>
                <a:srgbClr val="FF0000"/>
              </a:solidFill>
              <a:highlight>
                <a:schemeClr val="lt1"/>
              </a:highlight>
              <a:latin typeface="Quattrocento Sans"/>
              <a:ea typeface="Quattrocento Sans"/>
              <a:cs typeface="Quattrocento Sans"/>
              <a:sym typeface="Quattrocento Sans"/>
            </a:endParaRPr>
          </a:p>
          <a:p>
            <a:pPr indent="-317500" lvl="0" marL="457200" rtl="0" algn="l">
              <a:lnSpc>
                <a:spcPct val="90000"/>
              </a:lnSpc>
              <a:spcBef>
                <a:spcPts val="800"/>
              </a:spcBef>
              <a:spcAft>
                <a:spcPts val="0"/>
              </a:spcAft>
              <a:buClr>
                <a:srgbClr val="FF0000"/>
              </a:buClr>
              <a:buSzPts val="1400"/>
              <a:buFont typeface="Quattrocento Sans"/>
              <a:buAutoNum type="arabicParenR"/>
            </a:pPr>
            <a:r>
              <a:rPr lang="en-AU" sz="1400">
                <a:solidFill>
                  <a:srgbClr val="FF0000"/>
                </a:solidFill>
                <a:highlight>
                  <a:schemeClr val="lt1"/>
                </a:highlight>
                <a:latin typeface="Quattrocento Sans"/>
                <a:ea typeface="Quattrocento Sans"/>
                <a:cs typeface="Quattrocento Sans"/>
                <a:sym typeface="Quattrocento Sans"/>
              </a:rPr>
              <a:t>Show progress and good work across the year, responding to circumstances, focus on foci and actions from last year, acknowledge people's work, commitment, progress, ideas of exec (Vice Chairs) and networks - real successes we ahev had - we should be very clear on this - OCG, the networks gains recognition for efforts - in turn support our work to develop observing system</a:t>
            </a:r>
            <a:endParaRPr sz="1400">
              <a:solidFill>
                <a:srgbClr val="FF0000"/>
              </a:solidFill>
              <a:highlight>
                <a:schemeClr val="lt1"/>
              </a:highlight>
              <a:latin typeface="Quattrocento Sans"/>
              <a:ea typeface="Quattrocento Sans"/>
              <a:cs typeface="Quattrocento Sans"/>
              <a:sym typeface="Quattrocento Sans"/>
            </a:endParaRPr>
          </a:p>
          <a:p>
            <a:pPr indent="-317500" lvl="0" marL="457200" rtl="0" algn="l">
              <a:lnSpc>
                <a:spcPct val="90000"/>
              </a:lnSpc>
              <a:spcBef>
                <a:spcPts val="800"/>
              </a:spcBef>
              <a:spcAft>
                <a:spcPts val="0"/>
              </a:spcAft>
              <a:buClr>
                <a:srgbClr val="FF0000"/>
              </a:buClr>
              <a:buSzPts val="1400"/>
              <a:buFont typeface="Quattrocento Sans"/>
              <a:buAutoNum type="arabicParenR"/>
            </a:pPr>
            <a:r>
              <a:rPr lang="en-AU" sz="1400">
                <a:solidFill>
                  <a:srgbClr val="FF0000"/>
                </a:solidFill>
                <a:highlight>
                  <a:schemeClr val="lt1"/>
                </a:highlight>
                <a:latin typeface="Quattrocento Sans"/>
                <a:ea typeface="Quattrocento Sans"/>
                <a:cs typeface="Quattrocento Sans"/>
                <a:sym typeface="Quattrocento Sans"/>
              </a:rPr>
              <a:t>Other work to make OCG meaningful for OO -  WMO IP etc</a:t>
            </a:r>
            <a:endParaRPr sz="1400">
              <a:solidFill>
                <a:srgbClr val="FF0000"/>
              </a:solidFill>
              <a:highlight>
                <a:schemeClr val="lt1"/>
              </a:highlight>
              <a:latin typeface="Quattrocento Sans"/>
              <a:ea typeface="Quattrocento Sans"/>
              <a:cs typeface="Quattrocento Sans"/>
              <a:sym typeface="Quattrocento Sans"/>
            </a:endParaRPr>
          </a:p>
          <a:p>
            <a:pPr indent="-317500" lvl="0" marL="457200" rtl="0" algn="l">
              <a:lnSpc>
                <a:spcPct val="90000"/>
              </a:lnSpc>
              <a:spcBef>
                <a:spcPts val="800"/>
              </a:spcBef>
              <a:spcAft>
                <a:spcPts val="0"/>
              </a:spcAft>
              <a:buClr>
                <a:srgbClr val="FF0000"/>
              </a:buClr>
              <a:buSzPts val="1400"/>
              <a:buFont typeface="Quattrocento Sans"/>
              <a:buAutoNum type="arabicParenR"/>
            </a:pPr>
            <a:r>
              <a:rPr lang="en-AU" sz="1400">
                <a:solidFill>
                  <a:srgbClr val="FF0000"/>
                </a:solidFill>
                <a:highlight>
                  <a:schemeClr val="lt1"/>
                </a:highlight>
                <a:latin typeface="Quattrocento Sans"/>
                <a:ea typeface="Quattrocento Sans"/>
                <a:cs typeface="Quattrocento Sans"/>
                <a:sym typeface="Quattrocento Sans"/>
              </a:rPr>
              <a:t>Challenges ahead</a:t>
            </a:r>
            <a:endParaRPr sz="1400">
              <a:solidFill>
                <a:srgbClr val="FF0000"/>
              </a:solidFill>
              <a:highlight>
                <a:schemeClr val="lt1"/>
              </a:highlight>
              <a:latin typeface="Quattrocento Sans"/>
              <a:ea typeface="Quattrocento Sans"/>
              <a:cs typeface="Quattrocento Sans"/>
              <a:sym typeface="Quattrocento Sans"/>
            </a:endParaRPr>
          </a:p>
          <a:p>
            <a:pPr indent="-317500" lvl="0" marL="457200" rtl="0" algn="l">
              <a:lnSpc>
                <a:spcPct val="90000"/>
              </a:lnSpc>
              <a:spcBef>
                <a:spcPts val="800"/>
              </a:spcBef>
              <a:spcAft>
                <a:spcPts val="0"/>
              </a:spcAft>
              <a:buClr>
                <a:srgbClr val="FF0000"/>
              </a:buClr>
              <a:buSzPts val="1400"/>
              <a:buFont typeface="Quattrocento Sans"/>
              <a:buAutoNum type="arabicParenR"/>
            </a:pPr>
            <a:r>
              <a:rPr lang="en-AU" sz="1400">
                <a:solidFill>
                  <a:srgbClr val="FF0000"/>
                </a:solidFill>
                <a:highlight>
                  <a:schemeClr val="lt1"/>
                </a:highlight>
                <a:latin typeface="Quattrocento Sans"/>
                <a:ea typeface="Quattrocento Sans"/>
                <a:cs typeface="Quattrocento Sans"/>
                <a:sym typeface="Quattrocento Sans"/>
              </a:rPr>
              <a:t>How our discussions this week will help guide OCG</a:t>
            </a:r>
            <a:endParaRPr sz="1400">
              <a:solidFill>
                <a:srgbClr val="FF0000"/>
              </a:solidFill>
              <a:highlight>
                <a:schemeClr val="lt1"/>
              </a:highlight>
              <a:latin typeface="Quattrocento Sans"/>
              <a:ea typeface="Quattrocento Sans"/>
              <a:cs typeface="Quattrocento Sans"/>
              <a:sym typeface="Quattrocento Sans"/>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226bed98b8e_0_3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8" name="Google Shape;478;g226bed98b8e_0_33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AU"/>
              <a:t>Ann</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g20a531e8c68_1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6" name="Google Shape;716;g20a531e8c68_1_7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90000"/>
              </a:lnSpc>
              <a:spcBef>
                <a:spcPts val="800"/>
              </a:spcBef>
              <a:spcAft>
                <a:spcPts val="0"/>
              </a:spcAft>
              <a:buNone/>
            </a:pPr>
            <a:r>
              <a:rPr lang="en-AU" sz="1400">
                <a:solidFill>
                  <a:srgbClr val="00153A"/>
                </a:solidFill>
                <a:highlight>
                  <a:schemeClr val="lt1"/>
                </a:highlight>
                <a:latin typeface="Quattrocento Sans"/>
                <a:ea typeface="Quattrocento Sans"/>
                <a:cs typeface="Quattrocento Sans"/>
                <a:sym typeface="Quattrocento Sans"/>
              </a:rPr>
              <a:t>Congratulations on making it through this year. Largely recovered, except ship-based activities where we WILL see a COVID gap in our records. </a:t>
            </a:r>
            <a:endParaRPr sz="1400">
              <a:solidFill>
                <a:srgbClr val="00153A"/>
              </a:solidFill>
              <a:highlight>
                <a:schemeClr val="lt1"/>
              </a:highlight>
              <a:latin typeface="Quattrocento Sans"/>
              <a:ea typeface="Quattrocento Sans"/>
              <a:cs typeface="Quattrocento Sans"/>
              <a:sym typeface="Quattrocento Sans"/>
            </a:endParaRPr>
          </a:p>
          <a:p>
            <a:pPr indent="0" lvl="0" marL="0" rtl="0" algn="l">
              <a:lnSpc>
                <a:spcPct val="90000"/>
              </a:lnSpc>
              <a:spcBef>
                <a:spcPts val="800"/>
              </a:spcBef>
              <a:spcAft>
                <a:spcPts val="0"/>
              </a:spcAft>
              <a:buNone/>
            </a:pPr>
            <a:r>
              <a:rPr lang="en-AU" sz="1400">
                <a:solidFill>
                  <a:srgbClr val="00153A"/>
                </a:solidFill>
                <a:highlight>
                  <a:schemeClr val="lt1"/>
                </a:highlight>
                <a:latin typeface="Quattrocento Sans"/>
                <a:ea typeface="Quattrocento Sans"/>
                <a:cs typeface="Quattrocento Sans"/>
                <a:sym typeface="Quattrocento Sans"/>
              </a:rPr>
              <a:t>Despite the limitations from COVID, the community has responded and demonstrated dedication to ocean observing</a:t>
            </a:r>
            <a:endParaRPr sz="1400">
              <a:solidFill>
                <a:srgbClr val="00153A"/>
              </a:solidFill>
              <a:highlight>
                <a:schemeClr val="lt1"/>
              </a:highlight>
              <a:latin typeface="Quattrocento Sans"/>
              <a:ea typeface="Quattrocento Sans"/>
              <a:cs typeface="Quattrocento Sans"/>
              <a:sym typeface="Quattrocento Sans"/>
            </a:endParaRPr>
          </a:p>
          <a:p>
            <a:pPr indent="0" lvl="0" marL="0" rtl="0" algn="l">
              <a:lnSpc>
                <a:spcPct val="90000"/>
              </a:lnSpc>
              <a:spcBef>
                <a:spcPts val="800"/>
              </a:spcBef>
              <a:spcAft>
                <a:spcPts val="0"/>
              </a:spcAft>
              <a:buNone/>
            </a:pPr>
            <a:r>
              <a:rPr lang="en-AU" sz="1400">
                <a:solidFill>
                  <a:srgbClr val="00153A"/>
                </a:solidFill>
                <a:highlight>
                  <a:schemeClr val="lt1"/>
                </a:highlight>
                <a:latin typeface="Quattrocento Sans"/>
                <a:ea typeface="Quattrocento Sans"/>
                <a:cs typeface="Quattrocento Sans"/>
                <a:sym typeface="Quattrocento Sans"/>
              </a:rPr>
              <a:t>OCG too </a:t>
            </a:r>
            <a:endParaRPr sz="1400">
              <a:solidFill>
                <a:srgbClr val="00153A"/>
              </a:solidFill>
              <a:highlight>
                <a:schemeClr val="lt1"/>
              </a:highlight>
              <a:latin typeface="Quattrocento Sans"/>
              <a:ea typeface="Quattrocento Sans"/>
              <a:cs typeface="Quattrocento Sans"/>
              <a:sym typeface="Quattrocento Sans"/>
            </a:endParaRPr>
          </a:p>
          <a:p>
            <a:pPr indent="0" lvl="0" marL="0" rtl="0" algn="l">
              <a:lnSpc>
                <a:spcPct val="90000"/>
              </a:lnSpc>
              <a:spcBef>
                <a:spcPts val="800"/>
              </a:spcBef>
              <a:spcAft>
                <a:spcPts val="0"/>
              </a:spcAft>
              <a:buNone/>
            </a:pPr>
            <a:r>
              <a:t/>
            </a:r>
            <a:endParaRPr sz="1400">
              <a:solidFill>
                <a:srgbClr val="00153A"/>
              </a:solidFill>
              <a:highlight>
                <a:schemeClr val="lt1"/>
              </a:highlight>
              <a:latin typeface="Quattrocento Sans"/>
              <a:ea typeface="Quattrocento Sans"/>
              <a:cs typeface="Quattrocento Sans"/>
              <a:sym typeface="Quattrocento Sans"/>
            </a:endParaRPr>
          </a:p>
          <a:p>
            <a:pPr indent="0" lvl="0" marL="0" rtl="0" algn="l">
              <a:lnSpc>
                <a:spcPct val="90000"/>
              </a:lnSpc>
              <a:spcBef>
                <a:spcPts val="800"/>
              </a:spcBef>
              <a:spcAft>
                <a:spcPts val="0"/>
              </a:spcAft>
              <a:buNone/>
            </a:pPr>
            <a:r>
              <a:rPr lang="en-AU" sz="1400">
                <a:solidFill>
                  <a:srgbClr val="00153A"/>
                </a:solidFill>
                <a:highlight>
                  <a:schemeClr val="lt1"/>
                </a:highlight>
                <a:latin typeface="Quattrocento Sans"/>
                <a:ea typeface="Quattrocento Sans"/>
                <a:cs typeface="Quattrocento Sans"/>
                <a:sym typeface="Quattrocento Sans"/>
              </a:rPr>
              <a:t>UN Decade (Wed)</a:t>
            </a:r>
            <a:endParaRPr sz="1400">
              <a:solidFill>
                <a:srgbClr val="00153A"/>
              </a:solidFill>
              <a:highlight>
                <a:schemeClr val="lt1"/>
              </a:highlight>
              <a:latin typeface="Quattrocento Sans"/>
              <a:ea typeface="Quattrocento Sans"/>
              <a:cs typeface="Quattrocento Sans"/>
              <a:sym typeface="Quattrocento Sans"/>
            </a:endParaRPr>
          </a:p>
          <a:p>
            <a:pPr indent="0" lvl="0" marL="0" rtl="0" algn="l">
              <a:lnSpc>
                <a:spcPct val="90000"/>
              </a:lnSpc>
              <a:spcBef>
                <a:spcPts val="800"/>
              </a:spcBef>
              <a:spcAft>
                <a:spcPts val="0"/>
              </a:spcAft>
              <a:buNone/>
            </a:pPr>
            <a:r>
              <a:t/>
            </a:r>
            <a:endParaRPr sz="1400">
              <a:solidFill>
                <a:srgbClr val="00153A"/>
              </a:solidFill>
              <a:highlight>
                <a:schemeClr val="lt1"/>
              </a:highlight>
              <a:latin typeface="Quattrocento Sans"/>
              <a:ea typeface="Quattrocento Sans"/>
              <a:cs typeface="Quattrocento Sans"/>
              <a:sym typeface="Quattrocento Sans"/>
            </a:endParaRPr>
          </a:p>
          <a:p>
            <a:pPr indent="-323850" lvl="0" marL="457200" rtl="0" algn="l">
              <a:spcBef>
                <a:spcPts val="0"/>
              </a:spcBef>
              <a:spcAft>
                <a:spcPts val="0"/>
              </a:spcAft>
              <a:buClr>
                <a:srgbClr val="00153A"/>
              </a:buClr>
              <a:buSzPts val="1500"/>
              <a:buFont typeface="Quattrocento Sans"/>
              <a:buChar char="●"/>
            </a:pPr>
            <a:r>
              <a:rPr lang="en-AU" sz="1500">
                <a:solidFill>
                  <a:srgbClr val="00153A"/>
                </a:solidFill>
                <a:latin typeface="Quattrocento Sans"/>
                <a:ea typeface="Quattrocento Sans"/>
                <a:cs typeface="Quattrocento Sans"/>
                <a:sym typeface="Quattrocento Sans"/>
              </a:rPr>
              <a:t>Work and collaboration with UN Decade Programmes as they initiate</a:t>
            </a:r>
            <a:endParaRPr sz="1500">
              <a:solidFill>
                <a:srgbClr val="00153A"/>
              </a:solidFill>
              <a:latin typeface="Quattrocento Sans"/>
              <a:ea typeface="Quattrocento Sans"/>
              <a:cs typeface="Quattrocento Sans"/>
              <a:sym typeface="Quattrocento Sans"/>
            </a:endParaRPr>
          </a:p>
          <a:p>
            <a:pPr indent="-323850" lvl="1" marL="914400" rtl="0" algn="l">
              <a:spcBef>
                <a:spcPts val="1000"/>
              </a:spcBef>
              <a:spcAft>
                <a:spcPts val="0"/>
              </a:spcAft>
              <a:buClr>
                <a:srgbClr val="00153A"/>
              </a:buClr>
              <a:buSzPts val="1500"/>
              <a:buFont typeface="Quattrocento Sans"/>
              <a:buChar char="○"/>
            </a:pPr>
            <a:r>
              <a:rPr lang="en-AU" sz="1500">
                <a:solidFill>
                  <a:srgbClr val="00153A"/>
                </a:solidFill>
                <a:latin typeface="Quattrocento Sans"/>
                <a:ea typeface="Quattrocento Sans"/>
                <a:cs typeface="Quattrocento Sans"/>
                <a:sym typeface="Quattrocento Sans"/>
              </a:rPr>
              <a:t>Time consuming endeavour. UN Decade activities are a pathway to change. Opportunity for more engagement (eventually resourcing???)</a:t>
            </a:r>
            <a:endParaRPr sz="1500">
              <a:solidFill>
                <a:srgbClr val="00153A"/>
              </a:solidFill>
              <a:latin typeface="Quattrocento Sans"/>
              <a:ea typeface="Quattrocento Sans"/>
              <a:cs typeface="Quattrocento Sans"/>
              <a:sym typeface="Quattrocento Sans"/>
            </a:endParaRPr>
          </a:p>
          <a:p>
            <a:pPr indent="-323850" lvl="1" marL="914400" rtl="0" algn="l">
              <a:spcBef>
                <a:spcPts val="1000"/>
              </a:spcBef>
              <a:spcAft>
                <a:spcPts val="0"/>
              </a:spcAft>
              <a:buClr>
                <a:srgbClr val="00153A"/>
              </a:buClr>
              <a:buSzPts val="1500"/>
              <a:buFont typeface="Quattrocento Sans"/>
              <a:buChar char="○"/>
            </a:pPr>
            <a:r>
              <a:rPr lang="en-AU" sz="1500">
                <a:solidFill>
                  <a:srgbClr val="00153A"/>
                </a:solidFill>
                <a:latin typeface="Quattrocento Sans"/>
                <a:ea typeface="Quattrocento Sans"/>
                <a:cs typeface="Quattrocento Sans"/>
                <a:sym typeface="Quattrocento Sans"/>
              </a:rPr>
              <a:t>Things are becoming more clear, still need to be vigilant for duplication, efficiency, opportunity and developing and implementing the system. </a:t>
            </a:r>
            <a:endParaRPr sz="1500">
              <a:solidFill>
                <a:srgbClr val="00153A"/>
              </a:solidFill>
              <a:latin typeface="Quattrocento Sans"/>
              <a:ea typeface="Quattrocento Sans"/>
              <a:cs typeface="Quattrocento Sans"/>
              <a:sym typeface="Quattrocento Sans"/>
            </a:endParaRPr>
          </a:p>
          <a:p>
            <a:pPr indent="-323850" lvl="1" marL="914400" rtl="0" algn="l">
              <a:spcBef>
                <a:spcPts val="1000"/>
              </a:spcBef>
              <a:spcAft>
                <a:spcPts val="0"/>
              </a:spcAft>
              <a:buClr>
                <a:srgbClr val="00153A"/>
              </a:buClr>
              <a:buSzPts val="1500"/>
              <a:buFont typeface="Quattrocento Sans"/>
              <a:buChar char="○"/>
            </a:pPr>
            <a:r>
              <a:rPr lang="en-AU" sz="1500">
                <a:solidFill>
                  <a:srgbClr val="00153A"/>
                </a:solidFill>
                <a:latin typeface="Quattrocento Sans"/>
                <a:ea typeface="Quattrocento Sans"/>
                <a:cs typeface="Quattrocento Sans"/>
                <a:sym typeface="Quattrocento Sans"/>
              </a:rPr>
              <a:t>How best for OCG to support networks with this?</a:t>
            </a:r>
            <a:endParaRPr sz="1500">
              <a:solidFill>
                <a:srgbClr val="00153A"/>
              </a:solidFill>
              <a:latin typeface="Quattrocento Sans"/>
              <a:ea typeface="Quattrocento Sans"/>
              <a:cs typeface="Quattrocento Sans"/>
              <a:sym typeface="Quattrocento Sans"/>
            </a:endParaRPr>
          </a:p>
          <a:p>
            <a:pPr indent="0" lvl="0" marL="0" rtl="0" algn="l">
              <a:lnSpc>
                <a:spcPct val="90000"/>
              </a:lnSpc>
              <a:spcBef>
                <a:spcPts val="1000"/>
              </a:spcBef>
              <a:spcAft>
                <a:spcPts val="0"/>
              </a:spcAft>
              <a:buNone/>
            </a:pPr>
            <a:r>
              <a:t/>
            </a:r>
            <a:endParaRPr sz="1400">
              <a:solidFill>
                <a:srgbClr val="00153A"/>
              </a:solidFill>
              <a:highlight>
                <a:schemeClr val="lt1"/>
              </a:highlight>
              <a:latin typeface="Quattrocento Sans"/>
              <a:ea typeface="Quattrocento Sans"/>
              <a:cs typeface="Quattrocento Sans"/>
              <a:sym typeface="Quattrocento Sans"/>
            </a:endParaRPr>
          </a:p>
          <a:p>
            <a:pPr indent="0" lvl="0" marL="0" rtl="0" algn="l">
              <a:lnSpc>
                <a:spcPct val="90000"/>
              </a:lnSpc>
              <a:spcBef>
                <a:spcPts val="800"/>
              </a:spcBef>
              <a:spcAft>
                <a:spcPts val="0"/>
              </a:spcAft>
              <a:buClr>
                <a:schemeClr val="dk1"/>
              </a:buClr>
              <a:buSzPts val="1100"/>
              <a:buFont typeface="Arial"/>
              <a:buNone/>
            </a:pPr>
            <a:r>
              <a:rPr lang="en-AU" sz="1400">
                <a:solidFill>
                  <a:srgbClr val="00153A"/>
                </a:solidFill>
                <a:highlight>
                  <a:schemeClr val="lt1"/>
                </a:highlight>
                <a:latin typeface="Quattrocento Sans"/>
                <a:ea typeface="Quattrocento Sans"/>
                <a:cs typeface="Quattrocento Sans"/>
                <a:sym typeface="Quattrocento Sans"/>
              </a:rPr>
              <a:t>EH Notes</a:t>
            </a:r>
            <a:endParaRPr sz="1400">
              <a:solidFill>
                <a:srgbClr val="00153A"/>
              </a:solidFill>
              <a:highlight>
                <a:schemeClr val="lt1"/>
              </a:highlight>
              <a:latin typeface="Quattrocento Sans"/>
              <a:ea typeface="Quattrocento Sans"/>
              <a:cs typeface="Quattrocento Sans"/>
              <a:sym typeface="Quattrocento Sans"/>
            </a:endParaRPr>
          </a:p>
          <a:p>
            <a:pPr indent="0" lvl="0" marL="0" rtl="0" algn="l">
              <a:lnSpc>
                <a:spcPct val="90000"/>
              </a:lnSpc>
              <a:spcBef>
                <a:spcPts val="800"/>
              </a:spcBef>
              <a:spcAft>
                <a:spcPts val="0"/>
              </a:spcAft>
              <a:buClr>
                <a:schemeClr val="dk1"/>
              </a:buClr>
              <a:buSzPts val="1100"/>
              <a:buFont typeface="Arial"/>
              <a:buNone/>
            </a:pPr>
            <a:r>
              <a:rPr lang="en-AU" sz="1400">
                <a:solidFill>
                  <a:srgbClr val="FF0000"/>
                </a:solidFill>
                <a:highlight>
                  <a:schemeClr val="lt1"/>
                </a:highlight>
                <a:latin typeface="Quattrocento Sans"/>
                <a:ea typeface="Quattrocento Sans"/>
                <a:cs typeface="Quattrocento Sans"/>
                <a:sym typeface="Quattrocento Sans"/>
              </a:rPr>
              <a:t>What do we need this to do at the start of the meeting</a:t>
            </a:r>
            <a:endParaRPr sz="1400">
              <a:solidFill>
                <a:srgbClr val="FF0000"/>
              </a:solidFill>
              <a:highlight>
                <a:schemeClr val="lt1"/>
              </a:highlight>
              <a:latin typeface="Quattrocento Sans"/>
              <a:ea typeface="Quattrocento Sans"/>
              <a:cs typeface="Quattrocento Sans"/>
              <a:sym typeface="Quattrocento Sans"/>
            </a:endParaRPr>
          </a:p>
          <a:p>
            <a:pPr indent="-317500" lvl="0" marL="457200" rtl="0" algn="l">
              <a:lnSpc>
                <a:spcPct val="90000"/>
              </a:lnSpc>
              <a:spcBef>
                <a:spcPts val="800"/>
              </a:spcBef>
              <a:spcAft>
                <a:spcPts val="0"/>
              </a:spcAft>
              <a:buClr>
                <a:srgbClr val="FF0000"/>
              </a:buClr>
              <a:buSzPts val="1400"/>
              <a:buFont typeface="Quattrocento Sans"/>
              <a:buAutoNum type="arabicParenR"/>
            </a:pPr>
            <a:r>
              <a:rPr lang="en-AU" sz="1400">
                <a:solidFill>
                  <a:srgbClr val="FF0000"/>
                </a:solidFill>
                <a:highlight>
                  <a:schemeClr val="lt1"/>
                </a:highlight>
                <a:latin typeface="Quattrocento Sans"/>
                <a:ea typeface="Quattrocento Sans"/>
                <a:cs typeface="Quattrocento Sans"/>
                <a:sym typeface="Quattrocento Sans"/>
              </a:rPr>
              <a:t>Lay out some excitement about the agenda and aims</a:t>
            </a:r>
            <a:endParaRPr sz="1400">
              <a:solidFill>
                <a:srgbClr val="FF0000"/>
              </a:solidFill>
              <a:highlight>
                <a:schemeClr val="lt1"/>
              </a:highlight>
              <a:latin typeface="Quattrocento Sans"/>
              <a:ea typeface="Quattrocento Sans"/>
              <a:cs typeface="Quattrocento Sans"/>
              <a:sym typeface="Quattrocento Sans"/>
            </a:endParaRPr>
          </a:p>
          <a:p>
            <a:pPr indent="-317500" lvl="0" marL="457200" rtl="0" algn="l">
              <a:lnSpc>
                <a:spcPct val="90000"/>
              </a:lnSpc>
              <a:spcBef>
                <a:spcPts val="800"/>
              </a:spcBef>
              <a:spcAft>
                <a:spcPts val="0"/>
              </a:spcAft>
              <a:buClr>
                <a:srgbClr val="FF0000"/>
              </a:buClr>
              <a:buSzPts val="1400"/>
              <a:buFont typeface="Quattrocento Sans"/>
              <a:buAutoNum type="arabicParenR"/>
            </a:pPr>
            <a:r>
              <a:rPr lang="en-AU" sz="1400">
                <a:solidFill>
                  <a:srgbClr val="FF0000"/>
                </a:solidFill>
                <a:highlight>
                  <a:schemeClr val="lt1"/>
                </a:highlight>
                <a:latin typeface="Quattrocento Sans"/>
                <a:ea typeface="Quattrocento Sans"/>
                <a:cs typeface="Quattrocento Sans"/>
                <a:sym typeface="Quattrocento Sans"/>
              </a:rPr>
              <a:t>Show progress and good work across the year, responding to circumstances, focus on foci and actions from last year, acknowledge people's work, commitment, progress, ideas of exec (Vice Chairs) and networks - real successes we ahev had - we should be very clear on this - OCG, the networks gains recognition for efforts - in turn support our work to develop observing system</a:t>
            </a:r>
            <a:endParaRPr sz="1400">
              <a:solidFill>
                <a:srgbClr val="FF0000"/>
              </a:solidFill>
              <a:highlight>
                <a:schemeClr val="lt1"/>
              </a:highlight>
              <a:latin typeface="Quattrocento Sans"/>
              <a:ea typeface="Quattrocento Sans"/>
              <a:cs typeface="Quattrocento Sans"/>
              <a:sym typeface="Quattrocento Sans"/>
            </a:endParaRPr>
          </a:p>
          <a:p>
            <a:pPr indent="-317500" lvl="0" marL="457200" rtl="0" algn="l">
              <a:lnSpc>
                <a:spcPct val="90000"/>
              </a:lnSpc>
              <a:spcBef>
                <a:spcPts val="800"/>
              </a:spcBef>
              <a:spcAft>
                <a:spcPts val="0"/>
              </a:spcAft>
              <a:buClr>
                <a:srgbClr val="FF0000"/>
              </a:buClr>
              <a:buSzPts val="1400"/>
              <a:buFont typeface="Quattrocento Sans"/>
              <a:buAutoNum type="arabicParenR"/>
            </a:pPr>
            <a:r>
              <a:rPr lang="en-AU" sz="1400">
                <a:solidFill>
                  <a:srgbClr val="FF0000"/>
                </a:solidFill>
                <a:highlight>
                  <a:schemeClr val="lt1"/>
                </a:highlight>
                <a:latin typeface="Quattrocento Sans"/>
                <a:ea typeface="Quattrocento Sans"/>
                <a:cs typeface="Quattrocento Sans"/>
                <a:sym typeface="Quattrocento Sans"/>
              </a:rPr>
              <a:t>Other work to make OCG meaningful for OO -  WMO IP etc</a:t>
            </a:r>
            <a:endParaRPr sz="1400">
              <a:solidFill>
                <a:srgbClr val="FF0000"/>
              </a:solidFill>
              <a:highlight>
                <a:schemeClr val="lt1"/>
              </a:highlight>
              <a:latin typeface="Quattrocento Sans"/>
              <a:ea typeface="Quattrocento Sans"/>
              <a:cs typeface="Quattrocento Sans"/>
              <a:sym typeface="Quattrocento Sans"/>
            </a:endParaRPr>
          </a:p>
          <a:p>
            <a:pPr indent="-317500" lvl="0" marL="457200" rtl="0" algn="l">
              <a:lnSpc>
                <a:spcPct val="90000"/>
              </a:lnSpc>
              <a:spcBef>
                <a:spcPts val="800"/>
              </a:spcBef>
              <a:spcAft>
                <a:spcPts val="0"/>
              </a:spcAft>
              <a:buClr>
                <a:srgbClr val="FF0000"/>
              </a:buClr>
              <a:buSzPts val="1400"/>
              <a:buFont typeface="Quattrocento Sans"/>
              <a:buAutoNum type="arabicParenR"/>
            </a:pPr>
            <a:r>
              <a:rPr lang="en-AU" sz="1400">
                <a:solidFill>
                  <a:srgbClr val="FF0000"/>
                </a:solidFill>
                <a:highlight>
                  <a:schemeClr val="lt1"/>
                </a:highlight>
                <a:latin typeface="Quattrocento Sans"/>
                <a:ea typeface="Quattrocento Sans"/>
                <a:cs typeface="Quattrocento Sans"/>
                <a:sym typeface="Quattrocento Sans"/>
              </a:rPr>
              <a:t>Challenges ahead</a:t>
            </a:r>
            <a:endParaRPr sz="1400">
              <a:solidFill>
                <a:srgbClr val="FF0000"/>
              </a:solidFill>
              <a:highlight>
                <a:schemeClr val="lt1"/>
              </a:highlight>
              <a:latin typeface="Quattrocento Sans"/>
              <a:ea typeface="Quattrocento Sans"/>
              <a:cs typeface="Quattrocento Sans"/>
              <a:sym typeface="Quattrocento Sans"/>
            </a:endParaRPr>
          </a:p>
          <a:p>
            <a:pPr indent="-317500" lvl="0" marL="457200" rtl="0" algn="l">
              <a:lnSpc>
                <a:spcPct val="90000"/>
              </a:lnSpc>
              <a:spcBef>
                <a:spcPts val="800"/>
              </a:spcBef>
              <a:spcAft>
                <a:spcPts val="0"/>
              </a:spcAft>
              <a:buClr>
                <a:srgbClr val="FF0000"/>
              </a:buClr>
              <a:buSzPts val="1400"/>
              <a:buFont typeface="Quattrocento Sans"/>
              <a:buAutoNum type="arabicParenR"/>
            </a:pPr>
            <a:r>
              <a:rPr lang="en-AU" sz="1400">
                <a:solidFill>
                  <a:srgbClr val="FF0000"/>
                </a:solidFill>
                <a:highlight>
                  <a:schemeClr val="lt1"/>
                </a:highlight>
                <a:latin typeface="Quattrocento Sans"/>
                <a:ea typeface="Quattrocento Sans"/>
                <a:cs typeface="Quattrocento Sans"/>
                <a:sym typeface="Quattrocento Sans"/>
              </a:rPr>
              <a:t>How our discussions this week will help guide OCG</a:t>
            </a:r>
            <a:endParaRPr sz="1400">
              <a:solidFill>
                <a:srgbClr val="FF0000"/>
              </a:solidFill>
              <a:highlight>
                <a:schemeClr val="lt1"/>
              </a:highlight>
              <a:latin typeface="Quattrocento Sans"/>
              <a:ea typeface="Quattrocento Sans"/>
              <a:cs typeface="Quattrocento Sans"/>
              <a:sym typeface="Quattrocento Sans"/>
            </a:endParaRPr>
          </a:p>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g20a531e8c68_1_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22" name="Google Shape;722;g20a531e8c68_1_6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3" name="Google Shape;723;g20a531e8c68_1_6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AU"/>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226bed98b8e_0_8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5" name="Google Shape;485;g226bed98b8e_0_85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AU"/>
              <a:t>Ann</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226bed98b8e_0_6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226bed98b8e_0_68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AU" sz="1100">
                <a:solidFill>
                  <a:srgbClr val="FF0000"/>
                </a:solidFill>
                <a:latin typeface="Arial"/>
                <a:ea typeface="Arial"/>
                <a:cs typeface="Arial"/>
                <a:sym typeface="Arial"/>
              </a:rPr>
              <a:t>EH: GOOD CHALLENGES</a:t>
            </a:r>
            <a:endParaRPr sz="1100">
              <a:solidFill>
                <a:srgbClr val="FF0000"/>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AU" sz="1100">
                <a:solidFill>
                  <a:srgbClr val="FF0000"/>
                </a:solidFill>
                <a:latin typeface="Arial"/>
                <a:ea typeface="Arial"/>
                <a:cs typeface="Arial"/>
                <a:sym typeface="Arial"/>
              </a:rPr>
              <a:t>Emerging networks…. Which(from BGC and BIOECO and GRAs) are ready to join OCG… (resource limitations within OCG and OceanOPS)...? </a:t>
            </a:r>
            <a:endParaRPr sz="700"/>
          </a:p>
        </p:txBody>
      </p:sp>
      <p:sp>
        <p:nvSpPr>
          <p:cNvPr id="493" name="Google Shape;493;g226bed98b8e_0_68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AU"/>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20a531e8c68_0_3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AU"/>
              <a:t>David</a:t>
            </a:r>
            <a:endParaRPr/>
          </a:p>
          <a:p>
            <a:pPr indent="0" lvl="0" marL="0" rtl="0" algn="l">
              <a:lnSpc>
                <a:spcPct val="100000"/>
              </a:lnSpc>
              <a:spcBef>
                <a:spcPts val="0"/>
              </a:spcBef>
              <a:spcAft>
                <a:spcPts val="0"/>
              </a:spcAft>
              <a:buSzPts val="1400"/>
              <a:buNone/>
            </a:pPr>
            <a:r>
              <a:rPr lang="en-AU"/>
              <a:t>We’ve done a lot of work in planning our actions going forward. </a:t>
            </a:r>
            <a:r>
              <a:rPr lang="en-AU">
                <a:solidFill>
                  <a:schemeClr val="dk1"/>
                </a:solidFill>
              </a:rPr>
              <a:t>Let us know if there is a particular exemplar project that interests you. We would love to participate in focussed one-one calls about Exemplar projects that interest you. </a:t>
            </a:r>
            <a:endParaRPr>
              <a:solidFill>
                <a:schemeClr val="dk1"/>
              </a:solidFill>
            </a:endParaRPr>
          </a:p>
          <a:p>
            <a:pPr indent="0" lvl="0" marL="0" rtl="0" algn="l">
              <a:lnSpc>
                <a:spcPct val="100000"/>
              </a:lnSpc>
              <a:spcBef>
                <a:spcPts val="0"/>
              </a:spcBef>
              <a:spcAft>
                <a:spcPts val="0"/>
              </a:spcAft>
              <a:buSzPts val="1400"/>
              <a:buNone/>
            </a:pPr>
            <a:r>
              <a:t/>
            </a:r>
            <a:endParaRPr>
              <a:solidFill>
                <a:schemeClr val="dk1"/>
              </a:solidFill>
            </a:endParaRPr>
          </a:p>
          <a:p>
            <a:pPr indent="0" lvl="0" marL="0" rtl="0" algn="l">
              <a:lnSpc>
                <a:spcPct val="100000"/>
              </a:lnSpc>
              <a:spcBef>
                <a:spcPts val="0"/>
              </a:spcBef>
              <a:spcAft>
                <a:spcPts val="0"/>
              </a:spcAft>
              <a:buSzPts val="1400"/>
              <a:buNone/>
            </a:pPr>
            <a:r>
              <a:rPr lang="en-AU">
                <a:solidFill>
                  <a:schemeClr val="dk1"/>
                </a:solidFill>
              </a:rPr>
              <a:t>We have exemplar leads</a:t>
            </a:r>
            <a:endParaRPr>
              <a:solidFill>
                <a:schemeClr val="dk1"/>
              </a:solidFill>
            </a:endParaRPr>
          </a:p>
          <a:p>
            <a:pPr indent="0" lvl="0" marL="0" rtl="0" algn="l">
              <a:lnSpc>
                <a:spcPct val="100000"/>
              </a:lnSpc>
              <a:spcBef>
                <a:spcPts val="0"/>
              </a:spcBef>
              <a:spcAft>
                <a:spcPts val="0"/>
              </a:spcAft>
              <a:buSzPts val="1400"/>
              <a:buNone/>
            </a:pPr>
            <a:r>
              <a:t/>
            </a:r>
            <a:endParaRPr>
              <a:solidFill>
                <a:schemeClr val="dk1"/>
              </a:solidFill>
            </a:endParaRPr>
          </a:p>
          <a:p>
            <a:pPr indent="0" lvl="0" marL="0" rtl="0" algn="l">
              <a:lnSpc>
                <a:spcPct val="100000"/>
              </a:lnSpc>
              <a:spcBef>
                <a:spcPts val="0"/>
              </a:spcBef>
              <a:spcAft>
                <a:spcPts val="0"/>
              </a:spcAft>
              <a:buSzPts val="1400"/>
              <a:buNone/>
            </a:pPr>
            <a:r>
              <a:rPr lang="en-AU">
                <a:solidFill>
                  <a:schemeClr val="dk1"/>
                </a:solidFill>
              </a:rPr>
              <a:t>Thank you  for participating in today’s call. I look forward to the discussion. 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AU"/>
              <a:t>Turn back it over to Emma to moderate the discussion.</a:t>
            </a:r>
            <a:endParaRPr/>
          </a:p>
        </p:txBody>
      </p:sp>
      <p:sp>
        <p:nvSpPr>
          <p:cNvPr id="501" name="Google Shape;501;g20a531e8c68_0_3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20a531e8c68_0_20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0" name="Google Shape;510;g20a531e8c68_0_20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20a531e8c68_0_20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8" name="Google Shape;518;g20a531e8c68_0_20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lang="en-AU">
                <a:solidFill>
                  <a:srgbClr val="0000FF"/>
                </a:solidFill>
                <a:latin typeface="Arimo"/>
                <a:ea typeface="Arimo"/>
                <a:cs typeface="Arimo"/>
                <a:sym typeface="Arimo"/>
              </a:rPr>
              <a:t>   </a:t>
            </a:r>
            <a:endParaRPr b="0" i="0" sz="1200" u="none" cap="none" strike="noStrike">
              <a:solidFill>
                <a:schemeClr val="dk1"/>
              </a:solidFill>
              <a:latin typeface="Calibri"/>
              <a:ea typeface="Calibri"/>
              <a:cs typeface="Calibri"/>
              <a:sym typeface="Calibri"/>
            </a:endParaRPr>
          </a:p>
        </p:txBody>
      </p:sp>
      <p:sp>
        <p:nvSpPr>
          <p:cNvPr id="519" name="Google Shape;519;g20a531e8c68_0_20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AU"/>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20a531e8c68_0_20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8" name="Google Shape;528;g20a531e8c68_0_20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a:p>
        </p:txBody>
      </p:sp>
      <p:sp>
        <p:nvSpPr>
          <p:cNvPr id="529" name="Google Shape;529;g20a531e8c68_0_20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AU"/>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7.pn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6.png"/><Relationship Id="rId3"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7.pn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png"/><Relationship Id="rId3" Type="http://schemas.openxmlformats.org/officeDocument/2006/relationships/image" Target="../media/image3.png"/><Relationship Id="rId4" Type="http://schemas.openxmlformats.org/officeDocument/2006/relationships/image" Target="../media/image23.png"/><Relationship Id="rId5" Type="http://schemas.openxmlformats.org/officeDocument/2006/relationships/image" Target="../media/image4.png"/><Relationship Id="rId6" Type="http://schemas.openxmlformats.org/officeDocument/2006/relationships/image" Target="../media/image8.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png"/><Relationship Id="rId3" Type="http://schemas.openxmlformats.org/officeDocument/2006/relationships/image" Target="../media/image3.png"/><Relationship Id="rId4" Type="http://schemas.openxmlformats.org/officeDocument/2006/relationships/image" Target="../media/image23.png"/><Relationship Id="rId5" Type="http://schemas.openxmlformats.org/officeDocument/2006/relationships/image" Target="../media/image4.png"/><Relationship Id="rId6" Type="http://schemas.openxmlformats.org/officeDocument/2006/relationships/image" Target="../media/image8.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3.png"/><Relationship Id="rId4" Type="http://schemas.openxmlformats.org/officeDocument/2006/relationships/image" Target="../media/image23.png"/><Relationship Id="rId5" Type="http://schemas.openxmlformats.org/officeDocument/2006/relationships/image" Target="../media/image4.png"/><Relationship Id="rId6"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6" name="Shape 16"/>
        <p:cNvGrpSpPr/>
        <p:nvPr/>
      </p:nvGrpSpPr>
      <p:grpSpPr>
        <a:xfrm>
          <a:off x="0" y="0"/>
          <a:ext cx="0" cy="0"/>
          <a:chOff x="0" y="0"/>
          <a:chExt cx="0" cy="0"/>
        </a:xfrm>
      </p:grpSpPr>
      <p:sp>
        <p:nvSpPr>
          <p:cNvPr id="17" name="Google Shape;17;p17"/>
          <p:cNvSpPr txBox="1"/>
          <p:nvPr>
            <p:ph idx="1" type="subTitle"/>
          </p:nvPr>
        </p:nvSpPr>
        <p:spPr>
          <a:xfrm>
            <a:off x="9459687" y="1156155"/>
            <a:ext cx="2635592" cy="1502345"/>
          </a:xfrm>
          <a:prstGeom prst="rect">
            <a:avLst/>
          </a:prstGeom>
          <a:noFill/>
          <a:ln>
            <a:noFill/>
          </a:ln>
        </p:spPr>
        <p:txBody>
          <a:bodyPr anchorCtr="0" anchor="b" bIns="45700" lIns="91425" spcFirstLastPara="1" rIns="91425" wrap="square" tIns="45700">
            <a:normAutofit/>
          </a:bodyPr>
          <a:lstStyle>
            <a:lvl1pPr lvl="0" algn="r">
              <a:lnSpc>
                <a:spcPct val="70000"/>
              </a:lnSpc>
              <a:spcBef>
                <a:spcPts val="1000"/>
              </a:spcBef>
              <a:spcAft>
                <a:spcPts val="0"/>
              </a:spcAft>
              <a:buClr>
                <a:srgbClr val="74AFDB"/>
              </a:buClr>
              <a:buSzPts val="1800"/>
              <a:buNone/>
              <a:defRPr sz="1800">
                <a:solidFill>
                  <a:srgbClr val="74AFDB"/>
                </a:solidFill>
                <a:latin typeface="Libre Franklin"/>
                <a:ea typeface="Libre Franklin"/>
                <a:cs typeface="Libre Franklin"/>
                <a:sym typeface="Libre Franklin"/>
              </a:defRPr>
            </a:lvl1pPr>
            <a:lvl2pPr lvl="1" algn="ctr">
              <a:lnSpc>
                <a:spcPct val="90000"/>
              </a:lnSpc>
              <a:spcBef>
                <a:spcPts val="500"/>
              </a:spcBef>
              <a:spcAft>
                <a:spcPts val="0"/>
              </a:spcAft>
              <a:buClr>
                <a:srgbClr val="00153A"/>
              </a:buClr>
              <a:buSzPts val="1500"/>
              <a:buNone/>
              <a:defRPr sz="1500"/>
            </a:lvl2pPr>
            <a:lvl3pPr lvl="2" algn="ctr">
              <a:lnSpc>
                <a:spcPct val="90000"/>
              </a:lnSpc>
              <a:spcBef>
                <a:spcPts val="500"/>
              </a:spcBef>
              <a:spcAft>
                <a:spcPts val="0"/>
              </a:spcAft>
              <a:buClr>
                <a:srgbClr val="00153A"/>
              </a:buClr>
              <a:buSzPts val="1350"/>
              <a:buNone/>
              <a:defRPr sz="1350"/>
            </a:lvl3pPr>
            <a:lvl4pPr lvl="3" algn="ctr">
              <a:lnSpc>
                <a:spcPct val="90000"/>
              </a:lnSpc>
              <a:spcBef>
                <a:spcPts val="500"/>
              </a:spcBef>
              <a:spcAft>
                <a:spcPts val="0"/>
              </a:spcAft>
              <a:buClr>
                <a:srgbClr val="00153A"/>
              </a:buClr>
              <a:buSzPts val="1200"/>
              <a:buNone/>
              <a:defRPr sz="1200"/>
            </a:lvl4pPr>
            <a:lvl5pPr lvl="4" algn="ctr">
              <a:lnSpc>
                <a:spcPct val="90000"/>
              </a:lnSpc>
              <a:spcBef>
                <a:spcPts val="500"/>
              </a:spcBef>
              <a:spcAft>
                <a:spcPts val="0"/>
              </a:spcAft>
              <a:buClr>
                <a:srgbClr val="00153A"/>
              </a:buClr>
              <a:buSzPts val="1200"/>
              <a:buNone/>
              <a:defRPr sz="1200"/>
            </a:lvl5pPr>
            <a:lvl6pPr lvl="5" algn="ctr">
              <a:lnSpc>
                <a:spcPct val="90000"/>
              </a:lnSpc>
              <a:spcBef>
                <a:spcPts val="500"/>
              </a:spcBef>
              <a:spcAft>
                <a:spcPts val="0"/>
              </a:spcAft>
              <a:buClr>
                <a:schemeClr val="dk1"/>
              </a:buClr>
              <a:buSzPts val="1200"/>
              <a:buNone/>
              <a:defRPr sz="1200"/>
            </a:lvl6pPr>
            <a:lvl7pPr lvl="6" algn="ctr">
              <a:lnSpc>
                <a:spcPct val="90000"/>
              </a:lnSpc>
              <a:spcBef>
                <a:spcPts val="500"/>
              </a:spcBef>
              <a:spcAft>
                <a:spcPts val="0"/>
              </a:spcAft>
              <a:buClr>
                <a:schemeClr val="dk1"/>
              </a:buClr>
              <a:buSzPts val="1200"/>
              <a:buNone/>
              <a:defRPr sz="1200"/>
            </a:lvl7pPr>
            <a:lvl8pPr lvl="7" algn="ctr">
              <a:lnSpc>
                <a:spcPct val="90000"/>
              </a:lnSpc>
              <a:spcBef>
                <a:spcPts val="500"/>
              </a:spcBef>
              <a:spcAft>
                <a:spcPts val="0"/>
              </a:spcAft>
              <a:buClr>
                <a:schemeClr val="dk1"/>
              </a:buClr>
              <a:buSzPts val="1200"/>
              <a:buNone/>
              <a:defRPr sz="1200"/>
            </a:lvl8pPr>
            <a:lvl9pPr lvl="8" algn="ctr">
              <a:lnSpc>
                <a:spcPct val="90000"/>
              </a:lnSpc>
              <a:spcBef>
                <a:spcPts val="500"/>
              </a:spcBef>
              <a:spcAft>
                <a:spcPts val="0"/>
              </a:spcAft>
              <a:buClr>
                <a:schemeClr val="dk1"/>
              </a:buClr>
              <a:buSzPts val="1200"/>
              <a:buNone/>
              <a:defRPr sz="1200"/>
            </a:lvl9pPr>
          </a:lstStyle>
          <a:p/>
        </p:txBody>
      </p:sp>
      <p:sp>
        <p:nvSpPr>
          <p:cNvPr id="18" name="Google Shape;18;p17"/>
          <p:cNvSpPr txBox="1"/>
          <p:nvPr>
            <p:ph idx="2" type="body"/>
          </p:nvPr>
        </p:nvSpPr>
        <p:spPr>
          <a:xfrm>
            <a:off x="8733453" y="2662420"/>
            <a:ext cx="3361185" cy="250825"/>
          </a:xfrm>
          <a:prstGeom prst="rect">
            <a:avLst/>
          </a:prstGeom>
          <a:noFill/>
          <a:ln>
            <a:noFill/>
          </a:ln>
        </p:spPr>
        <p:txBody>
          <a:bodyPr anchorCtr="0" anchor="ctr" bIns="45700" lIns="91425" spcFirstLastPara="1" rIns="91425" wrap="square" tIns="45700">
            <a:noAutofit/>
          </a:bodyPr>
          <a:lstStyle>
            <a:lvl1pPr indent="-228600" lvl="0" marL="457200" algn="r">
              <a:lnSpc>
                <a:spcPct val="90000"/>
              </a:lnSpc>
              <a:spcBef>
                <a:spcPts val="1000"/>
              </a:spcBef>
              <a:spcAft>
                <a:spcPts val="0"/>
              </a:spcAft>
              <a:buClr>
                <a:srgbClr val="1F3864"/>
              </a:buClr>
              <a:buSzPts val="1400"/>
              <a:buNone/>
              <a:defRPr i="0" sz="1400">
                <a:solidFill>
                  <a:srgbClr val="1F3864"/>
                </a:solidFill>
                <a:latin typeface="Libre Franklin"/>
                <a:ea typeface="Libre Franklin"/>
                <a:cs typeface="Libre Franklin"/>
                <a:sym typeface="Libre Franklin"/>
              </a:defRPr>
            </a:lvl1pPr>
            <a:lvl2pPr indent="-342900" lvl="1" marL="914400" algn="l">
              <a:lnSpc>
                <a:spcPct val="90000"/>
              </a:lnSpc>
              <a:spcBef>
                <a:spcPts val="500"/>
              </a:spcBef>
              <a:spcAft>
                <a:spcPts val="0"/>
              </a:spcAft>
              <a:buClr>
                <a:srgbClr val="00153A"/>
              </a:buClr>
              <a:buSzPts val="1800"/>
              <a:buChar char="•"/>
              <a:defRPr/>
            </a:lvl2pPr>
            <a:lvl3pPr indent="-342900" lvl="2" marL="1371600" algn="l">
              <a:lnSpc>
                <a:spcPct val="90000"/>
              </a:lnSpc>
              <a:spcBef>
                <a:spcPts val="500"/>
              </a:spcBef>
              <a:spcAft>
                <a:spcPts val="0"/>
              </a:spcAft>
              <a:buClr>
                <a:srgbClr val="00153A"/>
              </a:buClr>
              <a:buSzPts val="1800"/>
              <a:buChar char="•"/>
              <a:defRPr/>
            </a:lvl3pPr>
            <a:lvl4pPr indent="-342900" lvl="3" marL="1828800" algn="l">
              <a:lnSpc>
                <a:spcPct val="90000"/>
              </a:lnSpc>
              <a:spcBef>
                <a:spcPts val="500"/>
              </a:spcBef>
              <a:spcAft>
                <a:spcPts val="0"/>
              </a:spcAft>
              <a:buClr>
                <a:srgbClr val="00153A"/>
              </a:buClr>
              <a:buSzPts val="1800"/>
              <a:buChar char="•"/>
              <a:defRPr/>
            </a:lvl4pPr>
            <a:lvl5pPr indent="-342900" lvl="4" marL="2286000" algn="l">
              <a:lnSpc>
                <a:spcPct val="90000"/>
              </a:lnSpc>
              <a:spcBef>
                <a:spcPts val="500"/>
              </a:spcBef>
              <a:spcAft>
                <a:spcPts val="0"/>
              </a:spcAft>
              <a:buClr>
                <a:srgbClr val="00153A"/>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 name="Google Shape;19;p17"/>
          <p:cNvSpPr txBox="1"/>
          <p:nvPr>
            <p:ph idx="10" type="dt"/>
          </p:nvPr>
        </p:nvSpPr>
        <p:spPr>
          <a:xfrm>
            <a:off x="9448800" y="6465685"/>
            <a:ext cx="27432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sz="1200">
                <a:solidFill>
                  <a:srgbClr val="888888"/>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17"/>
          <p:cNvSpPr txBox="1"/>
          <p:nvPr>
            <p:ph idx="11" type="ftr"/>
          </p:nvPr>
        </p:nvSpPr>
        <p:spPr>
          <a:xfrm>
            <a:off x="0" y="6472993"/>
            <a:ext cx="411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88888"/>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descr="A picture containing food, device&#10;&#10;Description automatically generated" id="21" name="Google Shape;21;p17"/>
          <p:cNvPicPr preferRelativeResize="0"/>
          <p:nvPr/>
        </p:nvPicPr>
        <p:blipFill rotWithShape="1">
          <a:blip r:embed="rId2">
            <a:alphaModFix/>
          </a:blip>
          <a:srcRect b="0" l="0" r="0" t="0"/>
          <a:stretch/>
        </p:blipFill>
        <p:spPr>
          <a:xfrm>
            <a:off x="10824524" y="211075"/>
            <a:ext cx="1270755" cy="770969"/>
          </a:xfrm>
          <a:prstGeom prst="rect">
            <a:avLst/>
          </a:prstGeom>
          <a:noFill/>
          <a:ln>
            <a:noFill/>
          </a:ln>
        </p:spPr>
      </p:pic>
      <p:sp>
        <p:nvSpPr>
          <p:cNvPr id="22" name="Google Shape;22;p17"/>
          <p:cNvSpPr txBox="1"/>
          <p:nvPr>
            <p:ph type="ctrTitle"/>
          </p:nvPr>
        </p:nvSpPr>
        <p:spPr>
          <a:xfrm>
            <a:off x="96004" y="1156154"/>
            <a:ext cx="9363685" cy="150234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0153A"/>
              </a:buClr>
              <a:buSzPts val="4000"/>
              <a:buFont typeface="Libre Franklin"/>
              <a:buNone/>
              <a:defRPr sz="4000" u="none" cap="small">
                <a:solidFill>
                  <a:srgbClr val="00153A"/>
                </a:solidFill>
                <a:latin typeface="Libre Franklin"/>
                <a:ea typeface="Libre Franklin"/>
                <a:cs typeface="Libre Franklin"/>
                <a:sym typeface="Libre Frankli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Wide" type="obj">
  <p:cSld name="OBJECT">
    <p:spTree>
      <p:nvGrpSpPr>
        <p:cNvPr id="100" name="Shape 100"/>
        <p:cNvGrpSpPr/>
        <p:nvPr/>
      </p:nvGrpSpPr>
      <p:grpSpPr>
        <a:xfrm>
          <a:off x="0" y="0"/>
          <a:ext cx="0" cy="0"/>
          <a:chOff x="0" y="0"/>
          <a:chExt cx="0" cy="0"/>
        </a:xfrm>
      </p:grpSpPr>
      <p:sp>
        <p:nvSpPr>
          <p:cNvPr id="101" name="Google Shape;101;g226bed98b8e_0_234"/>
          <p:cNvSpPr txBox="1"/>
          <p:nvPr>
            <p:ph type="title"/>
          </p:nvPr>
        </p:nvSpPr>
        <p:spPr>
          <a:xfrm>
            <a:off x="720726" y="722313"/>
            <a:ext cx="10750500" cy="574800"/>
          </a:xfrm>
          <a:prstGeom prst="rect">
            <a:avLst/>
          </a:prstGeom>
          <a:noFill/>
          <a:ln>
            <a:noFill/>
          </a:ln>
        </p:spPr>
        <p:txBody>
          <a:bodyPr anchorCtr="0" anchor="t" bIns="0" lIns="0" spcFirstLastPara="1" rIns="0" wrap="square" tIns="0">
            <a:noAutofit/>
          </a:bodyPr>
          <a:lstStyle>
            <a:lvl1pPr lvl="0" rtl="0" algn="l">
              <a:lnSpc>
                <a:spcPct val="85000"/>
              </a:lnSpc>
              <a:spcBef>
                <a:spcPts val="0"/>
              </a:spcBef>
              <a:spcAft>
                <a:spcPts val="0"/>
              </a:spcAft>
              <a:buClr>
                <a:schemeClr val="accent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2" name="Google Shape;102;g226bed98b8e_0_234"/>
          <p:cNvSpPr txBox="1"/>
          <p:nvPr>
            <p:ph idx="1" type="body"/>
          </p:nvPr>
        </p:nvSpPr>
        <p:spPr>
          <a:xfrm>
            <a:off x="720725" y="1296988"/>
            <a:ext cx="10750500" cy="46164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2"/>
              </a:buClr>
              <a:buSzPts val="1800"/>
              <a:buNone/>
              <a:defRPr/>
            </a:lvl1pPr>
            <a:lvl2pPr indent="-228600" lvl="1" marL="914400" rtl="0" algn="l">
              <a:lnSpc>
                <a:spcPct val="90000"/>
              </a:lnSpc>
              <a:spcBef>
                <a:spcPts val="1701"/>
              </a:spcBef>
              <a:spcAft>
                <a:spcPts val="0"/>
              </a:spcAft>
              <a:buClr>
                <a:schemeClr val="accent3"/>
              </a:buClr>
              <a:buSzPts val="1800"/>
              <a:buNone/>
              <a:defRPr/>
            </a:lvl2pPr>
            <a:lvl3pPr indent="-228600" lvl="2" marL="1371600" rtl="0" algn="l">
              <a:lnSpc>
                <a:spcPct val="100000"/>
              </a:lnSpc>
              <a:spcBef>
                <a:spcPts val="567"/>
              </a:spcBef>
              <a:spcAft>
                <a:spcPts val="0"/>
              </a:spcAft>
              <a:buSzPts val="1800"/>
              <a:buNone/>
              <a:defRPr/>
            </a:lvl3pPr>
            <a:lvl4pPr indent="-342900" lvl="3" marL="1828800" rtl="0" algn="l">
              <a:lnSpc>
                <a:spcPct val="100000"/>
              </a:lnSpc>
              <a:spcBef>
                <a:spcPts val="2835"/>
              </a:spcBef>
              <a:spcAft>
                <a:spcPts val="0"/>
              </a:spcAft>
              <a:buSzPts val="1800"/>
              <a:buChar char="•"/>
              <a:defRPr/>
            </a:lvl4pPr>
            <a:lvl5pPr indent="-342900" lvl="4" marL="2286000" rtl="0" algn="l">
              <a:lnSpc>
                <a:spcPct val="100000"/>
              </a:lnSpc>
              <a:spcBef>
                <a:spcPts val="850"/>
              </a:spcBef>
              <a:spcAft>
                <a:spcPts val="0"/>
              </a:spcAft>
              <a:buSzPts val="1800"/>
              <a:buChar char="•"/>
              <a:defRPr/>
            </a:lvl5pPr>
            <a:lvl6pPr indent="-342900" lvl="5" marL="2743200" rtl="0" algn="l">
              <a:lnSpc>
                <a:spcPct val="90000"/>
              </a:lnSpc>
              <a:spcBef>
                <a:spcPts val="85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03" name="Google Shape;103;g226bed98b8e_0_234"/>
          <p:cNvSpPr txBox="1"/>
          <p:nvPr>
            <p:ph idx="10" type="dt"/>
          </p:nvPr>
        </p:nvSpPr>
        <p:spPr>
          <a:xfrm>
            <a:off x="8081962" y="6492875"/>
            <a:ext cx="2743200" cy="189600"/>
          </a:xfrm>
          <a:prstGeom prst="rect">
            <a:avLst/>
          </a:prstGeom>
          <a:noFill/>
          <a:ln>
            <a:noFill/>
          </a:ln>
        </p:spPr>
        <p:txBody>
          <a:bodyPr anchorCtr="0" anchor="t" bIns="0" lIns="0" spcFirstLastPara="1" rIns="0" wrap="square" tIns="0">
            <a:noAutofit/>
          </a:bodyPr>
          <a:lstStyle>
            <a:lvl1pPr lvl="0" rtl="0" algn="r">
              <a:lnSpc>
                <a:spcPct val="9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4" name="Google Shape;104;g226bed98b8e_0_234"/>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5" name="Google Shape;105;g226bed98b8e_0_234"/>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6" name="Shape 106"/>
        <p:cNvGrpSpPr/>
        <p:nvPr/>
      </p:nvGrpSpPr>
      <p:grpSpPr>
        <a:xfrm>
          <a:off x="0" y="0"/>
          <a:ext cx="0" cy="0"/>
          <a:chOff x="0" y="0"/>
          <a:chExt cx="0" cy="0"/>
        </a:xfrm>
      </p:grpSpPr>
      <p:sp>
        <p:nvSpPr>
          <p:cNvPr id="107" name="Google Shape;107;g226bed98b8e_0_240"/>
          <p:cNvSpPr txBox="1"/>
          <p:nvPr>
            <p:ph idx="10" type="dt"/>
          </p:nvPr>
        </p:nvSpPr>
        <p:spPr>
          <a:xfrm>
            <a:off x="8081962" y="6492875"/>
            <a:ext cx="2743200" cy="189600"/>
          </a:xfrm>
          <a:prstGeom prst="rect">
            <a:avLst/>
          </a:prstGeom>
          <a:noFill/>
          <a:ln>
            <a:noFill/>
          </a:ln>
        </p:spPr>
        <p:txBody>
          <a:bodyPr anchorCtr="0" anchor="t" bIns="0" lIns="0" spcFirstLastPara="1" rIns="0" wrap="square" tIns="0">
            <a:noAutofit/>
          </a:bodyPr>
          <a:lstStyle>
            <a:lvl1pPr lvl="0" rtl="0" algn="r">
              <a:lnSpc>
                <a:spcPct val="9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8" name="Google Shape;108;g226bed98b8e_0_240"/>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9" name="Google Shape;109;g226bed98b8e_0_240"/>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p:cSld name="Quote Slide">
    <p:bg>
      <p:bgPr>
        <a:solidFill>
          <a:schemeClr val="accent1"/>
        </a:solidFill>
      </p:bgPr>
    </p:bg>
    <p:spTree>
      <p:nvGrpSpPr>
        <p:cNvPr id="110" name="Shape 110"/>
        <p:cNvGrpSpPr/>
        <p:nvPr/>
      </p:nvGrpSpPr>
      <p:grpSpPr>
        <a:xfrm>
          <a:off x="0" y="0"/>
          <a:ext cx="0" cy="0"/>
          <a:chOff x="0" y="0"/>
          <a:chExt cx="0" cy="0"/>
        </a:xfrm>
      </p:grpSpPr>
      <p:sp>
        <p:nvSpPr>
          <p:cNvPr id="111" name="Google Shape;111;g226bed98b8e_0_244"/>
          <p:cNvSpPr txBox="1"/>
          <p:nvPr>
            <p:ph type="title"/>
          </p:nvPr>
        </p:nvSpPr>
        <p:spPr>
          <a:xfrm>
            <a:off x="720725" y="1882800"/>
            <a:ext cx="7740000" cy="2827200"/>
          </a:xfrm>
          <a:prstGeom prst="rect">
            <a:avLst/>
          </a:prstGeom>
          <a:noFill/>
          <a:ln>
            <a:noFill/>
          </a:ln>
        </p:spPr>
        <p:txBody>
          <a:bodyPr anchorCtr="0" anchor="t" bIns="0" lIns="0" spcFirstLastPara="1" rIns="0" wrap="square" tIns="0">
            <a:noAutofit/>
          </a:bodyPr>
          <a:lstStyle>
            <a:lvl1pPr lvl="0" rtl="0" algn="l">
              <a:lnSpc>
                <a:spcPct val="85000"/>
              </a:lnSpc>
              <a:spcBef>
                <a:spcPts val="0"/>
              </a:spcBef>
              <a:spcAft>
                <a:spcPts val="0"/>
              </a:spcAft>
              <a:buClr>
                <a:schemeClr val="lt1"/>
              </a:buClr>
              <a:buSzPts val="3600"/>
              <a:buFont typeface="Arial"/>
              <a:buNone/>
              <a:defRPr sz="36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2" name="Google Shape;112;g226bed98b8e_0_244"/>
          <p:cNvSpPr txBox="1"/>
          <p:nvPr>
            <p:ph idx="10" type="dt"/>
          </p:nvPr>
        </p:nvSpPr>
        <p:spPr>
          <a:xfrm>
            <a:off x="8081962" y="6492875"/>
            <a:ext cx="2743200" cy="189600"/>
          </a:xfrm>
          <a:prstGeom prst="rect">
            <a:avLst/>
          </a:prstGeom>
          <a:noFill/>
          <a:ln>
            <a:noFill/>
          </a:ln>
        </p:spPr>
        <p:txBody>
          <a:bodyPr anchorCtr="0" anchor="t" bIns="0" lIns="0" spcFirstLastPara="1" rIns="0" wrap="square" tIns="0">
            <a:noAutofit/>
          </a:bodyPr>
          <a:lstStyle>
            <a:lvl1pPr lvl="0" rtl="0" algn="r">
              <a:lnSpc>
                <a:spcPct val="90000"/>
              </a:lnSpc>
              <a:spcBef>
                <a:spcPts val="0"/>
              </a:spcBef>
              <a:spcAft>
                <a:spcPts val="0"/>
              </a:spcAft>
              <a:buSzPts val="1400"/>
              <a:buNone/>
              <a:defRPr>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3" name="Google Shape;113;g226bed98b8e_0_244"/>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400"/>
              <a:buNone/>
              <a:defRPr>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4" name="Google Shape;114;g226bed98b8e_0_244"/>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
        <p:nvSpPr>
          <p:cNvPr id="115" name="Google Shape;115;g226bed98b8e_0_244"/>
          <p:cNvSpPr txBox="1"/>
          <p:nvPr>
            <p:ph idx="1" type="body"/>
          </p:nvPr>
        </p:nvSpPr>
        <p:spPr>
          <a:xfrm>
            <a:off x="720725" y="5065200"/>
            <a:ext cx="7740000" cy="447600"/>
          </a:xfrm>
          <a:prstGeom prst="rect">
            <a:avLst/>
          </a:prstGeom>
          <a:noFill/>
          <a:ln>
            <a:noFill/>
          </a:ln>
        </p:spPr>
        <p:txBody>
          <a:bodyPr anchorCtr="0" anchor="t" bIns="0" lIns="0" spcFirstLastPara="1" rIns="0" wrap="square" tIns="0">
            <a:noAutofit/>
          </a:bodyPr>
          <a:lstStyle>
            <a:lvl1pPr indent="-342900" lvl="0" marL="457200" rtl="0" algn="l">
              <a:lnSpc>
                <a:spcPct val="100000"/>
              </a:lnSpc>
              <a:spcBef>
                <a:spcPts val="0"/>
              </a:spcBef>
              <a:spcAft>
                <a:spcPts val="0"/>
              </a:spcAft>
              <a:buClr>
                <a:schemeClr val="lt1"/>
              </a:buClr>
              <a:buSzPts val="1800"/>
              <a:buFont typeface="Arial"/>
              <a:buChar char="–"/>
              <a:defRPr sz="1800">
                <a:solidFill>
                  <a:schemeClr val="lt1"/>
                </a:solidFill>
              </a:defRPr>
            </a:lvl1pPr>
            <a:lvl2pPr indent="-228600" lvl="1" marL="914400" rtl="0" algn="l">
              <a:lnSpc>
                <a:spcPct val="90000"/>
              </a:lnSpc>
              <a:spcBef>
                <a:spcPts val="0"/>
              </a:spcBef>
              <a:spcAft>
                <a:spcPts val="0"/>
              </a:spcAft>
              <a:buClr>
                <a:schemeClr val="accent3"/>
              </a:buClr>
              <a:buSzPts val="1800"/>
              <a:buNone/>
              <a:defRPr sz="1800"/>
            </a:lvl2pPr>
            <a:lvl3pPr indent="-228600" lvl="2" marL="1371600" rtl="0" algn="l">
              <a:lnSpc>
                <a:spcPct val="100000"/>
              </a:lnSpc>
              <a:spcBef>
                <a:spcPts val="567"/>
              </a:spcBef>
              <a:spcAft>
                <a:spcPts val="0"/>
              </a:spcAft>
              <a:buSzPts val="1800"/>
              <a:buNone/>
              <a:defRPr sz="1800"/>
            </a:lvl3pPr>
            <a:lvl4pPr indent="-342900" lvl="3" marL="1828800" rtl="0" algn="l">
              <a:lnSpc>
                <a:spcPct val="100000"/>
              </a:lnSpc>
              <a:spcBef>
                <a:spcPts val="2835"/>
              </a:spcBef>
              <a:spcAft>
                <a:spcPts val="0"/>
              </a:spcAft>
              <a:buSzPts val="1800"/>
              <a:buChar char="•"/>
              <a:defRPr sz="1800"/>
            </a:lvl4pPr>
            <a:lvl5pPr indent="-342900" lvl="4" marL="2286000" rtl="0" algn="l">
              <a:lnSpc>
                <a:spcPct val="100000"/>
              </a:lnSpc>
              <a:spcBef>
                <a:spcPts val="850"/>
              </a:spcBef>
              <a:spcAft>
                <a:spcPts val="0"/>
              </a:spcAft>
              <a:buSzPts val="1800"/>
              <a:buChar char="•"/>
              <a:defRPr sz="1800"/>
            </a:lvl5pPr>
            <a:lvl6pPr indent="-342900" lvl="5" marL="2743200" rtl="0" algn="l">
              <a:lnSpc>
                <a:spcPct val="90000"/>
              </a:lnSpc>
              <a:spcBef>
                <a:spcPts val="85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cxnSp>
        <p:nvCxnSpPr>
          <p:cNvPr id="116" name="Google Shape;116;g226bed98b8e_0_244"/>
          <p:cNvCxnSpPr/>
          <p:nvPr/>
        </p:nvCxnSpPr>
        <p:spPr>
          <a:xfrm>
            <a:off x="1766400" y="6361716"/>
            <a:ext cx="10425600"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and Image">
  <p:cSld name="1_Content and Image">
    <p:spTree>
      <p:nvGrpSpPr>
        <p:cNvPr id="117" name="Shape 117"/>
        <p:cNvGrpSpPr/>
        <p:nvPr/>
      </p:nvGrpSpPr>
      <p:grpSpPr>
        <a:xfrm>
          <a:off x="0" y="0"/>
          <a:ext cx="0" cy="0"/>
          <a:chOff x="0" y="0"/>
          <a:chExt cx="0" cy="0"/>
        </a:xfrm>
      </p:grpSpPr>
      <p:sp>
        <p:nvSpPr>
          <p:cNvPr id="118" name="Google Shape;118;g226bed98b8e_0_251"/>
          <p:cNvSpPr txBox="1"/>
          <p:nvPr>
            <p:ph idx="10" type="dt"/>
          </p:nvPr>
        </p:nvSpPr>
        <p:spPr>
          <a:xfrm>
            <a:off x="8081962" y="6492875"/>
            <a:ext cx="2743200" cy="189600"/>
          </a:xfrm>
          <a:prstGeom prst="rect">
            <a:avLst/>
          </a:prstGeom>
          <a:noFill/>
          <a:ln>
            <a:noFill/>
          </a:ln>
        </p:spPr>
        <p:txBody>
          <a:bodyPr anchorCtr="0" anchor="t" bIns="0" lIns="0" spcFirstLastPara="1" rIns="0" wrap="square" tIns="0">
            <a:noAutofit/>
          </a:bodyPr>
          <a:lstStyle>
            <a:lvl1pPr lvl="0" rtl="0" algn="r">
              <a:lnSpc>
                <a:spcPct val="9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9" name="Google Shape;119;g226bed98b8e_0_251"/>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0" name="Google Shape;120;g226bed98b8e_0_251"/>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
        <p:nvSpPr>
          <p:cNvPr id="121" name="Google Shape;121;g226bed98b8e_0_251"/>
          <p:cNvSpPr txBox="1"/>
          <p:nvPr>
            <p:ph idx="1" type="body"/>
          </p:nvPr>
        </p:nvSpPr>
        <p:spPr>
          <a:xfrm>
            <a:off x="720727" y="1296989"/>
            <a:ext cx="5518800" cy="46164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600"/>
              <a:buNone/>
              <a:defRPr/>
            </a:lvl1pPr>
            <a:lvl2pPr indent="-228600" lvl="1" marL="914400" rtl="0" algn="l">
              <a:lnSpc>
                <a:spcPct val="90000"/>
              </a:lnSpc>
              <a:spcBef>
                <a:spcPts val="1701"/>
              </a:spcBef>
              <a:spcAft>
                <a:spcPts val="0"/>
              </a:spcAft>
              <a:buSzPts val="2000"/>
              <a:buNone/>
              <a:defRPr/>
            </a:lvl2pPr>
            <a:lvl3pPr indent="-228600" lvl="2" marL="1371600" rtl="0" algn="l">
              <a:lnSpc>
                <a:spcPct val="100000"/>
              </a:lnSpc>
              <a:spcBef>
                <a:spcPts val="567"/>
              </a:spcBef>
              <a:spcAft>
                <a:spcPts val="0"/>
              </a:spcAft>
              <a:buSzPts val="1800"/>
              <a:buNone/>
              <a:defRPr/>
            </a:lvl3pPr>
            <a:lvl4pPr indent="-330200" lvl="3" marL="1828800" rtl="0" algn="l">
              <a:lnSpc>
                <a:spcPct val="100000"/>
              </a:lnSpc>
              <a:spcBef>
                <a:spcPts val="2835"/>
              </a:spcBef>
              <a:spcAft>
                <a:spcPts val="0"/>
              </a:spcAft>
              <a:buSzPts val="1600"/>
              <a:buChar char="•"/>
              <a:defRPr/>
            </a:lvl4pPr>
            <a:lvl5pPr indent="-330200" lvl="4" marL="2286000" rtl="0" algn="l">
              <a:lnSpc>
                <a:spcPct val="100000"/>
              </a:lnSpc>
              <a:spcBef>
                <a:spcPts val="850"/>
              </a:spcBef>
              <a:spcAft>
                <a:spcPts val="0"/>
              </a:spcAft>
              <a:buSzPts val="1600"/>
              <a:buChar char="•"/>
              <a:defRPr/>
            </a:lvl5pPr>
            <a:lvl6pPr indent="-342900" lvl="5" marL="2743200" rtl="0" algn="l">
              <a:lnSpc>
                <a:spcPct val="90000"/>
              </a:lnSpc>
              <a:spcBef>
                <a:spcPts val="850"/>
              </a:spcBef>
              <a:spcAft>
                <a:spcPts val="0"/>
              </a:spcAft>
              <a:buSzPts val="1800"/>
              <a:buChar char="•"/>
              <a:defRPr/>
            </a:lvl6pPr>
            <a:lvl7pPr indent="-342900" lvl="6" marL="3200400" rtl="0" algn="l">
              <a:lnSpc>
                <a:spcPct val="90000"/>
              </a:lnSpc>
              <a:spcBef>
                <a:spcPts val="500"/>
              </a:spcBef>
              <a:spcAft>
                <a:spcPts val="0"/>
              </a:spcAft>
              <a:buSzPts val="1800"/>
              <a:buChar char="•"/>
              <a:defRPr/>
            </a:lvl7pPr>
            <a:lvl8pPr indent="-342900" lvl="7" marL="3657600" rtl="0" algn="l">
              <a:lnSpc>
                <a:spcPct val="90000"/>
              </a:lnSpc>
              <a:spcBef>
                <a:spcPts val="500"/>
              </a:spcBef>
              <a:spcAft>
                <a:spcPts val="0"/>
              </a:spcAft>
              <a:buSzPts val="1800"/>
              <a:buChar char="•"/>
              <a:defRPr/>
            </a:lvl8pPr>
            <a:lvl9pPr indent="-342900" lvl="8" marL="4114800" rtl="0" algn="l">
              <a:lnSpc>
                <a:spcPct val="90000"/>
              </a:lnSpc>
              <a:spcBef>
                <a:spcPts val="500"/>
              </a:spcBef>
              <a:spcAft>
                <a:spcPts val="0"/>
              </a:spcAft>
              <a:buSzPts val="1800"/>
              <a:buChar char="•"/>
              <a:defRPr/>
            </a:lvl9pPr>
          </a:lstStyle>
          <a:p/>
        </p:txBody>
      </p:sp>
      <p:sp>
        <p:nvSpPr>
          <p:cNvPr id="122" name="Google Shape;122;g226bed98b8e_0_251"/>
          <p:cNvSpPr txBox="1"/>
          <p:nvPr>
            <p:ph type="title"/>
          </p:nvPr>
        </p:nvSpPr>
        <p:spPr>
          <a:xfrm>
            <a:off x="720727" y="722313"/>
            <a:ext cx="5518800" cy="574800"/>
          </a:xfrm>
          <a:prstGeom prst="rect">
            <a:avLst/>
          </a:prstGeom>
          <a:noFill/>
          <a:ln>
            <a:noFill/>
          </a:ln>
        </p:spPr>
        <p:txBody>
          <a:bodyPr anchorCtr="0" anchor="t" bIns="0" lIns="0" spcFirstLastPara="1" rIns="0" wrap="square" tIns="0">
            <a:noAutofit/>
          </a:bodyPr>
          <a:lstStyle>
            <a:lvl1pPr lvl="0" rtl="0" algn="l">
              <a:lnSpc>
                <a:spcPct val="85000"/>
              </a:lnSpc>
              <a:spcBef>
                <a:spcPts val="0"/>
              </a:spcBef>
              <a:spcAft>
                <a:spcPts val="0"/>
              </a:spcAft>
              <a:buSzPts val="36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3" name="Google Shape;123;g226bed98b8e_0_251"/>
          <p:cNvSpPr/>
          <p:nvPr>
            <p:ph idx="2" type="pic"/>
          </p:nvPr>
        </p:nvSpPr>
        <p:spPr>
          <a:xfrm>
            <a:off x="6900000" y="0"/>
            <a:ext cx="5292000" cy="6858000"/>
          </a:xfrm>
          <a:prstGeom prst="rect">
            <a:avLst/>
          </a:prstGeom>
          <a:solidFill>
            <a:srgbClr val="D8D8D8"/>
          </a:solid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type="titleOnly">
  <p:cSld name="TITLE_ONLY">
    <p:spTree>
      <p:nvGrpSpPr>
        <p:cNvPr id="124" name="Shape 124"/>
        <p:cNvGrpSpPr/>
        <p:nvPr/>
      </p:nvGrpSpPr>
      <p:grpSpPr>
        <a:xfrm>
          <a:off x="0" y="0"/>
          <a:ext cx="0" cy="0"/>
          <a:chOff x="0" y="0"/>
          <a:chExt cx="0" cy="0"/>
        </a:xfrm>
      </p:grpSpPr>
      <p:sp>
        <p:nvSpPr>
          <p:cNvPr id="125" name="Google Shape;125;g226bed98b8e_0_258"/>
          <p:cNvSpPr txBox="1"/>
          <p:nvPr>
            <p:ph type="title"/>
          </p:nvPr>
        </p:nvSpPr>
        <p:spPr>
          <a:xfrm>
            <a:off x="914400" y="304800"/>
            <a:ext cx="10363200" cy="1143300"/>
          </a:xfrm>
          <a:prstGeom prst="rect">
            <a:avLst/>
          </a:prstGeom>
          <a:noFill/>
          <a:ln>
            <a:noFill/>
          </a:ln>
        </p:spPr>
        <p:txBody>
          <a:bodyPr anchorCtr="0" anchor="ctr" bIns="34275" lIns="68575" spcFirstLastPara="1" rIns="68575" wrap="square" tIns="34275">
            <a:noAutofit/>
          </a:bodyPr>
          <a:lstStyle>
            <a:lvl1pPr lvl="0" rtl="0" algn="l">
              <a:lnSpc>
                <a:spcPct val="85000"/>
              </a:lnSpc>
              <a:spcBef>
                <a:spcPts val="0"/>
              </a:spcBef>
              <a:spcAft>
                <a:spcPts val="0"/>
              </a:spcAft>
              <a:buSzPts val="27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6" name="Google Shape;126;g226bed98b8e_0_258"/>
          <p:cNvSpPr txBox="1"/>
          <p:nvPr>
            <p:ph idx="10" type="dt"/>
          </p:nvPr>
        </p:nvSpPr>
        <p:spPr>
          <a:xfrm>
            <a:off x="914400" y="6248400"/>
            <a:ext cx="2540100" cy="457200"/>
          </a:xfrm>
          <a:prstGeom prst="rect">
            <a:avLst/>
          </a:prstGeom>
          <a:noFill/>
          <a:ln>
            <a:noFill/>
          </a:ln>
        </p:spPr>
        <p:txBody>
          <a:bodyPr anchorCtr="0" anchor="t" bIns="34275" lIns="68575" spcFirstLastPara="1" rIns="68575" wrap="square" tIns="34275">
            <a:noAutofit/>
          </a:bodyPr>
          <a:lstStyle>
            <a:lvl1pPr lvl="0" rtl="0" algn="l">
              <a:lnSpc>
                <a:spcPct val="9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7" name="Google Shape;127;g226bed98b8e_0_258"/>
          <p:cNvSpPr txBox="1"/>
          <p:nvPr>
            <p:ph idx="11" type="ftr"/>
          </p:nvPr>
        </p:nvSpPr>
        <p:spPr>
          <a:xfrm>
            <a:off x="4165600" y="6248400"/>
            <a:ext cx="3860700" cy="457200"/>
          </a:xfrm>
          <a:prstGeom prst="rect">
            <a:avLst/>
          </a:prstGeom>
          <a:noFill/>
          <a:ln>
            <a:noFill/>
          </a:ln>
        </p:spPr>
        <p:txBody>
          <a:bodyPr anchorCtr="0" anchor="t" bIns="34275" lIns="68575" spcFirstLastPara="1" rIns="68575" wrap="square" tIns="34275">
            <a:noAutofit/>
          </a:bodyPr>
          <a:lstStyle>
            <a:lvl1pPr lvl="0" rtl="0" algn="ctr">
              <a:lnSpc>
                <a:spcPct val="9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8" name="Google Shape;128;g226bed98b8e_0_258"/>
          <p:cNvSpPr txBox="1"/>
          <p:nvPr>
            <p:ph idx="12" type="sldNum"/>
          </p:nvPr>
        </p:nvSpPr>
        <p:spPr>
          <a:xfrm>
            <a:off x="8737600" y="6248400"/>
            <a:ext cx="2540100" cy="457200"/>
          </a:xfrm>
          <a:prstGeom prst="rect">
            <a:avLst/>
          </a:prstGeom>
          <a:noFill/>
          <a:ln>
            <a:noFill/>
          </a:ln>
        </p:spPr>
        <p:txBody>
          <a:bodyPr anchorCtr="0" anchor="t" bIns="34275" lIns="68575" spcFirstLastPara="1" rIns="68575" wrap="square" tIns="34275">
            <a:noAutofit/>
          </a:bodyPr>
          <a:lstStyle>
            <a:lvl1pPr indent="0" lvl="0" marL="0" marR="0" rtl="0" algn="r">
              <a:lnSpc>
                <a:spcPct val="90000"/>
              </a:lnSpc>
              <a:spcBef>
                <a:spcPts val="0"/>
              </a:spcBef>
              <a:spcAft>
                <a:spcPts val="0"/>
              </a:spcAft>
              <a:buClr>
                <a:srgbClr val="000000"/>
              </a:buClr>
              <a:buSzPts val="1000"/>
              <a:buFont typeface="Arial"/>
              <a:buNone/>
              <a:defRPr b="0" i="0" sz="1467" u="none" cap="none" strike="noStrike">
                <a:solidFill>
                  <a:schemeClr val="dk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1000"/>
              <a:buFont typeface="Arial"/>
              <a:buNone/>
              <a:defRPr b="0" i="0" sz="1467" u="none" cap="none" strike="noStrike">
                <a:solidFill>
                  <a:schemeClr val="dk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1000"/>
              <a:buFont typeface="Arial"/>
              <a:buNone/>
              <a:defRPr b="0" i="0" sz="1467" u="none" cap="none" strike="noStrike">
                <a:solidFill>
                  <a:schemeClr val="dk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1000"/>
              <a:buFont typeface="Arial"/>
              <a:buNone/>
              <a:defRPr b="0" i="0" sz="1467" u="none" cap="none" strike="noStrike">
                <a:solidFill>
                  <a:schemeClr val="dk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1000"/>
              <a:buFont typeface="Arial"/>
              <a:buNone/>
              <a:defRPr b="0" i="0" sz="1467" u="none" cap="none" strike="noStrike">
                <a:solidFill>
                  <a:schemeClr val="dk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1000"/>
              <a:buFont typeface="Arial"/>
              <a:buNone/>
              <a:defRPr b="0" i="0" sz="1467" u="none" cap="none" strike="noStrike">
                <a:solidFill>
                  <a:schemeClr val="dk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1000"/>
              <a:buFont typeface="Arial"/>
              <a:buNone/>
              <a:defRPr b="0" i="0" sz="1467" u="none" cap="none" strike="noStrike">
                <a:solidFill>
                  <a:schemeClr val="dk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1000"/>
              <a:buFont typeface="Arial"/>
              <a:buNone/>
              <a:defRPr b="0" i="0" sz="1467" u="none" cap="none" strike="noStrike">
                <a:solidFill>
                  <a:schemeClr val="dk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1000"/>
              <a:buFont typeface="Arial"/>
              <a:buNone/>
              <a:defRPr b="0" i="0" sz="1467"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29" name="Shape 129"/>
        <p:cNvGrpSpPr/>
        <p:nvPr/>
      </p:nvGrpSpPr>
      <p:grpSpPr>
        <a:xfrm>
          <a:off x="0" y="0"/>
          <a:ext cx="0" cy="0"/>
          <a:chOff x="0" y="0"/>
          <a:chExt cx="0" cy="0"/>
        </a:xfrm>
      </p:grpSpPr>
      <p:sp>
        <p:nvSpPr>
          <p:cNvPr id="130" name="Google Shape;130;g226bed98b8e_0_263"/>
          <p:cNvSpPr txBox="1"/>
          <p:nvPr>
            <p:ph idx="1" type="body"/>
          </p:nvPr>
        </p:nvSpPr>
        <p:spPr>
          <a:xfrm>
            <a:off x="720726" y="1296988"/>
            <a:ext cx="8118000" cy="46164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2"/>
              </a:buClr>
              <a:buSzPts val="1800"/>
              <a:buNone/>
              <a:defRPr/>
            </a:lvl1pPr>
            <a:lvl2pPr indent="-228600" lvl="1" marL="914400" rtl="0" algn="l">
              <a:lnSpc>
                <a:spcPct val="90000"/>
              </a:lnSpc>
              <a:spcBef>
                <a:spcPts val="1701"/>
              </a:spcBef>
              <a:spcAft>
                <a:spcPts val="0"/>
              </a:spcAft>
              <a:buClr>
                <a:schemeClr val="accent3"/>
              </a:buClr>
              <a:buSzPts val="1800"/>
              <a:buNone/>
              <a:defRPr/>
            </a:lvl2pPr>
            <a:lvl3pPr indent="-228600" lvl="2" marL="1371600" rtl="0" algn="l">
              <a:lnSpc>
                <a:spcPct val="100000"/>
              </a:lnSpc>
              <a:spcBef>
                <a:spcPts val="567"/>
              </a:spcBef>
              <a:spcAft>
                <a:spcPts val="0"/>
              </a:spcAft>
              <a:buSzPts val="1800"/>
              <a:buNone/>
              <a:defRPr/>
            </a:lvl3pPr>
            <a:lvl4pPr indent="-342900" lvl="3" marL="1828800" rtl="0" algn="l">
              <a:lnSpc>
                <a:spcPct val="100000"/>
              </a:lnSpc>
              <a:spcBef>
                <a:spcPts val="2835"/>
              </a:spcBef>
              <a:spcAft>
                <a:spcPts val="0"/>
              </a:spcAft>
              <a:buSzPts val="1800"/>
              <a:buChar char="•"/>
              <a:defRPr/>
            </a:lvl4pPr>
            <a:lvl5pPr indent="-342900" lvl="4" marL="2286000" rtl="0" algn="l">
              <a:lnSpc>
                <a:spcPct val="100000"/>
              </a:lnSpc>
              <a:spcBef>
                <a:spcPts val="850"/>
              </a:spcBef>
              <a:spcAft>
                <a:spcPts val="0"/>
              </a:spcAft>
              <a:buSzPts val="1800"/>
              <a:buChar char="•"/>
              <a:defRPr/>
            </a:lvl5pPr>
            <a:lvl6pPr indent="-342900" lvl="5" marL="2743200" rtl="0" algn="l">
              <a:lnSpc>
                <a:spcPct val="90000"/>
              </a:lnSpc>
              <a:spcBef>
                <a:spcPts val="85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31" name="Google Shape;131;g226bed98b8e_0_263"/>
          <p:cNvSpPr txBox="1"/>
          <p:nvPr>
            <p:ph idx="10" type="dt"/>
          </p:nvPr>
        </p:nvSpPr>
        <p:spPr>
          <a:xfrm>
            <a:off x="8081962" y="6492875"/>
            <a:ext cx="2743200" cy="189600"/>
          </a:xfrm>
          <a:prstGeom prst="rect">
            <a:avLst/>
          </a:prstGeom>
          <a:noFill/>
          <a:ln>
            <a:noFill/>
          </a:ln>
        </p:spPr>
        <p:txBody>
          <a:bodyPr anchorCtr="0" anchor="t" bIns="0" lIns="0" spcFirstLastPara="1" rIns="0" wrap="square" tIns="0">
            <a:noAutofit/>
          </a:bodyPr>
          <a:lstStyle>
            <a:lvl1pPr lvl="0" rtl="0" algn="r">
              <a:lnSpc>
                <a:spcPct val="9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2" name="Google Shape;132;g226bed98b8e_0_263"/>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3" name="Google Shape;133;g226bed98b8e_0_263"/>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
        <p:nvSpPr>
          <p:cNvPr id="134" name="Google Shape;134;g226bed98b8e_0_263"/>
          <p:cNvSpPr txBox="1"/>
          <p:nvPr>
            <p:ph type="title"/>
          </p:nvPr>
        </p:nvSpPr>
        <p:spPr>
          <a:xfrm>
            <a:off x="720726" y="722313"/>
            <a:ext cx="8118000" cy="574800"/>
          </a:xfrm>
          <a:prstGeom prst="rect">
            <a:avLst/>
          </a:prstGeom>
          <a:noFill/>
          <a:ln>
            <a:noFill/>
          </a:ln>
        </p:spPr>
        <p:txBody>
          <a:bodyPr anchorCtr="0" anchor="t" bIns="0" lIns="0" spcFirstLastPara="1" rIns="0" wrap="square" tIns="0">
            <a:noAutofit/>
          </a:bodyPr>
          <a:lstStyle>
            <a:lvl1pPr lvl="0" rtl="0" algn="l">
              <a:lnSpc>
                <a:spcPct val="85000"/>
              </a:lnSpc>
              <a:spcBef>
                <a:spcPts val="0"/>
              </a:spcBef>
              <a:spcAft>
                <a:spcPts val="0"/>
              </a:spcAft>
              <a:buClr>
                <a:schemeClr val="accent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Image Blue">
  <p:cSld name="Content and Image Blue">
    <p:bg>
      <p:bgPr>
        <a:solidFill>
          <a:schemeClr val="accent1"/>
        </a:solidFill>
      </p:bgPr>
    </p:bg>
    <p:spTree>
      <p:nvGrpSpPr>
        <p:cNvPr id="135" name="Shape 135"/>
        <p:cNvGrpSpPr/>
        <p:nvPr/>
      </p:nvGrpSpPr>
      <p:grpSpPr>
        <a:xfrm>
          <a:off x="0" y="0"/>
          <a:ext cx="0" cy="0"/>
          <a:chOff x="0" y="0"/>
          <a:chExt cx="0" cy="0"/>
        </a:xfrm>
      </p:grpSpPr>
      <p:sp>
        <p:nvSpPr>
          <p:cNvPr id="136" name="Google Shape;136;g226bed98b8e_0_269"/>
          <p:cNvSpPr txBox="1"/>
          <p:nvPr>
            <p:ph type="title"/>
          </p:nvPr>
        </p:nvSpPr>
        <p:spPr>
          <a:xfrm>
            <a:off x="1188000" y="793751"/>
            <a:ext cx="4728600" cy="10962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4200"/>
              <a:buNone/>
              <a:defRPr>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7" name="Google Shape;137;g226bed98b8e_0_269"/>
          <p:cNvSpPr txBox="1"/>
          <p:nvPr>
            <p:ph idx="10" type="dt"/>
          </p:nvPr>
        </p:nvSpPr>
        <p:spPr>
          <a:xfrm>
            <a:off x="5557493" y="6264000"/>
            <a:ext cx="2743200" cy="365100"/>
          </a:xfrm>
          <a:prstGeom prst="rect">
            <a:avLst/>
          </a:prstGeom>
          <a:noFill/>
          <a:ln>
            <a:noFill/>
          </a:ln>
        </p:spPr>
        <p:txBody>
          <a:bodyPr anchorCtr="0" anchor="t" bIns="0" lIns="0" spcFirstLastPara="1" rIns="0" wrap="square" tIns="0">
            <a:noAutofit/>
          </a:bodyPr>
          <a:lstStyle>
            <a:lvl1pPr lvl="0" rtl="0" algn="r">
              <a:lnSpc>
                <a:spcPct val="90000"/>
              </a:lnSpc>
              <a:spcBef>
                <a:spcPts val="0"/>
              </a:spcBef>
              <a:spcAft>
                <a:spcPts val="0"/>
              </a:spcAft>
              <a:buSzPts val="1400"/>
              <a:buNone/>
              <a:defRPr>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8" name="Google Shape;138;g226bed98b8e_0_269"/>
          <p:cNvSpPr txBox="1"/>
          <p:nvPr>
            <p:ph idx="11" type="ftr"/>
          </p:nvPr>
        </p:nvSpPr>
        <p:spPr>
          <a:xfrm>
            <a:off x="684213" y="6264000"/>
            <a:ext cx="4114800" cy="3651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400"/>
              <a:buNone/>
              <a:defRPr>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9" name="Google Shape;139;g226bed98b8e_0_269"/>
          <p:cNvSpPr/>
          <p:nvPr>
            <p:ph idx="2" type="pic"/>
          </p:nvPr>
        </p:nvSpPr>
        <p:spPr>
          <a:xfrm>
            <a:off x="6558001" y="0"/>
            <a:ext cx="5634000" cy="6858000"/>
          </a:xfrm>
          <a:prstGeom prst="rect">
            <a:avLst/>
          </a:prstGeom>
          <a:solidFill>
            <a:srgbClr val="D8D8D8"/>
          </a:solidFill>
          <a:ln>
            <a:noFill/>
          </a:ln>
        </p:spPr>
      </p:sp>
      <p:sp>
        <p:nvSpPr>
          <p:cNvPr id="140" name="Google Shape;140;g226bed98b8e_0_269"/>
          <p:cNvSpPr txBox="1"/>
          <p:nvPr>
            <p:ph idx="1" type="body"/>
          </p:nvPr>
        </p:nvSpPr>
        <p:spPr>
          <a:xfrm>
            <a:off x="684213" y="1890002"/>
            <a:ext cx="5232300" cy="4059900"/>
          </a:xfrm>
          <a:prstGeom prst="rect">
            <a:avLst/>
          </a:prstGeom>
          <a:noFill/>
          <a:ln>
            <a:noFill/>
          </a:ln>
        </p:spPr>
        <p:txBody>
          <a:bodyPr anchorCtr="0" anchor="t" bIns="0" lIns="0" spcFirstLastPara="1" rIns="0" wrap="square" tIns="0">
            <a:noAutofit/>
          </a:bodyPr>
          <a:lstStyle>
            <a:lvl1pPr indent="-228600" lvl="0" marL="457200" rtl="0" algn="l">
              <a:lnSpc>
                <a:spcPct val="120000"/>
              </a:lnSpc>
              <a:spcBef>
                <a:spcPts val="0"/>
              </a:spcBef>
              <a:spcAft>
                <a:spcPts val="0"/>
              </a:spcAft>
              <a:buClr>
                <a:schemeClr val="lt1"/>
              </a:buClr>
              <a:buSzPts val="2000"/>
              <a:buNone/>
              <a:defRPr>
                <a:solidFill>
                  <a:schemeClr val="lt1"/>
                </a:solidFill>
              </a:defRPr>
            </a:lvl1pPr>
            <a:lvl2pPr indent="-228600" lvl="1" marL="914400" rtl="0" algn="l">
              <a:lnSpc>
                <a:spcPct val="100000"/>
              </a:lnSpc>
              <a:spcBef>
                <a:spcPts val="1417"/>
              </a:spcBef>
              <a:spcAft>
                <a:spcPts val="0"/>
              </a:spcAft>
              <a:buClr>
                <a:schemeClr val="lt1"/>
              </a:buClr>
              <a:buSzPts val="2400"/>
              <a:buNone/>
              <a:defRPr>
                <a:solidFill>
                  <a:schemeClr val="lt1"/>
                </a:solidFill>
              </a:defRPr>
            </a:lvl2pPr>
            <a:lvl3pPr indent="-228600" lvl="2" marL="1371600" rtl="0" algn="l">
              <a:lnSpc>
                <a:spcPct val="100000"/>
              </a:lnSpc>
              <a:spcBef>
                <a:spcPts val="1417"/>
              </a:spcBef>
              <a:spcAft>
                <a:spcPts val="0"/>
              </a:spcAft>
              <a:buSzPts val="2800"/>
              <a:buNone/>
              <a:defRPr>
                <a:solidFill>
                  <a:schemeClr val="lt1"/>
                </a:solidFill>
              </a:defRPr>
            </a:lvl3pPr>
            <a:lvl4pPr indent="-355600" lvl="3" marL="1828800" rtl="0" algn="l">
              <a:lnSpc>
                <a:spcPct val="120000"/>
              </a:lnSpc>
              <a:spcBef>
                <a:spcPts val="1417"/>
              </a:spcBef>
              <a:spcAft>
                <a:spcPts val="0"/>
              </a:spcAft>
              <a:buSzPts val="2000"/>
              <a:buChar char="―"/>
              <a:defRPr>
                <a:solidFill>
                  <a:schemeClr val="lt1"/>
                </a:solidFill>
              </a:defRPr>
            </a:lvl4pPr>
            <a:lvl5pPr indent="-355600" lvl="4" marL="2286000" rtl="0" algn="l">
              <a:lnSpc>
                <a:spcPct val="120000"/>
              </a:lnSpc>
              <a:spcBef>
                <a:spcPts val="1417"/>
              </a:spcBef>
              <a:spcAft>
                <a:spcPts val="0"/>
              </a:spcAft>
              <a:buSzPts val="2000"/>
              <a:buChar char="―"/>
              <a:defRPr>
                <a:solidFill>
                  <a:schemeClr val="lt1"/>
                </a:solidFill>
              </a:defRPr>
            </a:lvl5pPr>
            <a:lvl6pPr indent="-342900" lvl="5" marL="2743200" rtl="0" algn="l">
              <a:lnSpc>
                <a:spcPct val="90000"/>
              </a:lnSpc>
              <a:spcBef>
                <a:spcPts val="1417"/>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41" name="Shape 141"/>
        <p:cNvGrpSpPr/>
        <p:nvPr/>
      </p:nvGrpSpPr>
      <p:grpSpPr>
        <a:xfrm>
          <a:off x="0" y="0"/>
          <a:ext cx="0" cy="0"/>
          <a:chOff x="0" y="0"/>
          <a:chExt cx="0" cy="0"/>
        </a:xfrm>
      </p:grpSpPr>
      <p:sp>
        <p:nvSpPr>
          <p:cNvPr id="142" name="Google Shape;142;g226bed98b8e_0_275"/>
          <p:cNvSpPr txBox="1"/>
          <p:nvPr>
            <p:ph type="title"/>
          </p:nvPr>
        </p:nvSpPr>
        <p:spPr>
          <a:xfrm>
            <a:off x="720726" y="722313"/>
            <a:ext cx="10750500" cy="574800"/>
          </a:xfrm>
          <a:prstGeom prst="rect">
            <a:avLst/>
          </a:prstGeom>
          <a:noFill/>
          <a:ln>
            <a:noFill/>
          </a:ln>
        </p:spPr>
        <p:txBody>
          <a:bodyPr anchorCtr="0" anchor="t" bIns="0" lIns="0" spcFirstLastPara="1" rIns="0" wrap="square" tIns="0">
            <a:noAutofit/>
          </a:bodyPr>
          <a:lstStyle>
            <a:lvl1pPr lvl="0" rtl="0" algn="l">
              <a:lnSpc>
                <a:spcPct val="85000"/>
              </a:lnSpc>
              <a:spcBef>
                <a:spcPts val="0"/>
              </a:spcBef>
              <a:spcAft>
                <a:spcPts val="0"/>
              </a:spcAft>
              <a:buClr>
                <a:schemeClr val="accent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43" name="Google Shape;143;g226bed98b8e_0_275"/>
          <p:cNvSpPr txBox="1"/>
          <p:nvPr>
            <p:ph idx="1" type="body"/>
          </p:nvPr>
        </p:nvSpPr>
        <p:spPr>
          <a:xfrm>
            <a:off x="720723" y="1296988"/>
            <a:ext cx="4729200" cy="46164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2"/>
              </a:buClr>
              <a:buSzPts val="1800"/>
              <a:buNone/>
              <a:defRPr/>
            </a:lvl1pPr>
            <a:lvl2pPr indent="-228600" lvl="1" marL="914400" rtl="0" algn="l">
              <a:lnSpc>
                <a:spcPct val="90000"/>
              </a:lnSpc>
              <a:spcBef>
                <a:spcPts val="1701"/>
              </a:spcBef>
              <a:spcAft>
                <a:spcPts val="0"/>
              </a:spcAft>
              <a:buClr>
                <a:schemeClr val="accent3"/>
              </a:buClr>
              <a:buSzPts val="1800"/>
              <a:buNone/>
              <a:defRPr/>
            </a:lvl2pPr>
            <a:lvl3pPr indent="-228600" lvl="2" marL="1371600" rtl="0" algn="l">
              <a:lnSpc>
                <a:spcPct val="100000"/>
              </a:lnSpc>
              <a:spcBef>
                <a:spcPts val="567"/>
              </a:spcBef>
              <a:spcAft>
                <a:spcPts val="0"/>
              </a:spcAft>
              <a:buSzPts val="1800"/>
              <a:buNone/>
              <a:defRPr/>
            </a:lvl3pPr>
            <a:lvl4pPr indent="-342900" lvl="3" marL="1828800" rtl="0" algn="l">
              <a:lnSpc>
                <a:spcPct val="100000"/>
              </a:lnSpc>
              <a:spcBef>
                <a:spcPts val="2835"/>
              </a:spcBef>
              <a:spcAft>
                <a:spcPts val="0"/>
              </a:spcAft>
              <a:buSzPts val="1800"/>
              <a:buChar char="•"/>
              <a:defRPr/>
            </a:lvl4pPr>
            <a:lvl5pPr indent="-342900" lvl="4" marL="2286000" rtl="0" algn="l">
              <a:lnSpc>
                <a:spcPct val="100000"/>
              </a:lnSpc>
              <a:spcBef>
                <a:spcPts val="850"/>
              </a:spcBef>
              <a:spcAft>
                <a:spcPts val="0"/>
              </a:spcAft>
              <a:buSzPts val="1800"/>
              <a:buChar char="•"/>
              <a:defRPr/>
            </a:lvl5pPr>
            <a:lvl6pPr indent="-342900" lvl="5" marL="2743200" rtl="0" algn="l">
              <a:lnSpc>
                <a:spcPct val="90000"/>
              </a:lnSpc>
              <a:spcBef>
                <a:spcPts val="85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44" name="Google Shape;144;g226bed98b8e_0_275"/>
          <p:cNvSpPr txBox="1"/>
          <p:nvPr>
            <p:ph idx="2" type="body"/>
          </p:nvPr>
        </p:nvSpPr>
        <p:spPr>
          <a:xfrm>
            <a:off x="6096000" y="1296988"/>
            <a:ext cx="4729200" cy="46164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2"/>
              </a:buClr>
              <a:buSzPts val="1800"/>
              <a:buNone/>
              <a:defRPr/>
            </a:lvl1pPr>
            <a:lvl2pPr indent="-228600" lvl="1" marL="914400" rtl="0" algn="l">
              <a:lnSpc>
                <a:spcPct val="90000"/>
              </a:lnSpc>
              <a:spcBef>
                <a:spcPts val="1701"/>
              </a:spcBef>
              <a:spcAft>
                <a:spcPts val="0"/>
              </a:spcAft>
              <a:buClr>
                <a:schemeClr val="accent3"/>
              </a:buClr>
              <a:buSzPts val="1800"/>
              <a:buNone/>
              <a:defRPr/>
            </a:lvl2pPr>
            <a:lvl3pPr indent="-228600" lvl="2" marL="1371600" rtl="0" algn="l">
              <a:lnSpc>
                <a:spcPct val="100000"/>
              </a:lnSpc>
              <a:spcBef>
                <a:spcPts val="567"/>
              </a:spcBef>
              <a:spcAft>
                <a:spcPts val="0"/>
              </a:spcAft>
              <a:buSzPts val="1800"/>
              <a:buNone/>
              <a:defRPr/>
            </a:lvl3pPr>
            <a:lvl4pPr indent="-342900" lvl="3" marL="1828800" rtl="0" algn="l">
              <a:lnSpc>
                <a:spcPct val="100000"/>
              </a:lnSpc>
              <a:spcBef>
                <a:spcPts val="2835"/>
              </a:spcBef>
              <a:spcAft>
                <a:spcPts val="0"/>
              </a:spcAft>
              <a:buSzPts val="1800"/>
              <a:buChar char="•"/>
              <a:defRPr/>
            </a:lvl4pPr>
            <a:lvl5pPr indent="-342900" lvl="4" marL="2286000" rtl="0" algn="l">
              <a:lnSpc>
                <a:spcPct val="100000"/>
              </a:lnSpc>
              <a:spcBef>
                <a:spcPts val="850"/>
              </a:spcBef>
              <a:spcAft>
                <a:spcPts val="0"/>
              </a:spcAft>
              <a:buSzPts val="1800"/>
              <a:buChar char="•"/>
              <a:defRPr/>
            </a:lvl5pPr>
            <a:lvl6pPr indent="-342900" lvl="5" marL="2743200" rtl="0" algn="l">
              <a:lnSpc>
                <a:spcPct val="90000"/>
              </a:lnSpc>
              <a:spcBef>
                <a:spcPts val="85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45" name="Google Shape;145;g226bed98b8e_0_275"/>
          <p:cNvSpPr txBox="1"/>
          <p:nvPr>
            <p:ph idx="10" type="dt"/>
          </p:nvPr>
        </p:nvSpPr>
        <p:spPr>
          <a:xfrm>
            <a:off x="8081962" y="6492875"/>
            <a:ext cx="2743200" cy="189600"/>
          </a:xfrm>
          <a:prstGeom prst="rect">
            <a:avLst/>
          </a:prstGeom>
          <a:noFill/>
          <a:ln>
            <a:noFill/>
          </a:ln>
        </p:spPr>
        <p:txBody>
          <a:bodyPr anchorCtr="0" anchor="t" bIns="0" lIns="0" spcFirstLastPara="1" rIns="0" wrap="square" tIns="0">
            <a:noAutofit/>
          </a:bodyPr>
          <a:lstStyle>
            <a:lvl1pPr lvl="0" rtl="0" algn="r">
              <a:lnSpc>
                <a:spcPct val="9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46" name="Google Shape;146;g226bed98b8e_0_275"/>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47" name="Google Shape;147;g226bed98b8e_0_275"/>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
  <p:cSld name="Three Column">
    <p:bg>
      <p:bgPr>
        <a:solidFill>
          <a:schemeClr val="accent1"/>
        </a:solidFill>
      </p:bgPr>
    </p:bg>
    <p:spTree>
      <p:nvGrpSpPr>
        <p:cNvPr id="148" name="Shape 148"/>
        <p:cNvGrpSpPr/>
        <p:nvPr/>
      </p:nvGrpSpPr>
      <p:grpSpPr>
        <a:xfrm>
          <a:off x="0" y="0"/>
          <a:ext cx="0" cy="0"/>
          <a:chOff x="0" y="0"/>
          <a:chExt cx="0" cy="0"/>
        </a:xfrm>
      </p:grpSpPr>
      <p:sp>
        <p:nvSpPr>
          <p:cNvPr id="149" name="Google Shape;149;g226bed98b8e_0_282"/>
          <p:cNvSpPr/>
          <p:nvPr/>
        </p:nvSpPr>
        <p:spPr>
          <a:xfrm>
            <a:off x="0" y="0"/>
            <a:ext cx="12192000" cy="2314800"/>
          </a:xfrm>
          <a:prstGeom prst="rect">
            <a:avLst/>
          </a:prstGeom>
          <a:solidFill>
            <a:schemeClr val="lt1"/>
          </a:solidFill>
          <a:ln>
            <a:noFill/>
          </a:ln>
        </p:spPr>
        <p:txBody>
          <a:bodyPr anchorCtr="0" anchor="ctr" bIns="46800" lIns="90000" spcFirstLastPara="1" rIns="90000" wrap="square" tIns="46800">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50" name="Google Shape;150;g226bed98b8e_0_282"/>
          <p:cNvSpPr txBox="1"/>
          <p:nvPr>
            <p:ph type="title"/>
          </p:nvPr>
        </p:nvSpPr>
        <p:spPr>
          <a:xfrm>
            <a:off x="720726" y="722313"/>
            <a:ext cx="10750500" cy="574800"/>
          </a:xfrm>
          <a:prstGeom prst="rect">
            <a:avLst/>
          </a:prstGeom>
          <a:noFill/>
          <a:ln>
            <a:noFill/>
          </a:ln>
        </p:spPr>
        <p:txBody>
          <a:bodyPr anchorCtr="0" anchor="t" bIns="0" lIns="0" spcFirstLastPara="1" rIns="0" wrap="square" tIns="0">
            <a:noAutofit/>
          </a:bodyPr>
          <a:lstStyle>
            <a:lvl1pPr lvl="0" rtl="0" algn="l">
              <a:lnSpc>
                <a:spcPct val="85000"/>
              </a:lnSpc>
              <a:spcBef>
                <a:spcPts val="0"/>
              </a:spcBef>
              <a:spcAft>
                <a:spcPts val="0"/>
              </a:spcAft>
              <a:buClr>
                <a:schemeClr val="accent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51" name="Google Shape;151;g226bed98b8e_0_282"/>
          <p:cNvSpPr txBox="1"/>
          <p:nvPr>
            <p:ph idx="10" type="dt"/>
          </p:nvPr>
        </p:nvSpPr>
        <p:spPr>
          <a:xfrm>
            <a:off x="8081962" y="6492875"/>
            <a:ext cx="2743200" cy="189600"/>
          </a:xfrm>
          <a:prstGeom prst="rect">
            <a:avLst/>
          </a:prstGeom>
          <a:noFill/>
          <a:ln>
            <a:noFill/>
          </a:ln>
        </p:spPr>
        <p:txBody>
          <a:bodyPr anchorCtr="0" anchor="t" bIns="0" lIns="0" spcFirstLastPara="1" rIns="0" wrap="square" tIns="0">
            <a:noAutofit/>
          </a:bodyPr>
          <a:lstStyle>
            <a:lvl1pPr lvl="0" rtl="0" algn="r">
              <a:lnSpc>
                <a:spcPct val="90000"/>
              </a:lnSpc>
              <a:spcBef>
                <a:spcPts val="0"/>
              </a:spcBef>
              <a:spcAft>
                <a:spcPts val="0"/>
              </a:spcAft>
              <a:buSzPts val="1400"/>
              <a:buNone/>
              <a:defRPr>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52" name="Google Shape;152;g226bed98b8e_0_282"/>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400"/>
              <a:buNone/>
              <a:defRPr>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53" name="Google Shape;153;g226bed98b8e_0_282"/>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
        <p:nvSpPr>
          <p:cNvPr id="154" name="Google Shape;154;g226bed98b8e_0_282"/>
          <p:cNvSpPr txBox="1"/>
          <p:nvPr>
            <p:ph idx="1" type="body"/>
          </p:nvPr>
        </p:nvSpPr>
        <p:spPr>
          <a:xfrm>
            <a:off x="720725" y="1296988"/>
            <a:ext cx="6681600" cy="584100"/>
          </a:xfrm>
          <a:prstGeom prst="rect">
            <a:avLst/>
          </a:prstGeom>
          <a:noFill/>
          <a:ln>
            <a:noFill/>
          </a:ln>
        </p:spPr>
        <p:txBody>
          <a:bodyPr anchorCtr="0" anchor="t" bIns="0" lIns="0" spcFirstLastPara="1" rIns="0" wrap="square" tIns="0">
            <a:noAutofit/>
          </a:bodyPr>
          <a:lstStyle>
            <a:lvl1pPr indent="-228600" lvl="0" marL="457200" rtl="0" algn="l">
              <a:lnSpc>
                <a:spcPct val="105000"/>
              </a:lnSpc>
              <a:spcBef>
                <a:spcPts val="0"/>
              </a:spcBef>
              <a:spcAft>
                <a:spcPts val="0"/>
              </a:spcAft>
              <a:buClr>
                <a:schemeClr val="dk2"/>
              </a:buClr>
              <a:buSzPts val="1800"/>
              <a:buNone/>
              <a:defRPr sz="1800">
                <a:solidFill>
                  <a:schemeClr val="dk2"/>
                </a:solidFill>
              </a:defRPr>
            </a:lvl1pPr>
            <a:lvl2pPr indent="-228600" lvl="1" marL="914400" rtl="0" algn="l">
              <a:lnSpc>
                <a:spcPct val="90000"/>
              </a:lnSpc>
              <a:spcBef>
                <a:spcPts val="0"/>
              </a:spcBef>
              <a:spcAft>
                <a:spcPts val="0"/>
              </a:spcAft>
              <a:buClr>
                <a:schemeClr val="accent3"/>
              </a:buClr>
              <a:buSzPts val="1800"/>
              <a:buNone/>
              <a:defRPr/>
            </a:lvl2pPr>
            <a:lvl3pPr indent="-228600" lvl="2" marL="1371600" rtl="0" algn="l">
              <a:lnSpc>
                <a:spcPct val="100000"/>
              </a:lnSpc>
              <a:spcBef>
                <a:spcPts val="567"/>
              </a:spcBef>
              <a:spcAft>
                <a:spcPts val="0"/>
              </a:spcAft>
              <a:buSzPts val="1800"/>
              <a:buNone/>
              <a:defRPr/>
            </a:lvl3pPr>
            <a:lvl4pPr indent="-342900" lvl="3" marL="1828800" rtl="0" algn="l">
              <a:lnSpc>
                <a:spcPct val="100000"/>
              </a:lnSpc>
              <a:spcBef>
                <a:spcPts val="2835"/>
              </a:spcBef>
              <a:spcAft>
                <a:spcPts val="0"/>
              </a:spcAft>
              <a:buSzPts val="1800"/>
              <a:buChar char="•"/>
              <a:defRPr/>
            </a:lvl4pPr>
            <a:lvl5pPr indent="-342900" lvl="4" marL="2286000" rtl="0" algn="l">
              <a:lnSpc>
                <a:spcPct val="100000"/>
              </a:lnSpc>
              <a:spcBef>
                <a:spcPts val="850"/>
              </a:spcBef>
              <a:spcAft>
                <a:spcPts val="0"/>
              </a:spcAft>
              <a:buSzPts val="1800"/>
              <a:buChar char="•"/>
              <a:defRPr/>
            </a:lvl5pPr>
            <a:lvl6pPr indent="-342900" lvl="5" marL="2743200" rtl="0" algn="l">
              <a:lnSpc>
                <a:spcPct val="90000"/>
              </a:lnSpc>
              <a:spcBef>
                <a:spcPts val="85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55" name="Google Shape;155;g226bed98b8e_0_282"/>
          <p:cNvSpPr txBox="1"/>
          <p:nvPr>
            <p:ph idx="2" type="body"/>
          </p:nvPr>
        </p:nvSpPr>
        <p:spPr>
          <a:xfrm>
            <a:off x="720724" y="2728800"/>
            <a:ext cx="3464100" cy="31845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lt1"/>
              </a:buClr>
              <a:buSzPts val="1400"/>
              <a:buNone/>
              <a:defRPr sz="1400">
                <a:solidFill>
                  <a:schemeClr val="lt1"/>
                </a:solidFill>
              </a:defRPr>
            </a:lvl1pPr>
            <a:lvl2pPr indent="-228600" lvl="1" marL="914400" rtl="0" algn="l">
              <a:lnSpc>
                <a:spcPct val="100000"/>
              </a:lnSpc>
              <a:spcBef>
                <a:spcPts val="0"/>
              </a:spcBef>
              <a:spcAft>
                <a:spcPts val="0"/>
              </a:spcAft>
              <a:buClr>
                <a:schemeClr val="lt1"/>
              </a:buClr>
              <a:buSzPts val="2000"/>
              <a:buNone/>
              <a:defRPr sz="2000">
                <a:solidFill>
                  <a:schemeClr val="lt1"/>
                </a:solidFill>
              </a:defRPr>
            </a:lvl2pPr>
            <a:lvl3pPr indent="-228600" lvl="2" marL="1371600" rtl="0" algn="l">
              <a:lnSpc>
                <a:spcPct val="100000"/>
              </a:lnSpc>
              <a:spcBef>
                <a:spcPts val="567"/>
              </a:spcBef>
              <a:spcAft>
                <a:spcPts val="0"/>
              </a:spcAft>
              <a:buSzPts val="1800"/>
              <a:buNone/>
              <a:defRPr>
                <a:solidFill>
                  <a:schemeClr val="lt1"/>
                </a:solidFill>
              </a:defRPr>
            </a:lvl3pPr>
            <a:lvl4pPr indent="-317500" lvl="3" marL="1828800" rtl="0" algn="l">
              <a:lnSpc>
                <a:spcPct val="100000"/>
              </a:lnSpc>
              <a:spcBef>
                <a:spcPts val="0"/>
              </a:spcBef>
              <a:spcAft>
                <a:spcPts val="0"/>
              </a:spcAft>
              <a:buSzPts val="1400"/>
              <a:buChar char="•"/>
              <a:defRPr sz="1400">
                <a:solidFill>
                  <a:schemeClr val="lt1"/>
                </a:solidFill>
              </a:defRPr>
            </a:lvl4pPr>
            <a:lvl5pPr indent="-317500" lvl="4" marL="2286000" rtl="0" algn="l">
              <a:lnSpc>
                <a:spcPct val="100000"/>
              </a:lnSpc>
              <a:spcBef>
                <a:spcPts val="0"/>
              </a:spcBef>
              <a:spcAft>
                <a:spcPts val="0"/>
              </a:spcAft>
              <a:buSzPts val="1400"/>
              <a:buChar char="•"/>
              <a:defRPr sz="1400">
                <a:solidFill>
                  <a:schemeClr val="lt1"/>
                </a:solidFill>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56" name="Google Shape;156;g226bed98b8e_0_282"/>
          <p:cNvSpPr txBox="1"/>
          <p:nvPr>
            <p:ph idx="3" type="body"/>
          </p:nvPr>
        </p:nvSpPr>
        <p:spPr>
          <a:xfrm>
            <a:off x="4363199" y="2728800"/>
            <a:ext cx="3464100" cy="31845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lt1"/>
              </a:buClr>
              <a:buSzPts val="1400"/>
              <a:buNone/>
              <a:defRPr sz="1400">
                <a:solidFill>
                  <a:schemeClr val="lt1"/>
                </a:solidFill>
              </a:defRPr>
            </a:lvl1pPr>
            <a:lvl2pPr indent="-228600" lvl="1" marL="914400" rtl="0" algn="l">
              <a:lnSpc>
                <a:spcPct val="100000"/>
              </a:lnSpc>
              <a:spcBef>
                <a:spcPts val="0"/>
              </a:spcBef>
              <a:spcAft>
                <a:spcPts val="0"/>
              </a:spcAft>
              <a:buClr>
                <a:schemeClr val="lt1"/>
              </a:buClr>
              <a:buSzPts val="2000"/>
              <a:buNone/>
              <a:defRPr sz="2000">
                <a:solidFill>
                  <a:schemeClr val="lt1"/>
                </a:solidFill>
              </a:defRPr>
            </a:lvl2pPr>
            <a:lvl3pPr indent="-228600" lvl="2" marL="1371600" rtl="0" algn="l">
              <a:lnSpc>
                <a:spcPct val="100000"/>
              </a:lnSpc>
              <a:spcBef>
                <a:spcPts val="567"/>
              </a:spcBef>
              <a:spcAft>
                <a:spcPts val="0"/>
              </a:spcAft>
              <a:buSzPts val="1800"/>
              <a:buNone/>
              <a:defRPr>
                <a:solidFill>
                  <a:schemeClr val="lt1"/>
                </a:solidFill>
              </a:defRPr>
            </a:lvl3pPr>
            <a:lvl4pPr indent="-317500" lvl="3" marL="1828800" rtl="0" algn="l">
              <a:lnSpc>
                <a:spcPct val="100000"/>
              </a:lnSpc>
              <a:spcBef>
                <a:spcPts val="0"/>
              </a:spcBef>
              <a:spcAft>
                <a:spcPts val="0"/>
              </a:spcAft>
              <a:buSzPts val="1400"/>
              <a:buChar char="•"/>
              <a:defRPr sz="1400">
                <a:solidFill>
                  <a:schemeClr val="lt1"/>
                </a:solidFill>
              </a:defRPr>
            </a:lvl4pPr>
            <a:lvl5pPr indent="-317500" lvl="4" marL="2286000" rtl="0" algn="l">
              <a:lnSpc>
                <a:spcPct val="100000"/>
              </a:lnSpc>
              <a:spcBef>
                <a:spcPts val="0"/>
              </a:spcBef>
              <a:spcAft>
                <a:spcPts val="0"/>
              </a:spcAft>
              <a:buSzPts val="1400"/>
              <a:buChar char="•"/>
              <a:defRPr sz="1400">
                <a:solidFill>
                  <a:schemeClr val="lt1"/>
                </a:solidFill>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57" name="Google Shape;157;g226bed98b8e_0_282"/>
          <p:cNvSpPr txBox="1"/>
          <p:nvPr>
            <p:ph idx="4" type="body"/>
          </p:nvPr>
        </p:nvSpPr>
        <p:spPr>
          <a:xfrm>
            <a:off x="8005674" y="2728800"/>
            <a:ext cx="3464100" cy="31845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lt1"/>
              </a:buClr>
              <a:buSzPts val="1400"/>
              <a:buNone/>
              <a:defRPr sz="1400">
                <a:solidFill>
                  <a:schemeClr val="lt1"/>
                </a:solidFill>
              </a:defRPr>
            </a:lvl1pPr>
            <a:lvl2pPr indent="-228600" lvl="1" marL="914400" rtl="0" algn="l">
              <a:lnSpc>
                <a:spcPct val="100000"/>
              </a:lnSpc>
              <a:spcBef>
                <a:spcPts val="0"/>
              </a:spcBef>
              <a:spcAft>
                <a:spcPts val="0"/>
              </a:spcAft>
              <a:buClr>
                <a:schemeClr val="lt1"/>
              </a:buClr>
              <a:buSzPts val="2000"/>
              <a:buNone/>
              <a:defRPr sz="2000">
                <a:solidFill>
                  <a:schemeClr val="lt1"/>
                </a:solidFill>
              </a:defRPr>
            </a:lvl2pPr>
            <a:lvl3pPr indent="-228600" lvl="2" marL="1371600" rtl="0" algn="l">
              <a:lnSpc>
                <a:spcPct val="100000"/>
              </a:lnSpc>
              <a:spcBef>
                <a:spcPts val="567"/>
              </a:spcBef>
              <a:spcAft>
                <a:spcPts val="0"/>
              </a:spcAft>
              <a:buSzPts val="1800"/>
              <a:buNone/>
              <a:defRPr>
                <a:solidFill>
                  <a:schemeClr val="lt1"/>
                </a:solidFill>
              </a:defRPr>
            </a:lvl3pPr>
            <a:lvl4pPr indent="-317500" lvl="3" marL="1828800" rtl="0" algn="l">
              <a:lnSpc>
                <a:spcPct val="100000"/>
              </a:lnSpc>
              <a:spcBef>
                <a:spcPts val="0"/>
              </a:spcBef>
              <a:spcAft>
                <a:spcPts val="0"/>
              </a:spcAft>
              <a:buSzPts val="1400"/>
              <a:buChar char="•"/>
              <a:defRPr sz="1400">
                <a:solidFill>
                  <a:schemeClr val="lt1"/>
                </a:solidFill>
              </a:defRPr>
            </a:lvl4pPr>
            <a:lvl5pPr indent="-317500" lvl="4" marL="2286000" rtl="0" algn="l">
              <a:lnSpc>
                <a:spcPct val="100000"/>
              </a:lnSpc>
              <a:spcBef>
                <a:spcPts val="0"/>
              </a:spcBef>
              <a:spcAft>
                <a:spcPts val="0"/>
              </a:spcAft>
              <a:buSzPts val="1400"/>
              <a:buChar char="•"/>
              <a:defRPr sz="1400">
                <a:solidFill>
                  <a:schemeClr val="lt1"/>
                </a:solidFill>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cxnSp>
        <p:nvCxnSpPr>
          <p:cNvPr id="158" name="Google Shape;158;g226bed98b8e_0_282"/>
          <p:cNvCxnSpPr/>
          <p:nvPr/>
        </p:nvCxnSpPr>
        <p:spPr>
          <a:xfrm>
            <a:off x="1766400" y="6361716"/>
            <a:ext cx="10425600"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59" name="Shape 159"/>
        <p:cNvGrpSpPr/>
        <p:nvPr/>
      </p:nvGrpSpPr>
      <p:grpSpPr>
        <a:xfrm>
          <a:off x="0" y="0"/>
          <a:ext cx="0" cy="0"/>
          <a:chOff x="0" y="0"/>
          <a:chExt cx="0" cy="0"/>
        </a:xfrm>
      </p:grpSpPr>
      <p:sp>
        <p:nvSpPr>
          <p:cNvPr id="160" name="Google Shape;160;g226bed98b8e_0_293"/>
          <p:cNvSpPr txBox="1"/>
          <p:nvPr>
            <p:ph type="title"/>
          </p:nvPr>
        </p:nvSpPr>
        <p:spPr>
          <a:xfrm>
            <a:off x="720726" y="722313"/>
            <a:ext cx="10750500" cy="574800"/>
          </a:xfrm>
          <a:prstGeom prst="rect">
            <a:avLst/>
          </a:prstGeom>
          <a:noFill/>
          <a:ln>
            <a:noFill/>
          </a:ln>
        </p:spPr>
        <p:txBody>
          <a:bodyPr anchorCtr="0" anchor="t" bIns="0" lIns="0" spcFirstLastPara="1" rIns="0" wrap="square" tIns="0">
            <a:noAutofit/>
          </a:bodyPr>
          <a:lstStyle>
            <a:lvl1pPr lvl="0" rtl="0" algn="l">
              <a:lnSpc>
                <a:spcPct val="85000"/>
              </a:lnSpc>
              <a:spcBef>
                <a:spcPts val="0"/>
              </a:spcBef>
              <a:spcAft>
                <a:spcPts val="0"/>
              </a:spcAft>
              <a:buClr>
                <a:schemeClr val="accent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61" name="Google Shape;161;g226bed98b8e_0_293"/>
          <p:cNvSpPr txBox="1"/>
          <p:nvPr>
            <p:ph idx="10" type="dt"/>
          </p:nvPr>
        </p:nvSpPr>
        <p:spPr>
          <a:xfrm>
            <a:off x="8081962" y="6492875"/>
            <a:ext cx="2743200" cy="189600"/>
          </a:xfrm>
          <a:prstGeom prst="rect">
            <a:avLst/>
          </a:prstGeom>
          <a:noFill/>
          <a:ln>
            <a:noFill/>
          </a:ln>
        </p:spPr>
        <p:txBody>
          <a:bodyPr anchorCtr="0" anchor="t" bIns="0" lIns="0" spcFirstLastPara="1" rIns="0" wrap="square" tIns="0">
            <a:noAutofit/>
          </a:bodyPr>
          <a:lstStyle>
            <a:lvl1pPr lvl="0" rtl="0" algn="r">
              <a:lnSpc>
                <a:spcPct val="9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62" name="Google Shape;162;g226bed98b8e_0_293"/>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63" name="Google Shape;163;g226bed98b8e_0_293"/>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
        <p:nvSpPr>
          <p:cNvPr id="164" name="Google Shape;164;g226bed98b8e_0_293"/>
          <p:cNvSpPr txBox="1"/>
          <p:nvPr>
            <p:ph idx="1" type="body"/>
          </p:nvPr>
        </p:nvSpPr>
        <p:spPr>
          <a:xfrm>
            <a:off x="720725" y="1296988"/>
            <a:ext cx="6681600" cy="584100"/>
          </a:xfrm>
          <a:prstGeom prst="rect">
            <a:avLst/>
          </a:prstGeom>
          <a:noFill/>
          <a:ln>
            <a:noFill/>
          </a:ln>
        </p:spPr>
        <p:txBody>
          <a:bodyPr anchorCtr="0" anchor="t" bIns="0" lIns="0" spcFirstLastPara="1" rIns="0" wrap="square" tIns="0">
            <a:noAutofit/>
          </a:bodyPr>
          <a:lstStyle>
            <a:lvl1pPr indent="-228600" lvl="0" marL="457200" rtl="0" algn="l">
              <a:lnSpc>
                <a:spcPct val="105000"/>
              </a:lnSpc>
              <a:spcBef>
                <a:spcPts val="0"/>
              </a:spcBef>
              <a:spcAft>
                <a:spcPts val="0"/>
              </a:spcAft>
              <a:buClr>
                <a:schemeClr val="dk2"/>
              </a:buClr>
              <a:buSzPts val="1800"/>
              <a:buNone/>
              <a:defRPr sz="1800">
                <a:solidFill>
                  <a:schemeClr val="dk2"/>
                </a:solidFill>
              </a:defRPr>
            </a:lvl1pPr>
            <a:lvl2pPr indent="-228600" lvl="1" marL="914400" rtl="0" algn="l">
              <a:lnSpc>
                <a:spcPct val="90000"/>
              </a:lnSpc>
              <a:spcBef>
                <a:spcPts val="0"/>
              </a:spcBef>
              <a:spcAft>
                <a:spcPts val="0"/>
              </a:spcAft>
              <a:buClr>
                <a:schemeClr val="accent3"/>
              </a:buClr>
              <a:buSzPts val="1800"/>
              <a:buNone/>
              <a:defRPr/>
            </a:lvl2pPr>
            <a:lvl3pPr indent="-228600" lvl="2" marL="1371600" rtl="0" algn="l">
              <a:lnSpc>
                <a:spcPct val="100000"/>
              </a:lnSpc>
              <a:spcBef>
                <a:spcPts val="567"/>
              </a:spcBef>
              <a:spcAft>
                <a:spcPts val="0"/>
              </a:spcAft>
              <a:buSzPts val="1800"/>
              <a:buNone/>
              <a:defRPr/>
            </a:lvl3pPr>
            <a:lvl4pPr indent="-342900" lvl="3" marL="1828800" rtl="0" algn="l">
              <a:lnSpc>
                <a:spcPct val="100000"/>
              </a:lnSpc>
              <a:spcBef>
                <a:spcPts val="2835"/>
              </a:spcBef>
              <a:spcAft>
                <a:spcPts val="0"/>
              </a:spcAft>
              <a:buSzPts val="1800"/>
              <a:buChar char="•"/>
              <a:defRPr/>
            </a:lvl4pPr>
            <a:lvl5pPr indent="-342900" lvl="4" marL="2286000" rtl="0" algn="l">
              <a:lnSpc>
                <a:spcPct val="100000"/>
              </a:lnSpc>
              <a:spcBef>
                <a:spcPts val="850"/>
              </a:spcBef>
              <a:spcAft>
                <a:spcPts val="0"/>
              </a:spcAft>
              <a:buSzPts val="1800"/>
              <a:buChar char="•"/>
              <a:defRPr/>
            </a:lvl5pPr>
            <a:lvl6pPr indent="-342900" lvl="5" marL="2743200" rtl="0" algn="l">
              <a:lnSpc>
                <a:spcPct val="90000"/>
              </a:lnSpc>
              <a:spcBef>
                <a:spcPts val="85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3" name="Shape 23"/>
        <p:cNvGrpSpPr/>
        <p:nvPr/>
      </p:nvGrpSpPr>
      <p:grpSpPr>
        <a:xfrm>
          <a:off x="0" y="0"/>
          <a:ext cx="0" cy="0"/>
          <a:chOff x="0" y="0"/>
          <a:chExt cx="0" cy="0"/>
        </a:xfrm>
      </p:grpSpPr>
      <p:sp>
        <p:nvSpPr>
          <p:cNvPr id="24" name="Google Shape;24;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0153A"/>
              </a:buClr>
              <a:buSzPts val="3300"/>
              <a:buFont typeface="Libre Franklin"/>
              <a:buNone/>
              <a:defRPr sz="3300" u="sng" cap="small">
                <a:solidFill>
                  <a:srgbClr val="00153A"/>
                </a:solidFill>
                <a:latin typeface="Libre Franklin"/>
                <a:ea typeface="Libre Franklin"/>
                <a:cs typeface="Libre Franklin"/>
                <a:sym typeface="Libre Frankli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1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61950" lvl="0" marL="457200" algn="l">
              <a:lnSpc>
                <a:spcPct val="90000"/>
              </a:lnSpc>
              <a:spcBef>
                <a:spcPts val="1000"/>
              </a:spcBef>
              <a:spcAft>
                <a:spcPts val="0"/>
              </a:spcAft>
              <a:buClr>
                <a:srgbClr val="00153A"/>
              </a:buClr>
              <a:buSzPts val="2100"/>
              <a:buChar char="•"/>
              <a:defRPr sz="2100">
                <a:solidFill>
                  <a:srgbClr val="00153A"/>
                </a:solidFill>
                <a:latin typeface="Quattrocento Sans"/>
                <a:ea typeface="Quattrocento Sans"/>
                <a:cs typeface="Quattrocento Sans"/>
                <a:sym typeface="Quattrocento Sans"/>
              </a:defRPr>
            </a:lvl1pPr>
            <a:lvl2pPr indent="-342900" lvl="1" marL="914400" algn="l">
              <a:lnSpc>
                <a:spcPct val="90000"/>
              </a:lnSpc>
              <a:spcBef>
                <a:spcPts val="500"/>
              </a:spcBef>
              <a:spcAft>
                <a:spcPts val="0"/>
              </a:spcAft>
              <a:buClr>
                <a:srgbClr val="00153A"/>
              </a:buClr>
              <a:buSzPts val="1800"/>
              <a:buChar char="•"/>
              <a:defRPr sz="1800">
                <a:solidFill>
                  <a:srgbClr val="00153A"/>
                </a:solidFill>
                <a:latin typeface="Quattrocento Sans"/>
                <a:ea typeface="Quattrocento Sans"/>
                <a:cs typeface="Quattrocento Sans"/>
                <a:sym typeface="Quattrocento Sans"/>
              </a:defRPr>
            </a:lvl2pPr>
            <a:lvl3pPr indent="-323850" lvl="2" marL="1371600" algn="l">
              <a:lnSpc>
                <a:spcPct val="90000"/>
              </a:lnSpc>
              <a:spcBef>
                <a:spcPts val="500"/>
              </a:spcBef>
              <a:spcAft>
                <a:spcPts val="0"/>
              </a:spcAft>
              <a:buClr>
                <a:srgbClr val="00153A"/>
              </a:buClr>
              <a:buSzPts val="1500"/>
              <a:buChar char="•"/>
              <a:defRPr sz="1500">
                <a:solidFill>
                  <a:srgbClr val="00153A"/>
                </a:solidFill>
                <a:latin typeface="Quattrocento Sans"/>
                <a:ea typeface="Quattrocento Sans"/>
                <a:cs typeface="Quattrocento Sans"/>
                <a:sym typeface="Quattrocento Sans"/>
              </a:defRPr>
            </a:lvl3pPr>
            <a:lvl4pPr indent="-314325" lvl="3" marL="1828800" algn="l">
              <a:lnSpc>
                <a:spcPct val="90000"/>
              </a:lnSpc>
              <a:spcBef>
                <a:spcPts val="500"/>
              </a:spcBef>
              <a:spcAft>
                <a:spcPts val="0"/>
              </a:spcAft>
              <a:buClr>
                <a:srgbClr val="00153A"/>
              </a:buClr>
              <a:buSzPts val="1350"/>
              <a:buChar char="•"/>
              <a:defRPr sz="1350">
                <a:solidFill>
                  <a:srgbClr val="00153A"/>
                </a:solidFill>
                <a:latin typeface="Quattrocento Sans"/>
                <a:ea typeface="Quattrocento Sans"/>
                <a:cs typeface="Quattrocento Sans"/>
                <a:sym typeface="Quattrocento Sans"/>
              </a:defRPr>
            </a:lvl4pPr>
            <a:lvl5pPr indent="-314325" lvl="4" marL="2286000" algn="l">
              <a:lnSpc>
                <a:spcPct val="90000"/>
              </a:lnSpc>
              <a:spcBef>
                <a:spcPts val="500"/>
              </a:spcBef>
              <a:spcAft>
                <a:spcPts val="0"/>
              </a:spcAft>
              <a:buClr>
                <a:srgbClr val="00153A"/>
              </a:buClr>
              <a:buSzPts val="1350"/>
              <a:buChar char="•"/>
              <a:defRPr sz="1350">
                <a:solidFill>
                  <a:srgbClr val="00153A"/>
                </a:solidFill>
                <a:latin typeface="Quattrocento Sans"/>
                <a:ea typeface="Quattrocento Sans"/>
                <a:cs typeface="Quattrocento Sans"/>
                <a:sym typeface="Quattrocento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 name="Google Shape;26;p18"/>
          <p:cNvSpPr txBox="1"/>
          <p:nvPr>
            <p:ph idx="2" type="body"/>
          </p:nvPr>
        </p:nvSpPr>
        <p:spPr>
          <a:xfrm>
            <a:off x="5740400" y="1195388"/>
            <a:ext cx="5613400" cy="495300"/>
          </a:xfrm>
          <a:prstGeom prst="rect">
            <a:avLst/>
          </a:prstGeom>
          <a:noFill/>
          <a:ln>
            <a:noFill/>
          </a:ln>
        </p:spPr>
        <p:txBody>
          <a:bodyPr anchorCtr="0" anchor="ctr" bIns="45700" lIns="91425" spcFirstLastPara="1" rIns="91425" wrap="square" tIns="45700">
            <a:normAutofit/>
          </a:bodyPr>
          <a:lstStyle>
            <a:lvl1pPr indent="-228600" lvl="0" marL="457200" algn="r">
              <a:lnSpc>
                <a:spcPct val="90000"/>
              </a:lnSpc>
              <a:spcBef>
                <a:spcPts val="1000"/>
              </a:spcBef>
              <a:spcAft>
                <a:spcPts val="0"/>
              </a:spcAft>
              <a:buClr>
                <a:srgbClr val="A5A5A5"/>
              </a:buClr>
              <a:buSzPts val="2100"/>
              <a:buNone/>
              <a:defRPr i="1" sz="2100">
                <a:solidFill>
                  <a:srgbClr val="A5A5A5"/>
                </a:solidFill>
                <a:latin typeface="Libre Franklin"/>
                <a:ea typeface="Libre Franklin"/>
                <a:cs typeface="Libre Franklin"/>
                <a:sym typeface="Libre Franklin"/>
              </a:defRPr>
            </a:lvl1pPr>
            <a:lvl2pPr indent="-342900" lvl="1" marL="914400" algn="l">
              <a:lnSpc>
                <a:spcPct val="90000"/>
              </a:lnSpc>
              <a:spcBef>
                <a:spcPts val="500"/>
              </a:spcBef>
              <a:spcAft>
                <a:spcPts val="0"/>
              </a:spcAft>
              <a:buClr>
                <a:srgbClr val="00153A"/>
              </a:buClr>
              <a:buSzPts val="1800"/>
              <a:buChar char="•"/>
              <a:defRPr/>
            </a:lvl2pPr>
            <a:lvl3pPr indent="-342900" lvl="2" marL="1371600" algn="l">
              <a:lnSpc>
                <a:spcPct val="90000"/>
              </a:lnSpc>
              <a:spcBef>
                <a:spcPts val="500"/>
              </a:spcBef>
              <a:spcAft>
                <a:spcPts val="0"/>
              </a:spcAft>
              <a:buClr>
                <a:srgbClr val="00153A"/>
              </a:buClr>
              <a:buSzPts val="1800"/>
              <a:buChar char="•"/>
              <a:defRPr/>
            </a:lvl3pPr>
            <a:lvl4pPr indent="-342900" lvl="3" marL="1828800" algn="l">
              <a:lnSpc>
                <a:spcPct val="90000"/>
              </a:lnSpc>
              <a:spcBef>
                <a:spcPts val="500"/>
              </a:spcBef>
              <a:spcAft>
                <a:spcPts val="0"/>
              </a:spcAft>
              <a:buClr>
                <a:srgbClr val="00153A"/>
              </a:buClr>
              <a:buSzPts val="1800"/>
              <a:buChar char="•"/>
              <a:defRPr/>
            </a:lvl4pPr>
            <a:lvl5pPr indent="-342900" lvl="4" marL="2286000" algn="l">
              <a:lnSpc>
                <a:spcPct val="90000"/>
              </a:lnSpc>
              <a:spcBef>
                <a:spcPts val="500"/>
              </a:spcBef>
              <a:spcAft>
                <a:spcPts val="0"/>
              </a:spcAft>
              <a:buClr>
                <a:srgbClr val="00153A"/>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 name="Google Shape;27;p18"/>
          <p:cNvSpPr txBox="1"/>
          <p:nvPr>
            <p:ph idx="10" type="dt"/>
          </p:nvPr>
        </p:nvSpPr>
        <p:spPr>
          <a:xfrm>
            <a:off x="9448800" y="6465685"/>
            <a:ext cx="27432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sz="1200">
                <a:solidFill>
                  <a:srgbClr val="888888"/>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18"/>
          <p:cNvSpPr txBox="1"/>
          <p:nvPr>
            <p:ph idx="11" type="ftr"/>
          </p:nvPr>
        </p:nvSpPr>
        <p:spPr>
          <a:xfrm>
            <a:off x="0" y="6472993"/>
            <a:ext cx="411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88888"/>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Title and Content_1">
    <p:spTree>
      <p:nvGrpSpPr>
        <p:cNvPr id="165" name="Shape 165"/>
        <p:cNvGrpSpPr/>
        <p:nvPr/>
      </p:nvGrpSpPr>
      <p:grpSpPr>
        <a:xfrm>
          <a:off x="0" y="0"/>
          <a:ext cx="0" cy="0"/>
          <a:chOff x="0" y="0"/>
          <a:chExt cx="0" cy="0"/>
        </a:xfrm>
      </p:grpSpPr>
      <p:sp>
        <p:nvSpPr>
          <p:cNvPr id="166" name="Google Shape;166;g226bed98b8e_0_299"/>
          <p:cNvSpPr txBox="1"/>
          <p:nvPr>
            <p:ph idx="1" type="body"/>
          </p:nvPr>
        </p:nvSpPr>
        <p:spPr>
          <a:xfrm>
            <a:off x="720726" y="1296988"/>
            <a:ext cx="8118000" cy="46164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2"/>
              </a:buClr>
              <a:buSzPts val="1900"/>
              <a:buNone/>
              <a:defRPr/>
            </a:lvl1pPr>
            <a:lvl2pPr indent="-228600" lvl="1" marL="914400" rtl="0" algn="l">
              <a:lnSpc>
                <a:spcPct val="90000"/>
              </a:lnSpc>
              <a:spcBef>
                <a:spcPts val="1700"/>
              </a:spcBef>
              <a:spcAft>
                <a:spcPts val="0"/>
              </a:spcAft>
              <a:buClr>
                <a:schemeClr val="accent3"/>
              </a:buClr>
              <a:buSzPts val="1900"/>
              <a:buNone/>
              <a:defRPr/>
            </a:lvl2pPr>
            <a:lvl3pPr indent="-228600" lvl="2" marL="1371600" rtl="0" algn="l">
              <a:lnSpc>
                <a:spcPct val="100000"/>
              </a:lnSpc>
              <a:spcBef>
                <a:spcPts val="500"/>
              </a:spcBef>
              <a:spcAft>
                <a:spcPts val="0"/>
              </a:spcAft>
              <a:buSzPts val="1900"/>
              <a:buNone/>
              <a:defRPr/>
            </a:lvl3pPr>
            <a:lvl4pPr indent="-349250" lvl="3" marL="1828800" rtl="0" algn="l">
              <a:lnSpc>
                <a:spcPct val="100000"/>
              </a:lnSpc>
              <a:spcBef>
                <a:spcPts val="2800"/>
              </a:spcBef>
              <a:spcAft>
                <a:spcPts val="0"/>
              </a:spcAft>
              <a:buSzPts val="1900"/>
              <a:buChar char="•"/>
              <a:defRPr/>
            </a:lvl4pPr>
            <a:lvl5pPr indent="-349250" lvl="4" marL="2286000" rtl="0" algn="l">
              <a:lnSpc>
                <a:spcPct val="100000"/>
              </a:lnSpc>
              <a:spcBef>
                <a:spcPts val="800"/>
              </a:spcBef>
              <a:spcAft>
                <a:spcPts val="0"/>
              </a:spcAft>
              <a:buSzPts val="1900"/>
              <a:buChar char="•"/>
              <a:defRPr/>
            </a:lvl5pPr>
            <a:lvl6pPr indent="-349250" lvl="5" marL="2743200" rtl="0" algn="l">
              <a:lnSpc>
                <a:spcPct val="90000"/>
              </a:lnSpc>
              <a:spcBef>
                <a:spcPts val="8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67" name="Google Shape;167;g226bed98b8e_0_299"/>
          <p:cNvSpPr txBox="1"/>
          <p:nvPr>
            <p:ph idx="10" type="dt"/>
          </p:nvPr>
        </p:nvSpPr>
        <p:spPr>
          <a:xfrm>
            <a:off x="8081962" y="6492875"/>
            <a:ext cx="2743200" cy="189600"/>
          </a:xfrm>
          <a:prstGeom prst="rect">
            <a:avLst/>
          </a:prstGeom>
          <a:noFill/>
          <a:ln>
            <a:noFill/>
          </a:ln>
        </p:spPr>
        <p:txBody>
          <a:bodyPr anchorCtr="0" anchor="t" bIns="0" lIns="0" spcFirstLastPara="1" rIns="0" wrap="square" tIns="0">
            <a:noAutofit/>
          </a:bodyPr>
          <a:lstStyle>
            <a:lvl1pPr lvl="0" rtl="0" algn="r">
              <a:lnSpc>
                <a:spcPct val="9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168" name="Google Shape;168;g226bed98b8e_0_299"/>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169" name="Google Shape;169;g226bed98b8e_0_299"/>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
        <p:nvSpPr>
          <p:cNvPr id="170" name="Google Shape;170;g226bed98b8e_0_299"/>
          <p:cNvSpPr txBox="1"/>
          <p:nvPr>
            <p:ph type="title"/>
          </p:nvPr>
        </p:nvSpPr>
        <p:spPr>
          <a:xfrm>
            <a:off x="720726" y="722313"/>
            <a:ext cx="8118000" cy="574800"/>
          </a:xfrm>
          <a:prstGeom prst="rect">
            <a:avLst/>
          </a:prstGeom>
          <a:noFill/>
          <a:ln>
            <a:noFill/>
          </a:ln>
        </p:spPr>
        <p:txBody>
          <a:bodyPr anchorCtr="0" anchor="t" bIns="0" lIns="0" spcFirstLastPara="1" rIns="0" wrap="square" tIns="0">
            <a:noAutofit/>
          </a:bodyPr>
          <a:lstStyle>
            <a:lvl1pPr lvl="0" rtl="0" algn="l">
              <a:lnSpc>
                <a:spcPct val="85000"/>
              </a:lnSpc>
              <a:spcBef>
                <a:spcPts val="0"/>
              </a:spcBef>
              <a:spcAft>
                <a:spcPts val="0"/>
              </a:spcAft>
              <a:buClr>
                <a:schemeClr val="accent1"/>
              </a:buClr>
              <a:buSzPts val="19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 Slide_1">
    <p:spTree>
      <p:nvGrpSpPr>
        <p:cNvPr id="171" name="Shape 171"/>
        <p:cNvGrpSpPr/>
        <p:nvPr/>
      </p:nvGrpSpPr>
      <p:grpSpPr>
        <a:xfrm>
          <a:off x="0" y="0"/>
          <a:ext cx="0" cy="0"/>
          <a:chOff x="0" y="0"/>
          <a:chExt cx="0" cy="0"/>
        </a:xfrm>
      </p:grpSpPr>
      <p:sp>
        <p:nvSpPr>
          <p:cNvPr id="172" name="Google Shape;172;g226bed98b8e_0_305"/>
          <p:cNvSpPr txBox="1"/>
          <p:nvPr>
            <p:ph idx="1" type="subTitle"/>
          </p:nvPr>
        </p:nvSpPr>
        <p:spPr>
          <a:xfrm>
            <a:off x="9459687" y="1156155"/>
            <a:ext cx="2635500" cy="1502400"/>
          </a:xfrm>
          <a:prstGeom prst="rect">
            <a:avLst/>
          </a:prstGeom>
          <a:noFill/>
          <a:ln>
            <a:noFill/>
          </a:ln>
        </p:spPr>
        <p:txBody>
          <a:bodyPr anchorCtr="0" anchor="b" bIns="45700" lIns="91425" spcFirstLastPara="1" rIns="91425" wrap="square" tIns="45700">
            <a:noAutofit/>
          </a:bodyPr>
          <a:lstStyle>
            <a:lvl1pPr lvl="0" rtl="0" algn="r">
              <a:lnSpc>
                <a:spcPct val="70000"/>
              </a:lnSpc>
              <a:spcBef>
                <a:spcPts val="1100"/>
              </a:spcBef>
              <a:spcAft>
                <a:spcPts val="0"/>
              </a:spcAft>
              <a:buClr>
                <a:srgbClr val="74AFDB"/>
              </a:buClr>
              <a:buSzPts val="1900"/>
              <a:buNone/>
              <a:defRPr sz="1900">
                <a:solidFill>
                  <a:srgbClr val="74AFDB"/>
                </a:solidFill>
                <a:latin typeface="Libre Franklin"/>
                <a:ea typeface="Libre Franklin"/>
                <a:cs typeface="Libre Franklin"/>
                <a:sym typeface="Libre Franklin"/>
              </a:defRPr>
            </a:lvl1pPr>
            <a:lvl2pPr lvl="1" rtl="0" algn="ctr">
              <a:lnSpc>
                <a:spcPct val="90000"/>
              </a:lnSpc>
              <a:spcBef>
                <a:spcPts val="500"/>
              </a:spcBef>
              <a:spcAft>
                <a:spcPts val="0"/>
              </a:spcAft>
              <a:buClr>
                <a:srgbClr val="00153A"/>
              </a:buClr>
              <a:buSzPts val="1500"/>
              <a:buNone/>
              <a:defRPr sz="1500"/>
            </a:lvl2pPr>
            <a:lvl3pPr lvl="2" rtl="0" algn="ctr">
              <a:lnSpc>
                <a:spcPct val="90000"/>
              </a:lnSpc>
              <a:spcBef>
                <a:spcPts val="500"/>
              </a:spcBef>
              <a:spcAft>
                <a:spcPts val="0"/>
              </a:spcAft>
              <a:buClr>
                <a:srgbClr val="00153A"/>
              </a:buClr>
              <a:buSzPts val="1300"/>
              <a:buNone/>
              <a:defRPr sz="1300"/>
            </a:lvl3pPr>
            <a:lvl4pPr lvl="3" rtl="0" algn="ctr">
              <a:lnSpc>
                <a:spcPct val="90000"/>
              </a:lnSpc>
              <a:spcBef>
                <a:spcPts val="500"/>
              </a:spcBef>
              <a:spcAft>
                <a:spcPts val="0"/>
              </a:spcAft>
              <a:buClr>
                <a:srgbClr val="00153A"/>
              </a:buClr>
              <a:buSzPts val="1200"/>
              <a:buNone/>
              <a:defRPr sz="1200"/>
            </a:lvl4pPr>
            <a:lvl5pPr lvl="4" rtl="0" algn="ctr">
              <a:lnSpc>
                <a:spcPct val="90000"/>
              </a:lnSpc>
              <a:spcBef>
                <a:spcPts val="500"/>
              </a:spcBef>
              <a:spcAft>
                <a:spcPts val="0"/>
              </a:spcAft>
              <a:buClr>
                <a:srgbClr val="00153A"/>
              </a:buClr>
              <a:buSzPts val="1200"/>
              <a:buNone/>
              <a:defRPr sz="1200"/>
            </a:lvl5pPr>
            <a:lvl6pPr lvl="5" rtl="0" algn="ctr">
              <a:lnSpc>
                <a:spcPct val="90000"/>
              </a:lnSpc>
              <a:spcBef>
                <a:spcPts val="500"/>
              </a:spcBef>
              <a:spcAft>
                <a:spcPts val="0"/>
              </a:spcAft>
              <a:buClr>
                <a:schemeClr val="dk1"/>
              </a:buClr>
              <a:buSzPts val="1200"/>
              <a:buNone/>
              <a:defRPr sz="1200"/>
            </a:lvl6pPr>
            <a:lvl7pPr lvl="6" rtl="0" algn="ctr">
              <a:lnSpc>
                <a:spcPct val="90000"/>
              </a:lnSpc>
              <a:spcBef>
                <a:spcPts val="500"/>
              </a:spcBef>
              <a:spcAft>
                <a:spcPts val="0"/>
              </a:spcAft>
              <a:buClr>
                <a:schemeClr val="dk1"/>
              </a:buClr>
              <a:buSzPts val="1200"/>
              <a:buNone/>
              <a:defRPr sz="1200"/>
            </a:lvl7pPr>
            <a:lvl8pPr lvl="7" rtl="0" algn="ctr">
              <a:lnSpc>
                <a:spcPct val="90000"/>
              </a:lnSpc>
              <a:spcBef>
                <a:spcPts val="500"/>
              </a:spcBef>
              <a:spcAft>
                <a:spcPts val="0"/>
              </a:spcAft>
              <a:buClr>
                <a:schemeClr val="dk1"/>
              </a:buClr>
              <a:buSzPts val="1200"/>
              <a:buNone/>
              <a:defRPr sz="1200"/>
            </a:lvl8pPr>
            <a:lvl9pPr lvl="8" rtl="0" algn="ctr">
              <a:lnSpc>
                <a:spcPct val="90000"/>
              </a:lnSpc>
              <a:spcBef>
                <a:spcPts val="500"/>
              </a:spcBef>
              <a:spcAft>
                <a:spcPts val="0"/>
              </a:spcAft>
              <a:buClr>
                <a:schemeClr val="dk1"/>
              </a:buClr>
              <a:buSzPts val="1200"/>
              <a:buNone/>
              <a:defRPr sz="1200"/>
            </a:lvl9pPr>
          </a:lstStyle>
          <a:p/>
        </p:txBody>
      </p:sp>
      <p:sp>
        <p:nvSpPr>
          <p:cNvPr id="173" name="Google Shape;173;g226bed98b8e_0_305"/>
          <p:cNvSpPr txBox="1"/>
          <p:nvPr>
            <p:ph idx="2" type="body"/>
          </p:nvPr>
        </p:nvSpPr>
        <p:spPr>
          <a:xfrm>
            <a:off x="8733453" y="2662420"/>
            <a:ext cx="3361200" cy="250800"/>
          </a:xfrm>
          <a:prstGeom prst="rect">
            <a:avLst/>
          </a:prstGeom>
          <a:noFill/>
          <a:ln>
            <a:noFill/>
          </a:ln>
        </p:spPr>
        <p:txBody>
          <a:bodyPr anchorCtr="0" anchor="ctr" bIns="45700" lIns="91425" spcFirstLastPara="1" rIns="91425" wrap="square" tIns="45700">
            <a:noAutofit/>
          </a:bodyPr>
          <a:lstStyle>
            <a:lvl1pPr indent="-228600" lvl="0" marL="457200" rtl="0" algn="r">
              <a:lnSpc>
                <a:spcPct val="90000"/>
              </a:lnSpc>
              <a:spcBef>
                <a:spcPts val="1100"/>
              </a:spcBef>
              <a:spcAft>
                <a:spcPts val="0"/>
              </a:spcAft>
              <a:buClr>
                <a:srgbClr val="1F3864"/>
              </a:buClr>
              <a:buSzPts val="1500"/>
              <a:buNone/>
              <a:defRPr i="0" sz="1500">
                <a:solidFill>
                  <a:srgbClr val="1F3864"/>
                </a:solidFill>
                <a:latin typeface="Libre Franklin"/>
                <a:ea typeface="Libre Franklin"/>
                <a:cs typeface="Libre Franklin"/>
                <a:sym typeface="Libre Franklin"/>
              </a:defRPr>
            </a:lvl1pPr>
            <a:lvl2pPr indent="-228600" lvl="1" marL="914400" rtl="0" algn="l">
              <a:lnSpc>
                <a:spcPct val="90000"/>
              </a:lnSpc>
              <a:spcBef>
                <a:spcPts val="500"/>
              </a:spcBef>
              <a:spcAft>
                <a:spcPts val="0"/>
              </a:spcAft>
              <a:buClr>
                <a:srgbClr val="00153A"/>
              </a:buClr>
              <a:buSzPts val="1900"/>
              <a:buNone/>
              <a:defRPr/>
            </a:lvl2pPr>
            <a:lvl3pPr indent="-228600" lvl="2" marL="1371600" rtl="0" algn="l">
              <a:lnSpc>
                <a:spcPct val="90000"/>
              </a:lnSpc>
              <a:spcBef>
                <a:spcPts val="500"/>
              </a:spcBef>
              <a:spcAft>
                <a:spcPts val="0"/>
              </a:spcAft>
              <a:buClr>
                <a:srgbClr val="00153A"/>
              </a:buClr>
              <a:buSzPts val="1900"/>
              <a:buNone/>
              <a:defRPr/>
            </a:lvl3pPr>
            <a:lvl4pPr indent="-349250" lvl="3" marL="1828800" rtl="0" algn="l">
              <a:lnSpc>
                <a:spcPct val="90000"/>
              </a:lnSpc>
              <a:spcBef>
                <a:spcPts val="500"/>
              </a:spcBef>
              <a:spcAft>
                <a:spcPts val="0"/>
              </a:spcAft>
              <a:buClr>
                <a:srgbClr val="00153A"/>
              </a:buClr>
              <a:buSzPts val="1900"/>
              <a:buChar char="•"/>
              <a:defRPr/>
            </a:lvl4pPr>
            <a:lvl5pPr indent="-349250" lvl="4" marL="2286000" rtl="0" algn="l">
              <a:lnSpc>
                <a:spcPct val="90000"/>
              </a:lnSpc>
              <a:spcBef>
                <a:spcPts val="500"/>
              </a:spcBef>
              <a:spcAft>
                <a:spcPts val="0"/>
              </a:spcAft>
              <a:buClr>
                <a:srgbClr val="00153A"/>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74" name="Google Shape;174;g226bed98b8e_0_305"/>
          <p:cNvSpPr txBox="1"/>
          <p:nvPr>
            <p:ph idx="10" type="dt"/>
          </p:nvPr>
        </p:nvSpPr>
        <p:spPr>
          <a:xfrm>
            <a:off x="9448800" y="6465685"/>
            <a:ext cx="2743200" cy="3651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sz="1200">
                <a:solidFill>
                  <a:srgbClr val="888888"/>
                </a:solidFill>
                <a:latin typeface="Montserrat"/>
                <a:ea typeface="Montserrat"/>
                <a:cs typeface="Montserrat"/>
                <a:sym typeface="Montserrat"/>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75" name="Google Shape;175;g226bed98b8e_0_305"/>
          <p:cNvSpPr txBox="1"/>
          <p:nvPr>
            <p:ph idx="11" type="ftr"/>
          </p:nvPr>
        </p:nvSpPr>
        <p:spPr>
          <a:xfrm>
            <a:off x="0" y="6472993"/>
            <a:ext cx="41148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sz="1200">
                <a:solidFill>
                  <a:srgbClr val="888888"/>
                </a:solidFill>
                <a:latin typeface="Montserrat"/>
                <a:ea typeface="Montserrat"/>
                <a:cs typeface="Montserrat"/>
                <a:sym typeface="Montserrat"/>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pic>
        <p:nvPicPr>
          <p:cNvPr descr="A picture containing food, device&#10;&#10;Description automatically generated" id="176" name="Google Shape;176;g226bed98b8e_0_305"/>
          <p:cNvPicPr preferRelativeResize="0"/>
          <p:nvPr/>
        </p:nvPicPr>
        <p:blipFill rotWithShape="1">
          <a:blip r:embed="rId2">
            <a:alphaModFix/>
          </a:blip>
          <a:srcRect b="0" l="0" r="0" t="0"/>
          <a:stretch/>
        </p:blipFill>
        <p:spPr>
          <a:xfrm>
            <a:off x="10824524" y="211075"/>
            <a:ext cx="1270758" cy="770971"/>
          </a:xfrm>
          <a:prstGeom prst="rect">
            <a:avLst/>
          </a:prstGeom>
          <a:noFill/>
          <a:ln>
            <a:noFill/>
          </a:ln>
        </p:spPr>
      </p:pic>
      <p:sp>
        <p:nvSpPr>
          <p:cNvPr id="177" name="Google Shape;177;g226bed98b8e_0_305"/>
          <p:cNvSpPr txBox="1"/>
          <p:nvPr>
            <p:ph type="ctrTitle"/>
          </p:nvPr>
        </p:nvSpPr>
        <p:spPr>
          <a:xfrm>
            <a:off x="96004" y="1156154"/>
            <a:ext cx="9363600" cy="15024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00153A"/>
              </a:buClr>
              <a:buSzPts val="4000"/>
              <a:buFont typeface="Libre Franklin"/>
              <a:buNone/>
              <a:defRPr sz="4000" u="none" cap="small">
                <a:solidFill>
                  <a:srgbClr val="00153A"/>
                </a:solidFill>
                <a:latin typeface="Libre Franklin"/>
                <a:ea typeface="Libre Franklin"/>
                <a:cs typeface="Libre Franklin"/>
                <a:sym typeface="Libre Franklin"/>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178" name="Shape 178"/>
        <p:cNvGrpSpPr/>
        <p:nvPr/>
      </p:nvGrpSpPr>
      <p:grpSpPr>
        <a:xfrm>
          <a:off x="0" y="0"/>
          <a:ext cx="0" cy="0"/>
          <a:chOff x="0" y="0"/>
          <a:chExt cx="0" cy="0"/>
        </a:xfrm>
      </p:grpSpPr>
      <p:grpSp>
        <p:nvGrpSpPr>
          <p:cNvPr id="179" name="Google Shape;179;g226bed98b8e_0_312"/>
          <p:cNvGrpSpPr/>
          <p:nvPr/>
        </p:nvGrpSpPr>
        <p:grpSpPr>
          <a:xfrm>
            <a:off x="156263" y="1478719"/>
            <a:ext cx="2088302" cy="2401027"/>
            <a:chOff x="233371" y="872842"/>
            <a:chExt cx="2088302" cy="2401027"/>
          </a:xfrm>
        </p:grpSpPr>
        <p:sp>
          <p:nvSpPr>
            <p:cNvPr id="180" name="Google Shape;180;g226bed98b8e_0_312"/>
            <p:cNvSpPr txBox="1"/>
            <p:nvPr/>
          </p:nvSpPr>
          <p:spPr>
            <a:xfrm>
              <a:off x="233376" y="1273007"/>
              <a:ext cx="1970700" cy="400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AU" sz="2000" u="none" cap="none" strike="noStrike">
                  <a:solidFill>
                    <a:srgbClr val="1F3864"/>
                  </a:solidFill>
                  <a:latin typeface="Libre Franklin"/>
                  <a:ea typeface="Libre Franklin"/>
                  <a:cs typeface="Libre Franklin"/>
                  <a:sym typeface="Libre Franklin"/>
                </a:rPr>
                <a:t>Thank you</a:t>
              </a:r>
              <a:endParaRPr b="0" i="0" sz="2000" u="none" cap="none" strike="noStrike">
                <a:solidFill>
                  <a:srgbClr val="1F3864"/>
                </a:solidFill>
                <a:latin typeface="Libre Franklin"/>
                <a:ea typeface="Libre Franklin"/>
                <a:cs typeface="Libre Franklin"/>
                <a:sym typeface="Libre Franklin"/>
              </a:endParaRPr>
            </a:p>
          </p:txBody>
        </p:sp>
        <p:sp>
          <p:nvSpPr>
            <p:cNvPr id="181" name="Google Shape;181;g226bed98b8e_0_312"/>
            <p:cNvSpPr txBox="1"/>
            <p:nvPr/>
          </p:nvSpPr>
          <p:spPr>
            <a:xfrm>
              <a:off x="233372" y="2073337"/>
              <a:ext cx="1569600" cy="400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AU" sz="2000" u="none" cap="none" strike="noStrike">
                  <a:solidFill>
                    <a:srgbClr val="1F3864"/>
                  </a:solidFill>
                  <a:latin typeface="Lucida Sans"/>
                  <a:ea typeface="Lucida Sans"/>
                  <a:cs typeface="Lucida Sans"/>
                  <a:sym typeface="Lucida Sans"/>
                </a:rPr>
                <a:t>Merci</a:t>
              </a:r>
              <a:endParaRPr b="0" i="0" sz="2000" u="none" cap="none" strike="noStrike">
                <a:solidFill>
                  <a:srgbClr val="1F3864"/>
                </a:solidFill>
                <a:latin typeface="Lucida Sans"/>
                <a:ea typeface="Lucida Sans"/>
                <a:cs typeface="Lucida Sans"/>
                <a:sym typeface="Lucida Sans"/>
              </a:endParaRPr>
            </a:p>
          </p:txBody>
        </p:sp>
        <p:sp>
          <p:nvSpPr>
            <p:cNvPr id="182" name="Google Shape;182;g226bed98b8e_0_312"/>
            <p:cNvSpPr txBox="1"/>
            <p:nvPr/>
          </p:nvSpPr>
          <p:spPr>
            <a:xfrm>
              <a:off x="233372" y="1673172"/>
              <a:ext cx="1919700" cy="400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AU" sz="2000" u="none" cap="none" strike="noStrike">
                  <a:solidFill>
                    <a:srgbClr val="1F3864"/>
                  </a:solidFill>
                  <a:latin typeface="Quattrocento Sans"/>
                  <a:ea typeface="Quattrocento Sans"/>
                  <a:cs typeface="Quattrocento Sans"/>
                  <a:sym typeface="Quattrocento Sans"/>
                </a:rPr>
                <a:t>Gracias</a:t>
              </a:r>
              <a:endParaRPr b="0" i="0" sz="2000" u="none" cap="none" strike="noStrike">
                <a:solidFill>
                  <a:srgbClr val="1F3864"/>
                </a:solidFill>
                <a:latin typeface="Quattrocento Sans"/>
                <a:ea typeface="Quattrocento Sans"/>
                <a:cs typeface="Quattrocento Sans"/>
                <a:sym typeface="Quattrocento Sans"/>
              </a:endParaRPr>
            </a:p>
          </p:txBody>
        </p:sp>
        <p:sp>
          <p:nvSpPr>
            <p:cNvPr id="183" name="Google Shape;183;g226bed98b8e_0_312"/>
            <p:cNvSpPr txBox="1"/>
            <p:nvPr/>
          </p:nvSpPr>
          <p:spPr>
            <a:xfrm>
              <a:off x="233373" y="872842"/>
              <a:ext cx="2088300" cy="400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AU" sz="2000" u="none" cap="none" strike="noStrike">
                  <a:solidFill>
                    <a:srgbClr val="1F3864"/>
                  </a:solidFill>
                  <a:latin typeface="Corbel"/>
                  <a:ea typeface="Corbel"/>
                  <a:cs typeface="Corbel"/>
                  <a:sym typeface="Corbel"/>
                </a:rPr>
                <a:t>Спасибо</a:t>
              </a:r>
              <a:endParaRPr b="0" i="0" sz="2000" u="none" cap="none" strike="noStrike">
                <a:solidFill>
                  <a:srgbClr val="1F3864"/>
                </a:solidFill>
                <a:latin typeface="Corbel"/>
                <a:ea typeface="Corbel"/>
                <a:cs typeface="Corbel"/>
                <a:sym typeface="Corbel"/>
              </a:endParaRPr>
            </a:p>
          </p:txBody>
        </p:sp>
        <p:sp>
          <p:nvSpPr>
            <p:cNvPr id="184" name="Google Shape;184;g226bed98b8e_0_312"/>
            <p:cNvSpPr txBox="1"/>
            <p:nvPr/>
          </p:nvSpPr>
          <p:spPr>
            <a:xfrm>
              <a:off x="233371" y="2873669"/>
              <a:ext cx="1296000" cy="400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AU" sz="2000" u="none" cap="none" strike="noStrike">
                  <a:solidFill>
                    <a:srgbClr val="1F3864"/>
                  </a:solidFill>
                  <a:latin typeface="Calibri"/>
                  <a:ea typeface="Calibri"/>
                  <a:cs typeface="Calibri"/>
                  <a:sym typeface="Calibri"/>
                </a:rPr>
                <a:t>شُكْرًا</a:t>
              </a:r>
              <a:endParaRPr b="0" i="0" sz="2000" u="none" cap="none" strike="noStrike">
                <a:solidFill>
                  <a:srgbClr val="1F3864"/>
                </a:solidFill>
                <a:latin typeface="Corbel"/>
                <a:ea typeface="Corbel"/>
                <a:cs typeface="Corbel"/>
                <a:sym typeface="Corbel"/>
              </a:endParaRPr>
            </a:p>
          </p:txBody>
        </p:sp>
        <p:sp>
          <p:nvSpPr>
            <p:cNvPr id="185" name="Google Shape;185;g226bed98b8e_0_312"/>
            <p:cNvSpPr txBox="1"/>
            <p:nvPr/>
          </p:nvSpPr>
          <p:spPr>
            <a:xfrm>
              <a:off x="233371" y="2473502"/>
              <a:ext cx="1399500" cy="400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AU" sz="2000" u="none" cap="none" strike="noStrike">
                  <a:solidFill>
                    <a:srgbClr val="1F3864"/>
                  </a:solidFill>
                  <a:latin typeface="Microsoft YaHei"/>
                  <a:ea typeface="Microsoft YaHei"/>
                  <a:cs typeface="Microsoft YaHei"/>
                  <a:sym typeface="Microsoft YaHei"/>
                </a:rPr>
                <a:t>谢谢</a:t>
              </a:r>
              <a:endParaRPr b="0" i="0" sz="2000" u="none" cap="none" strike="noStrike">
                <a:solidFill>
                  <a:srgbClr val="1F3864"/>
                </a:solidFill>
                <a:latin typeface="Microsoft YaHei"/>
                <a:ea typeface="Microsoft YaHei"/>
                <a:cs typeface="Microsoft YaHei"/>
                <a:sym typeface="Microsoft YaHei"/>
              </a:endParaRPr>
            </a:p>
          </p:txBody>
        </p:sp>
      </p:grpSp>
      <p:sp>
        <p:nvSpPr>
          <p:cNvPr id="186" name="Google Shape;186;g226bed98b8e_0_312"/>
          <p:cNvSpPr txBox="1"/>
          <p:nvPr>
            <p:ph idx="1" type="body"/>
          </p:nvPr>
        </p:nvSpPr>
        <p:spPr>
          <a:xfrm>
            <a:off x="2317839" y="1978699"/>
            <a:ext cx="2853900" cy="1401300"/>
          </a:xfrm>
          <a:prstGeom prst="rect">
            <a:avLst/>
          </a:prstGeom>
          <a:noFill/>
          <a:ln>
            <a:noFill/>
          </a:ln>
        </p:spPr>
        <p:txBody>
          <a:bodyPr anchorCtr="0" anchor="ctr" bIns="45700" lIns="91425" spcFirstLastPara="1" rIns="0" wrap="square" tIns="45700">
            <a:noAutofit/>
          </a:bodyPr>
          <a:lstStyle>
            <a:lvl1pPr indent="-228600" lvl="0" marL="457200" rtl="0" algn="r">
              <a:lnSpc>
                <a:spcPct val="90000"/>
              </a:lnSpc>
              <a:spcBef>
                <a:spcPts val="1100"/>
              </a:spcBef>
              <a:spcAft>
                <a:spcPts val="0"/>
              </a:spcAft>
              <a:buClr>
                <a:srgbClr val="1F3864"/>
              </a:buClr>
              <a:buSzPts val="1900"/>
              <a:buNone/>
              <a:defRPr sz="1900">
                <a:solidFill>
                  <a:srgbClr val="1F3864"/>
                </a:solidFill>
                <a:latin typeface="Quattrocento Sans"/>
                <a:ea typeface="Quattrocento Sans"/>
                <a:cs typeface="Quattrocento Sans"/>
                <a:sym typeface="Quattrocento Sans"/>
              </a:defRPr>
            </a:lvl1pPr>
            <a:lvl2pPr indent="-228600" lvl="1" marL="914400" rtl="0" algn="l">
              <a:lnSpc>
                <a:spcPct val="90000"/>
              </a:lnSpc>
              <a:spcBef>
                <a:spcPts val="500"/>
              </a:spcBef>
              <a:spcAft>
                <a:spcPts val="0"/>
              </a:spcAft>
              <a:buClr>
                <a:srgbClr val="00153A"/>
              </a:buClr>
              <a:buSzPts val="1900"/>
              <a:buNone/>
              <a:defRPr/>
            </a:lvl2pPr>
            <a:lvl3pPr indent="-228600" lvl="2" marL="1371600" rtl="0" algn="l">
              <a:lnSpc>
                <a:spcPct val="90000"/>
              </a:lnSpc>
              <a:spcBef>
                <a:spcPts val="500"/>
              </a:spcBef>
              <a:spcAft>
                <a:spcPts val="0"/>
              </a:spcAft>
              <a:buClr>
                <a:srgbClr val="00153A"/>
              </a:buClr>
              <a:buSzPts val="1900"/>
              <a:buNone/>
              <a:defRPr/>
            </a:lvl3pPr>
            <a:lvl4pPr indent="-349250" lvl="3" marL="1828800" rtl="0" algn="l">
              <a:lnSpc>
                <a:spcPct val="90000"/>
              </a:lnSpc>
              <a:spcBef>
                <a:spcPts val="500"/>
              </a:spcBef>
              <a:spcAft>
                <a:spcPts val="0"/>
              </a:spcAft>
              <a:buClr>
                <a:srgbClr val="00153A"/>
              </a:buClr>
              <a:buSzPts val="1900"/>
              <a:buChar char="•"/>
              <a:defRPr/>
            </a:lvl4pPr>
            <a:lvl5pPr indent="-349250" lvl="4" marL="2286000" rtl="0" algn="l">
              <a:lnSpc>
                <a:spcPct val="90000"/>
              </a:lnSpc>
              <a:spcBef>
                <a:spcPts val="500"/>
              </a:spcBef>
              <a:spcAft>
                <a:spcPts val="0"/>
              </a:spcAft>
              <a:buClr>
                <a:srgbClr val="00153A"/>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pic>
        <p:nvPicPr>
          <p:cNvPr id="187" name="Google Shape;187;g226bed98b8e_0_312"/>
          <p:cNvPicPr preferRelativeResize="0"/>
          <p:nvPr/>
        </p:nvPicPr>
        <p:blipFill rotWithShape="1">
          <a:blip r:embed="rId2">
            <a:alphaModFix/>
          </a:blip>
          <a:srcRect b="0" l="0" r="0" t="0"/>
          <a:stretch/>
        </p:blipFill>
        <p:spPr>
          <a:xfrm>
            <a:off x="5619403" y="925824"/>
            <a:ext cx="6302887" cy="4456777"/>
          </a:xfrm>
          <a:prstGeom prst="rect">
            <a:avLst/>
          </a:prstGeom>
          <a:noFill/>
          <a:ln>
            <a:noFill/>
          </a:ln>
        </p:spPr>
      </p:pic>
      <p:pic>
        <p:nvPicPr>
          <p:cNvPr descr="A picture containing drawing&#10;&#10;Description automatically generated" id="188" name="Google Shape;188;g226bed98b8e_0_312"/>
          <p:cNvPicPr preferRelativeResize="0"/>
          <p:nvPr/>
        </p:nvPicPr>
        <p:blipFill rotWithShape="1">
          <a:blip r:embed="rId3">
            <a:alphaModFix/>
          </a:blip>
          <a:srcRect b="0" l="0" r="0" t="0"/>
          <a:stretch/>
        </p:blipFill>
        <p:spPr>
          <a:xfrm>
            <a:off x="156263" y="5580230"/>
            <a:ext cx="3909190" cy="763140"/>
          </a:xfrm>
          <a:prstGeom prst="rect">
            <a:avLst/>
          </a:prstGeom>
          <a:noFill/>
          <a:ln>
            <a:noFill/>
          </a:ln>
        </p:spPr>
      </p:pic>
      <p:cxnSp>
        <p:nvCxnSpPr>
          <p:cNvPr id="189" name="Google Shape;189;g226bed98b8e_0_312"/>
          <p:cNvCxnSpPr/>
          <p:nvPr/>
        </p:nvCxnSpPr>
        <p:spPr>
          <a:xfrm>
            <a:off x="5307184" y="2143379"/>
            <a:ext cx="0" cy="936000"/>
          </a:xfrm>
          <a:prstGeom prst="straightConnector1">
            <a:avLst/>
          </a:prstGeom>
          <a:noFill/>
          <a:ln cap="flat" cmpd="sng" w="25400">
            <a:solidFill>
              <a:srgbClr val="8DC5DD"/>
            </a:solidFill>
            <a:prstDash val="solid"/>
            <a:miter lim="800000"/>
            <a:headEnd len="sm" w="sm" type="none"/>
            <a:tailEnd len="sm" w="sm" type="none"/>
          </a:ln>
        </p:spPr>
      </p:cxnSp>
      <p:pic>
        <p:nvPicPr>
          <p:cNvPr descr="A picture containing food, device&#10;&#10;Description automatically generated" id="190" name="Google Shape;190;g226bed98b8e_0_312"/>
          <p:cNvPicPr preferRelativeResize="0"/>
          <p:nvPr/>
        </p:nvPicPr>
        <p:blipFill rotWithShape="1">
          <a:blip r:embed="rId4">
            <a:alphaModFix/>
          </a:blip>
          <a:srcRect b="0" l="0" r="0" t="0"/>
          <a:stretch/>
        </p:blipFill>
        <p:spPr>
          <a:xfrm>
            <a:off x="156263" y="207669"/>
            <a:ext cx="1270758" cy="770971"/>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with Images">
  <p:cSld name="Two Columns with Images">
    <p:spTree>
      <p:nvGrpSpPr>
        <p:cNvPr id="191" name="Shape 191"/>
        <p:cNvGrpSpPr/>
        <p:nvPr/>
      </p:nvGrpSpPr>
      <p:grpSpPr>
        <a:xfrm>
          <a:off x="0" y="0"/>
          <a:ext cx="0" cy="0"/>
          <a:chOff x="0" y="0"/>
          <a:chExt cx="0" cy="0"/>
        </a:xfrm>
      </p:grpSpPr>
      <p:sp>
        <p:nvSpPr>
          <p:cNvPr id="192" name="Google Shape;192;g226bed98b8e_0_325"/>
          <p:cNvSpPr txBox="1"/>
          <p:nvPr>
            <p:ph type="title"/>
          </p:nvPr>
        </p:nvSpPr>
        <p:spPr>
          <a:xfrm>
            <a:off x="720726" y="722313"/>
            <a:ext cx="10750500" cy="574800"/>
          </a:xfrm>
          <a:prstGeom prst="rect">
            <a:avLst/>
          </a:prstGeom>
          <a:noFill/>
          <a:ln>
            <a:noFill/>
          </a:ln>
        </p:spPr>
        <p:txBody>
          <a:bodyPr anchorCtr="0" anchor="t" bIns="0" lIns="0" spcFirstLastPara="1" rIns="0" wrap="square" tIns="0">
            <a:noAutofit/>
          </a:bodyPr>
          <a:lstStyle>
            <a:lvl1pPr lvl="0" rtl="0" algn="l">
              <a:lnSpc>
                <a:spcPct val="85000"/>
              </a:lnSpc>
              <a:spcBef>
                <a:spcPts val="0"/>
              </a:spcBef>
              <a:spcAft>
                <a:spcPts val="0"/>
              </a:spcAft>
              <a:buClr>
                <a:schemeClr val="accent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93" name="Google Shape;193;g226bed98b8e_0_325"/>
          <p:cNvSpPr txBox="1"/>
          <p:nvPr>
            <p:ph idx="10" type="dt"/>
          </p:nvPr>
        </p:nvSpPr>
        <p:spPr>
          <a:xfrm>
            <a:off x="8081962" y="6492875"/>
            <a:ext cx="2743200" cy="189600"/>
          </a:xfrm>
          <a:prstGeom prst="rect">
            <a:avLst/>
          </a:prstGeom>
          <a:noFill/>
          <a:ln>
            <a:noFill/>
          </a:ln>
        </p:spPr>
        <p:txBody>
          <a:bodyPr anchorCtr="0" anchor="t" bIns="0" lIns="0" spcFirstLastPara="1" rIns="0" wrap="square" tIns="0">
            <a:noAutofit/>
          </a:bodyPr>
          <a:lstStyle>
            <a:lvl1pPr lvl="0" rtl="0" algn="r">
              <a:lnSpc>
                <a:spcPct val="9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94" name="Google Shape;194;g226bed98b8e_0_325"/>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95" name="Google Shape;195;g226bed98b8e_0_325"/>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
        <p:nvSpPr>
          <p:cNvPr id="196" name="Google Shape;196;g226bed98b8e_0_325"/>
          <p:cNvSpPr/>
          <p:nvPr>
            <p:ph idx="2" type="pic"/>
          </p:nvPr>
        </p:nvSpPr>
        <p:spPr>
          <a:xfrm>
            <a:off x="720725" y="1857600"/>
            <a:ext cx="5302800" cy="2016000"/>
          </a:xfrm>
          <a:prstGeom prst="rect">
            <a:avLst/>
          </a:prstGeom>
          <a:solidFill>
            <a:srgbClr val="D8D8D8"/>
          </a:solidFill>
          <a:ln>
            <a:noFill/>
          </a:ln>
        </p:spPr>
      </p:sp>
      <p:sp>
        <p:nvSpPr>
          <p:cNvPr id="197" name="Google Shape;197;g226bed98b8e_0_325"/>
          <p:cNvSpPr txBox="1"/>
          <p:nvPr>
            <p:ph idx="1" type="body"/>
          </p:nvPr>
        </p:nvSpPr>
        <p:spPr>
          <a:xfrm>
            <a:off x="720725" y="3872238"/>
            <a:ext cx="5302800" cy="2041200"/>
          </a:xfrm>
          <a:prstGeom prst="rect">
            <a:avLst/>
          </a:prstGeom>
          <a:solidFill>
            <a:schemeClr val="accent1"/>
          </a:solidFill>
          <a:ln>
            <a:noFill/>
          </a:ln>
        </p:spPr>
        <p:txBody>
          <a:bodyPr anchorCtr="0" anchor="t" bIns="216000" lIns="216000" spcFirstLastPara="1" rIns="216000" wrap="square" tIns="216000">
            <a:noAutofit/>
          </a:bodyPr>
          <a:lstStyle>
            <a:lvl1pPr indent="-228600" lvl="0" marL="457200" rtl="0" algn="l">
              <a:lnSpc>
                <a:spcPct val="100000"/>
              </a:lnSpc>
              <a:spcBef>
                <a:spcPts val="0"/>
              </a:spcBef>
              <a:spcAft>
                <a:spcPts val="0"/>
              </a:spcAft>
              <a:buClr>
                <a:schemeClr val="lt1"/>
              </a:buClr>
              <a:buSzPts val="1400"/>
              <a:buNone/>
              <a:defRPr sz="1400">
                <a:solidFill>
                  <a:schemeClr val="lt1"/>
                </a:solidFill>
              </a:defRPr>
            </a:lvl1pPr>
            <a:lvl2pPr indent="-228600" lvl="1" marL="914400" rtl="0" algn="l">
              <a:lnSpc>
                <a:spcPct val="100000"/>
              </a:lnSpc>
              <a:spcBef>
                <a:spcPts val="0"/>
              </a:spcBef>
              <a:spcAft>
                <a:spcPts val="0"/>
              </a:spcAft>
              <a:buClr>
                <a:schemeClr val="lt1"/>
              </a:buClr>
              <a:buSzPts val="2000"/>
              <a:buNone/>
              <a:defRPr sz="2000">
                <a:solidFill>
                  <a:schemeClr val="lt1"/>
                </a:solidFill>
              </a:defRPr>
            </a:lvl2pPr>
            <a:lvl3pPr indent="-228600" lvl="2" marL="1371600" rtl="0" algn="l">
              <a:lnSpc>
                <a:spcPct val="100000"/>
              </a:lnSpc>
              <a:spcBef>
                <a:spcPts val="567"/>
              </a:spcBef>
              <a:spcAft>
                <a:spcPts val="0"/>
              </a:spcAft>
              <a:buSzPts val="1800"/>
              <a:buNone/>
              <a:defRPr>
                <a:solidFill>
                  <a:schemeClr val="lt1"/>
                </a:solidFill>
              </a:defRPr>
            </a:lvl3pPr>
            <a:lvl4pPr indent="-317500" lvl="3" marL="1828800" rtl="0" algn="l">
              <a:lnSpc>
                <a:spcPct val="100000"/>
              </a:lnSpc>
              <a:spcBef>
                <a:spcPts val="0"/>
              </a:spcBef>
              <a:spcAft>
                <a:spcPts val="0"/>
              </a:spcAft>
              <a:buSzPts val="1400"/>
              <a:buChar char="•"/>
              <a:defRPr sz="1400">
                <a:solidFill>
                  <a:schemeClr val="lt1"/>
                </a:solidFill>
              </a:defRPr>
            </a:lvl4pPr>
            <a:lvl5pPr indent="-317500" lvl="4" marL="2286000" rtl="0" algn="l">
              <a:lnSpc>
                <a:spcPct val="100000"/>
              </a:lnSpc>
              <a:spcBef>
                <a:spcPts val="0"/>
              </a:spcBef>
              <a:spcAft>
                <a:spcPts val="0"/>
              </a:spcAft>
              <a:buSzPts val="1400"/>
              <a:buChar char="•"/>
              <a:defRPr sz="1400">
                <a:solidFill>
                  <a:schemeClr val="lt1"/>
                </a:solidFill>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98" name="Google Shape;198;g226bed98b8e_0_325"/>
          <p:cNvSpPr/>
          <p:nvPr>
            <p:ph idx="3" type="pic"/>
          </p:nvPr>
        </p:nvSpPr>
        <p:spPr>
          <a:xfrm>
            <a:off x="6166888" y="1857600"/>
            <a:ext cx="5302800" cy="2016000"/>
          </a:xfrm>
          <a:prstGeom prst="rect">
            <a:avLst/>
          </a:prstGeom>
          <a:solidFill>
            <a:srgbClr val="D8D8D8"/>
          </a:solidFill>
          <a:ln>
            <a:noFill/>
          </a:ln>
        </p:spPr>
      </p:sp>
      <p:sp>
        <p:nvSpPr>
          <p:cNvPr id="199" name="Google Shape;199;g226bed98b8e_0_325"/>
          <p:cNvSpPr txBox="1"/>
          <p:nvPr>
            <p:ph idx="4" type="body"/>
          </p:nvPr>
        </p:nvSpPr>
        <p:spPr>
          <a:xfrm>
            <a:off x="6166888" y="3872238"/>
            <a:ext cx="5302800" cy="2041200"/>
          </a:xfrm>
          <a:prstGeom prst="rect">
            <a:avLst/>
          </a:prstGeom>
          <a:solidFill>
            <a:schemeClr val="accent1"/>
          </a:solidFill>
          <a:ln>
            <a:noFill/>
          </a:ln>
        </p:spPr>
        <p:txBody>
          <a:bodyPr anchorCtr="0" anchor="t" bIns="216000" lIns="216000" spcFirstLastPara="1" rIns="216000" wrap="square" tIns="216000">
            <a:noAutofit/>
          </a:bodyPr>
          <a:lstStyle>
            <a:lvl1pPr indent="-228600" lvl="0" marL="457200" rtl="0" algn="l">
              <a:lnSpc>
                <a:spcPct val="100000"/>
              </a:lnSpc>
              <a:spcBef>
                <a:spcPts val="0"/>
              </a:spcBef>
              <a:spcAft>
                <a:spcPts val="0"/>
              </a:spcAft>
              <a:buClr>
                <a:schemeClr val="lt1"/>
              </a:buClr>
              <a:buSzPts val="1400"/>
              <a:buNone/>
              <a:defRPr sz="1400">
                <a:solidFill>
                  <a:schemeClr val="lt1"/>
                </a:solidFill>
              </a:defRPr>
            </a:lvl1pPr>
            <a:lvl2pPr indent="-228600" lvl="1" marL="914400" rtl="0" algn="l">
              <a:lnSpc>
                <a:spcPct val="100000"/>
              </a:lnSpc>
              <a:spcBef>
                <a:spcPts val="0"/>
              </a:spcBef>
              <a:spcAft>
                <a:spcPts val="0"/>
              </a:spcAft>
              <a:buClr>
                <a:schemeClr val="lt1"/>
              </a:buClr>
              <a:buSzPts val="2000"/>
              <a:buNone/>
              <a:defRPr sz="2000">
                <a:solidFill>
                  <a:schemeClr val="lt1"/>
                </a:solidFill>
              </a:defRPr>
            </a:lvl2pPr>
            <a:lvl3pPr indent="-228600" lvl="2" marL="1371600" rtl="0" algn="l">
              <a:lnSpc>
                <a:spcPct val="100000"/>
              </a:lnSpc>
              <a:spcBef>
                <a:spcPts val="567"/>
              </a:spcBef>
              <a:spcAft>
                <a:spcPts val="0"/>
              </a:spcAft>
              <a:buSzPts val="1800"/>
              <a:buNone/>
              <a:defRPr>
                <a:solidFill>
                  <a:schemeClr val="lt1"/>
                </a:solidFill>
              </a:defRPr>
            </a:lvl3pPr>
            <a:lvl4pPr indent="-317500" lvl="3" marL="1828800" rtl="0" algn="l">
              <a:lnSpc>
                <a:spcPct val="100000"/>
              </a:lnSpc>
              <a:spcBef>
                <a:spcPts val="0"/>
              </a:spcBef>
              <a:spcAft>
                <a:spcPts val="0"/>
              </a:spcAft>
              <a:buSzPts val="1400"/>
              <a:buChar char="•"/>
              <a:defRPr sz="1400">
                <a:solidFill>
                  <a:schemeClr val="lt1"/>
                </a:solidFill>
              </a:defRPr>
            </a:lvl4pPr>
            <a:lvl5pPr indent="-317500" lvl="4" marL="2286000" rtl="0" algn="l">
              <a:lnSpc>
                <a:spcPct val="100000"/>
              </a:lnSpc>
              <a:spcBef>
                <a:spcPts val="0"/>
              </a:spcBef>
              <a:spcAft>
                <a:spcPts val="0"/>
              </a:spcAft>
              <a:buSzPts val="1400"/>
              <a:buChar char="•"/>
              <a:defRPr sz="1400">
                <a:solidFill>
                  <a:schemeClr val="lt1"/>
                </a:solidFill>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208" name="Shape 208"/>
        <p:cNvGrpSpPr/>
        <p:nvPr/>
      </p:nvGrpSpPr>
      <p:grpSpPr>
        <a:xfrm>
          <a:off x="0" y="0"/>
          <a:ext cx="0" cy="0"/>
          <a:chOff x="0" y="0"/>
          <a:chExt cx="0" cy="0"/>
        </a:xfrm>
      </p:grpSpPr>
      <p:sp>
        <p:nvSpPr>
          <p:cNvPr id="209" name="Google Shape;209;g20a531e8c68_0_1461"/>
          <p:cNvSpPr/>
          <p:nvPr/>
        </p:nvSpPr>
        <p:spPr>
          <a:xfrm>
            <a:off x="0" y="-75450"/>
            <a:ext cx="5005500" cy="6933600"/>
          </a:xfrm>
          <a:prstGeom prst="rect">
            <a:avLst/>
          </a:prstGeom>
          <a:solidFill>
            <a:schemeClr val="accent1"/>
          </a:solidFill>
          <a:ln>
            <a:noFill/>
          </a:ln>
        </p:spPr>
        <p:txBody>
          <a:bodyPr anchorCtr="0" anchor="ctr" bIns="46800" lIns="90000" spcFirstLastPara="1" rIns="90000" wrap="square" tIns="46800">
            <a:noAutofit/>
          </a:bodyPr>
          <a:lstStyle/>
          <a:p>
            <a:pPr indent="0" lvl="0" marL="0" marR="0" rtl="0" algn="ctr">
              <a:lnSpc>
                <a:spcPct val="9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210" name="Google Shape;210;g20a531e8c68_0_1461"/>
          <p:cNvSpPr txBox="1"/>
          <p:nvPr>
            <p:ph type="ctrTitle"/>
          </p:nvPr>
        </p:nvSpPr>
        <p:spPr>
          <a:xfrm>
            <a:off x="1367999" y="2790000"/>
            <a:ext cx="6876900" cy="14760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chemeClr val="lt1"/>
              </a:buClr>
              <a:buSzPts val="5100"/>
              <a:buFont typeface="Arial"/>
              <a:buNone/>
              <a:defRPr sz="5100">
                <a:solidFill>
                  <a:schemeClr val="lt1"/>
                </a:solidFill>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211" name="Google Shape;211;g20a531e8c68_0_1461"/>
          <p:cNvSpPr txBox="1"/>
          <p:nvPr>
            <p:ph idx="1" type="subTitle"/>
          </p:nvPr>
        </p:nvSpPr>
        <p:spPr>
          <a:xfrm>
            <a:off x="1367999" y="4597200"/>
            <a:ext cx="6876900" cy="928500"/>
          </a:xfrm>
          <a:prstGeom prst="rect">
            <a:avLst/>
          </a:prstGeom>
          <a:noFill/>
          <a:ln>
            <a:noFill/>
          </a:ln>
        </p:spPr>
        <p:txBody>
          <a:bodyPr anchorCtr="0" anchor="t" bIns="0" lIns="0" spcFirstLastPara="1" rIns="0" wrap="square" tIns="0">
            <a:noAutofit/>
          </a:bodyPr>
          <a:lstStyle>
            <a:lvl1pPr lvl="0" rtl="0" algn="l">
              <a:lnSpc>
                <a:spcPct val="105000"/>
              </a:lnSpc>
              <a:spcBef>
                <a:spcPts val="0"/>
              </a:spcBef>
              <a:spcAft>
                <a:spcPts val="0"/>
              </a:spcAft>
              <a:buClr>
                <a:schemeClr val="lt1"/>
              </a:buClr>
              <a:buSzPts val="1900"/>
              <a:buNone/>
              <a:defRPr b="1" sz="1900">
                <a:solidFill>
                  <a:schemeClr val="lt1"/>
                </a:solidFill>
              </a:defRPr>
            </a:lvl1pPr>
            <a:lvl2pPr lvl="1" rtl="0" algn="l">
              <a:lnSpc>
                <a:spcPct val="105000"/>
              </a:lnSpc>
              <a:spcBef>
                <a:spcPts val="0"/>
              </a:spcBef>
              <a:spcAft>
                <a:spcPts val="0"/>
              </a:spcAft>
              <a:buClr>
                <a:schemeClr val="lt1"/>
              </a:buClr>
              <a:buSzPts val="1900"/>
              <a:buNone/>
              <a:defRPr b="0" sz="1900">
                <a:solidFill>
                  <a:schemeClr val="lt1"/>
                </a:solidFill>
              </a:defRPr>
            </a:lvl2pPr>
            <a:lvl3pPr lvl="2" rtl="0" algn="ctr">
              <a:lnSpc>
                <a:spcPct val="100000"/>
              </a:lnSpc>
              <a:spcBef>
                <a:spcPts val="0"/>
              </a:spcBef>
              <a:spcAft>
                <a:spcPts val="0"/>
              </a:spcAft>
              <a:buSzPts val="1900"/>
              <a:buNone/>
              <a:defRPr sz="1900"/>
            </a:lvl3pPr>
            <a:lvl4pPr lvl="3" rtl="0" algn="ctr">
              <a:lnSpc>
                <a:spcPct val="100000"/>
              </a:lnSpc>
              <a:spcBef>
                <a:spcPts val="2800"/>
              </a:spcBef>
              <a:spcAft>
                <a:spcPts val="0"/>
              </a:spcAft>
              <a:buSzPts val="1600"/>
              <a:buNone/>
              <a:defRPr sz="1600"/>
            </a:lvl4pPr>
            <a:lvl5pPr lvl="4" rtl="0" algn="ctr">
              <a:lnSpc>
                <a:spcPct val="100000"/>
              </a:lnSpc>
              <a:spcBef>
                <a:spcPts val="800"/>
              </a:spcBef>
              <a:spcAft>
                <a:spcPts val="0"/>
              </a:spcAft>
              <a:buSzPts val="1600"/>
              <a:buNone/>
              <a:defRPr sz="1600"/>
            </a:lvl5pPr>
            <a:lvl6pPr lvl="5" rtl="0" algn="ctr">
              <a:lnSpc>
                <a:spcPct val="90000"/>
              </a:lnSpc>
              <a:spcBef>
                <a:spcPts val="8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1_Title Slide">
    <p:bg>
      <p:bgPr>
        <a:solidFill>
          <a:schemeClr val="accent1"/>
        </a:solidFill>
      </p:bgPr>
    </p:bg>
    <p:spTree>
      <p:nvGrpSpPr>
        <p:cNvPr id="212" name="Shape 212"/>
        <p:cNvGrpSpPr/>
        <p:nvPr/>
      </p:nvGrpSpPr>
      <p:grpSpPr>
        <a:xfrm>
          <a:off x="0" y="0"/>
          <a:ext cx="0" cy="0"/>
          <a:chOff x="0" y="0"/>
          <a:chExt cx="0" cy="0"/>
        </a:xfrm>
      </p:grpSpPr>
      <p:sp>
        <p:nvSpPr>
          <p:cNvPr id="213" name="Google Shape;213;g20a531e8c68_0_1465"/>
          <p:cNvSpPr txBox="1"/>
          <p:nvPr>
            <p:ph type="ctrTitle"/>
          </p:nvPr>
        </p:nvSpPr>
        <p:spPr>
          <a:xfrm>
            <a:off x="1260000" y="1260000"/>
            <a:ext cx="4271700" cy="30348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7500"/>
              <a:buNone/>
              <a:defRPr sz="3700">
                <a:solidFill>
                  <a:schemeClr val="lt1"/>
                </a:solidFill>
              </a:defRPr>
            </a:lvl1pPr>
            <a:lvl2pPr lvl="1" rtl="0" algn="l">
              <a:lnSpc>
                <a:spcPct val="100000"/>
              </a:lnSpc>
              <a:spcBef>
                <a:spcPts val="0"/>
              </a:spcBef>
              <a:spcAft>
                <a:spcPts val="0"/>
              </a:spcAft>
              <a:buSzPts val="2000"/>
              <a:buNone/>
              <a:defRPr/>
            </a:lvl2pPr>
            <a:lvl3pPr lvl="2" rtl="0" algn="l">
              <a:lnSpc>
                <a:spcPct val="100000"/>
              </a:lnSpc>
              <a:spcBef>
                <a:spcPts val="0"/>
              </a:spcBef>
              <a:spcAft>
                <a:spcPts val="0"/>
              </a:spcAft>
              <a:buSzPts val="2000"/>
              <a:buNone/>
              <a:defRPr/>
            </a:lvl3pPr>
            <a:lvl4pPr lvl="3" rtl="0" algn="l">
              <a:lnSpc>
                <a:spcPct val="100000"/>
              </a:lnSpc>
              <a:spcBef>
                <a:spcPts val="0"/>
              </a:spcBef>
              <a:spcAft>
                <a:spcPts val="0"/>
              </a:spcAft>
              <a:buSzPts val="2000"/>
              <a:buNone/>
              <a:defRPr/>
            </a:lvl4pPr>
            <a:lvl5pPr lvl="4" rtl="0" algn="l">
              <a:lnSpc>
                <a:spcPct val="100000"/>
              </a:lnSpc>
              <a:spcBef>
                <a:spcPts val="0"/>
              </a:spcBef>
              <a:spcAft>
                <a:spcPts val="0"/>
              </a:spcAft>
              <a:buSzPts val="2000"/>
              <a:buNone/>
              <a:defRPr/>
            </a:lvl5pPr>
            <a:lvl6pPr lvl="5" rtl="0" algn="l">
              <a:lnSpc>
                <a:spcPct val="100000"/>
              </a:lnSpc>
              <a:spcBef>
                <a:spcPts val="0"/>
              </a:spcBef>
              <a:spcAft>
                <a:spcPts val="0"/>
              </a:spcAft>
              <a:buSzPts val="2000"/>
              <a:buNone/>
              <a:defRPr/>
            </a:lvl6pPr>
            <a:lvl7pPr lvl="6" rtl="0" algn="l">
              <a:lnSpc>
                <a:spcPct val="100000"/>
              </a:lnSpc>
              <a:spcBef>
                <a:spcPts val="0"/>
              </a:spcBef>
              <a:spcAft>
                <a:spcPts val="0"/>
              </a:spcAft>
              <a:buSzPts val="2000"/>
              <a:buNone/>
              <a:defRPr/>
            </a:lvl7pPr>
            <a:lvl8pPr lvl="7" rtl="0" algn="l">
              <a:lnSpc>
                <a:spcPct val="100000"/>
              </a:lnSpc>
              <a:spcBef>
                <a:spcPts val="0"/>
              </a:spcBef>
              <a:spcAft>
                <a:spcPts val="0"/>
              </a:spcAft>
              <a:buSzPts val="2000"/>
              <a:buNone/>
              <a:defRPr/>
            </a:lvl8pPr>
            <a:lvl9pPr lvl="8" rtl="0" algn="l">
              <a:lnSpc>
                <a:spcPct val="100000"/>
              </a:lnSpc>
              <a:spcBef>
                <a:spcPts val="0"/>
              </a:spcBef>
              <a:spcAft>
                <a:spcPts val="0"/>
              </a:spcAft>
              <a:buSzPts val="2000"/>
              <a:buNone/>
              <a:defRPr/>
            </a:lvl9pPr>
          </a:lstStyle>
          <a:p/>
        </p:txBody>
      </p:sp>
      <p:sp>
        <p:nvSpPr>
          <p:cNvPr id="214" name="Google Shape;214;g20a531e8c68_0_1465"/>
          <p:cNvSpPr txBox="1"/>
          <p:nvPr>
            <p:ph idx="1" type="subTitle"/>
          </p:nvPr>
        </p:nvSpPr>
        <p:spPr>
          <a:xfrm>
            <a:off x="1260000" y="4590000"/>
            <a:ext cx="4271700" cy="824400"/>
          </a:xfrm>
          <a:prstGeom prst="rect">
            <a:avLst/>
          </a:prstGeom>
          <a:noFill/>
          <a:ln>
            <a:noFill/>
          </a:ln>
        </p:spPr>
        <p:txBody>
          <a:bodyPr anchorCtr="0" anchor="t" bIns="0" lIns="0" spcFirstLastPara="1" rIns="0" wrap="square" tIns="0">
            <a:noAutofit/>
          </a:bodyPr>
          <a:lstStyle>
            <a:lvl1pPr lvl="0" rtl="0" algn="l">
              <a:lnSpc>
                <a:spcPct val="120000"/>
              </a:lnSpc>
              <a:spcBef>
                <a:spcPts val="0"/>
              </a:spcBef>
              <a:spcAft>
                <a:spcPts val="0"/>
              </a:spcAft>
              <a:buClr>
                <a:schemeClr val="lt1"/>
              </a:buClr>
              <a:buSzPts val="2300"/>
              <a:buNone/>
              <a:defRPr sz="1700">
                <a:solidFill>
                  <a:schemeClr val="lt1"/>
                </a:solidFill>
                <a:latin typeface="Barlow Semi Condensed Medium"/>
                <a:ea typeface="Barlow Semi Condensed Medium"/>
                <a:cs typeface="Barlow Semi Condensed Medium"/>
                <a:sym typeface="Barlow Semi Condensed Medium"/>
              </a:defRPr>
            </a:lvl1pPr>
            <a:lvl2pPr lvl="1" rtl="0" algn="ctr">
              <a:lnSpc>
                <a:spcPct val="100000"/>
              </a:lnSpc>
              <a:spcBef>
                <a:spcPts val="1500"/>
              </a:spcBef>
              <a:spcAft>
                <a:spcPts val="0"/>
              </a:spcAft>
              <a:buClr>
                <a:schemeClr val="accent1"/>
              </a:buClr>
              <a:buSzPts val="2700"/>
              <a:buNone/>
              <a:defRPr sz="2000"/>
            </a:lvl2pPr>
            <a:lvl3pPr lvl="2" rtl="0" algn="ctr">
              <a:lnSpc>
                <a:spcPct val="100000"/>
              </a:lnSpc>
              <a:spcBef>
                <a:spcPts val="300"/>
              </a:spcBef>
              <a:spcAft>
                <a:spcPts val="0"/>
              </a:spcAft>
              <a:buSzPts val="2500"/>
              <a:buNone/>
              <a:defRPr sz="1900"/>
            </a:lvl3pPr>
            <a:lvl4pPr lvl="3" rtl="0" algn="ctr">
              <a:lnSpc>
                <a:spcPct val="120000"/>
              </a:lnSpc>
              <a:spcBef>
                <a:spcPts val="1200"/>
              </a:spcBef>
              <a:spcAft>
                <a:spcPts val="0"/>
              </a:spcAft>
              <a:buSzPts val="2100"/>
              <a:buNone/>
              <a:defRPr sz="1600"/>
            </a:lvl4pPr>
            <a:lvl5pPr lvl="4" rtl="0" algn="ctr">
              <a:lnSpc>
                <a:spcPct val="120000"/>
              </a:lnSpc>
              <a:spcBef>
                <a:spcPts val="1500"/>
              </a:spcBef>
              <a:spcAft>
                <a:spcPts val="0"/>
              </a:spcAft>
              <a:buSzPts val="2100"/>
              <a:buNone/>
              <a:defRPr sz="1600"/>
            </a:lvl5pPr>
            <a:lvl6pPr lvl="5" rtl="0" algn="ctr">
              <a:lnSpc>
                <a:spcPct val="90000"/>
              </a:lnSpc>
              <a:spcBef>
                <a:spcPts val="1500"/>
              </a:spcBef>
              <a:spcAft>
                <a:spcPts val="0"/>
              </a:spcAft>
              <a:buClr>
                <a:schemeClr val="dk1"/>
              </a:buClr>
              <a:buSzPts val="2100"/>
              <a:buNone/>
              <a:defRPr sz="1600"/>
            </a:lvl6pPr>
            <a:lvl7pPr lvl="6" rtl="0" algn="ctr">
              <a:lnSpc>
                <a:spcPct val="90000"/>
              </a:lnSpc>
              <a:spcBef>
                <a:spcPts val="500"/>
              </a:spcBef>
              <a:spcAft>
                <a:spcPts val="0"/>
              </a:spcAft>
              <a:buClr>
                <a:schemeClr val="dk1"/>
              </a:buClr>
              <a:buSzPts val="2100"/>
              <a:buNone/>
              <a:defRPr sz="1600"/>
            </a:lvl7pPr>
            <a:lvl8pPr lvl="7" rtl="0" algn="ctr">
              <a:lnSpc>
                <a:spcPct val="90000"/>
              </a:lnSpc>
              <a:spcBef>
                <a:spcPts val="500"/>
              </a:spcBef>
              <a:spcAft>
                <a:spcPts val="0"/>
              </a:spcAft>
              <a:buClr>
                <a:schemeClr val="dk1"/>
              </a:buClr>
              <a:buSzPts val="2100"/>
              <a:buNone/>
              <a:defRPr sz="1600"/>
            </a:lvl8pPr>
            <a:lvl9pPr lvl="8" rtl="0" algn="ctr">
              <a:lnSpc>
                <a:spcPct val="90000"/>
              </a:lnSpc>
              <a:spcBef>
                <a:spcPts val="500"/>
              </a:spcBef>
              <a:spcAft>
                <a:spcPts val="0"/>
              </a:spcAft>
              <a:buClr>
                <a:schemeClr val="dk1"/>
              </a:buClr>
              <a:buSzPts val="2100"/>
              <a:buNone/>
              <a:defRPr sz="1600"/>
            </a:lvl9pPr>
          </a:lstStyle>
          <a:p/>
        </p:txBody>
      </p:sp>
      <p:pic>
        <p:nvPicPr>
          <p:cNvPr id="215" name="Google Shape;215;g20a531e8c68_0_1465"/>
          <p:cNvPicPr preferRelativeResize="0"/>
          <p:nvPr/>
        </p:nvPicPr>
        <p:blipFill rotWithShape="1">
          <a:blip r:embed="rId2">
            <a:alphaModFix/>
          </a:blip>
          <a:srcRect b="0" l="0" r="0" t="0"/>
          <a:stretch/>
        </p:blipFill>
        <p:spPr>
          <a:xfrm>
            <a:off x="414001" y="5780125"/>
            <a:ext cx="1231395" cy="737618"/>
          </a:xfrm>
          <a:prstGeom prst="rect">
            <a:avLst/>
          </a:prstGeom>
          <a:noFill/>
          <a:ln>
            <a:noFill/>
          </a:ln>
        </p:spPr>
      </p:pic>
      <p:sp>
        <p:nvSpPr>
          <p:cNvPr id="216" name="Google Shape;216;g20a531e8c68_0_1465"/>
          <p:cNvSpPr txBox="1"/>
          <p:nvPr>
            <p:ph idx="2" type="body"/>
          </p:nvPr>
        </p:nvSpPr>
        <p:spPr>
          <a:xfrm>
            <a:off x="2576945" y="5780115"/>
            <a:ext cx="2954700" cy="440400"/>
          </a:xfrm>
          <a:prstGeom prst="rect">
            <a:avLst/>
          </a:prstGeom>
          <a:noFill/>
          <a:ln>
            <a:noFill/>
          </a:ln>
        </p:spPr>
        <p:txBody>
          <a:bodyPr anchorCtr="0" anchor="b" bIns="0" lIns="0" spcFirstLastPara="1" rIns="0" wrap="square" tIns="0">
            <a:noAutofit/>
          </a:bodyPr>
          <a:lstStyle>
            <a:lvl1pPr indent="-228600" lvl="0" marL="457200" rtl="0" algn="r">
              <a:lnSpc>
                <a:spcPct val="120000"/>
              </a:lnSpc>
              <a:spcBef>
                <a:spcPts val="0"/>
              </a:spcBef>
              <a:spcAft>
                <a:spcPts val="0"/>
              </a:spcAft>
              <a:buClr>
                <a:schemeClr val="lt1"/>
              </a:buClr>
              <a:buSzPts val="1100"/>
              <a:buNone/>
              <a:defRPr sz="800">
                <a:solidFill>
                  <a:schemeClr val="lt1"/>
                </a:solidFill>
                <a:latin typeface="Roboto Light"/>
                <a:ea typeface="Roboto Light"/>
                <a:cs typeface="Roboto Light"/>
                <a:sym typeface="Roboto Light"/>
              </a:defRPr>
            </a:lvl1pPr>
            <a:lvl2pPr indent="-228600" lvl="1" marL="914400" rtl="0" algn="l">
              <a:lnSpc>
                <a:spcPct val="100000"/>
              </a:lnSpc>
              <a:spcBef>
                <a:spcPts val="1500"/>
              </a:spcBef>
              <a:spcAft>
                <a:spcPts val="0"/>
              </a:spcAft>
              <a:buClr>
                <a:schemeClr val="accent1"/>
              </a:buClr>
              <a:buSzPts val="2500"/>
              <a:buNone/>
              <a:defRPr/>
            </a:lvl2pPr>
            <a:lvl3pPr indent="-228600" lvl="2" marL="1371600" rtl="0" algn="l">
              <a:lnSpc>
                <a:spcPct val="100000"/>
              </a:lnSpc>
              <a:spcBef>
                <a:spcPts val="300"/>
              </a:spcBef>
              <a:spcAft>
                <a:spcPts val="0"/>
              </a:spcAft>
              <a:buSzPts val="2500"/>
              <a:buNone/>
              <a:defRPr/>
            </a:lvl3pPr>
            <a:lvl4pPr indent="-387350" lvl="3" marL="1828800" rtl="0" algn="l">
              <a:lnSpc>
                <a:spcPct val="120000"/>
              </a:lnSpc>
              <a:spcBef>
                <a:spcPts val="1200"/>
              </a:spcBef>
              <a:spcAft>
                <a:spcPts val="0"/>
              </a:spcAft>
              <a:buSzPts val="2500"/>
              <a:buChar char="―"/>
              <a:defRPr/>
            </a:lvl4pPr>
            <a:lvl5pPr indent="-387350" lvl="4" marL="2286000" rtl="0" algn="l">
              <a:lnSpc>
                <a:spcPct val="120000"/>
              </a:lnSpc>
              <a:spcBef>
                <a:spcPts val="1500"/>
              </a:spcBef>
              <a:spcAft>
                <a:spcPts val="0"/>
              </a:spcAft>
              <a:buSzPts val="2500"/>
              <a:buChar char="―"/>
              <a:defRPr/>
            </a:lvl5pPr>
            <a:lvl6pPr indent="-387350" lvl="5" marL="2743200" rtl="0" algn="l">
              <a:lnSpc>
                <a:spcPct val="90000"/>
              </a:lnSpc>
              <a:spcBef>
                <a:spcPts val="1500"/>
              </a:spcBef>
              <a:spcAft>
                <a:spcPts val="0"/>
              </a:spcAft>
              <a:buClr>
                <a:schemeClr val="dk1"/>
              </a:buClr>
              <a:buSzPts val="2500"/>
              <a:buChar char="•"/>
              <a:defRPr/>
            </a:lvl6pPr>
            <a:lvl7pPr indent="-387350" lvl="6" marL="3200400" rtl="0" algn="l">
              <a:lnSpc>
                <a:spcPct val="90000"/>
              </a:lnSpc>
              <a:spcBef>
                <a:spcPts val="500"/>
              </a:spcBef>
              <a:spcAft>
                <a:spcPts val="0"/>
              </a:spcAft>
              <a:buClr>
                <a:schemeClr val="dk1"/>
              </a:buClr>
              <a:buSzPts val="2500"/>
              <a:buChar char="•"/>
              <a:defRPr/>
            </a:lvl7pPr>
            <a:lvl8pPr indent="-387350" lvl="7" marL="3657600" rtl="0" algn="l">
              <a:lnSpc>
                <a:spcPct val="90000"/>
              </a:lnSpc>
              <a:spcBef>
                <a:spcPts val="500"/>
              </a:spcBef>
              <a:spcAft>
                <a:spcPts val="0"/>
              </a:spcAft>
              <a:buClr>
                <a:schemeClr val="dk1"/>
              </a:buClr>
              <a:buSzPts val="2500"/>
              <a:buChar char="•"/>
              <a:defRPr/>
            </a:lvl8pPr>
            <a:lvl9pPr indent="-387350" lvl="8" marL="4114800" rtl="0" algn="l">
              <a:lnSpc>
                <a:spcPct val="90000"/>
              </a:lnSpc>
              <a:spcBef>
                <a:spcPts val="500"/>
              </a:spcBef>
              <a:spcAft>
                <a:spcPts val="0"/>
              </a:spcAft>
              <a:buClr>
                <a:schemeClr val="dk1"/>
              </a:buClr>
              <a:buSzPts val="2500"/>
              <a:buChar char="•"/>
              <a:defRPr/>
            </a:lvl9pPr>
          </a:lstStyle>
          <a:p/>
        </p:txBody>
      </p:sp>
      <p:sp>
        <p:nvSpPr>
          <p:cNvPr id="217" name="Google Shape;217;g20a531e8c68_0_1465"/>
          <p:cNvSpPr/>
          <p:nvPr>
            <p:ph idx="3" type="pic"/>
          </p:nvPr>
        </p:nvSpPr>
        <p:spPr>
          <a:xfrm>
            <a:off x="6558000" y="0"/>
            <a:ext cx="5634000" cy="6858000"/>
          </a:xfrm>
          <a:prstGeom prst="rect">
            <a:avLst/>
          </a:prstGeom>
          <a:solidFill>
            <a:srgbClr val="D8D8D8"/>
          </a:solidFill>
          <a:ln>
            <a:noFill/>
          </a:ln>
        </p:spPr>
      </p:sp>
      <p:pic>
        <p:nvPicPr>
          <p:cNvPr id="218" name="Google Shape;218;g20a531e8c68_0_1465"/>
          <p:cNvPicPr preferRelativeResize="0"/>
          <p:nvPr/>
        </p:nvPicPr>
        <p:blipFill rotWithShape="1">
          <a:blip r:embed="rId3">
            <a:alphaModFix/>
          </a:blip>
          <a:srcRect b="0" l="0" r="0" t="0"/>
          <a:stretch/>
        </p:blipFill>
        <p:spPr>
          <a:xfrm>
            <a:off x="414001" y="612000"/>
            <a:ext cx="4331219" cy="53340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9" name="Shape 219"/>
        <p:cNvGrpSpPr/>
        <p:nvPr/>
      </p:nvGrpSpPr>
      <p:grpSpPr>
        <a:xfrm>
          <a:off x="0" y="0"/>
          <a:ext cx="0" cy="0"/>
          <a:chOff x="0" y="0"/>
          <a:chExt cx="0" cy="0"/>
        </a:xfrm>
      </p:grpSpPr>
      <p:sp>
        <p:nvSpPr>
          <p:cNvPr id="220" name="Google Shape;220;g20a531e8c68_0_1472"/>
          <p:cNvSpPr txBox="1"/>
          <p:nvPr>
            <p:ph type="title"/>
          </p:nvPr>
        </p:nvSpPr>
        <p:spPr>
          <a:xfrm>
            <a:off x="415600" y="593367"/>
            <a:ext cx="11360700" cy="763500"/>
          </a:xfrm>
          <a:prstGeom prst="rect">
            <a:avLst/>
          </a:prstGeom>
          <a:noFill/>
          <a:ln>
            <a:noFill/>
          </a:ln>
        </p:spPr>
        <p:txBody>
          <a:bodyPr anchorCtr="0" anchor="t" bIns="0" lIns="0" spcFirstLastPara="1" rIns="0" wrap="square" tIns="0">
            <a:noAutofit/>
          </a:bodyPr>
          <a:lstStyle>
            <a:lvl1pPr lvl="0" rtl="0" algn="l">
              <a:lnSpc>
                <a:spcPct val="85000"/>
              </a:lnSpc>
              <a:spcBef>
                <a:spcPts val="0"/>
              </a:spcBef>
              <a:spcAft>
                <a:spcPts val="0"/>
              </a:spcAft>
              <a:buSzPts val="36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221" name="Google Shape;221;g20a531e8c68_0_1472"/>
          <p:cNvSpPr txBox="1"/>
          <p:nvPr>
            <p:ph idx="1" type="body"/>
          </p:nvPr>
        </p:nvSpPr>
        <p:spPr>
          <a:xfrm>
            <a:off x="415600" y="1536633"/>
            <a:ext cx="11360700" cy="45552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600"/>
              <a:buNone/>
              <a:defRPr/>
            </a:lvl1pPr>
            <a:lvl2pPr indent="-228600" lvl="1" marL="914400" rtl="0" algn="l">
              <a:lnSpc>
                <a:spcPct val="90000"/>
              </a:lnSpc>
              <a:spcBef>
                <a:spcPts val="1700"/>
              </a:spcBef>
              <a:spcAft>
                <a:spcPts val="0"/>
              </a:spcAft>
              <a:buSzPts val="2000"/>
              <a:buNone/>
              <a:defRPr/>
            </a:lvl2pPr>
            <a:lvl3pPr indent="-228600" lvl="2" marL="1371600" rtl="0" algn="l">
              <a:lnSpc>
                <a:spcPct val="100000"/>
              </a:lnSpc>
              <a:spcBef>
                <a:spcPts val="500"/>
              </a:spcBef>
              <a:spcAft>
                <a:spcPts val="0"/>
              </a:spcAft>
              <a:buSzPts val="1900"/>
              <a:buNone/>
              <a:defRPr/>
            </a:lvl3pPr>
            <a:lvl4pPr indent="-330200" lvl="3" marL="1828800" rtl="0" algn="l">
              <a:lnSpc>
                <a:spcPct val="100000"/>
              </a:lnSpc>
              <a:spcBef>
                <a:spcPts val="2800"/>
              </a:spcBef>
              <a:spcAft>
                <a:spcPts val="0"/>
              </a:spcAft>
              <a:buSzPts val="1600"/>
              <a:buChar char="•"/>
              <a:defRPr/>
            </a:lvl4pPr>
            <a:lvl5pPr indent="-330200" lvl="4" marL="2286000" rtl="0" algn="l">
              <a:lnSpc>
                <a:spcPct val="100000"/>
              </a:lnSpc>
              <a:spcBef>
                <a:spcPts val="800"/>
              </a:spcBef>
              <a:spcAft>
                <a:spcPts val="0"/>
              </a:spcAft>
              <a:buSzPts val="1600"/>
              <a:buChar char="•"/>
              <a:defRPr/>
            </a:lvl5pPr>
            <a:lvl6pPr indent="-349250" lvl="5" marL="2743200" rtl="0" algn="l">
              <a:lnSpc>
                <a:spcPct val="90000"/>
              </a:lnSpc>
              <a:spcBef>
                <a:spcPts val="800"/>
              </a:spcBef>
              <a:spcAft>
                <a:spcPts val="0"/>
              </a:spcAft>
              <a:buSzPts val="1900"/>
              <a:buChar char="•"/>
              <a:defRPr/>
            </a:lvl6pPr>
            <a:lvl7pPr indent="-349250" lvl="6" marL="3200400" rtl="0" algn="l">
              <a:lnSpc>
                <a:spcPct val="90000"/>
              </a:lnSpc>
              <a:spcBef>
                <a:spcPts val="500"/>
              </a:spcBef>
              <a:spcAft>
                <a:spcPts val="0"/>
              </a:spcAft>
              <a:buSzPts val="1900"/>
              <a:buChar char="•"/>
              <a:defRPr/>
            </a:lvl7pPr>
            <a:lvl8pPr indent="-349250" lvl="7" marL="3657600" rtl="0" algn="l">
              <a:lnSpc>
                <a:spcPct val="90000"/>
              </a:lnSpc>
              <a:spcBef>
                <a:spcPts val="500"/>
              </a:spcBef>
              <a:spcAft>
                <a:spcPts val="0"/>
              </a:spcAft>
              <a:buSzPts val="1900"/>
              <a:buChar char="•"/>
              <a:defRPr/>
            </a:lvl8pPr>
            <a:lvl9pPr indent="-349250" lvl="8" marL="4114800" rtl="0" algn="l">
              <a:lnSpc>
                <a:spcPct val="90000"/>
              </a:lnSpc>
              <a:spcBef>
                <a:spcPts val="500"/>
              </a:spcBef>
              <a:spcAft>
                <a:spcPts val="0"/>
              </a:spcAft>
              <a:buSzPts val="1900"/>
              <a:buChar char="•"/>
              <a:defRPr/>
            </a:lvl9pPr>
          </a:lstStyle>
          <a:p/>
        </p:txBody>
      </p:sp>
      <p:sp>
        <p:nvSpPr>
          <p:cNvPr id="222" name="Google Shape;222;g20a531e8c68_0_1472"/>
          <p:cNvSpPr txBox="1"/>
          <p:nvPr>
            <p:ph idx="12" type="sldNum"/>
          </p:nvPr>
        </p:nvSpPr>
        <p:spPr>
          <a:xfrm>
            <a:off x="11296611" y="6217623"/>
            <a:ext cx="731700" cy="5247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with Images">
  <p:cSld name="Three Columns with Images">
    <p:spTree>
      <p:nvGrpSpPr>
        <p:cNvPr id="223" name="Shape 223"/>
        <p:cNvGrpSpPr/>
        <p:nvPr/>
      </p:nvGrpSpPr>
      <p:grpSpPr>
        <a:xfrm>
          <a:off x="0" y="0"/>
          <a:ext cx="0" cy="0"/>
          <a:chOff x="0" y="0"/>
          <a:chExt cx="0" cy="0"/>
        </a:xfrm>
      </p:grpSpPr>
      <p:sp>
        <p:nvSpPr>
          <p:cNvPr id="224" name="Google Shape;224;g20a531e8c68_0_1476"/>
          <p:cNvSpPr txBox="1"/>
          <p:nvPr>
            <p:ph type="title"/>
          </p:nvPr>
        </p:nvSpPr>
        <p:spPr>
          <a:xfrm>
            <a:off x="720727" y="722313"/>
            <a:ext cx="10750500" cy="574800"/>
          </a:xfrm>
          <a:prstGeom prst="rect">
            <a:avLst/>
          </a:prstGeom>
          <a:noFill/>
          <a:ln>
            <a:noFill/>
          </a:ln>
        </p:spPr>
        <p:txBody>
          <a:bodyPr anchorCtr="0" anchor="t" bIns="0" lIns="0" spcFirstLastPara="1" rIns="0" wrap="square" tIns="0">
            <a:noAutofit/>
          </a:bodyPr>
          <a:lstStyle>
            <a:lvl1pPr lvl="0" rtl="0" algn="l">
              <a:lnSpc>
                <a:spcPct val="85000"/>
              </a:lnSpc>
              <a:spcBef>
                <a:spcPts val="0"/>
              </a:spcBef>
              <a:spcAft>
                <a:spcPts val="0"/>
              </a:spcAft>
              <a:buClr>
                <a:schemeClr val="accent1"/>
              </a:buClr>
              <a:buSzPts val="19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225" name="Google Shape;225;g20a531e8c68_0_1476"/>
          <p:cNvSpPr txBox="1"/>
          <p:nvPr>
            <p:ph idx="10" type="dt"/>
          </p:nvPr>
        </p:nvSpPr>
        <p:spPr>
          <a:xfrm>
            <a:off x="8081963" y="6492875"/>
            <a:ext cx="2743200" cy="189600"/>
          </a:xfrm>
          <a:prstGeom prst="rect">
            <a:avLst/>
          </a:prstGeom>
          <a:noFill/>
          <a:ln>
            <a:noFill/>
          </a:ln>
        </p:spPr>
        <p:txBody>
          <a:bodyPr anchorCtr="0" anchor="t" bIns="0" lIns="0" spcFirstLastPara="1" rIns="0" wrap="square" tIns="0">
            <a:noAutofit/>
          </a:bodyPr>
          <a:lstStyle>
            <a:lvl1pPr lvl="0" rtl="0" algn="r">
              <a:lnSpc>
                <a:spcPct val="9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226" name="Google Shape;226;g20a531e8c68_0_1476"/>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227" name="Google Shape;227;g20a531e8c68_0_1476"/>
          <p:cNvSpPr txBox="1"/>
          <p:nvPr>
            <p:ph idx="12" type="sldNum"/>
          </p:nvPr>
        </p:nvSpPr>
        <p:spPr>
          <a:xfrm>
            <a:off x="11250151" y="6492875"/>
            <a:ext cx="257700" cy="1896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
        <p:nvSpPr>
          <p:cNvPr id="228" name="Google Shape;228;g20a531e8c68_0_1476"/>
          <p:cNvSpPr/>
          <p:nvPr>
            <p:ph idx="2" type="pic"/>
          </p:nvPr>
        </p:nvSpPr>
        <p:spPr>
          <a:xfrm>
            <a:off x="720725" y="1857600"/>
            <a:ext cx="3463200" cy="1656000"/>
          </a:xfrm>
          <a:prstGeom prst="rect">
            <a:avLst/>
          </a:prstGeom>
          <a:solidFill>
            <a:srgbClr val="D8D8D8"/>
          </a:solidFill>
          <a:ln>
            <a:noFill/>
          </a:ln>
        </p:spPr>
      </p:sp>
      <p:sp>
        <p:nvSpPr>
          <p:cNvPr id="229" name="Google Shape;229;g20a531e8c68_0_1476"/>
          <p:cNvSpPr txBox="1"/>
          <p:nvPr>
            <p:ph idx="1" type="body"/>
          </p:nvPr>
        </p:nvSpPr>
        <p:spPr>
          <a:xfrm>
            <a:off x="720725" y="3513600"/>
            <a:ext cx="3463200" cy="2399700"/>
          </a:xfrm>
          <a:prstGeom prst="rect">
            <a:avLst/>
          </a:prstGeom>
          <a:solidFill>
            <a:schemeClr val="accent1"/>
          </a:solidFill>
          <a:ln>
            <a:noFill/>
          </a:ln>
        </p:spPr>
        <p:txBody>
          <a:bodyPr anchorCtr="0" anchor="t" bIns="216000" lIns="216000" spcFirstLastPara="1" rIns="216000" wrap="square" tIns="216000">
            <a:noAutofit/>
          </a:bodyPr>
          <a:lstStyle>
            <a:lvl1pPr indent="-228600" lvl="0" marL="457200" rtl="0" algn="l">
              <a:lnSpc>
                <a:spcPct val="100000"/>
              </a:lnSpc>
              <a:spcBef>
                <a:spcPts val="0"/>
              </a:spcBef>
              <a:spcAft>
                <a:spcPts val="0"/>
              </a:spcAft>
              <a:buClr>
                <a:schemeClr val="lt1"/>
              </a:buClr>
              <a:buSzPts val="1500"/>
              <a:buNone/>
              <a:defRPr sz="1500">
                <a:solidFill>
                  <a:schemeClr val="lt1"/>
                </a:solidFill>
              </a:defRPr>
            </a:lvl1pPr>
            <a:lvl2pPr indent="-228600" lvl="1" marL="914400" rtl="0" algn="l">
              <a:lnSpc>
                <a:spcPct val="100000"/>
              </a:lnSpc>
              <a:spcBef>
                <a:spcPts val="0"/>
              </a:spcBef>
              <a:spcAft>
                <a:spcPts val="0"/>
              </a:spcAft>
              <a:buClr>
                <a:schemeClr val="lt1"/>
              </a:buClr>
              <a:buSzPts val="2000"/>
              <a:buNone/>
              <a:defRPr sz="2000">
                <a:solidFill>
                  <a:schemeClr val="lt1"/>
                </a:solidFill>
              </a:defRPr>
            </a:lvl2pPr>
            <a:lvl3pPr indent="-228600" lvl="2" marL="1371600" rtl="0" algn="l">
              <a:lnSpc>
                <a:spcPct val="100000"/>
              </a:lnSpc>
              <a:spcBef>
                <a:spcPts val="500"/>
              </a:spcBef>
              <a:spcAft>
                <a:spcPts val="0"/>
              </a:spcAft>
              <a:buSzPts val="1900"/>
              <a:buNone/>
              <a:defRPr>
                <a:solidFill>
                  <a:schemeClr val="lt1"/>
                </a:solidFill>
              </a:defRPr>
            </a:lvl3pPr>
            <a:lvl4pPr indent="-323850" lvl="3" marL="1828800" rtl="0" algn="l">
              <a:lnSpc>
                <a:spcPct val="100000"/>
              </a:lnSpc>
              <a:spcBef>
                <a:spcPts val="0"/>
              </a:spcBef>
              <a:spcAft>
                <a:spcPts val="0"/>
              </a:spcAft>
              <a:buSzPts val="1500"/>
              <a:buChar char="•"/>
              <a:defRPr sz="1500">
                <a:solidFill>
                  <a:schemeClr val="lt1"/>
                </a:solidFill>
              </a:defRPr>
            </a:lvl4pPr>
            <a:lvl5pPr indent="-323850" lvl="4" marL="2286000" rtl="0" algn="l">
              <a:lnSpc>
                <a:spcPct val="100000"/>
              </a:lnSpc>
              <a:spcBef>
                <a:spcPts val="0"/>
              </a:spcBef>
              <a:spcAft>
                <a:spcPts val="0"/>
              </a:spcAft>
              <a:buSzPts val="1500"/>
              <a:buChar char="•"/>
              <a:defRPr sz="1500">
                <a:solidFill>
                  <a:schemeClr val="lt1"/>
                </a:solidFill>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30" name="Google Shape;230;g20a531e8c68_0_1476"/>
          <p:cNvSpPr/>
          <p:nvPr>
            <p:ph idx="3" type="pic"/>
          </p:nvPr>
        </p:nvSpPr>
        <p:spPr>
          <a:xfrm>
            <a:off x="4364400" y="1857600"/>
            <a:ext cx="3463200" cy="1656000"/>
          </a:xfrm>
          <a:prstGeom prst="rect">
            <a:avLst/>
          </a:prstGeom>
          <a:solidFill>
            <a:srgbClr val="D8D8D8"/>
          </a:solidFill>
          <a:ln>
            <a:noFill/>
          </a:ln>
        </p:spPr>
      </p:sp>
      <p:sp>
        <p:nvSpPr>
          <p:cNvPr id="231" name="Google Shape;231;g20a531e8c68_0_1476"/>
          <p:cNvSpPr txBox="1"/>
          <p:nvPr>
            <p:ph idx="4" type="body"/>
          </p:nvPr>
        </p:nvSpPr>
        <p:spPr>
          <a:xfrm>
            <a:off x="4364400" y="3513600"/>
            <a:ext cx="3463200" cy="2399700"/>
          </a:xfrm>
          <a:prstGeom prst="rect">
            <a:avLst/>
          </a:prstGeom>
          <a:solidFill>
            <a:schemeClr val="accent1"/>
          </a:solidFill>
          <a:ln>
            <a:noFill/>
          </a:ln>
        </p:spPr>
        <p:txBody>
          <a:bodyPr anchorCtr="0" anchor="t" bIns="216000" lIns="216000" spcFirstLastPara="1" rIns="216000" wrap="square" tIns="216000">
            <a:noAutofit/>
          </a:bodyPr>
          <a:lstStyle>
            <a:lvl1pPr indent="-228600" lvl="0" marL="457200" rtl="0" algn="l">
              <a:lnSpc>
                <a:spcPct val="100000"/>
              </a:lnSpc>
              <a:spcBef>
                <a:spcPts val="0"/>
              </a:spcBef>
              <a:spcAft>
                <a:spcPts val="0"/>
              </a:spcAft>
              <a:buClr>
                <a:schemeClr val="lt1"/>
              </a:buClr>
              <a:buSzPts val="1500"/>
              <a:buNone/>
              <a:defRPr sz="1500">
                <a:solidFill>
                  <a:schemeClr val="lt1"/>
                </a:solidFill>
              </a:defRPr>
            </a:lvl1pPr>
            <a:lvl2pPr indent="-228600" lvl="1" marL="914400" rtl="0" algn="l">
              <a:lnSpc>
                <a:spcPct val="100000"/>
              </a:lnSpc>
              <a:spcBef>
                <a:spcPts val="0"/>
              </a:spcBef>
              <a:spcAft>
                <a:spcPts val="0"/>
              </a:spcAft>
              <a:buClr>
                <a:schemeClr val="lt1"/>
              </a:buClr>
              <a:buSzPts val="2000"/>
              <a:buNone/>
              <a:defRPr sz="2000">
                <a:solidFill>
                  <a:schemeClr val="lt1"/>
                </a:solidFill>
              </a:defRPr>
            </a:lvl2pPr>
            <a:lvl3pPr indent="-228600" lvl="2" marL="1371600" rtl="0" algn="l">
              <a:lnSpc>
                <a:spcPct val="100000"/>
              </a:lnSpc>
              <a:spcBef>
                <a:spcPts val="500"/>
              </a:spcBef>
              <a:spcAft>
                <a:spcPts val="0"/>
              </a:spcAft>
              <a:buSzPts val="1900"/>
              <a:buNone/>
              <a:defRPr>
                <a:solidFill>
                  <a:schemeClr val="lt1"/>
                </a:solidFill>
              </a:defRPr>
            </a:lvl3pPr>
            <a:lvl4pPr indent="-323850" lvl="3" marL="1828800" rtl="0" algn="l">
              <a:lnSpc>
                <a:spcPct val="100000"/>
              </a:lnSpc>
              <a:spcBef>
                <a:spcPts val="0"/>
              </a:spcBef>
              <a:spcAft>
                <a:spcPts val="0"/>
              </a:spcAft>
              <a:buSzPts val="1500"/>
              <a:buChar char="•"/>
              <a:defRPr sz="1500">
                <a:solidFill>
                  <a:schemeClr val="lt1"/>
                </a:solidFill>
              </a:defRPr>
            </a:lvl4pPr>
            <a:lvl5pPr indent="-323850" lvl="4" marL="2286000" rtl="0" algn="l">
              <a:lnSpc>
                <a:spcPct val="100000"/>
              </a:lnSpc>
              <a:spcBef>
                <a:spcPts val="0"/>
              </a:spcBef>
              <a:spcAft>
                <a:spcPts val="0"/>
              </a:spcAft>
              <a:buSzPts val="1500"/>
              <a:buChar char="•"/>
              <a:defRPr sz="1500">
                <a:solidFill>
                  <a:schemeClr val="lt1"/>
                </a:solidFill>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32" name="Google Shape;232;g20a531e8c68_0_1476"/>
          <p:cNvSpPr/>
          <p:nvPr>
            <p:ph idx="5" type="pic"/>
          </p:nvPr>
        </p:nvSpPr>
        <p:spPr>
          <a:xfrm>
            <a:off x="8008075" y="1857600"/>
            <a:ext cx="3463200" cy="1656000"/>
          </a:xfrm>
          <a:prstGeom prst="rect">
            <a:avLst/>
          </a:prstGeom>
          <a:solidFill>
            <a:srgbClr val="D8D8D8"/>
          </a:solidFill>
          <a:ln>
            <a:noFill/>
          </a:ln>
        </p:spPr>
      </p:sp>
      <p:sp>
        <p:nvSpPr>
          <p:cNvPr id="233" name="Google Shape;233;g20a531e8c68_0_1476"/>
          <p:cNvSpPr txBox="1"/>
          <p:nvPr>
            <p:ph idx="6" type="body"/>
          </p:nvPr>
        </p:nvSpPr>
        <p:spPr>
          <a:xfrm>
            <a:off x="8008075" y="3513600"/>
            <a:ext cx="3463200" cy="2399700"/>
          </a:xfrm>
          <a:prstGeom prst="rect">
            <a:avLst/>
          </a:prstGeom>
          <a:solidFill>
            <a:schemeClr val="accent1"/>
          </a:solidFill>
          <a:ln>
            <a:noFill/>
          </a:ln>
        </p:spPr>
        <p:txBody>
          <a:bodyPr anchorCtr="0" anchor="t" bIns="216000" lIns="216000" spcFirstLastPara="1" rIns="216000" wrap="square" tIns="216000">
            <a:noAutofit/>
          </a:bodyPr>
          <a:lstStyle>
            <a:lvl1pPr indent="-228600" lvl="0" marL="457200" rtl="0" algn="l">
              <a:lnSpc>
                <a:spcPct val="100000"/>
              </a:lnSpc>
              <a:spcBef>
                <a:spcPts val="0"/>
              </a:spcBef>
              <a:spcAft>
                <a:spcPts val="0"/>
              </a:spcAft>
              <a:buClr>
                <a:schemeClr val="lt1"/>
              </a:buClr>
              <a:buSzPts val="1500"/>
              <a:buNone/>
              <a:defRPr sz="1500">
                <a:solidFill>
                  <a:schemeClr val="lt1"/>
                </a:solidFill>
              </a:defRPr>
            </a:lvl1pPr>
            <a:lvl2pPr indent="-228600" lvl="1" marL="914400" rtl="0" algn="l">
              <a:lnSpc>
                <a:spcPct val="100000"/>
              </a:lnSpc>
              <a:spcBef>
                <a:spcPts val="0"/>
              </a:spcBef>
              <a:spcAft>
                <a:spcPts val="0"/>
              </a:spcAft>
              <a:buClr>
                <a:schemeClr val="lt1"/>
              </a:buClr>
              <a:buSzPts val="2000"/>
              <a:buNone/>
              <a:defRPr sz="2000">
                <a:solidFill>
                  <a:schemeClr val="lt1"/>
                </a:solidFill>
              </a:defRPr>
            </a:lvl2pPr>
            <a:lvl3pPr indent="-228600" lvl="2" marL="1371600" rtl="0" algn="l">
              <a:lnSpc>
                <a:spcPct val="100000"/>
              </a:lnSpc>
              <a:spcBef>
                <a:spcPts val="500"/>
              </a:spcBef>
              <a:spcAft>
                <a:spcPts val="0"/>
              </a:spcAft>
              <a:buSzPts val="1900"/>
              <a:buNone/>
              <a:defRPr>
                <a:solidFill>
                  <a:schemeClr val="lt1"/>
                </a:solidFill>
              </a:defRPr>
            </a:lvl3pPr>
            <a:lvl4pPr indent="-323850" lvl="3" marL="1828800" rtl="0" algn="l">
              <a:lnSpc>
                <a:spcPct val="100000"/>
              </a:lnSpc>
              <a:spcBef>
                <a:spcPts val="0"/>
              </a:spcBef>
              <a:spcAft>
                <a:spcPts val="0"/>
              </a:spcAft>
              <a:buSzPts val="1500"/>
              <a:buChar char="•"/>
              <a:defRPr sz="1500">
                <a:solidFill>
                  <a:schemeClr val="lt1"/>
                </a:solidFill>
              </a:defRPr>
            </a:lvl4pPr>
            <a:lvl5pPr indent="-323850" lvl="4" marL="2286000" rtl="0" algn="l">
              <a:lnSpc>
                <a:spcPct val="100000"/>
              </a:lnSpc>
              <a:spcBef>
                <a:spcPts val="0"/>
              </a:spcBef>
              <a:spcAft>
                <a:spcPts val="0"/>
              </a:spcAft>
              <a:buSzPts val="1500"/>
              <a:buChar char="•"/>
              <a:defRPr sz="1500">
                <a:solidFill>
                  <a:schemeClr val="lt1"/>
                </a:solidFill>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with Images 1">
  <p:cSld name="1_Three Columns with Images">
    <p:spTree>
      <p:nvGrpSpPr>
        <p:cNvPr id="234" name="Shape 234"/>
        <p:cNvGrpSpPr/>
        <p:nvPr/>
      </p:nvGrpSpPr>
      <p:grpSpPr>
        <a:xfrm>
          <a:off x="0" y="0"/>
          <a:ext cx="0" cy="0"/>
          <a:chOff x="0" y="0"/>
          <a:chExt cx="0" cy="0"/>
        </a:xfrm>
      </p:grpSpPr>
      <p:sp>
        <p:nvSpPr>
          <p:cNvPr id="235" name="Google Shape;235;g20a531e8c68_0_1487"/>
          <p:cNvSpPr txBox="1"/>
          <p:nvPr>
            <p:ph type="title"/>
          </p:nvPr>
        </p:nvSpPr>
        <p:spPr>
          <a:xfrm>
            <a:off x="720727" y="722313"/>
            <a:ext cx="10750500" cy="574800"/>
          </a:xfrm>
          <a:prstGeom prst="rect">
            <a:avLst/>
          </a:prstGeom>
          <a:noFill/>
          <a:ln>
            <a:noFill/>
          </a:ln>
        </p:spPr>
        <p:txBody>
          <a:bodyPr anchorCtr="0" anchor="t" bIns="0" lIns="0" spcFirstLastPara="1" rIns="0" wrap="square" tIns="0">
            <a:noAutofit/>
          </a:bodyPr>
          <a:lstStyle>
            <a:lvl1pPr lvl="0" rtl="0" algn="l">
              <a:lnSpc>
                <a:spcPct val="85000"/>
              </a:lnSpc>
              <a:spcBef>
                <a:spcPts val="0"/>
              </a:spcBef>
              <a:spcAft>
                <a:spcPts val="0"/>
              </a:spcAft>
              <a:buClr>
                <a:schemeClr val="accent1"/>
              </a:buClr>
              <a:buSzPts val="1900"/>
              <a:buFont typeface="Arial"/>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236" name="Google Shape;236;g20a531e8c68_0_1487"/>
          <p:cNvSpPr txBox="1"/>
          <p:nvPr>
            <p:ph idx="10" type="dt"/>
          </p:nvPr>
        </p:nvSpPr>
        <p:spPr>
          <a:xfrm>
            <a:off x="8081963" y="6492875"/>
            <a:ext cx="2743200" cy="189600"/>
          </a:xfrm>
          <a:prstGeom prst="rect">
            <a:avLst/>
          </a:prstGeom>
          <a:noFill/>
          <a:ln>
            <a:noFill/>
          </a:ln>
        </p:spPr>
        <p:txBody>
          <a:bodyPr anchorCtr="0" anchor="t" bIns="0" lIns="0" spcFirstLastPara="1" rIns="0" wrap="square" tIns="0">
            <a:noAutofit/>
          </a:bodyPr>
          <a:lstStyle>
            <a:lvl1pPr lvl="0" rtl="0" algn="r">
              <a:lnSpc>
                <a:spcPct val="90000"/>
              </a:lnSpc>
              <a:spcBef>
                <a:spcPts val="0"/>
              </a:spcBef>
              <a:spcAft>
                <a:spcPts val="0"/>
              </a:spcAft>
              <a:buClr>
                <a:schemeClr val="dk1"/>
              </a:buClr>
              <a:buSzPts val="1500"/>
              <a:buFont typeface="Arial"/>
              <a:buNone/>
              <a:defRPr/>
            </a:lvl1pPr>
            <a:lvl2pPr lvl="1" rtl="0" algn="l">
              <a:lnSpc>
                <a:spcPct val="100000"/>
              </a:lnSpc>
              <a:spcBef>
                <a:spcPts val="0"/>
              </a:spcBef>
              <a:spcAft>
                <a:spcPts val="0"/>
              </a:spcAft>
              <a:buClr>
                <a:schemeClr val="dk1"/>
              </a:buClr>
              <a:buSzPts val="1500"/>
              <a:buFont typeface="Arial"/>
              <a:buNone/>
              <a:defRPr/>
            </a:lvl2pPr>
            <a:lvl3pPr lvl="2" rtl="0" algn="l">
              <a:lnSpc>
                <a:spcPct val="100000"/>
              </a:lnSpc>
              <a:spcBef>
                <a:spcPts val="0"/>
              </a:spcBef>
              <a:spcAft>
                <a:spcPts val="0"/>
              </a:spcAft>
              <a:buClr>
                <a:schemeClr val="dk1"/>
              </a:buClr>
              <a:buSzPts val="1500"/>
              <a:buFont typeface="Arial"/>
              <a:buNone/>
              <a:defRPr/>
            </a:lvl3pPr>
            <a:lvl4pPr lvl="3" rtl="0" algn="l">
              <a:lnSpc>
                <a:spcPct val="100000"/>
              </a:lnSpc>
              <a:spcBef>
                <a:spcPts val="0"/>
              </a:spcBef>
              <a:spcAft>
                <a:spcPts val="0"/>
              </a:spcAft>
              <a:buClr>
                <a:schemeClr val="dk1"/>
              </a:buClr>
              <a:buSzPts val="1500"/>
              <a:buFont typeface="Arial"/>
              <a:buNone/>
              <a:defRPr/>
            </a:lvl4pPr>
            <a:lvl5pPr lvl="4" rtl="0" algn="l">
              <a:lnSpc>
                <a:spcPct val="100000"/>
              </a:lnSpc>
              <a:spcBef>
                <a:spcPts val="0"/>
              </a:spcBef>
              <a:spcAft>
                <a:spcPts val="0"/>
              </a:spcAft>
              <a:buClr>
                <a:schemeClr val="dk1"/>
              </a:buClr>
              <a:buSzPts val="1500"/>
              <a:buFont typeface="Arial"/>
              <a:buNone/>
              <a:defRPr/>
            </a:lvl5pPr>
            <a:lvl6pPr lvl="5" rtl="0" algn="l">
              <a:lnSpc>
                <a:spcPct val="100000"/>
              </a:lnSpc>
              <a:spcBef>
                <a:spcPts val="0"/>
              </a:spcBef>
              <a:spcAft>
                <a:spcPts val="0"/>
              </a:spcAft>
              <a:buClr>
                <a:schemeClr val="dk1"/>
              </a:buClr>
              <a:buSzPts val="1500"/>
              <a:buFont typeface="Arial"/>
              <a:buNone/>
              <a:defRPr/>
            </a:lvl6pPr>
            <a:lvl7pPr lvl="6" rtl="0" algn="l">
              <a:lnSpc>
                <a:spcPct val="100000"/>
              </a:lnSpc>
              <a:spcBef>
                <a:spcPts val="0"/>
              </a:spcBef>
              <a:spcAft>
                <a:spcPts val="0"/>
              </a:spcAft>
              <a:buClr>
                <a:schemeClr val="dk1"/>
              </a:buClr>
              <a:buSzPts val="1500"/>
              <a:buFont typeface="Arial"/>
              <a:buNone/>
              <a:defRPr/>
            </a:lvl7pPr>
            <a:lvl8pPr lvl="7" rtl="0" algn="l">
              <a:lnSpc>
                <a:spcPct val="100000"/>
              </a:lnSpc>
              <a:spcBef>
                <a:spcPts val="0"/>
              </a:spcBef>
              <a:spcAft>
                <a:spcPts val="0"/>
              </a:spcAft>
              <a:buClr>
                <a:schemeClr val="dk1"/>
              </a:buClr>
              <a:buSzPts val="1500"/>
              <a:buFont typeface="Arial"/>
              <a:buNone/>
              <a:defRPr/>
            </a:lvl8pPr>
            <a:lvl9pPr lvl="8" rtl="0" algn="l">
              <a:lnSpc>
                <a:spcPct val="100000"/>
              </a:lnSpc>
              <a:spcBef>
                <a:spcPts val="0"/>
              </a:spcBef>
              <a:spcAft>
                <a:spcPts val="0"/>
              </a:spcAft>
              <a:buClr>
                <a:schemeClr val="dk1"/>
              </a:buClr>
              <a:buSzPts val="1500"/>
              <a:buFont typeface="Arial"/>
              <a:buNone/>
              <a:defRPr/>
            </a:lvl9pPr>
          </a:lstStyle>
          <a:p/>
        </p:txBody>
      </p:sp>
      <p:sp>
        <p:nvSpPr>
          <p:cNvPr id="237" name="Google Shape;237;g20a531e8c68_0_1487"/>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chemeClr val="dk1"/>
              </a:buClr>
              <a:buSzPts val="1500"/>
              <a:buFont typeface="Arial"/>
              <a:buNone/>
              <a:defRPr/>
            </a:lvl1pPr>
            <a:lvl2pPr lvl="1" rtl="0" algn="l">
              <a:lnSpc>
                <a:spcPct val="100000"/>
              </a:lnSpc>
              <a:spcBef>
                <a:spcPts val="0"/>
              </a:spcBef>
              <a:spcAft>
                <a:spcPts val="0"/>
              </a:spcAft>
              <a:buClr>
                <a:schemeClr val="dk1"/>
              </a:buClr>
              <a:buSzPts val="1500"/>
              <a:buFont typeface="Arial"/>
              <a:buNone/>
              <a:defRPr/>
            </a:lvl2pPr>
            <a:lvl3pPr lvl="2" rtl="0" algn="l">
              <a:lnSpc>
                <a:spcPct val="100000"/>
              </a:lnSpc>
              <a:spcBef>
                <a:spcPts val="0"/>
              </a:spcBef>
              <a:spcAft>
                <a:spcPts val="0"/>
              </a:spcAft>
              <a:buClr>
                <a:schemeClr val="dk1"/>
              </a:buClr>
              <a:buSzPts val="1500"/>
              <a:buFont typeface="Arial"/>
              <a:buNone/>
              <a:defRPr/>
            </a:lvl3pPr>
            <a:lvl4pPr lvl="3" rtl="0" algn="l">
              <a:lnSpc>
                <a:spcPct val="100000"/>
              </a:lnSpc>
              <a:spcBef>
                <a:spcPts val="0"/>
              </a:spcBef>
              <a:spcAft>
                <a:spcPts val="0"/>
              </a:spcAft>
              <a:buClr>
                <a:schemeClr val="dk1"/>
              </a:buClr>
              <a:buSzPts val="1500"/>
              <a:buFont typeface="Arial"/>
              <a:buNone/>
              <a:defRPr/>
            </a:lvl4pPr>
            <a:lvl5pPr lvl="4" rtl="0" algn="l">
              <a:lnSpc>
                <a:spcPct val="100000"/>
              </a:lnSpc>
              <a:spcBef>
                <a:spcPts val="0"/>
              </a:spcBef>
              <a:spcAft>
                <a:spcPts val="0"/>
              </a:spcAft>
              <a:buClr>
                <a:schemeClr val="dk1"/>
              </a:buClr>
              <a:buSzPts val="1500"/>
              <a:buFont typeface="Arial"/>
              <a:buNone/>
              <a:defRPr/>
            </a:lvl5pPr>
            <a:lvl6pPr lvl="5" rtl="0" algn="l">
              <a:lnSpc>
                <a:spcPct val="100000"/>
              </a:lnSpc>
              <a:spcBef>
                <a:spcPts val="0"/>
              </a:spcBef>
              <a:spcAft>
                <a:spcPts val="0"/>
              </a:spcAft>
              <a:buClr>
                <a:schemeClr val="dk1"/>
              </a:buClr>
              <a:buSzPts val="1500"/>
              <a:buFont typeface="Arial"/>
              <a:buNone/>
              <a:defRPr/>
            </a:lvl6pPr>
            <a:lvl7pPr lvl="6" rtl="0" algn="l">
              <a:lnSpc>
                <a:spcPct val="100000"/>
              </a:lnSpc>
              <a:spcBef>
                <a:spcPts val="0"/>
              </a:spcBef>
              <a:spcAft>
                <a:spcPts val="0"/>
              </a:spcAft>
              <a:buClr>
                <a:schemeClr val="dk1"/>
              </a:buClr>
              <a:buSzPts val="1500"/>
              <a:buFont typeface="Arial"/>
              <a:buNone/>
              <a:defRPr/>
            </a:lvl7pPr>
            <a:lvl8pPr lvl="7" rtl="0" algn="l">
              <a:lnSpc>
                <a:spcPct val="100000"/>
              </a:lnSpc>
              <a:spcBef>
                <a:spcPts val="0"/>
              </a:spcBef>
              <a:spcAft>
                <a:spcPts val="0"/>
              </a:spcAft>
              <a:buClr>
                <a:schemeClr val="dk1"/>
              </a:buClr>
              <a:buSzPts val="1500"/>
              <a:buFont typeface="Arial"/>
              <a:buNone/>
              <a:defRPr/>
            </a:lvl8pPr>
            <a:lvl9pPr lvl="8" rtl="0" algn="l">
              <a:lnSpc>
                <a:spcPct val="100000"/>
              </a:lnSpc>
              <a:spcBef>
                <a:spcPts val="0"/>
              </a:spcBef>
              <a:spcAft>
                <a:spcPts val="0"/>
              </a:spcAft>
              <a:buClr>
                <a:schemeClr val="dk1"/>
              </a:buClr>
              <a:buSzPts val="1500"/>
              <a:buFont typeface="Arial"/>
              <a:buNone/>
              <a:defRPr/>
            </a:lvl9pPr>
          </a:lstStyle>
          <a:p/>
        </p:txBody>
      </p:sp>
      <p:sp>
        <p:nvSpPr>
          <p:cNvPr id="238" name="Google Shape;238;g20a531e8c68_0_1487"/>
          <p:cNvSpPr txBox="1"/>
          <p:nvPr>
            <p:ph idx="12" type="sldNum"/>
          </p:nvPr>
        </p:nvSpPr>
        <p:spPr>
          <a:xfrm>
            <a:off x="11250151" y="6492875"/>
            <a:ext cx="257700" cy="1896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chemeClr val="accent1"/>
              </a:buClr>
              <a:buSzPts val="1100"/>
              <a:buFont typeface="Arial"/>
              <a:buNone/>
              <a:defRPr b="0" i="0" sz="11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chemeClr val="accent1"/>
              </a:buClr>
              <a:buSzPts val="1100"/>
              <a:buFont typeface="Arial"/>
              <a:buNone/>
              <a:defRPr b="0" i="0" sz="11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chemeClr val="accent1"/>
              </a:buClr>
              <a:buSzPts val="1100"/>
              <a:buFont typeface="Arial"/>
              <a:buNone/>
              <a:defRPr b="0" i="0" sz="11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chemeClr val="accent1"/>
              </a:buClr>
              <a:buSzPts val="1100"/>
              <a:buFont typeface="Arial"/>
              <a:buNone/>
              <a:defRPr b="0" i="0" sz="11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chemeClr val="accent1"/>
              </a:buClr>
              <a:buSzPts val="1100"/>
              <a:buFont typeface="Arial"/>
              <a:buNone/>
              <a:defRPr b="0" i="0" sz="11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chemeClr val="accent1"/>
              </a:buClr>
              <a:buSzPts val="1100"/>
              <a:buFont typeface="Arial"/>
              <a:buNone/>
              <a:defRPr b="0" i="0" sz="11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chemeClr val="accent1"/>
              </a:buClr>
              <a:buSzPts val="1100"/>
              <a:buFont typeface="Arial"/>
              <a:buNone/>
              <a:defRPr b="0" i="0" sz="11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chemeClr val="accent1"/>
              </a:buClr>
              <a:buSzPts val="1100"/>
              <a:buFont typeface="Arial"/>
              <a:buNone/>
              <a:defRPr b="0" i="0" sz="11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chemeClr val="accent1"/>
              </a:buClr>
              <a:buSzPts val="1100"/>
              <a:buFont typeface="Arial"/>
              <a:buNone/>
              <a:defRPr b="0" i="0" sz="11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
        <p:nvSpPr>
          <p:cNvPr id="239" name="Google Shape;239;g20a531e8c68_0_1487"/>
          <p:cNvSpPr/>
          <p:nvPr>
            <p:ph idx="2" type="pic"/>
          </p:nvPr>
        </p:nvSpPr>
        <p:spPr>
          <a:xfrm>
            <a:off x="720725" y="1857600"/>
            <a:ext cx="3463200" cy="1656000"/>
          </a:xfrm>
          <a:prstGeom prst="rect">
            <a:avLst/>
          </a:prstGeom>
          <a:solidFill>
            <a:srgbClr val="D8D8D8"/>
          </a:solidFill>
          <a:ln>
            <a:noFill/>
          </a:ln>
        </p:spPr>
      </p:sp>
      <p:sp>
        <p:nvSpPr>
          <p:cNvPr id="240" name="Google Shape;240;g20a531e8c68_0_1487"/>
          <p:cNvSpPr txBox="1"/>
          <p:nvPr>
            <p:ph idx="1" type="body"/>
          </p:nvPr>
        </p:nvSpPr>
        <p:spPr>
          <a:xfrm>
            <a:off x="720725" y="3513600"/>
            <a:ext cx="3463200" cy="2399700"/>
          </a:xfrm>
          <a:prstGeom prst="rect">
            <a:avLst/>
          </a:prstGeom>
          <a:solidFill>
            <a:schemeClr val="accent1"/>
          </a:solidFill>
          <a:ln>
            <a:noFill/>
          </a:ln>
        </p:spPr>
        <p:txBody>
          <a:bodyPr anchorCtr="0" anchor="t" bIns="216000" lIns="216000" spcFirstLastPara="1" rIns="216000" wrap="square" tIns="216000">
            <a:noAutofit/>
          </a:bodyPr>
          <a:lstStyle>
            <a:lvl1pPr indent="-228600" lvl="0" marL="457200" rtl="0" algn="l">
              <a:lnSpc>
                <a:spcPct val="100000"/>
              </a:lnSpc>
              <a:spcBef>
                <a:spcPts val="0"/>
              </a:spcBef>
              <a:spcAft>
                <a:spcPts val="0"/>
              </a:spcAft>
              <a:buClr>
                <a:schemeClr val="lt1"/>
              </a:buClr>
              <a:buSzPts val="1500"/>
              <a:buNone/>
              <a:defRPr sz="1500">
                <a:solidFill>
                  <a:schemeClr val="lt1"/>
                </a:solidFill>
              </a:defRPr>
            </a:lvl1pPr>
            <a:lvl2pPr indent="-228600" lvl="1" marL="914400" rtl="0" algn="l">
              <a:lnSpc>
                <a:spcPct val="100000"/>
              </a:lnSpc>
              <a:spcBef>
                <a:spcPts val="0"/>
              </a:spcBef>
              <a:spcAft>
                <a:spcPts val="0"/>
              </a:spcAft>
              <a:buClr>
                <a:schemeClr val="lt1"/>
              </a:buClr>
              <a:buSzPts val="2000"/>
              <a:buNone/>
              <a:defRPr sz="2000">
                <a:solidFill>
                  <a:schemeClr val="lt1"/>
                </a:solidFill>
              </a:defRPr>
            </a:lvl2pPr>
            <a:lvl3pPr indent="-228600" lvl="2" marL="1371600" rtl="0" algn="l">
              <a:lnSpc>
                <a:spcPct val="100000"/>
              </a:lnSpc>
              <a:spcBef>
                <a:spcPts val="500"/>
              </a:spcBef>
              <a:spcAft>
                <a:spcPts val="0"/>
              </a:spcAft>
              <a:buSzPts val="1900"/>
              <a:buNone/>
              <a:defRPr>
                <a:solidFill>
                  <a:schemeClr val="lt1"/>
                </a:solidFill>
              </a:defRPr>
            </a:lvl3pPr>
            <a:lvl4pPr indent="-323850" lvl="3" marL="1828800" rtl="0" algn="l">
              <a:lnSpc>
                <a:spcPct val="100000"/>
              </a:lnSpc>
              <a:spcBef>
                <a:spcPts val="0"/>
              </a:spcBef>
              <a:spcAft>
                <a:spcPts val="0"/>
              </a:spcAft>
              <a:buSzPts val="1500"/>
              <a:buChar char="•"/>
              <a:defRPr sz="1500">
                <a:solidFill>
                  <a:schemeClr val="lt1"/>
                </a:solidFill>
              </a:defRPr>
            </a:lvl4pPr>
            <a:lvl5pPr indent="-323850" lvl="4" marL="2286000" rtl="0" algn="l">
              <a:lnSpc>
                <a:spcPct val="100000"/>
              </a:lnSpc>
              <a:spcBef>
                <a:spcPts val="0"/>
              </a:spcBef>
              <a:spcAft>
                <a:spcPts val="0"/>
              </a:spcAft>
              <a:buSzPts val="1500"/>
              <a:buChar char="•"/>
              <a:defRPr sz="1500">
                <a:solidFill>
                  <a:schemeClr val="lt1"/>
                </a:solidFill>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41" name="Google Shape;241;g20a531e8c68_0_1487"/>
          <p:cNvSpPr/>
          <p:nvPr>
            <p:ph idx="3" type="pic"/>
          </p:nvPr>
        </p:nvSpPr>
        <p:spPr>
          <a:xfrm>
            <a:off x="4364400" y="1857600"/>
            <a:ext cx="3463200" cy="1656000"/>
          </a:xfrm>
          <a:prstGeom prst="rect">
            <a:avLst/>
          </a:prstGeom>
          <a:solidFill>
            <a:srgbClr val="D8D8D8"/>
          </a:solidFill>
          <a:ln>
            <a:noFill/>
          </a:ln>
        </p:spPr>
      </p:sp>
      <p:sp>
        <p:nvSpPr>
          <p:cNvPr id="242" name="Google Shape;242;g20a531e8c68_0_1487"/>
          <p:cNvSpPr txBox="1"/>
          <p:nvPr>
            <p:ph idx="4" type="body"/>
          </p:nvPr>
        </p:nvSpPr>
        <p:spPr>
          <a:xfrm>
            <a:off x="4364400" y="3513600"/>
            <a:ext cx="3463200" cy="2399700"/>
          </a:xfrm>
          <a:prstGeom prst="rect">
            <a:avLst/>
          </a:prstGeom>
          <a:solidFill>
            <a:schemeClr val="accent1"/>
          </a:solidFill>
          <a:ln>
            <a:noFill/>
          </a:ln>
        </p:spPr>
        <p:txBody>
          <a:bodyPr anchorCtr="0" anchor="t" bIns="216000" lIns="216000" spcFirstLastPara="1" rIns="216000" wrap="square" tIns="216000">
            <a:noAutofit/>
          </a:bodyPr>
          <a:lstStyle>
            <a:lvl1pPr indent="-228600" lvl="0" marL="457200" rtl="0" algn="l">
              <a:lnSpc>
                <a:spcPct val="100000"/>
              </a:lnSpc>
              <a:spcBef>
                <a:spcPts val="0"/>
              </a:spcBef>
              <a:spcAft>
                <a:spcPts val="0"/>
              </a:spcAft>
              <a:buClr>
                <a:schemeClr val="lt1"/>
              </a:buClr>
              <a:buSzPts val="1500"/>
              <a:buNone/>
              <a:defRPr sz="1500">
                <a:solidFill>
                  <a:schemeClr val="lt1"/>
                </a:solidFill>
              </a:defRPr>
            </a:lvl1pPr>
            <a:lvl2pPr indent="-228600" lvl="1" marL="914400" rtl="0" algn="l">
              <a:lnSpc>
                <a:spcPct val="100000"/>
              </a:lnSpc>
              <a:spcBef>
                <a:spcPts val="0"/>
              </a:spcBef>
              <a:spcAft>
                <a:spcPts val="0"/>
              </a:spcAft>
              <a:buClr>
                <a:schemeClr val="lt1"/>
              </a:buClr>
              <a:buSzPts val="2000"/>
              <a:buNone/>
              <a:defRPr sz="2000">
                <a:solidFill>
                  <a:schemeClr val="lt1"/>
                </a:solidFill>
              </a:defRPr>
            </a:lvl2pPr>
            <a:lvl3pPr indent="-228600" lvl="2" marL="1371600" rtl="0" algn="l">
              <a:lnSpc>
                <a:spcPct val="100000"/>
              </a:lnSpc>
              <a:spcBef>
                <a:spcPts val="500"/>
              </a:spcBef>
              <a:spcAft>
                <a:spcPts val="0"/>
              </a:spcAft>
              <a:buSzPts val="1900"/>
              <a:buNone/>
              <a:defRPr>
                <a:solidFill>
                  <a:schemeClr val="lt1"/>
                </a:solidFill>
              </a:defRPr>
            </a:lvl3pPr>
            <a:lvl4pPr indent="-323850" lvl="3" marL="1828800" rtl="0" algn="l">
              <a:lnSpc>
                <a:spcPct val="100000"/>
              </a:lnSpc>
              <a:spcBef>
                <a:spcPts val="0"/>
              </a:spcBef>
              <a:spcAft>
                <a:spcPts val="0"/>
              </a:spcAft>
              <a:buSzPts val="1500"/>
              <a:buChar char="•"/>
              <a:defRPr sz="1500">
                <a:solidFill>
                  <a:schemeClr val="lt1"/>
                </a:solidFill>
              </a:defRPr>
            </a:lvl4pPr>
            <a:lvl5pPr indent="-323850" lvl="4" marL="2286000" rtl="0" algn="l">
              <a:lnSpc>
                <a:spcPct val="100000"/>
              </a:lnSpc>
              <a:spcBef>
                <a:spcPts val="0"/>
              </a:spcBef>
              <a:spcAft>
                <a:spcPts val="0"/>
              </a:spcAft>
              <a:buSzPts val="1500"/>
              <a:buChar char="•"/>
              <a:defRPr sz="1500">
                <a:solidFill>
                  <a:schemeClr val="lt1"/>
                </a:solidFill>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43" name="Google Shape;243;g20a531e8c68_0_1487"/>
          <p:cNvSpPr/>
          <p:nvPr>
            <p:ph idx="5" type="pic"/>
          </p:nvPr>
        </p:nvSpPr>
        <p:spPr>
          <a:xfrm>
            <a:off x="8008075" y="1857600"/>
            <a:ext cx="3463200" cy="1656000"/>
          </a:xfrm>
          <a:prstGeom prst="rect">
            <a:avLst/>
          </a:prstGeom>
          <a:solidFill>
            <a:srgbClr val="D8D8D8"/>
          </a:solidFill>
          <a:ln>
            <a:noFill/>
          </a:ln>
        </p:spPr>
      </p:sp>
      <p:sp>
        <p:nvSpPr>
          <p:cNvPr id="244" name="Google Shape;244;g20a531e8c68_0_1487"/>
          <p:cNvSpPr txBox="1"/>
          <p:nvPr>
            <p:ph idx="6" type="body"/>
          </p:nvPr>
        </p:nvSpPr>
        <p:spPr>
          <a:xfrm>
            <a:off x="8008075" y="3513600"/>
            <a:ext cx="3463200" cy="2399700"/>
          </a:xfrm>
          <a:prstGeom prst="rect">
            <a:avLst/>
          </a:prstGeom>
          <a:solidFill>
            <a:schemeClr val="accent1"/>
          </a:solidFill>
          <a:ln>
            <a:noFill/>
          </a:ln>
        </p:spPr>
        <p:txBody>
          <a:bodyPr anchorCtr="0" anchor="t" bIns="216000" lIns="216000" spcFirstLastPara="1" rIns="216000" wrap="square" tIns="216000">
            <a:noAutofit/>
          </a:bodyPr>
          <a:lstStyle>
            <a:lvl1pPr indent="-228600" lvl="0" marL="457200" rtl="0" algn="l">
              <a:lnSpc>
                <a:spcPct val="100000"/>
              </a:lnSpc>
              <a:spcBef>
                <a:spcPts val="0"/>
              </a:spcBef>
              <a:spcAft>
                <a:spcPts val="0"/>
              </a:spcAft>
              <a:buClr>
                <a:schemeClr val="lt1"/>
              </a:buClr>
              <a:buSzPts val="1500"/>
              <a:buNone/>
              <a:defRPr sz="1500">
                <a:solidFill>
                  <a:schemeClr val="lt1"/>
                </a:solidFill>
              </a:defRPr>
            </a:lvl1pPr>
            <a:lvl2pPr indent="-228600" lvl="1" marL="914400" rtl="0" algn="l">
              <a:lnSpc>
                <a:spcPct val="100000"/>
              </a:lnSpc>
              <a:spcBef>
                <a:spcPts val="0"/>
              </a:spcBef>
              <a:spcAft>
                <a:spcPts val="0"/>
              </a:spcAft>
              <a:buClr>
                <a:schemeClr val="lt1"/>
              </a:buClr>
              <a:buSzPts val="2000"/>
              <a:buNone/>
              <a:defRPr sz="2000">
                <a:solidFill>
                  <a:schemeClr val="lt1"/>
                </a:solidFill>
              </a:defRPr>
            </a:lvl2pPr>
            <a:lvl3pPr indent="-228600" lvl="2" marL="1371600" rtl="0" algn="l">
              <a:lnSpc>
                <a:spcPct val="100000"/>
              </a:lnSpc>
              <a:spcBef>
                <a:spcPts val="500"/>
              </a:spcBef>
              <a:spcAft>
                <a:spcPts val="0"/>
              </a:spcAft>
              <a:buSzPts val="1900"/>
              <a:buNone/>
              <a:defRPr>
                <a:solidFill>
                  <a:schemeClr val="lt1"/>
                </a:solidFill>
              </a:defRPr>
            </a:lvl3pPr>
            <a:lvl4pPr indent="-323850" lvl="3" marL="1828800" rtl="0" algn="l">
              <a:lnSpc>
                <a:spcPct val="100000"/>
              </a:lnSpc>
              <a:spcBef>
                <a:spcPts val="0"/>
              </a:spcBef>
              <a:spcAft>
                <a:spcPts val="0"/>
              </a:spcAft>
              <a:buSzPts val="1500"/>
              <a:buChar char="•"/>
              <a:defRPr sz="1500">
                <a:solidFill>
                  <a:schemeClr val="lt1"/>
                </a:solidFill>
              </a:defRPr>
            </a:lvl4pPr>
            <a:lvl5pPr indent="-323850" lvl="4" marL="2286000" rtl="0" algn="l">
              <a:lnSpc>
                <a:spcPct val="100000"/>
              </a:lnSpc>
              <a:spcBef>
                <a:spcPts val="0"/>
              </a:spcBef>
              <a:spcAft>
                <a:spcPts val="0"/>
              </a:spcAft>
              <a:buSzPts val="1500"/>
              <a:buChar char="•"/>
              <a:defRPr sz="1500">
                <a:solidFill>
                  <a:schemeClr val="lt1"/>
                </a:solidFill>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p:cSld name="Quote Slide">
    <p:bg>
      <p:bgPr>
        <a:solidFill>
          <a:schemeClr val="accent1"/>
        </a:solidFill>
      </p:bgPr>
    </p:bg>
    <p:spTree>
      <p:nvGrpSpPr>
        <p:cNvPr id="245" name="Shape 245"/>
        <p:cNvGrpSpPr/>
        <p:nvPr/>
      </p:nvGrpSpPr>
      <p:grpSpPr>
        <a:xfrm>
          <a:off x="0" y="0"/>
          <a:ext cx="0" cy="0"/>
          <a:chOff x="0" y="0"/>
          <a:chExt cx="0" cy="0"/>
        </a:xfrm>
      </p:grpSpPr>
      <p:sp>
        <p:nvSpPr>
          <p:cNvPr id="246" name="Google Shape;246;g20a531e8c68_0_1498"/>
          <p:cNvSpPr txBox="1"/>
          <p:nvPr>
            <p:ph type="title"/>
          </p:nvPr>
        </p:nvSpPr>
        <p:spPr>
          <a:xfrm>
            <a:off x="720725" y="1882800"/>
            <a:ext cx="7740000" cy="2827200"/>
          </a:xfrm>
          <a:prstGeom prst="rect">
            <a:avLst/>
          </a:prstGeom>
          <a:noFill/>
          <a:ln>
            <a:noFill/>
          </a:ln>
        </p:spPr>
        <p:txBody>
          <a:bodyPr anchorCtr="0" anchor="t" bIns="0" lIns="0" spcFirstLastPara="1" rIns="0" wrap="square" tIns="0">
            <a:noAutofit/>
          </a:bodyPr>
          <a:lstStyle>
            <a:lvl1pPr lvl="0" rtl="0" algn="l">
              <a:lnSpc>
                <a:spcPct val="85000"/>
              </a:lnSpc>
              <a:spcBef>
                <a:spcPts val="0"/>
              </a:spcBef>
              <a:spcAft>
                <a:spcPts val="0"/>
              </a:spcAft>
              <a:buClr>
                <a:schemeClr val="lt1"/>
              </a:buClr>
              <a:buSzPts val="3600"/>
              <a:buFont typeface="Arial"/>
              <a:buNone/>
              <a:defRPr sz="3600">
                <a:solidFill>
                  <a:schemeClr val="lt1"/>
                </a:solidFill>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247" name="Google Shape;247;g20a531e8c68_0_1498"/>
          <p:cNvSpPr txBox="1"/>
          <p:nvPr>
            <p:ph idx="10" type="dt"/>
          </p:nvPr>
        </p:nvSpPr>
        <p:spPr>
          <a:xfrm>
            <a:off x="8081963" y="6492875"/>
            <a:ext cx="2743200" cy="189600"/>
          </a:xfrm>
          <a:prstGeom prst="rect">
            <a:avLst/>
          </a:prstGeom>
          <a:noFill/>
          <a:ln>
            <a:noFill/>
          </a:ln>
        </p:spPr>
        <p:txBody>
          <a:bodyPr anchorCtr="0" anchor="t" bIns="0" lIns="0" spcFirstLastPara="1" rIns="0" wrap="square" tIns="0">
            <a:noAutofit/>
          </a:bodyPr>
          <a:lstStyle>
            <a:lvl1pPr lvl="0" rtl="0" algn="r">
              <a:lnSpc>
                <a:spcPct val="90000"/>
              </a:lnSpc>
              <a:spcBef>
                <a:spcPts val="0"/>
              </a:spcBef>
              <a:spcAft>
                <a:spcPts val="0"/>
              </a:spcAft>
              <a:buSzPts val="1500"/>
              <a:buNone/>
              <a:defRPr>
                <a:solidFill>
                  <a:schemeClr val="lt1"/>
                </a:solidFill>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248" name="Google Shape;248;g20a531e8c68_0_1498"/>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500"/>
              <a:buNone/>
              <a:defRPr>
                <a:solidFill>
                  <a:schemeClr val="lt1"/>
                </a:solidFill>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249" name="Google Shape;249;g20a531e8c68_0_1498"/>
          <p:cNvSpPr txBox="1"/>
          <p:nvPr>
            <p:ph idx="12" type="sldNum"/>
          </p:nvPr>
        </p:nvSpPr>
        <p:spPr>
          <a:xfrm>
            <a:off x="11250151" y="6492875"/>
            <a:ext cx="257700" cy="1896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
        <p:nvSpPr>
          <p:cNvPr id="250" name="Google Shape;250;g20a531e8c68_0_1498"/>
          <p:cNvSpPr txBox="1"/>
          <p:nvPr>
            <p:ph idx="1" type="body"/>
          </p:nvPr>
        </p:nvSpPr>
        <p:spPr>
          <a:xfrm>
            <a:off x="720725" y="5065200"/>
            <a:ext cx="7740000" cy="447600"/>
          </a:xfrm>
          <a:prstGeom prst="rect">
            <a:avLst/>
          </a:prstGeom>
          <a:noFill/>
          <a:ln>
            <a:noFill/>
          </a:ln>
        </p:spPr>
        <p:txBody>
          <a:bodyPr anchorCtr="0" anchor="t" bIns="0" lIns="0" spcFirstLastPara="1" rIns="0" wrap="square" tIns="0">
            <a:noAutofit/>
          </a:bodyPr>
          <a:lstStyle>
            <a:lvl1pPr indent="-349250" lvl="0" marL="457200" rtl="0" algn="l">
              <a:lnSpc>
                <a:spcPct val="100000"/>
              </a:lnSpc>
              <a:spcBef>
                <a:spcPts val="0"/>
              </a:spcBef>
              <a:spcAft>
                <a:spcPts val="0"/>
              </a:spcAft>
              <a:buClr>
                <a:schemeClr val="lt1"/>
              </a:buClr>
              <a:buSzPts val="1900"/>
              <a:buFont typeface="Arial"/>
              <a:buChar char="–"/>
              <a:defRPr sz="1900">
                <a:solidFill>
                  <a:schemeClr val="lt1"/>
                </a:solidFill>
              </a:defRPr>
            </a:lvl1pPr>
            <a:lvl2pPr indent="-228600" lvl="1" marL="914400" rtl="0" algn="l">
              <a:lnSpc>
                <a:spcPct val="90000"/>
              </a:lnSpc>
              <a:spcBef>
                <a:spcPts val="0"/>
              </a:spcBef>
              <a:spcAft>
                <a:spcPts val="0"/>
              </a:spcAft>
              <a:buClr>
                <a:schemeClr val="accent3"/>
              </a:buClr>
              <a:buSzPts val="1900"/>
              <a:buNone/>
              <a:defRPr sz="1900"/>
            </a:lvl2pPr>
            <a:lvl3pPr indent="-228600" lvl="2" marL="1371600" rtl="0" algn="l">
              <a:lnSpc>
                <a:spcPct val="100000"/>
              </a:lnSpc>
              <a:spcBef>
                <a:spcPts val="500"/>
              </a:spcBef>
              <a:spcAft>
                <a:spcPts val="0"/>
              </a:spcAft>
              <a:buSzPts val="1900"/>
              <a:buNone/>
              <a:defRPr sz="1900"/>
            </a:lvl3pPr>
            <a:lvl4pPr indent="-349250" lvl="3" marL="1828800" rtl="0" algn="l">
              <a:lnSpc>
                <a:spcPct val="100000"/>
              </a:lnSpc>
              <a:spcBef>
                <a:spcPts val="2800"/>
              </a:spcBef>
              <a:spcAft>
                <a:spcPts val="0"/>
              </a:spcAft>
              <a:buSzPts val="1900"/>
              <a:buChar char="•"/>
              <a:defRPr sz="1900"/>
            </a:lvl4pPr>
            <a:lvl5pPr indent="-349250" lvl="4" marL="2286000" rtl="0" algn="l">
              <a:lnSpc>
                <a:spcPct val="100000"/>
              </a:lnSpc>
              <a:spcBef>
                <a:spcPts val="800"/>
              </a:spcBef>
              <a:spcAft>
                <a:spcPts val="0"/>
              </a:spcAft>
              <a:buSzPts val="1900"/>
              <a:buChar char="•"/>
              <a:defRPr sz="1900"/>
            </a:lvl5pPr>
            <a:lvl6pPr indent="-349250" lvl="5" marL="2743200" rtl="0" algn="l">
              <a:lnSpc>
                <a:spcPct val="90000"/>
              </a:lnSpc>
              <a:spcBef>
                <a:spcPts val="8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cxnSp>
        <p:nvCxnSpPr>
          <p:cNvPr id="251" name="Google Shape;251;g20a531e8c68_0_1498"/>
          <p:cNvCxnSpPr/>
          <p:nvPr/>
        </p:nvCxnSpPr>
        <p:spPr>
          <a:xfrm>
            <a:off x="1766400" y="6361716"/>
            <a:ext cx="10425600"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29" name="Shape 29"/>
        <p:cNvGrpSpPr/>
        <p:nvPr/>
      </p:nvGrpSpPr>
      <p:grpSpPr>
        <a:xfrm>
          <a:off x="0" y="0"/>
          <a:ext cx="0" cy="0"/>
          <a:chOff x="0" y="0"/>
          <a:chExt cx="0" cy="0"/>
        </a:xfrm>
      </p:grpSpPr>
      <p:grpSp>
        <p:nvGrpSpPr>
          <p:cNvPr id="30" name="Google Shape;30;p19"/>
          <p:cNvGrpSpPr/>
          <p:nvPr/>
        </p:nvGrpSpPr>
        <p:grpSpPr>
          <a:xfrm>
            <a:off x="156263" y="1478719"/>
            <a:ext cx="2088173" cy="2400937"/>
            <a:chOff x="233371" y="872842"/>
            <a:chExt cx="2088173" cy="2400937"/>
          </a:xfrm>
        </p:grpSpPr>
        <p:sp>
          <p:nvSpPr>
            <p:cNvPr id="31" name="Google Shape;31;p19"/>
            <p:cNvSpPr txBox="1"/>
            <p:nvPr/>
          </p:nvSpPr>
          <p:spPr>
            <a:xfrm>
              <a:off x="233376" y="1273007"/>
              <a:ext cx="1970809" cy="40011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AU" sz="2000" u="none" cap="none" strike="noStrike">
                  <a:solidFill>
                    <a:srgbClr val="1F3864"/>
                  </a:solidFill>
                  <a:latin typeface="Libre Franklin"/>
                  <a:ea typeface="Libre Franklin"/>
                  <a:cs typeface="Libre Franklin"/>
                  <a:sym typeface="Libre Franklin"/>
                </a:rPr>
                <a:t>Thank you</a:t>
              </a:r>
              <a:endParaRPr b="0" i="0" sz="2000" u="none" cap="none" strike="noStrike">
                <a:solidFill>
                  <a:srgbClr val="1F3864"/>
                </a:solidFill>
                <a:latin typeface="Libre Franklin"/>
                <a:ea typeface="Libre Franklin"/>
                <a:cs typeface="Libre Franklin"/>
                <a:sym typeface="Libre Franklin"/>
              </a:endParaRPr>
            </a:p>
          </p:txBody>
        </p:sp>
        <p:sp>
          <p:nvSpPr>
            <p:cNvPr id="32" name="Google Shape;32;p19"/>
            <p:cNvSpPr txBox="1"/>
            <p:nvPr/>
          </p:nvSpPr>
          <p:spPr>
            <a:xfrm>
              <a:off x="233372" y="2073337"/>
              <a:ext cx="1569461" cy="40011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AU" sz="2000" u="none" cap="none" strike="noStrike">
                  <a:solidFill>
                    <a:srgbClr val="1F3864"/>
                  </a:solidFill>
                  <a:latin typeface="Lucida Sans"/>
                  <a:ea typeface="Lucida Sans"/>
                  <a:cs typeface="Lucida Sans"/>
                  <a:sym typeface="Lucida Sans"/>
                </a:rPr>
                <a:t>Merci</a:t>
              </a:r>
              <a:endParaRPr b="0" i="0" sz="2000" u="none" cap="none" strike="noStrike">
                <a:solidFill>
                  <a:srgbClr val="1F3864"/>
                </a:solidFill>
                <a:latin typeface="Lucida Sans"/>
                <a:ea typeface="Lucida Sans"/>
                <a:cs typeface="Lucida Sans"/>
                <a:sym typeface="Lucida Sans"/>
              </a:endParaRPr>
            </a:p>
          </p:txBody>
        </p:sp>
        <p:sp>
          <p:nvSpPr>
            <p:cNvPr id="33" name="Google Shape;33;p19"/>
            <p:cNvSpPr txBox="1"/>
            <p:nvPr/>
          </p:nvSpPr>
          <p:spPr>
            <a:xfrm>
              <a:off x="233372" y="1673172"/>
              <a:ext cx="1919829" cy="40011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AU" sz="2000" u="none" cap="none" strike="noStrike">
                  <a:solidFill>
                    <a:srgbClr val="1F3864"/>
                  </a:solidFill>
                  <a:latin typeface="Quattrocento Sans"/>
                  <a:ea typeface="Quattrocento Sans"/>
                  <a:cs typeface="Quattrocento Sans"/>
                  <a:sym typeface="Quattrocento Sans"/>
                </a:rPr>
                <a:t>Gracias</a:t>
              </a:r>
              <a:endParaRPr b="0" i="0" sz="2000" u="none" cap="none" strike="noStrike">
                <a:solidFill>
                  <a:srgbClr val="1F3864"/>
                </a:solidFill>
                <a:latin typeface="Quattrocento Sans"/>
                <a:ea typeface="Quattrocento Sans"/>
                <a:cs typeface="Quattrocento Sans"/>
                <a:sym typeface="Quattrocento Sans"/>
              </a:endParaRPr>
            </a:p>
          </p:txBody>
        </p:sp>
        <p:sp>
          <p:nvSpPr>
            <p:cNvPr id="34" name="Google Shape;34;p19"/>
            <p:cNvSpPr txBox="1"/>
            <p:nvPr/>
          </p:nvSpPr>
          <p:spPr>
            <a:xfrm>
              <a:off x="233373" y="872842"/>
              <a:ext cx="2088171" cy="40011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AU" sz="2000" u="none" cap="none" strike="noStrike">
                  <a:solidFill>
                    <a:srgbClr val="1F3864"/>
                  </a:solidFill>
                  <a:latin typeface="Corbel"/>
                  <a:ea typeface="Corbel"/>
                  <a:cs typeface="Corbel"/>
                  <a:sym typeface="Corbel"/>
                </a:rPr>
                <a:t>Спасибо</a:t>
              </a:r>
              <a:endParaRPr b="0" i="0" sz="2000" u="none" cap="none" strike="noStrike">
                <a:solidFill>
                  <a:srgbClr val="1F3864"/>
                </a:solidFill>
                <a:latin typeface="Corbel"/>
                <a:ea typeface="Corbel"/>
                <a:cs typeface="Corbel"/>
                <a:sym typeface="Corbel"/>
              </a:endParaRPr>
            </a:p>
          </p:txBody>
        </p:sp>
        <p:sp>
          <p:nvSpPr>
            <p:cNvPr id="35" name="Google Shape;35;p19"/>
            <p:cNvSpPr txBox="1"/>
            <p:nvPr/>
          </p:nvSpPr>
          <p:spPr>
            <a:xfrm>
              <a:off x="233371" y="2873669"/>
              <a:ext cx="1296044" cy="40011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AU" sz="2000" u="none" cap="none" strike="noStrike">
                  <a:solidFill>
                    <a:srgbClr val="1F3864"/>
                  </a:solidFill>
                  <a:latin typeface="Calibri"/>
                  <a:ea typeface="Calibri"/>
                  <a:cs typeface="Calibri"/>
                  <a:sym typeface="Calibri"/>
                </a:rPr>
                <a:t>شُكْرًا</a:t>
              </a:r>
              <a:endParaRPr b="0" i="0" sz="2000" u="none" cap="none" strike="noStrike">
                <a:solidFill>
                  <a:srgbClr val="1F3864"/>
                </a:solidFill>
                <a:latin typeface="Corbel"/>
                <a:ea typeface="Corbel"/>
                <a:cs typeface="Corbel"/>
                <a:sym typeface="Corbel"/>
              </a:endParaRPr>
            </a:p>
          </p:txBody>
        </p:sp>
        <p:sp>
          <p:nvSpPr>
            <p:cNvPr id="36" name="Google Shape;36;p19"/>
            <p:cNvSpPr txBox="1"/>
            <p:nvPr/>
          </p:nvSpPr>
          <p:spPr>
            <a:xfrm>
              <a:off x="233371" y="2473502"/>
              <a:ext cx="1399368" cy="40011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AU" sz="2000" u="none" cap="none" strike="noStrike">
                  <a:solidFill>
                    <a:srgbClr val="1F3864"/>
                  </a:solidFill>
                  <a:latin typeface="Microsoft YaHei"/>
                  <a:ea typeface="Microsoft YaHei"/>
                  <a:cs typeface="Microsoft YaHei"/>
                  <a:sym typeface="Microsoft YaHei"/>
                </a:rPr>
                <a:t>谢谢</a:t>
              </a:r>
              <a:endParaRPr b="0" i="0" sz="2000" u="none" cap="none" strike="noStrike">
                <a:solidFill>
                  <a:srgbClr val="1F3864"/>
                </a:solidFill>
                <a:latin typeface="Microsoft YaHei"/>
                <a:ea typeface="Microsoft YaHei"/>
                <a:cs typeface="Microsoft YaHei"/>
                <a:sym typeface="Microsoft YaHei"/>
              </a:endParaRPr>
            </a:p>
          </p:txBody>
        </p:sp>
      </p:grpSp>
      <p:sp>
        <p:nvSpPr>
          <p:cNvPr id="37" name="Google Shape;37;p19"/>
          <p:cNvSpPr txBox="1"/>
          <p:nvPr>
            <p:ph idx="1" type="body"/>
          </p:nvPr>
        </p:nvSpPr>
        <p:spPr>
          <a:xfrm>
            <a:off x="2317839" y="1978699"/>
            <a:ext cx="2853985" cy="1400976"/>
          </a:xfrm>
          <a:prstGeom prst="rect">
            <a:avLst/>
          </a:prstGeom>
          <a:noFill/>
          <a:ln>
            <a:noFill/>
          </a:ln>
        </p:spPr>
        <p:txBody>
          <a:bodyPr anchorCtr="0" anchor="ctr" bIns="45700" lIns="91425" spcFirstLastPara="1" rIns="0" wrap="square" tIns="45700">
            <a:normAutofit/>
          </a:bodyPr>
          <a:lstStyle>
            <a:lvl1pPr indent="-228600" lvl="0" marL="457200" algn="r">
              <a:lnSpc>
                <a:spcPct val="90000"/>
              </a:lnSpc>
              <a:spcBef>
                <a:spcPts val="1000"/>
              </a:spcBef>
              <a:spcAft>
                <a:spcPts val="0"/>
              </a:spcAft>
              <a:buClr>
                <a:srgbClr val="1F3864"/>
              </a:buClr>
              <a:buSzPts val="1800"/>
              <a:buNone/>
              <a:defRPr sz="1800">
                <a:solidFill>
                  <a:srgbClr val="1F3864"/>
                </a:solidFill>
                <a:latin typeface="Quattrocento Sans"/>
                <a:ea typeface="Quattrocento Sans"/>
                <a:cs typeface="Quattrocento Sans"/>
                <a:sym typeface="Quattrocento Sans"/>
              </a:defRPr>
            </a:lvl1pPr>
            <a:lvl2pPr indent="-342900" lvl="1" marL="914400" algn="l">
              <a:lnSpc>
                <a:spcPct val="90000"/>
              </a:lnSpc>
              <a:spcBef>
                <a:spcPts val="500"/>
              </a:spcBef>
              <a:spcAft>
                <a:spcPts val="0"/>
              </a:spcAft>
              <a:buClr>
                <a:srgbClr val="00153A"/>
              </a:buClr>
              <a:buSzPts val="1800"/>
              <a:buChar char="•"/>
              <a:defRPr/>
            </a:lvl2pPr>
            <a:lvl3pPr indent="-342900" lvl="2" marL="1371600" algn="l">
              <a:lnSpc>
                <a:spcPct val="90000"/>
              </a:lnSpc>
              <a:spcBef>
                <a:spcPts val="500"/>
              </a:spcBef>
              <a:spcAft>
                <a:spcPts val="0"/>
              </a:spcAft>
              <a:buClr>
                <a:srgbClr val="00153A"/>
              </a:buClr>
              <a:buSzPts val="1800"/>
              <a:buChar char="•"/>
              <a:defRPr/>
            </a:lvl3pPr>
            <a:lvl4pPr indent="-342900" lvl="3" marL="1828800" algn="l">
              <a:lnSpc>
                <a:spcPct val="90000"/>
              </a:lnSpc>
              <a:spcBef>
                <a:spcPts val="500"/>
              </a:spcBef>
              <a:spcAft>
                <a:spcPts val="0"/>
              </a:spcAft>
              <a:buClr>
                <a:srgbClr val="00153A"/>
              </a:buClr>
              <a:buSzPts val="1800"/>
              <a:buChar char="•"/>
              <a:defRPr/>
            </a:lvl4pPr>
            <a:lvl5pPr indent="-342900" lvl="4" marL="2286000" algn="l">
              <a:lnSpc>
                <a:spcPct val="90000"/>
              </a:lnSpc>
              <a:spcBef>
                <a:spcPts val="500"/>
              </a:spcBef>
              <a:spcAft>
                <a:spcPts val="0"/>
              </a:spcAft>
              <a:buClr>
                <a:srgbClr val="00153A"/>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38" name="Google Shape;38;p19"/>
          <p:cNvPicPr preferRelativeResize="0"/>
          <p:nvPr/>
        </p:nvPicPr>
        <p:blipFill rotWithShape="1">
          <a:blip r:embed="rId2">
            <a:alphaModFix/>
          </a:blip>
          <a:srcRect b="0" l="0" r="0" t="0"/>
          <a:stretch/>
        </p:blipFill>
        <p:spPr>
          <a:xfrm>
            <a:off x="5619403" y="925824"/>
            <a:ext cx="6302887" cy="4456775"/>
          </a:xfrm>
          <a:prstGeom prst="rect">
            <a:avLst/>
          </a:prstGeom>
          <a:noFill/>
          <a:ln>
            <a:noFill/>
          </a:ln>
        </p:spPr>
      </p:pic>
      <p:pic>
        <p:nvPicPr>
          <p:cNvPr descr="A picture containing drawing&#10;&#10;Description automatically generated" id="39" name="Google Shape;39;p19"/>
          <p:cNvPicPr preferRelativeResize="0"/>
          <p:nvPr/>
        </p:nvPicPr>
        <p:blipFill rotWithShape="1">
          <a:blip r:embed="rId3">
            <a:alphaModFix/>
          </a:blip>
          <a:srcRect b="0" l="0" r="0" t="0"/>
          <a:stretch/>
        </p:blipFill>
        <p:spPr>
          <a:xfrm>
            <a:off x="156263" y="5580230"/>
            <a:ext cx="3909188" cy="763140"/>
          </a:xfrm>
          <a:prstGeom prst="rect">
            <a:avLst/>
          </a:prstGeom>
          <a:noFill/>
          <a:ln>
            <a:noFill/>
          </a:ln>
        </p:spPr>
      </p:pic>
      <p:cxnSp>
        <p:nvCxnSpPr>
          <p:cNvPr id="40" name="Google Shape;40;p19"/>
          <p:cNvCxnSpPr/>
          <p:nvPr/>
        </p:nvCxnSpPr>
        <p:spPr>
          <a:xfrm>
            <a:off x="5307184" y="2143379"/>
            <a:ext cx="0" cy="936000"/>
          </a:xfrm>
          <a:prstGeom prst="straightConnector1">
            <a:avLst/>
          </a:prstGeom>
          <a:noFill/>
          <a:ln cap="flat" cmpd="sng" w="25400">
            <a:solidFill>
              <a:srgbClr val="8DC5DD"/>
            </a:solidFill>
            <a:prstDash val="solid"/>
            <a:miter lim="800000"/>
            <a:headEnd len="sm" w="sm" type="none"/>
            <a:tailEnd len="sm" w="sm" type="none"/>
          </a:ln>
        </p:spPr>
      </p:cxnSp>
      <p:pic>
        <p:nvPicPr>
          <p:cNvPr descr="A picture containing food, device&#10;&#10;Description automatically generated" id="41" name="Google Shape;41;p19"/>
          <p:cNvPicPr preferRelativeResize="0"/>
          <p:nvPr/>
        </p:nvPicPr>
        <p:blipFill rotWithShape="1">
          <a:blip r:embed="rId4">
            <a:alphaModFix/>
          </a:blip>
          <a:srcRect b="0" l="0" r="0" t="0"/>
          <a:stretch/>
        </p:blipFill>
        <p:spPr>
          <a:xfrm>
            <a:off x="156263" y="207669"/>
            <a:ext cx="1270755" cy="770969"/>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type="titleOnly">
  <p:cSld name="TITLE_ONLY">
    <p:spTree>
      <p:nvGrpSpPr>
        <p:cNvPr id="252" name="Shape 252"/>
        <p:cNvGrpSpPr/>
        <p:nvPr/>
      </p:nvGrpSpPr>
      <p:grpSpPr>
        <a:xfrm>
          <a:off x="0" y="0"/>
          <a:ext cx="0" cy="0"/>
          <a:chOff x="0" y="0"/>
          <a:chExt cx="0" cy="0"/>
        </a:xfrm>
      </p:grpSpPr>
      <p:sp>
        <p:nvSpPr>
          <p:cNvPr id="253" name="Google Shape;253;g20a531e8c68_0_1505"/>
          <p:cNvSpPr txBox="1"/>
          <p:nvPr>
            <p:ph type="title"/>
          </p:nvPr>
        </p:nvSpPr>
        <p:spPr>
          <a:xfrm>
            <a:off x="914400" y="304800"/>
            <a:ext cx="10363200" cy="1143300"/>
          </a:xfrm>
          <a:prstGeom prst="rect">
            <a:avLst/>
          </a:prstGeom>
          <a:noFill/>
          <a:ln>
            <a:noFill/>
          </a:ln>
        </p:spPr>
        <p:txBody>
          <a:bodyPr anchorCtr="0" anchor="ctr" bIns="34275" lIns="68575" spcFirstLastPara="1" rIns="68575" wrap="square" tIns="34275">
            <a:noAutofit/>
          </a:bodyPr>
          <a:lstStyle>
            <a:lvl1pPr lvl="0" rtl="0" algn="l">
              <a:lnSpc>
                <a:spcPct val="85000"/>
              </a:lnSpc>
              <a:spcBef>
                <a:spcPts val="0"/>
              </a:spcBef>
              <a:spcAft>
                <a:spcPts val="0"/>
              </a:spcAft>
              <a:buSzPts val="27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54" name="Google Shape;254;g20a531e8c68_0_1505"/>
          <p:cNvSpPr txBox="1"/>
          <p:nvPr>
            <p:ph idx="10" type="dt"/>
          </p:nvPr>
        </p:nvSpPr>
        <p:spPr>
          <a:xfrm>
            <a:off x="914400" y="6248400"/>
            <a:ext cx="2540100" cy="457200"/>
          </a:xfrm>
          <a:prstGeom prst="rect">
            <a:avLst/>
          </a:prstGeom>
          <a:noFill/>
          <a:ln>
            <a:noFill/>
          </a:ln>
        </p:spPr>
        <p:txBody>
          <a:bodyPr anchorCtr="0" anchor="t" bIns="34275" lIns="68575" spcFirstLastPara="1" rIns="68575" wrap="square" tIns="34275">
            <a:noAutofit/>
          </a:bodyPr>
          <a:lstStyle>
            <a:lvl1pPr lvl="0" rtl="0" algn="l">
              <a:lnSpc>
                <a:spcPct val="9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55" name="Google Shape;255;g20a531e8c68_0_1505"/>
          <p:cNvSpPr txBox="1"/>
          <p:nvPr>
            <p:ph idx="11" type="ftr"/>
          </p:nvPr>
        </p:nvSpPr>
        <p:spPr>
          <a:xfrm>
            <a:off x="4165600" y="6248400"/>
            <a:ext cx="3860700" cy="457200"/>
          </a:xfrm>
          <a:prstGeom prst="rect">
            <a:avLst/>
          </a:prstGeom>
          <a:noFill/>
          <a:ln>
            <a:noFill/>
          </a:ln>
        </p:spPr>
        <p:txBody>
          <a:bodyPr anchorCtr="0" anchor="t" bIns="34275" lIns="68575" spcFirstLastPara="1" rIns="68575" wrap="square" tIns="34275">
            <a:noAutofit/>
          </a:bodyPr>
          <a:lstStyle>
            <a:lvl1pPr lvl="0" rtl="0" algn="ctr">
              <a:lnSpc>
                <a:spcPct val="9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56" name="Google Shape;256;g20a531e8c68_0_1505"/>
          <p:cNvSpPr txBox="1"/>
          <p:nvPr>
            <p:ph idx="12" type="sldNum"/>
          </p:nvPr>
        </p:nvSpPr>
        <p:spPr>
          <a:xfrm>
            <a:off x="8737600" y="6248400"/>
            <a:ext cx="2540100" cy="457200"/>
          </a:xfrm>
          <a:prstGeom prst="rect">
            <a:avLst/>
          </a:prstGeom>
          <a:noFill/>
          <a:ln>
            <a:noFill/>
          </a:ln>
        </p:spPr>
        <p:txBody>
          <a:bodyPr anchorCtr="0" anchor="t" bIns="34275" lIns="68575" spcFirstLastPara="1" rIns="68575" wrap="square" tIns="34275">
            <a:noAutofit/>
          </a:bodyPr>
          <a:lstStyle>
            <a:lvl1pPr indent="0" lvl="0" marL="0" marR="0" rtl="0" algn="r">
              <a:lnSpc>
                <a:spcPct val="90000"/>
              </a:lnSpc>
              <a:spcBef>
                <a:spcPts val="0"/>
              </a:spcBef>
              <a:spcAft>
                <a:spcPts val="0"/>
              </a:spcAft>
              <a:buClr>
                <a:srgbClr val="000000"/>
              </a:buClr>
              <a:buSzPts val="1100"/>
              <a:buFont typeface="Arial"/>
              <a:buNone/>
              <a:defRPr b="0" i="0" sz="1500" u="none" cap="none" strike="noStrike">
                <a:solidFill>
                  <a:schemeClr val="dk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1100"/>
              <a:buFont typeface="Arial"/>
              <a:buNone/>
              <a:defRPr b="0" i="0" sz="1500" u="none" cap="none" strike="noStrike">
                <a:solidFill>
                  <a:schemeClr val="dk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1100"/>
              <a:buFont typeface="Arial"/>
              <a:buNone/>
              <a:defRPr b="0" i="0" sz="1500" u="none" cap="none" strike="noStrike">
                <a:solidFill>
                  <a:schemeClr val="dk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1100"/>
              <a:buFont typeface="Arial"/>
              <a:buNone/>
              <a:defRPr b="0" i="0" sz="1500" u="none" cap="none" strike="noStrike">
                <a:solidFill>
                  <a:schemeClr val="dk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1100"/>
              <a:buFont typeface="Arial"/>
              <a:buNone/>
              <a:defRPr b="0" i="0" sz="1500" u="none" cap="none" strike="noStrike">
                <a:solidFill>
                  <a:schemeClr val="dk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1100"/>
              <a:buFont typeface="Arial"/>
              <a:buNone/>
              <a:defRPr b="0" i="0" sz="1500" u="none" cap="none" strike="noStrike">
                <a:solidFill>
                  <a:schemeClr val="dk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1100"/>
              <a:buFont typeface="Arial"/>
              <a:buNone/>
              <a:defRPr b="0" i="0" sz="1500" u="none" cap="none" strike="noStrike">
                <a:solidFill>
                  <a:schemeClr val="dk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1100"/>
              <a:buFont typeface="Arial"/>
              <a:buNone/>
              <a:defRPr b="0" i="0" sz="1500" u="none" cap="none" strike="noStrike">
                <a:solidFill>
                  <a:schemeClr val="dk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1100"/>
              <a:buFont typeface="Arial"/>
              <a:buNone/>
              <a:defRPr b="0" i="0" sz="15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Image" showMasterSp="0">
  <p:cSld name="Closing Slide Image">
    <p:spTree>
      <p:nvGrpSpPr>
        <p:cNvPr id="257" name="Shape 257"/>
        <p:cNvGrpSpPr/>
        <p:nvPr/>
      </p:nvGrpSpPr>
      <p:grpSpPr>
        <a:xfrm>
          <a:off x="0" y="0"/>
          <a:ext cx="0" cy="0"/>
          <a:chOff x="0" y="0"/>
          <a:chExt cx="0" cy="0"/>
        </a:xfrm>
      </p:grpSpPr>
      <p:sp>
        <p:nvSpPr>
          <p:cNvPr id="258" name="Google Shape;258;g20a531e8c68_0_1510"/>
          <p:cNvSpPr txBox="1"/>
          <p:nvPr>
            <p:ph type="ctrTitle"/>
          </p:nvPr>
        </p:nvSpPr>
        <p:spPr>
          <a:xfrm>
            <a:off x="720725" y="2854801"/>
            <a:ext cx="4074000" cy="10188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chemeClr val="accent1"/>
              </a:buClr>
              <a:buSzPts val="6000"/>
              <a:buFont typeface="Arial"/>
              <a:buNone/>
              <a:defRPr sz="6000"/>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259" name="Google Shape;259;g20a531e8c68_0_1510"/>
          <p:cNvSpPr txBox="1"/>
          <p:nvPr>
            <p:ph idx="1" type="subTitle"/>
          </p:nvPr>
        </p:nvSpPr>
        <p:spPr>
          <a:xfrm>
            <a:off x="720725" y="3873600"/>
            <a:ext cx="4074000" cy="444900"/>
          </a:xfrm>
          <a:prstGeom prst="rect">
            <a:avLst/>
          </a:prstGeom>
          <a:noFill/>
          <a:ln>
            <a:noFill/>
          </a:ln>
        </p:spPr>
        <p:txBody>
          <a:bodyPr anchorCtr="0" anchor="t" bIns="0" lIns="0" spcFirstLastPara="1" rIns="0" wrap="square" tIns="0">
            <a:noAutofit/>
          </a:bodyPr>
          <a:lstStyle>
            <a:lvl1pPr lvl="0" rtl="0" algn="l">
              <a:lnSpc>
                <a:spcPct val="105000"/>
              </a:lnSpc>
              <a:spcBef>
                <a:spcPts val="0"/>
              </a:spcBef>
              <a:spcAft>
                <a:spcPts val="0"/>
              </a:spcAft>
              <a:buClr>
                <a:schemeClr val="accent2"/>
              </a:buClr>
              <a:buSzPts val="2400"/>
              <a:buNone/>
              <a:defRPr b="0" sz="2400">
                <a:solidFill>
                  <a:schemeClr val="accent2"/>
                </a:solidFill>
              </a:defRPr>
            </a:lvl1pPr>
            <a:lvl2pPr lvl="1" rtl="0" algn="l">
              <a:lnSpc>
                <a:spcPct val="105000"/>
              </a:lnSpc>
              <a:spcBef>
                <a:spcPts val="0"/>
              </a:spcBef>
              <a:spcAft>
                <a:spcPts val="0"/>
              </a:spcAft>
              <a:buClr>
                <a:schemeClr val="accent2"/>
              </a:buClr>
              <a:buSzPts val="2400"/>
              <a:buNone/>
              <a:defRPr b="1" sz="2400">
                <a:solidFill>
                  <a:schemeClr val="accent2"/>
                </a:solidFill>
              </a:defRPr>
            </a:lvl2pPr>
            <a:lvl3pPr lvl="2" rtl="0" algn="ctr">
              <a:lnSpc>
                <a:spcPct val="100000"/>
              </a:lnSpc>
              <a:spcBef>
                <a:spcPts val="0"/>
              </a:spcBef>
              <a:spcAft>
                <a:spcPts val="0"/>
              </a:spcAft>
              <a:buSzPts val="1900"/>
              <a:buNone/>
              <a:defRPr sz="1900"/>
            </a:lvl3pPr>
            <a:lvl4pPr lvl="3" rtl="0" algn="ctr">
              <a:lnSpc>
                <a:spcPct val="100000"/>
              </a:lnSpc>
              <a:spcBef>
                <a:spcPts val="2800"/>
              </a:spcBef>
              <a:spcAft>
                <a:spcPts val="0"/>
              </a:spcAft>
              <a:buSzPts val="1600"/>
              <a:buNone/>
              <a:defRPr sz="1600"/>
            </a:lvl4pPr>
            <a:lvl5pPr lvl="4" rtl="0" algn="ctr">
              <a:lnSpc>
                <a:spcPct val="100000"/>
              </a:lnSpc>
              <a:spcBef>
                <a:spcPts val="800"/>
              </a:spcBef>
              <a:spcAft>
                <a:spcPts val="0"/>
              </a:spcAft>
              <a:buSzPts val="1600"/>
              <a:buNone/>
              <a:defRPr sz="1600"/>
            </a:lvl5pPr>
            <a:lvl6pPr lvl="5" rtl="0" algn="ctr">
              <a:lnSpc>
                <a:spcPct val="90000"/>
              </a:lnSpc>
              <a:spcBef>
                <a:spcPts val="8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260" name="Google Shape;260;g20a531e8c68_0_1510"/>
          <p:cNvSpPr/>
          <p:nvPr>
            <p:ph idx="2" type="pic"/>
          </p:nvPr>
        </p:nvSpPr>
        <p:spPr>
          <a:xfrm>
            <a:off x="5287200" y="0"/>
            <a:ext cx="6858000" cy="6858000"/>
          </a:xfrm>
          <a:prstGeom prst="rect">
            <a:avLst/>
          </a:prstGeom>
          <a:solidFill>
            <a:srgbClr val="D8D8D8"/>
          </a:solidFill>
          <a:ln>
            <a:noFill/>
          </a:ln>
        </p:spPr>
      </p:sp>
      <p:pic>
        <p:nvPicPr>
          <p:cNvPr descr="Logo&#10;&#10;Description automatically generated" id="261" name="Google Shape;261;g20a531e8c68_0_1510"/>
          <p:cNvPicPr preferRelativeResize="0"/>
          <p:nvPr/>
        </p:nvPicPr>
        <p:blipFill rotWithShape="1">
          <a:blip r:embed="rId2">
            <a:alphaModFix/>
          </a:blip>
          <a:srcRect b="0" l="0" r="0" t="0"/>
          <a:stretch/>
        </p:blipFill>
        <p:spPr>
          <a:xfrm>
            <a:off x="312892" y="302417"/>
            <a:ext cx="2970001" cy="838751"/>
          </a:xfrm>
          <a:prstGeom prst="rect">
            <a:avLst/>
          </a:prstGeom>
          <a:noFill/>
          <a:ln>
            <a:noFill/>
          </a:ln>
        </p:spPr>
      </p:pic>
      <p:grpSp>
        <p:nvGrpSpPr>
          <p:cNvPr id="262" name="Google Shape;262;g20a531e8c68_0_1510"/>
          <p:cNvGrpSpPr/>
          <p:nvPr/>
        </p:nvGrpSpPr>
        <p:grpSpPr>
          <a:xfrm>
            <a:off x="312892" y="5913964"/>
            <a:ext cx="4009268" cy="694945"/>
            <a:chOff x="720725" y="5218493"/>
            <a:chExt cx="4009268" cy="694945"/>
          </a:xfrm>
        </p:grpSpPr>
        <p:pic>
          <p:nvPicPr>
            <p:cNvPr id="263" name="Google Shape;263;g20a531e8c68_0_1510"/>
            <p:cNvPicPr preferRelativeResize="0"/>
            <p:nvPr/>
          </p:nvPicPr>
          <p:blipFill rotWithShape="1">
            <a:blip r:embed="rId3">
              <a:alphaModFix/>
            </a:blip>
            <a:srcRect b="0" l="0" r="0" t="0"/>
            <a:stretch/>
          </p:blipFill>
          <p:spPr>
            <a:xfrm>
              <a:off x="4032000" y="5325173"/>
              <a:ext cx="697993" cy="588265"/>
            </a:xfrm>
            <a:prstGeom prst="rect">
              <a:avLst/>
            </a:prstGeom>
            <a:noFill/>
            <a:ln>
              <a:noFill/>
            </a:ln>
          </p:spPr>
        </p:pic>
        <p:pic>
          <p:nvPicPr>
            <p:cNvPr id="264" name="Google Shape;264;g20a531e8c68_0_1510"/>
            <p:cNvPicPr preferRelativeResize="0"/>
            <p:nvPr/>
          </p:nvPicPr>
          <p:blipFill rotWithShape="1">
            <a:blip r:embed="rId4">
              <a:alphaModFix/>
            </a:blip>
            <a:srcRect b="0" l="0" r="0" t="0"/>
            <a:stretch/>
          </p:blipFill>
          <p:spPr>
            <a:xfrm>
              <a:off x="2867282" y="5309933"/>
              <a:ext cx="826010" cy="603505"/>
            </a:xfrm>
            <a:prstGeom prst="rect">
              <a:avLst/>
            </a:prstGeom>
            <a:noFill/>
            <a:ln>
              <a:noFill/>
            </a:ln>
          </p:spPr>
        </p:pic>
        <p:pic>
          <p:nvPicPr>
            <p:cNvPr id="265" name="Google Shape;265;g20a531e8c68_0_1510"/>
            <p:cNvPicPr preferRelativeResize="0"/>
            <p:nvPr/>
          </p:nvPicPr>
          <p:blipFill rotWithShape="1">
            <a:blip r:embed="rId5">
              <a:alphaModFix/>
            </a:blip>
            <a:srcRect b="0" l="0" r="0" t="0"/>
            <a:stretch/>
          </p:blipFill>
          <p:spPr>
            <a:xfrm>
              <a:off x="720725" y="5279453"/>
              <a:ext cx="594361" cy="633985"/>
            </a:xfrm>
            <a:prstGeom prst="rect">
              <a:avLst/>
            </a:prstGeom>
            <a:noFill/>
            <a:ln>
              <a:noFill/>
            </a:ln>
          </p:spPr>
        </p:pic>
        <p:pic>
          <p:nvPicPr>
            <p:cNvPr id="266" name="Google Shape;266;g20a531e8c68_0_1510"/>
            <p:cNvPicPr preferRelativeResize="0"/>
            <p:nvPr/>
          </p:nvPicPr>
          <p:blipFill rotWithShape="1">
            <a:blip r:embed="rId6">
              <a:alphaModFix/>
            </a:blip>
            <a:srcRect b="0" l="0" r="0" t="0"/>
            <a:stretch/>
          </p:blipFill>
          <p:spPr>
            <a:xfrm>
              <a:off x="1653795" y="5218493"/>
              <a:ext cx="874778" cy="694945"/>
            </a:xfrm>
            <a:prstGeom prst="rect">
              <a:avLst/>
            </a:prstGeom>
            <a:noFill/>
            <a:ln>
              <a:noFill/>
            </a:ln>
          </p:spPr>
        </p:pic>
      </p:gr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Large Image">
  <p:cSld name="Content and Large Image">
    <p:spTree>
      <p:nvGrpSpPr>
        <p:cNvPr id="267" name="Shape 267"/>
        <p:cNvGrpSpPr/>
        <p:nvPr/>
      </p:nvGrpSpPr>
      <p:grpSpPr>
        <a:xfrm>
          <a:off x="0" y="0"/>
          <a:ext cx="0" cy="0"/>
          <a:chOff x="0" y="0"/>
          <a:chExt cx="0" cy="0"/>
        </a:xfrm>
      </p:grpSpPr>
      <p:sp>
        <p:nvSpPr>
          <p:cNvPr id="268" name="Google Shape;268;g20a531e8c68_0_1520"/>
          <p:cNvSpPr txBox="1"/>
          <p:nvPr>
            <p:ph idx="10" type="dt"/>
          </p:nvPr>
        </p:nvSpPr>
        <p:spPr>
          <a:xfrm>
            <a:off x="8081963" y="6492875"/>
            <a:ext cx="2743200" cy="189600"/>
          </a:xfrm>
          <a:prstGeom prst="rect">
            <a:avLst/>
          </a:prstGeom>
          <a:noFill/>
          <a:ln>
            <a:noFill/>
          </a:ln>
        </p:spPr>
        <p:txBody>
          <a:bodyPr anchorCtr="0" anchor="t" bIns="0" lIns="0" spcFirstLastPara="1" rIns="0" wrap="square" tIns="0">
            <a:noAutofit/>
          </a:bodyPr>
          <a:lstStyle>
            <a:lvl1pPr lvl="0" rtl="0" algn="r">
              <a:lnSpc>
                <a:spcPct val="9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269" name="Google Shape;269;g20a531e8c68_0_1520"/>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270" name="Google Shape;270;g20a531e8c68_0_1520"/>
          <p:cNvSpPr txBox="1"/>
          <p:nvPr>
            <p:ph idx="12" type="sldNum"/>
          </p:nvPr>
        </p:nvSpPr>
        <p:spPr>
          <a:xfrm>
            <a:off x="11250151" y="6492875"/>
            <a:ext cx="257700" cy="1896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
        <p:nvSpPr>
          <p:cNvPr id="271" name="Google Shape;271;g20a531e8c68_0_1520"/>
          <p:cNvSpPr txBox="1"/>
          <p:nvPr>
            <p:ph idx="1" type="body"/>
          </p:nvPr>
        </p:nvSpPr>
        <p:spPr>
          <a:xfrm>
            <a:off x="720727" y="1296988"/>
            <a:ext cx="3913200" cy="46164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2"/>
              </a:buClr>
              <a:buSzPts val="1900"/>
              <a:buNone/>
              <a:defRPr/>
            </a:lvl1pPr>
            <a:lvl2pPr indent="-228600" lvl="1" marL="914400" rtl="0" algn="l">
              <a:lnSpc>
                <a:spcPct val="90000"/>
              </a:lnSpc>
              <a:spcBef>
                <a:spcPts val="1700"/>
              </a:spcBef>
              <a:spcAft>
                <a:spcPts val="0"/>
              </a:spcAft>
              <a:buClr>
                <a:schemeClr val="accent3"/>
              </a:buClr>
              <a:buSzPts val="1900"/>
              <a:buNone/>
              <a:defRPr/>
            </a:lvl2pPr>
            <a:lvl3pPr indent="-228600" lvl="2" marL="1371600" rtl="0" algn="l">
              <a:lnSpc>
                <a:spcPct val="100000"/>
              </a:lnSpc>
              <a:spcBef>
                <a:spcPts val="500"/>
              </a:spcBef>
              <a:spcAft>
                <a:spcPts val="0"/>
              </a:spcAft>
              <a:buSzPts val="1900"/>
              <a:buNone/>
              <a:defRPr/>
            </a:lvl3pPr>
            <a:lvl4pPr indent="-349250" lvl="3" marL="1828800" rtl="0" algn="l">
              <a:lnSpc>
                <a:spcPct val="100000"/>
              </a:lnSpc>
              <a:spcBef>
                <a:spcPts val="2800"/>
              </a:spcBef>
              <a:spcAft>
                <a:spcPts val="0"/>
              </a:spcAft>
              <a:buSzPts val="1900"/>
              <a:buChar char="•"/>
              <a:defRPr/>
            </a:lvl4pPr>
            <a:lvl5pPr indent="-349250" lvl="4" marL="2286000" rtl="0" algn="l">
              <a:lnSpc>
                <a:spcPct val="100000"/>
              </a:lnSpc>
              <a:spcBef>
                <a:spcPts val="800"/>
              </a:spcBef>
              <a:spcAft>
                <a:spcPts val="0"/>
              </a:spcAft>
              <a:buSzPts val="1900"/>
              <a:buChar char="•"/>
              <a:defRPr/>
            </a:lvl5pPr>
            <a:lvl6pPr indent="-349250" lvl="5" marL="2743200" rtl="0" algn="l">
              <a:lnSpc>
                <a:spcPct val="90000"/>
              </a:lnSpc>
              <a:spcBef>
                <a:spcPts val="8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72" name="Google Shape;272;g20a531e8c68_0_1520"/>
          <p:cNvSpPr txBox="1"/>
          <p:nvPr>
            <p:ph type="title"/>
          </p:nvPr>
        </p:nvSpPr>
        <p:spPr>
          <a:xfrm>
            <a:off x="720727" y="722313"/>
            <a:ext cx="3913200" cy="574800"/>
          </a:xfrm>
          <a:prstGeom prst="rect">
            <a:avLst/>
          </a:prstGeom>
          <a:noFill/>
          <a:ln>
            <a:noFill/>
          </a:ln>
        </p:spPr>
        <p:txBody>
          <a:bodyPr anchorCtr="0" anchor="t" bIns="0" lIns="0" spcFirstLastPara="1" rIns="0" wrap="square" tIns="0">
            <a:noAutofit/>
          </a:bodyPr>
          <a:lstStyle>
            <a:lvl1pPr lvl="0" rtl="0" algn="l">
              <a:lnSpc>
                <a:spcPct val="85000"/>
              </a:lnSpc>
              <a:spcBef>
                <a:spcPts val="0"/>
              </a:spcBef>
              <a:spcAft>
                <a:spcPts val="0"/>
              </a:spcAft>
              <a:buClr>
                <a:schemeClr val="accent1"/>
              </a:buClr>
              <a:buSzPts val="19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273" name="Google Shape;273;g20a531e8c68_0_1520"/>
          <p:cNvSpPr/>
          <p:nvPr>
            <p:ph idx="2" type="pic"/>
          </p:nvPr>
        </p:nvSpPr>
        <p:spPr>
          <a:xfrm>
            <a:off x="5334000" y="0"/>
            <a:ext cx="6858000" cy="6858000"/>
          </a:xfrm>
          <a:prstGeom prst="rect">
            <a:avLst/>
          </a:prstGeom>
          <a:solidFill>
            <a:srgbClr val="D8D8D8"/>
          </a:solidFill>
          <a:ln>
            <a:no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Wide" type="obj">
  <p:cSld name="OBJECT">
    <p:spTree>
      <p:nvGrpSpPr>
        <p:cNvPr id="274" name="Shape 274"/>
        <p:cNvGrpSpPr/>
        <p:nvPr/>
      </p:nvGrpSpPr>
      <p:grpSpPr>
        <a:xfrm>
          <a:off x="0" y="0"/>
          <a:ext cx="0" cy="0"/>
          <a:chOff x="0" y="0"/>
          <a:chExt cx="0" cy="0"/>
        </a:xfrm>
      </p:grpSpPr>
      <p:sp>
        <p:nvSpPr>
          <p:cNvPr id="275" name="Google Shape;275;g20a531e8c68_0_1527"/>
          <p:cNvSpPr txBox="1"/>
          <p:nvPr>
            <p:ph type="title"/>
          </p:nvPr>
        </p:nvSpPr>
        <p:spPr>
          <a:xfrm>
            <a:off x="720727" y="722313"/>
            <a:ext cx="10750500" cy="574800"/>
          </a:xfrm>
          <a:prstGeom prst="rect">
            <a:avLst/>
          </a:prstGeom>
          <a:noFill/>
          <a:ln>
            <a:noFill/>
          </a:ln>
        </p:spPr>
        <p:txBody>
          <a:bodyPr anchorCtr="0" anchor="t" bIns="0" lIns="0" spcFirstLastPara="1" rIns="0" wrap="square" tIns="0">
            <a:noAutofit/>
          </a:bodyPr>
          <a:lstStyle>
            <a:lvl1pPr lvl="0" rtl="0" algn="l">
              <a:lnSpc>
                <a:spcPct val="85000"/>
              </a:lnSpc>
              <a:spcBef>
                <a:spcPts val="0"/>
              </a:spcBef>
              <a:spcAft>
                <a:spcPts val="0"/>
              </a:spcAft>
              <a:buClr>
                <a:schemeClr val="accent1"/>
              </a:buClr>
              <a:buSzPts val="19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276" name="Google Shape;276;g20a531e8c68_0_1527"/>
          <p:cNvSpPr txBox="1"/>
          <p:nvPr>
            <p:ph idx="1" type="body"/>
          </p:nvPr>
        </p:nvSpPr>
        <p:spPr>
          <a:xfrm>
            <a:off x="720725" y="1296988"/>
            <a:ext cx="10750500" cy="46164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2"/>
              </a:buClr>
              <a:buSzPts val="1900"/>
              <a:buNone/>
              <a:defRPr/>
            </a:lvl1pPr>
            <a:lvl2pPr indent="-228600" lvl="1" marL="914400" rtl="0" algn="l">
              <a:lnSpc>
                <a:spcPct val="90000"/>
              </a:lnSpc>
              <a:spcBef>
                <a:spcPts val="1700"/>
              </a:spcBef>
              <a:spcAft>
                <a:spcPts val="0"/>
              </a:spcAft>
              <a:buClr>
                <a:schemeClr val="accent3"/>
              </a:buClr>
              <a:buSzPts val="1900"/>
              <a:buNone/>
              <a:defRPr/>
            </a:lvl2pPr>
            <a:lvl3pPr indent="-228600" lvl="2" marL="1371600" rtl="0" algn="l">
              <a:lnSpc>
                <a:spcPct val="100000"/>
              </a:lnSpc>
              <a:spcBef>
                <a:spcPts val="500"/>
              </a:spcBef>
              <a:spcAft>
                <a:spcPts val="0"/>
              </a:spcAft>
              <a:buSzPts val="1900"/>
              <a:buNone/>
              <a:defRPr/>
            </a:lvl3pPr>
            <a:lvl4pPr indent="-349250" lvl="3" marL="1828800" rtl="0" algn="l">
              <a:lnSpc>
                <a:spcPct val="100000"/>
              </a:lnSpc>
              <a:spcBef>
                <a:spcPts val="2800"/>
              </a:spcBef>
              <a:spcAft>
                <a:spcPts val="0"/>
              </a:spcAft>
              <a:buSzPts val="1900"/>
              <a:buChar char="•"/>
              <a:defRPr/>
            </a:lvl4pPr>
            <a:lvl5pPr indent="-349250" lvl="4" marL="2286000" rtl="0" algn="l">
              <a:lnSpc>
                <a:spcPct val="100000"/>
              </a:lnSpc>
              <a:spcBef>
                <a:spcPts val="800"/>
              </a:spcBef>
              <a:spcAft>
                <a:spcPts val="0"/>
              </a:spcAft>
              <a:buSzPts val="1900"/>
              <a:buChar char="•"/>
              <a:defRPr/>
            </a:lvl5pPr>
            <a:lvl6pPr indent="-349250" lvl="5" marL="2743200" rtl="0" algn="l">
              <a:lnSpc>
                <a:spcPct val="90000"/>
              </a:lnSpc>
              <a:spcBef>
                <a:spcPts val="8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77" name="Google Shape;277;g20a531e8c68_0_1527"/>
          <p:cNvSpPr txBox="1"/>
          <p:nvPr>
            <p:ph idx="10" type="dt"/>
          </p:nvPr>
        </p:nvSpPr>
        <p:spPr>
          <a:xfrm>
            <a:off x="8081963" y="6492875"/>
            <a:ext cx="2743200" cy="189600"/>
          </a:xfrm>
          <a:prstGeom prst="rect">
            <a:avLst/>
          </a:prstGeom>
          <a:noFill/>
          <a:ln>
            <a:noFill/>
          </a:ln>
        </p:spPr>
        <p:txBody>
          <a:bodyPr anchorCtr="0" anchor="t" bIns="0" lIns="0" spcFirstLastPara="1" rIns="0" wrap="square" tIns="0">
            <a:noAutofit/>
          </a:bodyPr>
          <a:lstStyle>
            <a:lvl1pPr lvl="0" rtl="0" algn="r">
              <a:lnSpc>
                <a:spcPct val="9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278" name="Google Shape;278;g20a531e8c68_0_1527"/>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279" name="Google Shape;279;g20a531e8c68_0_1527"/>
          <p:cNvSpPr txBox="1"/>
          <p:nvPr>
            <p:ph idx="12" type="sldNum"/>
          </p:nvPr>
        </p:nvSpPr>
        <p:spPr>
          <a:xfrm>
            <a:off x="11250151" y="6492875"/>
            <a:ext cx="257700" cy="1896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80" name="Shape 280"/>
        <p:cNvGrpSpPr/>
        <p:nvPr/>
      </p:nvGrpSpPr>
      <p:grpSpPr>
        <a:xfrm>
          <a:off x="0" y="0"/>
          <a:ext cx="0" cy="0"/>
          <a:chOff x="0" y="0"/>
          <a:chExt cx="0" cy="0"/>
        </a:xfrm>
      </p:grpSpPr>
      <p:sp>
        <p:nvSpPr>
          <p:cNvPr id="281" name="Google Shape;281;g20a531e8c68_0_1533"/>
          <p:cNvSpPr txBox="1"/>
          <p:nvPr>
            <p:ph idx="10" type="dt"/>
          </p:nvPr>
        </p:nvSpPr>
        <p:spPr>
          <a:xfrm>
            <a:off x="8081963" y="6492875"/>
            <a:ext cx="2743200" cy="189600"/>
          </a:xfrm>
          <a:prstGeom prst="rect">
            <a:avLst/>
          </a:prstGeom>
          <a:noFill/>
          <a:ln>
            <a:noFill/>
          </a:ln>
        </p:spPr>
        <p:txBody>
          <a:bodyPr anchorCtr="0" anchor="t" bIns="0" lIns="0" spcFirstLastPara="1" rIns="0" wrap="square" tIns="0">
            <a:noAutofit/>
          </a:bodyPr>
          <a:lstStyle>
            <a:lvl1pPr lvl="0" rtl="0" algn="r">
              <a:lnSpc>
                <a:spcPct val="9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282" name="Google Shape;282;g20a531e8c68_0_1533"/>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283" name="Google Shape;283;g20a531e8c68_0_1533"/>
          <p:cNvSpPr txBox="1"/>
          <p:nvPr>
            <p:ph idx="12" type="sldNum"/>
          </p:nvPr>
        </p:nvSpPr>
        <p:spPr>
          <a:xfrm>
            <a:off x="11250151" y="6492875"/>
            <a:ext cx="257700" cy="1896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and Image">
  <p:cSld name="1_Content and Image">
    <p:spTree>
      <p:nvGrpSpPr>
        <p:cNvPr id="284" name="Shape 284"/>
        <p:cNvGrpSpPr/>
        <p:nvPr/>
      </p:nvGrpSpPr>
      <p:grpSpPr>
        <a:xfrm>
          <a:off x="0" y="0"/>
          <a:ext cx="0" cy="0"/>
          <a:chOff x="0" y="0"/>
          <a:chExt cx="0" cy="0"/>
        </a:xfrm>
      </p:grpSpPr>
      <p:sp>
        <p:nvSpPr>
          <p:cNvPr id="285" name="Google Shape;285;g20a531e8c68_0_1537"/>
          <p:cNvSpPr txBox="1"/>
          <p:nvPr>
            <p:ph idx="10" type="dt"/>
          </p:nvPr>
        </p:nvSpPr>
        <p:spPr>
          <a:xfrm>
            <a:off x="8081963" y="6492875"/>
            <a:ext cx="2743200" cy="189600"/>
          </a:xfrm>
          <a:prstGeom prst="rect">
            <a:avLst/>
          </a:prstGeom>
          <a:noFill/>
          <a:ln>
            <a:noFill/>
          </a:ln>
        </p:spPr>
        <p:txBody>
          <a:bodyPr anchorCtr="0" anchor="t" bIns="0" lIns="0" spcFirstLastPara="1" rIns="0" wrap="square" tIns="0">
            <a:noAutofit/>
          </a:bodyPr>
          <a:lstStyle>
            <a:lvl1pPr lvl="0" rtl="0" algn="r">
              <a:lnSpc>
                <a:spcPct val="9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286" name="Google Shape;286;g20a531e8c68_0_1537"/>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287" name="Google Shape;287;g20a531e8c68_0_1537"/>
          <p:cNvSpPr txBox="1"/>
          <p:nvPr>
            <p:ph idx="12" type="sldNum"/>
          </p:nvPr>
        </p:nvSpPr>
        <p:spPr>
          <a:xfrm>
            <a:off x="11250151" y="6492875"/>
            <a:ext cx="257700" cy="1896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
        <p:nvSpPr>
          <p:cNvPr id="288" name="Google Shape;288;g20a531e8c68_0_1537"/>
          <p:cNvSpPr txBox="1"/>
          <p:nvPr>
            <p:ph idx="1" type="body"/>
          </p:nvPr>
        </p:nvSpPr>
        <p:spPr>
          <a:xfrm>
            <a:off x="720727" y="1296989"/>
            <a:ext cx="5518800" cy="46164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600"/>
              <a:buNone/>
              <a:defRPr/>
            </a:lvl1pPr>
            <a:lvl2pPr indent="-228600" lvl="1" marL="914400" rtl="0" algn="l">
              <a:lnSpc>
                <a:spcPct val="90000"/>
              </a:lnSpc>
              <a:spcBef>
                <a:spcPts val="1700"/>
              </a:spcBef>
              <a:spcAft>
                <a:spcPts val="0"/>
              </a:spcAft>
              <a:buSzPts val="2000"/>
              <a:buNone/>
              <a:defRPr/>
            </a:lvl2pPr>
            <a:lvl3pPr indent="-228600" lvl="2" marL="1371600" rtl="0" algn="l">
              <a:lnSpc>
                <a:spcPct val="100000"/>
              </a:lnSpc>
              <a:spcBef>
                <a:spcPts val="500"/>
              </a:spcBef>
              <a:spcAft>
                <a:spcPts val="0"/>
              </a:spcAft>
              <a:buSzPts val="1900"/>
              <a:buNone/>
              <a:defRPr/>
            </a:lvl3pPr>
            <a:lvl4pPr indent="-330200" lvl="3" marL="1828800" rtl="0" algn="l">
              <a:lnSpc>
                <a:spcPct val="100000"/>
              </a:lnSpc>
              <a:spcBef>
                <a:spcPts val="2800"/>
              </a:spcBef>
              <a:spcAft>
                <a:spcPts val="0"/>
              </a:spcAft>
              <a:buSzPts val="1600"/>
              <a:buChar char="•"/>
              <a:defRPr/>
            </a:lvl4pPr>
            <a:lvl5pPr indent="-330200" lvl="4" marL="2286000" rtl="0" algn="l">
              <a:lnSpc>
                <a:spcPct val="100000"/>
              </a:lnSpc>
              <a:spcBef>
                <a:spcPts val="800"/>
              </a:spcBef>
              <a:spcAft>
                <a:spcPts val="0"/>
              </a:spcAft>
              <a:buSzPts val="1600"/>
              <a:buChar char="•"/>
              <a:defRPr/>
            </a:lvl5pPr>
            <a:lvl6pPr indent="-349250" lvl="5" marL="2743200" rtl="0" algn="l">
              <a:lnSpc>
                <a:spcPct val="90000"/>
              </a:lnSpc>
              <a:spcBef>
                <a:spcPts val="800"/>
              </a:spcBef>
              <a:spcAft>
                <a:spcPts val="0"/>
              </a:spcAft>
              <a:buSzPts val="1900"/>
              <a:buChar char="•"/>
              <a:defRPr/>
            </a:lvl6pPr>
            <a:lvl7pPr indent="-349250" lvl="6" marL="3200400" rtl="0" algn="l">
              <a:lnSpc>
                <a:spcPct val="90000"/>
              </a:lnSpc>
              <a:spcBef>
                <a:spcPts val="500"/>
              </a:spcBef>
              <a:spcAft>
                <a:spcPts val="0"/>
              </a:spcAft>
              <a:buSzPts val="1900"/>
              <a:buChar char="•"/>
              <a:defRPr/>
            </a:lvl7pPr>
            <a:lvl8pPr indent="-349250" lvl="7" marL="3657600" rtl="0" algn="l">
              <a:lnSpc>
                <a:spcPct val="90000"/>
              </a:lnSpc>
              <a:spcBef>
                <a:spcPts val="500"/>
              </a:spcBef>
              <a:spcAft>
                <a:spcPts val="0"/>
              </a:spcAft>
              <a:buSzPts val="1900"/>
              <a:buChar char="•"/>
              <a:defRPr/>
            </a:lvl8pPr>
            <a:lvl9pPr indent="-349250" lvl="8" marL="4114800" rtl="0" algn="l">
              <a:lnSpc>
                <a:spcPct val="90000"/>
              </a:lnSpc>
              <a:spcBef>
                <a:spcPts val="500"/>
              </a:spcBef>
              <a:spcAft>
                <a:spcPts val="0"/>
              </a:spcAft>
              <a:buSzPts val="1900"/>
              <a:buChar char="•"/>
              <a:defRPr/>
            </a:lvl9pPr>
          </a:lstStyle>
          <a:p/>
        </p:txBody>
      </p:sp>
      <p:sp>
        <p:nvSpPr>
          <p:cNvPr id="289" name="Google Shape;289;g20a531e8c68_0_1537"/>
          <p:cNvSpPr txBox="1"/>
          <p:nvPr>
            <p:ph type="title"/>
          </p:nvPr>
        </p:nvSpPr>
        <p:spPr>
          <a:xfrm>
            <a:off x="720727" y="722313"/>
            <a:ext cx="5518800" cy="574800"/>
          </a:xfrm>
          <a:prstGeom prst="rect">
            <a:avLst/>
          </a:prstGeom>
          <a:noFill/>
          <a:ln>
            <a:noFill/>
          </a:ln>
        </p:spPr>
        <p:txBody>
          <a:bodyPr anchorCtr="0" anchor="t" bIns="0" lIns="0" spcFirstLastPara="1" rIns="0" wrap="square" tIns="0">
            <a:noAutofit/>
          </a:bodyPr>
          <a:lstStyle>
            <a:lvl1pPr lvl="0" rtl="0" algn="l">
              <a:lnSpc>
                <a:spcPct val="85000"/>
              </a:lnSpc>
              <a:spcBef>
                <a:spcPts val="0"/>
              </a:spcBef>
              <a:spcAft>
                <a:spcPts val="0"/>
              </a:spcAft>
              <a:buSzPts val="36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290" name="Google Shape;290;g20a531e8c68_0_1537"/>
          <p:cNvSpPr/>
          <p:nvPr>
            <p:ph idx="2" type="pic"/>
          </p:nvPr>
        </p:nvSpPr>
        <p:spPr>
          <a:xfrm>
            <a:off x="6900000" y="0"/>
            <a:ext cx="5292000" cy="6858000"/>
          </a:xfrm>
          <a:prstGeom prst="rect">
            <a:avLst/>
          </a:prstGeom>
          <a:solidFill>
            <a:srgbClr val="D8D8D8"/>
          </a:solidFill>
          <a:ln>
            <a:no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91" name="Shape 291"/>
        <p:cNvGrpSpPr/>
        <p:nvPr/>
      </p:nvGrpSpPr>
      <p:grpSpPr>
        <a:xfrm>
          <a:off x="0" y="0"/>
          <a:ext cx="0" cy="0"/>
          <a:chOff x="0" y="0"/>
          <a:chExt cx="0" cy="0"/>
        </a:xfrm>
      </p:grpSpPr>
      <p:sp>
        <p:nvSpPr>
          <p:cNvPr id="292" name="Google Shape;292;g20a531e8c68_0_1544"/>
          <p:cNvSpPr txBox="1"/>
          <p:nvPr>
            <p:ph idx="1" type="body"/>
          </p:nvPr>
        </p:nvSpPr>
        <p:spPr>
          <a:xfrm>
            <a:off x="720725" y="1296988"/>
            <a:ext cx="8118000" cy="46164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2"/>
              </a:buClr>
              <a:buSzPts val="1900"/>
              <a:buNone/>
              <a:defRPr/>
            </a:lvl1pPr>
            <a:lvl2pPr indent="-228600" lvl="1" marL="914400" rtl="0" algn="l">
              <a:lnSpc>
                <a:spcPct val="90000"/>
              </a:lnSpc>
              <a:spcBef>
                <a:spcPts val="1700"/>
              </a:spcBef>
              <a:spcAft>
                <a:spcPts val="0"/>
              </a:spcAft>
              <a:buClr>
                <a:schemeClr val="accent3"/>
              </a:buClr>
              <a:buSzPts val="1900"/>
              <a:buNone/>
              <a:defRPr/>
            </a:lvl2pPr>
            <a:lvl3pPr indent="-228600" lvl="2" marL="1371600" rtl="0" algn="l">
              <a:lnSpc>
                <a:spcPct val="100000"/>
              </a:lnSpc>
              <a:spcBef>
                <a:spcPts val="500"/>
              </a:spcBef>
              <a:spcAft>
                <a:spcPts val="0"/>
              </a:spcAft>
              <a:buSzPts val="1900"/>
              <a:buNone/>
              <a:defRPr/>
            </a:lvl3pPr>
            <a:lvl4pPr indent="-349250" lvl="3" marL="1828800" rtl="0" algn="l">
              <a:lnSpc>
                <a:spcPct val="100000"/>
              </a:lnSpc>
              <a:spcBef>
                <a:spcPts val="2800"/>
              </a:spcBef>
              <a:spcAft>
                <a:spcPts val="0"/>
              </a:spcAft>
              <a:buSzPts val="1900"/>
              <a:buChar char="•"/>
              <a:defRPr/>
            </a:lvl4pPr>
            <a:lvl5pPr indent="-349250" lvl="4" marL="2286000" rtl="0" algn="l">
              <a:lnSpc>
                <a:spcPct val="100000"/>
              </a:lnSpc>
              <a:spcBef>
                <a:spcPts val="800"/>
              </a:spcBef>
              <a:spcAft>
                <a:spcPts val="0"/>
              </a:spcAft>
              <a:buSzPts val="1900"/>
              <a:buChar char="•"/>
              <a:defRPr/>
            </a:lvl5pPr>
            <a:lvl6pPr indent="-349250" lvl="5" marL="2743200" rtl="0" algn="l">
              <a:lnSpc>
                <a:spcPct val="90000"/>
              </a:lnSpc>
              <a:spcBef>
                <a:spcPts val="8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93" name="Google Shape;293;g20a531e8c68_0_1544"/>
          <p:cNvSpPr txBox="1"/>
          <p:nvPr>
            <p:ph idx="10" type="dt"/>
          </p:nvPr>
        </p:nvSpPr>
        <p:spPr>
          <a:xfrm>
            <a:off x="8081963" y="6492875"/>
            <a:ext cx="2743200" cy="189600"/>
          </a:xfrm>
          <a:prstGeom prst="rect">
            <a:avLst/>
          </a:prstGeom>
          <a:noFill/>
          <a:ln>
            <a:noFill/>
          </a:ln>
        </p:spPr>
        <p:txBody>
          <a:bodyPr anchorCtr="0" anchor="t" bIns="0" lIns="0" spcFirstLastPara="1" rIns="0" wrap="square" tIns="0">
            <a:noAutofit/>
          </a:bodyPr>
          <a:lstStyle>
            <a:lvl1pPr lvl="0" rtl="0" algn="r">
              <a:lnSpc>
                <a:spcPct val="9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294" name="Google Shape;294;g20a531e8c68_0_1544"/>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295" name="Google Shape;295;g20a531e8c68_0_1544"/>
          <p:cNvSpPr txBox="1"/>
          <p:nvPr>
            <p:ph idx="12" type="sldNum"/>
          </p:nvPr>
        </p:nvSpPr>
        <p:spPr>
          <a:xfrm>
            <a:off x="11250151" y="6492875"/>
            <a:ext cx="257700" cy="1896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
        <p:nvSpPr>
          <p:cNvPr id="296" name="Google Shape;296;g20a531e8c68_0_1544"/>
          <p:cNvSpPr txBox="1"/>
          <p:nvPr>
            <p:ph type="title"/>
          </p:nvPr>
        </p:nvSpPr>
        <p:spPr>
          <a:xfrm>
            <a:off x="720725" y="722313"/>
            <a:ext cx="8118000" cy="574800"/>
          </a:xfrm>
          <a:prstGeom prst="rect">
            <a:avLst/>
          </a:prstGeom>
          <a:noFill/>
          <a:ln>
            <a:noFill/>
          </a:ln>
        </p:spPr>
        <p:txBody>
          <a:bodyPr anchorCtr="0" anchor="t" bIns="0" lIns="0" spcFirstLastPara="1" rIns="0" wrap="square" tIns="0">
            <a:noAutofit/>
          </a:bodyPr>
          <a:lstStyle>
            <a:lvl1pPr lvl="0" rtl="0" algn="l">
              <a:lnSpc>
                <a:spcPct val="85000"/>
              </a:lnSpc>
              <a:spcBef>
                <a:spcPts val="0"/>
              </a:spcBef>
              <a:spcAft>
                <a:spcPts val="0"/>
              </a:spcAft>
              <a:buClr>
                <a:schemeClr val="accent1"/>
              </a:buClr>
              <a:buSzPts val="19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Image Blue">
  <p:cSld name="Content and Image Blue">
    <p:bg>
      <p:bgPr>
        <a:solidFill>
          <a:schemeClr val="accent1"/>
        </a:solidFill>
      </p:bgPr>
    </p:bg>
    <p:spTree>
      <p:nvGrpSpPr>
        <p:cNvPr id="297" name="Shape 297"/>
        <p:cNvGrpSpPr/>
        <p:nvPr/>
      </p:nvGrpSpPr>
      <p:grpSpPr>
        <a:xfrm>
          <a:off x="0" y="0"/>
          <a:ext cx="0" cy="0"/>
          <a:chOff x="0" y="0"/>
          <a:chExt cx="0" cy="0"/>
        </a:xfrm>
      </p:grpSpPr>
      <p:sp>
        <p:nvSpPr>
          <p:cNvPr id="298" name="Google Shape;298;g20a531e8c68_0_1550"/>
          <p:cNvSpPr txBox="1"/>
          <p:nvPr>
            <p:ph type="title"/>
          </p:nvPr>
        </p:nvSpPr>
        <p:spPr>
          <a:xfrm>
            <a:off x="1188000" y="793751"/>
            <a:ext cx="4728900" cy="10965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4300"/>
              <a:buNone/>
              <a:defRPr>
                <a:solidFill>
                  <a:schemeClr val="lt1"/>
                </a:solidFill>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299" name="Google Shape;299;g20a531e8c68_0_1550"/>
          <p:cNvSpPr txBox="1"/>
          <p:nvPr>
            <p:ph idx="10" type="dt"/>
          </p:nvPr>
        </p:nvSpPr>
        <p:spPr>
          <a:xfrm>
            <a:off x="5557493" y="6264000"/>
            <a:ext cx="2743200" cy="365100"/>
          </a:xfrm>
          <a:prstGeom prst="rect">
            <a:avLst/>
          </a:prstGeom>
          <a:noFill/>
          <a:ln>
            <a:noFill/>
          </a:ln>
        </p:spPr>
        <p:txBody>
          <a:bodyPr anchorCtr="0" anchor="t" bIns="0" lIns="0" spcFirstLastPara="1" rIns="0" wrap="square" tIns="0">
            <a:noAutofit/>
          </a:bodyPr>
          <a:lstStyle>
            <a:lvl1pPr lvl="0" rtl="0" algn="r">
              <a:lnSpc>
                <a:spcPct val="90000"/>
              </a:lnSpc>
              <a:spcBef>
                <a:spcPts val="0"/>
              </a:spcBef>
              <a:spcAft>
                <a:spcPts val="0"/>
              </a:spcAft>
              <a:buSzPts val="1500"/>
              <a:buNone/>
              <a:defRPr>
                <a:solidFill>
                  <a:schemeClr val="lt1"/>
                </a:solidFill>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300" name="Google Shape;300;g20a531e8c68_0_1550"/>
          <p:cNvSpPr txBox="1"/>
          <p:nvPr>
            <p:ph idx="11" type="ftr"/>
          </p:nvPr>
        </p:nvSpPr>
        <p:spPr>
          <a:xfrm>
            <a:off x="684213" y="6264000"/>
            <a:ext cx="4114800" cy="3651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500"/>
              <a:buNone/>
              <a:defRPr>
                <a:solidFill>
                  <a:schemeClr val="lt1"/>
                </a:solidFill>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301" name="Google Shape;301;g20a531e8c68_0_1550"/>
          <p:cNvSpPr/>
          <p:nvPr>
            <p:ph idx="2" type="pic"/>
          </p:nvPr>
        </p:nvSpPr>
        <p:spPr>
          <a:xfrm>
            <a:off x="6558001" y="0"/>
            <a:ext cx="5634000" cy="6858000"/>
          </a:xfrm>
          <a:prstGeom prst="rect">
            <a:avLst/>
          </a:prstGeom>
          <a:solidFill>
            <a:srgbClr val="D8D8D8"/>
          </a:solidFill>
          <a:ln>
            <a:noFill/>
          </a:ln>
        </p:spPr>
      </p:sp>
      <p:sp>
        <p:nvSpPr>
          <p:cNvPr id="302" name="Google Shape;302;g20a531e8c68_0_1550"/>
          <p:cNvSpPr txBox="1"/>
          <p:nvPr>
            <p:ph idx="1" type="body"/>
          </p:nvPr>
        </p:nvSpPr>
        <p:spPr>
          <a:xfrm>
            <a:off x="684213" y="1890003"/>
            <a:ext cx="5232300" cy="4059900"/>
          </a:xfrm>
          <a:prstGeom prst="rect">
            <a:avLst/>
          </a:prstGeom>
          <a:noFill/>
          <a:ln>
            <a:noFill/>
          </a:ln>
        </p:spPr>
        <p:txBody>
          <a:bodyPr anchorCtr="0" anchor="t" bIns="0" lIns="0" spcFirstLastPara="1" rIns="0" wrap="square" tIns="0">
            <a:noAutofit/>
          </a:bodyPr>
          <a:lstStyle>
            <a:lvl1pPr indent="-228600" lvl="0" marL="457200" rtl="0" algn="l">
              <a:lnSpc>
                <a:spcPct val="120000"/>
              </a:lnSpc>
              <a:spcBef>
                <a:spcPts val="0"/>
              </a:spcBef>
              <a:spcAft>
                <a:spcPts val="0"/>
              </a:spcAft>
              <a:buClr>
                <a:schemeClr val="lt1"/>
              </a:buClr>
              <a:buSzPts val="2000"/>
              <a:buNone/>
              <a:defRPr>
                <a:solidFill>
                  <a:schemeClr val="lt1"/>
                </a:solidFill>
              </a:defRPr>
            </a:lvl1pPr>
            <a:lvl2pPr indent="-228600" lvl="1" marL="914400" rtl="0" algn="l">
              <a:lnSpc>
                <a:spcPct val="100000"/>
              </a:lnSpc>
              <a:spcBef>
                <a:spcPts val="1500"/>
              </a:spcBef>
              <a:spcAft>
                <a:spcPts val="0"/>
              </a:spcAft>
              <a:buClr>
                <a:schemeClr val="lt1"/>
              </a:buClr>
              <a:buSzPts val="2400"/>
              <a:buNone/>
              <a:defRPr>
                <a:solidFill>
                  <a:schemeClr val="lt1"/>
                </a:solidFill>
              </a:defRPr>
            </a:lvl2pPr>
            <a:lvl3pPr indent="-228600" lvl="2" marL="1371600" rtl="0" algn="l">
              <a:lnSpc>
                <a:spcPct val="100000"/>
              </a:lnSpc>
              <a:spcBef>
                <a:spcPts val="1500"/>
              </a:spcBef>
              <a:spcAft>
                <a:spcPts val="0"/>
              </a:spcAft>
              <a:buSzPts val="2800"/>
              <a:buNone/>
              <a:defRPr>
                <a:solidFill>
                  <a:schemeClr val="lt1"/>
                </a:solidFill>
              </a:defRPr>
            </a:lvl3pPr>
            <a:lvl4pPr indent="-355600" lvl="3" marL="1828800" rtl="0" algn="l">
              <a:lnSpc>
                <a:spcPct val="120000"/>
              </a:lnSpc>
              <a:spcBef>
                <a:spcPts val="1500"/>
              </a:spcBef>
              <a:spcAft>
                <a:spcPts val="0"/>
              </a:spcAft>
              <a:buSzPts val="2000"/>
              <a:buChar char="―"/>
              <a:defRPr>
                <a:solidFill>
                  <a:schemeClr val="lt1"/>
                </a:solidFill>
              </a:defRPr>
            </a:lvl4pPr>
            <a:lvl5pPr indent="-355600" lvl="4" marL="2286000" rtl="0" algn="l">
              <a:lnSpc>
                <a:spcPct val="120000"/>
              </a:lnSpc>
              <a:spcBef>
                <a:spcPts val="1500"/>
              </a:spcBef>
              <a:spcAft>
                <a:spcPts val="0"/>
              </a:spcAft>
              <a:buSzPts val="2000"/>
              <a:buChar char="―"/>
              <a:defRPr>
                <a:solidFill>
                  <a:schemeClr val="lt1"/>
                </a:solidFill>
              </a:defRPr>
            </a:lvl5pPr>
            <a:lvl6pPr indent="-349250" lvl="5" marL="2743200" rtl="0" algn="l">
              <a:lnSpc>
                <a:spcPct val="90000"/>
              </a:lnSpc>
              <a:spcBef>
                <a:spcPts val="1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03" name="Shape 303"/>
        <p:cNvGrpSpPr/>
        <p:nvPr/>
      </p:nvGrpSpPr>
      <p:grpSpPr>
        <a:xfrm>
          <a:off x="0" y="0"/>
          <a:ext cx="0" cy="0"/>
          <a:chOff x="0" y="0"/>
          <a:chExt cx="0" cy="0"/>
        </a:xfrm>
      </p:grpSpPr>
      <p:sp>
        <p:nvSpPr>
          <p:cNvPr id="304" name="Google Shape;304;g20a531e8c68_0_1556"/>
          <p:cNvSpPr txBox="1"/>
          <p:nvPr>
            <p:ph type="title"/>
          </p:nvPr>
        </p:nvSpPr>
        <p:spPr>
          <a:xfrm>
            <a:off x="720727" y="722313"/>
            <a:ext cx="10750500" cy="574800"/>
          </a:xfrm>
          <a:prstGeom prst="rect">
            <a:avLst/>
          </a:prstGeom>
          <a:noFill/>
          <a:ln>
            <a:noFill/>
          </a:ln>
        </p:spPr>
        <p:txBody>
          <a:bodyPr anchorCtr="0" anchor="t" bIns="0" lIns="0" spcFirstLastPara="1" rIns="0" wrap="square" tIns="0">
            <a:noAutofit/>
          </a:bodyPr>
          <a:lstStyle>
            <a:lvl1pPr lvl="0" rtl="0" algn="l">
              <a:lnSpc>
                <a:spcPct val="85000"/>
              </a:lnSpc>
              <a:spcBef>
                <a:spcPts val="0"/>
              </a:spcBef>
              <a:spcAft>
                <a:spcPts val="0"/>
              </a:spcAft>
              <a:buClr>
                <a:schemeClr val="accent1"/>
              </a:buClr>
              <a:buSzPts val="19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305" name="Google Shape;305;g20a531e8c68_0_1556"/>
          <p:cNvSpPr txBox="1"/>
          <p:nvPr>
            <p:ph idx="1" type="body"/>
          </p:nvPr>
        </p:nvSpPr>
        <p:spPr>
          <a:xfrm>
            <a:off x="720723" y="1296988"/>
            <a:ext cx="4729200" cy="46164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2"/>
              </a:buClr>
              <a:buSzPts val="1900"/>
              <a:buNone/>
              <a:defRPr/>
            </a:lvl1pPr>
            <a:lvl2pPr indent="-228600" lvl="1" marL="914400" rtl="0" algn="l">
              <a:lnSpc>
                <a:spcPct val="90000"/>
              </a:lnSpc>
              <a:spcBef>
                <a:spcPts val="1700"/>
              </a:spcBef>
              <a:spcAft>
                <a:spcPts val="0"/>
              </a:spcAft>
              <a:buClr>
                <a:schemeClr val="accent3"/>
              </a:buClr>
              <a:buSzPts val="1900"/>
              <a:buNone/>
              <a:defRPr/>
            </a:lvl2pPr>
            <a:lvl3pPr indent="-228600" lvl="2" marL="1371600" rtl="0" algn="l">
              <a:lnSpc>
                <a:spcPct val="100000"/>
              </a:lnSpc>
              <a:spcBef>
                <a:spcPts val="500"/>
              </a:spcBef>
              <a:spcAft>
                <a:spcPts val="0"/>
              </a:spcAft>
              <a:buSzPts val="1900"/>
              <a:buNone/>
              <a:defRPr/>
            </a:lvl3pPr>
            <a:lvl4pPr indent="-349250" lvl="3" marL="1828800" rtl="0" algn="l">
              <a:lnSpc>
                <a:spcPct val="100000"/>
              </a:lnSpc>
              <a:spcBef>
                <a:spcPts val="2800"/>
              </a:spcBef>
              <a:spcAft>
                <a:spcPts val="0"/>
              </a:spcAft>
              <a:buSzPts val="1900"/>
              <a:buChar char="•"/>
              <a:defRPr/>
            </a:lvl4pPr>
            <a:lvl5pPr indent="-349250" lvl="4" marL="2286000" rtl="0" algn="l">
              <a:lnSpc>
                <a:spcPct val="100000"/>
              </a:lnSpc>
              <a:spcBef>
                <a:spcPts val="800"/>
              </a:spcBef>
              <a:spcAft>
                <a:spcPts val="0"/>
              </a:spcAft>
              <a:buSzPts val="1900"/>
              <a:buChar char="•"/>
              <a:defRPr/>
            </a:lvl5pPr>
            <a:lvl6pPr indent="-349250" lvl="5" marL="2743200" rtl="0" algn="l">
              <a:lnSpc>
                <a:spcPct val="90000"/>
              </a:lnSpc>
              <a:spcBef>
                <a:spcPts val="8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306" name="Google Shape;306;g20a531e8c68_0_1556"/>
          <p:cNvSpPr txBox="1"/>
          <p:nvPr>
            <p:ph idx="2" type="body"/>
          </p:nvPr>
        </p:nvSpPr>
        <p:spPr>
          <a:xfrm>
            <a:off x="6096000" y="1296988"/>
            <a:ext cx="4729200" cy="46164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2"/>
              </a:buClr>
              <a:buSzPts val="1900"/>
              <a:buNone/>
              <a:defRPr/>
            </a:lvl1pPr>
            <a:lvl2pPr indent="-228600" lvl="1" marL="914400" rtl="0" algn="l">
              <a:lnSpc>
                <a:spcPct val="90000"/>
              </a:lnSpc>
              <a:spcBef>
                <a:spcPts val="1700"/>
              </a:spcBef>
              <a:spcAft>
                <a:spcPts val="0"/>
              </a:spcAft>
              <a:buClr>
                <a:schemeClr val="accent3"/>
              </a:buClr>
              <a:buSzPts val="1900"/>
              <a:buNone/>
              <a:defRPr/>
            </a:lvl2pPr>
            <a:lvl3pPr indent="-228600" lvl="2" marL="1371600" rtl="0" algn="l">
              <a:lnSpc>
                <a:spcPct val="100000"/>
              </a:lnSpc>
              <a:spcBef>
                <a:spcPts val="500"/>
              </a:spcBef>
              <a:spcAft>
                <a:spcPts val="0"/>
              </a:spcAft>
              <a:buSzPts val="1900"/>
              <a:buNone/>
              <a:defRPr/>
            </a:lvl3pPr>
            <a:lvl4pPr indent="-349250" lvl="3" marL="1828800" rtl="0" algn="l">
              <a:lnSpc>
                <a:spcPct val="100000"/>
              </a:lnSpc>
              <a:spcBef>
                <a:spcPts val="2800"/>
              </a:spcBef>
              <a:spcAft>
                <a:spcPts val="0"/>
              </a:spcAft>
              <a:buSzPts val="1900"/>
              <a:buChar char="•"/>
              <a:defRPr/>
            </a:lvl4pPr>
            <a:lvl5pPr indent="-349250" lvl="4" marL="2286000" rtl="0" algn="l">
              <a:lnSpc>
                <a:spcPct val="100000"/>
              </a:lnSpc>
              <a:spcBef>
                <a:spcPts val="800"/>
              </a:spcBef>
              <a:spcAft>
                <a:spcPts val="0"/>
              </a:spcAft>
              <a:buSzPts val="1900"/>
              <a:buChar char="•"/>
              <a:defRPr/>
            </a:lvl5pPr>
            <a:lvl6pPr indent="-349250" lvl="5" marL="2743200" rtl="0" algn="l">
              <a:lnSpc>
                <a:spcPct val="90000"/>
              </a:lnSpc>
              <a:spcBef>
                <a:spcPts val="8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307" name="Google Shape;307;g20a531e8c68_0_1556"/>
          <p:cNvSpPr txBox="1"/>
          <p:nvPr>
            <p:ph idx="10" type="dt"/>
          </p:nvPr>
        </p:nvSpPr>
        <p:spPr>
          <a:xfrm>
            <a:off x="8081963" y="6492875"/>
            <a:ext cx="2743200" cy="189600"/>
          </a:xfrm>
          <a:prstGeom prst="rect">
            <a:avLst/>
          </a:prstGeom>
          <a:noFill/>
          <a:ln>
            <a:noFill/>
          </a:ln>
        </p:spPr>
        <p:txBody>
          <a:bodyPr anchorCtr="0" anchor="t" bIns="0" lIns="0" spcFirstLastPara="1" rIns="0" wrap="square" tIns="0">
            <a:noAutofit/>
          </a:bodyPr>
          <a:lstStyle>
            <a:lvl1pPr lvl="0" rtl="0" algn="r">
              <a:lnSpc>
                <a:spcPct val="9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308" name="Google Shape;308;g20a531e8c68_0_1556"/>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309" name="Google Shape;309;g20a531e8c68_0_1556"/>
          <p:cNvSpPr txBox="1"/>
          <p:nvPr>
            <p:ph idx="12" type="sldNum"/>
          </p:nvPr>
        </p:nvSpPr>
        <p:spPr>
          <a:xfrm>
            <a:off x="11250151" y="6492875"/>
            <a:ext cx="257700" cy="1896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
  <p:cSld name="Three Column">
    <p:bg>
      <p:bgPr>
        <a:solidFill>
          <a:schemeClr val="accent1"/>
        </a:solidFill>
      </p:bgPr>
    </p:bg>
    <p:spTree>
      <p:nvGrpSpPr>
        <p:cNvPr id="310" name="Shape 310"/>
        <p:cNvGrpSpPr/>
        <p:nvPr/>
      </p:nvGrpSpPr>
      <p:grpSpPr>
        <a:xfrm>
          <a:off x="0" y="0"/>
          <a:ext cx="0" cy="0"/>
          <a:chOff x="0" y="0"/>
          <a:chExt cx="0" cy="0"/>
        </a:xfrm>
      </p:grpSpPr>
      <p:sp>
        <p:nvSpPr>
          <p:cNvPr id="311" name="Google Shape;311;g20a531e8c68_0_1563"/>
          <p:cNvSpPr/>
          <p:nvPr/>
        </p:nvSpPr>
        <p:spPr>
          <a:xfrm>
            <a:off x="0" y="0"/>
            <a:ext cx="12192000" cy="2314800"/>
          </a:xfrm>
          <a:prstGeom prst="rect">
            <a:avLst/>
          </a:prstGeom>
          <a:solidFill>
            <a:schemeClr val="lt1"/>
          </a:solidFill>
          <a:ln>
            <a:noFill/>
          </a:ln>
        </p:spPr>
        <p:txBody>
          <a:bodyPr anchorCtr="0" anchor="ctr" bIns="46800" lIns="90000" spcFirstLastPara="1" rIns="90000" wrap="square" tIns="46800">
            <a:noAutofit/>
          </a:bodyPr>
          <a:lstStyle/>
          <a:p>
            <a:pPr indent="0" lvl="0" marL="0" marR="0" rtl="0" algn="ctr">
              <a:lnSpc>
                <a:spcPct val="9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312" name="Google Shape;312;g20a531e8c68_0_1563"/>
          <p:cNvSpPr txBox="1"/>
          <p:nvPr>
            <p:ph type="title"/>
          </p:nvPr>
        </p:nvSpPr>
        <p:spPr>
          <a:xfrm>
            <a:off x="720727" y="722313"/>
            <a:ext cx="10750500" cy="574800"/>
          </a:xfrm>
          <a:prstGeom prst="rect">
            <a:avLst/>
          </a:prstGeom>
          <a:noFill/>
          <a:ln>
            <a:noFill/>
          </a:ln>
        </p:spPr>
        <p:txBody>
          <a:bodyPr anchorCtr="0" anchor="t" bIns="0" lIns="0" spcFirstLastPara="1" rIns="0" wrap="square" tIns="0">
            <a:noAutofit/>
          </a:bodyPr>
          <a:lstStyle>
            <a:lvl1pPr lvl="0" rtl="0" algn="l">
              <a:lnSpc>
                <a:spcPct val="85000"/>
              </a:lnSpc>
              <a:spcBef>
                <a:spcPts val="0"/>
              </a:spcBef>
              <a:spcAft>
                <a:spcPts val="0"/>
              </a:spcAft>
              <a:buClr>
                <a:schemeClr val="accent1"/>
              </a:buClr>
              <a:buSzPts val="19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313" name="Google Shape;313;g20a531e8c68_0_1563"/>
          <p:cNvSpPr txBox="1"/>
          <p:nvPr>
            <p:ph idx="10" type="dt"/>
          </p:nvPr>
        </p:nvSpPr>
        <p:spPr>
          <a:xfrm>
            <a:off x="8081963" y="6492875"/>
            <a:ext cx="2743200" cy="189600"/>
          </a:xfrm>
          <a:prstGeom prst="rect">
            <a:avLst/>
          </a:prstGeom>
          <a:noFill/>
          <a:ln>
            <a:noFill/>
          </a:ln>
        </p:spPr>
        <p:txBody>
          <a:bodyPr anchorCtr="0" anchor="t" bIns="0" lIns="0" spcFirstLastPara="1" rIns="0" wrap="square" tIns="0">
            <a:noAutofit/>
          </a:bodyPr>
          <a:lstStyle>
            <a:lvl1pPr lvl="0" rtl="0" algn="r">
              <a:lnSpc>
                <a:spcPct val="90000"/>
              </a:lnSpc>
              <a:spcBef>
                <a:spcPts val="0"/>
              </a:spcBef>
              <a:spcAft>
                <a:spcPts val="0"/>
              </a:spcAft>
              <a:buSzPts val="1500"/>
              <a:buNone/>
              <a:defRPr>
                <a:solidFill>
                  <a:schemeClr val="lt1"/>
                </a:solidFill>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314" name="Google Shape;314;g20a531e8c68_0_1563"/>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500"/>
              <a:buNone/>
              <a:defRPr>
                <a:solidFill>
                  <a:schemeClr val="lt1"/>
                </a:solidFill>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315" name="Google Shape;315;g20a531e8c68_0_1563"/>
          <p:cNvSpPr txBox="1"/>
          <p:nvPr>
            <p:ph idx="12" type="sldNum"/>
          </p:nvPr>
        </p:nvSpPr>
        <p:spPr>
          <a:xfrm>
            <a:off x="11250151" y="6492875"/>
            <a:ext cx="257700" cy="1896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
        <p:nvSpPr>
          <p:cNvPr id="316" name="Google Shape;316;g20a531e8c68_0_1563"/>
          <p:cNvSpPr txBox="1"/>
          <p:nvPr>
            <p:ph idx="1" type="body"/>
          </p:nvPr>
        </p:nvSpPr>
        <p:spPr>
          <a:xfrm>
            <a:off x="720725" y="1296988"/>
            <a:ext cx="6681600" cy="584100"/>
          </a:xfrm>
          <a:prstGeom prst="rect">
            <a:avLst/>
          </a:prstGeom>
          <a:noFill/>
          <a:ln>
            <a:noFill/>
          </a:ln>
        </p:spPr>
        <p:txBody>
          <a:bodyPr anchorCtr="0" anchor="t" bIns="0" lIns="0" spcFirstLastPara="1" rIns="0" wrap="square" tIns="0">
            <a:noAutofit/>
          </a:bodyPr>
          <a:lstStyle>
            <a:lvl1pPr indent="-228600" lvl="0" marL="457200" rtl="0" algn="l">
              <a:lnSpc>
                <a:spcPct val="105000"/>
              </a:lnSpc>
              <a:spcBef>
                <a:spcPts val="0"/>
              </a:spcBef>
              <a:spcAft>
                <a:spcPts val="0"/>
              </a:spcAft>
              <a:buClr>
                <a:schemeClr val="dk2"/>
              </a:buClr>
              <a:buSzPts val="1900"/>
              <a:buNone/>
              <a:defRPr sz="1900">
                <a:solidFill>
                  <a:schemeClr val="dk2"/>
                </a:solidFill>
              </a:defRPr>
            </a:lvl1pPr>
            <a:lvl2pPr indent="-228600" lvl="1" marL="914400" rtl="0" algn="l">
              <a:lnSpc>
                <a:spcPct val="90000"/>
              </a:lnSpc>
              <a:spcBef>
                <a:spcPts val="0"/>
              </a:spcBef>
              <a:spcAft>
                <a:spcPts val="0"/>
              </a:spcAft>
              <a:buClr>
                <a:schemeClr val="accent3"/>
              </a:buClr>
              <a:buSzPts val="1900"/>
              <a:buNone/>
              <a:defRPr/>
            </a:lvl2pPr>
            <a:lvl3pPr indent="-228600" lvl="2" marL="1371600" rtl="0" algn="l">
              <a:lnSpc>
                <a:spcPct val="100000"/>
              </a:lnSpc>
              <a:spcBef>
                <a:spcPts val="500"/>
              </a:spcBef>
              <a:spcAft>
                <a:spcPts val="0"/>
              </a:spcAft>
              <a:buSzPts val="1900"/>
              <a:buNone/>
              <a:defRPr/>
            </a:lvl3pPr>
            <a:lvl4pPr indent="-349250" lvl="3" marL="1828800" rtl="0" algn="l">
              <a:lnSpc>
                <a:spcPct val="100000"/>
              </a:lnSpc>
              <a:spcBef>
                <a:spcPts val="2800"/>
              </a:spcBef>
              <a:spcAft>
                <a:spcPts val="0"/>
              </a:spcAft>
              <a:buSzPts val="1900"/>
              <a:buChar char="•"/>
              <a:defRPr/>
            </a:lvl4pPr>
            <a:lvl5pPr indent="-349250" lvl="4" marL="2286000" rtl="0" algn="l">
              <a:lnSpc>
                <a:spcPct val="100000"/>
              </a:lnSpc>
              <a:spcBef>
                <a:spcPts val="800"/>
              </a:spcBef>
              <a:spcAft>
                <a:spcPts val="0"/>
              </a:spcAft>
              <a:buSzPts val="1900"/>
              <a:buChar char="•"/>
              <a:defRPr/>
            </a:lvl5pPr>
            <a:lvl6pPr indent="-349250" lvl="5" marL="2743200" rtl="0" algn="l">
              <a:lnSpc>
                <a:spcPct val="90000"/>
              </a:lnSpc>
              <a:spcBef>
                <a:spcPts val="8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317" name="Google Shape;317;g20a531e8c68_0_1563"/>
          <p:cNvSpPr txBox="1"/>
          <p:nvPr>
            <p:ph idx="2" type="body"/>
          </p:nvPr>
        </p:nvSpPr>
        <p:spPr>
          <a:xfrm>
            <a:off x="720724" y="2728800"/>
            <a:ext cx="3464100" cy="31845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lt1"/>
              </a:buClr>
              <a:buSzPts val="1500"/>
              <a:buNone/>
              <a:defRPr sz="1500">
                <a:solidFill>
                  <a:schemeClr val="lt1"/>
                </a:solidFill>
              </a:defRPr>
            </a:lvl1pPr>
            <a:lvl2pPr indent="-228600" lvl="1" marL="914400" rtl="0" algn="l">
              <a:lnSpc>
                <a:spcPct val="100000"/>
              </a:lnSpc>
              <a:spcBef>
                <a:spcPts val="0"/>
              </a:spcBef>
              <a:spcAft>
                <a:spcPts val="0"/>
              </a:spcAft>
              <a:buClr>
                <a:schemeClr val="lt1"/>
              </a:buClr>
              <a:buSzPts val="2000"/>
              <a:buNone/>
              <a:defRPr sz="2000">
                <a:solidFill>
                  <a:schemeClr val="lt1"/>
                </a:solidFill>
              </a:defRPr>
            </a:lvl2pPr>
            <a:lvl3pPr indent="-228600" lvl="2" marL="1371600" rtl="0" algn="l">
              <a:lnSpc>
                <a:spcPct val="100000"/>
              </a:lnSpc>
              <a:spcBef>
                <a:spcPts val="500"/>
              </a:spcBef>
              <a:spcAft>
                <a:spcPts val="0"/>
              </a:spcAft>
              <a:buSzPts val="1900"/>
              <a:buNone/>
              <a:defRPr>
                <a:solidFill>
                  <a:schemeClr val="lt1"/>
                </a:solidFill>
              </a:defRPr>
            </a:lvl3pPr>
            <a:lvl4pPr indent="-323850" lvl="3" marL="1828800" rtl="0" algn="l">
              <a:lnSpc>
                <a:spcPct val="100000"/>
              </a:lnSpc>
              <a:spcBef>
                <a:spcPts val="0"/>
              </a:spcBef>
              <a:spcAft>
                <a:spcPts val="0"/>
              </a:spcAft>
              <a:buSzPts val="1500"/>
              <a:buChar char="•"/>
              <a:defRPr sz="1500">
                <a:solidFill>
                  <a:schemeClr val="lt1"/>
                </a:solidFill>
              </a:defRPr>
            </a:lvl4pPr>
            <a:lvl5pPr indent="-323850" lvl="4" marL="2286000" rtl="0" algn="l">
              <a:lnSpc>
                <a:spcPct val="100000"/>
              </a:lnSpc>
              <a:spcBef>
                <a:spcPts val="0"/>
              </a:spcBef>
              <a:spcAft>
                <a:spcPts val="0"/>
              </a:spcAft>
              <a:buSzPts val="1500"/>
              <a:buChar char="•"/>
              <a:defRPr sz="1500">
                <a:solidFill>
                  <a:schemeClr val="lt1"/>
                </a:solidFill>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318" name="Google Shape;318;g20a531e8c68_0_1563"/>
          <p:cNvSpPr txBox="1"/>
          <p:nvPr>
            <p:ph idx="3" type="body"/>
          </p:nvPr>
        </p:nvSpPr>
        <p:spPr>
          <a:xfrm>
            <a:off x="4363199" y="2728800"/>
            <a:ext cx="3464100" cy="31845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lt1"/>
              </a:buClr>
              <a:buSzPts val="1500"/>
              <a:buNone/>
              <a:defRPr sz="1500">
                <a:solidFill>
                  <a:schemeClr val="lt1"/>
                </a:solidFill>
              </a:defRPr>
            </a:lvl1pPr>
            <a:lvl2pPr indent="-228600" lvl="1" marL="914400" rtl="0" algn="l">
              <a:lnSpc>
                <a:spcPct val="100000"/>
              </a:lnSpc>
              <a:spcBef>
                <a:spcPts val="0"/>
              </a:spcBef>
              <a:spcAft>
                <a:spcPts val="0"/>
              </a:spcAft>
              <a:buClr>
                <a:schemeClr val="lt1"/>
              </a:buClr>
              <a:buSzPts val="2000"/>
              <a:buNone/>
              <a:defRPr sz="2000">
                <a:solidFill>
                  <a:schemeClr val="lt1"/>
                </a:solidFill>
              </a:defRPr>
            </a:lvl2pPr>
            <a:lvl3pPr indent="-228600" lvl="2" marL="1371600" rtl="0" algn="l">
              <a:lnSpc>
                <a:spcPct val="100000"/>
              </a:lnSpc>
              <a:spcBef>
                <a:spcPts val="500"/>
              </a:spcBef>
              <a:spcAft>
                <a:spcPts val="0"/>
              </a:spcAft>
              <a:buSzPts val="1900"/>
              <a:buNone/>
              <a:defRPr>
                <a:solidFill>
                  <a:schemeClr val="lt1"/>
                </a:solidFill>
              </a:defRPr>
            </a:lvl3pPr>
            <a:lvl4pPr indent="-323850" lvl="3" marL="1828800" rtl="0" algn="l">
              <a:lnSpc>
                <a:spcPct val="100000"/>
              </a:lnSpc>
              <a:spcBef>
                <a:spcPts val="0"/>
              </a:spcBef>
              <a:spcAft>
                <a:spcPts val="0"/>
              </a:spcAft>
              <a:buSzPts val="1500"/>
              <a:buChar char="•"/>
              <a:defRPr sz="1500">
                <a:solidFill>
                  <a:schemeClr val="lt1"/>
                </a:solidFill>
              </a:defRPr>
            </a:lvl4pPr>
            <a:lvl5pPr indent="-323850" lvl="4" marL="2286000" rtl="0" algn="l">
              <a:lnSpc>
                <a:spcPct val="100000"/>
              </a:lnSpc>
              <a:spcBef>
                <a:spcPts val="0"/>
              </a:spcBef>
              <a:spcAft>
                <a:spcPts val="0"/>
              </a:spcAft>
              <a:buSzPts val="1500"/>
              <a:buChar char="•"/>
              <a:defRPr sz="1500">
                <a:solidFill>
                  <a:schemeClr val="lt1"/>
                </a:solidFill>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319" name="Google Shape;319;g20a531e8c68_0_1563"/>
          <p:cNvSpPr txBox="1"/>
          <p:nvPr>
            <p:ph idx="4" type="body"/>
          </p:nvPr>
        </p:nvSpPr>
        <p:spPr>
          <a:xfrm>
            <a:off x="8005673" y="2728800"/>
            <a:ext cx="3464100" cy="31845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lt1"/>
              </a:buClr>
              <a:buSzPts val="1500"/>
              <a:buNone/>
              <a:defRPr sz="1500">
                <a:solidFill>
                  <a:schemeClr val="lt1"/>
                </a:solidFill>
              </a:defRPr>
            </a:lvl1pPr>
            <a:lvl2pPr indent="-228600" lvl="1" marL="914400" rtl="0" algn="l">
              <a:lnSpc>
                <a:spcPct val="100000"/>
              </a:lnSpc>
              <a:spcBef>
                <a:spcPts val="0"/>
              </a:spcBef>
              <a:spcAft>
                <a:spcPts val="0"/>
              </a:spcAft>
              <a:buClr>
                <a:schemeClr val="lt1"/>
              </a:buClr>
              <a:buSzPts val="2000"/>
              <a:buNone/>
              <a:defRPr sz="2000">
                <a:solidFill>
                  <a:schemeClr val="lt1"/>
                </a:solidFill>
              </a:defRPr>
            </a:lvl2pPr>
            <a:lvl3pPr indent="-228600" lvl="2" marL="1371600" rtl="0" algn="l">
              <a:lnSpc>
                <a:spcPct val="100000"/>
              </a:lnSpc>
              <a:spcBef>
                <a:spcPts val="500"/>
              </a:spcBef>
              <a:spcAft>
                <a:spcPts val="0"/>
              </a:spcAft>
              <a:buSzPts val="1900"/>
              <a:buNone/>
              <a:defRPr>
                <a:solidFill>
                  <a:schemeClr val="lt1"/>
                </a:solidFill>
              </a:defRPr>
            </a:lvl3pPr>
            <a:lvl4pPr indent="-323850" lvl="3" marL="1828800" rtl="0" algn="l">
              <a:lnSpc>
                <a:spcPct val="100000"/>
              </a:lnSpc>
              <a:spcBef>
                <a:spcPts val="0"/>
              </a:spcBef>
              <a:spcAft>
                <a:spcPts val="0"/>
              </a:spcAft>
              <a:buSzPts val="1500"/>
              <a:buChar char="•"/>
              <a:defRPr sz="1500">
                <a:solidFill>
                  <a:schemeClr val="lt1"/>
                </a:solidFill>
              </a:defRPr>
            </a:lvl4pPr>
            <a:lvl5pPr indent="-323850" lvl="4" marL="2286000" rtl="0" algn="l">
              <a:lnSpc>
                <a:spcPct val="100000"/>
              </a:lnSpc>
              <a:spcBef>
                <a:spcPts val="0"/>
              </a:spcBef>
              <a:spcAft>
                <a:spcPts val="0"/>
              </a:spcAft>
              <a:buSzPts val="1500"/>
              <a:buChar char="•"/>
              <a:defRPr sz="1500">
                <a:solidFill>
                  <a:schemeClr val="lt1"/>
                </a:solidFill>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cxnSp>
        <p:nvCxnSpPr>
          <p:cNvPr id="320" name="Google Shape;320;g20a531e8c68_0_1563"/>
          <p:cNvCxnSpPr/>
          <p:nvPr/>
        </p:nvCxnSpPr>
        <p:spPr>
          <a:xfrm>
            <a:off x="1766400" y="6361716"/>
            <a:ext cx="10425600"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with Images">
  <p:cSld name="Three Columns with Images">
    <p:spTree>
      <p:nvGrpSpPr>
        <p:cNvPr id="50" name="Shape 50"/>
        <p:cNvGrpSpPr/>
        <p:nvPr/>
      </p:nvGrpSpPr>
      <p:grpSpPr>
        <a:xfrm>
          <a:off x="0" y="0"/>
          <a:ext cx="0" cy="0"/>
          <a:chOff x="0" y="0"/>
          <a:chExt cx="0" cy="0"/>
        </a:xfrm>
      </p:grpSpPr>
      <p:sp>
        <p:nvSpPr>
          <p:cNvPr id="51" name="Google Shape;51;g226bed98b8e_0_184"/>
          <p:cNvSpPr txBox="1"/>
          <p:nvPr>
            <p:ph type="title"/>
          </p:nvPr>
        </p:nvSpPr>
        <p:spPr>
          <a:xfrm>
            <a:off x="720726" y="722313"/>
            <a:ext cx="10750500" cy="574800"/>
          </a:xfrm>
          <a:prstGeom prst="rect">
            <a:avLst/>
          </a:prstGeom>
          <a:noFill/>
          <a:ln>
            <a:noFill/>
          </a:ln>
        </p:spPr>
        <p:txBody>
          <a:bodyPr anchorCtr="0" anchor="t" bIns="0" lIns="0" spcFirstLastPara="1" rIns="0" wrap="square" tIns="0">
            <a:noAutofit/>
          </a:bodyPr>
          <a:lstStyle>
            <a:lvl1pPr lvl="0" rtl="0" algn="l">
              <a:lnSpc>
                <a:spcPct val="85000"/>
              </a:lnSpc>
              <a:spcBef>
                <a:spcPts val="0"/>
              </a:spcBef>
              <a:spcAft>
                <a:spcPts val="0"/>
              </a:spcAft>
              <a:buClr>
                <a:schemeClr val="accent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2" name="Google Shape;52;g226bed98b8e_0_184"/>
          <p:cNvSpPr txBox="1"/>
          <p:nvPr>
            <p:ph idx="10" type="dt"/>
          </p:nvPr>
        </p:nvSpPr>
        <p:spPr>
          <a:xfrm>
            <a:off x="8081962" y="6492875"/>
            <a:ext cx="2743200" cy="189600"/>
          </a:xfrm>
          <a:prstGeom prst="rect">
            <a:avLst/>
          </a:prstGeom>
          <a:noFill/>
          <a:ln>
            <a:noFill/>
          </a:ln>
        </p:spPr>
        <p:txBody>
          <a:bodyPr anchorCtr="0" anchor="t" bIns="0" lIns="0" spcFirstLastPara="1" rIns="0" wrap="square" tIns="0">
            <a:noAutofit/>
          </a:bodyPr>
          <a:lstStyle>
            <a:lvl1pPr lvl="0" rtl="0" algn="r">
              <a:lnSpc>
                <a:spcPct val="9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3" name="Google Shape;53;g226bed98b8e_0_184"/>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4" name="Google Shape;54;g226bed98b8e_0_184"/>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
        <p:nvSpPr>
          <p:cNvPr id="55" name="Google Shape;55;g226bed98b8e_0_184"/>
          <p:cNvSpPr/>
          <p:nvPr>
            <p:ph idx="2" type="pic"/>
          </p:nvPr>
        </p:nvSpPr>
        <p:spPr>
          <a:xfrm>
            <a:off x="720725" y="1857600"/>
            <a:ext cx="3463200" cy="1656000"/>
          </a:xfrm>
          <a:prstGeom prst="rect">
            <a:avLst/>
          </a:prstGeom>
          <a:solidFill>
            <a:srgbClr val="D8D8D8"/>
          </a:solidFill>
          <a:ln>
            <a:noFill/>
          </a:ln>
        </p:spPr>
      </p:sp>
      <p:sp>
        <p:nvSpPr>
          <p:cNvPr id="56" name="Google Shape;56;g226bed98b8e_0_184"/>
          <p:cNvSpPr txBox="1"/>
          <p:nvPr>
            <p:ph idx="1" type="body"/>
          </p:nvPr>
        </p:nvSpPr>
        <p:spPr>
          <a:xfrm>
            <a:off x="720725" y="3513600"/>
            <a:ext cx="3463200" cy="2399700"/>
          </a:xfrm>
          <a:prstGeom prst="rect">
            <a:avLst/>
          </a:prstGeom>
          <a:solidFill>
            <a:schemeClr val="accent1"/>
          </a:solidFill>
          <a:ln>
            <a:noFill/>
          </a:ln>
        </p:spPr>
        <p:txBody>
          <a:bodyPr anchorCtr="0" anchor="t" bIns="216000" lIns="216000" spcFirstLastPara="1" rIns="216000" wrap="square" tIns="216000">
            <a:noAutofit/>
          </a:bodyPr>
          <a:lstStyle>
            <a:lvl1pPr indent="-228600" lvl="0" marL="457200" rtl="0" algn="l">
              <a:lnSpc>
                <a:spcPct val="100000"/>
              </a:lnSpc>
              <a:spcBef>
                <a:spcPts val="0"/>
              </a:spcBef>
              <a:spcAft>
                <a:spcPts val="0"/>
              </a:spcAft>
              <a:buClr>
                <a:schemeClr val="lt1"/>
              </a:buClr>
              <a:buSzPts val="1400"/>
              <a:buNone/>
              <a:defRPr sz="1400">
                <a:solidFill>
                  <a:schemeClr val="lt1"/>
                </a:solidFill>
              </a:defRPr>
            </a:lvl1pPr>
            <a:lvl2pPr indent="-228600" lvl="1" marL="914400" rtl="0" algn="l">
              <a:lnSpc>
                <a:spcPct val="100000"/>
              </a:lnSpc>
              <a:spcBef>
                <a:spcPts val="0"/>
              </a:spcBef>
              <a:spcAft>
                <a:spcPts val="0"/>
              </a:spcAft>
              <a:buClr>
                <a:schemeClr val="lt1"/>
              </a:buClr>
              <a:buSzPts val="2000"/>
              <a:buNone/>
              <a:defRPr sz="2000">
                <a:solidFill>
                  <a:schemeClr val="lt1"/>
                </a:solidFill>
              </a:defRPr>
            </a:lvl2pPr>
            <a:lvl3pPr indent="-228600" lvl="2" marL="1371600" rtl="0" algn="l">
              <a:lnSpc>
                <a:spcPct val="100000"/>
              </a:lnSpc>
              <a:spcBef>
                <a:spcPts val="567"/>
              </a:spcBef>
              <a:spcAft>
                <a:spcPts val="0"/>
              </a:spcAft>
              <a:buSzPts val="1800"/>
              <a:buNone/>
              <a:defRPr>
                <a:solidFill>
                  <a:schemeClr val="lt1"/>
                </a:solidFill>
              </a:defRPr>
            </a:lvl3pPr>
            <a:lvl4pPr indent="-317500" lvl="3" marL="1828800" rtl="0" algn="l">
              <a:lnSpc>
                <a:spcPct val="100000"/>
              </a:lnSpc>
              <a:spcBef>
                <a:spcPts val="0"/>
              </a:spcBef>
              <a:spcAft>
                <a:spcPts val="0"/>
              </a:spcAft>
              <a:buSzPts val="1400"/>
              <a:buChar char="•"/>
              <a:defRPr sz="1400">
                <a:solidFill>
                  <a:schemeClr val="lt1"/>
                </a:solidFill>
              </a:defRPr>
            </a:lvl4pPr>
            <a:lvl5pPr indent="-317500" lvl="4" marL="2286000" rtl="0" algn="l">
              <a:lnSpc>
                <a:spcPct val="100000"/>
              </a:lnSpc>
              <a:spcBef>
                <a:spcPts val="0"/>
              </a:spcBef>
              <a:spcAft>
                <a:spcPts val="0"/>
              </a:spcAft>
              <a:buSzPts val="1400"/>
              <a:buChar char="•"/>
              <a:defRPr sz="1400">
                <a:solidFill>
                  <a:schemeClr val="lt1"/>
                </a:solidFill>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57" name="Google Shape;57;g226bed98b8e_0_184"/>
          <p:cNvSpPr/>
          <p:nvPr>
            <p:ph idx="3" type="pic"/>
          </p:nvPr>
        </p:nvSpPr>
        <p:spPr>
          <a:xfrm>
            <a:off x="4364400" y="1857600"/>
            <a:ext cx="3463200" cy="1656000"/>
          </a:xfrm>
          <a:prstGeom prst="rect">
            <a:avLst/>
          </a:prstGeom>
          <a:solidFill>
            <a:srgbClr val="D8D8D8"/>
          </a:solidFill>
          <a:ln>
            <a:noFill/>
          </a:ln>
        </p:spPr>
      </p:sp>
      <p:sp>
        <p:nvSpPr>
          <p:cNvPr id="58" name="Google Shape;58;g226bed98b8e_0_184"/>
          <p:cNvSpPr txBox="1"/>
          <p:nvPr>
            <p:ph idx="4" type="body"/>
          </p:nvPr>
        </p:nvSpPr>
        <p:spPr>
          <a:xfrm>
            <a:off x="4364400" y="3513600"/>
            <a:ext cx="3463200" cy="2399700"/>
          </a:xfrm>
          <a:prstGeom prst="rect">
            <a:avLst/>
          </a:prstGeom>
          <a:solidFill>
            <a:schemeClr val="accent1"/>
          </a:solidFill>
          <a:ln>
            <a:noFill/>
          </a:ln>
        </p:spPr>
        <p:txBody>
          <a:bodyPr anchorCtr="0" anchor="t" bIns="216000" lIns="216000" spcFirstLastPara="1" rIns="216000" wrap="square" tIns="216000">
            <a:noAutofit/>
          </a:bodyPr>
          <a:lstStyle>
            <a:lvl1pPr indent="-228600" lvl="0" marL="457200" rtl="0" algn="l">
              <a:lnSpc>
                <a:spcPct val="100000"/>
              </a:lnSpc>
              <a:spcBef>
                <a:spcPts val="0"/>
              </a:spcBef>
              <a:spcAft>
                <a:spcPts val="0"/>
              </a:spcAft>
              <a:buClr>
                <a:schemeClr val="lt1"/>
              </a:buClr>
              <a:buSzPts val="1400"/>
              <a:buNone/>
              <a:defRPr sz="1400">
                <a:solidFill>
                  <a:schemeClr val="lt1"/>
                </a:solidFill>
              </a:defRPr>
            </a:lvl1pPr>
            <a:lvl2pPr indent="-228600" lvl="1" marL="914400" rtl="0" algn="l">
              <a:lnSpc>
                <a:spcPct val="100000"/>
              </a:lnSpc>
              <a:spcBef>
                <a:spcPts val="0"/>
              </a:spcBef>
              <a:spcAft>
                <a:spcPts val="0"/>
              </a:spcAft>
              <a:buClr>
                <a:schemeClr val="lt1"/>
              </a:buClr>
              <a:buSzPts val="2000"/>
              <a:buNone/>
              <a:defRPr sz="2000">
                <a:solidFill>
                  <a:schemeClr val="lt1"/>
                </a:solidFill>
              </a:defRPr>
            </a:lvl2pPr>
            <a:lvl3pPr indent="-228600" lvl="2" marL="1371600" rtl="0" algn="l">
              <a:lnSpc>
                <a:spcPct val="100000"/>
              </a:lnSpc>
              <a:spcBef>
                <a:spcPts val="567"/>
              </a:spcBef>
              <a:spcAft>
                <a:spcPts val="0"/>
              </a:spcAft>
              <a:buSzPts val="1800"/>
              <a:buNone/>
              <a:defRPr>
                <a:solidFill>
                  <a:schemeClr val="lt1"/>
                </a:solidFill>
              </a:defRPr>
            </a:lvl3pPr>
            <a:lvl4pPr indent="-317500" lvl="3" marL="1828800" rtl="0" algn="l">
              <a:lnSpc>
                <a:spcPct val="100000"/>
              </a:lnSpc>
              <a:spcBef>
                <a:spcPts val="0"/>
              </a:spcBef>
              <a:spcAft>
                <a:spcPts val="0"/>
              </a:spcAft>
              <a:buSzPts val="1400"/>
              <a:buChar char="•"/>
              <a:defRPr sz="1400">
                <a:solidFill>
                  <a:schemeClr val="lt1"/>
                </a:solidFill>
              </a:defRPr>
            </a:lvl4pPr>
            <a:lvl5pPr indent="-317500" lvl="4" marL="2286000" rtl="0" algn="l">
              <a:lnSpc>
                <a:spcPct val="100000"/>
              </a:lnSpc>
              <a:spcBef>
                <a:spcPts val="0"/>
              </a:spcBef>
              <a:spcAft>
                <a:spcPts val="0"/>
              </a:spcAft>
              <a:buSzPts val="1400"/>
              <a:buChar char="•"/>
              <a:defRPr sz="1400">
                <a:solidFill>
                  <a:schemeClr val="lt1"/>
                </a:solidFill>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59" name="Google Shape;59;g226bed98b8e_0_184"/>
          <p:cNvSpPr/>
          <p:nvPr>
            <p:ph idx="5" type="pic"/>
          </p:nvPr>
        </p:nvSpPr>
        <p:spPr>
          <a:xfrm>
            <a:off x="8008075" y="1857600"/>
            <a:ext cx="3463200" cy="1656000"/>
          </a:xfrm>
          <a:prstGeom prst="rect">
            <a:avLst/>
          </a:prstGeom>
          <a:solidFill>
            <a:srgbClr val="D8D8D8"/>
          </a:solidFill>
          <a:ln>
            <a:noFill/>
          </a:ln>
        </p:spPr>
      </p:sp>
      <p:sp>
        <p:nvSpPr>
          <p:cNvPr id="60" name="Google Shape;60;g226bed98b8e_0_184"/>
          <p:cNvSpPr txBox="1"/>
          <p:nvPr>
            <p:ph idx="6" type="body"/>
          </p:nvPr>
        </p:nvSpPr>
        <p:spPr>
          <a:xfrm>
            <a:off x="8008075" y="3513600"/>
            <a:ext cx="3463200" cy="2399700"/>
          </a:xfrm>
          <a:prstGeom prst="rect">
            <a:avLst/>
          </a:prstGeom>
          <a:solidFill>
            <a:schemeClr val="accent1"/>
          </a:solidFill>
          <a:ln>
            <a:noFill/>
          </a:ln>
        </p:spPr>
        <p:txBody>
          <a:bodyPr anchorCtr="0" anchor="t" bIns="216000" lIns="216000" spcFirstLastPara="1" rIns="216000" wrap="square" tIns="216000">
            <a:noAutofit/>
          </a:bodyPr>
          <a:lstStyle>
            <a:lvl1pPr indent="-228600" lvl="0" marL="457200" rtl="0" algn="l">
              <a:lnSpc>
                <a:spcPct val="100000"/>
              </a:lnSpc>
              <a:spcBef>
                <a:spcPts val="0"/>
              </a:spcBef>
              <a:spcAft>
                <a:spcPts val="0"/>
              </a:spcAft>
              <a:buClr>
                <a:schemeClr val="lt1"/>
              </a:buClr>
              <a:buSzPts val="1400"/>
              <a:buNone/>
              <a:defRPr sz="1400">
                <a:solidFill>
                  <a:schemeClr val="lt1"/>
                </a:solidFill>
              </a:defRPr>
            </a:lvl1pPr>
            <a:lvl2pPr indent="-228600" lvl="1" marL="914400" rtl="0" algn="l">
              <a:lnSpc>
                <a:spcPct val="100000"/>
              </a:lnSpc>
              <a:spcBef>
                <a:spcPts val="0"/>
              </a:spcBef>
              <a:spcAft>
                <a:spcPts val="0"/>
              </a:spcAft>
              <a:buClr>
                <a:schemeClr val="lt1"/>
              </a:buClr>
              <a:buSzPts val="2000"/>
              <a:buNone/>
              <a:defRPr sz="2000">
                <a:solidFill>
                  <a:schemeClr val="lt1"/>
                </a:solidFill>
              </a:defRPr>
            </a:lvl2pPr>
            <a:lvl3pPr indent="-228600" lvl="2" marL="1371600" rtl="0" algn="l">
              <a:lnSpc>
                <a:spcPct val="100000"/>
              </a:lnSpc>
              <a:spcBef>
                <a:spcPts val="567"/>
              </a:spcBef>
              <a:spcAft>
                <a:spcPts val="0"/>
              </a:spcAft>
              <a:buSzPts val="1800"/>
              <a:buNone/>
              <a:defRPr>
                <a:solidFill>
                  <a:schemeClr val="lt1"/>
                </a:solidFill>
              </a:defRPr>
            </a:lvl3pPr>
            <a:lvl4pPr indent="-317500" lvl="3" marL="1828800" rtl="0" algn="l">
              <a:lnSpc>
                <a:spcPct val="100000"/>
              </a:lnSpc>
              <a:spcBef>
                <a:spcPts val="0"/>
              </a:spcBef>
              <a:spcAft>
                <a:spcPts val="0"/>
              </a:spcAft>
              <a:buSzPts val="1400"/>
              <a:buChar char="•"/>
              <a:defRPr sz="1400">
                <a:solidFill>
                  <a:schemeClr val="lt1"/>
                </a:solidFill>
              </a:defRPr>
            </a:lvl4pPr>
            <a:lvl5pPr indent="-317500" lvl="4" marL="2286000" rtl="0" algn="l">
              <a:lnSpc>
                <a:spcPct val="100000"/>
              </a:lnSpc>
              <a:spcBef>
                <a:spcPts val="0"/>
              </a:spcBef>
              <a:spcAft>
                <a:spcPts val="0"/>
              </a:spcAft>
              <a:buSzPts val="1400"/>
              <a:buChar char="•"/>
              <a:defRPr sz="1400">
                <a:solidFill>
                  <a:schemeClr val="lt1"/>
                </a:solidFill>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21" name="Shape 321"/>
        <p:cNvGrpSpPr/>
        <p:nvPr/>
      </p:nvGrpSpPr>
      <p:grpSpPr>
        <a:xfrm>
          <a:off x="0" y="0"/>
          <a:ext cx="0" cy="0"/>
          <a:chOff x="0" y="0"/>
          <a:chExt cx="0" cy="0"/>
        </a:xfrm>
      </p:grpSpPr>
      <p:sp>
        <p:nvSpPr>
          <p:cNvPr id="322" name="Google Shape;322;g20a531e8c68_0_1574"/>
          <p:cNvSpPr txBox="1"/>
          <p:nvPr>
            <p:ph type="title"/>
          </p:nvPr>
        </p:nvSpPr>
        <p:spPr>
          <a:xfrm>
            <a:off x="720727" y="722313"/>
            <a:ext cx="10750500" cy="574800"/>
          </a:xfrm>
          <a:prstGeom prst="rect">
            <a:avLst/>
          </a:prstGeom>
          <a:noFill/>
          <a:ln>
            <a:noFill/>
          </a:ln>
        </p:spPr>
        <p:txBody>
          <a:bodyPr anchorCtr="0" anchor="t" bIns="0" lIns="0" spcFirstLastPara="1" rIns="0" wrap="square" tIns="0">
            <a:noAutofit/>
          </a:bodyPr>
          <a:lstStyle>
            <a:lvl1pPr lvl="0" rtl="0" algn="l">
              <a:lnSpc>
                <a:spcPct val="85000"/>
              </a:lnSpc>
              <a:spcBef>
                <a:spcPts val="0"/>
              </a:spcBef>
              <a:spcAft>
                <a:spcPts val="0"/>
              </a:spcAft>
              <a:buClr>
                <a:schemeClr val="accent1"/>
              </a:buClr>
              <a:buSzPts val="19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323" name="Google Shape;323;g20a531e8c68_0_1574"/>
          <p:cNvSpPr txBox="1"/>
          <p:nvPr>
            <p:ph idx="10" type="dt"/>
          </p:nvPr>
        </p:nvSpPr>
        <p:spPr>
          <a:xfrm>
            <a:off x="8081963" y="6492875"/>
            <a:ext cx="2743200" cy="189600"/>
          </a:xfrm>
          <a:prstGeom prst="rect">
            <a:avLst/>
          </a:prstGeom>
          <a:noFill/>
          <a:ln>
            <a:noFill/>
          </a:ln>
        </p:spPr>
        <p:txBody>
          <a:bodyPr anchorCtr="0" anchor="t" bIns="0" lIns="0" spcFirstLastPara="1" rIns="0" wrap="square" tIns="0">
            <a:noAutofit/>
          </a:bodyPr>
          <a:lstStyle>
            <a:lvl1pPr lvl="0" rtl="0" algn="r">
              <a:lnSpc>
                <a:spcPct val="9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324" name="Google Shape;324;g20a531e8c68_0_1574"/>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325" name="Google Shape;325;g20a531e8c68_0_1574"/>
          <p:cNvSpPr txBox="1"/>
          <p:nvPr>
            <p:ph idx="12" type="sldNum"/>
          </p:nvPr>
        </p:nvSpPr>
        <p:spPr>
          <a:xfrm>
            <a:off x="11250151" y="6492875"/>
            <a:ext cx="257700" cy="1896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
        <p:nvSpPr>
          <p:cNvPr id="326" name="Google Shape;326;g20a531e8c68_0_1574"/>
          <p:cNvSpPr txBox="1"/>
          <p:nvPr>
            <p:ph idx="1" type="body"/>
          </p:nvPr>
        </p:nvSpPr>
        <p:spPr>
          <a:xfrm>
            <a:off x="720725" y="1296988"/>
            <a:ext cx="6681600" cy="584100"/>
          </a:xfrm>
          <a:prstGeom prst="rect">
            <a:avLst/>
          </a:prstGeom>
          <a:noFill/>
          <a:ln>
            <a:noFill/>
          </a:ln>
        </p:spPr>
        <p:txBody>
          <a:bodyPr anchorCtr="0" anchor="t" bIns="0" lIns="0" spcFirstLastPara="1" rIns="0" wrap="square" tIns="0">
            <a:noAutofit/>
          </a:bodyPr>
          <a:lstStyle>
            <a:lvl1pPr indent="-228600" lvl="0" marL="457200" rtl="0" algn="l">
              <a:lnSpc>
                <a:spcPct val="105000"/>
              </a:lnSpc>
              <a:spcBef>
                <a:spcPts val="0"/>
              </a:spcBef>
              <a:spcAft>
                <a:spcPts val="0"/>
              </a:spcAft>
              <a:buClr>
                <a:schemeClr val="dk2"/>
              </a:buClr>
              <a:buSzPts val="1900"/>
              <a:buNone/>
              <a:defRPr sz="1900">
                <a:solidFill>
                  <a:schemeClr val="dk2"/>
                </a:solidFill>
              </a:defRPr>
            </a:lvl1pPr>
            <a:lvl2pPr indent="-228600" lvl="1" marL="914400" rtl="0" algn="l">
              <a:lnSpc>
                <a:spcPct val="90000"/>
              </a:lnSpc>
              <a:spcBef>
                <a:spcPts val="0"/>
              </a:spcBef>
              <a:spcAft>
                <a:spcPts val="0"/>
              </a:spcAft>
              <a:buClr>
                <a:schemeClr val="accent3"/>
              </a:buClr>
              <a:buSzPts val="1900"/>
              <a:buNone/>
              <a:defRPr/>
            </a:lvl2pPr>
            <a:lvl3pPr indent="-228600" lvl="2" marL="1371600" rtl="0" algn="l">
              <a:lnSpc>
                <a:spcPct val="100000"/>
              </a:lnSpc>
              <a:spcBef>
                <a:spcPts val="500"/>
              </a:spcBef>
              <a:spcAft>
                <a:spcPts val="0"/>
              </a:spcAft>
              <a:buSzPts val="1900"/>
              <a:buNone/>
              <a:defRPr/>
            </a:lvl3pPr>
            <a:lvl4pPr indent="-349250" lvl="3" marL="1828800" rtl="0" algn="l">
              <a:lnSpc>
                <a:spcPct val="100000"/>
              </a:lnSpc>
              <a:spcBef>
                <a:spcPts val="2800"/>
              </a:spcBef>
              <a:spcAft>
                <a:spcPts val="0"/>
              </a:spcAft>
              <a:buSzPts val="1900"/>
              <a:buChar char="•"/>
              <a:defRPr/>
            </a:lvl4pPr>
            <a:lvl5pPr indent="-349250" lvl="4" marL="2286000" rtl="0" algn="l">
              <a:lnSpc>
                <a:spcPct val="100000"/>
              </a:lnSpc>
              <a:spcBef>
                <a:spcPts val="800"/>
              </a:spcBef>
              <a:spcAft>
                <a:spcPts val="0"/>
              </a:spcAft>
              <a:buSzPts val="1900"/>
              <a:buChar char="•"/>
              <a:defRPr/>
            </a:lvl5pPr>
            <a:lvl6pPr indent="-349250" lvl="5" marL="2743200" rtl="0" algn="l">
              <a:lnSpc>
                <a:spcPct val="90000"/>
              </a:lnSpc>
              <a:spcBef>
                <a:spcPts val="8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Image">
  <p:cSld name="Content and Image">
    <p:spTree>
      <p:nvGrpSpPr>
        <p:cNvPr id="327" name="Shape 327"/>
        <p:cNvGrpSpPr/>
        <p:nvPr/>
      </p:nvGrpSpPr>
      <p:grpSpPr>
        <a:xfrm>
          <a:off x="0" y="0"/>
          <a:ext cx="0" cy="0"/>
          <a:chOff x="0" y="0"/>
          <a:chExt cx="0" cy="0"/>
        </a:xfrm>
      </p:grpSpPr>
      <p:sp>
        <p:nvSpPr>
          <p:cNvPr id="328" name="Google Shape;328;g20a531e8c68_0_1580"/>
          <p:cNvSpPr txBox="1"/>
          <p:nvPr>
            <p:ph idx="10" type="dt"/>
          </p:nvPr>
        </p:nvSpPr>
        <p:spPr>
          <a:xfrm>
            <a:off x="8081962" y="6492875"/>
            <a:ext cx="2743200" cy="189600"/>
          </a:xfrm>
          <a:prstGeom prst="rect">
            <a:avLst/>
          </a:prstGeom>
          <a:noFill/>
          <a:ln>
            <a:noFill/>
          </a:ln>
        </p:spPr>
        <p:txBody>
          <a:bodyPr anchorCtr="0" anchor="t" bIns="0" lIns="0" spcFirstLastPara="1" rIns="0" wrap="square" tIns="0">
            <a:noAutofit/>
          </a:bodyPr>
          <a:lstStyle>
            <a:lvl1pPr lvl="0" rtl="0" algn="r">
              <a:lnSpc>
                <a:spcPct val="9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329" name="Google Shape;329;g20a531e8c68_0_1580"/>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330" name="Google Shape;330;g20a531e8c68_0_1580"/>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
        <p:nvSpPr>
          <p:cNvPr id="331" name="Google Shape;331;g20a531e8c68_0_1580"/>
          <p:cNvSpPr txBox="1"/>
          <p:nvPr>
            <p:ph idx="1" type="body"/>
          </p:nvPr>
        </p:nvSpPr>
        <p:spPr>
          <a:xfrm>
            <a:off x="720726" y="1296988"/>
            <a:ext cx="5518800" cy="46164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2"/>
              </a:buClr>
              <a:buSzPts val="1900"/>
              <a:buNone/>
              <a:defRPr/>
            </a:lvl1pPr>
            <a:lvl2pPr indent="-228600" lvl="1" marL="914400" rtl="0" algn="l">
              <a:lnSpc>
                <a:spcPct val="90000"/>
              </a:lnSpc>
              <a:spcBef>
                <a:spcPts val="1700"/>
              </a:spcBef>
              <a:spcAft>
                <a:spcPts val="0"/>
              </a:spcAft>
              <a:buClr>
                <a:schemeClr val="accent3"/>
              </a:buClr>
              <a:buSzPts val="1900"/>
              <a:buNone/>
              <a:defRPr/>
            </a:lvl2pPr>
            <a:lvl3pPr indent="-228600" lvl="2" marL="1371600" rtl="0" algn="l">
              <a:lnSpc>
                <a:spcPct val="100000"/>
              </a:lnSpc>
              <a:spcBef>
                <a:spcPts val="500"/>
              </a:spcBef>
              <a:spcAft>
                <a:spcPts val="0"/>
              </a:spcAft>
              <a:buSzPts val="1900"/>
              <a:buNone/>
              <a:defRPr/>
            </a:lvl3pPr>
            <a:lvl4pPr indent="-349250" lvl="3" marL="1828800" rtl="0" algn="l">
              <a:lnSpc>
                <a:spcPct val="100000"/>
              </a:lnSpc>
              <a:spcBef>
                <a:spcPts val="2800"/>
              </a:spcBef>
              <a:spcAft>
                <a:spcPts val="0"/>
              </a:spcAft>
              <a:buSzPts val="1900"/>
              <a:buChar char="•"/>
              <a:defRPr/>
            </a:lvl4pPr>
            <a:lvl5pPr indent="-349250" lvl="4" marL="2286000" rtl="0" algn="l">
              <a:lnSpc>
                <a:spcPct val="100000"/>
              </a:lnSpc>
              <a:spcBef>
                <a:spcPts val="800"/>
              </a:spcBef>
              <a:spcAft>
                <a:spcPts val="0"/>
              </a:spcAft>
              <a:buSzPts val="1900"/>
              <a:buChar char="•"/>
              <a:defRPr/>
            </a:lvl5pPr>
            <a:lvl6pPr indent="-349250" lvl="5" marL="2743200" rtl="0" algn="l">
              <a:lnSpc>
                <a:spcPct val="90000"/>
              </a:lnSpc>
              <a:spcBef>
                <a:spcPts val="8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332" name="Google Shape;332;g20a531e8c68_0_1580"/>
          <p:cNvSpPr txBox="1"/>
          <p:nvPr>
            <p:ph type="title"/>
          </p:nvPr>
        </p:nvSpPr>
        <p:spPr>
          <a:xfrm>
            <a:off x="720726" y="722313"/>
            <a:ext cx="5518800" cy="574800"/>
          </a:xfrm>
          <a:prstGeom prst="rect">
            <a:avLst/>
          </a:prstGeom>
          <a:noFill/>
          <a:ln>
            <a:noFill/>
          </a:ln>
        </p:spPr>
        <p:txBody>
          <a:bodyPr anchorCtr="0" anchor="t" bIns="0" lIns="0" spcFirstLastPara="1" rIns="0" wrap="square" tIns="0">
            <a:noAutofit/>
          </a:bodyPr>
          <a:lstStyle>
            <a:lvl1pPr lvl="0" rtl="0" algn="l">
              <a:lnSpc>
                <a:spcPct val="85000"/>
              </a:lnSpc>
              <a:spcBef>
                <a:spcPts val="0"/>
              </a:spcBef>
              <a:spcAft>
                <a:spcPts val="0"/>
              </a:spcAft>
              <a:buClr>
                <a:schemeClr val="accent1"/>
              </a:buClr>
              <a:buSzPts val="19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333" name="Google Shape;333;g20a531e8c68_0_1580"/>
          <p:cNvSpPr/>
          <p:nvPr>
            <p:ph idx="2" type="pic"/>
          </p:nvPr>
        </p:nvSpPr>
        <p:spPr>
          <a:xfrm>
            <a:off x="6900000" y="0"/>
            <a:ext cx="5292000" cy="6858000"/>
          </a:xfrm>
          <a:prstGeom prst="rect">
            <a:avLst/>
          </a:prstGeom>
          <a:solidFill>
            <a:srgbClr val="D8D8D8"/>
          </a:solidFill>
          <a:ln>
            <a:noFill/>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 avec légende">
  <p:cSld name="1_Image avec légende">
    <p:spTree>
      <p:nvGrpSpPr>
        <p:cNvPr id="334" name="Shape 334"/>
        <p:cNvGrpSpPr/>
        <p:nvPr/>
      </p:nvGrpSpPr>
      <p:grpSpPr>
        <a:xfrm>
          <a:off x="0" y="0"/>
          <a:ext cx="0" cy="0"/>
          <a:chOff x="0" y="0"/>
          <a:chExt cx="0" cy="0"/>
        </a:xfrm>
      </p:grpSpPr>
      <p:sp>
        <p:nvSpPr>
          <p:cNvPr id="335" name="Google Shape;335;g20a531e8c68_0_1587"/>
          <p:cNvSpPr/>
          <p:nvPr>
            <p:ph idx="2" type="pic"/>
          </p:nvPr>
        </p:nvSpPr>
        <p:spPr>
          <a:xfrm>
            <a:off x="5183188" y="987426"/>
            <a:ext cx="1170000" cy="1336800"/>
          </a:xfrm>
          <a:prstGeom prst="rect">
            <a:avLst/>
          </a:prstGeom>
          <a:noFill/>
          <a:ln>
            <a:noFill/>
          </a:ln>
        </p:spPr>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344" name="Shape 344"/>
        <p:cNvGrpSpPr/>
        <p:nvPr/>
      </p:nvGrpSpPr>
      <p:grpSpPr>
        <a:xfrm>
          <a:off x="0" y="0"/>
          <a:ext cx="0" cy="0"/>
          <a:chOff x="0" y="0"/>
          <a:chExt cx="0" cy="0"/>
        </a:xfrm>
      </p:grpSpPr>
      <p:sp>
        <p:nvSpPr>
          <p:cNvPr id="345" name="Google Shape;345;g20a531e8c68_0_2075"/>
          <p:cNvSpPr/>
          <p:nvPr/>
        </p:nvSpPr>
        <p:spPr>
          <a:xfrm>
            <a:off x="0" y="1857600"/>
            <a:ext cx="12192000" cy="5000400"/>
          </a:xfrm>
          <a:prstGeom prst="rect">
            <a:avLst/>
          </a:prstGeom>
          <a:solidFill>
            <a:schemeClr val="accent1"/>
          </a:solidFill>
          <a:ln>
            <a:noFill/>
          </a:ln>
        </p:spPr>
        <p:txBody>
          <a:bodyPr anchorCtr="0" anchor="ctr" bIns="46800" lIns="90000" spcFirstLastPara="1" rIns="90000" wrap="square" tIns="46800">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46" name="Google Shape;346;g20a531e8c68_0_2075"/>
          <p:cNvSpPr txBox="1"/>
          <p:nvPr>
            <p:ph type="ctrTitle"/>
          </p:nvPr>
        </p:nvSpPr>
        <p:spPr>
          <a:xfrm>
            <a:off x="1367999" y="2790000"/>
            <a:ext cx="6876900" cy="14760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chemeClr val="lt1"/>
              </a:buClr>
              <a:buSzPts val="5000"/>
              <a:buFont typeface="Arial"/>
              <a:buNone/>
              <a:defRPr sz="50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47" name="Google Shape;347;g20a531e8c68_0_2075"/>
          <p:cNvSpPr txBox="1"/>
          <p:nvPr>
            <p:ph idx="1" type="subTitle"/>
          </p:nvPr>
        </p:nvSpPr>
        <p:spPr>
          <a:xfrm>
            <a:off x="1367999" y="4597200"/>
            <a:ext cx="6876900" cy="928200"/>
          </a:xfrm>
          <a:prstGeom prst="rect">
            <a:avLst/>
          </a:prstGeom>
          <a:noFill/>
          <a:ln>
            <a:noFill/>
          </a:ln>
        </p:spPr>
        <p:txBody>
          <a:bodyPr anchorCtr="0" anchor="t" bIns="0" lIns="0" spcFirstLastPara="1" rIns="0" wrap="square" tIns="0">
            <a:noAutofit/>
          </a:bodyPr>
          <a:lstStyle>
            <a:lvl1pPr lvl="0" rtl="0" algn="l">
              <a:lnSpc>
                <a:spcPct val="105000"/>
              </a:lnSpc>
              <a:spcBef>
                <a:spcPts val="0"/>
              </a:spcBef>
              <a:spcAft>
                <a:spcPts val="0"/>
              </a:spcAft>
              <a:buClr>
                <a:schemeClr val="lt1"/>
              </a:buClr>
              <a:buSzPts val="1800"/>
              <a:buNone/>
              <a:defRPr b="1" sz="1800">
                <a:solidFill>
                  <a:schemeClr val="lt1"/>
                </a:solidFill>
              </a:defRPr>
            </a:lvl1pPr>
            <a:lvl2pPr lvl="1" rtl="0" algn="l">
              <a:lnSpc>
                <a:spcPct val="105000"/>
              </a:lnSpc>
              <a:spcBef>
                <a:spcPts val="0"/>
              </a:spcBef>
              <a:spcAft>
                <a:spcPts val="0"/>
              </a:spcAft>
              <a:buClr>
                <a:schemeClr val="lt1"/>
              </a:buClr>
              <a:buSzPts val="1800"/>
              <a:buNone/>
              <a:defRPr b="0" sz="1800">
                <a:solidFill>
                  <a:schemeClr val="lt1"/>
                </a:solidFill>
              </a:defRPr>
            </a:lvl2pPr>
            <a:lvl3pPr lvl="2" rtl="0" algn="ctr">
              <a:lnSpc>
                <a:spcPct val="100000"/>
              </a:lnSpc>
              <a:spcBef>
                <a:spcPts val="0"/>
              </a:spcBef>
              <a:spcAft>
                <a:spcPts val="0"/>
              </a:spcAft>
              <a:buSzPts val="1800"/>
              <a:buNone/>
              <a:defRPr sz="1800"/>
            </a:lvl3pPr>
            <a:lvl4pPr lvl="3" rtl="0" algn="ctr">
              <a:lnSpc>
                <a:spcPct val="100000"/>
              </a:lnSpc>
              <a:spcBef>
                <a:spcPts val="2835"/>
              </a:spcBef>
              <a:spcAft>
                <a:spcPts val="0"/>
              </a:spcAft>
              <a:buSzPts val="1600"/>
              <a:buNone/>
              <a:defRPr sz="1600"/>
            </a:lvl4pPr>
            <a:lvl5pPr lvl="4" rtl="0" algn="ctr">
              <a:lnSpc>
                <a:spcPct val="100000"/>
              </a:lnSpc>
              <a:spcBef>
                <a:spcPts val="850"/>
              </a:spcBef>
              <a:spcAft>
                <a:spcPts val="0"/>
              </a:spcAft>
              <a:buSzPts val="1600"/>
              <a:buNone/>
              <a:defRPr sz="1600"/>
            </a:lvl5pPr>
            <a:lvl6pPr lvl="5" rtl="0" algn="ctr">
              <a:lnSpc>
                <a:spcPct val="90000"/>
              </a:lnSpc>
              <a:spcBef>
                <a:spcPts val="85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pic>
        <p:nvPicPr>
          <p:cNvPr descr="Logo&#10;&#10;Description automatically generated" id="348" name="Google Shape;348;g20a531e8c68_0_2075"/>
          <p:cNvPicPr preferRelativeResize="0"/>
          <p:nvPr/>
        </p:nvPicPr>
        <p:blipFill rotWithShape="1">
          <a:blip r:embed="rId2">
            <a:alphaModFix/>
          </a:blip>
          <a:srcRect b="0" l="0" r="0" t="0"/>
          <a:stretch/>
        </p:blipFill>
        <p:spPr>
          <a:xfrm>
            <a:off x="1368000" y="576000"/>
            <a:ext cx="2970001" cy="838750"/>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with Images">
  <p:cSld name="Three Columns with Images">
    <p:spTree>
      <p:nvGrpSpPr>
        <p:cNvPr id="349" name="Shape 349"/>
        <p:cNvGrpSpPr/>
        <p:nvPr/>
      </p:nvGrpSpPr>
      <p:grpSpPr>
        <a:xfrm>
          <a:off x="0" y="0"/>
          <a:ext cx="0" cy="0"/>
          <a:chOff x="0" y="0"/>
          <a:chExt cx="0" cy="0"/>
        </a:xfrm>
      </p:grpSpPr>
      <p:sp>
        <p:nvSpPr>
          <p:cNvPr id="350" name="Google Shape;350;g20a531e8c68_0_2080"/>
          <p:cNvSpPr txBox="1"/>
          <p:nvPr>
            <p:ph type="title"/>
          </p:nvPr>
        </p:nvSpPr>
        <p:spPr>
          <a:xfrm>
            <a:off x="720726" y="722313"/>
            <a:ext cx="10750500" cy="574800"/>
          </a:xfrm>
          <a:prstGeom prst="rect">
            <a:avLst/>
          </a:prstGeom>
          <a:noFill/>
          <a:ln>
            <a:noFill/>
          </a:ln>
        </p:spPr>
        <p:txBody>
          <a:bodyPr anchorCtr="0" anchor="t" bIns="0" lIns="0" spcFirstLastPara="1" rIns="0" wrap="square" tIns="0">
            <a:noAutofit/>
          </a:bodyPr>
          <a:lstStyle>
            <a:lvl1pPr lvl="0" rtl="0" algn="l">
              <a:lnSpc>
                <a:spcPct val="85000"/>
              </a:lnSpc>
              <a:spcBef>
                <a:spcPts val="0"/>
              </a:spcBef>
              <a:spcAft>
                <a:spcPts val="0"/>
              </a:spcAft>
              <a:buClr>
                <a:schemeClr val="accent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51" name="Google Shape;351;g20a531e8c68_0_2080"/>
          <p:cNvSpPr txBox="1"/>
          <p:nvPr>
            <p:ph idx="10" type="dt"/>
          </p:nvPr>
        </p:nvSpPr>
        <p:spPr>
          <a:xfrm>
            <a:off x="8081962" y="6492875"/>
            <a:ext cx="2743200" cy="189600"/>
          </a:xfrm>
          <a:prstGeom prst="rect">
            <a:avLst/>
          </a:prstGeom>
          <a:noFill/>
          <a:ln>
            <a:noFill/>
          </a:ln>
        </p:spPr>
        <p:txBody>
          <a:bodyPr anchorCtr="0" anchor="t" bIns="0" lIns="0" spcFirstLastPara="1" rIns="0" wrap="square" tIns="0">
            <a:noAutofit/>
          </a:bodyPr>
          <a:lstStyle>
            <a:lvl1pPr lvl="0" rtl="0" algn="r">
              <a:lnSpc>
                <a:spcPct val="9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52" name="Google Shape;352;g20a531e8c68_0_2080"/>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53" name="Google Shape;353;g20a531e8c68_0_2080"/>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
        <p:nvSpPr>
          <p:cNvPr id="354" name="Google Shape;354;g20a531e8c68_0_2080"/>
          <p:cNvSpPr/>
          <p:nvPr>
            <p:ph idx="2" type="pic"/>
          </p:nvPr>
        </p:nvSpPr>
        <p:spPr>
          <a:xfrm>
            <a:off x="720725" y="1857600"/>
            <a:ext cx="3463200" cy="1656000"/>
          </a:xfrm>
          <a:prstGeom prst="rect">
            <a:avLst/>
          </a:prstGeom>
          <a:solidFill>
            <a:srgbClr val="D8D8D8"/>
          </a:solidFill>
          <a:ln>
            <a:noFill/>
          </a:ln>
        </p:spPr>
      </p:sp>
      <p:sp>
        <p:nvSpPr>
          <p:cNvPr id="355" name="Google Shape;355;g20a531e8c68_0_2080"/>
          <p:cNvSpPr txBox="1"/>
          <p:nvPr>
            <p:ph idx="1" type="body"/>
          </p:nvPr>
        </p:nvSpPr>
        <p:spPr>
          <a:xfrm>
            <a:off x="720725" y="3513600"/>
            <a:ext cx="3463200" cy="2399700"/>
          </a:xfrm>
          <a:prstGeom prst="rect">
            <a:avLst/>
          </a:prstGeom>
          <a:solidFill>
            <a:schemeClr val="accent1"/>
          </a:solidFill>
          <a:ln>
            <a:noFill/>
          </a:ln>
        </p:spPr>
        <p:txBody>
          <a:bodyPr anchorCtr="0" anchor="t" bIns="216000" lIns="216000" spcFirstLastPara="1" rIns="216000" wrap="square" tIns="216000">
            <a:noAutofit/>
          </a:bodyPr>
          <a:lstStyle>
            <a:lvl1pPr indent="-228600" lvl="0" marL="457200" rtl="0" algn="l">
              <a:lnSpc>
                <a:spcPct val="100000"/>
              </a:lnSpc>
              <a:spcBef>
                <a:spcPts val="0"/>
              </a:spcBef>
              <a:spcAft>
                <a:spcPts val="0"/>
              </a:spcAft>
              <a:buClr>
                <a:schemeClr val="lt1"/>
              </a:buClr>
              <a:buSzPts val="1400"/>
              <a:buNone/>
              <a:defRPr sz="1400">
                <a:solidFill>
                  <a:schemeClr val="lt1"/>
                </a:solidFill>
              </a:defRPr>
            </a:lvl1pPr>
            <a:lvl2pPr indent="-228600" lvl="1" marL="914400" rtl="0" algn="l">
              <a:lnSpc>
                <a:spcPct val="100000"/>
              </a:lnSpc>
              <a:spcBef>
                <a:spcPts val="0"/>
              </a:spcBef>
              <a:spcAft>
                <a:spcPts val="0"/>
              </a:spcAft>
              <a:buClr>
                <a:schemeClr val="lt1"/>
              </a:buClr>
              <a:buSzPts val="2000"/>
              <a:buNone/>
              <a:defRPr sz="2000">
                <a:solidFill>
                  <a:schemeClr val="lt1"/>
                </a:solidFill>
              </a:defRPr>
            </a:lvl2pPr>
            <a:lvl3pPr indent="-228600" lvl="2" marL="1371600" rtl="0" algn="l">
              <a:lnSpc>
                <a:spcPct val="100000"/>
              </a:lnSpc>
              <a:spcBef>
                <a:spcPts val="567"/>
              </a:spcBef>
              <a:spcAft>
                <a:spcPts val="0"/>
              </a:spcAft>
              <a:buSzPts val="1800"/>
              <a:buNone/>
              <a:defRPr>
                <a:solidFill>
                  <a:schemeClr val="lt1"/>
                </a:solidFill>
              </a:defRPr>
            </a:lvl3pPr>
            <a:lvl4pPr indent="-317500" lvl="3" marL="1828800" rtl="0" algn="l">
              <a:lnSpc>
                <a:spcPct val="100000"/>
              </a:lnSpc>
              <a:spcBef>
                <a:spcPts val="0"/>
              </a:spcBef>
              <a:spcAft>
                <a:spcPts val="0"/>
              </a:spcAft>
              <a:buSzPts val="1400"/>
              <a:buChar char="•"/>
              <a:defRPr sz="1400">
                <a:solidFill>
                  <a:schemeClr val="lt1"/>
                </a:solidFill>
              </a:defRPr>
            </a:lvl4pPr>
            <a:lvl5pPr indent="-317500" lvl="4" marL="2286000" rtl="0" algn="l">
              <a:lnSpc>
                <a:spcPct val="100000"/>
              </a:lnSpc>
              <a:spcBef>
                <a:spcPts val="0"/>
              </a:spcBef>
              <a:spcAft>
                <a:spcPts val="0"/>
              </a:spcAft>
              <a:buSzPts val="1400"/>
              <a:buChar char="•"/>
              <a:defRPr sz="1400">
                <a:solidFill>
                  <a:schemeClr val="lt1"/>
                </a:solidFill>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56" name="Google Shape;356;g20a531e8c68_0_2080"/>
          <p:cNvSpPr/>
          <p:nvPr>
            <p:ph idx="3" type="pic"/>
          </p:nvPr>
        </p:nvSpPr>
        <p:spPr>
          <a:xfrm>
            <a:off x="4364400" y="1857600"/>
            <a:ext cx="3463200" cy="1656000"/>
          </a:xfrm>
          <a:prstGeom prst="rect">
            <a:avLst/>
          </a:prstGeom>
          <a:solidFill>
            <a:srgbClr val="D8D8D8"/>
          </a:solidFill>
          <a:ln>
            <a:noFill/>
          </a:ln>
        </p:spPr>
      </p:sp>
      <p:sp>
        <p:nvSpPr>
          <p:cNvPr id="357" name="Google Shape;357;g20a531e8c68_0_2080"/>
          <p:cNvSpPr txBox="1"/>
          <p:nvPr>
            <p:ph idx="4" type="body"/>
          </p:nvPr>
        </p:nvSpPr>
        <p:spPr>
          <a:xfrm>
            <a:off x="4364400" y="3513600"/>
            <a:ext cx="3463200" cy="2399700"/>
          </a:xfrm>
          <a:prstGeom prst="rect">
            <a:avLst/>
          </a:prstGeom>
          <a:solidFill>
            <a:schemeClr val="accent1"/>
          </a:solidFill>
          <a:ln>
            <a:noFill/>
          </a:ln>
        </p:spPr>
        <p:txBody>
          <a:bodyPr anchorCtr="0" anchor="t" bIns="216000" lIns="216000" spcFirstLastPara="1" rIns="216000" wrap="square" tIns="216000">
            <a:noAutofit/>
          </a:bodyPr>
          <a:lstStyle>
            <a:lvl1pPr indent="-228600" lvl="0" marL="457200" rtl="0" algn="l">
              <a:lnSpc>
                <a:spcPct val="100000"/>
              </a:lnSpc>
              <a:spcBef>
                <a:spcPts val="0"/>
              </a:spcBef>
              <a:spcAft>
                <a:spcPts val="0"/>
              </a:spcAft>
              <a:buClr>
                <a:schemeClr val="lt1"/>
              </a:buClr>
              <a:buSzPts val="1400"/>
              <a:buNone/>
              <a:defRPr sz="1400">
                <a:solidFill>
                  <a:schemeClr val="lt1"/>
                </a:solidFill>
              </a:defRPr>
            </a:lvl1pPr>
            <a:lvl2pPr indent="-228600" lvl="1" marL="914400" rtl="0" algn="l">
              <a:lnSpc>
                <a:spcPct val="100000"/>
              </a:lnSpc>
              <a:spcBef>
                <a:spcPts val="0"/>
              </a:spcBef>
              <a:spcAft>
                <a:spcPts val="0"/>
              </a:spcAft>
              <a:buClr>
                <a:schemeClr val="lt1"/>
              </a:buClr>
              <a:buSzPts val="2000"/>
              <a:buNone/>
              <a:defRPr sz="2000">
                <a:solidFill>
                  <a:schemeClr val="lt1"/>
                </a:solidFill>
              </a:defRPr>
            </a:lvl2pPr>
            <a:lvl3pPr indent="-228600" lvl="2" marL="1371600" rtl="0" algn="l">
              <a:lnSpc>
                <a:spcPct val="100000"/>
              </a:lnSpc>
              <a:spcBef>
                <a:spcPts val="567"/>
              </a:spcBef>
              <a:spcAft>
                <a:spcPts val="0"/>
              </a:spcAft>
              <a:buSzPts val="1800"/>
              <a:buNone/>
              <a:defRPr>
                <a:solidFill>
                  <a:schemeClr val="lt1"/>
                </a:solidFill>
              </a:defRPr>
            </a:lvl3pPr>
            <a:lvl4pPr indent="-317500" lvl="3" marL="1828800" rtl="0" algn="l">
              <a:lnSpc>
                <a:spcPct val="100000"/>
              </a:lnSpc>
              <a:spcBef>
                <a:spcPts val="0"/>
              </a:spcBef>
              <a:spcAft>
                <a:spcPts val="0"/>
              </a:spcAft>
              <a:buSzPts val="1400"/>
              <a:buChar char="•"/>
              <a:defRPr sz="1400">
                <a:solidFill>
                  <a:schemeClr val="lt1"/>
                </a:solidFill>
              </a:defRPr>
            </a:lvl4pPr>
            <a:lvl5pPr indent="-317500" lvl="4" marL="2286000" rtl="0" algn="l">
              <a:lnSpc>
                <a:spcPct val="100000"/>
              </a:lnSpc>
              <a:spcBef>
                <a:spcPts val="0"/>
              </a:spcBef>
              <a:spcAft>
                <a:spcPts val="0"/>
              </a:spcAft>
              <a:buSzPts val="1400"/>
              <a:buChar char="•"/>
              <a:defRPr sz="1400">
                <a:solidFill>
                  <a:schemeClr val="lt1"/>
                </a:solidFill>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58" name="Google Shape;358;g20a531e8c68_0_2080"/>
          <p:cNvSpPr/>
          <p:nvPr>
            <p:ph idx="5" type="pic"/>
          </p:nvPr>
        </p:nvSpPr>
        <p:spPr>
          <a:xfrm>
            <a:off x="8008075" y="1857600"/>
            <a:ext cx="3463200" cy="1656000"/>
          </a:xfrm>
          <a:prstGeom prst="rect">
            <a:avLst/>
          </a:prstGeom>
          <a:solidFill>
            <a:srgbClr val="D8D8D8"/>
          </a:solidFill>
          <a:ln>
            <a:noFill/>
          </a:ln>
        </p:spPr>
      </p:sp>
      <p:sp>
        <p:nvSpPr>
          <p:cNvPr id="359" name="Google Shape;359;g20a531e8c68_0_2080"/>
          <p:cNvSpPr txBox="1"/>
          <p:nvPr>
            <p:ph idx="6" type="body"/>
          </p:nvPr>
        </p:nvSpPr>
        <p:spPr>
          <a:xfrm>
            <a:off x="8008075" y="3513600"/>
            <a:ext cx="3463200" cy="2399700"/>
          </a:xfrm>
          <a:prstGeom prst="rect">
            <a:avLst/>
          </a:prstGeom>
          <a:solidFill>
            <a:schemeClr val="accent1"/>
          </a:solidFill>
          <a:ln>
            <a:noFill/>
          </a:ln>
        </p:spPr>
        <p:txBody>
          <a:bodyPr anchorCtr="0" anchor="t" bIns="216000" lIns="216000" spcFirstLastPara="1" rIns="216000" wrap="square" tIns="216000">
            <a:noAutofit/>
          </a:bodyPr>
          <a:lstStyle>
            <a:lvl1pPr indent="-228600" lvl="0" marL="457200" rtl="0" algn="l">
              <a:lnSpc>
                <a:spcPct val="100000"/>
              </a:lnSpc>
              <a:spcBef>
                <a:spcPts val="0"/>
              </a:spcBef>
              <a:spcAft>
                <a:spcPts val="0"/>
              </a:spcAft>
              <a:buClr>
                <a:schemeClr val="lt1"/>
              </a:buClr>
              <a:buSzPts val="1400"/>
              <a:buNone/>
              <a:defRPr sz="1400">
                <a:solidFill>
                  <a:schemeClr val="lt1"/>
                </a:solidFill>
              </a:defRPr>
            </a:lvl1pPr>
            <a:lvl2pPr indent="-228600" lvl="1" marL="914400" rtl="0" algn="l">
              <a:lnSpc>
                <a:spcPct val="100000"/>
              </a:lnSpc>
              <a:spcBef>
                <a:spcPts val="0"/>
              </a:spcBef>
              <a:spcAft>
                <a:spcPts val="0"/>
              </a:spcAft>
              <a:buClr>
                <a:schemeClr val="lt1"/>
              </a:buClr>
              <a:buSzPts val="2000"/>
              <a:buNone/>
              <a:defRPr sz="2000">
                <a:solidFill>
                  <a:schemeClr val="lt1"/>
                </a:solidFill>
              </a:defRPr>
            </a:lvl2pPr>
            <a:lvl3pPr indent="-228600" lvl="2" marL="1371600" rtl="0" algn="l">
              <a:lnSpc>
                <a:spcPct val="100000"/>
              </a:lnSpc>
              <a:spcBef>
                <a:spcPts val="567"/>
              </a:spcBef>
              <a:spcAft>
                <a:spcPts val="0"/>
              </a:spcAft>
              <a:buSzPts val="1800"/>
              <a:buNone/>
              <a:defRPr>
                <a:solidFill>
                  <a:schemeClr val="lt1"/>
                </a:solidFill>
              </a:defRPr>
            </a:lvl3pPr>
            <a:lvl4pPr indent="-317500" lvl="3" marL="1828800" rtl="0" algn="l">
              <a:lnSpc>
                <a:spcPct val="100000"/>
              </a:lnSpc>
              <a:spcBef>
                <a:spcPts val="0"/>
              </a:spcBef>
              <a:spcAft>
                <a:spcPts val="0"/>
              </a:spcAft>
              <a:buSzPts val="1400"/>
              <a:buChar char="•"/>
              <a:defRPr sz="1400">
                <a:solidFill>
                  <a:schemeClr val="lt1"/>
                </a:solidFill>
              </a:defRPr>
            </a:lvl4pPr>
            <a:lvl5pPr indent="-317500" lvl="4" marL="2286000" rtl="0" algn="l">
              <a:lnSpc>
                <a:spcPct val="100000"/>
              </a:lnSpc>
              <a:spcBef>
                <a:spcPts val="0"/>
              </a:spcBef>
              <a:spcAft>
                <a:spcPts val="0"/>
              </a:spcAft>
              <a:buSzPts val="1400"/>
              <a:buChar char="•"/>
              <a:defRPr sz="1400">
                <a:solidFill>
                  <a:schemeClr val="lt1"/>
                </a:solidFill>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Image" showMasterSp="0">
  <p:cSld name="Closing Slide Image">
    <p:spTree>
      <p:nvGrpSpPr>
        <p:cNvPr id="360" name="Shape 360"/>
        <p:cNvGrpSpPr/>
        <p:nvPr/>
      </p:nvGrpSpPr>
      <p:grpSpPr>
        <a:xfrm>
          <a:off x="0" y="0"/>
          <a:ext cx="0" cy="0"/>
          <a:chOff x="0" y="0"/>
          <a:chExt cx="0" cy="0"/>
        </a:xfrm>
      </p:grpSpPr>
      <p:sp>
        <p:nvSpPr>
          <p:cNvPr id="361" name="Google Shape;361;g20a531e8c68_0_2091"/>
          <p:cNvSpPr txBox="1"/>
          <p:nvPr>
            <p:ph type="ctrTitle"/>
          </p:nvPr>
        </p:nvSpPr>
        <p:spPr>
          <a:xfrm>
            <a:off x="720725" y="2854801"/>
            <a:ext cx="4074000" cy="10188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chemeClr val="accent1"/>
              </a:buClr>
              <a:buSzPts val="6000"/>
              <a:buFont typeface="Arial"/>
              <a:buNone/>
              <a:defRPr sz="6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62" name="Google Shape;362;g20a531e8c68_0_2091"/>
          <p:cNvSpPr txBox="1"/>
          <p:nvPr>
            <p:ph idx="1" type="subTitle"/>
          </p:nvPr>
        </p:nvSpPr>
        <p:spPr>
          <a:xfrm>
            <a:off x="720725" y="3873600"/>
            <a:ext cx="4074000" cy="444600"/>
          </a:xfrm>
          <a:prstGeom prst="rect">
            <a:avLst/>
          </a:prstGeom>
          <a:noFill/>
          <a:ln>
            <a:noFill/>
          </a:ln>
        </p:spPr>
        <p:txBody>
          <a:bodyPr anchorCtr="0" anchor="t" bIns="0" lIns="0" spcFirstLastPara="1" rIns="0" wrap="square" tIns="0">
            <a:noAutofit/>
          </a:bodyPr>
          <a:lstStyle>
            <a:lvl1pPr lvl="0" rtl="0" algn="l">
              <a:lnSpc>
                <a:spcPct val="105000"/>
              </a:lnSpc>
              <a:spcBef>
                <a:spcPts val="0"/>
              </a:spcBef>
              <a:spcAft>
                <a:spcPts val="0"/>
              </a:spcAft>
              <a:buClr>
                <a:schemeClr val="accent2"/>
              </a:buClr>
              <a:buSzPts val="2400"/>
              <a:buNone/>
              <a:defRPr b="0" sz="2400">
                <a:solidFill>
                  <a:schemeClr val="accent2"/>
                </a:solidFill>
              </a:defRPr>
            </a:lvl1pPr>
            <a:lvl2pPr lvl="1" rtl="0" algn="l">
              <a:lnSpc>
                <a:spcPct val="105000"/>
              </a:lnSpc>
              <a:spcBef>
                <a:spcPts val="0"/>
              </a:spcBef>
              <a:spcAft>
                <a:spcPts val="0"/>
              </a:spcAft>
              <a:buClr>
                <a:schemeClr val="accent2"/>
              </a:buClr>
              <a:buSzPts val="2400"/>
              <a:buNone/>
              <a:defRPr b="1" sz="2400">
                <a:solidFill>
                  <a:schemeClr val="accent2"/>
                </a:solidFill>
              </a:defRPr>
            </a:lvl2pPr>
            <a:lvl3pPr lvl="2" rtl="0" algn="ctr">
              <a:lnSpc>
                <a:spcPct val="100000"/>
              </a:lnSpc>
              <a:spcBef>
                <a:spcPts val="0"/>
              </a:spcBef>
              <a:spcAft>
                <a:spcPts val="0"/>
              </a:spcAft>
              <a:buSzPts val="1800"/>
              <a:buNone/>
              <a:defRPr sz="1800"/>
            </a:lvl3pPr>
            <a:lvl4pPr lvl="3" rtl="0" algn="ctr">
              <a:lnSpc>
                <a:spcPct val="100000"/>
              </a:lnSpc>
              <a:spcBef>
                <a:spcPts val="2835"/>
              </a:spcBef>
              <a:spcAft>
                <a:spcPts val="0"/>
              </a:spcAft>
              <a:buSzPts val="1600"/>
              <a:buNone/>
              <a:defRPr sz="1600"/>
            </a:lvl4pPr>
            <a:lvl5pPr lvl="4" rtl="0" algn="ctr">
              <a:lnSpc>
                <a:spcPct val="100000"/>
              </a:lnSpc>
              <a:spcBef>
                <a:spcPts val="850"/>
              </a:spcBef>
              <a:spcAft>
                <a:spcPts val="0"/>
              </a:spcAft>
              <a:buSzPts val="1600"/>
              <a:buNone/>
              <a:defRPr sz="1600"/>
            </a:lvl5pPr>
            <a:lvl6pPr lvl="5" rtl="0" algn="ctr">
              <a:lnSpc>
                <a:spcPct val="90000"/>
              </a:lnSpc>
              <a:spcBef>
                <a:spcPts val="85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363" name="Google Shape;363;g20a531e8c68_0_2091"/>
          <p:cNvSpPr/>
          <p:nvPr>
            <p:ph idx="2" type="pic"/>
          </p:nvPr>
        </p:nvSpPr>
        <p:spPr>
          <a:xfrm>
            <a:off x="5287200" y="0"/>
            <a:ext cx="6858000" cy="6858000"/>
          </a:xfrm>
          <a:prstGeom prst="rect">
            <a:avLst/>
          </a:prstGeom>
          <a:solidFill>
            <a:srgbClr val="D8D8D8"/>
          </a:solidFill>
          <a:ln>
            <a:noFill/>
          </a:ln>
        </p:spPr>
      </p:sp>
      <p:pic>
        <p:nvPicPr>
          <p:cNvPr descr="Logo&#10;&#10;Description automatically generated" id="364" name="Google Shape;364;g20a531e8c68_0_2091"/>
          <p:cNvPicPr preferRelativeResize="0"/>
          <p:nvPr/>
        </p:nvPicPr>
        <p:blipFill rotWithShape="1">
          <a:blip r:embed="rId2">
            <a:alphaModFix/>
          </a:blip>
          <a:srcRect b="0" l="0" r="0" t="0"/>
          <a:stretch/>
        </p:blipFill>
        <p:spPr>
          <a:xfrm>
            <a:off x="720725" y="860400"/>
            <a:ext cx="2970001" cy="838750"/>
          </a:xfrm>
          <a:prstGeom prst="rect">
            <a:avLst/>
          </a:prstGeom>
          <a:noFill/>
          <a:ln>
            <a:noFill/>
          </a:ln>
        </p:spPr>
      </p:pic>
      <p:grpSp>
        <p:nvGrpSpPr>
          <p:cNvPr id="365" name="Google Shape;365;g20a531e8c68_0_2091"/>
          <p:cNvGrpSpPr/>
          <p:nvPr/>
        </p:nvGrpSpPr>
        <p:grpSpPr>
          <a:xfrm>
            <a:off x="720725" y="5472000"/>
            <a:ext cx="4009268" cy="694945"/>
            <a:chOff x="720725" y="5218493"/>
            <a:chExt cx="4009268" cy="694945"/>
          </a:xfrm>
        </p:grpSpPr>
        <p:pic>
          <p:nvPicPr>
            <p:cNvPr id="366" name="Google Shape;366;g20a531e8c68_0_2091"/>
            <p:cNvPicPr preferRelativeResize="0"/>
            <p:nvPr/>
          </p:nvPicPr>
          <p:blipFill rotWithShape="1">
            <a:blip r:embed="rId3">
              <a:alphaModFix/>
            </a:blip>
            <a:srcRect b="0" l="0" r="0" t="0"/>
            <a:stretch/>
          </p:blipFill>
          <p:spPr>
            <a:xfrm>
              <a:off x="4032000" y="5325173"/>
              <a:ext cx="697993" cy="588265"/>
            </a:xfrm>
            <a:prstGeom prst="rect">
              <a:avLst/>
            </a:prstGeom>
            <a:noFill/>
            <a:ln>
              <a:noFill/>
            </a:ln>
          </p:spPr>
        </p:pic>
        <p:pic>
          <p:nvPicPr>
            <p:cNvPr id="367" name="Google Shape;367;g20a531e8c68_0_2091"/>
            <p:cNvPicPr preferRelativeResize="0"/>
            <p:nvPr/>
          </p:nvPicPr>
          <p:blipFill rotWithShape="1">
            <a:blip r:embed="rId4">
              <a:alphaModFix/>
            </a:blip>
            <a:srcRect b="0" l="0" r="0" t="0"/>
            <a:stretch/>
          </p:blipFill>
          <p:spPr>
            <a:xfrm>
              <a:off x="2867282" y="5309933"/>
              <a:ext cx="826010" cy="603505"/>
            </a:xfrm>
            <a:prstGeom prst="rect">
              <a:avLst/>
            </a:prstGeom>
            <a:noFill/>
            <a:ln>
              <a:noFill/>
            </a:ln>
          </p:spPr>
        </p:pic>
        <p:pic>
          <p:nvPicPr>
            <p:cNvPr id="368" name="Google Shape;368;g20a531e8c68_0_2091"/>
            <p:cNvPicPr preferRelativeResize="0"/>
            <p:nvPr/>
          </p:nvPicPr>
          <p:blipFill rotWithShape="1">
            <a:blip r:embed="rId5">
              <a:alphaModFix/>
            </a:blip>
            <a:srcRect b="0" l="0" r="0" t="0"/>
            <a:stretch/>
          </p:blipFill>
          <p:spPr>
            <a:xfrm>
              <a:off x="720725" y="5279453"/>
              <a:ext cx="594361" cy="633985"/>
            </a:xfrm>
            <a:prstGeom prst="rect">
              <a:avLst/>
            </a:prstGeom>
            <a:noFill/>
            <a:ln>
              <a:noFill/>
            </a:ln>
          </p:spPr>
        </p:pic>
        <p:pic>
          <p:nvPicPr>
            <p:cNvPr id="369" name="Google Shape;369;g20a531e8c68_0_2091"/>
            <p:cNvPicPr preferRelativeResize="0"/>
            <p:nvPr/>
          </p:nvPicPr>
          <p:blipFill rotWithShape="1">
            <a:blip r:embed="rId6">
              <a:alphaModFix/>
            </a:blip>
            <a:srcRect b="0" l="0" r="0" t="0"/>
            <a:stretch/>
          </p:blipFill>
          <p:spPr>
            <a:xfrm>
              <a:off x="1653795" y="5218493"/>
              <a:ext cx="874778" cy="694945"/>
            </a:xfrm>
            <a:prstGeom prst="rect">
              <a:avLst/>
            </a:prstGeom>
            <a:noFill/>
            <a:ln>
              <a:noFill/>
            </a:ln>
          </p:spPr>
        </p:pic>
      </p:gr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with Images 1">
  <p:cSld name="1_Three Columns with Images">
    <p:spTree>
      <p:nvGrpSpPr>
        <p:cNvPr id="370" name="Shape 370"/>
        <p:cNvGrpSpPr/>
        <p:nvPr/>
      </p:nvGrpSpPr>
      <p:grpSpPr>
        <a:xfrm>
          <a:off x="0" y="0"/>
          <a:ext cx="0" cy="0"/>
          <a:chOff x="0" y="0"/>
          <a:chExt cx="0" cy="0"/>
        </a:xfrm>
      </p:grpSpPr>
      <p:sp>
        <p:nvSpPr>
          <p:cNvPr id="371" name="Google Shape;371;g20a531e8c68_0_2101"/>
          <p:cNvSpPr txBox="1"/>
          <p:nvPr>
            <p:ph type="title"/>
          </p:nvPr>
        </p:nvSpPr>
        <p:spPr>
          <a:xfrm>
            <a:off x="720726" y="722313"/>
            <a:ext cx="10750500" cy="574800"/>
          </a:xfrm>
          <a:prstGeom prst="rect">
            <a:avLst/>
          </a:prstGeom>
          <a:noFill/>
          <a:ln>
            <a:noFill/>
          </a:ln>
        </p:spPr>
        <p:txBody>
          <a:bodyPr anchorCtr="0" anchor="t" bIns="0" lIns="0" spcFirstLastPara="1" rIns="0" wrap="square" tIns="0">
            <a:noAutofit/>
          </a:bodyPr>
          <a:lstStyle>
            <a:lvl1pPr lvl="0" rtl="0" algn="l">
              <a:lnSpc>
                <a:spcPct val="85000"/>
              </a:lnSpc>
              <a:spcBef>
                <a:spcPts val="0"/>
              </a:spcBef>
              <a:spcAft>
                <a:spcPts val="0"/>
              </a:spcAft>
              <a:buClr>
                <a:schemeClr val="accent1"/>
              </a:buClr>
              <a:buSzPts val="1800"/>
              <a:buFont typeface="Arial"/>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72" name="Google Shape;372;g20a531e8c68_0_2101"/>
          <p:cNvSpPr txBox="1"/>
          <p:nvPr>
            <p:ph idx="10" type="dt"/>
          </p:nvPr>
        </p:nvSpPr>
        <p:spPr>
          <a:xfrm>
            <a:off x="8081962" y="6492875"/>
            <a:ext cx="2743200" cy="189600"/>
          </a:xfrm>
          <a:prstGeom prst="rect">
            <a:avLst/>
          </a:prstGeom>
          <a:noFill/>
          <a:ln>
            <a:noFill/>
          </a:ln>
        </p:spPr>
        <p:txBody>
          <a:bodyPr anchorCtr="0" anchor="t" bIns="0" lIns="0" spcFirstLastPara="1" rIns="0" wrap="square" tIns="0">
            <a:noAutofit/>
          </a:bodyPr>
          <a:lstStyle>
            <a:lvl1pPr lvl="0" rtl="0" algn="r">
              <a:lnSpc>
                <a:spcPct val="90000"/>
              </a:lnSpc>
              <a:spcBef>
                <a:spcPts val="0"/>
              </a:spcBef>
              <a:spcAft>
                <a:spcPts val="0"/>
              </a:spcAft>
              <a:buClr>
                <a:schemeClr val="dk1"/>
              </a:buClr>
              <a:buSzPts val="1400"/>
              <a:buFont typeface="Arial"/>
              <a:buNone/>
              <a:defRPr/>
            </a:lvl1pPr>
            <a:lvl2pPr lvl="1" rtl="0" algn="l">
              <a:lnSpc>
                <a:spcPct val="100000"/>
              </a:lnSpc>
              <a:spcBef>
                <a:spcPts val="0"/>
              </a:spcBef>
              <a:spcAft>
                <a:spcPts val="0"/>
              </a:spcAft>
              <a:buClr>
                <a:schemeClr val="dk1"/>
              </a:buClr>
              <a:buSzPts val="1400"/>
              <a:buFont typeface="Arial"/>
              <a:buNone/>
              <a:defRPr/>
            </a:lvl2pPr>
            <a:lvl3pPr lvl="2" rtl="0" algn="l">
              <a:lnSpc>
                <a:spcPct val="100000"/>
              </a:lnSpc>
              <a:spcBef>
                <a:spcPts val="0"/>
              </a:spcBef>
              <a:spcAft>
                <a:spcPts val="0"/>
              </a:spcAft>
              <a:buClr>
                <a:schemeClr val="dk1"/>
              </a:buClr>
              <a:buSzPts val="1400"/>
              <a:buFont typeface="Arial"/>
              <a:buNone/>
              <a:defRPr/>
            </a:lvl3pPr>
            <a:lvl4pPr lvl="3" rtl="0" algn="l">
              <a:lnSpc>
                <a:spcPct val="100000"/>
              </a:lnSpc>
              <a:spcBef>
                <a:spcPts val="0"/>
              </a:spcBef>
              <a:spcAft>
                <a:spcPts val="0"/>
              </a:spcAft>
              <a:buClr>
                <a:schemeClr val="dk1"/>
              </a:buClr>
              <a:buSzPts val="1400"/>
              <a:buFont typeface="Arial"/>
              <a:buNone/>
              <a:defRPr/>
            </a:lvl4pPr>
            <a:lvl5pPr lvl="4" rtl="0" algn="l">
              <a:lnSpc>
                <a:spcPct val="100000"/>
              </a:lnSpc>
              <a:spcBef>
                <a:spcPts val="0"/>
              </a:spcBef>
              <a:spcAft>
                <a:spcPts val="0"/>
              </a:spcAft>
              <a:buClr>
                <a:schemeClr val="dk1"/>
              </a:buClr>
              <a:buSzPts val="1400"/>
              <a:buFont typeface="Arial"/>
              <a:buNone/>
              <a:defRPr/>
            </a:lvl5pPr>
            <a:lvl6pPr lvl="5" rtl="0" algn="l">
              <a:lnSpc>
                <a:spcPct val="100000"/>
              </a:lnSpc>
              <a:spcBef>
                <a:spcPts val="0"/>
              </a:spcBef>
              <a:spcAft>
                <a:spcPts val="0"/>
              </a:spcAft>
              <a:buClr>
                <a:schemeClr val="dk1"/>
              </a:buClr>
              <a:buSzPts val="1400"/>
              <a:buFont typeface="Arial"/>
              <a:buNone/>
              <a:defRPr/>
            </a:lvl6pPr>
            <a:lvl7pPr lvl="6" rtl="0" algn="l">
              <a:lnSpc>
                <a:spcPct val="100000"/>
              </a:lnSpc>
              <a:spcBef>
                <a:spcPts val="0"/>
              </a:spcBef>
              <a:spcAft>
                <a:spcPts val="0"/>
              </a:spcAft>
              <a:buClr>
                <a:schemeClr val="dk1"/>
              </a:buClr>
              <a:buSzPts val="1400"/>
              <a:buFont typeface="Arial"/>
              <a:buNone/>
              <a:defRPr/>
            </a:lvl7pPr>
            <a:lvl8pPr lvl="7" rtl="0" algn="l">
              <a:lnSpc>
                <a:spcPct val="100000"/>
              </a:lnSpc>
              <a:spcBef>
                <a:spcPts val="0"/>
              </a:spcBef>
              <a:spcAft>
                <a:spcPts val="0"/>
              </a:spcAft>
              <a:buClr>
                <a:schemeClr val="dk1"/>
              </a:buClr>
              <a:buSzPts val="1400"/>
              <a:buFont typeface="Arial"/>
              <a:buNone/>
              <a:defRPr/>
            </a:lvl8pPr>
            <a:lvl9pPr lvl="8" rtl="0" algn="l">
              <a:lnSpc>
                <a:spcPct val="100000"/>
              </a:lnSpc>
              <a:spcBef>
                <a:spcPts val="0"/>
              </a:spcBef>
              <a:spcAft>
                <a:spcPts val="0"/>
              </a:spcAft>
              <a:buClr>
                <a:schemeClr val="dk1"/>
              </a:buClr>
              <a:buSzPts val="1400"/>
              <a:buFont typeface="Arial"/>
              <a:buNone/>
              <a:defRPr/>
            </a:lvl9pPr>
          </a:lstStyle>
          <a:p/>
        </p:txBody>
      </p:sp>
      <p:sp>
        <p:nvSpPr>
          <p:cNvPr id="373" name="Google Shape;373;g20a531e8c68_0_2101"/>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chemeClr val="dk1"/>
              </a:buClr>
              <a:buSzPts val="1400"/>
              <a:buFont typeface="Arial"/>
              <a:buNone/>
              <a:defRPr/>
            </a:lvl1pPr>
            <a:lvl2pPr lvl="1" rtl="0" algn="l">
              <a:lnSpc>
                <a:spcPct val="100000"/>
              </a:lnSpc>
              <a:spcBef>
                <a:spcPts val="0"/>
              </a:spcBef>
              <a:spcAft>
                <a:spcPts val="0"/>
              </a:spcAft>
              <a:buClr>
                <a:schemeClr val="dk1"/>
              </a:buClr>
              <a:buSzPts val="1400"/>
              <a:buFont typeface="Arial"/>
              <a:buNone/>
              <a:defRPr/>
            </a:lvl2pPr>
            <a:lvl3pPr lvl="2" rtl="0" algn="l">
              <a:lnSpc>
                <a:spcPct val="100000"/>
              </a:lnSpc>
              <a:spcBef>
                <a:spcPts val="0"/>
              </a:spcBef>
              <a:spcAft>
                <a:spcPts val="0"/>
              </a:spcAft>
              <a:buClr>
                <a:schemeClr val="dk1"/>
              </a:buClr>
              <a:buSzPts val="1400"/>
              <a:buFont typeface="Arial"/>
              <a:buNone/>
              <a:defRPr/>
            </a:lvl3pPr>
            <a:lvl4pPr lvl="3" rtl="0" algn="l">
              <a:lnSpc>
                <a:spcPct val="100000"/>
              </a:lnSpc>
              <a:spcBef>
                <a:spcPts val="0"/>
              </a:spcBef>
              <a:spcAft>
                <a:spcPts val="0"/>
              </a:spcAft>
              <a:buClr>
                <a:schemeClr val="dk1"/>
              </a:buClr>
              <a:buSzPts val="1400"/>
              <a:buFont typeface="Arial"/>
              <a:buNone/>
              <a:defRPr/>
            </a:lvl4pPr>
            <a:lvl5pPr lvl="4" rtl="0" algn="l">
              <a:lnSpc>
                <a:spcPct val="100000"/>
              </a:lnSpc>
              <a:spcBef>
                <a:spcPts val="0"/>
              </a:spcBef>
              <a:spcAft>
                <a:spcPts val="0"/>
              </a:spcAft>
              <a:buClr>
                <a:schemeClr val="dk1"/>
              </a:buClr>
              <a:buSzPts val="1400"/>
              <a:buFont typeface="Arial"/>
              <a:buNone/>
              <a:defRPr/>
            </a:lvl5pPr>
            <a:lvl6pPr lvl="5" rtl="0" algn="l">
              <a:lnSpc>
                <a:spcPct val="100000"/>
              </a:lnSpc>
              <a:spcBef>
                <a:spcPts val="0"/>
              </a:spcBef>
              <a:spcAft>
                <a:spcPts val="0"/>
              </a:spcAft>
              <a:buClr>
                <a:schemeClr val="dk1"/>
              </a:buClr>
              <a:buSzPts val="1400"/>
              <a:buFont typeface="Arial"/>
              <a:buNone/>
              <a:defRPr/>
            </a:lvl6pPr>
            <a:lvl7pPr lvl="6" rtl="0" algn="l">
              <a:lnSpc>
                <a:spcPct val="100000"/>
              </a:lnSpc>
              <a:spcBef>
                <a:spcPts val="0"/>
              </a:spcBef>
              <a:spcAft>
                <a:spcPts val="0"/>
              </a:spcAft>
              <a:buClr>
                <a:schemeClr val="dk1"/>
              </a:buClr>
              <a:buSzPts val="1400"/>
              <a:buFont typeface="Arial"/>
              <a:buNone/>
              <a:defRPr/>
            </a:lvl7pPr>
            <a:lvl8pPr lvl="7" rtl="0" algn="l">
              <a:lnSpc>
                <a:spcPct val="100000"/>
              </a:lnSpc>
              <a:spcBef>
                <a:spcPts val="0"/>
              </a:spcBef>
              <a:spcAft>
                <a:spcPts val="0"/>
              </a:spcAft>
              <a:buClr>
                <a:schemeClr val="dk1"/>
              </a:buClr>
              <a:buSzPts val="1400"/>
              <a:buFont typeface="Arial"/>
              <a:buNone/>
              <a:defRPr/>
            </a:lvl8pPr>
            <a:lvl9pPr lvl="8" rtl="0" algn="l">
              <a:lnSpc>
                <a:spcPct val="100000"/>
              </a:lnSpc>
              <a:spcBef>
                <a:spcPts val="0"/>
              </a:spcBef>
              <a:spcAft>
                <a:spcPts val="0"/>
              </a:spcAft>
              <a:buClr>
                <a:schemeClr val="dk1"/>
              </a:buClr>
              <a:buSzPts val="1400"/>
              <a:buFont typeface="Arial"/>
              <a:buNone/>
              <a:defRPr/>
            </a:lvl9pPr>
          </a:lstStyle>
          <a:p/>
        </p:txBody>
      </p:sp>
      <p:sp>
        <p:nvSpPr>
          <p:cNvPr id="374" name="Google Shape;374;g20a531e8c68_0_2101"/>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chemeClr val="accent1"/>
              </a:buClr>
              <a:buSzPts val="1000"/>
              <a:buFont typeface="Arial"/>
              <a:buNone/>
              <a:defRPr b="0" i="0" sz="10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chemeClr val="accent1"/>
              </a:buClr>
              <a:buSzPts val="1000"/>
              <a:buFont typeface="Arial"/>
              <a:buNone/>
              <a:defRPr b="0" i="0" sz="10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chemeClr val="accent1"/>
              </a:buClr>
              <a:buSzPts val="1000"/>
              <a:buFont typeface="Arial"/>
              <a:buNone/>
              <a:defRPr b="0" i="0" sz="10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chemeClr val="accent1"/>
              </a:buClr>
              <a:buSzPts val="1000"/>
              <a:buFont typeface="Arial"/>
              <a:buNone/>
              <a:defRPr b="0" i="0" sz="10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chemeClr val="accent1"/>
              </a:buClr>
              <a:buSzPts val="1000"/>
              <a:buFont typeface="Arial"/>
              <a:buNone/>
              <a:defRPr b="0" i="0" sz="10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chemeClr val="accent1"/>
              </a:buClr>
              <a:buSzPts val="1000"/>
              <a:buFont typeface="Arial"/>
              <a:buNone/>
              <a:defRPr b="0" i="0" sz="10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chemeClr val="accent1"/>
              </a:buClr>
              <a:buSzPts val="1000"/>
              <a:buFont typeface="Arial"/>
              <a:buNone/>
              <a:defRPr b="0" i="0" sz="10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chemeClr val="accent1"/>
              </a:buClr>
              <a:buSzPts val="1000"/>
              <a:buFont typeface="Arial"/>
              <a:buNone/>
              <a:defRPr b="0" i="0" sz="10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chemeClr val="accent1"/>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
        <p:nvSpPr>
          <p:cNvPr id="375" name="Google Shape;375;g20a531e8c68_0_2101"/>
          <p:cNvSpPr/>
          <p:nvPr>
            <p:ph idx="2" type="pic"/>
          </p:nvPr>
        </p:nvSpPr>
        <p:spPr>
          <a:xfrm>
            <a:off x="720725" y="1857600"/>
            <a:ext cx="3463200" cy="1656000"/>
          </a:xfrm>
          <a:prstGeom prst="rect">
            <a:avLst/>
          </a:prstGeom>
          <a:solidFill>
            <a:srgbClr val="D8D8D8"/>
          </a:solidFill>
          <a:ln>
            <a:noFill/>
          </a:ln>
        </p:spPr>
      </p:sp>
      <p:sp>
        <p:nvSpPr>
          <p:cNvPr id="376" name="Google Shape;376;g20a531e8c68_0_2101"/>
          <p:cNvSpPr txBox="1"/>
          <p:nvPr>
            <p:ph idx="1" type="body"/>
          </p:nvPr>
        </p:nvSpPr>
        <p:spPr>
          <a:xfrm>
            <a:off x="720725" y="3513600"/>
            <a:ext cx="3463200" cy="2399700"/>
          </a:xfrm>
          <a:prstGeom prst="rect">
            <a:avLst/>
          </a:prstGeom>
          <a:solidFill>
            <a:schemeClr val="accent1"/>
          </a:solidFill>
          <a:ln>
            <a:noFill/>
          </a:ln>
        </p:spPr>
        <p:txBody>
          <a:bodyPr anchorCtr="0" anchor="t" bIns="216000" lIns="216000" spcFirstLastPara="1" rIns="216000" wrap="square" tIns="216000">
            <a:noAutofit/>
          </a:bodyPr>
          <a:lstStyle>
            <a:lvl1pPr indent="-228600" lvl="0" marL="457200" rtl="0" algn="l">
              <a:lnSpc>
                <a:spcPct val="100000"/>
              </a:lnSpc>
              <a:spcBef>
                <a:spcPts val="0"/>
              </a:spcBef>
              <a:spcAft>
                <a:spcPts val="0"/>
              </a:spcAft>
              <a:buClr>
                <a:schemeClr val="lt1"/>
              </a:buClr>
              <a:buSzPts val="1400"/>
              <a:buNone/>
              <a:defRPr sz="1400">
                <a:solidFill>
                  <a:schemeClr val="lt1"/>
                </a:solidFill>
              </a:defRPr>
            </a:lvl1pPr>
            <a:lvl2pPr indent="-228600" lvl="1" marL="914400" rtl="0" algn="l">
              <a:lnSpc>
                <a:spcPct val="100000"/>
              </a:lnSpc>
              <a:spcBef>
                <a:spcPts val="0"/>
              </a:spcBef>
              <a:spcAft>
                <a:spcPts val="0"/>
              </a:spcAft>
              <a:buClr>
                <a:schemeClr val="lt1"/>
              </a:buClr>
              <a:buSzPts val="2000"/>
              <a:buNone/>
              <a:defRPr sz="2000">
                <a:solidFill>
                  <a:schemeClr val="lt1"/>
                </a:solidFill>
              </a:defRPr>
            </a:lvl2pPr>
            <a:lvl3pPr indent="-228600" lvl="2" marL="1371600" rtl="0" algn="l">
              <a:lnSpc>
                <a:spcPct val="100000"/>
              </a:lnSpc>
              <a:spcBef>
                <a:spcPts val="567"/>
              </a:spcBef>
              <a:spcAft>
                <a:spcPts val="0"/>
              </a:spcAft>
              <a:buSzPts val="1800"/>
              <a:buNone/>
              <a:defRPr>
                <a:solidFill>
                  <a:schemeClr val="lt1"/>
                </a:solidFill>
              </a:defRPr>
            </a:lvl3pPr>
            <a:lvl4pPr indent="-317500" lvl="3" marL="1828800" rtl="0" algn="l">
              <a:lnSpc>
                <a:spcPct val="100000"/>
              </a:lnSpc>
              <a:spcBef>
                <a:spcPts val="0"/>
              </a:spcBef>
              <a:spcAft>
                <a:spcPts val="0"/>
              </a:spcAft>
              <a:buSzPts val="1400"/>
              <a:buChar char="•"/>
              <a:defRPr sz="1400">
                <a:solidFill>
                  <a:schemeClr val="lt1"/>
                </a:solidFill>
              </a:defRPr>
            </a:lvl4pPr>
            <a:lvl5pPr indent="-317500" lvl="4" marL="2286000" rtl="0" algn="l">
              <a:lnSpc>
                <a:spcPct val="100000"/>
              </a:lnSpc>
              <a:spcBef>
                <a:spcPts val="0"/>
              </a:spcBef>
              <a:spcAft>
                <a:spcPts val="0"/>
              </a:spcAft>
              <a:buSzPts val="1400"/>
              <a:buChar char="•"/>
              <a:defRPr sz="1400">
                <a:solidFill>
                  <a:schemeClr val="lt1"/>
                </a:solidFill>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77" name="Google Shape;377;g20a531e8c68_0_2101"/>
          <p:cNvSpPr/>
          <p:nvPr>
            <p:ph idx="3" type="pic"/>
          </p:nvPr>
        </p:nvSpPr>
        <p:spPr>
          <a:xfrm>
            <a:off x="4364400" y="1857600"/>
            <a:ext cx="3463200" cy="1656000"/>
          </a:xfrm>
          <a:prstGeom prst="rect">
            <a:avLst/>
          </a:prstGeom>
          <a:solidFill>
            <a:srgbClr val="D8D8D8"/>
          </a:solidFill>
          <a:ln>
            <a:noFill/>
          </a:ln>
        </p:spPr>
      </p:sp>
      <p:sp>
        <p:nvSpPr>
          <p:cNvPr id="378" name="Google Shape;378;g20a531e8c68_0_2101"/>
          <p:cNvSpPr txBox="1"/>
          <p:nvPr>
            <p:ph idx="4" type="body"/>
          </p:nvPr>
        </p:nvSpPr>
        <p:spPr>
          <a:xfrm>
            <a:off x="4364400" y="3513600"/>
            <a:ext cx="3463200" cy="2399700"/>
          </a:xfrm>
          <a:prstGeom prst="rect">
            <a:avLst/>
          </a:prstGeom>
          <a:solidFill>
            <a:schemeClr val="accent1"/>
          </a:solidFill>
          <a:ln>
            <a:noFill/>
          </a:ln>
        </p:spPr>
        <p:txBody>
          <a:bodyPr anchorCtr="0" anchor="t" bIns="216000" lIns="216000" spcFirstLastPara="1" rIns="216000" wrap="square" tIns="216000">
            <a:noAutofit/>
          </a:bodyPr>
          <a:lstStyle>
            <a:lvl1pPr indent="-228600" lvl="0" marL="457200" rtl="0" algn="l">
              <a:lnSpc>
                <a:spcPct val="100000"/>
              </a:lnSpc>
              <a:spcBef>
                <a:spcPts val="0"/>
              </a:spcBef>
              <a:spcAft>
                <a:spcPts val="0"/>
              </a:spcAft>
              <a:buClr>
                <a:schemeClr val="lt1"/>
              </a:buClr>
              <a:buSzPts val="1400"/>
              <a:buNone/>
              <a:defRPr sz="1400">
                <a:solidFill>
                  <a:schemeClr val="lt1"/>
                </a:solidFill>
              </a:defRPr>
            </a:lvl1pPr>
            <a:lvl2pPr indent="-228600" lvl="1" marL="914400" rtl="0" algn="l">
              <a:lnSpc>
                <a:spcPct val="100000"/>
              </a:lnSpc>
              <a:spcBef>
                <a:spcPts val="0"/>
              </a:spcBef>
              <a:spcAft>
                <a:spcPts val="0"/>
              </a:spcAft>
              <a:buClr>
                <a:schemeClr val="lt1"/>
              </a:buClr>
              <a:buSzPts val="2000"/>
              <a:buNone/>
              <a:defRPr sz="2000">
                <a:solidFill>
                  <a:schemeClr val="lt1"/>
                </a:solidFill>
              </a:defRPr>
            </a:lvl2pPr>
            <a:lvl3pPr indent="-228600" lvl="2" marL="1371600" rtl="0" algn="l">
              <a:lnSpc>
                <a:spcPct val="100000"/>
              </a:lnSpc>
              <a:spcBef>
                <a:spcPts val="567"/>
              </a:spcBef>
              <a:spcAft>
                <a:spcPts val="0"/>
              </a:spcAft>
              <a:buSzPts val="1800"/>
              <a:buNone/>
              <a:defRPr>
                <a:solidFill>
                  <a:schemeClr val="lt1"/>
                </a:solidFill>
              </a:defRPr>
            </a:lvl3pPr>
            <a:lvl4pPr indent="-317500" lvl="3" marL="1828800" rtl="0" algn="l">
              <a:lnSpc>
                <a:spcPct val="100000"/>
              </a:lnSpc>
              <a:spcBef>
                <a:spcPts val="0"/>
              </a:spcBef>
              <a:spcAft>
                <a:spcPts val="0"/>
              </a:spcAft>
              <a:buSzPts val="1400"/>
              <a:buChar char="•"/>
              <a:defRPr sz="1400">
                <a:solidFill>
                  <a:schemeClr val="lt1"/>
                </a:solidFill>
              </a:defRPr>
            </a:lvl4pPr>
            <a:lvl5pPr indent="-317500" lvl="4" marL="2286000" rtl="0" algn="l">
              <a:lnSpc>
                <a:spcPct val="100000"/>
              </a:lnSpc>
              <a:spcBef>
                <a:spcPts val="0"/>
              </a:spcBef>
              <a:spcAft>
                <a:spcPts val="0"/>
              </a:spcAft>
              <a:buSzPts val="1400"/>
              <a:buChar char="•"/>
              <a:defRPr sz="1400">
                <a:solidFill>
                  <a:schemeClr val="lt1"/>
                </a:solidFill>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79" name="Google Shape;379;g20a531e8c68_0_2101"/>
          <p:cNvSpPr/>
          <p:nvPr>
            <p:ph idx="5" type="pic"/>
          </p:nvPr>
        </p:nvSpPr>
        <p:spPr>
          <a:xfrm>
            <a:off x="8008075" y="1857600"/>
            <a:ext cx="3463200" cy="1656000"/>
          </a:xfrm>
          <a:prstGeom prst="rect">
            <a:avLst/>
          </a:prstGeom>
          <a:solidFill>
            <a:srgbClr val="D8D8D8"/>
          </a:solidFill>
          <a:ln>
            <a:noFill/>
          </a:ln>
        </p:spPr>
      </p:sp>
      <p:sp>
        <p:nvSpPr>
          <p:cNvPr id="380" name="Google Shape;380;g20a531e8c68_0_2101"/>
          <p:cNvSpPr txBox="1"/>
          <p:nvPr>
            <p:ph idx="6" type="body"/>
          </p:nvPr>
        </p:nvSpPr>
        <p:spPr>
          <a:xfrm>
            <a:off x="8008075" y="3513600"/>
            <a:ext cx="3463200" cy="2399700"/>
          </a:xfrm>
          <a:prstGeom prst="rect">
            <a:avLst/>
          </a:prstGeom>
          <a:solidFill>
            <a:schemeClr val="accent1"/>
          </a:solidFill>
          <a:ln>
            <a:noFill/>
          </a:ln>
        </p:spPr>
        <p:txBody>
          <a:bodyPr anchorCtr="0" anchor="t" bIns="216000" lIns="216000" spcFirstLastPara="1" rIns="216000" wrap="square" tIns="216000">
            <a:noAutofit/>
          </a:bodyPr>
          <a:lstStyle>
            <a:lvl1pPr indent="-228600" lvl="0" marL="457200" rtl="0" algn="l">
              <a:lnSpc>
                <a:spcPct val="100000"/>
              </a:lnSpc>
              <a:spcBef>
                <a:spcPts val="0"/>
              </a:spcBef>
              <a:spcAft>
                <a:spcPts val="0"/>
              </a:spcAft>
              <a:buClr>
                <a:schemeClr val="lt1"/>
              </a:buClr>
              <a:buSzPts val="1400"/>
              <a:buNone/>
              <a:defRPr sz="1400">
                <a:solidFill>
                  <a:schemeClr val="lt1"/>
                </a:solidFill>
              </a:defRPr>
            </a:lvl1pPr>
            <a:lvl2pPr indent="-228600" lvl="1" marL="914400" rtl="0" algn="l">
              <a:lnSpc>
                <a:spcPct val="100000"/>
              </a:lnSpc>
              <a:spcBef>
                <a:spcPts val="0"/>
              </a:spcBef>
              <a:spcAft>
                <a:spcPts val="0"/>
              </a:spcAft>
              <a:buClr>
                <a:schemeClr val="lt1"/>
              </a:buClr>
              <a:buSzPts val="2000"/>
              <a:buNone/>
              <a:defRPr sz="2000">
                <a:solidFill>
                  <a:schemeClr val="lt1"/>
                </a:solidFill>
              </a:defRPr>
            </a:lvl2pPr>
            <a:lvl3pPr indent="-228600" lvl="2" marL="1371600" rtl="0" algn="l">
              <a:lnSpc>
                <a:spcPct val="100000"/>
              </a:lnSpc>
              <a:spcBef>
                <a:spcPts val="567"/>
              </a:spcBef>
              <a:spcAft>
                <a:spcPts val="0"/>
              </a:spcAft>
              <a:buSzPts val="1800"/>
              <a:buNone/>
              <a:defRPr>
                <a:solidFill>
                  <a:schemeClr val="lt1"/>
                </a:solidFill>
              </a:defRPr>
            </a:lvl3pPr>
            <a:lvl4pPr indent="-317500" lvl="3" marL="1828800" rtl="0" algn="l">
              <a:lnSpc>
                <a:spcPct val="100000"/>
              </a:lnSpc>
              <a:spcBef>
                <a:spcPts val="0"/>
              </a:spcBef>
              <a:spcAft>
                <a:spcPts val="0"/>
              </a:spcAft>
              <a:buSzPts val="1400"/>
              <a:buChar char="•"/>
              <a:defRPr sz="1400">
                <a:solidFill>
                  <a:schemeClr val="lt1"/>
                </a:solidFill>
              </a:defRPr>
            </a:lvl4pPr>
            <a:lvl5pPr indent="-317500" lvl="4" marL="2286000" rtl="0" algn="l">
              <a:lnSpc>
                <a:spcPct val="100000"/>
              </a:lnSpc>
              <a:spcBef>
                <a:spcPts val="0"/>
              </a:spcBef>
              <a:spcAft>
                <a:spcPts val="0"/>
              </a:spcAft>
              <a:buSzPts val="1400"/>
              <a:buChar char="•"/>
              <a:defRPr sz="1400">
                <a:solidFill>
                  <a:schemeClr val="lt1"/>
                </a:solidFill>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Image">
  <p:cSld name="Content and Image">
    <p:spTree>
      <p:nvGrpSpPr>
        <p:cNvPr id="381" name="Shape 381"/>
        <p:cNvGrpSpPr/>
        <p:nvPr/>
      </p:nvGrpSpPr>
      <p:grpSpPr>
        <a:xfrm>
          <a:off x="0" y="0"/>
          <a:ext cx="0" cy="0"/>
          <a:chOff x="0" y="0"/>
          <a:chExt cx="0" cy="0"/>
        </a:xfrm>
      </p:grpSpPr>
      <p:sp>
        <p:nvSpPr>
          <p:cNvPr id="382" name="Google Shape;382;g20a531e8c68_0_2112"/>
          <p:cNvSpPr txBox="1"/>
          <p:nvPr>
            <p:ph idx="10" type="dt"/>
          </p:nvPr>
        </p:nvSpPr>
        <p:spPr>
          <a:xfrm>
            <a:off x="8081962" y="6492875"/>
            <a:ext cx="2743200" cy="189600"/>
          </a:xfrm>
          <a:prstGeom prst="rect">
            <a:avLst/>
          </a:prstGeom>
          <a:noFill/>
          <a:ln>
            <a:noFill/>
          </a:ln>
        </p:spPr>
        <p:txBody>
          <a:bodyPr anchorCtr="0" anchor="t" bIns="0" lIns="0" spcFirstLastPara="1" rIns="0" wrap="square" tIns="0">
            <a:noAutofit/>
          </a:bodyPr>
          <a:lstStyle>
            <a:lvl1pPr lvl="0" rtl="0" algn="r">
              <a:lnSpc>
                <a:spcPct val="9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83" name="Google Shape;383;g20a531e8c68_0_2112"/>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84" name="Google Shape;384;g20a531e8c68_0_2112"/>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
        <p:nvSpPr>
          <p:cNvPr id="385" name="Google Shape;385;g20a531e8c68_0_2112"/>
          <p:cNvSpPr txBox="1"/>
          <p:nvPr>
            <p:ph idx="1" type="body"/>
          </p:nvPr>
        </p:nvSpPr>
        <p:spPr>
          <a:xfrm>
            <a:off x="720726" y="1296988"/>
            <a:ext cx="5518800" cy="46164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2"/>
              </a:buClr>
              <a:buSzPts val="1800"/>
              <a:buNone/>
              <a:defRPr/>
            </a:lvl1pPr>
            <a:lvl2pPr indent="-228600" lvl="1" marL="914400" rtl="0" algn="l">
              <a:lnSpc>
                <a:spcPct val="90000"/>
              </a:lnSpc>
              <a:spcBef>
                <a:spcPts val="1701"/>
              </a:spcBef>
              <a:spcAft>
                <a:spcPts val="0"/>
              </a:spcAft>
              <a:buClr>
                <a:schemeClr val="accent3"/>
              </a:buClr>
              <a:buSzPts val="1800"/>
              <a:buNone/>
              <a:defRPr/>
            </a:lvl2pPr>
            <a:lvl3pPr indent="-228600" lvl="2" marL="1371600" rtl="0" algn="l">
              <a:lnSpc>
                <a:spcPct val="100000"/>
              </a:lnSpc>
              <a:spcBef>
                <a:spcPts val="567"/>
              </a:spcBef>
              <a:spcAft>
                <a:spcPts val="0"/>
              </a:spcAft>
              <a:buSzPts val="1800"/>
              <a:buNone/>
              <a:defRPr/>
            </a:lvl3pPr>
            <a:lvl4pPr indent="-342900" lvl="3" marL="1828800" rtl="0" algn="l">
              <a:lnSpc>
                <a:spcPct val="100000"/>
              </a:lnSpc>
              <a:spcBef>
                <a:spcPts val="2835"/>
              </a:spcBef>
              <a:spcAft>
                <a:spcPts val="0"/>
              </a:spcAft>
              <a:buSzPts val="1800"/>
              <a:buChar char="•"/>
              <a:defRPr/>
            </a:lvl4pPr>
            <a:lvl5pPr indent="-342900" lvl="4" marL="2286000" rtl="0" algn="l">
              <a:lnSpc>
                <a:spcPct val="100000"/>
              </a:lnSpc>
              <a:spcBef>
                <a:spcPts val="850"/>
              </a:spcBef>
              <a:spcAft>
                <a:spcPts val="0"/>
              </a:spcAft>
              <a:buSzPts val="1800"/>
              <a:buChar char="•"/>
              <a:defRPr/>
            </a:lvl5pPr>
            <a:lvl6pPr indent="-342900" lvl="5" marL="2743200" rtl="0" algn="l">
              <a:lnSpc>
                <a:spcPct val="90000"/>
              </a:lnSpc>
              <a:spcBef>
                <a:spcPts val="85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86" name="Google Shape;386;g20a531e8c68_0_2112"/>
          <p:cNvSpPr txBox="1"/>
          <p:nvPr>
            <p:ph type="title"/>
          </p:nvPr>
        </p:nvSpPr>
        <p:spPr>
          <a:xfrm>
            <a:off x="720726" y="722313"/>
            <a:ext cx="5518800" cy="574800"/>
          </a:xfrm>
          <a:prstGeom prst="rect">
            <a:avLst/>
          </a:prstGeom>
          <a:noFill/>
          <a:ln>
            <a:noFill/>
          </a:ln>
        </p:spPr>
        <p:txBody>
          <a:bodyPr anchorCtr="0" anchor="t" bIns="0" lIns="0" spcFirstLastPara="1" rIns="0" wrap="square" tIns="0">
            <a:noAutofit/>
          </a:bodyPr>
          <a:lstStyle>
            <a:lvl1pPr lvl="0" rtl="0" algn="l">
              <a:lnSpc>
                <a:spcPct val="85000"/>
              </a:lnSpc>
              <a:spcBef>
                <a:spcPts val="0"/>
              </a:spcBef>
              <a:spcAft>
                <a:spcPts val="0"/>
              </a:spcAft>
              <a:buClr>
                <a:schemeClr val="accent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87" name="Google Shape;387;g20a531e8c68_0_2112"/>
          <p:cNvSpPr/>
          <p:nvPr>
            <p:ph idx="2" type="pic"/>
          </p:nvPr>
        </p:nvSpPr>
        <p:spPr>
          <a:xfrm>
            <a:off x="6900000" y="0"/>
            <a:ext cx="5292000" cy="6858000"/>
          </a:xfrm>
          <a:prstGeom prst="rect">
            <a:avLst/>
          </a:prstGeom>
          <a:solidFill>
            <a:srgbClr val="D8D8D8"/>
          </a:solidFill>
          <a:ln>
            <a:noFill/>
          </a:ln>
        </p:spPr>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Large Image">
  <p:cSld name="Content and Large Image">
    <p:spTree>
      <p:nvGrpSpPr>
        <p:cNvPr id="388" name="Shape 388"/>
        <p:cNvGrpSpPr/>
        <p:nvPr/>
      </p:nvGrpSpPr>
      <p:grpSpPr>
        <a:xfrm>
          <a:off x="0" y="0"/>
          <a:ext cx="0" cy="0"/>
          <a:chOff x="0" y="0"/>
          <a:chExt cx="0" cy="0"/>
        </a:xfrm>
      </p:grpSpPr>
      <p:sp>
        <p:nvSpPr>
          <p:cNvPr id="389" name="Google Shape;389;g20a531e8c68_0_2119"/>
          <p:cNvSpPr txBox="1"/>
          <p:nvPr>
            <p:ph idx="10" type="dt"/>
          </p:nvPr>
        </p:nvSpPr>
        <p:spPr>
          <a:xfrm>
            <a:off x="8081962" y="6492875"/>
            <a:ext cx="2743200" cy="189600"/>
          </a:xfrm>
          <a:prstGeom prst="rect">
            <a:avLst/>
          </a:prstGeom>
          <a:noFill/>
          <a:ln>
            <a:noFill/>
          </a:ln>
        </p:spPr>
        <p:txBody>
          <a:bodyPr anchorCtr="0" anchor="t" bIns="0" lIns="0" spcFirstLastPara="1" rIns="0" wrap="square" tIns="0">
            <a:noAutofit/>
          </a:bodyPr>
          <a:lstStyle>
            <a:lvl1pPr lvl="0" rtl="0" algn="r">
              <a:lnSpc>
                <a:spcPct val="9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90" name="Google Shape;390;g20a531e8c68_0_2119"/>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91" name="Google Shape;391;g20a531e8c68_0_2119"/>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
        <p:nvSpPr>
          <p:cNvPr id="392" name="Google Shape;392;g20a531e8c68_0_2119"/>
          <p:cNvSpPr txBox="1"/>
          <p:nvPr>
            <p:ph idx="1" type="body"/>
          </p:nvPr>
        </p:nvSpPr>
        <p:spPr>
          <a:xfrm>
            <a:off x="720726" y="1296988"/>
            <a:ext cx="3913200" cy="46164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2"/>
              </a:buClr>
              <a:buSzPts val="1800"/>
              <a:buNone/>
              <a:defRPr/>
            </a:lvl1pPr>
            <a:lvl2pPr indent="-228600" lvl="1" marL="914400" rtl="0" algn="l">
              <a:lnSpc>
                <a:spcPct val="90000"/>
              </a:lnSpc>
              <a:spcBef>
                <a:spcPts val="1701"/>
              </a:spcBef>
              <a:spcAft>
                <a:spcPts val="0"/>
              </a:spcAft>
              <a:buClr>
                <a:schemeClr val="accent3"/>
              </a:buClr>
              <a:buSzPts val="1800"/>
              <a:buNone/>
              <a:defRPr/>
            </a:lvl2pPr>
            <a:lvl3pPr indent="-228600" lvl="2" marL="1371600" rtl="0" algn="l">
              <a:lnSpc>
                <a:spcPct val="100000"/>
              </a:lnSpc>
              <a:spcBef>
                <a:spcPts val="567"/>
              </a:spcBef>
              <a:spcAft>
                <a:spcPts val="0"/>
              </a:spcAft>
              <a:buSzPts val="1800"/>
              <a:buNone/>
              <a:defRPr/>
            </a:lvl3pPr>
            <a:lvl4pPr indent="-342900" lvl="3" marL="1828800" rtl="0" algn="l">
              <a:lnSpc>
                <a:spcPct val="100000"/>
              </a:lnSpc>
              <a:spcBef>
                <a:spcPts val="2835"/>
              </a:spcBef>
              <a:spcAft>
                <a:spcPts val="0"/>
              </a:spcAft>
              <a:buSzPts val="1800"/>
              <a:buChar char="•"/>
              <a:defRPr/>
            </a:lvl4pPr>
            <a:lvl5pPr indent="-342900" lvl="4" marL="2286000" rtl="0" algn="l">
              <a:lnSpc>
                <a:spcPct val="100000"/>
              </a:lnSpc>
              <a:spcBef>
                <a:spcPts val="850"/>
              </a:spcBef>
              <a:spcAft>
                <a:spcPts val="0"/>
              </a:spcAft>
              <a:buSzPts val="1800"/>
              <a:buChar char="•"/>
              <a:defRPr/>
            </a:lvl5pPr>
            <a:lvl6pPr indent="-342900" lvl="5" marL="2743200" rtl="0" algn="l">
              <a:lnSpc>
                <a:spcPct val="90000"/>
              </a:lnSpc>
              <a:spcBef>
                <a:spcPts val="85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93" name="Google Shape;393;g20a531e8c68_0_2119"/>
          <p:cNvSpPr txBox="1"/>
          <p:nvPr>
            <p:ph type="title"/>
          </p:nvPr>
        </p:nvSpPr>
        <p:spPr>
          <a:xfrm>
            <a:off x="720726" y="722313"/>
            <a:ext cx="3913200" cy="574800"/>
          </a:xfrm>
          <a:prstGeom prst="rect">
            <a:avLst/>
          </a:prstGeom>
          <a:noFill/>
          <a:ln>
            <a:noFill/>
          </a:ln>
        </p:spPr>
        <p:txBody>
          <a:bodyPr anchorCtr="0" anchor="t" bIns="0" lIns="0" spcFirstLastPara="1" rIns="0" wrap="square" tIns="0">
            <a:noAutofit/>
          </a:bodyPr>
          <a:lstStyle>
            <a:lvl1pPr lvl="0" rtl="0" algn="l">
              <a:lnSpc>
                <a:spcPct val="85000"/>
              </a:lnSpc>
              <a:spcBef>
                <a:spcPts val="0"/>
              </a:spcBef>
              <a:spcAft>
                <a:spcPts val="0"/>
              </a:spcAft>
              <a:buClr>
                <a:schemeClr val="accent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94" name="Google Shape;394;g20a531e8c68_0_2119"/>
          <p:cNvSpPr/>
          <p:nvPr>
            <p:ph idx="2" type="pic"/>
          </p:nvPr>
        </p:nvSpPr>
        <p:spPr>
          <a:xfrm>
            <a:off x="5334000" y="0"/>
            <a:ext cx="6858000" cy="6858000"/>
          </a:xfrm>
          <a:prstGeom prst="rect">
            <a:avLst/>
          </a:prstGeom>
          <a:solidFill>
            <a:srgbClr val="D8D8D8"/>
          </a:solidFill>
          <a:ln>
            <a:noFill/>
          </a:ln>
        </p:spPr>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Wide" type="obj">
  <p:cSld name="OBJECT">
    <p:spTree>
      <p:nvGrpSpPr>
        <p:cNvPr id="395" name="Shape 395"/>
        <p:cNvGrpSpPr/>
        <p:nvPr/>
      </p:nvGrpSpPr>
      <p:grpSpPr>
        <a:xfrm>
          <a:off x="0" y="0"/>
          <a:ext cx="0" cy="0"/>
          <a:chOff x="0" y="0"/>
          <a:chExt cx="0" cy="0"/>
        </a:xfrm>
      </p:grpSpPr>
      <p:sp>
        <p:nvSpPr>
          <p:cNvPr id="396" name="Google Shape;396;g20a531e8c68_0_2126"/>
          <p:cNvSpPr txBox="1"/>
          <p:nvPr>
            <p:ph type="title"/>
          </p:nvPr>
        </p:nvSpPr>
        <p:spPr>
          <a:xfrm>
            <a:off x="720726" y="722313"/>
            <a:ext cx="10750500" cy="574800"/>
          </a:xfrm>
          <a:prstGeom prst="rect">
            <a:avLst/>
          </a:prstGeom>
          <a:noFill/>
          <a:ln>
            <a:noFill/>
          </a:ln>
        </p:spPr>
        <p:txBody>
          <a:bodyPr anchorCtr="0" anchor="t" bIns="0" lIns="0" spcFirstLastPara="1" rIns="0" wrap="square" tIns="0">
            <a:noAutofit/>
          </a:bodyPr>
          <a:lstStyle>
            <a:lvl1pPr lvl="0" rtl="0" algn="l">
              <a:lnSpc>
                <a:spcPct val="85000"/>
              </a:lnSpc>
              <a:spcBef>
                <a:spcPts val="0"/>
              </a:spcBef>
              <a:spcAft>
                <a:spcPts val="0"/>
              </a:spcAft>
              <a:buClr>
                <a:schemeClr val="accent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97" name="Google Shape;397;g20a531e8c68_0_2126"/>
          <p:cNvSpPr txBox="1"/>
          <p:nvPr>
            <p:ph idx="1" type="body"/>
          </p:nvPr>
        </p:nvSpPr>
        <p:spPr>
          <a:xfrm>
            <a:off x="720725" y="1296988"/>
            <a:ext cx="10750500" cy="46164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2"/>
              </a:buClr>
              <a:buSzPts val="1800"/>
              <a:buNone/>
              <a:defRPr/>
            </a:lvl1pPr>
            <a:lvl2pPr indent="-228600" lvl="1" marL="914400" rtl="0" algn="l">
              <a:lnSpc>
                <a:spcPct val="90000"/>
              </a:lnSpc>
              <a:spcBef>
                <a:spcPts val="1701"/>
              </a:spcBef>
              <a:spcAft>
                <a:spcPts val="0"/>
              </a:spcAft>
              <a:buClr>
                <a:schemeClr val="accent3"/>
              </a:buClr>
              <a:buSzPts val="1800"/>
              <a:buNone/>
              <a:defRPr/>
            </a:lvl2pPr>
            <a:lvl3pPr indent="-228600" lvl="2" marL="1371600" rtl="0" algn="l">
              <a:lnSpc>
                <a:spcPct val="100000"/>
              </a:lnSpc>
              <a:spcBef>
                <a:spcPts val="567"/>
              </a:spcBef>
              <a:spcAft>
                <a:spcPts val="0"/>
              </a:spcAft>
              <a:buSzPts val="1800"/>
              <a:buNone/>
              <a:defRPr/>
            </a:lvl3pPr>
            <a:lvl4pPr indent="-342900" lvl="3" marL="1828800" rtl="0" algn="l">
              <a:lnSpc>
                <a:spcPct val="100000"/>
              </a:lnSpc>
              <a:spcBef>
                <a:spcPts val="2835"/>
              </a:spcBef>
              <a:spcAft>
                <a:spcPts val="0"/>
              </a:spcAft>
              <a:buSzPts val="1800"/>
              <a:buChar char="•"/>
              <a:defRPr/>
            </a:lvl4pPr>
            <a:lvl5pPr indent="-342900" lvl="4" marL="2286000" rtl="0" algn="l">
              <a:lnSpc>
                <a:spcPct val="100000"/>
              </a:lnSpc>
              <a:spcBef>
                <a:spcPts val="850"/>
              </a:spcBef>
              <a:spcAft>
                <a:spcPts val="0"/>
              </a:spcAft>
              <a:buSzPts val="1800"/>
              <a:buChar char="•"/>
              <a:defRPr/>
            </a:lvl5pPr>
            <a:lvl6pPr indent="-342900" lvl="5" marL="2743200" rtl="0" algn="l">
              <a:lnSpc>
                <a:spcPct val="90000"/>
              </a:lnSpc>
              <a:spcBef>
                <a:spcPts val="85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98" name="Google Shape;398;g20a531e8c68_0_2126"/>
          <p:cNvSpPr txBox="1"/>
          <p:nvPr>
            <p:ph idx="10" type="dt"/>
          </p:nvPr>
        </p:nvSpPr>
        <p:spPr>
          <a:xfrm>
            <a:off x="8081962" y="6492875"/>
            <a:ext cx="2743200" cy="189600"/>
          </a:xfrm>
          <a:prstGeom prst="rect">
            <a:avLst/>
          </a:prstGeom>
          <a:noFill/>
          <a:ln>
            <a:noFill/>
          </a:ln>
        </p:spPr>
        <p:txBody>
          <a:bodyPr anchorCtr="0" anchor="t" bIns="0" lIns="0" spcFirstLastPara="1" rIns="0" wrap="square" tIns="0">
            <a:noAutofit/>
          </a:bodyPr>
          <a:lstStyle>
            <a:lvl1pPr lvl="0" rtl="0" algn="r">
              <a:lnSpc>
                <a:spcPct val="9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99" name="Google Shape;399;g20a531e8c68_0_2126"/>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00" name="Google Shape;400;g20a531e8c68_0_2126"/>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61" name="Shape 61"/>
        <p:cNvGrpSpPr/>
        <p:nvPr/>
      </p:nvGrpSpPr>
      <p:grpSpPr>
        <a:xfrm>
          <a:off x="0" y="0"/>
          <a:ext cx="0" cy="0"/>
          <a:chOff x="0" y="0"/>
          <a:chExt cx="0" cy="0"/>
        </a:xfrm>
      </p:grpSpPr>
      <p:sp>
        <p:nvSpPr>
          <p:cNvPr id="62" name="Google Shape;62;g226bed98b8e_0_195"/>
          <p:cNvSpPr/>
          <p:nvPr/>
        </p:nvSpPr>
        <p:spPr>
          <a:xfrm>
            <a:off x="0" y="1857600"/>
            <a:ext cx="12192000" cy="5000400"/>
          </a:xfrm>
          <a:prstGeom prst="rect">
            <a:avLst/>
          </a:prstGeom>
          <a:solidFill>
            <a:schemeClr val="accent1"/>
          </a:solidFill>
          <a:ln>
            <a:noFill/>
          </a:ln>
        </p:spPr>
        <p:txBody>
          <a:bodyPr anchorCtr="0" anchor="ctr" bIns="46800" lIns="90000" spcFirstLastPara="1" rIns="90000" wrap="square" tIns="46800">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3" name="Google Shape;63;g226bed98b8e_0_195"/>
          <p:cNvSpPr txBox="1"/>
          <p:nvPr>
            <p:ph type="ctrTitle"/>
          </p:nvPr>
        </p:nvSpPr>
        <p:spPr>
          <a:xfrm>
            <a:off x="1367999" y="2790000"/>
            <a:ext cx="6876900" cy="14760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chemeClr val="lt1"/>
              </a:buClr>
              <a:buSzPts val="5000"/>
              <a:buFont typeface="Arial"/>
              <a:buNone/>
              <a:defRPr sz="50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4" name="Google Shape;64;g226bed98b8e_0_195"/>
          <p:cNvSpPr txBox="1"/>
          <p:nvPr>
            <p:ph idx="1" type="subTitle"/>
          </p:nvPr>
        </p:nvSpPr>
        <p:spPr>
          <a:xfrm>
            <a:off x="1367999" y="4597200"/>
            <a:ext cx="6876900" cy="928200"/>
          </a:xfrm>
          <a:prstGeom prst="rect">
            <a:avLst/>
          </a:prstGeom>
          <a:noFill/>
          <a:ln>
            <a:noFill/>
          </a:ln>
        </p:spPr>
        <p:txBody>
          <a:bodyPr anchorCtr="0" anchor="t" bIns="0" lIns="0" spcFirstLastPara="1" rIns="0" wrap="square" tIns="0">
            <a:noAutofit/>
          </a:bodyPr>
          <a:lstStyle>
            <a:lvl1pPr lvl="0" rtl="0" algn="l">
              <a:lnSpc>
                <a:spcPct val="105000"/>
              </a:lnSpc>
              <a:spcBef>
                <a:spcPts val="0"/>
              </a:spcBef>
              <a:spcAft>
                <a:spcPts val="0"/>
              </a:spcAft>
              <a:buClr>
                <a:schemeClr val="lt1"/>
              </a:buClr>
              <a:buSzPts val="1800"/>
              <a:buNone/>
              <a:defRPr b="1" sz="1800">
                <a:solidFill>
                  <a:schemeClr val="lt1"/>
                </a:solidFill>
              </a:defRPr>
            </a:lvl1pPr>
            <a:lvl2pPr lvl="1" rtl="0" algn="l">
              <a:lnSpc>
                <a:spcPct val="105000"/>
              </a:lnSpc>
              <a:spcBef>
                <a:spcPts val="0"/>
              </a:spcBef>
              <a:spcAft>
                <a:spcPts val="0"/>
              </a:spcAft>
              <a:buClr>
                <a:schemeClr val="lt1"/>
              </a:buClr>
              <a:buSzPts val="1800"/>
              <a:buNone/>
              <a:defRPr b="0" sz="1800">
                <a:solidFill>
                  <a:schemeClr val="lt1"/>
                </a:solidFill>
              </a:defRPr>
            </a:lvl2pPr>
            <a:lvl3pPr lvl="2" rtl="0" algn="ctr">
              <a:lnSpc>
                <a:spcPct val="100000"/>
              </a:lnSpc>
              <a:spcBef>
                <a:spcPts val="0"/>
              </a:spcBef>
              <a:spcAft>
                <a:spcPts val="0"/>
              </a:spcAft>
              <a:buSzPts val="1800"/>
              <a:buNone/>
              <a:defRPr sz="1800"/>
            </a:lvl3pPr>
            <a:lvl4pPr lvl="3" rtl="0" algn="ctr">
              <a:lnSpc>
                <a:spcPct val="100000"/>
              </a:lnSpc>
              <a:spcBef>
                <a:spcPts val="2835"/>
              </a:spcBef>
              <a:spcAft>
                <a:spcPts val="0"/>
              </a:spcAft>
              <a:buSzPts val="1600"/>
              <a:buNone/>
              <a:defRPr sz="1600"/>
            </a:lvl4pPr>
            <a:lvl5pPr lvl="4" rtl="0" algn="ctr">
              <a:lnSpc>
                <a:spcPct val="100000"/>
              </a:lnSpc>
              <a:spcBef>
                <a:spcPts val="850"/>
              </a:spcBef>
              <a:spcAft>
                <a:spcPts val="0"/>
              </a:spcAft>
              <a:buSzPts val="1600"/>
              <a:buNone/>
              <a:defRPr sz="1600"/>
            </a:lvl5pPr>
            <a:lvl6pPr lvl="5" rtl="0" algn="ctr">
              <a:lnSpc>
                <a:spcPct val="90000"/>
              </a:lnSpc>
              <a:spcBef>
                <a:spcPts val="85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01" name="Shape 401"/>
        <p:cNvGrpSpPr/>
        <p:nvPr/>
      </p:nvGrpSpPr>
      <p:grpSpPr>
        <a:xfrm>
          <a:off x="0" y="0"/>
          <a:ext cx="0" cy="0"/>
          <a:chOff x="0" y="0"/>
          <a:chExt cx="0" cy="0"/>
        </a:xfrm>
      </p:grpSpPr>
      <p:sp>
        <p:nvSpPr>
          <p:cNvPr id="402" name="Google Shape;402;g20a531e8c68_0_2132"/>
          <p:cNvSpPr txBox="1"/>
          <p:nvPr>
            <p:ph idx="10" type="dt"/>
          </p:nvPr>
        </p:nvSpPr>
        <p:spPr>
          <a:xfrm>
            <a:off x="8081962" y="6492875"/>
            <a:ext cx="2743200" cy="189600"/>
          </a:xfrm>
          <a:prstGeom prst="rect">
            <a:avLst/>
          </a:prstGeom>
          <a:noFill/>
          <a:ln>
            <a:noFill/>
          </a:ln>
        </p:spPr>
        <p:txBody>
          <a:bodyPr anchorCtr="0" anchor="t" bIns="0" lIns="0" spcFirstLastPara="1" rIns="0" wrap="square" tIns="0">
            <a:noAutofit/>
          </a:bodyPr>
          <a:lstStyle>
            <a:lvl1pPr lvl="0" rtl="0" algn="r">
              <a:lnSpc>
                <a:spcPct val="9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03" name="Google Shape;403;g20a531e8c68_0_2132"/>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04" name="Google Shape;404;g20a531e8c68_0_2132"/>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p:cSld name="Quote Slide">
    <p:bg>
      <p:bgPr>
        <a:solidFill>
          <a:schemeClr val="accent1"/>
        </a:solidFill>
      </p:bgPr>
    </p:bg>
    <p:spTree>
      <p:nvGrpSpPr>
        <p:cNvPr id="405" name="Shape 405"/>
        <p:cNvGrpSpPr/>
        <p:nvPr/>
      </p:nvGrpSpPr>
      <p:grpSpPr>
        <a:xfrm>
          <a:off x="0" y="0"/>
          <a:ext cx="0" cy="0"/>
          <a:chOff x="0" y="0"/>
          <a:chExt cx="0" cy="0"/>
        </a:xfrm>
      </p:grpSpPr>
      <p:sp>
        <p:nvSpPr>
          <p:cNvPr id="406" name="Google Shape;406;g20a531e8c68_0_2136"/>
          <p:cNvSpPr txBox="1"/>
          <p:nvPr>
            <p:ph type="title"/>
          </p:nvPr>
        </p:nvSpPr>
        <p:spPr>
          <a:xfrm>
            <a:off x="720725" y="1882800"/>
            <a:ext cx="7740000" cy="2827200"/>
          </a:xfrm>
          <a:prstGeom prst="rect">
            <a:avLst/>
          </a:prstGeom>
          <a:noFill/>
          <a:ln>
            <a:noFill/>
          </a:ln>
        </p:spPr>
        <p:txBody>
          <a:bodyPr anchorCtr="0" anchor="t" bIns="0" lIns="0" spcFirstLastPara="1" rIns="0" wrap="square" tIns="0">
            <a:noAutofit/>
          </a:bodyPr>
          <a:lstStyle>
            <a:lvl1pPr lvl="0" rtl="0" algn="l">
              <a:lnSpc>
                <a:spcPct val="85000"/>
              </a:lnSpc>
              <a:spcBef>
                <a:spcPts val="0"/>
              </a:spcBef>
              <a:spcAft>
                <a:spcPts val="0"/>
              </a:spcAft>
              <a:buClr>
                <a:schemeClr val="lt1"/>
              </a:buClr>
              <a:buSzPts val="3600"/>
              <a:buFont typeface="Arial"/>
              <a:buNone/>
              <a:defRPr sz="36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07" name="Google Shape;407;g20a531e8c68_0_2136"/>
          <p:cNvSpPr txBox="1"/>
          <p:nvPr>
            <p:ph idx="10" type="dt"/>
          </p:nvPr>
        </p:nvSpPr>
        <p:spPr>
          <a:xfrm>
            <a:off x="8081962" y="6492875"/>
            <a:ext cx="2743200" cy="189600"/>
          </a:xfrm>
          <a:prstGeom prst="rect">
            <a:avLst/>
          </a:prstGeom>
          <a:noFill/>
          <a:ln>
            <a:noFill/>
          </a:ln>
        </p:spPr>
        <p:txBody>
          <a:bodyPr anchorCtr="0" anchor="t" bIns="0" lIns="0" spcFirstLastPara="1" rIns="0" wrap="square" tIns="0">
            <a:noAutofit/>
          </a:bodyPr>
          <a:lstStyle>
            <a:lvl1pPr lvl="0" rtl="0" algn="r">
              <a:lnSpc>
                <a:spcPct val="90000"/>
              </a:lnSpc>
              <a:spcBef>
                <a:spcPts val="0"/>
              </a:spcBef>
              <a:spcAft>
                <a:spcPts val="0"/>
              </a:spcAft>
              <a:buSzPts val="1400"/>
              <a:buNone/>
              <a:defRPr>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08" name="Google Shape;408;g20a531e8c68_0_2136"/>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400"/>
              <a:buNone/>
              <a:defRPr>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09" name="Google Shape;409;g20a531e8c68_0_2136"/>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
        <p:nvSpPr>
          <p:cNvPr id="410" name="Google Shape;410;g20a531e8c68_0_2136"/>
          <p:cNvSpPr txBox="1"/>
          <p:nvPr>
            <p:ph idx="1" type="body"/>
          </p:nvPr>
        </p:nvSpPr>
        <p:spPr>
          <a:xfrm>
            <a:off x="720725" y="5065200"/>
            <a:ext cx="7740000" cy="447600"/>
          </a:xfrm>
          <a:prstGeom prst="rect">
            <a:avLst/>
          </a:prstGeom>
          <a:noFill/>
          <a:ln>
            <a:noFill/>
          </a:ln>
        </p:spPr>
        <p:txBody>
          <a:bodyPr anchorCtr="0" anchor="t" bIns="0" lIns="0" spcFirstLastPara="1" rIns="0" wrap="square" tIns="0">
            <a:noAutofit/>
          </a:bodyPr>
          <a:lstStyle>
            <a:lvl1pPr indent="-342900" lvl="0" marL="457200" rtl="0" algn="l">
              <a:lnSpc>
                <a:spcPct val="100000"/>
              </a:lnSpc>
              <a:spcBef>
                <a:spcPts val="0"/>
              </a:spcBef>
              <a:spcAft>
                <a:spcPts val="0"/>
              </a:spcAft>
              <a:buClr>
                <a:schemeClr val="lt1"/>
              </a:buClr>
              <a:buSzPts val="1800"/>
              <a:buFont typeface="Arial"/>
              <a:buChar char="–"/>
              <a:defRPr sz="1800">
                <a:solidFill>
                  <a:schemeClr val="lt1"/>
                </a:solidFill>
              </a:defRPr>
            </a:lvl1pPr>
            <a:lvl2pPr indent="-228600" lvl="1" marL="914400" rtl="0" algn="l">
              <a:lnSpc>
                <a:spcPct val="90000"/>
              </a:lnSpc>
              <a:spcBef>
                <a:spcPts val="0"/>
              </a:spcBef>
              <a:spcAft>
                <a:spcPts val="0"/>
              </a:spcAft>
              <a:buClr>
                <a:schemeClr val="accent3"/>
              </a:buClr>
              <a:buSzPts val="1800"/>
              <a:buNone/>
              <a:defRPr sz="1800"/>
            </a:lvl2pPr>
            <a:lvl3pPr indent="-228600" lvl="2" marL="1371600" rtl="0" algn="l">
              <a:lnSpc>
                <a:spcPct val="100000"/>
              </a:lnSpc>
              <a:spcBef>
                <a:spcPts val="567"/>
              </a:spcBef>
              <a:spcAft>
                <a:spcPts val="0"/>
              </a:spcAft>
              <a:buSzPts val="1800"/>
              <a:buNone/>
              <a:defRPr sz="1800"/>
            </a:lvl3pPr>
            <a:lvl4pPr indent="-342900" lvl="3" marL="1828800" rtl="0" algn="l">
              <a:lnSpc>
                <a:spcPct val="100000"/>
              </a:lnSpc>
              <a:spcBef>
                <a:spcPts val="2835"/>
              </a:spcBef>
              <a:spcAft>
                <a:spcPts val="0"/>
              </a:spcAft>
              <a:buSzPts val="1800"/>
              <a:buChar char="•"/>
              <a:defRPr sz="1800"/>
            </a:lvl4pPr>
            <a:lvl5pPr indent="-342900" lvl="4" marL="2286000" rtl="0" algn="l">
              <a:lnSpc>
                <a:spcPct val="100000"/>
              </a:lnSpc>
              <a:spcBef>
                <a:spcPts val="850"/>
              </a:spcBef>
              <a:spcAft>
                <a:spcPts val="0"/>
              </a:spcAft>
              <a:buSzPts val="1800"/>
              <a:buChar char="•"/>
              <a:defRPr sz="1800"/>
            </a:lvl5pPr>
            <a:lvl6pPr indent="-342900" lvl="5" marL="2743200" rtl="0" algn="l">
              <a:lnSpc>
                <a:spcPct val="90000"/>
              </a:lnSpc>
              <a:spcBef>
                <a:spcPts val="85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cxnSp>
        <p:nvCxnSpPr>
          <p:cNvPr id="411" name="Google Shape;411;g20a531e8c68_0_2136"/>
          <p:cNvCxnSpPr/>
          <p:nvPr/>
        </p:nvCxnSpPr>
        <p:spPr>
          <a:xfrm>
            <a:off x="1766400" y="6361716"/>
            <a:ext cx="10425600"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and Image">
  <p:cSld name="1_Content and Image">
    <p:spTree>
      <p:nvGrpSpPr>
        <p:cNvPr id="412" name="Shape 412"/>
        <p:cNvGrpSpPr/>
        <p:nvPr/>
      </p:nvGrpSpPr>
      <p:grpSpPr>
        <a:xfrm>
          <a:off x="0" y="0"/>
          <a:ext cx="0" cy="0"/>
          <a:chOff x="0" y="0"/>
          <a:chExt cx="0" cy="0"/>
        </a:xfrm>
      </p:grpSpPr>
      <p:sp>
        <p:nvSpPr>
          <p:cNvPr id="413" name="Google Shape;413;g20a531e8c68_0_2143"/>
          <p:cNvSpPr txBox="1"/>
          <p:nvPr>
            <p:ph idx="10" type="dt"/>
          </p:nvPr>
        </p:nvSpPr>
        <p:spPr>
          <a:xfrm>
            <a:off x="8081962" y="6492875"/>
            <a:ext cx="2743200" cy="189600"/>
          </a:xfrm>
          <a:prstGeom prst="rect">
            <a:avLst/>
          </a:prstGeom>
          <a:noFill/>
          <a:ln>
            <a:noFill/>
          </a:ln>
        </p:spPr>
        <p:txBody>
          <a:bodyPr anchorCtr="0" anchor="t" bIns="0" lIns="0" spcFirstLastPara="1" rIns="0" wrap="square" tIns="0">
            <a:noAutofit/>
          </a:bodyPr>
          <a:lstStyle>
            <a:lvl1pPr lvl="0" rtl="0" algn="r">
              <a:lnSpc>
                <a:spcPct val="9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14" name="Google Shape;414;g20a531e8c68_0_2143"/>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15" name="Google Shape;415;g20a531e8c68_0_2143"/>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
        <p:nvSpPr>
          <p:cNvPr id="416" name="Google Shape;416;g20a531e8c68_0_2143"/>
          <p:cNvSpPr txBox="1"/>
          <p:nvPr>
            <p:ph idx="1" type="body"/>
          </p:nvPr>
        </p:nvSpPr>
        <p:spPr>
          <a:xfrm>
            <a:off x="720727" y="1296989"/>
            <a:ext cx="5518800" cy="46164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600"/>
              <a:buNone/>
              <a:defRPr/>
            </a:lvl1pPr>
            <a:lvl2pPr indent="-228600" lvl="1" marL="914400" rtl="0" algn="l">
              <a:lnSpc>
                <a:spcPct val="90000"/>
              </a:lnSpc>
              <a:spcBef>
                <a:spcPts val="1701"/>
              </a:spcBef>
              <a:spcAft>
                <a:spcPts val="0"/>
              </a:spcAft>
              <a:buSzPts val="2000"/>
              <a:buNone/>
              <a:defRPr/>
            </a:lvl2pPr>
            <a:lvl3pPr indent="-228600" lvl="2" marL="1371600" rtl="0" algn="l">
              <a:lnSpc>
                <a:spcPct val="100000"/>
              </a:lnSpc>
              <a:spcBef>
                <a:spcPts val="567"/>
              </a:spcBef>
              <a:spcAft>
                <a:spcPts val="0"/>
              </a:spcAft>
              <a:buSzPts val="1800"/>
              <a:buNone/>
              <a:defRPr/>
            </a:lvl3pPr>
            <a:lvl4pPr indent="-330200" lvl="3" marL="1828800" rtl="0" algn="l">
              <a:lnSpc>
                <a:spcPct val="100000"/>
              </a:lnSpc>
              <a:spcBef>
                <a:spcPts val="2835"/>
              </a:spcBef>
              <a:spcAft>
                <a:spcPts val="0"/>
              </a:spcAft>
              <a:buSzPts val="1600"/>
              <a:buChar char="•"/>
              <a:defRPr/>
            </a:lvl4pPr>
            <a:lvl5pPr indent="-330200" lvl="4" marL="2286000" rtl="0" algn="l">
              <a:lnSpc>
                <a:spcPct val="100000"/>
              </a:lnSpc>
              <a:spcBef>
                <a:spcPts val="850"/>
              </a:spcBef>
              <a:spcAft>
                <a:spcPts val="0"/>
              </a:spcAft>
              <a:buSzPts val="1600"/>
              <a:buChar char="•"/>
              <a:defRPr/>
            </a:lvl5pPr>
            <a:lvl6pPr indent="-342900" lvl="5" marL="2743200" rtl="0" algn="l">
              <a:lnSpc>
                <a:spcPct val="90000"/>
              </a:lnSpc>
              <a:spcBef>
                <a:spcPts val="850"/>
              </a:spcBef>
              <a:spcAft>
                <a:spcPts val="0"/>
              </a:spcAft>
              <a:buSzPts val="1800"/>
              <a:buChar char="•"/>
              <a:defRPr/>
            </a:lvl6pPr>
            <a:lvl7pPr indent="-342900" lvl="6" marL="3200400" rtl="0" algn="l">
              <a:lnSpc>
                <a:spcPct val="90000"/>
              </a:lnSpc>
              <a:spcBef>
                <a:spcPts val="500"/>
              </a:spcBef>
              <a:spcAft>
                <a:spcPts val="0"/>
              </a:spcAft>
              <a:buSzPts val="1800"/>
              <a:buChar char="•"/>
              <a:defRPr/>
            </a:lvl7pPr>
            <a:lvl8pPr indent="-342900" lvl="7" marL="3657600" rtl="0" algn="l">
              <a:lnSpc>
                <a:spcPct val="90000"/>
              </a:lnSpc>
              <a:spcBef>
                <a:spcPts val="500"/>
              </a:spcBef>
              <a:spcAft>
                <a:spcPts val="0"/>
              </a:spcAft>
              <a:buSzPts val="1800"/>
              <a:buChar char="•"/>
              <a:defRPr/>
            </a:lvl8pPr>
            <a:lvl9pPr indent="-342900" lvl="8" marL="4114800" rtl="0" algn="l">
              <a:lnSpc>
                <a:spcPct val="90000"/>
              </a:lnSpc>
              <a:spcBef>
                <a:spcPts val="500"/>
              </a:spcBef>
              <a:spcAft>
                <a:spcPts val="0"/>
              </a:spcAft>
              <a:buSzPts val="1800"/>
              <a:buChar char="•"/>
              <a:defRPr/>
            </a:lvl9pPr>
          </a:lstStyle>
          <a:p/>
        </p:txBody>
      </p:sp>
      <p:sp>
        <p:nvSpPr>
          <p:cNvPr id="417" name="Google Shape;417;g20a531e8c68_0_2143"/>
          <p:cNvSpPr txBox="1"/>
          <p:nvPr>
            <p:ph type="title"/>
          </p:nvPr>
        </p:nvSpPr>
        <p:spPr>
          <a:xfrm>
            <a:off x="720727" y="722313"/>
            <a:ext cx="5518800" cy="574800"/>
          </a:xfrm>
          <a:prstGeom prst="rect">
            <a:avLst/>
          </a:prstGeom>
          <a:noFill/>
          <a:ln>
            <a:noFill/>
          </a:ln>
        </p:spPr>
        <p:txBody>
          <a:bodyPr anchorCtr="0" anchor="t" bIns="0" lIns="0" spcFirstLastPara="1" rIns="0" wrap="square" tIns="0">
            <a:noAutofit/>
          </a:bodyPr>
          <a:lstStyle>
            <a:lvl1pPr lvl="0" rtl="0" algn="l">
              <a:lnSpc>
                <a:spcPct val="85000"/>
              </a:lnSpc>
              <a:spcBef>
                <a:spcPts val="0"/>
              </a:spcBef>
              <a:spcAft>
                <a:spcPts val="0"/>
              </a:spcAft>
              <a:buSzPts val="36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18" name="Google Shape;418;g20a531e8c68_0_2143"/>
          <p:cNvSpPr/>
          <p:nvPr>
            <p:ph idx="2" type="pic"/>
          </p:nvPr>
        </p:nvSpPr>
        <p:spPr>
          <a:xfrm>
            <a:off x="6900000" y="0"/>
            <a:ext cx="5292000" cy="6858000"/>
          </a:xfrm>
          <a:prstGeom prst="rect">
            <a:avLst/>
          </a:prstGeom>
          <a:solidFill>
            <a:srgbClr val="D8D8D8"/>
          </a:solidFill>
          <a:ln>
            <a:noFill/>
          </a:ln>
        </p:spPr>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type="titleOnly">
  <p:cSld name="TITLE_ONLY">
    <p:spTree>
      <p:nvGrpSpPr>
        <p:cNvPr id="419" name="Shape 419"/>
        <p:cNvGrpSpPr/>
        <p:nvPr/>
      </p:nvGrpSpPr>
      <p:grpSpPr>
        <a:xfrm>
          <a:off x="0" y="0"/>
          <a:ext cx="0" cy="0"/>
          <a:chOff x="0" y="0"/>
          <a:chExt cx="0" cy="0"/>
        </a:xfrm>
      </p:grpSpPr>
      <p:sp>
        <p:nvSpPr>
          <p:cNvPr id="420" name="Google Shape;420;g20a531e8c68_0_2150"/>
          <p:cNvSpPr txBox="1"/>
          <p:nvPr>
            <p:ph type="title"/>
          </p:nvPr>
        </p:nvSpPr>
        <p:spPr>
          <a:xfrm>
            <a:off x="914400" y="304800"/>
            <a:ext cx="10363200" cy="1143300"/>
          </a:xfrm>
          <a:prstGeom prst="rect">
            <a:avLst/>
          </a:prstGeom>
          <a:noFill/>
          <a:ln>
            <a:noFill/>
          </a:ln>
        </p:spPr>
        <p:txBody>
          <a:bodyPr anchorCtr="0" anchor="ctr" bIns="34275" lIns="68575" spcFirstLastPara="1" rIns="68575" wrap="square" tIns="34275">
            <a:noAutofit/>
          </a:bodyPr>
          <a:lstStyle>
            <a:lvl1pPr lvl="0" rtl="0" algn="l">
              <a:lnSpc>
                <a:spcPct val="85000"/>
              </a:lnSpc>
              <a:spcBef>
                <a:spcPts val="0"/>
              </a:spcBef>
              <a:spcAft>
                <a:spcPts val="0"/>
              </a:spcAft>
              <a:buSzPts val="27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421" name="Google Shape;421;g20a531e8c68_0_2150"/>
          <p:cNvSpPr txBox="1"/>
          <p:nvPr>
            <p:ph idx="10" type="dt"/>
          </p:nvPr>
        </p:nvSpPr>
        <p:spPr>
          <a:xfrm>
            <a:off x="914400" y="6248400"/>
            <a:ext cx="2540100" cy="457200"/>
          </a:xfrm>
          <a:prstGeom prst="rect">
            <a:avLst/>
          </a:prstGeom>
          <a:noFill/>
          <a:ln>
            <a:noFill/>
          </a:ln>
        </p:spPr>
        <p:txBody>
          <a:bodyPr anchorCtr="0" anchor="t" bIns="34275" lIns="68575" spcFirstLastPara="1" rIns="68575" wrap="square" tIns="34275">
            <a:noAutofit/>
          </a:bodyPr>
          <a:lstStyle>
            <a:lvl1pPr lvl="0" rtl="0" algn="l">
              <a:lnSpc>
                <a:spcPct val="9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422" name="Google Shape;422;g20a531e8c68_0_2150"/>
          <p:cNvSpPr txBox="1"/>
          <p:nvPr>
            <p:ph idx="11" type="ftr"/>
          </p:nvPr>
        </p:nvSpPr>
        <p:spPr>
          <a:xfrm>
            <a:off x="4165600" y="6248400"/>
            <a:ext cx="3860700" cy="457200"/>
          </a:xfrm>
          <a:prstGeom prst="rect">
            <a:avLst/>
          </a:prstGeom>
          <a:noFill/>
          <a:ln>
            <a:noFill/>
          </a:ln>
        </p:spPr>
        <p:txBody>
          <a:bodyPr anchorCtr="0" anchor="t" bIns="34275" lIns="68575" spcFirstLastPara="1" rIns="68575" wrap="square" tIns="34275">
            <a:noAutofit/>
          </a:bodyPr>
          <a:lstStyle>
            <a:lvl1pPr lvl="0" rtl="0" algn="ctr">
              <a:lnSpc>
                <a:spcPct val="9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423" name="Google Shape;423;g20a531e8c68_0_2150"/>
          <p:cNvSpPr txBox="1"/>
          <p:nvPr>
            <p:ph idx="12" type="sldNum"/>
          </p:nvPr>
        </p:nvSpPr>
        <p:spPr>
          <a:xfrm>
            <a:off x="8737600" y="6248400"/>
            <a:ext cx="2540100" cy="457200"/>
          </a:xfrm>
          <a:prstGeom prst="rect">
            <a:avLst/>
          </a:prstGeom>
          <a:noFill/>
          <a:ln>
            <a:noFill/>
          </a:ln>
        </p:spPr>
        <p:txBody>
          <a:bodyPr anchorCtr="0" anchor="t" bIns="34275" lIns="68575" spcFirstLastPara="1" rIns="68575" wrap="square" tIns="34275">
            <a:noAutofit/>
          </a:bodyPr>
          <a:lstStyle>
            <a:lvl1pPr indent="0" lvl="0" marL="0" marR="0" rtl="0" algn="r">
              <a:lnSpc>
                <a:spcPct val="90000"/>
              </a:lnSpc>
              <a:spcBef>
                <a:spcPts val="0"/>
              </a:spcBef>
              <a:spcAft>
                <a:spcPts val="0"/>
              </a:spcAft>
              <a:buClr>
                <a:srgbClr val="000000"/>
              </a:buClr>
              <a:buSzPts val="1000"/>
              <a:buFont typeface="Arial"/>
              <a:buNone/>
              <a:defRPr b="0" i="0" sz="1467" u="none" cap="none" strike="noStrike">
                <a:solidFill>
                  <a:schemeClr val="dk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1000"/>
              <a:buFont typeface="Arial"/>
              <a:buNone/>
              <a:defRPr b="0" i="0" sz="1467" u="none" cap="none" strike="noStrike">
                <a:solidFill>
                  <a:schemeClr val="dk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1000"/>
              <a:buFont typeface="Arial"/>
              <a:buNone/>
              <a:defRPr b="0" i="0" sz="1467" u="none" cap="none" strike="noStrike">
                <a:solidFill>
                  <a:schemeClr val="dk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1000"/>
              <a:buFont typeface="Arial"/>
              <a:buNone/>
              <a:defRPr b="0" i="0" sz="1467" u="none" cap="none" strike="noStrike">
                <a:solidFill>
                  <a:schemeClr val="dk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1000"/>
              <a:buFont typeface="Arial"/>
              <a:buNone/>
              <a:defRPr b="0" i="0" sz="1467" u="none" cap="none" strike="noStrike">
                <a:solidFill>
                  <a:schemeClr val="dk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1000"/>
              <a:buFont typeface="Arial"/>
              <a:buNone/>
              <a:defRPr b="0" i="0" sz="1467" u="none" cap="none" strike="noStrike">
                <a:solidFill>
                  <a:schemeClr val="dk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1000"/>
              <a:buFont typeface="Arial"/>
              <a:buNone/>
              <a:defRPr b="0" i="0" sz="1467" u="none" cap="none" strike="noStrike">
                <a:solidFill>
                  <a:schemeClr val="dk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1000"/>
              <a:buFont typeface="Arial"/>
              <a:buNone/>
              <a:defRPr b="0" i="0" sz="1467" u="none" cap="none" strike="noStrike">
                <a:solidFill>
                  <a:schemeClr val="dk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1000"/>
              <a:buFont typeface="Arial"/>
              <a:buNone/>
              <a:defRPr b="0" i="0" sz="1467"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424" name="Shape 424"/>
        <p:cNvGrpSpPr/>
        <p:nvPr/>
      </p:nvGrpSpPr>
      <p:grpSpPr>
        <a:xfrm>
          <a:off x="0" y="0"/>
          <a:ext cx="0" cy="0"/>
          <a:chOff x="0" y="0"/>
          <a:chExt cx="0" cy="0"/>
        </a:xfrm>
      </p:grpSpPr>
      <p:sp>
        <p:nvSpPr>
          <p:cNvPr id="425" name="Google Shape;425;g20a531e8c68_0_2155"/>
          <p:cNvSpPr txBox="1"/>
          <p:nvPr>
            <p:ph idx="1" type="body"/>
          </p:nvPr>
        </p:nvSpPr>
        <p:spPr>
          <a:xfrm>
            <a:off x="720726" y="1296988"/>
            <a:ext cx="8118000" cy="46164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2"/>
              </a:buClr>
              <a:buSzPts val="1800"/>
              <a:buNone/>
              <a:defRPr/>
            </a:lvl1pPr>
            <a:lvl2pPr indent="-228600" lvl="1" marL="914400" rtl="0" algn="l">
              <a:lnSpc>
                <a:spcPct val="90000"/>
              </a:lnSpc>
              <a:spcBef>
                <a:spcPts val="1701"/>
              </a:spcBef>
              <a:spcAft>
                <a:spcPts val="0"/>
              </a:spcAft>
              <a:buClr>
                <a:schemeClr val="accent3"/>
              </a:buClr>
              <a:buSzPts val="1800"/>
              <a:buNone/>
              <a:defRPr/>
            </a:lvl2pPr>
            <a:lvl3pPr indent="-228600" lvl="2" marL="1371600" rtl="0" algn="l">
              <a:lnSpc>
                <a:spcPct val="100000"/>
              </a:lnSpc>
              <a:spcBef>
                <a:spcPts val="567"/>
              </a:spcBef>
              <a:spcAft>
                <a:spcPts val="0"/>
              </a:spcAft>
              <a:buSzPts val="1800"/>
              <a:buNone/>
              <a:defRPr/>
            </a:lvl3pPr>
            <a:lvl4pPr indent="-342900" lvl="3" marL="1828800" rtl="0" algn="l">
              <a:lnSpc>
                <a:spcPct val="100000"/>
              </a:lnSpc>
              <a:spcBef>
                <a:spcPts val="2835"/>
              </a:spcBef>
              <a:spcAft>
                <a:spcPts val="0"/>
              </a:spcAft>
              <a:buSzPts val="1800"/>
              <a:buChar char="•"/>
              <a:defRPr/>
            </a:lvl4pPr>
            <a:lvl5pPr indent="-342900" lvl="4" marL="2286000" rtl="0" algn="l">
              <a:lnSpc>
                <a:spcPct val="100000"/>
              </a:lnSpc>
              <a:spcBef>
                <a:spcPts val="850"/>
              </a:spcBef>
              <a:spcAft>
                <a:spcPts val="0"/>
              </a:spcAft>
              <a:buSzPts val="1800"/>
              <a:buChar char="•"/>
              <a:defRPr/>
            </a:lvl5pPr>
            <a:lvl6pPr indent="-342900" lvl="5" marL="2743200" rtl="0" algn="l">
              <a:lnSpc>
                <a:spcPct val="90000"/>
              </a:lnSpc>
              <a:spcBef>
                <a:spcPts val="85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426" name="Google Shape;426;g20a531e8c68_0_2155"/>
          <p:cNvSpPr txBox="1"/>
          <p:nvPr>
            <p:ph idx="10" type="dt"/>
          </p:nvPr>
        </p:nvSpPr>
        <p:spPr>
          <a:xfrm>
            <a:off x="8081962" y="6492875"/>
            <a:ext cx="2743200" cy="189600"/>
          </a:xfrm>
          <a:prstGeom prst="rect">
            <a:avLst/>
          </a:prstGeom>
          <a:noFill/>
          <a:ln>
            <a:noFill/>
          </a:ln>
        </p:spPr>
        <p:txBody>
          <a:bodyPr anchorCtr="0" anchor="t" bIns="0" lIns="0" spcFirstLastPara="1" rIns="0" wrap="square" tIns="0">
            <a:noAutofit/>
          </a:bodyPr>
          <a:lstStyle>
            <a:lvl1pPr lvl="0" rtl="0" algn="r">
              <a:lnSpc>
                <a:spcPct val="9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27" name="Google Shape;427;g20a531e8c68_0_2155"/>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28" name="Google Shape;428;g20a531e8c68_0_2155"/>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
        <p:nvSpPr>
          <p:cNvPr id="429" name="Google Shape;429;g20a531e8c68_0_2155"/>
          <p:cNvSpPr txBox="1"/>
          <p:nvPr>
            <p:ph type="title"/>
          </p:nvPr>
        </p:nvSpPr>
        <p:spPr>
          <a:xfrm>
            <a:off x="720726" y="722313"/>
            <a:ext cx="8118000" cy="574800"/>
          </a:xfrm>
          <a:prstGeom prst="rect">
            <a:avLst/>
          </a:prstGeom>
          <a:noFill/>
          <a:ln>
            <a:noFill/>
          </a:ln>
        </p:spPr>
        <p:txBody>
          <a:bodyPr anchorCtr="0" anchor="t" bIns="0" lIns="0" spcFirstLastPara="1" rIns="0" wrap="square" tIns="0">
            <a:noAutofit/>
          </a:bodyPr>
          <a:lstStyle>
            <a:lvl1pPr lvl="0" rtl="0" algn="l">
              <a:lnSpc>
                <a:spcPct val="85000"/>
              </a:lnSpc>
              <a:spcBef>
                <a:spcPts val="0"/>
              </a:spcBef>
              <a:spcAft>
                <a:spcPts val="0"/>
              </a:spcAft>
              <a:buClr>
                <a:schemeClr val="accent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Image Blue">
  <p:cSld name="Content and Image Blue">
    <p:bg>
      <p:bgPr>
        <a:solidFill>
          <a:schemeClr val="accent1"/>
        </a:solidFill>
      </p:bgPr>
    </p:bg>
    <p:spTree>
      <p:nvGrpSpPr>
        <p:cNvPr id="430" name="Shape 430"/>
        <p:cNvGrpSpPr/>
        <p:nvPr/>
      </p:nvGrpSpPr>
      <p:grpSpPr>
        <a:xfrm>
          <a:off x="0" y="0"/>
          <a:ext cx="0" cy="0"/>
          <a:chOff x="0" y="0"/>
          <a:chExt cx="0" cy="0"/>
        </a:xfrm>
      </p:grpSpPr>
      <p:sp>
        <p:nvSpPr>
          <p:cNvPr id="431" name="Google Shape;431;g20a531e8c68_0_2161"/>
          <p:cNvSpPr txBox="1"/>
          <p:nvPr>
            <p:ph type="title"/>
          </p:nvPr>
        </p:nvSpPr>
        <p:spPr>
          <a:xfrm>
            <a:off x="1188000" y="793751"/>
            <a:ext cx="4728600" cy="10962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4200"/>
              <a:buNone/>
              <a:defRPr>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32" name="Google Shape;432;g20a531e8c68_0_2161"/>
          <p:cNvSpPr txBox="1"/>
          <p:nvPr>
            <p:ph idx="10" type="dt"/>
          </p:nvPr>
        </p:nvSpPr>
        <p:spPr>
          <a:xfrm>
            <a:off x="5557493" y="6264000"/>
            <a:ext cx="2743200" cy="365100"/>
          </a:xfrm>
          <a:prstGeom prst="rect">
            <a:avLst/>
          </a:prstGeom>
          <a:noFill/>
          <a:ln>
            <a:noFill/>
          </a:ln>
        </p:spPr>
        <p:txBody>
          <a:bodyPr anchorCtr="0" anchor="t" bIns="0" lIns="0" spcFirstLastPara="1" rIns="0" wrap="square" tIns="0">
            <a:noAutofit/>
          </a:bodyPr>
          <a:lstStyle>
            <a:lvl1pPr lvl="0" rtl="0" algn="r">
              <a:lnSpc>
                <a:spcPct val="90000"/>
              </a:lnSpc>
              <a:spcBef>
                <a:spcPts val="0"/>
              </a:spcBef>
              <a:spcAft>
                <a:spcPts val="0"/>
              </a:spcAft>
              <a:buSzPts val="1400"/>
              <a:buNone/>
              <a:defRPr>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33" name="Google Shape;433;g20a531e8c68_0_2161"/>
          <p:cNvSpPr txBox="1"/>
          <p:nvPr>
            <p:ph idx="11" type="ftr"/>
          </p:nvPr>
        </p:nvSpPr>
        <p:spPr>
          <a:xfrm>
            <a:off x="684213" y="6264000"/>
            <a:ext cx="4114800" cy="3651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400"/>
              <a:buNone/>
              <a:defRPr>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34" name="Google Shape;434;g20a531e8c68_0_2161"/>
          <p:cNvSpPr/>
          <p:nvPr>
            <p:ph idx="2" type="pic"/>
          </p:nvPr>
        </p:nvSpPr>
        <p:spPr>
          <a:xfrm>
            <a:off x="6558001" y="0"/>
            <a:ext cx="5634000" cy="6858000"/>
          </a:xfrm>
          <a:prstGeom prst="rect">
            <a:avLst/>
          </a:prstGeom>
          <a:solidFill>
            <a:srgbClr val="D8D8D8"/>
          </a:solidFill>
          <a:ln>
            <a:noFill/>
          </a:ln>
        </p:spPr>
      </p:sp>
      <p:sp>
        <p:nvSpPr>
          <p:cNvPr id="435" name="Google Shape;435;g20a531e8c68_0_2161"/>
          <p:cNvSpPr txBox="1"/>
          <p:nvPr>
            <p:ph idx="1" type="body"/>
          </p:nvPr>
        </p:nvSpPr>
        <p:spPr>
          <a:xfrm>
            <a:off x="684213" y="1890002"/>
            <a:ext cx="5232300" cy="4059900"/>
          </a:xfrm>
          <a:prstGeom prst="rect">
            <a:avLst/>
          </a:prstGeom>
          <a:noFill/>
          <a:ln>
            <a:noFill/>
          </a:ln>
        </p:spPr>
        <p:txBody>
          <a:bodyPr anchorCtr="0" anchor="t" bIns="0" lIns="0" spcFirstLastPara="1" rIns="0" wrap="square" tIns="0">
            <a:noAutofit/>
          </a:bodyPr>
          <a:lstStyle>
            <a:lvl1pPr indent="-228600" lvl="0" marL="457200" rtl="0" algn="l">
              <a:lnSpc>
                <a:spcPct val="120000"/>
              </a:lnSpc>
              <a:spcBef>
                <a:spcPts val="0"/>
              </a:spcBef>
              <a:spcAft>
                <a:spcPts val="0"/>
              </a:spcAft>
              <a:buClr>
                <a:schemeClr val="lt1"/>
              </a:buClr>
              <a:buSzPts val="2000"/>
              <a:buNone/>
              <a:defRPr>
                <a:solidFill>
                  <a:schemeClr val="lt1"/>
                </a:solidFill>
              </a:defRPr>
            </a:lvl1pPr>
            <a:lvl2pPr indent="-228600" lvl="1" marL="914400" rtl="0" algn="l">
              <a:lnSpc>
                <a:spcPct val="100000"/>
              </a:lnSpc>
              <a:spcBef>
                <a:spcPts val="1417"/>
              </a:spcBef>
              <a:spcAft>
                <a:spcPts val="0"/>
              </a:spcAft>
              <a:buClr>
                <a:schemeClr val="lt1"/>
              </a:buClr>
              <a:buSzPts val="2400"/>
              <a:buNone/>
              <a:defRPr>
                <a:solidFill>
                  <a:schemeClr val="lt1"/>
                </a:solidFill>
              </a:defRPr>
            </a:lvl2pPr>
            <a:lvl3pPr indent="-228600" lvl="2" marL="1371600" rtl="0" algn="l">
              <a:lnSpc>
                <a:spcPct val="100000"/>
              </a:lnSpc>
              <a:spcBef>
                <a:spcPts val="1417"/>
              </a:spcBef>
              <a:spcAft>
                <a:spcPts val="0"/>
              </a:spcAft>
              <a:buSzPts val="2800"/>
              <a:buNone/>
              <a:defRPr>
                <a:solidFill>
                  <a:schemeClr val="lt1"/>
                </a:solidFill>
              </a:defRPr>
            </a:lvl3pPr>
            <a:lvl4pPr indent="-355600" lvl="3" marL="1828800" rtl="0" algn="l">
              <a:lnSpc>
                <a:spcPct val="120000"/>
              </a:lnSpc>
              <a:spcBef>
                <a:spcPts val="1417"/>
              </a:spcBef>
              <a:spcAft>
                <a:spcPts val="0"/>
              </a:spcAft>
              <a:buSzPts val="2000"/>
              <a:buChar char="―"/>
              <a:defRPr>
                <a:solidFill>
                  <a:schemeClr val="lt1"/>
                </a:solidFill>
              </a:defRPr>
            </a:lvl4pPr>
            <a:lvl5pPr indent="-355600" lvl="4" marL="2286000" rtl="0" algn="l">
              <a:lnSpc>
                <a:spcPct val="120000"/>
              </a:lnSpc>
              <a:spcBef>
                <a:spcPts val="1417"/>
              </a:spcBef>
              <a:spcAft>
                <a:spcPts val="0"/>
              </a:spcAft>
              <a:buSzPts val="2000"/>
              <a:buChar char="―"/>
              <a:defRPr>
                <a:solidFill>
                  <a:schemeClr val="lt1"/>
                </a:solidFill>
              </a:defRPr>
            </a:lvl5pPr>
            <a:lvl6pPr indent="-342900" lvl="5" marL="2743200" rtl="0" algn="l">
              <a:lnSpc>
                <a:spcPct val="90000"/>
              </a:lnSpc>
              <a:spcBef>
                <a:spcPts val="1417"/>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36" name="Shape 436"/>
        <p:cNvGrpSpPr/>
        <p:nvPr/>
      </p:nvGrpSpPr>
      <p:grpSpPr>
        <a:xfrm>
          <a:off x="0" y="0"/>
          <a:ext cx="0" cy="0"/>
          <a:chOff x="0" y="0"/>
          <a:chExt cx="0" cy="0"/>
        </a:xfrm>
      </p:grpSpPr>
      <p:sp>
        <p:nvSpPr>
          <p:cNvPr id="437" name="Google Shape;437;g20a531e8c68_0_2167"/>
          <p:cNvSpPr txBox="1"/>
          <p:nvPr>
            <p:ph type="title"/>
          </p:nvPr>
        </p:nvSpPr>
        <p:spPr>
          <a:xfrm>
            <a:off x="720726" y="722313"/>
            <a:ext cx="10750500" cy="574800"/>
          </a:xfrm>
          <a:prstGeom prst="rect">
            <a:avLst/>
          </a:prstGeom>
          <a:noFill/>
          <a:ln>
            <a:noFill/>
          </a:ln>
        </p:spPr>
        <p:txBody>
          <a:bodyPr anchorCtr="0" anchor="t" bIns="0" lIns="0" spcFirstLastPara="1" rIns="0" wrap="square" tIns="0">
            <a:noAutofit/>
          </a:bodyPr>
          <a:lstStyle>
            <a:lvl1pPr lvl="0" rtl="0" algn="l">
              <a:lnSpc>
                <a:spcPct val="85000"/>
              </a:lnSpc>
              <a:spcBef>
                <a:spcPts val="0"/>
              </a:spcBef>
              <a:spcAft>
                <a:spcPts val="0"/>
              </a:spcAft>
              <a:buClr>
                <a:schemeClr val="accent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38" name="Google Shape;438;g20a531e8c68_0_2167"/>
          <p:cNvSpPr txBox="1"/>
          <p:nvPr>
            <p:ph idx="1" type="body"/>
          </p:nvPr>
        </p:nvSpPr>
        <p:spPr>
          <a:xfrm>
            <a:off x="720723" y="1296988"/>
            <a:ext cx="4729200" cy="46164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2"/>
              </a:buClr>
              <a:buSzPts val="1800"/>
              <a:buNone/>
              <a:defRPr/>
            </a:lvl1pPr>
            <a:lvl2pPr indent="-228600" lvl="1" marL="914400" rtl="0" algn="l">
              <a:lnSpc>
                <a:spcPct val="90000"/>
              </a:lnSpc>
              <a:spcBef>
                <a:spcPts val="1701"/>
              </a:spcBef>
              <a:spcAft>
                <a:spcPts val="0"/>
              </a:spcAft>
              <a:buClr>
                <a:schemeClr val="accent3"/>
              </a:buClr>
              <a:buSzPts val="1800"/>
              <a:buNone/>
              <a:defRPr/>
            </a:lvl2pPr>
            <a:lvl3pPr indent="-228600" lvl="2" marL="1371600" rtl="0" algn="l">
              <a:lnSpc>
                <a:spcPct val="100000"/>
              </a:lnSpc>
              <a:spcBef>
                <a:spcPts val="567"/>
              </a:spcBef>
              <a:spcAft>
                <a:spcPts val="0"/>
              </a:spcAft>
              <a:buSzPts val="1800"/>
              <a:buNone/>
              <a:defRPr/>
            </a:lvl3pPr>
            <a:lvl4pPr indent="-342900" lvl="3" marL="1828800" rtl="0" algn="l">
              <a:lnSpc>
                <a:spcPct val="100000"/>
              </a:lnSpc>
              <a:spcBef>
                <a:spcPts val="2835"/>
              </a:spcBef>
              <a:spcAft>
                <a:spcPts val="0"/>
              </a:spcAft>
              <a:buSzPts val="1800"/>
              <a:buChar char="•"/>
              <a:defRPr/>
            </a:lvl4pPr>
            <a:lvl5pPr indent="-342900" lvl="4" marL="2286000" rtl="0" algn="l">
              <a:lnSpc>
                <a:spcPct val="100000"/>
              </a:lnSpc>
              <a:spcBef>
                <a:spcPts val="850"/>
              </a:spcBef>
              <a:spcAft>
                <a:spcPts val="0"/>
              </a:spcAft>
              <a:buSzPts val="1800"/>
              <a:buChar char="•"/>
              <a:defRPr/>
            </a:lvl5pPr>
            <a:lvl6pPr indent="-342900" lvl="5" marL="2743200" rtl="0" algn="l">
              <a:lnSpc>
                <a:spcPct val="90000"/>
              </a:lnSpc>
              <a:spcBef>
                <a:spcPts val="85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439" name="Google Shape;439;g20a531e8c68_0_2167"/>
          <p:cNvSpPr txBox="1"/>
          <p:nvPr>
            <p:ph idx="2" type="body"/>
          </p:nvPr>
        </p:nvSpPr>
        <p:spPr>
          <a:xfrm>
            <a:off x="6096000" y="1296988"/>
            <a:ext cx="4729200" cy="46164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2"/>
              </a:buClr>
              <a:buSzPts val="1800"/>
              <a:buNone/>
              <a:defRPr/>
            </a:lvl1pPr>
            <a:lvl2pPr indent="-228600" lvl="1" marL="914400" rtl="0" algn="l">
              <a:lnSpc>
                <a:spcPct val="90000"/>
              </a:lnSpc>
              <a:spcBef>
                <a:spcPts val="1701"/>
              </a:spcBef>
              <a:spcAft>
                <a:spcPts val="0"/>
              </a:spcAft>
              <a:buClr>
                <a:schemeClr val="accent3"/>
              </a:buClr>
              <a:buSzPts val="1800"/>
              <a:buNone/>
              <a:defRPr/>
            </a:lvl2pPr>
            <a:lvl3pPr indent="-228600" lvl="2" marL="1371600" rtl="0" algn="l">
              <a:lnSpc>
                <a:spcPct val="100000"/>
              </a:lnSpc>
              <a:spcBef>
                <a:spcPts val="567"/>
              </a:spcBef>
              <a:spcAft>
                <a:spcPts val="0"/>
              </a:spcAft>
              <a:buSzPts val="1800"/>
              <a:buNone/>
              <a:defRPr/>
            </a:lvl3pPr>
            <a:lvl4pPr indent="-342900" lvl="3" marL="1828800" rtl="0" algn="l">
              <a:lnSpc>
                <a:spcPct val="100000"/>
              </a:lnSpc>
              <a:spcBef>
                <a:spcPts val="2835"/>
              </a:spcBef>
              <a:spcAft>
                <a:spcPts val="0"/>
              </a:spcAft>
              <a:buSzPts val="1800"/>
              <a:buChar char="•"/>
              <a:defRPr/>
            </a:lvl4pPr>
            <a:lvl5pPr indent="-342900" lvl="4" marL="2286000" rtl="0" algn="l">
              <a:lnSpc>
                <a:spcPct val="100000"/>
              </a:lnSpc>
              <a:spcBef>
                <a:spcPts val="850"/>
              </a:spcBef>
              <a:spcAft>
                <a:spcPts val="0"/>
              </a:spcAft>
              <a:buSzPts val="1800"/>
              <a:buChar char="•"/>
              <a:defRPr/>
            </a:lvl5pPr>
            <a:lvl6pPr indent="-342900" lvl="5" marL="2743200" rtl="0" algn="l">
              <a:lnSpc>
                <a:spcPct val="90000"/>
              </a:lnSpc>
              <a:spcBef>
                <a:spcPts val="85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440" name="Google Shape;440;g20a531e8c68_0_2167"/>
          <p:cNvSpPr txBox="1"/>
          <p:nvPr>
            <p:ph idx="10" type="dt"/>
          </p:nvPr>
        </p:nvSpPr>
        <p:spPr>
          <a:xfrm>
            <a:off x="8081962" y="6492875"/>
            <a:ext cx="2743200" cy="189600"/>
          </a:xfrm>
          <a:prstGeom prst="rect">
            <a:avLst/>
          </a:prstGeom>
          <a:noFill/>
          <a:ln>
            <a:noFill/>
          </a:ln>
        </p:spPr>
        <p:txBody>
          <a:bodyPr anchorCtr="0" anchor="t" bIns="0" lIns="0" spcFirstLastPara="1" rIns="0" wrap="square" tIns="0">
            <a:noAutofit/>
          </a:bodyPr>
          <a:lstStyle>
            <a:lvl1pPr lvl="0" rtl="0" algn="r">
              <a:lnSpc>
                <a:spcPct val="9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41" name="Google Shape;441;g20a531e8c68_0_2167"/>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42" name="Google Shape;442;g20a531e8c68_0_2167"/>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
  <p:cSld name="Three Column">
    <p:bg>
      <p:bgPr>
        <a:solidFill>
          <a:schemeClr val="accent1"/>
        </a:solidFill>
      </p:bgPr>
    </p:bg>
    <p:spTree>
      <p:nvGrpSpPr>
        <p:cNvPr id="443" name="Shape 443"/>
        <p:cNvGrpSpPr/>
        <p:nvPr/>
      </p:nvGrpSpPr>
      <p:grpSpPr>
        <a:xfrm>
          <a:off x="0" y="0"/>
          <a:ext cx="0" cy="0"/>
          <a:chOff x="0" y="0"/>
          <a:chExt cx="0" cy="0"/>
        </a:xfrm>
      </p:grpSpPr>
      <p:sp>
        <p:nvSpPr>
          <p:cNvPr id="444" name="Google Shape;444;g20a531e8c68_0_2174"/>
          <p:cNvSpPr/>
          <p:nvPr/>
        </p:nvSpPr>
        <p:spPr>
          <a:xfrm>
            <a:off x="0" y="0"/>
            <a:ext cx="12192000" cy="2314800"/>
          </a:xfrm>
          <a:prstGeom prst="rect">
            <a:avLst/>
          </a:prstGeom>
          <a:solidFill>
            <a:schemeClr val="lt1"/>
          </a:solidFill>
          <a:ln>
            <a:noFill/>
          </a:ln>
        </p:spPr>
        <p:txBody>
          <a:bodyPr anchorCtr="0" anchor="ctr" bIns="46800" lIns="90000" spcFirstLastPara="1" rIns="90000" wrap="square" tIns="46800">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45" name="Google Shape;445;g20a531e8c68_0_2174"/>
          <p:cNvSpPr txBox="1"/>
          <p:nvPr>
            <p:ph type="title"/>
          </p:nvPr>
        </p:nvSpPr>
        <p:spPr>
          <a:xfrm>
            <a:off x="720726" y="722313"/>
            <a:ext cx="10750500" cy="574800"/>
          </a:xfrm>
          <a:prstGeom prst="rect">
            <a:avLst/>
          </a:prstGeom>
          <a:noFill/>
          <a:ln>
            <a:noFill/>
          </a:ln>
        </p:spPr>
        <p:txBody>
          <a:bodyPr anchorCtr="0" anchor="t" bIns="0" lIns="0" spcFirstLastPara="1" rIns="0" wrap="square" tIns="0">
            <a:noAutofit/>
          </a:bodyPr>
          <a:lstStyle>
            <a:lvl1pPr lvl="0" rtl="0" algn="l">
              <a:lnSpc>
                <a:spcPct val="85000"/>
              </a:lnSpc>
              <a:spcBef>
                <a:spcPts val="0"/>
              </a:spcBef>
              <a:spcAft>
                <a:spcPts val="0"/>
              </a:spcAft>
              <a:buClr>
                <a:schemeClr val="accent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46" name="Google Shape;446;g20a531e8c68_0_2174"/>
          <p:cNvSpPr txBox="1"/>
          <p:nvPr>
            <p:ph idx="10" type="dt"/>
          </p:nvPr>
        </p:nvSpPr>
        <p:spPr>
          <a:xfrm>
            <a:off x="8081962" y="6492875"/>
            <a:ext cx="2743200" cy="189600"/>
          </a:xfrm>
          <a:prstGeom prst="rect">
            <a:avLst/>
          </a:prstGeom>
          <a:noFill/>
          <a:ln>
            <a:noFill/>
          </a:ln>
        </p:spPr>
        <p:txBody>
          <a:bodyPr anchorCtr="0" anchor="t" bIns="0" lIns="0" spcFirstLastPara="1" rIns="0" wrap="square" tIns="0">
            <a:noAutofit/>
          </a:bodyPr>
          <a:lstStyle>
            <a:lvl1pPr lvl="0" rtl="0" algn="r">
              <a:lnSpc>
                <a:spcPct val="90000"/>
              </a:lnSpc>
              <a:spcBef>
                <a:spcPts val="0"/>
              </a:spcBef>
              <a:spcAft>
                <a:spcPts val="0"/>
              </a:spcAft>
              <a:buSzPts val="1400"/>
              <a:buNone/>
              <a:defRPr>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47" name="Google Shape;447;g20a531e8c68_0_2174"/>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400"/>
              <a:buNone/>
              <a:defRPr>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48" name="Google Shape;448;g20a531e8c68_0_2174"/>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
        <p:nvSpPr>
          <p:cNvPr id="449" name="Google Shape;449;g20a531e8c68_0_2174"/>
          <p:cNvSpPr txBox="1"/>
          <p:nvPr>
            <p:ph idx="1" type="body"/>
          </p:nvPr>
        </p:nvSpPr>
        <p:spPr>
          <a:xfrm>
            <a:off x="720725" y="1296988"/>
            <a:ext cx="6681600" cy="584100"/>
          </a:xfrm>
          <a:prstGeom prst="rect">
            <a:avLst/>
          </a:prstGeom>
          <a:noFill/>
          <a:ln>
            <a:noFill/>
          </a:ln>
        </p:spPr>
        <p:txBody>
          <a:bodyPr anchorCtr="0" anchor="t" bIns="0" lIns="0" spcFirstLastPara="1" rIns="0" wrap="square" tIns="0">
            <a:noAutofit/>
          </a:bodyPr>
          <a:lstStyle>
            <a:lvl1pPr indent="-228600" lvl="0" marL="457200" rtl="0" algn="l">
              <a:lnSpc>
                <a:spcPct val="105000"/>
              </a:lnSpc>
              <a:spcBef>
                <a:spcPts val="0"/>
              </a:spcBef>
              <a:spcAft>
                <a:spcPts val="0"/>
              </a:spcAft>
              <a:buClr>
                <a:schemeClr val="dk2"/>
              </a:buClr>
              <a:buSzPts val="1800"/>
              <a:buNone/>
              <a:defRPr sz="1800">
                <a:solidFill>
                  <a:schemeClr val="dk2"/>
                </a:solidFill>
              </a:defRPr>
            </a:lvl1pPr>
            <a:lvl2pPr indent="-228600" lvl="1" marL="914400" rtl="0" algn="l">
              <a:lnSpc>
                <a:spcPct val="90000"/>
              </a:lnSpc>
              <a:spcBef>
                <a:spcPts val="0"/>
              </a:spcBef>
              <a:spcAft>
                <a:spcPts val="0"/>
              </a:spcAft>
              <a:buClr>
                <a:schemeClr val="accent3"/>
              </a:buClr>
              <a:buSzPts val="1800"/>
              <a:buNone/>
              <a:defRPr/>
            </a:lvl2pPr>
            <a:lvl3pPr indent="-228600" lvl="2" marL="1371600" rtl="0" algn="l">
              <a:lnSpc>
                <a:spcPct val="100000"/>
              </a:lnSpc>
              <a:spcBef>
                <a:spcPts val="567"/>
              </a:spcBef>
              <a:spcAft>
                <a:spcPts val="0"/>
              </a:spcAft>
              <a:buSzPts val="1800"/>
              <a:buNone/>
              <a:defRPr/>
            </a:lvl3pPr>
            <a:lvl4pPr indent="-342900" lvl="3" marL="1828800" rtl="0" algn="l">
              <a:lnSpc>
                <a:spcPct val="100000"/>
              </a:lnSpc>
              <a:spcBef>
                <a:spcPts val="2835"/>
              </a:spcBef>
              <a:spcAft>
                <a:spcPts val="0"/>
              </a:spcAft>
              <a:buSzPts val="1800"/>
              <a:buChar char="•"/>
              <a:defRPr/>
            </a:lvl4pPr>
            <a:lvl5pPr indent="-342900" lvl="4" marL="2286000" rtl="0" algn="l">
              <a:lnSpc>
                <a:spcPct val="100000"/>
              </a:lnSpc>
              <a:spcBef>
                <a:spcPts val="850"/>
              </a:spcBef>
              <a:spcAft>
                <a:spcPts val="0"/>
              </a:spcAft>
              <a:buSzPts val="1800"/>
              <a:buChar char="•"/>
              <a:defRPr/>
            </a:lvl5pPr>
            <a:lvl6pPr indent="-342900" lvl="5" marL="2743200" rtl="0" algn="l">
              <a:lnSpc>
                <a:spcPct val="90000"/>
              </a:lnSpc>
              <a:spcBef>
                <a:spcPts val="85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450" name="Google Shape;450;g20a531e8c68_0_2174"/>
          <p:cNvSpPr txBox="1"/>
          <p:nvPr>
            <p:ph idx="2" type="body"/>
          </p:nvPr>
        </p:nvSpPr>
        <p:spPr>
          <a:xfrm>
            <a:off x="720724" y="2728800"/>
            <a:ext cx="3464100" cy="31845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lt1"/>
              </a:buClr>
              <a:buSzPts val="1400"/>
              <a:buNone/>
              <a:defRPr sz="1400">
                <a:solidFill>
                  <a:schemeClr val="lt1"/>
                </a:solidFill>
              </a:defRPr>
            </a:lvl1pPr>
            <a:lvl2pPr indent="-228600" lvl="1" marL="914400" rtl="0" algn="l">
              <a:lnSpc>
                <a:spcPct val="100000"/>
              </a:lnSpc>
              <a:spcBef>
                <a:spcPts val="0"/>
              </a:spcBef>
              <a:spcAft>
                <a:spcPts val="0"/>
              </a:spcAft>
              <a:buClr>
                <a:schemeClr val="lt1"/>
              </a:buClr>
              <a:buSzPts val="2000"/>
              <a:buNone/>
              <a:defRPr sz="2000">
                <a:solidFill>
                  <a:schemeClr val="lt1"/>
                </a:solidFill>
              </a:defRPr>
            </a:lvl2pPr>
            <a:lvl3pPr indent="-228600" lvl="2" marL="1371600" rtl="0" algn="l">
              <a:lnSpc>
                <a:spcPct val="100000"/>
              </a:lnSpc>
              <a:spcBef>
                <a:spcPts val="567"/>
              </a:spcBef>
              <a:spcAft>
                <a:spcPts val="0"/>
              </a:spcAft>
              <a:buSzPts val="1800"/>
              <a:buNone/>
              <a:defRPr>
                <a:solidFill>
                  <a:schemeClr val="lt1"/>
                </a:solidFill>
              </a:defRPr>
            </a:lvl3pPr>
            <a:lvl4pPr indent="-317500" lvl="3" marL="1828800" rtl="0" algn="l">
              <a:lnSpc>
                <a:spcPct val="100000"/>
              </a:lnSpc>
              <a:spcBef>
                <a:spcPts val="0"/>
              </a:spcBef>
              <a:spcAft>
                <a:spcPts val="0"/>
              </a:spcAft>
              <a:buSzPts val="1400"/>
              <a:buChar char="•"/>
              <a:defRPr sz="1400">
                <a:solidFill>
                  <a:schemeClr val="lt1"/>
                </a:solidFill>
              </a:defRPr>
            </a:lvl4pPr>
            <a:lvl5pPr indent="-317500" lvl="4" marL="2286000" rtl="0" algn="l">
              <a:lnSpc>
                <a:spcPct val="100000"/>
              </a:lnSpc>
              <a:spcBef>
                <a:spcPts val="0"/>
              </a:spcBef>
              <a:spcAft>
                <a:spcPts val="0"/>
              </a:spcAft>
              <a:buSzPts val="1400"/>
              <a:buChar char="•"/>
              <a:defRPr sz="1400">
                <a:solidFill>
                  <a:schemeClr val="lt1"/>
                </a:solidFill>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451" name="Google Shape;451;g20a531e8c68_0_2174"/>
          <p:cNvSpPr txBox="1"/>
          <p:nvPr>
            <p:ph idx="3" type="body"/>
          </p:nvPr>
        </p:nvSpPr>
        <p:spPr>
          <a:xfrm>
            <a:off x="4363199" y="2728800"/>
            <a:ext cx="3464100" cy="31845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lt1"/>
              </a:buClr>
              <a:buSzPts val="1400"/>
              <a:buNone/>
              <a:defRPr sz="1400">
                <a:solidFill>
                  <a:schemeClr val="lt1"/>
                </a:solidFill>
              </a:defRPr>
            </a:lvl1pPr>
            <a:lvl2pPr indent="-228600" lvl="1" marL="914400" rtl="0" algn="l">
              <a:lnSpc>
                <a:spcPct val="100000"/>
              </a:lnSpc>
              <a:spcBef>
                <a:spcPts val="0"/>
              </a:spcBef>
              <a:spcAft>
                <a:spcPts val="0"/>
              </a:spcAft>
              <a:buClr>
                <a:schemeClr val="lt1"/>
              </a:buClr>
              <a:buSzPts val="2000"/>
              <a:buNone/>
              <a:defRPr sz="2000">
                <a:solidFill>
                  <a:schemeClr val="lt1"/>
                </a:solidFill>
              </a:defRPr>
            </a:lvl2pPr>
            <a:lvl3pPr indent="-228600" lvl="2" marL="1371600" rtl="0" algn="l">
              <a:lnSpc>
                <a:spcPct val="100000"/>
              </a:lnSpc>
              <a:spcBef>
                <a:spcPts val="567"/>
              </a:spcBef>
              <a:spcAft>
                <a:spcPts val="0"/>
              </a:spcAft>
              <a:buSzPts val="1800"/>
              <a:buNone/>
              <a:defRPr>
                <a:solidFill>
                  <a:schemeClr val="lt1"/>
                </a:solidFill>
              </a:defRPr>
            </a:lvl3pPr>
            <a:lvl4pPr indent="-317500" lvl="3" marL="1828800" rtl="0" algn="l">
              <a:lnSpc>
                <a:spcPct val="100000"/>
              </a:lnSpc>
              <a:spcBef>
                <a:spcPts val="0"/>
              </a:spcBef>
              <a:spcAft>
                <a:spcPts val="0"/>
              </a:spcAft>
              <a:buSzPts val="1400"/>
              <a:buChar char="•"/>
              <a:defRPr sz="1400">
                <a:solidFill>
                  <a:schemeClr val="lt1"/>
                </a:solidFill>
              </a:defRPr>
            </a:lvl4pPr>
            <a:lvl5pPr indent="-317500" lvl="4" marL="2286000" rtl="0" algn="l">
              <a:lnSpc>
                <a:spcPct val="100000"/>
              </a:lnSpc>
              <a:spcBef>
                <a:spcPts val="0"/>
              </a:spcBef>
              <a:spcAft>
                <a:spcPts val="0"/>
              </a:spcAft>
              <a:buSzPts val="1400"/>
              <a:buChar char="•"/>
              <a:defRPr sz="1400">
                <a:solidFill>
                  <a:schemeClr val="lt1"/>
                </a:solidFill>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452" name="Google Shape;452;g20a531e8c68_0_2174"/>
          <p:cNvSpPr txBox="1"/>
          <p:nvPr>
            <p:ph idx="4" type="body"/>
          </p:nvPr>
        </p:nvSpPr>
        <p:spPr>
          <a:xfrm>
            <a:off x="8005674" y="2728800"/>
            <a:ext cx="3464100" cy="31845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lt1"/>
              </a:buClr>
              <a:buSzPts val="1400"/>
              <a:buNone/>
              <a:defRPr sz="1400">
                <a:solidFill>
                  <a:schemeClr val="lt1"/>
                </a:solidFill>
              </a:defRPr>
            </a:lvl1pPr>
            <a:lvl2pPr indent="-228600" lvl="1" marL="914400" rtl="0" algn="l">
              <a:lnSpc>
                <a:spcPct val="100000"/>
              </a:lnSpc>
              <a:spcBef>
                <a:spcPts val="0"/>
              </a:spcBef>
              <a:spcAft>
                <a:spcPts val="0"/>
              </a:spcAft>
              <a:buClr>
                <a:schemeClr val="lt1"/>
              </a:buClr>
              <a:buSzPts val="2000"/>
              <a:buNone/>
              <a:defRPr sz="2000">
                <a:solidFill>
                  <a:schemeClr val="lt1"/>
                </a:solidFill>
              </a:defRPr>
            </a:lvl2pPr>
            <a:lvl3pPr indent="-228600" lvl="2" marL="1371600" rtl="0" algn="l">
              <a:lnSpc>
                <a:spcPct val="100000"/>
              </a:lnSpc>
              <a:spcBef>
                <a:spcPts val="567"/>
              </a:spcBef>
              <a:spcAft>
                <a:spcPts val="0"/>
              </a:spcAft>
              <a:buSzPts val="1800"/>
              <a:buNone/>
              <a:defRPr>
                <a:solidFill>
                  <a:schemeClr val="lt1"/>
                </a:solidFill>
              </a:defRPr>
            </a:lvl3pPr>
            <a:lvl4pPr indent="-317500" lvl="3" marL="1828800" rtl="0" algn="l">
              <a:lnSpc>
                <a:spcPct val="100000"/>
              </a:lnSpc>
              <a:spcBef>
                <a:spcPts val="0"/>
              </a:spcBef>
              <a:spcAft>
                <a:spcPts val="0"/>
              </a:spcAft>
              <a:buSzPts val="1400"/>
              <a:buChar char="•"/>
              <a:defRPr sz="1400">
                <a:solidFill>
                  <a:schemeClr val="lt1"/>
                </a:solidFill>
              </a:defRPr>
            </a:lvl4pPr>
            <a:lvl5pPr indent="-317500" lvl="4" marL="2286000" rtl="0" algn="l">
              <a:lnSpc>
                <a:spcPct val="100000"/>
              </a:lnSpc>
              <a:spcBef>
                <a:spcPts val="0"/>
              </a:spcBef>
              <a:spcAft>
                <a:spcPts val="0"/>
              </a:spcAft>
              <a:buSzPts val="1400"/>
              <a:buChar char="•"/>
              <a:defRPr sz="1400">
                <a:solidFill>
                  <a:schemeClr val="lt1"/>
                </a:solidFill>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cxnSp>
        <p:nvCxnSpPr>
          <p:cNvPr id="453" name="Google Shape;453;g20a531e8c68_0_2174"/>
          <p:cNvCxnSpPr/>
          <p:nvPr/>
        </p:nvCxnSpPr>
        <p:spPr>
          <a:xfrm>
            <a:off x="1766400" y="6361716"/>
            <a:ext cx="10425600"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54" name="Shape 454"/>
        <p:cNvGrpSpPr/>
        <p:nvPr/>
      </p:nvGrpSpPr>
      <p:grpSpPr>
        <a:xfrm>
          <a:off x="0" y="0"/>
          <a:ext cx="0" cy="0"/>
          <a:chOff x="0" y="0"/>
          <a:chExt cx="0" cy="0"/>
        </a:xfrm>
      </p:grpSpPr>
      <p:sp>
        <p:nvSpPr>
          <p:cNvPr id="455" name="Google Shape;455;g20a531e8c68_0_2185"/>
          <p:cNvSpPr txBox="1"/>
          <p:nvPr>
            <p:ph type="title"/>
          </p:nvPr>
        </p:nvSpPr>
        <p:spPr>
          <a:xfrm>
            <a:off x="720726" y="722313"/>
            <a:ext cx="10750500" cy="574800"/>
          </a:xfrm>
          <a:prstGeom prst="rect">
            <a:avLst/>
          </a:prstGeom>
          <a:noFill/>
          <a:ln>
            <a:noFill/>
          </a:ln>
        </p:spPr>
        <p:txBody>
          <a:bodyPr anchorCtr="0" anchor="t" bIns="0" lIns="0" spcFirstLastPara="1" rIns="0" wrap="square" tIns="0">
            <a:noAutofit/>
          </a:bodyPr>
          <a:lstStyle>
            <a:lvl1pPr lvl="0" rtl="0" algn="l">
              <a:lnSpc>
                <a:spcPct val="85000"/>
              </a:lnSpc>
              <a:spcBef>
                <a:spcPts val="0"/>
              </a:spcBef>
              <a:spcAft>
                <a:spcPts val="0"/>
              </a:spcAft>
              <a:buClr>
                <a:schemeClr val="accent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56" name="Google Shape;456;g20a531e8c68_0_2185"/>
          <p:cNvSpPr txBox="1"/>
          <p:nvPr>
            <p:ph idx="10" type="dt"/>
          </p:nvPr>
        </p:nvSpPr>
        <p:spPr>
          <a:xfrm>
            <a:off x="8081962" y="6492875"/>
            <a:ext cx="2743200" cy="189600"/>
          </a:xfrm>
          <a:prstGeom prst="rect">
            <a:avLst/>
          </a:prstGeom>
          <a:noFill/>
          <a:ln>
            <a:noFill/>
          </a:ln>
        </p:spPr>
        <p:txBody>
          <a:bodyPr anchorCtr="0" anchor="t" bIns="0" lIns="0" spcFirstLastPara="1" rIns="0" wrap="square" tIns="0">
            <a:noAutofit/>
          </a:bodyPr>
          <a:lstStyle>
            <a:lvl1pPr lvl="0" rtl="0" algn="r">
              <a:lnSpc>
                <a:spcPct val="9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57" name="Google Shape;457;g20a531e8c68_0_2185"/>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58" name="Google Shape;458;g20a531e8c68_0_2185"/>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
        <p:nvSpPr>
          <p:cNvPr id="459" name="Google Shape;459;g20a531e8c68_0_2185"/>
          <p:cNvSpPr txBox="1"/>
          <p:nvPr>
            <p:ph idx="1" type="body"/>
          </p:nvPr>
        </p:nvSpPr>
        <p:spPr>
          <a:xfrm>
            <a:off x="720725" y="1296988"/>
            <a:ext cx="6681600" cy="584100"/>
          </a:xfrm>
          <a:prstGeom prst="rect">
            <a:avLst/>
          </a:prstGeom>
          <a:noFill/>
          <a:ln>
            <a:noFill/>
          </a:ln>
        </p:spPr>
        <p:txBody>
          <a:bodyPr anchorCtr="0" anchor="t" bIns="0" lIns="0" spcFirstLastPara="1" rIns="0" wrap="square" tIns="0">
            <a:noAutofit/>
          </a:bodyPr>
          <a:lstStyle>
            <a:lvl1pPr indent="-228600" lvl="0" marL="457200" rtl="0" algn="l">
              <a:lnSpc>
                <a:spcPct val="105000"/>
              </a:lnSpc>
              <a:spcBef>
                <a:spcPts val="0"/>
              </a:spcBef>
              <a:spcAft>
                <a:spcPts val="0"/>
              </a:spcAft>
              <a:buClr>
                <a:schemeClr val="dk2"/>
              </a:buClr>
              <a:buSzPts val="1800"/>
              <a:buNone/>
              <a:defRPr sz="1800">
                <a:solidFill>
                  <a:schemeClr val="dk2"/>
                </a:solidFill>
              </a:defRPr>
            </a:lvl1pPr>
            <a:lvl2pPr indent="-228600" lvl="1" marL="914400" rtl="0" algn="l">
              <a:lnSpc>
                <a:spcPct val="90000"/>
              </a:lnSpc>
              <a:spcBef>
                <a:spcPts val="0"/>
              </a:spcBef>
              <a:spcAft>
                <a:spcPts val="0"/>
              </a:spcAft>
              <a:buClr>
                <a:schemeClr val="accent3"/>
              </a:buClr>
              <a:buSzPts val="1800"/>
              <a:buNone/>
              <a:defRPr/>
            </a:lvl2pPr>
            <a:lvl3pPr indent="-228600" lvl="2" marL="1371600" rtl="0" algn="l">
              <a:lnSpc>
                <a:spcPct val="100000"/>
              </a:lnSpc>
              <a:spcBef>
                <a:spcPts val="567"/>
              </a:spcBef>
              <a:spcAft>
                <a:spcPts val="0"/>
              </a:spcAft>
              <a:buSzPts val="1800"/>
              <a:buNone/>
              <a:defRPr/>
            </a:lvl3pPr>
            <a:lvl4pPr indent="-342900" lvl="3" marL="1828800" rtl="0" algn="l">
              <a:lnSpc>
                <a:spcPct val="100000"/>
              </a:lnSpc>
              <a:spcBef>
                <a:spcPts val="2835"/>
              </a:spcBef>
              <a:spcAft>
                <a:spcPts val="0"/>
              </a:spcAft>
              <a:buSzPts val="1800"/>
              <a:buChar char="•"/>
              <a:defRPr/>
            </a:lvl4pPr>
            <a:lvl5pPr indent="-342900" lvl="4" marL="2286000" rtl="0" algn="l">
              <a:lnSpc>
                <a:spcPct val="100000"/>
              </a:lnSpc>
              <a:spcBef>
                <a:spcPts val="850"/>
              </a:spcBef>
              <a:spcAft>
                <a:spcPts val="0"/>
              </a:spcAft>
              <a:buSzPts val="1800"/>
              <a:buChar char="•"/>
              <a:defRPr/>
            </a:lvl5pPr>
            <a:lvl6pPr indent="-342900" lvl="5" marL="2743200" rtl="0" algn="l">
              <a:lnSpc>
                <a:spcPct val="90000"/>
              </a:lnSpc>
              <a:spcBef>
                <a:spcPts val="85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Image" showMasterSp="0">
  <p:cSld name="Closing Slide Image">
    <p:spTree>
      <p:nvGrpSpPr>
        <p:cNvPr id="65" name="Shape 65"/>
        <p:cNvGrpSpPr/>
        <p:nvPr/>
      </p:nvGrpSpPr>
      <p:grpSpPr>
        <a:xfrm>
          <a:off x="0" y="0"/>
          <a:ext cx="0" cy="0"/>
          <a:chOff x="0" y="0"/>
          <a:chExt cx="0" cy="0"/>
        </a:xfrm>
      </p:grpSpPr>
      <p:sp>
        <p:nvSpPr>
          <p:cNvPr id="66" name="Google Shape;66;g226bed98b8e_0_199"/>
          <p:cNvSpPr txBox="1"/>
          <p:nvPr>
            <p:ph type="ctrTitle"/>
          </p:nvPr>
        </p:nvSpPr>
        <p:spPr>
          <a:xfrm>
            <a:off x="720725" y="2854801"/>
            <a:ext cx="4074000" cy="10188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chemeClr val="accent1"/>
              </a:buClr>
              <a:buSzPts val="6000"/>
              <a:buFont typeface="Arial"/>
              <a:buNone/>
              <a:defRPr sz="6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7" name="Google Shape;67;g226bed98b8e_0_199"/>
          <p:cNvSpPr txBox="1"/>
          <p:nvPr>
            <p:ph idx="1" type="subTitle"/>
          </p:nvPr>
        </p:nvSpPr>
        <p:spPr>
          <a:xfrm>
            <a:off x="720725" y="3873600"/>
            <a:ext cx="4074000" cy="444600"/>
          </a:xfrm>
          <a:prstGeom prst="rect">
            <a:avLst/>
          </a:prstGeom>
          <a:noFill/>
          <a:ln>
            <a:noFill/>
          </a:ln>
        </p:spPr>
        <p:txBody>
          <a:bodyPr anchorCtr="0" anchor="t" bIns="0" lIns="0" spcFirstLastPara="1" rIns="0" wrap="square" tIns="0">
            <a:noAutofit/>
          </a:bodyPr>
          <a:lstStyle>
            <a:lvl1pPr lvl="0" rtl="0" algn="l">
              <a:lnSpc>
                <a:spcPct val="105000"/>
              </a:lnSpc>
              <a:spcBef>
                <a:spcPts val="0"/>
              </a:spcBef>
              <a:spcAft>
                <a:spcPts val="0"/>
              </a:spcAft>
              <a:buClr>
                <a:schemeClr val="accent2"/>
              </a:buClr>
              <a:buSzPts val="2400"/>
              <a:buNone/>
              <a:defRPr b="0" sz="2400">
                <a:solidFill>
                  <a:schemeClr val="accent2"/>
                </a:solidFill>
              </a:defRPr>
            </a:lvl1pPr>
            <a:lvl2pPr lvl="1" rtl="0" algn="l">
              <a:lnSpc>
                <a:spcPct val="105000"/>
              </a:lnSpc>
              <a:spcBef>
                <a:spcPts val="0"/>
              </a:spcBef>
              <a:spcAft>
                <a:spcPts val="0"/>
              </a:spcAft>
              <a:buClr>
                <a:schemeClr val="accent2"/>
              </a:buClr>
              <a:buSzPts val="2400"/>
              <a:buNone/>
              <a:defRPr b="1" sz="2400">
                <a:solidFill>
                  <a:schemeClr val="accent2"/>
                </a:solidFill>
              </a:defRPr>
            </a:lvl2pPr>
            <a:lvl3pPr lvl="2" rtl="0" algn="ctr">
              <a:lnSpc>
                <a:spcPct val="100000"/>
              </a:lnSpc>
              <a:spcBef>
                <a:spcPts val="0"/>
              </a:spcBef>
              <a:spcAft>
                <a:spcPts val="0"/>
              </a:spcAft>
              <a:buSzPts val="1800"/>
              <a:buNone/>
              <a:defRPr sz="1800"/>
            </a:lvl3pPr>
            <a:lvl4pPr lvl="3" rtl="0" algn="ctr">
              <a:lnSpc>
                <a:spcPct val="100000"/>
              </a:lnSpc>
              <a:spcBef>
                <a:spcPts val="2835"/>
              </a:spcBef>
              <a:spcAft>
                <a:spcPts val="0"/>
              </a:spcAft>
              <a:buSzPts val="1600"/>
              <a:buNone/>
              <a:defRPr sz="1600"/>
            </a:lvl4pPr>
            <a:lvl5pPr lvl="4" rtl="0" algn="ctr">
              <a:lnSpc>
                <a:spcPct val="100000"/>
              </a:lnSpc>
              <a:spcBef>
                <a:spcPts val="850"/>
              </a:spcBef>
              <a:spcAft>
                <a:spcPts val="0"/>
              </a:spcAft>
              <a:buSzPts val="1600"/>
              <a:buNone/>
              <a:defRPr sz="1600"/>
            </a:lvl5pPr>
            <a:lvl6pPr lvl="5" rtl="0" algn="ctr">
              <a:lnSpc>
                <a:spcPct val="90000"/>
              </a:lnSpc>
              <a:spcBef>
                <a:spcPts val="85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68" name="Google Shape;68;g226bed98b8e_0_199"/>
          <p:cNvSpPr/>
          <p:nvPr>
            <p:ph idx="2" type="pic"/>
          </p:nvPr>
        </p:nvSpPr>
        <p:spPr>
          <a:xfrm>
            <a:off x="5287200" y="0"/>
            <a:ext cx="6858000" cy="6858000"/>
          </a:xfrm>
          <a:prstGeom prst="rect">
            <a:avLst/>
          </a:prstGeom>
          <a:solidFill>
            <a:srgbClr val="D8D8D8"/>
          </a:solidFill>
          <a:ln>
            <a:noFill/>
          </a:ln>
        </p:spPr>
      </p:sp>
      <p:pic>
        <p:nvPicPr>
          <p:cNvPr descr="Logo&#10;&#10;Description automatically generated" id="69" name="Google Shape;69;g226bed98b8e_0_199"/>
          <p:cNvPicPr preferRelativeResize="0"/>
          <p:nvPr/>
        </p:nvPicPr>
        <p:blipFill rotWithShape="1">
          <a:blip r:embed="rId2">
            <a:alphaModFix/>
          </a:blip>
          <a:srcRect b="0" l="0" r="0" t="0"/>
          <a:stretch/>
        </p:blipFill>
        <p:spPr>
          <a:xfrm>
            <a:off x="720725" y="860400"/>
            <a:ext cx="2970001" cy="838750"/>
          </a:xfrm>
          <a:prstGeom prst="rect">
            <a:avLst/>
          </a:prstGeom>
          <a:noFill/>
          <a:ln>
            <a:noFill/>
          </a:ln>
        </p:spPr>
      </p:pic>
      <p:grpSp>
        <p:nvGrpSpPr>
          <p:cNvPr id="70" name="Google Shape;70;g226bed98b8e_0_199"/>
          <p:cNvGrpSpPr/>
          <p:nvPr/>
        </p:nvGrpSpPr>
        <p:grpSpPr>
          <a:xfrm>
            <a:off x="720725" y="5472000"/>
            <a:ext cx="4009268" cy="694945"/>
            <a:chOff x="720725" y="5218493"/>
            <a:chExt cx="4009268" cy="694945"/>
          </a:xfrm>
        </p:grpSpPr>
        <p:pic>
          <p:nvPicPr>
            <p:cNvPr id="71" name="Google Shape;71;g226bed98b8e_0_199"/>
            <p:cNvPicPr preferRelativeResize="0"/>
            <p:nvPr/>
          </p:nvPicPr>
          <p:blipFill rotWithShape="1">
            <a:blip r:embed="rId3">
              <a:alphaModFix/>
            </a:blip>
            <a:srcRect b="0" l="0" r="0" t="0"/>
            <a:stretch/>
          </p:blipFill>
          <p:spPr>
            <a:xfrm>
              <a:off x="4032000" y="5325173"/>
              <a:ext cx="697993" cy="588265"/>
            </a:xfrm>
            <a:prstGeom prst="rect">
              <a:avLst/>
            </a:prstGeom>
            <a:noFill/>
            <a:ln>
              <a:noFill/>
            </a:ln>
          </p:spPr>
        </p:pic>
        <p:pic>
          <p:nvPicPr>
            <p:cNvPr id="72" name="Google Shape;72;g226bed98b8e_0_199"/>
            <p:cNvPicPr preferRelativeResize="0"/>
            <p:nvPr/>
          </p:nvPicPr>
          <p:blipFill rotWithShape="1">
            <a:blip r:embed="rId4">
              <a:alphaModFix/>
            </a:blip>
            <a:srcRect b="0" l="0" r="0" t="0"/>
            <a:stretch/>
          </p:blipFill>
          <p:spPr>
            <a:xfrm>
              <a:off x="2867282" y="5309933"/>
              <a:ext cx="826010" cy="603505"/>
            </a:xfrm>
            <a:prstGeom prst="rect">
              <a:avLst/>
            </a:prstGeom>
            <a:noFill/>
            <a:ln>
              <a:noFill/>
            </a:ln>
          </p:spPr>
        </p:pic>
        <p:pic>
          <p:nvPicPr>
            <p:cNvPr id="73" name="Google Shape;73;g226bed98b8e_0_199"/>
            <p:cNvPicPr preferRelativeResize="0"/>
            <p:nvPr/>
          </p:nvPicPr>
          <p:blipFill rotWithShape="1">
            <a:blip r:embed="rId5">
              <a:alphaModFix/>
            </a:blip>
            <a:srcRect b="0" l="0" r="0" t="0"/>
            <a:stretch/>
          </p:blipFill>
          <p:spPr>
            <a:xfrm>
              <a:off x="720725" y="5279453"/>
              <a:ext cx="594361" cy="633985"/>
            </a:xfrm>
            <a:prstGeom prst="rect">
              <a:avLst/>
            </a:prstGeom>
            <a:noFill/>
            <a:ln>
              <a:noFill/>
            </a:ln>
          </p:spPr>
        </p:pic>
        <p:pic>
          <p:nvPicPr>
            <p:cNvPr id="74" name="Google Shape;74;g226bed98b8e_0_199"/>
            <p:cNvPicPr preferRelativeResize="0"/>
            <p:nvPr/>
          </p:nvPicPr>
          <p:blipFill rotWithShape="1">
            <a:blip r:embed="rId6">
              <a:alphaModFix/>
            </a:blip>
            <a:srcRect b="0" l="0" r="0" t="0"/>
            <a:stretch/>
          </p:blipFill>
          <p:spPr>
            <a:xfrm>
              <a:off x="1653795" y="5218493"/>
              <a:ext cx="874778" cy="694945"/>
            </a:xfrm>
            <a:prstGeom prst="rect">
              <a:avLst/>
            </a:prstGeom>
            <a:noFill/>
            <a:ln>
              <a:noFill/>
            </a:ln>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with Images 1">
  <p:cSld name="1_Three Columns with Images">
    <p:spTree>
      <p:nvGrpSpPr>
        <p:cNvPr id="75" name="Shape 75"/>
        <p:cNvGrpSpPr/>
        <p:nvPr/>
      </p:nvGrpSpPr>
      <p:grpSpPr>
        <a:xfrm>
          <a:off x="0" y="0"/>
          <a:ext cx="0" cy="0"/>
          <a:chOff x="0" y="0"/>
          <a:chExt cx="0" cy="0"/>
        </a:xfrm>
      </p:grpSpPr>
      <p:sp>
        <p:nvSpPr>
          <p:cNvPr id="76" name="Google Shape;76;g226bed98b8e_0_209"/>
          <p:cNvSpPr txBox="1"/>
          <p:nvPr>
            <p:ph type="title"/>
          </p:nvPr>
        </p:nvSpPr>
        <p:spPr>
          <a:xfrm>
            <a:off x="720726" y="722313"/>
            <a:ext cx="10750500" cy="574800"/>
          </a:xfrm>
          <a:prstGeom prst="rect">
            <a:avLst/>
          </a:prstGeom>
          <a:noFill/>
          <a:ln>
            <a:noFill/>
          </a:ln>
        </p:spPr>
        <p:txBody>
          <a:bodyPr anchorCtr="0" anchor="t" bIns="0" lIns="0" spcFirstLastPara="1" rIns="0" wrap="square" tIns="0">
            <a:noAutofit/>
          </a:bodyPr>
          <a:lstStyle>
            <a:lvl1pPr lvl="0" rtl="0" algn="l">
              <a:lnSpc>
                <a:spcPct val="85000"/>
              </a:lnSpc>
              <a:spcBef>
                <a:spcPts val="0"/>
              </a:spcBef>
              <a:spcAft>
                <a:spcPts val="0"/>
              </a:spcAft>
              <a:buClr>
                <a:schemeClr val="accent1"/>
              </a:buClr>
              <a:buSzPts val="1800"/>
              <a:buFont typeface="Arial"/>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7" name="Google Shape;77;g226bed98b8e_0_209"/>
          <p:cNvSpPr txBox="1"/>
          <p:nvPr>
            <p:ph idx="10" type="dt"/>
          </p:nvPr>
        </p:nvSpPr>
        <p:spPr>
          <a:xfrm>
            <a:off x="8081962" y="6492875"/>
            <a:ext cx="2743200" cy="189600"/>
          </a:xfrm>
          <a:prstGeom prst="rect">
            <a:avLst/>
          </a:prstGeom>
          <a:noFill/>
          <a:ln>
            <a:noFill/>
          </a:ln>
        </p:spPr>
        <p:txBody>
          <a:bodyPr anchorCtr="0" anchor="t" bIns="0" lIns="0" spcFirstLastPara="1" rIns="0" wrap="square" tIns="0">
            <a:noAutofit/>
          </a:bodyPr>
          <a:lstStyle>
            <a:lvl1pPr lvl="0" rtl="0" algn="r">
              <a:lnSpc>
                <a:spcPct val="90000"/>
              </a:lnSpc>
              <a:spcBef>
                <a:spcPts val="0"/>
              </a:spcBef>
              <a:spcAft>
                <a:spcPts val="0"/>
              </a:spcAft>
              <a:buClr>
                <a:schemeClr val="dk1"/>
              </a:buClr>
              <a:buSzPts val="1400"/>
              <a:buFont typeface="Arial"/>
              <a:buNone/>
              <a:defRPr/>
            </a:lvl1pPr>
            <a:lvl2pPr lvl="1" rtl="0" algn="l">
              <a:lnSpc>
                <a:spcPct val="100000"/>
              </a:lnSpc>
              <a:spcBef>
                <a:spcPts val="0"/>
              </a:spcBef>
              <a:spcAft>
                <a:spcPts val="0"/>
              </a:spcAft>
              <a:buClr>
                <a:schemeClr val="dk1"/>
              </a:buClr>
              <a:buSzPts val="1400"/>
              <a:buFont typeface="Arial"/>
              <a:buNone/>
              <a:defRPr/>
            </a:lvl2pPr>
            <a:lvl3pPr lvl="2" rtl="0" algn="l">
              <a:lnSpc>
                <a:spcPct val="100000"/>
              </a:lnSpc>
              <a:spcBef>
                <a:spcPts val="0"/>
              </a:spcBef>
              <a:spcAft>
                <a:spcPts val="0"/>
              </a:spcAft>
              <a:buClr>
                <a:schemeClr val="dk1"/>
              </a:buClr>
              <a:buSzPts val="1400"/>
              <a:buFont typeface="Arial"/>
              <a:buNone/>
              <a:defRPr/>
            </a:lvl3pPr>
            <a:lvl4pPr lvl="3" rtl="0" algn="l">
              <a:lnSpc>
                <a:spcPct val="100000"/>
              </a:lnSpc>
              <a:spcBef>
                <a:spcPts val="0"/>
              </a:spcBef>
              <a:spcAft>
                <a:spcPts val="0"/>
              </a:spcAft>
              <a:buClr>
                <a:schemeClr val="dk1"/>
              </a:buClr>
              <a:buSzPts val="1400"/>
              <a:buFont typeface="Arial"/>
              <a:buNone/>
              <a:defRPr/>
            </a:lvl4pPr>
            <a:lvl5pPr lvl="4" rtl="0" algn="l">
              <a:lnSpc>
                <a:spcPct val="100000"/>
              </a:lnSpc>
              <a:spcBef>
                <a:spcPts val="0"/>
              </a:spcBef>
              <a:spcAft>
                <a:spcPts val="0"/>
              </a:spcAft>
              <a:buClr>
                <a:schemeClr val="dk1"/>
              </a:buClr>
              <a:buSzPts val="1400"/>
              <a:buFont typeface="Arial"/>
              <a:buNone/>
              <a:defRPr/>
            </a:lvl5pPr>
            <a:lvl6pPr lvl="5" rtl="0" algn="l">
              <a:lnSpc>
                <a:spcPct val="100000"/>
              </a:lnSpc>
              <a:spcBef>
                <a:spcPts val="0"/>
              </a:spcBef>
              <a:spcAft>
                <a:spcPts val="0"/>
              </a:spcAft>
              <a:buClr>
                <a:schemeClr val="dk1"/>
              </a:buClr>
              <a:buSzPts val="1400"/>
              <a:buFont typeface="Arial"/>
              <a:buNone/>
              <a:defRPr/>
            </a:lvl6pPr>
            <a:lvl7pPr lvl="6" rtl="0" algn="l">
              <a:lnSpc>
                <a:spcPct val="100000"/>
              </a:lnSpc>
              <a:spcBef>
                <a:spcPts val="0"/>
              </a:spcBef>
              <a:spcAft>
                <a:spcPts val="0"/>
              </a:spcAft>
              <a:buClr>
                <a:schemeClr val="dk1"/>
              </a:buClr>
              <a:buSzPts val="1400"/>
              <a:buFont typeface="Arial"/>
              <a:buNone/>
              <a:defRPr/>
            </a:lvl7pPr>
            <a:lvl8pPr lvl="7" rtl="0" algn="l">
              <a:lnSpc>
                <a:spcPct val="100000"/>
              </a:lnSpc>
              <a:spcBef>
                <a:spcPts val="0"/>
              </a:spcBef>
              <a:spcAft>
                <a:spcPts val="0"/>
              </a:spcAft>
              <a:buClr>
                <a:schemeClr val="dk1"/>
              </a:buClr>
              <a:buSzPts val="1400"/>
              <a:buFont typeface="Arial"/>
              <a:buNone/>
              <a:defRPr/>
            </a:lvl8pPr>
            <a:lvl9pPr lvl="8" rtl="0" algn="l">
              <a:lnSpc>
                <a:spcPct val="100000"/>
              </a:lnSpc>
              <a:spcBef>
                <a:spcPts val="0"/>
              </a:spcBef>
              <a:spcAft>
                <a:spcPts val="0"/>
              </a:spcAft>
              <a:buClr>
                <a:schemeClr val="dk1"/>
              </a:buClr>
              <a:buSzPts val="1400"/>
              <a:buFont typeface="Arial"/>
              <a:buNone/>
              <a:defRPr/>
            </a:lvl9pPr>
          </a:lstStyle>
          <a:p/>
        </p:txBody>
      </p:sp>
      <p:sp>
        <p:nvSpPr>
          <p:cNvPr id="78" name="Google Shape;78;g226bed98b8e_0_209"/>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chemeClr val="dk1"/>
              </a:buClr>
              <a:buSzPts val="1400"/>
              <a:buFont typeface="Arial"/>
              <a:buNone/>
              <a:defRPr/>
            </a:lvl1pPr>
            <a:lvl2pPr lvl="1" rtl="0" algn="l">
              <a:lnSpc>
                <a:spcPct val="100000"/>
              </a:lnSpc>
              <a:spcBef>
                <a:spcPts val="0"/>
              </a:spcBef>
              <a:spcAft>
                <a:spcPts val="0"/>
              </a:spcAft>
              <a:buClr>
                <a:schemeClr val="dk1"/>
              </a:buClr>
              <a:buSzPts val="1400"/>
              <a:buFont typeface="Arial"/>
              <a:buNone/>
              <a:defRPr/>
            </a:lvl2pPr>
            <a:lvl3pPr lvl="2" rtl="0" algn="l">
              <a:lnSpc>
                <a:spcPct val="100000"/>
              </a:lnSpc>
              <a:spcBef>
                <a:spcPts val="0"/>
              </a:spcBef>
              <a:spcAft>
                <a:spcPts val="0"/>
              </a:spcAft>
              <a:buClr>
                <a:schemeClr val="dk1"/>
              </a:buClr>
              <a:buSzPts val="1400"/>
              <a:buFont typeface="Arial"/>
              <a:buNone/>
              <a:defRPr/>
            </a:lvl3pPr>
            <a:lvl4pPr lvl="3" rtl="0" algn="l">
              <a:lnSpc>
                <a:spcPct val="100000"/>
              </a:lnSpc>
              <a:spcBef>
                <a:spcPts val="0"/>
              </a:spcBef>
              <a:spcAft>
                <a:spcPts val="0"/>
              </a:spcAft>
              <a:buClr>
                <a:schemeClr val="dk1"/>
              </a:buClr>
              <a:buSzPts val="1400"/>
              <a:buFont typeface="Arial"/>
              <a:buNone/>
              <a:defRPr/>
            </a:lvl4pPr>
            <a:lvl5pPr lvl="4" rtl="0" algn="l">
              <a:lnSpc>
                <a:spcPct val="100000"/>
              </a:lnSpc>
              <a:spcBef>
                <a:spcPts val="0"/>
              </a:spcBef>
              <a:spcAft>
                <a:spcPts val="0"/>
              </a:spcAft>
              <a:buClr>
                <a:schemeClr val="dk1"/>
              </a:buClr>
              <a:buSzPts val="1400"/>
              <a:buFont typeface="Arial"/>
              <a:buNone/>
              <a:defRPr/>
            </a:lvl5pPr>
            <a:lvl6pPr lvl="5" rtl="0" algn="l">
              <a:lnSpc>
                <a:spcPct val="100000"/>
              </a:lnSpc>
              <a:spcBef>
                <a:spcPts val="0"/>
              </a:spcBef>
              <a:spcAft>
                <a:spcPts val="0"/>
              </a:spcAft>
              <a:buClr>
                <a:schemeClr val="dk1"/>
              </a:buClr>
              <a:buSzPts val="1400"/>
              <a:buFont typeface="Arial"/>
              <a:buNone/>
              <a:defRPr/>
            </a:lvl6pPr>
            <a:lvl7pPr lvl="6" rtl="0" algn="l">
              <a:lnSpc>
                <a:spcPct val="100000"/>
              </a:lnSpc>
              <a:spcBef>
                <a:spcPts val="0"/>
              </a:spcBef>
              <a:spcAft>
                <a:spcPts val="0"/>
              </a:spcAft>
              <a:buClr>
                <a:schemeClr val="dk1"/>
              </a:buClr>
              <a:buSzPts val="1400"/>
              <a:buFont typeface="Arial"/>
              <a:buNone/>
              <a:defRPr/>
            </a:lvl7pPr>
            <a:lvl8pPr lvl="7" rtl="0" algn="l">
              <a:lnSpc>
                <a:spcPct val="100000"/>
              </a:lnSpc>
              <a:spcBef>
                <a:spcPts val="0"/>
              </a:spcBef>
              <a:spcAft>
                <a:spcPts val="0"/>
              </a:spcAft>
              <a:buClr>
                <a:schemeClr val="dk1"/>
              </a:buClr>
              <a:buSzPts val="1400"/>
              <a:buFont typeface="Arial"/>
              <a:buNone/>
              <a:defRPr/>
            </a:lvl8pPr>
            <a:lvl9pPr lvl="8" rtl="0" algn="l">
              <a:lnSpc>
                <a:spcPct val="100000"/>
              </a:lnSpc>
              <a:spcBef>
                <a:spcPts val="0"/>
              </a:spcBef>
              <a:spcAft>
                <a:spcPts val="0"/>
              </a:spcAft>
              <a:buClr>
                <a:schemeClr val="dk1"/>
              </a:buClr>
              <a:buSzPts val="1400"/>
              <a:buFont typeface="Arial"/>
              <a:buNone/>
              <a:defRPr/>
            </a:lvl9pPr>
          </a:lstStyle>
          <a:p/>
        </p:txBody>
      </p:sp>
      <p:sp>
        <p:nvSpPr>
          <p:cNvPr id="79" name="Google Shape;79;g226bed98b8e_0_209"/>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chemeClr val="accent1"/>
              </a:buClr>
              <a:buSzPts val="1000"/>
              <a:buFont typeface="Arial"/>
              <a:buNone/>
              <a:defRPr b="0" i="0" sz="10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chemeClr val="accent1"/>
              </a:buClr>
              <a:buSzPts val="1000"/>
              <a:buFont typeface="Arial"/>
              <a:buNone/>
              <a:defRPr b="0" i="0" sz="10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chemeClr val="accent1"/>
              </a:buClr>
              <a:buSzPts val="1000"/>
              <a:buFont typeface="Arial"/>
              <a:buNone/>
              <a:defRPr b="0" i="0" sz="10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chemeClr val="accent1"/>
              </a:buClr>
              <a:buSzPts val="1000"/>
              <a:buFont typeface="Arial"/>
              <a:buNone/>
              <a:defRPr b="0" i="0" sz="10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chemeClr val="accent1"/>
              </a:buClr>
              <a:buSzPts val="1000"/>
              <a:buFont typeface="Arial"/>
              <a:buNone/>
              <a:defRPr b="0" i="0" sz="10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chemeClr val="accent1"/>
              </a:buClr>
              <a:buSzPts val="1000"/>
              <a:buFont typeface="Arial"/>
              <a:buNone/>
              <a:defRPr b="0" i="0" sz="10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chemeClr val="accent1"/>
              </a:buClr>
              <a:buSzPts val="1000"/>
              <a:buFont typeface="Arial"/>
              <a:buNone/>
              <a:defRPr b="0" i="0" sz="10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chemeClr val="accent1"/>
              </a:buClr>
              <a:buSzPts val="1000"/>
              <a:buFont typeface="Arial"/>
              <a:buNone/>
              <a:defRPr b="0" i="0" sz="10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chemeClr val="accent1"/>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
        <p:nvSpPr>
          <p:cNvPr id="80" name="Google Shape;80;g226bed98b8e_0_209"/>
          <p:cNvSpPr/>
          <p:nvPr>
            <p:ph idx="2" type="pic"/>
          </p:nvPr>
        </p:nvSpPr>
        <p:spPr>
          <a:xfrm>
            <a:off x="720725" y="1857600"/>
            <a:ext cx="3463200" cy="1656000"/>
          </a:xfrm>
          <a:prstGeom prst="rect">
            <a:avLst/>
          </a:prstGeom>
          <a:solidFill>
            <a:srgbClr val="D8D8D8"/>
          </a:solidFill>
          <a:ln>
            <a:noFill/>
          </a:ln>
        </p:spPr>
      </p:sp>
      <p:sp>
        <p:nvSpPr>
          <p:cNvPr id="81" name="Google Shape;81;g226bed98b8e_0_209"/>
          <p:cNvSpPr txBox="1"/>
          <p:nvPr>
            <p:ph idx="1" type="body"/>
          </p:nvPr>
        </p:nvSpPr>
        <p:spPr>
          <a:xfrm>
            <a:off x="720725" y="3513600"/>
            <a:ext cx="3463200" cy="2399700"/>
          </a:xfrm>
          <a:prstGeom prst="rect">
            <a:avLst/>
          </a:prstGeom>
          <a:solidFill>
            <a:schemeClr val="accent1"/>
          </a:solidFill>
          <a:ln>
            <a:noFill/>
          </a:ln>
        </p:spPr>
        <p:txBody>
          <a:bodyPr anchorCtr="0" anchor="t" bIns="216000" lIns="216000" spcFirstLastPara="1" rIns="216000" wrap="square" tIns="216000">
            <a:noAutofit/>
          </a:bodyPr>
          <a:lstStyle>
            <a:lvl1pPr indent="-228600" lvl="0" marL="457200" rtl="0" algn="l">
              <a:lnSpc>
                <a:spcPct val="100000"/>
              </a:lnSpc>
              <a:spcBef>
                <a:spcPts val="0"/>
              </a:spcBef>
              <a:spcAft>
                <a:spcPts val="0"/>
              </a:spcAft>
              <a:buClr>
                <a:schemeClr val="lt1"/>
              </a:buClr>
              <a:buSzPts val="1400"/>
              <a:buNone/>
              <a:defRPr sz="1400">
                <a:solidFill>
                  <a:schemeClr val="lt1"/>
                </a:solidFill>
              </a:defRPr>
            </a:lvl1pPr>
            <a:lvl2pPr indent="-228600" lvl="1" marL="914400" rtl="0" algn="l">
              <a:lnSpc>
                <a:spcPct val="100000"/>
              </a:lnSpc>
              <a:spcBef>
                <a:spcPts val="0"/>
              </a:spcBef>
              <a:spcAft>
                <a:spcPts val="0"/>
              </a:spcAft>
              <a:buClr>
                <a:schemeClr val="lt1"/>
              </a:buClr>
              <a:buSzPts val="2000"/>
              <a:buNone/>
              <a:defRPr sz="2000">
                <a:solidFill>
                  <a:schemeClr val="lt1"/>
                </a:solidFill>
              </a:defRPr>
            </a:lvl2pPr>
            <a:lvl3pPr indent="-228600" lvl="2" marL="1371600" rtl="0" algn="l">
              <a:lnSpc>
                <a:spcPct val="100000"/>
              </a:lnSpc>
              <a:spcBef>
                <a:spcPts val="567"/>
              </a:spcBef>
              <a:spcAft>
                <a:spcPts val="0"/>
              </a:spcAft>
              <a:buSzPts val="1800"/>
              <a:buNone/>
              <a:defRPr>
                <a:solidFill>
                  <a:schemeClr val="lt1"/>
                </a:solidFill>
              </a:defRPr>
            </a:lvl3pPr>
            <a:lvl4pPr indent="-317500" lvl="3" marL="1828800" rtl="0" algn="l">
              <a:lnSpc>
                <a:spcPct val="100000"/>
              </a:lnSpc>
              <a:spcBef>
                <a:spcPts val="0"/>
              </a:spcBef>
              <a:spcAft>
                <a:spcPts val="0"/>
              </a:spcAft>
              <a:buSzPts val="1400"/>
              <a:buChar char="•"/>
              <a:defRPr sz="1400">
                <a:solidFill>
                  <a:schemeClr val="lt1"/>
                </a:solidFill>
              </a:defRPr>
            </a:lvl4pPr>
            <a:lvl5pPr indent="-317500" lvl="4" marL="2286000" rtl="0" algn="l">
              <a:lnSpc>
                <a:spcPct val="100000"/>
              </a:lnSpc>
              <a:spcBef>
                <a:spcPts val="0"/>
              </a:spcBef>
              <a:spcAft>
                <a:spcPts val="0"/>
              </a:spcAft>
              <a:buSzPts val="1400"/>
              <a:buChar char="•"/>
              <a:defRPr sz="1400">
                <a:solidFill>
                  <a:schemeClr val="lt1"/>
                </a:solidFill>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82" name="Google Shape;82;g226bed98b8e_0_209"/>
          <p:cNvSpPr/>
          <p:nvPr>
            <p:ph idx="3" type="pic"/>
          </p:nvPr>
        </p:nvSpPr>
        <p:spPr>
          <a:xfrm>
            <a:off x="4364400" y="1857600"/>
            <a:ext cx="3463200" cy="1656000"/>
          </a:xfrm>
          <a:prstGeom prst="rect">
            <a:avLst/>
          </a:prstGeom>
          <a:solidFill>
            <a:srgbClr val="D8D8D8"/>
          </a:solidFill>
          <a:ln>
            <a:noFill/>
          </a:ln>
        </p:spPr>
      </p:sp>
      <p:sp>
        <p:nvSpPr>
          <p:cNvPr id="83" name="Google Shape;83;g226bed98b8e_0_209"/>
          <p:cNvSpPr txBox="1"/>
          <p:nvPr>
            <p:ph idx="4" type="body"/>
          </p:nvPr>
        </p:nvSpPr>
        <p:spPr>
          <a:xfrm>
            <a:off x="4364400" y="3513600"/>
            <a:ext cx="3463200" cy="2399700"/>
          </a:xfrm>
          <a:prstGeom prst="rect">
            <a:avLst/>
          </a:prstGeom>
          <a:solidFill>
            <a:schemeClr val="accent1"/>
          </a:solidFill>
          <a:ln>
            <a:noFill/>
          </a:ln>
        </p:spPr>
        <p:txBody>
          <a:bodyPr anchorCtr="0" anchor="t" bIns="216000" lIns="216000" spcFirstLastPara="1" rIns="216000" wrap="square" tIns="216000">
            <a:noAutofit/>
          </a:bodyPr>
          <a:lstStyle>
            <a:lvl1pPr indent="-228600" lvl="0" marL="457200" rtl="0" algn="l">
              <a:lnSpc>
                <a:spcPct val="100000"/>
              </a:lnSpc>
              <a:spcBef>
                <a:spcPts val="0"/>
              </a:spcBef>
              <a:spcAft>
                <a:spcPts val="0"/>
              </a:spcAft>
              <a:buClr>
                <a:schemeClr val="lt1"/>
              </a:buClr>
              <a:buSzPts val="1400"/>
              <a:buNone/>
              <a:defRPr sz="1400">
                <a:solidFill>
                  <a:schemeClr val="lt1"/>
                </a:solidFill>
              </a:defRPr>
            </a:lvl1pPr>
            <a:lvl2pPr indent="-228600" lvl="1" marL="914400" rtl="0" algn="l">
              <a:lnSpc>
                <a:spcPct val="100000"/>
              </a:lnSpc>
              <a:spcBef>
                <a:spcPts val="0"/>
              </a:spcBef>
              <a:spcAft>
                <a:spcPts val="0"/>
              </a:spcAft>
              <a:buClr>
                <a:schemeClr val="lt1"/>
              </a:buClr>
              <a:buSzPts val="2000"/>
              <a:buNone/>
              <a:defRPr sz="2000">
                <a:solidFill>
                  <a:schemeClr val="lt1"/>
                </a:solidFill>
              </a:defRPr>
            </a:lvl2pPr>
            <a:lvl3pPr indent="-228600" lvl="2" marL="1371600" rtl="0" algn="l">
              <a:lnSpc>
                <a:spcPct val="100000"/>
              </a:lnSpc>
              <a:spcBef>
                <a:spcPts val="567"/>
              </a:spcBef>
              <a:spcAft>
                <a:spcPts val="0"/>
              </a:spcAft>
              <a:buSzPts val="1800"/>
              <a:buNone/>
              <a:defRPr>
                <a:solidFill>
                  <a:schemeClr val="lt1"/>
                </a:solidFill>
              </a:defRPr>
            </a:lvl3pPr>
            <a:lvl4pPr indent="-317500" lvl="3" marL="1828800" rtl="0" algn="l">
              <a:lnSpc>
                <a:spcPct val="100000"/>
              </a:lnSpc>
              <a:spcBef>
                <a:spcPts val="0"/>
              </a:spcBef>
              <a:spcAft>
                <a:spcPts val="0"/>
              </a:spcAft>
              <a:buSzPts val="1400"/>
              <a:buChar char="•"/>
              <a:defRPr sz="1400">
                <a:solidFill>
                  <a:schemeClr val="lt1"/>
                </a:solidFill>
              </a:defRPr>
            </a:lvl4pPr>
            <a:lvl5pPr indent="-317500" lvl="4" marL="2286000" rtl="0" algn="l">
              <a:lnSpc>
                <a:spcPct val="100000"/>
              </a:lnSpc>
              <a:spcBef>
                <a:spcPts val="0"/>
              </a:spcBef>
              <a:spcAft>
                <a:spcPts val="0"/>
              </a:spcAft>
              <a:buSzPts val="1400"/>
              <a:buChar char="•"/>
              <a:defRPr sz="1400">
                <a:solidFill>
                  <a:schemeClr val="lt1"/>
                </a:solidFill>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84" name="Google Shape;84;g226bed98b8e_0_209"/>
          <p:cNvSpPr/>
          <p:nvPr>
            <p:ph idx="5" type="pic"/>
          </p:nvPr>
        </p:nvSpPr>
        <p:spPr>
          <a:xfrm>
            <a:off x="8008075" y="1857600"/>
            <a:ext cx="3463200" cy="1656000"/>
          </a:xfrm>
          <a:prstGeom prst="rect">
            <a:avLst/>
          </a:prstGeom>
          <a:solidFill>
            <a:srgbClr val="D8D8D8"/>
          </a:solidFill>
          <a:ln>
            <a:noFill/>
          </a:ln>
        </p:spPr>
      </p:sp>
      <p:sp>
        <p:nvSpPr>
          <p:cNvPr id="85" name="Google Shape;85;g226bed98b8e_0_209"/>
          <p:cNvSpPr txBox="1"/>
          <p:nvPr>
            <p:ph idx="6" type="body"/>
          </p:nvPr>
        </p:nvSpPr>
        <p:spPr>
          <a:xfrm>
            <a:off x="8008075" y="3513600"/>
            <a:ext cx="3463200" cy="2399700"/>
          </a:xfrm>
          <a:prstGeom prst="rect">
            <a:avLst/>
          </a:prstGeom>
          <a:solidFill>
            <a:schemeClr val="accent1"/>
          </a:solidFill>
          <a:ln>
            <a:noFill/>
          </a:ln>
        </p:spPr>
        <p:txBody>
          <a:bodyPr anchorCtr="0" anchor="t" bIns="216000" lIns="216000" spcFirstLastPara="1" rIns="216000" wrap="square" tIns="216000">
            <a:noAutofit/>
          </a:bodyPr>
          <a:lstStyle>
            <a:lvl1pPr indent="-228600" lvl="0" marL="457200" rtl="0" algn="l">
              <a:lnSpc>
                <a:spcPct val="100000"/>
              </a:lnSpc>
              <a:spcBef>
                <a:spcPts val="0"/>
              </a:spcBef>
              <a:spcAft>
                <a:spcPts val="0"/>
              </a:spcAft>
              <a:buClr>
                <a:schemeClr val="lt1"/>
              </a:buClr>
              <a:buSzPts val="1400"/>
              <a:buNone/>
              <a:defRPr sz="1400">
                <a:solidFill>
                  <a:schemeClr val="lt1"/>
                </a:solidFill>
              </a:defRPr>
            </a:lvl1pPr>
            <a:lvl2pPr indent="-228600" lvl="1" marL="914400" rtl="0" algn="l">
              <a:lnSpc>
                <a:spcPct val="100000"/>
              </a:lnSpc>
              <a:spcBef>
                <a:spcPts val="0"/>
              </a:spcBef>
              <a:spcAft>
                <a:spcPts val="0"/>
              </a:spcAft>
              <a:buClr>
                <a:schemeClr val="lt1"/>
              </a:buClr>
              <a:buSzPts val="2000"/>
              <a:buNone/>
              <a:defRPr sz="2000">
                <a:solidFill>
                  <a:schemeClr val="lt1"/>
                </a:solidFill>
              </a:defRPr>
            </a:lvl2pPr>
            <a:lvl3pPr indent="-228600" lvl="2" marL="1371600" rtl="0" algn="l">
              <a:lnSpc>
                <a:spcPct val="100000"/>
              </a:lnSpc>
              <a:spcBef>
                <a:spcPts val="567"/>
              </a:spcBef>
              <a:spcAft>
                <a:spcPts val="0"/>
              </a:spcAft>
              <a:buSzPts val="1800"/>
              <a:buNone/>
              <a:defRPr>
                <a:solidFill>
                  <a:schemeClr val="lt1"/>
                </a:solidFill>
              </a:defRPr>
            </a:lvl3pPr>
            <a:lvl4pPr indent="-317500" lvl="3" marL="1828800" rtl="0" algn="l">
              <a:lnSpc>
                <a:spcPct val="100000"/>
              </a:lnSpc>
              <a:spcBef>
                <a:spcPts val="0"/>
              </a:spcBef>
              <a:spcAft>
                <a:spcPts val="0"/>
              </a:spcAft>
              <a:buSzPts val="1400"/>
              <a:buChar char="•"/>
              <a:defRPr sz="1400">
                <a:solidFill>
                  <a:schemeClr val="lt1"/>
                </a:solidFill>
              </a:defRPr>
            </a:lvl4pPr>
            <a:lvl5pPr indent="-317500" lvl="4" marL="2286000" rtl="0" algn="l">
              <a:lnSpc>
                <a:spcPct val="100000"/>
              </a:lnSpc>
              <a:spcBef>
                <a:spcPts val="0"/>
              </a:spcBef>
              <a:spcAft>
                <a:spcPts val="0"/>
              </a:spcAft>
              <a:buSzPts val="1400"/>
              <a:buChar char="•"/>
              <a:defRPr sz="1400">
                <a:solidFill>
                  <a:schemeClr val="lt1"/>
                </a:solidFill>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Image">
  <p:cSld name="Content and Image">
    <p:spTree>
      <p:nvGrpSpPr>
        <p:cNvPr id="86" name="Shape 86"/>
        <p:cNvGrpSpPr/>
        <p:nvPr/>
      </p:nvGrpSpPr>
      <p:grpSpPr>
        <a:xfrm>
          <a:off x="0" y="0"/>
          <a:ext cx="0" cy="0"/>
          <a:chOff x="0" y="0"/>
          <a:chExt cx="0" cy="0"/>
        </a:xfrm>
      </p:grpSpPr>
      <p:sp>
        <p:nvSpPr>
          <p:cNvPr id="87" name="Google Shape;87;g226bed98b8e_0_220"/>
          <p:cNvSpPr txBox="1"/>
          <p:nvPr>
            <p:ph idx="10" type="dt"/>
          </p:nvPr>
        </p:nvSpPr>
        <p:spPr>
          <a:xfrm>
            <a:off x="8081962" y="6492875"/>
            <a:ext cx="2743200" cy="189600"/>
          </a:xfrm>
          <a:prstGeom prst="rect">
            <a:avLst/>
          </a:prstGeom>
          <a:noFill/>
          <a:ln>
            <a:noFill/>
          </a:ln>
        </p:spPr>
        <p:txBody>
          <a:bodyPr anchorCtr="0" anchor="t" bIns="0" lIns="0" spcFirstLastPara="1" rIns="0" wrap="square" tIns="0">
            <a:noAutofit/>
          </a:bodyPr>
          <a:lstStyle>
            <a:lvl1pPr lvl="0" rtl="0" algn="r">
              <a:lnSpc>
                <a:spcPct val="9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8" name="Google Shape;88;g226bed98b8e_0_220"/>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9" name="Google Shape;89;g226bed98b8e_0_220"/>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
        <p:nvSpPr>
          <p:cNvPr id="90" name="Google Shape;90;g226bed98b8e_0_220"/>
          <p:cNvSpPr txBox="1"/>
          <p:nvPr>
            <p:ph idx="1" type="body"/>
          </p:nvPr>
        </p:nvSpPr>
        <p:spPr>
          <a:xfrm>
            <a:off x="720726" y="1296988"/>
            <a:ext cx="5518800" cy="46164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2"/>
              </a:buClr>
              <a:buSzPts val="1800"/>
              <a:buNone/>
              <a:defRPr/>
            </a:lvl1pPr>
            <a:lvl2pPr indent="-228600" lvl="1" marL="914400" rtl="0" algn="l">
              <a:lnSpc>
                <a:spcPct val="90000"/>
              </a:lnSpc>
              <a:spcBef>
                <a:spcPts val="1701"/>
              </a:spcBef>
              <a:spcAft>
                <a:spcPts val="0"/>
              </a:spcAft>
              <a:buClr>
                <a:schemeClr val="accent3"/>
              </a:buClr>
              <a:buSzPts val="1800"/>
              <a:buNone/>
              <a:defRPr/>
            </a:lvl2pPr>
            <a:lvl3pPr indent="-228600" lvl="2" marL="1371600" rtl="0" algn="l">
              <a:lnSpc>
                <a:spcPct val="100000"/>
              </a:lnSpc>
              <a:spcBef>
                <a:spcPts val="567"/>
              </a:spcBef>
              <a:spcAft>
                <a:spcPts val="0"/>
              </a:spcAft>
              <a:buSzPts val="1800"/>
              <a:buNone/>
              <a:defRPr/>
            </a:lvl3pPr>
            <a:lvl4pPr indent="-342900" lvl="3" marL="1828800" rtl="0" algn="l">
              <a:lnSpc>
                <a:spcPct val="100000"/>
              </a:lnSpc>
              <a:spcBef>
                <a:spcPts val="2835"/>
              </a:spcBef>
              <a:spcAft>
                <a:spcPts val="0"/>
              </a:spcAft>
              <a:buSzPts val="1800"/>
              <a:buChar char="•"/>
              <a:defRPr/>
            </a:lvl4pPr>
            <a:lvl5pPr indent="-342900" lvl="4" marL="2286000" rtl="0" algn="l">
              <a:lnSpc>
                <a:spcPct val="100000"/>
              </a:lnSpc>
              <a:spcBef>
                <a:spcPts val="850"/>
              </a:spcBef>
              <a:spcAft>
                <a:spcPts val="0"/>
              </a:spcAft>
              <a:buSzPts val="1800"/>
              <a:buChar char="•"/>
              <a:defRPr/>
            </a:lvl5pPr>
            <a:lvl6pPr indent="-342900" lvl="5" marL="2743200" rtl="0" algn="l">
              <a:lnSpc>
                <a:spcPct val="90000"/>
              </a:lnSpc>
              <a:spcBef>
                <a:spcPts val="85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91" name="Google Shape;91;g226bed98b8e_0_220"/>
          <p:cNvSpPr txBox="1"/>
          <p:nvPr>
            <p:ph type="title"/>
          </p:nvPr>
        </p:nvSpPr>
        <p:spPr>
          <a:xfrm>
            <a:off x="720726" y="722313"/>
            <a:ext cx="5518800" cy="574800"/>
          </a:xfrm>
          <a:prstGeom prst="rect">
            <a:avLst/>
          </a:prstGeom>
          <a:noFill/>
          <a:ln>
            <a:noFill/>
          </a:ln>
        </p:spPr>
        <p:txBody>
          <a:bodyPr anchorCtr="0" anchor="t" bIns="0" lIns="0" spcFirstLastPara="1" rIns="0" wrap="square" tIns="0">
            <a:noAutofit/>
          </a:bodyPr>
          <a:lstStyle>
            <a:lvl1pPr lvl="0" rtl="0" algn="l">
              <a:lnSpc>
                <a:spcPct val="85000"/>
              </a:lnSpc>
              <a:spcBef>
                <a:spcPts val="0"/>
              </a:spcBef>
              <a:spcAft>
                <a:spcPts val="0"/>
              </a:spcAft>
              <a:buClr>
                <a:schemeClr val="accent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2" name="Google Shape;92;g226bed98b8e_0_220"/>
          <p:cNvSpPr/>
          <p:nvPr>
            <p:ph idx="2" type="pic"/>
          </p:nvPr>
        </p:nvSpPr>
        <p:spPr>
          <a:xfrm>
            <a:off x="6900000" y="0"/>
            <a:ext cx="5292000" cy="6858000"/>
          </a:xfrm>
          <a:prstGeom prst="rect">
            <a:avLst/>
          </a:prstGeom>
          <a:solidFill>
            <a:srgbClr val="D8D8D8"/>
          </a:solid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Large Image">
  <p:cSld name="Content and Large Image">
    <p:spTree>
      <p:nvGrpSpPr>
        <p:cNvPr id="93" name="Shape 93"/>
        <p:cNvGrpSpPr/>
        <p:nvPr/>
      </p:nvGrpSpPr>
      <p:grpSpPr>
        <a:xfrm>
          <a:off x="0" y="0"/>
          <a:ext cx="0" cy="0"/>
          <a:chOff x="0" y="0"/>
          <a:chExt cx="0" cy="0"/>
        </a:xfrm>
      </p:grpSpPr>
      <p:sp>
        <p:nvSpPr>
          <p:cNvPr id="94" name="Google Shape;94;g226bed98b8e_0_227"/>
          <p:cNvSpPr txBox="1"/>
          <p:nvPr>
            <p:ph idx="10" type="dt"/>
          </p:nvPr>
        </p:nvSpPr>
        <p:spPr>
          <a:xfrm>
            <a:off x="8081962" y="6492875"/>
            <a:ext cx="2743200" cy="189600"/>
          </a:xfrm>
          <a:prstGeom prst="rect">
            <a:avLst/>
          </a:prstGeom>
          <a:noFill/>
          <a:ln>
            <a:noFill/>
          </a:ln>
        </p:spPr>
        <p:txBody>
          <a:bodyPr anchorCtr="0" anchor="t" bIns="0" lIns="0" spcFirstLastPara="1" rIns="0" wrap="square" tIns="0">
            <a:noAutofit/>
          </a:bodyPr>
          <a:lstStyle>
            <a:lvl1pPr lvl="0" rtl="0" algn="r">
              <a:lnSpc>
                <a:spcPct val="9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5" name="Google Shape;95;g226bed98b8e_0_227"/>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6" name="Google Shape;96;g226bed98b8e_0_227"/>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
        <p:nvSpPr>
          <p:cNvPr id="97" name="Google Shape;97;g226bed98b8e_0_227"/>
          <p:cNvSpPr txBox="1"/>
          <p:nvPr>
            <p:ph idx="1" type="body"/>
          </p:nvPr>
        </p:nvSpPr>
        <p:spPr>
          <a:xfrm>
            <a:off x="720726" y="1296988"/>
            <a:ext cx="3913200" cy="46164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2"/>
              </a:buClr>
              <a:buSzPts val="1800"/>
              <a:buNone/>
              <a:defRPr/>
            </a:lvl1pPr>
            <a:lvl2pPr indent="-228600" lvl="1" marL="914400" rtl="0" algn="l">
              <a:lnSpc>
                <a:spcPct val="90000"/>
              </a:lnSpc>
              <a:spcBef>
                <a:spcPts val="1701"/>
              </a:spcBef>
              <a:spcAft>
                <a:spcPts val="0"/>
              </a:spcAft>
              <a:buClr>
                <a:schemeClr val="accent3"/>
              </a:buClr>
              <a:buSzPts val="1800"/>
              <a:buNone/>
              <a:defRPr/>
            </a:lvl2pPr>
            <a:lvl3pPr indent="-228600" lvl="2" marL="1371600" rtl="0" algn="l">
              <a:lnSpc>
                <a:spcPct val="100000"/>
              </a:lnSpc>
              <a:spcBef>
                <a:spcPts val="567"/>
              </a:spcBef>
              <a:spcAft>
                <a:spcPts val="0"/>
              </a:spcAft>
              <a:buSzPts val="1800"/>
              <a:buNone/>
              <a:defRPr/>
            </a:lvl3pPr>
            <a:lvl4pPr indent="-342900" lvl="3" marL="1828800" rtl="0" algn="l">
              <a:lnSpc>
                <a:spcPct val="100000"/>
              </a:lnSpc>
              <a:spcBef>
                <a:spcPts val="2835"/>
              </a:spcBef>
              <a:spcAft>
                <a:spcPts val="0"/>
              </a:spcAft>
              <a:buSzPts val="1800"/>
              <a:buChar char="•"/>
              <a:defRPr/>
            </a:lvl4pPr>
            <a:lvl5pPr indent="-342900" lvl="4" marL="2286000" rtl="0" algn="l">
              <a:lnSpc>
                <a:spcPct val="100000"/>
              </a:lnSpc>
              <a:spcBef>
                <a:spcPts val="850"/>
              </a:spcBef>
              <a:spcAft>
                <a:spcPts val="0"/>
              </a:spcAft>
              <a:buSzPts val="1800"/>
              <a:buChar char="•"/>
              <a:defRPr/>
            </a:lvl5pPr>
            <a:lvl6pPr indent="-342900" lvl="5" marL="2743200" rtl="0" algn="l">
              <a:lnSpc>
                <a:spcPct val="90000"/>
              </a:lnSpc>
              <a:spcBef>
                <a:spcPts val="85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98" name="Google Shape;98;g226bed98b8e_0_227"/>
          <p:cNvSpPr txBox="1"/>
          <p:nvPr>
            <p:ph type="title"/>
          </p:nvPr>
        </p:nvSpPr>
        <p:spPr>
          <a:xfrm>
            <a:off x="720726" y="722313"/>
            <a:ext cx="3913200" cy="574800"/>
          </a:xfrm>
          <a:prstGeom prst="rect">
            <a:avLst/>
          </a:prstGeom>
          <a:noFill/>
          <a:ln>
            <a:noFill/>
          </a:ln>
        </p:spPr>
        <p:txBody>
          <a:bodyPr anchorCtr="0" anchor="t" bIns="0" lIns="0" spcFirstLastPara="1" rIns="0" wrap="square" tIns="0">
            <a:noAutofit/>
          </a:bodyPr>
          <a:lstStyle>
            <a:lvl1pPr lvl="0" rtl="0" algn="l">
              <a:lnSpc>
                <a:spcPct val="85000"/>
              </a:lnSpc>
              <a:spcBef>
                <a:spcPts val="0"/>
              </a:spcBef>
              <a:spcAft>
                <a:spcPts val="0"/>
              </a:spcAft>
              <a:buClr>
                <a:schemeClr val="accent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9" name="Google Shape;99;g226bed98b8e_0_227"/>
          <p:cNvSpPr/>
          <p:nvPr>
            <p:ph idx="2" type="pic"/>
          </p:nvPr>
        </p:nvSpPr>
        <p:spPr>
          <a:xfrm>
            <a:off x="5334000" y="0"/>
            <a:ext cx="6858000" cy="6858000"/>
          </a:xfrm>
          <a:prstGeom prst="rect">
            <a:avLst/>
          </a:prstGeom>
          <a:solidFill>
            <a:srgbClr val="D8D8D8"/>
          </a:solid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22.xml"/><Relationship Id="rId11" Type="http://schemas.openxmlformats.org/officeDocument/2006/relationships/slideLayout" Target="../slideLayouts/slideLayout13.xml"/><Relationship Id="rId22" Type="http://schemas.openxmlformats.org/officeDocument/2006/relationships/theme" Target="../theme/theme2.xml"/><Relationship Id="rId10" Type="http://schemas.openxmlformats.org/officeDocument/2006/relationships/slideLayout" Target="../slideLayouts/slideLayout12.xml"/><Relationship Id="rId21" Type="http://schemas.openxmlformats.org/officeDocument/2006/relationships/slideLayout" Target="../slideLayouts/slideLayout23.xml"/><Relationship Id="rId13" Type="http://schemas.openxmlformats.org/officeDocument/2006/relationships/slideLayout" Target="../slideLayouts/slideLayout15.xml"/><Relationship Id="rId12" Type="http://schemas.openxmlformats.org/officeDocument/2006/relationships/slideLayout" Target="../slideLayouts/slideLayout14.xml"/><Relationship Id="rId1" Type="http://schemas.openxmlformats.org/officeDocument/2006/relationships/image" Target="../media/image2.png"/><Relationship Id="rId2" Type="http://schemas.openxmlformats.org/officeDocument/2006/relationships/slideLayout" Target="../slideLayouts/slideLayout4.xml"/><Relationship Id="rId3" Type="http://schemas.openxmlformats.org/officeDocument/2006/relationships/slideLayout" Target="../slideLayouts/slideLayout5.xml"/><Relationship Id="rId4" Type="http://schemas.openxmlformats.org/officeDocument/2006/relationships/slideLayout" Target="../slideLayouts/slideLayout6.xml"/><Relationship Id="rId9" Type="http://schemas.openxmlformats.org/officeDocument/2006/relationships/slideLayout" Target="../slideLayouts/slideLayout11.xml"/><Relationship Id="rId15" Type="http://schemas.openxmlformats.org/officeDocument/2006/relationships/slideLayout" Target="../slideLayouts/slideLayout17.xml"/><Relationship Id="rId14" Type="http://schemas.openxmlformats.org/officeDocument/2006/relationships/slideLayout" Target="../slideLayouts/slideLayout16.xml"/><Relationship Id="rId17" Type="http://schemas.openxmlformats.org/officeDocument/2006/relationships/slideLayout" Target="../slideLayouts/slideLayout19.xml"/><Relationship Id="rId16" Type="http://schemas.openxmlformats.org/officeDocument/2006/relationships/slideLayout" Target="../slideLayouts/slideLayout18.xml"/><Relationship Id="rId5" Type="http://schemas.openxmlformats.org/officeDocument/2006/relationships/slideLayout" Target="../slideLayouts/slideLayout7.xml"/><Relationship Id="rId19" Type="http://schemas.openxmlformats.org/officeDocument/2006/relationships/slideLayout" Target="../slideLayouts/slideLayout21.xml"/><Relationship Id="rId6" Type="http://schemas.openxmlformats.org/officeDocument/2006/relationships/slideLayout" Target="../slideLayouts/slideLayout8.xml"/><Relationship Id="rId18" Type="http://schemas.openxmlformats.org/officeDocument/2006/relationships/slideLayout" Target="../slideLayouts/slideLayout20.xml"/><Relationship Id="rId7" Type="http://schemas.openxmlformats.org/officeDocument/2006/relationships/slideLayout" Target="../slideLayouts/slideLayout9.xml"/><Relationship Id="rId8"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42.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21" Type="http://schemas.openxmlformats.org/officeDocument/2006/relationships/theme" Target="../theme/theme4.xml"/><Relationship Id="rId13" Type="http://schemas.openxmlformats.org/officeDocument/2006/relationships/slideLayout" Target="../slideLayouts/slideLayout35.xml"/><Relationship Id="rId12" Type="http://schemas.openxmlformats.org/officeDocument/2006/relationships/slideLayout" Target="../slideLayouts/slideLayout34.xml"/><Relationship Id="rId1" Type="http://schemas.openxmlformats.org/officeDocument/2006/relationships/image" Target="../media/image2.png"/><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5" Type="http://schemas.openxmlformats.org/officeDocument/2006/relationships/slideLayout" Target="../slideLayouts/slideLayout37.xml"/><Relationship Id="rId14" Type="http://schemas.openxmlformats.org/officeDocument/2006/relationships/slideLayout" Target="../slideLayouts/slideLayout36.xml"/><Relationship Id="rId17" Type="http://schemas.openxmlformats.org/officeDocument/2006/relationships/slideLayout" Target="../slideLayouts/slideLayout39.xml"/><Relationship Id="rId16" Type="http://schemas.openxmlformats.org/officeDocument/2006/relationships/slideLayout" Target="../slideLayouts/slideLayout38.xml"/><Relationship Id="rId5" Type="http://schemas.openxmlformats.org/officeDocument/2006/relationships/slideLayout" Target="../slideLayouts/slideLayout27.xml"/><Relationship Id="rId19" Type="http://schemas.openxmlformats.org/officeDocument/2006/relationships/slideLayout" Target="../slideLayouts/slideLayout41.xml"/><Relationship Id="rId6" Type="http://schemas.openxmlformats.org/officeDocument/2006/relationships/slideLayout" Target="../slideLayouts/slideLayout28.xml"/><Relationship Id="rId18" Type="http://schemas.openxmlformats.org/officeDocument/2006/relationships/slideLayout" Target="../slideLayouts/slideLayout40.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2.xml"/><Relationship Id="rId10" Type="http://schemas.openxmlformats.org/officeDocument/2006/relationships/slideLayout" Target="../slideLayouts/slideLayout51.xml"/><Relationship Id="rId13" Type="http://schemas.openxmlformats.org/officeDocument/2006/relationships/slideLayout" Target="../slideLayouts/slideLayout54.xml"/><Relationship Id="rId12" Type="http://schemas.openxmlformats.org/officeDocument/2006/relationships/slideLayout" Target="../slideLayouts/slideLayout53.xml"/><Relationship Id="rId1" Type="http://schemas.openxmlformats.org/officeDocument/2006/relationships/image" Target="../media/image2.png"/><Relationship Id="rId2" Type="http://schemas.openxmlformats.org/officeDocument/2006/relationships/slideLayout" Target="../slideLayouts/slideLayout43.xml"/><Relationship Id="rId3" Type="http://schemas.openxmlformats.org/officeDocument/2006/relationships/slideLayout" Target="../slideLayouts/slideLayout44.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5" Type="http://schemas.openxmlformats.org/officeDocument/2006/relationships/slideLayout" Target="../slideLayouts/slideLayout56.xml"/><Relationship Id="rId14" Type="http://schemas.openxmlformats.org/officeDocument/2006/relationships/slideLayout" Target="../slideLayouts/slideLayout55.xml"/><Relationship Id="rId17" Type="http://schemas.openxmlformats.org/officeDocument/2006/relationships/slideLayout" Target="../slideLayouts/slideLayout58.xml"/><Relationship Id="rId16" Type="http://schemas.openxmlformats.org/officeDocument/2006/relationships/slideLayout" Target="../slideLayouts/slideLayout57.xml"/><Relationship Id="rId5" Type="http://schemas.openxmlformats.org/officeDocument/2006/relationships/slideLayout" Target="../slideLayouts/slideLayout46.xml"/><Relationship Id="rId6" Type="http://schemas.openxmlformats.org/officeDocument/2006/relationships/slideLayout" Target="../slideLayouts/slideLayout47.xml"/><Relationship Id="rId18" Type="http://schemas.openxmlformats.org/officeDocument/2006/relationships/theme" Target="../theme/theme5.xml"/><Relationship Id="rId7" Type="http://schemas.openxmlformats.org/officeDocument/2006/relationships/slideLayout" Target="../slideLayouts/slideLayout48.xml"/><Relationship Id="rId8"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00153A"/>
              </a:buClr>
              <a:buSzPts val="3300"/>
              <a:buFont typeface="Libre Franklin"/>
              <a:buNone/>
              <a:defRPr b="0" i="0" sz="3300" u="sng" cap="small" strike="noStrike">
                <a:solidFill>
                  <a:srgbClr val="00153A"/>
                </a:solidFill>
                <a:latin typeface="Libre Franklin"/>
                <a:ea typeface="Libre Franklin"/>
                <a:cs typeface="Libre Franklin"/>
                <a:sym typeface="Libre Franklin"/>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61950" lvl="0" marL="457200" marR="0" rtl="0" algn="l">
              <a:lnSpc>
                <a:spcPct val="90000"/>
              </a:lnSpc>
              <a:spcBef>
                <a:spcPts val="1000"/>
              </a:spcBef>
              <a:spcAft>
                <a:spcPts val="0"/>
              </a:spcAft>
              <a:buClr>
                <a:srgbClr val="00153A"/>
              </a:buClr>
              <a:buSzPts val="2100"/>
              <a:buFont typeface="Arial"/>
              <a:buChar char="•"/>
              <a:defRPr b="0" i="0" sz="2100" u="none" cap="none" strike="noStrike">
                <a:solidFill>
                  <a:srgbClr val="00153A"/>
                </a:solidFill>
                <a:latin typeface="Quattrocento Sans"/>
                <a:ea typeface="Quattrocento Sans"/>
                <a:cs typeface="Quattrocento Sans"/>
                <a:sym typeface="Quattrocento Sans"/>
              </a:defRPr>
            </a:lvl1pPr>
            <a:lvl2pPr indent="-342900" lvl="1" marL="914400" marR="0" rtl="0" algn="l">
              <a:lnSpc>
                <a:spcPct val="90000"/>
              </a:lnSpc>
              <a:spcBef>
                <a:spcPts val="500"/>
              </a:spcBef>
              <a:spcAft>
                <a:spcPts val="0"/>
              </a:spcAft>
              <a:buClr>
                <a:srgbClr val="00153A"/>
              </a:buClr>
              <a:buSzPts val="1800"/>
              <a:buFont typeface="Arial"/>
              <a:buChar char="•"/>
              <a:defRPr b="0" i="0" sz="1800" u="none" cap="none" strike="noStrike">
                <a:solidFill>
                  <a:srgbClr val="00153A"/>
                </a:solidFill>
                <a:latin typeface="Quattrocento Sans"/>
                <a:ea typeface="Quattrocento Sans"/>
                <a:cs typeface="Quattrocento Sans"/>
                <a:sym typeface="Quattrocento Sans"/>
              </a:defRPr>
            </a:lvl2pPr>
            <a:lvl3pPr indent="-323850" lvl="2" marL="1371600" marR="0" rtl="0" algn="l">
              <a:lnSpc>
                <a:spcPct val="90000"/>
              </a:lnSpc>
              <a:spcBef>
                <a:spcPts val="500"/>
              </a:spcBef>
              <a:spcAft>
                <a:spcPts val="0"/>
              </a:spcAft>
              <a:buClr>
                <a:srgbClr val="00153A"/>
              </a:buClr>
              <a:buSzPts val="1500"/>
              <a:buFont typeface="Arial"/>
              <a:buChar char="•"/>
              <a:defRPr b="0" i="0" sz="1500" u="none" cap="none" strike="noStrike">
                <a:solidFill>
                  <a:srgbClr val="00153A"/>
                </a:solidFill>
                <a:latin typeface="Quattrocento Sans"/>
                <a:ea typeface="Quattrocento Sans"/>
                <a:cs typeface="Quattrocento Sans"/>
                <a:sym typeface="Quattrocento Sans"/>
              </a:defRPr>
            </a:lvl3pPr>
            <a:lvl4pPr indent="-314325" lvl="3" marL="1828800" marR="0" rtl="0" algn="l">
              <a:lnSpc>
                <a:spcPct val="90000"/>
              </a:lnSpc>
              <a:spcBef>
                <a:spcPts val="500"/>
              </a:spcBef>
              <a:spcAft>
                <a:spcPts val="0"/>
              </a:spcAft>
              <a:buClr>
                <a:srgbClr val="00153A"/>
              </a:buClr>
              <a:buSzPts val="1350"/>
              <a:buFont typeface="Arial"/>
              <a:buChar char="•"/>
              <a:defRPr b="0" i="0" sz="1350" u="none" cap="none" strike="noStrike">
                <a:solidFill>
                  <a:srgbClr val="00153A"/>
                </a:solidFill>
                <a:latin typeface="Quattrocento Sans"/>
                <a:ea typeface="Quattrocento Sans"/>
                <a:cs typeface="Quattrocento Sans"/>
                <a:sym typeface="Quattrocento Sans"/>
              </a:defRPr>
            </a:lvl4pPr>
            <a:lvl5pPr indent="-314325" lvl="4" marL="2286000" marR="0" rtl="0" algn="l">
              <a:lnSpc>
                <a:spcPct val="90000"/>
              </a:lnSpc>
              <a:spcBef>
                <a:spcPts val="500"/>
              </a:spcBef>
              <a:spcAft>
                <a:spcPts val="0"/>
              </a:spcAft>
              <a:buClr>
                <a:srgbClr val="00153A"/>
              </a:buClr>
              <a:buSzPts val="1350"/>
              <a:buFont typeface="Arial"/>
              <a:buChar char="•"/>
              <a:defRPr b="0" i="0" sz="1350" u="none" cap="none" strike="noStrike">
                <a:solidFill>
                  <a:srgbClr val="00153A"/>
                </a:solidFill>
                <a:latin typeface="Quattrocento Sans"/>
                <a:ea typeface="Quattrocento Sans"/>
                <a:cs typeface="Quattrocento Sans"/>
                <a:sym typeface="Quattrocento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pic>
        <p:nvPicPr>
          <p:cNvPr id="15" name="Google Shape;15;p16"/>
          <p:cNvPicPr preferRelativeResize="0"/>
          <p:nvPr/>
        </p:nvPicPr>
        <p:blipFill rotWithShape="1">
          <a:blip r:embed="rId1">
            <a:alphaModFix/>
          </a:blip>
          <a:srcRect b="0" l="0" r="0" t="0"/>
          <a:stretch/>
        </p:blipFill>
        <p:spPr>
          <a:xfrm>
            <a:off x="0" y="5637212"/>
            <a:ext cx="12192000" cy="1220788"/>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 name="Shape 42"/>
        <p:cNvGrpSpPr/>
        <p:nvPr/>
      </p:nvGrpSpPr>
      <p:grpSpPr>
        <a:xfrm>
          <a:off x="0" y="0"/>
          <a:ext cx="0" cy="0"/>
          <a:chOff x="0" y="0"/>
          <a:chExt cx="0" cy="0"/>
        </a:xfrm>
      </p:grpSpPr>
      <p:sp>
        <p:nvSpPr>
          <p:cNvPr id="43" name="Google Shape;43;g226bed98b8e_0_176"/>
          <p:cNvSpPr txBox="1"/>
          <p:nvPr>
            <p:ph type="title"/>
          </p:nvPr>
        </p:nvSpPr>
        <p:spPr>
          <a:xfrm>
            <a:off x="720726" y="722313"/>
            <a:ext cx="10750500" cy="574800"/>
          </a:xfrm>
          <a:prstGeom prst="rect">
            <a:avLst/>
          </a:prstGeom>
          <a:noFill/>
          <a:ln>
            <a:noFill/>
          </a:ln>
        </p:spPr>
        <p:txBody>
          <a:bodyPr anchorCtr="0" anchor="t" bIns="0" lIns="0" spcFirstLastPara="1" rIns="0" wrap="square" tIns="0">
            <a:noAutofit/>
          </a:bodyPr>
          <a:lstStyle>
            <a:lvl1pPr lvl="0" marR="0" rtl="0" algn="l">
              <a:lnSpc>
                <a:spcPct val="85000"/>
              </a:lnSpc>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4" name="Google Shape;44;g226bed98b8e_0_176"/>
          <p:cNvSpPr txBox="1"/>
          <p:nvPr>
            <p:ph idx="1" type="body"/>
          </p:nvPr>
        </p:nvSpPr>
        <p:spPr>
          <a:xfrm>
            <a:off x="720725" y="1296988"/>
            <a:ext cx="10750500" cy="46164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dk2"/>
              </a:buClr>
              <a:buSzPts val="1600"/>
              <a:buFont typeface="Arial"/>
              <a:buNone/>
              <a:defRPr b="0" i="0" sz="1600" u="none" cap="none" strike="noStrike">
                <a:solidFill>
                  <a:schemeClr val="dk2"/>
                </a:solidFill>
                <a:latin typeface="Arial"/>
                <a:ea typeface="Arial"/>
                <a:cs typeface="Arial"/>
                <a:sym typeface="Arial"/>
              </a:defRPr>
            </a:lvl1pPr>
            <a:lvl2pPr indent="-228600" lvl="1" marL="914400" marR="0" rtl="0" algn="l">
              <a:lnSpc>
                <a:spcPct val="90000"/>
              </a:lnSpc>
              <a:spcBef>
                <a:spcPts val="1701"/>
              </a:spcBef>
              <a:spcAft>
                <a:spcPts val="0"/>
              </a:spcAft>
              <a:buClr>
                <a:schemeClr val="accent3"/>
              </a:buClr>
              <a:buSzPts val="2000"/>
              <a:buFont typeface="Arial"/>
              <a:buNone/>
              <a:defRPr b="1" i="0" sz="2000" u="none" cap="none" strike="noStrike">
                <a:solidFill>
                  <a:schemeClr val="accent3"/>
                </a:solidFill>
                <a:latin typeface="Arial"/>
                <a:ea typeface="Arial"/>
                <a:cs typeface="Arial"/>
                <a:sym typeface="Arial"/>
              </a:defRPr>
            </a:lvl2pPr>
            <a:lvl3pPr indent="-228600" lvl="2" marL="1371600" marR="0" rtl="0" algn="l">
              <a:lnSpc>
                <a:spcPct val="100000"/>
              </a:lnSpc>
              <a:spcBef>
                <a:spcPts val="567"/>
              </a:spcBef>
              <a:spcAft>
                <a:spcPts val="0"/>
              </a:spcAft>
              <a:buClr>
                <a:schemeClr val="accent1"/>
              </a:buClr>
              <a:buSzPts val="1800"/>
              <a:buFont typeface="Arial"/>
              <a:buNone/>
              <a:defRPr b="1" i="0" sz="1800" u="none" cap="none" strike="noStrike">
                <a:solidFill>
                  <a:schemeClr val="dk2"/>
                </a:solidFill>
                <a:latin typeface="Arial"/>
                <a:ea typeface="Arial"/>
                <a:cs typeface="Arial"/>
                <a:sym typeface="Arial"/>
              </a:defRPr>
            </a:lvl3pPr>
            <a:lvl4pPr indent="-330200" lvl="3" marL="1828800" marR="0" rtl="0" algn="l">
              <a:lnSpc>
                <a:spcPct val="100000"/>
              </a:lnSpc>
              <a:spcBef>
                <a:spcPts val="2835"/>
              </a:spcBef>
              <a:spcAft>
                <a:spcPts val="0"/>
              </a:spcAft>
              <a:buClr>
                <a:schemeClr val="accent2"/>
              </a:buClr>
              <a:buSzPts val="1600"/>
              <a:buFont typeface="Arial"/>
              <a:buChar char="•"/>
              <a:defRPr b="0" i="0" sz="1600" u="none" cap="none" strike="noStrike">
                <a:solidFill>
                  <a:schemeClr val="dk2"/>
                </a:solidFill>
                <a:latin typeface="Arial"/>
                <a:ea typeface="Arial"/>
                <a:cs typeface="Arial"/>
                <a:sym typeface="Arial"/>
              </a:defRPr>
            </a:lvl4pPr>
            <a:lvl5pPr indent="-330200" lvl="4" marL="2286000" marR="0" rtl="0" algn="l">
              <a:lnSpc>
                <a:spcPct val="100000"/>
              </a:lnSpc>
              <a:spcBef>
                <a:spcPts val="850"/>
              </a:spcBef>
              <a:spcAft>
                <a:spcPts val="0"/>
              </a:spcAft>
              <a:buClr>
                <a:schemeClr val="accent2"/>
              </a:buClr>
              <a:buSzPts val="1600"/>
              <a:buFont typeface="Arial"/>
              <a:buChar char="•"/>
              <a:defRPr b="0" i="0" sz="1600" u="none" cap="none" strike="noStrike">
                <a:solidFill>
                  <a:schemeClr val="dk2"/>
                </a:solidFill>
                <a:latin typeface="Arial"/>
                <a:ea typeface="Arial"/>
                <a:cs typeface="Arial"/>
                <a:sym typeface="Arial"/>
              </a:defRPr>
            </a:lvl5pPr>
            <a:lvl6pPr indent="-342900" lvl="5" marL="2743200" marR="0" rtl="0" algn="l">
              <a:lnSpc>
                <a:spcPct val="90000"/>
              </a:lnSpc>
              <a:spcBef>
                <a:spcPts val="85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5" name="Google Shape;45;g226bed98b8e_0_176"/>
          <p:cNvSpPr txBox="1"/>
          <p:nvPr>
            <p:ph idx="10" type="dt"/>
          </p:nvPr>
        </p:nvSpPr>
        <p:spPr>
          <a:xfrm>
            <a:off x="8081962" y="6492875"/>
            <a:ext cx="2743200" cy="189600"/>
          </a:xfrm>
          <a:prstGeom prst="rect">
            <a:avLst/>
          </a:prstGeom>
          <a:noFill/>
          <a:ln>
            <a:noFill/>
          </a:ln>
        </p:spPr>
        <p:txBody>
          <a:bodyPr anchorCtr="0" anchor="t" bIns="0" lIns="0" spcFirstLastPara="1" rIns="0" wrap="square" tIns="0">
            <a:noAutofit/>
          </a:bodyPr>
          <a:lstStyle>
            <a:lvl1pPr lvl="0" marR="0" rtl="0" algn="r">
              <a:lnSpc>
                <a:spcPct val="9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46" name="Google Shape;46;g226bed98b8e_0_176"/>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47" name="Google Shape;47;g226bed98b8e_0_176"/>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cxnSp>
        <p:nvCxnSpPr>
          <p:cNvPr id="48" name="Google Shape;48;g226bed98b8e_0_176"/>
          <p:cNvCxnSpPr/>
          <p:nvPr/>
        </p:nvCxnSpPr>
        <p:spPr>
          <a:xfrm>
            <a:off x="1766400" y="6361716"/>
            <a:ext cx="10425600" cy="0"/>
          </a:xfrm>
          <a:prstGeom prst="straightConnector1">
            <a:avLst/>
          </a:prstGeom>
          <a:noFill/>
          <a:ln cap="flat" cmpd="sng" w="9525">
            <a:solidFill>
              <a:schemeClr val="accent4"/>
            </a:solidFill>
            <a:prstDash val="solid"/>
            <a:miter lim="800000"/>
            <a:headEnd len="sm" w="sm" type="none"/>
            <a:tailEnd len="sm" w="sm" type="none"/>
          </a:ln>
        </p:spPr>
      </p:cxnSp>
      <p:pic>
        <p:nvPicPr>
          <p:cNvPr id="49" name="Google Shape;49;g226bed98b8e_0_176"/>
          <p:cNvPicPr preferRelativeResize="0"/>
          <p:nvPr/>
        </p:nvPicPr>
        <p:blipFill rotWithShape="1">
          <a:blip r:embed="rId1">
            <a:alphaModFix/>
          </a:blip>
          <a:srcRect b="0" l="0" r="0" t="0"/>
          <a:stretch/>
        </p:blipFill>
        <p:spPr>
          <a:xfrm>
            <a:off x="720725" y="6195599"/>
            <a:ext cx="899162" cy="332233"/>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 id="2147483667" r:id="rId16"/>
    <p:sldLayoutId id="2147483668" r:id="rId17"/>
    <p:sldLayoutId id="2147483669" r:id="rId18"/>
    <p:sldLayoutId id="2147483670" r:id="rId19"/>
    <p:sldLayoutId id="2147483671" r:id="rId20"/>
    <p:sldLayoutId id="2147483672"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guide id="3" pos="454">
          <p15:clr>
            <a:srgbClr val="F26B43"/>
          </p15:clr>
        </p15:guide>
        <p15:guide id="4" pos="6819">
          <p15:clr>
            <a:srgbClr val="F26B43"/>
          </p15:clr>
        </p15:guide>
        <p15:guide id="5" orient="horz" pos="455">
          <p15:clr>
            <a:srgbClr val="F26B43"/>
          </p15:clr>
        </p15:guide>
        <p15:guide id="6" orient="horz" pos="3725">
          <p15:clr>
            <a:srgbClr val="F26B43"/>
          </p15:clr>
        </p15:guide>
        <p15:guide id="7" orient="horz" pos="817">
          <p15:clr>
            <a:srgbClr val="F26B43"/>
          </p15:clr>
        </p15:guide>
        <p15:guide id="8" orient="horz" pos="1293">
          <p15:clr>
            <a:srgbClr val="F26B43"/>
          </p15:clr>
        </p15:guide>
        <p15:guide id="9" pos="722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0" name="Shape 200"/>
        <p:cNvGrpSpPr/>
        <p:nvPr/>
      </p:nvGrpSpPr>
      <p:grpSpPr>
        <a:xfrm>
          <a:off x="0" y="0"/>
          <a:ext cx="0" cy="0"/>
          <a:chOff x="0" y="0"/>
          <a:chExt cx="0" cy="0"/>
        </a:xfrm>
      </p:grpSpPr>
      <p:sp>
        <p:nvSpPr>
          <p:cNvPr id="201" name="Google Shape;201;g20a531e8c68_0_1453"/>
          <p:cNvSpPr txBox="1"/>
          <p:nvPr>
            <p:ph type="title"/>
          </p:nvPr>
        </p:nvSpPr>
        <p:spPr>
          <a:xfrm>
            <a:off x="720727" y="722313"/>
            <a:ext cx="10750500" cy="574800"/>
          </a:xfrm>
          <a:prstGeom prst="rect">
            <a:avLst/>
          </a:prstGeom>
          <a:noFill/>
          <a:ln>
            <a:noFill/>
          </a:ln>
        </p:spPr>
        <p:txBody>
          <a:bodyPr anchorCtr="0" anchor="t" bIns="0" lIns="0" spcFirstLastPara="1" rIns="0" wrap="square" tIns="0">
            <a:noAutofit/>
          </a:bodyPr>
          <a:lstStyle>
            <a:lvl1pPr lvl="0" marR="0" rtl="0" algn="l">
              <a:lnSpc>
                <a:spcPct val="85000"/>
              </a:lnSpc>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202" name="Google Shape;202;g20a531e8c68_0_1453"/>
          <p:cNvSpPr txBox="1"/>
          <p:nvPr>
            <p:ph idx="1" type="body"/>
          </p:nvPr>
        </p:nvSpPr>
        <p:spPr>
          <a:xfrm>
            <a:off x="720725" y="1296988"/>
            <a:ext cx="10750500" cy="46164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dk2"/>
              </a:buClr>
              <a:buSzPts val="1600"/>
              <a:buFont typeface="Arial"/>
              <a:buNone/>
              <a:defRPr b="0" i="0" sz="1600" u="none" cap="none" strike="noStrike">
                <a:solidFill>
                  <a:schemeClr val="dk2"/>
                </a:solidFill>
                <a:latin typeface="Arial"/>
                <a:ea typeface="Arial"/>
                <a:cs typeface="Arial"/>
                <a:sym typeface="Arial"/>
              </a:defRPr>
            </a:lvl1pPr>
            <a:lvl2pPr indent="-228600" lvl="1" marL="914400" marR="0" rtl="0" algn="l">
              <a:lnSpc>
                <a:spcPct val="90000"/>
              </a:lnSpc>
              <a:spcBef>
                <a:spcPts val="1700"/>
              </a:spcBef>
              <a:spcAft>
                <a:spcPts val="0"/>
              </a:spcAft>
              <a:buClr>
                <a:schemeClr val="accent3"/>
              </a:buClr>
              <a:buSzPts val="2000"/>
              <a:buFont typeface="Arial"/>
              <a:buNone/>
              <a:defRPr b="1" i="0" sz="2000" u="none" cap="none" strike="noStrike">
                <a:solidFill>
                  <a:schemeClr val="accent3"/>
                </a:solidFill>
                <a:latin typeface="Arial"/>
                <a:ea typeface="Arial"/>
                <a:cs typeface="Arial"/>
                <a:sym typeface="Arial"/>
              </a:defRPr>
            </a:lvl2pPr>
            <a:lvl3pPr indent="-228600" lvl="2" marL="1371600" marR="0" rtl="0" algn="l">
              <a:lnSpc>
                <a:spcPct val="100000"/>
              </a:lnSpc>
              <a:spcBef>
                <a:spcPts val="500"/>
              </a:spcBef>
              <a:spcAft>
                <a:spcPts val="0"/>
              </a:spcAft>
              <a:buClr>
                <a:schemeClr val="accent1"/>
              </a:buClr>
              <a:buSzPts val="1900"/>
              <a:buFont typeface="Arial"/>
              <a:buNone/>
              <a:defRPr b="1" i="0" sz="1900" u="none" cap="none" strike="noStrike">
                <a:solidFill>
                  <a:schemeClr val="dk2"/>
                </a:solidFill>
                <a:latin typeface="Arial"/>
                <a:ea typeface="Arial"/>
                <a:cs typeface="Arial"/>
                <a:sym typeface="Arial"/>
              </a:defRPr>
            </a:lvl3pPr>
            <a:lvl4pPr indent="-330200" lvl="3" marL="1828800" marR="0" rtl="0" algn="l">
              <a:lnSpc>
                <a:spcPct val="100000"/>
              </a:lnSpc>
              <a:spcBef>
                <a:spcPts val="2800"/>
              </a:spcBef>
              <a:spcAft>
                <a:spcPts val="0"/>
              </a:spcAft>
              <a:buClr>
                <a:schemeClr val="accent2"/>
              </a:buClr>
              <a:buSzPts val="1600"/>
              <a:buFont typeface="Arial"/>
              <a:buChar char="•"/>
              <a:defRPr b="0" i="0" sz="1600" u="none" cap="none" strike="noStrike">
                <a:solidFill>
                  <a:schemeClr val="dk2"/>
                </a:solidFill>
                <a:latin typeface="Arial"/>
                <a:ea typeface="Arial"/>
                <a:cs typeface="Arial"/>
                <a:sym typeface="Arial"/>
              </a:defRPr>
            </a:lvl4pPr>
            <a:lvl5pPr indent="-330200" lvl="4" marL="2286000" marR="0" rtl="0" algn="l">
              <a:lnSpc>
                <a:spcPct val="100000"/>
              </a:lnSpc>
              <a:spcBef>
                <a:spcPts val="800"/>
              </a:spcBef>
              <a:spcAft>
                <a:spcPts val="0"/>
              </a:spcAft>
              <a:buClr>
                <a:schemeClr val="accent2"/>
              </a:buClr>
              <a:buSzPts val="1600"/>
              <a:buFont typeface="Arial"/>
              <a:buChar char="•"/>
              <a:defRPr b="0" i="0" sz="1600" u="none" cap="none" strike="noStrike">
                <a:solidFill>
                  <a:schemeClr val="dk2"/>
                </a:solidFill>
                <a:latin typeface="Arial"/>
                <a:ea typeface="Arial"/>
                <a:cs typeface="Arial"/>
                <a:sym typeface="Arial"/>
              </a:defRPr>
            </a:lvl5pPr>
            <a:lvl6pPr indent="-349250" lvl="5" marL="2743200" marR="0" rtl="0" algn="l">
              <a:lnSpc>
                <a:spcPct val="90000"/>
              </a:lnSpc>
              <a:spcBef>
                <a:spcPts val="8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203" name="Google Shape;203;g20a531e8c68_0_1453"/>
          <p:cNvSpPr txBox="1"/>
          <p:nvPr>
            <p:ph idx="10" type="dt"/>
          </p:nvPr>
        </p:nvSpPr>
        <p:spPr>
          <a:xfrm>
            <a:off x="8081963" y="6492875"/>
            <a:ext cx="2743200" cy="189600"/>
          </a:xfrm>
          <a:prstGeom prst="rect">
            <a:avLst/>
          </a:prstGeom>
          <a:noFill/>
          <a:ln>
            <a:noFill/>
          </a:ln>
        </p:spPr>
        <p:txBody>
          <a:bodyPr anchorCtr="0" anchor="t" bIns="0" lIns="0" spcFirstLastPara="1" rIns="0" wrap="square" tIns="0">
            <a:noAutofit/>
          </a:bodyPr>
          <a:lstStyle>
            <a:lvl1pPr lvl="0" marR="0" rtl="0" algn="r">
              <a:lnSpc>
                <a:spcPct val="90000"/>
              </a:lnSpc>
              <a:spcBef>
                <a:spcPts val="0"/>
              </a:spcBef>
              <a:spcAft>
                <a:spcPts val="0"/>
              </a:spcAft>
              <a:buClr>
                <a:srgbClr val="000000"/>
              </a:buClr>
              <a:buSzPts val="15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9pPr>
          </a:lstStyle>
          <a:p/>
        </p:txBody>
      </p:sp>
      <p:sp>
        <p:nvSpPr>
          <p:cNvPr id="204" name="Google Shape;204;g20a531e8c68_0_1453"/>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rgbClr val="000000"/>
              </a:buClr>
              <a:buSzPts val="15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9pPr>
          </a:lstStyle>
          <a:p/>
        </p:txBody>
      </p:sp>
      <p:sp>
        <p:nvSpPr>
          <p:cNvPr id="205" name="Google Shape;205;g20a531e8c68_0_1453"/>
          <p:cNvSpPr txBox="1"/>
          <p:nvPr>
            <p:ph idx="12" type="sldNum"/>
          </p:nvPr>
        </p:nvSpPr>
        <p:spPr>
          <a:xfrm>
            <a:off x="11250151" y="6492875"/>
            <a:ext cx="257700" cy="1896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cxnSp>
        <p:nvCxnSpPr>
          <p:cNvPr id="206" name="Google Shape;206;g20a531e8c68_0_1453"/>
          <p:cNvCxnSpPr/>
          <p:nvPr/>
        </p:nvCxnSpPr>
        <p:spPr>
          <a:xfrm>
            <a:off x="1766400" y="6361716"/>
            <a:ext cx="10425600" cy="0"/>
          </a:xfrm>
          <a:prstGeom prst="straightConnector1">
            <a:avLst/>
          </a:prstGeom>
          <a:noFill/>
          <a:ln cap="flat" cmpd="sng" w="9525">
            <a:solidFill>
              <a:schemeClr val="accent4"/>
            </a:solidFill>
            <a:prstDash val="solid"/>
            <a:miter lim="800000"/>
            <a:headEnd len="sm" w="sm" type="none"/>
            <a:tailEnd len="sm" w="sm" type="none"/>
          </a:ln>
        </p:spPr>
      </p:cxnSp>
      <p:pic>
        <p:nvPicPr>
          <p:cNvPr id="207" name="Google Shape;207;g20a531e8c68_0_1453"/>
          <p:cNvPicPr preferRelativeResize="0"/>
          <p:nvPr/>
        </p:nvPicPr>
        <p:blipFill rotWithShape="1">
          <a:blip r:embed="rId1">
            <a:alphaModFix/>
          </a:blip>
          <a:srcRect b="0" l="0" r="0" t="0"/>
          <a:stretch/>
        </p:blipFill>
        <p:spPr>
          <a:xfrm>
            <a:off x="720725" y="6195599"/>
            <a:ext cx="899161" cy="332233"/>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guide id="3" pos="455">
          <p15:clr>
            <a:srgbClr val="F26B43"/>
          </p15:clr>
        </p15:guide>
        <p15:guide id="4" pos="6819">
          <p15:clr>
            <a:srgbClr val="F26B43"/>
          </p15:clr>
        </p15:guide>
        <p15:guide id="5" orient="horz" pos="455">
          <p15:clr>
            <a:srgbClr val="F26B43"/>
          </p15:clr>
        </p15:guide>
        <p15:guide id="6" orient="horz" pos="3725">
          <p15:clr>
            <a:srgbClr val="F26B43"/>
          </p15:clr>
        </p15:guide>
        <p15:guide id="7" orient="horz" pos="817">
          <p15:clr>
            <a:srgbClr val="F26B43"/>
          </p15:clr>
        </p15:guide>
        <p15:guide id="8" orient="horz" pos="1293">
          <p15:clr>
            <a:srgbClr val="F26B43"/>
          </p15:clr>
        </p15:guide>
        <p15:guide id="9" pos="7225">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6" name="Shape 336"/>
        <p:cNvGrpSpPr/>
        <p:nvPr/>
      </p:nvGrpSpPr>
      <p:grpSpPr>
        <a:xfrm>
          <a:off x="0" y="0"/>
          <a:ext cx="0" cy="0"/>
          <a:chOff x="0" y="0"/>
          <a:chExt cx="0" cy="0"/>
        </a:xfrm>
      </p:grpSpPr>
      <p:sp>
        <p:nvSpPr>
          <p:cNvPr id="337" name="Google Shape;337;g20a531e8c68_0_2067"/>
          <p:cNvSpPr txBox="1"/>
          <p:nvPr>
            <p:ph type="title"/>
          </p:nvPr>
        </p:nvSpPr>
        <p:spPr>
          <a:xfrm>
            <a:off x="720726" y="722313"/>
            <a:ext cx="10750500" cy="574800"/>
          </a:xfrm>
          <a:prstGeom prst="rect">
            <a:avLst/>
          </a:prstGeom>
          <a:noFill/>
          <a:ln>
            <a:noFill/>
          </a:ln>
        </p:spPr>
        <p:txBody>
          <a:bodyPr anchorCtr="0" anchor="t" bIns="0" lIns="0" spcFirstLastPara="1" rIns="0" wrap="square" tIns="0">
            <a:noAutofit/>
          </a:bodyPr>
          <a:lstStyle>
            <a:lvl1pPr lvl="0" marR="0" rtl="0" algn="l">
              <a:lnSpc>
                <a:spcPct val="85000"/>
              </a:lnSpc>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38" name="Google Shape;338;g20a531e8c68_0_2067"/>
          <p:cNvSpPr txBox="1"/>
          <p:nvPr>
            <p:ph idx="1" type="body"/>
          </p:nvPr>
        </p:nvSpPr>
        <p:spPr>
          <a:xfrm>
            <a:off x="720725" y="1296988"/>
            <a:ext cx="10750500" cy="46164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dk2"/>
              </a:buClr>
              <a:buSzPts val="1600"/>
              <a:buFont typeface="Arial"/>
              <a:buNone/>
              <a:defRPr b="0" i="0" sz="1600" u="none" cap="none" strike="noStrike">
                <a:solidFill>
                  <a:schemeClr val="dk2"/>
                </a:solidFill>
                <a:latin typeface="Arial"/>
                <a:ea typeface="Arial"/>
                <a:cs typeface="Arial"/>
                <a:sym typeface="Arial"/>
              </a:defRPr>
            </a:lvl1pPr>
            <a:lvl2pPr indent="-228600" lvl="1" marL="914400" marR="0" rtl="0" algn="l">
              <a:lnSpc>
                <a:spcPct val="90000"/>
              </a:lnSpc>
              <a:spcBef>
                <a:spcPts val="1701"/>
              </a:spcBef>
              <a:spcAft>
                <a:spcPts val="0"/>
              </a:spcAft>
              <a:buClr>
                <a:schemeClr val="accent3"/>
              </a:buClr>
              <a:buSzPts val="2000"/>
              <a:buFont typeface="Arial"/>
              <a:buNone/>
              <a:defRPr b="1" i="0" sz="2000" u="none" cap="none" strike="noStrike">
                <a:solidFill>
                  <a:schemeClr val="accent3"/>
                </a:solidFill>
                <a:latin typeface="Arial"/>
                <a:ea typeface="Arial"/>
                <a:cs typeface="Arial"/>
                <a:sym typeface="Arial"/>
              </a:defRPr>
            </a:lvl2pPr>
            <a:lvl3pPr indent="-228600" lvl="2" marL="1371600" marR="0" rtl="0" algn="l">
              <a:lnSpc>
                <a:spcPct val="100000"/>
              </a:lnSpc>
              <a:spcBef>
                <a:spcPts val="567"/>
              </a:spcBef>
              <a:spcAft>
                <a:spcPts val="0"/>
              </a:spcAft>
              <a:buClr>
                <a:schemeClr val="accent1"/>
              </a:buClr>
              <a:buSzPts val="1800"/>
              <a:buFont typeface="Arial"/>
              <a:buNone/>
              <a:defRPr b="1" i="0" sz="1800" u="none" cap="none" strike="noStrike">
                <a:solidFill>
                  <a:schemeClr val="dk2"/>
                </a:solidFill>
                <a:latin typeface="Arial"/>
                <a:ea typeface="Arial"/>
                <a:cs typeface="Arial"/>
                <a:sym typeface="Arial"/>
              </a:defRPr>
            </a:lvl3pPr>
            <a:lvl4pPr indent="-330200" lvl="3" marL="1828800" marR="0" rtl="0" algn="l">
              <a:lnSpc>
                <a:spcPct val="100000"/>
              </a:lnSpc>
              <a:spcBef>
                <a:spcPts val="2835"/>
              </a:spcBef>
              <a:spcAft>
                <a:spcPts val="0"/>
              </a:spcAft>
              <a:buClr>
                <a:schemeClr val="accent2"/>
              </a:buClr>
              <a:buSzPts val="1600"/>
              <a:buFont typeface="Arial"/>
              <a:buChar char="•"/>
              <a:defRPr b="0" i="0" sz="1600" u="none" cap="none" strike="noStrike">
                <a:solidFill>
                  <a:schemeClr val="dk2"/>
                </a:solidFill>
                <a:latin typeface="Arial"/>
                <a:ea typeface="Arial"/>
                <a:cs typeface="Arial"/>
                <a:sym typeface="Arial"/>
              </a:defRPr>
            </a:lvl4pPr>
            <a:lvl5pPr indent="-330200" lvl="4" marL="2286000" marR="0" rtl="0" algn="l">
              <a:lnSpc>
                <a:spcPct val="100000"/>
              </a:lnSpc>
              <a:spcBef>
                <a:spcPts val="850"/>
              </a:spcBef>
              <a:spcAft>
                <a:spcPts val="0"/>
              </a:spcAft>
              <a:buClr>
                <a:schemeClr val="accent2"/>
              </a:buClr>
              <a:buSzPts val="1600"/>
              <a:buFont typeface="Arial"/>
              <a:buChar char="•"/>
              <a:defRPr b="0" i="0" sz="1600" u="none" cap="none" strike="noStrike">
                <a:solidFill>
                  <a:schemeClr val="dk2"/>
                </a:solidFill>
                <a:latin typeface="Arial"/>
                <a:ea typeface="Arial"/>
                <a:cs typeface="Arial"/>
                <a:sym typeface="Arial"/>
              </a:defRPr>
            </a:lvl5pPr>
            <a:lvl6pPr indent="-342900" lvl="5" marL="2743200" marR="0" rtl="0" algn="l">
              <a:lnSpc>
                <a:spcPct val="90000"/>
              </a:lnSpc>
              <a:spcBef>
                <a:spcPts val="85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39" name="Google Shape;339;g20a531e8c68_0_2067"/>
          <p:cNvSpPr txBox="1"/>
          <p:nvPr>
            <p:ph idx="10" type="dt"/>
          </p:nvPr>
        </p:nvSpPr>
        <p:spPr>
          <a:xfrm>
            <a:off x="8081962" y="6492875"/>
            <a:ext cx="2743200" cy="189600"/>
          </a:xfrm>
          <a:prstGeom prst="rect">
            <a:avLst/>
          </a:prstGeom>
          <a:noFill/>
          <a:ln>
            <a:noFill/>
          </a:ln>
        </p:spPr>
        <p:txBody>
          <a:bodyPr anchorCtr="0" anchor="t" bIns="0" lIns="0" spcFirstLastPara="1" rIns="0" wrap="square" tIns="0">
            <a:noAutofit/>
          </a:bodyPr>
          <a:lstStyle>
            <a:lvl1pPr lvl="0" marR="0" rtl="0" algn="r">
              <a:lnSpc>
                <a:spcPct val="9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340" name="Google Shape;340;g20a531e8c68_0_2067"/>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341" name="Google Shape;341;g20a531e8c68_0_2067"/>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cxnSp>
        <p:nvCxnSpPr>
          <p:cNvPr id="342" name="Google Shape;342;g20a531e8c68_0_2067"/>
          <p:cNvCxnSpPr/>
          <p:nvPr/>
        </p:nvCxnSpPr>
        <p:spPr>
          <a:xfrm>
            <a:off x="1766400" y="6361716"/>
            <a:ext cx="10425600" cy="0"/>
          </a:xfrm>
          <a:prstGeom prst="straightConnector1">
            <a:avLst/>
          </a:prstGeom>
          <a:noFill/>
          <a:ln cap="flat" cmpd="sng" w="9525">
            <a:solidFill>
              <a:schemeClr val="accent4"/>
            </a:solidFill>
            <a:prstDash val="solid"/>
            <a:miter lim="800000"/>
            <a:headEnd len="sm" w="sm" type="none"/>
            <a:tailEnd len="sm" w="sm" type="none"/>
          </a:ln>
        </p:spPr>
      </p:cxnSp>
      <p:pic>
        <p:nvPicPr>
          <p:cNvPr id="343" name="Google Shape;343;g20a531e8c68_0_2067"/>
          <p:cNvPicPr preferRelativeResize="0"/>
          <p:nvPr/>
        </p:nvPicPr>
        <p:blipFill rotWithShape="1">
          <a:blip r:embed="rId1">
            <a:alphaModFix/>
          </a:blip>
          <a:srcRect b="0" l="0" r="0" t="0"/>
          <a:stretch/>
        </p:blipFill>
        <p:spPr>
          <a:xfrm>
            <a:off x="720725" y="6195599"/>
            <a:ext cx="899162" cy="332233"/>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guide id="3" pos="454">
          <p15:clr>
            <a:srgbClr val="F26B43"/>
          </p15:clr>
        </p15:guide>
        <p15:guide id="4" pos="6819">
          <p15:clr>
            <a:srgbClr val="F26B43"/>
          </p15:clr>
        </p15:guide>
        <p15:guide id="5" orient="horz" pos="455">
          <p15:clr>
            <a:srgbClr val="F26B43"/>
          </p15:clr>
        </p15:guide>
        <p15:guide id="6" orient="horz" pos="3725">
          <p15:clr>
            <a:srgbClr val="F26B43"/>
          </p15:clr>
        </p15:guide>
        <p15:guide id="7" orient="horz" pos="817">
          <p15:clr>
            <a:srgbClr val="F26B43"/>
          </p15:clr>
        </p15:guide>
        <p15:guide id="8" orient="horz" pos="1293">
          <p15:clr>
            <a:srgbClr val="F26B43"/>
          </p15:clr>
        </p15:guide>
        <p15:guide id="9" pos="7225">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 Id="rId3" Type="http://schemas.openxmlformats.org/officeDocument/2006/relationships/image" Target="../media/image35.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0.xml"/><Relationship Id="rId3"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2.xml"/><Relationship Id="rId3" Type="http://schemas.openxmlformats.org/officeDocument/2006/relationships/image" Target="../media/image31.jpg"/><Relationship Id="rId4" Type="http://schemas.openxmlformats.org/officeDocument/2006/relationships/image" Target="../media/image33.jpg"/><Relationship Id="rId5" Type="http://schemas.openxmlformats.org/officeDocument/2006/relationships/image" Target="../media/image44.jpg"/><Relationship Id="rId6" Type="http://schemas.openxmlformats.org/officeDocument/2006/relationships/image" Target="../media/image4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35.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image" Target="../media/image52.jpg"/><Relationship Id="rId4" Type="http://schemas.openxmlformats.org/officeDocument/2006/relationships/image" Target="../media/image41.png"/><Relationship Id="rId5" Type="http://schemas.openxmlformats.org/officeDocument/2006/relationships/image" Target="../media/image4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62.png"/><Relationship Id="rId4" Type="http://schemas.openxmlformats.org/officeDocument/2006/relationships/image" Target="../media/image46.png"/><Relationship Id="rId5" Type="http://schemas.openxmlformats.org/officeDocument/2006/relationships/image" Target="../media/image6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47.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8.png"/><Relationship Id="rId7" Type="http://schemas.openxmlformats.org/officeDocument/2006/relationships/image" Target="../media/image4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51.jpg"/><Relationship Id="rId4" Type="http://schemas.openxmlformats.org/officeDocument/2006/relationships/image" Target="../media/image55.jpg"/><Relationship Id="rId5" Type="http://schemas.openxmlformats.org/officeDocument/2006/relationships/image" Target="../media/image48.jpg"/><Relationship Id="rId6" Type="http://schemas.openxmlformats.org/officeDocument/2006/relationships/image" Target="../media/image60.jpg"/><Relationship Id="rId7" Type="http://schemas.openxmlformats.org/officeDocument/2006/relationships/image" Target="../media/image5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8.xml"/><Relationship Id="rId3" Type="http://schemas.openxmlformats.org/officeDocument/2006/relationships/image" Target="../media/image6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33.jpg"/><Relationship Id="rId4" Type="http://schemas.openxmlformats.org/officeDocument/2006/relationships/image" Target="../media/image44.jpg"/><Relationship Id="rId5" Type="http://schemas.openxmlformats.org/officeDocument/2006/relationships/image" Target="../media/image4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6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35.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1.xml"/><Relationship Id="rId3" Type="http://schemas.openxmlformats.org/officeDocument/2006/relationships/image" Target="../media/image59.png"/><Relationship Id="rId4" Type="http://schemas.openxmlformats.org/officeDocument/2006/relationships/image" Target="../media/image6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2.xml"/><Relationship Id="rId3" Type="http://schemas.openxmlformats.org/officeDocument/2006/relationships/image" Target="../media/image5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3.xml"/><Relationship Id="rId3" Type="http://schemas.openxmlformats.org/officeDocument/2006/relationships/image" Target="../media/image47.png"/><Relationship Id="rId4" Type="http://schemas.openxmlformats.org/officeDocument/2006/relationships/image" Target="../media/image54.png"/><Relationship Id="rId5" Type="http://schemas.openxmlformats.org/officeDocument/2006/relationships/image" Target="../media/image58.png"/><Relationship Id="rId6" Type="http://schemas.openxmlformats.org/officeDocument/2006/relationships/image" Target="../media/image6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 Id="rId3" Type="http://schemas.openxmlformats.org/officeDocument/2006/relationships/image" Target="../media/image6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5.xml"/><Relationship Id="rId3" Type="http://schemas.openxmlformats.org/officeDocument/2006/relationships/image" Target="../media/image3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6.xml"/><Relationship Id="rId3" Type="http://schemas.openxmlformats.org/officeDocument/2006/relationships/image" Target="../media/image6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hyperlink" Target="mailto:Tamaryn.Morris@weathersa.co.za" TargetMode="External"/><Relationship Id="rId4" Type="http://schemas.openxmlformats.org/officeDocument/2006/relationships/hyperlink" Target="mailto:ann-christine.zinkann@noaa.gov" TargetMode="External"/><Relationship Id="rId5" Type="http://schemas.openxmlformats.org/officeDocument/2006/relationships/image" Target="../media/image33.jpg"/><Relationship Id="rId6" Type="http://schemas.openxmlformats.org/officeDocument/2006/relationships/image" Target="../media/image44.jpg"/><Relationship Id="rId7" Type="http://schemas.openxmlformats.org/officeDocument/2006/relationships/image" Target="../media/image42.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35.png"/><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9.xml"/><Relationship Id="rId3" Type="http://schemas.openxmlformats.org/officeDocument/2006/relationships/image" Target="../media/image5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66.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hyperlink" Target="https://www.euro-argo.eu/News-Meetings/Meetings/Others/7th-Argo-Science-Workshop-October-2022" TargetMode="External"/><Relationship Id="rId4" Type="http://schemas.openxmlformats.org/officeDocument/2006/relationships/image" Target="../media/image6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3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hyperlink" Target="mailto:ZulfikarB@spc.int" TargetMode="External"/><Relationship Id="rId4" Type="http://schemas.openxmlformats.org/officeDocument/2006/relationships/image" Target="../media/image33.jpg"/><Relationship Id="rId5" Type="http://schemas.openxmlformats.org/officeDocument/2006/relationships/image" Target="../media/image44.jpg"/><Relationship Id="rId6" Type="http://schemas.openxmlformats.org/officeDocument/2006/relationships/image" Target="../media/image4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7.xml"/><Relationship Id="rId3" Type="http://schemas.openxmlformats.org/officeDocument/2006/relationships/image" Target="../media/image2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8.xml"/><Relationship Id="rId3" Type="http://schemas.openxmlformats.org/officeDocument/2006/relationships/image" Target="../media/image38.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9.xml"/><Relationship Id="rId3" Type="http://schemas.openxmlformats.org/officeDocument/2006/relationships/image" Target="../media/image65.jpg"/><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g226bed98b8e_0_169"/>
          <p:cNvSpPr txBox="1"/>
          <p:nvPr>
            <p:ph type="ctrTitle"/>
          </p:nvPr>
        </p:nvSpPr>
        <p:spPr>
          <a:xfrm>
            <a:off x="961800" y="2560650"/>
            <a:ext cx="10460700" cy="178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Clr>
                <a:schemeClr val="lt1"/>
              </a:buClr>
              <a:buSzPts val="5000"/>
              <a:buFont typeface="Arial"/>
              <a:buNone/>
            </a:pPr>
            <a:r>
              <a:rPr lang="en-AU"/>
              <a:t>OCG - Capacity Development</a:t>
            </a:r>
            <a:endParaRPr b="0" sz="2000"/>
          </a:p>
          <a:p>
            <a:pPr indent="0" lvl="0" marL="0" rtl="0" algn="l">
              <a:lnSpc>
                <a:spcPct val="90000"/>
              </a:lnSpc>
              <a:spcBef>
                <a:spcPts val="0"/>
              </a:spcBef>
              <a:spcAft>
                <a:spcPts val="0"/>
              </a:spcAft>
              <a:buNone/>
            </a:pPr>
            <a:r>
              <a:t/>
            </a:r>
            <a:endParaRPr b="0" sz="2000"/>
          </a:p>
          <a:p>
            <a:pPr indent="0" lvl="0" marL="0" rtl="0" algn="l">
              <a:lnSpc>
                <a:spcPct val="90000"/>
              </a:lnSpc>
              <a:spcBef>
                <a:spcPts val="0"/>
              </a:spcBef>
              <a:spcAft>
                <a:spcPts val="0"/>
              </a:spcAft>
              <a:buClr>
                <a:schemeClr val="dk1"/>
              </a:buClr>
              <a:buSzPts val="1100"/>
              <a:buFont typeface="Arial"/>
              <a:buNone/>
            </a:pPr>
            <a:r>
              <a:rPr b="0" lang="en-AU" sz="2000"/>
              <a:t>Champika Gallage, </a:t>
            </a:r>
            <a:r>
              <a:rPr b="0" lang="en-AU" sz="2000"/>
              <a:t>Zulfikar Begg, Juliet Hermes,  Ann Zinkann, Tamaryn Morris</a:t>
            </a:r>
            <a:endParaRPr b="0" sz="2000"/>
          </a:p>
          <a:p>
            <a:pPr indent="0" lvl="0" marL="0" rtl="0" algn="l">
              <a:lnSpc>
                <a:spcPct val="90000"/>
              </a:lnSpc>
              <a:spcBef>
                <a:spcPts val="0"/>
              </a:spcBef>
              <a:spcAft>
                <a:spcPts val="0"/>
              </a:spcAft>
              <a:buClr>
                <a:schemeClr val="dk1"/>
              </a:buClr>
              <a:buSzPts val="1100"/>
              <a:buFont typeface="Arial"/>
              <a:buNone/>
            </a:pPr>
            <a:r>
              <a:t/>
            </a:r>
            <a:endParaRPr b="0" sz="2000"/>
          </a:p>
          <a:p>
            <a:pPr indent="0" lvl="0" marL="0" rtl="0" algn="l">
              <a:lnSpc>
                <a:spcPct val="90000"/>
              </a:lnSpc>
              <a:spcBef>
                <a:spcPts val="0"/>
              </a:spcBef>
              <a:spcAft>
                <a:spcPts val="0"/>
              </a:spcAft>
              <a:buNone/>
            </a:pPr>
            <a:r>
              <a:t/>
            </a:r>
            <a:endParaRPr/>
          </a:p>
        </p:txBody>
      </p:sp>
      <p:sp>
        <p:nvSpPr>
          <p:cNvPr id="465" name="Google Shape;465;g226bed98b8e_0_169"/>
          <p:cNvSpPr txBox="1"/>
          <p:nvPr>
            <p:ph idx="1" type="subTitle"/>
          </p:nvPr>
        </p:nvSpPr>
        <p:spPr>
          <a:xfrm>
            <a:off x="961800" y="4692200"/>
            <a:ext cx="10054500" cy="767700"/>
          </a:xfrm>
          <a:prstGeom prst="rect">
            <a:avLst/>
          </a:prstGeom>
          <a:noFill/>
          <a:ln>
            <a:noFill/>
          </a:ln>
        </p:spPr>
        <p:txBody>
          <a:bodyPr anchorCtr="0" anchor="t" bIns="0" lIns="0" spcFirstLastPara="1" rIns="0" wrap="square" tIns="0">
            <a:noAutofit/>
          </a:bodyPr>
          <a:lstStyle/>
          <a:p>
            <a:pPr indent="0" lvl="0" marL="0" rtl="0" algn="l">
              <a:lnSpc>
                <a:spcPct val="105000"/>
              </a:lnSpc>
              <a:spcBef>
                <a:spcPts val="0"/>
              </a:spcBef>
              <a:spcAft>
                <a:spcPts val="0"/>
              </a:spcAft>
              <a:buClr>
                <a:schemeClr val="dk1"/>
              </a:buClr>
              <a:buSzPts val="1100"/>
              <a:buFont typeface="Arial"/>
              <a:buNone/>
            </a:pPr>
            <a:r>
              <a:rPr lang="en-AU"/>
              <a:t>OCG-14 Meeting, June 5-8, 2023</a:t>
            </a:r>
            <a:endParaRPr/>
          </a:p>
          <a:p>
            <a:pPr indent="0" lvl="0" marL="0" rtl="0" algn="l">
              <a:lnSpc>
                <a:spcPct val="105000"/>
              </a:lnSpc>
              <a:spcBef>
                <a:spcPts val="1000"/>
              </a:spcBef>
              <a:spcAft>
                <a:spcPts val="0"/>
              </a:spcAft>
              <a:buClr>
                <a:schemeClr val="dk1"/>
              </a:buClr>
              <a:buSzPts val="1100"/>
              <a:buFont typeface="Arial"/>
              <a:buNone/>
            </a:pPr>
            <a:r>
              <a:rPr lang="en-AU"/>
              <a:t>Breakwater Lodge, Cape Town, South Africa</a:t>
            </a:r>
            <a:endParaRPr/>
          </a:p>
        </p:txBody>
      </p:sp>
      <p:pic>
        <p:nvPicPr>
          <p:cNvPr id="466" name="Google Shape;466;g226bed98b8e_0_169"/>
          <p:cNvPicPr preferRelativeResize="0"/>
          <p:nvPr/>
        </p:nvPicPr>
        <p:blipFill rotWithShape="1">
          <a:blip r:embed="rId3">
            <a:alphaModFix/>
          </a:blip>
          <a:srcRect b="0" l="0" r="0" t="0"/>
          <a:stretch/>
        </p:blipFill>
        <p:spPr>
          <a:xfrm>
            <a:off x="6096000" y="226275"/>
            <a:ext cx="5839476" cy="1476000"/>
          </a:xfrm>
          <a:prstGeom prst="rect">
            <a:avLst/>
          </a:prstGeom>
          <a:noFill/>
          <a:ln>
            <a:noFill/>
          </a:ln>
        </p:spPr>
      </p:pic>
      <p:pic>
        <p:nvPicPr>
          <p:cNvPr descr="Logo&#10;&#10;Description automatically generated" id="467" name="Google Shape;467;g226bed98b8e_0_169"/>
          <p:cNvPicPr preferRelativeResize="0"/>
          <p:nvPr/>
        </p:nvPicPr>
        <p:blipFill rotWithShape="1">
          <a:blip r:embed="rId4">
            <a:alphaModFix/>
          </a:blip>
          <a:srcRect b="0" l="0" r="0" t="0"/>
          <a:stretch/>
        </p:blipFill>
        <p:spPr>
          <a:xfrm>
            <a:off x="1368000" y="576000"/>
            <a:ext cx="2970001" cy="8387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
        <p:nvSpPr>
          <p:cNvPr id="541" name="Google Shape;541;g20a531e8c68_0_2038"/>
          <p:cNvSpPr txBox="1"/>
          <p:nvPr>
            <p:ph type="title"/>
          </p:nvPr>
        </p:nvSpPr>
        <p:spPr>
          <a:xfrm>
            <a:off x="451326" y="554238"/>
            <a:ext cx="10750500" cy="5748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SzPts val="1800"/>
              <a:buNone/>
            </a:pPr>
            <a:r>
              <a:rPr lang="en-AU">
                <a:latin typeface="Barlow"/>
                <a:ea typeface="Barlow"/>
                <a:cs typeface="Barlow"/>
                <a:sym typeface="Barlow"/>
              </a:rPr>
              <a:t>Future Plans and Opportunities</a:t>
            </a:r>
            <a:endParaRPr>
              <a:latin typeface="Barlow"/>
              <a:ea typeface="Barlow"/>
              <a:cs typeface="Barlow"/>
              <a:sym typeface="Barlow"/>
            </a:endParaRPr>
          </a:p>
        </p:txBody>
      </p:sp>
      <p:sp>
        <p:nvSpPr>
          <p:cNvPr id="542" name="Google Shape;542;g20a531e8c68_0_2038"/>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SzPts val="1000"/>
              <a:buNone/>
            </a:pPr>
            <a:fld id="{00000000-1234-1234-1234-123412341234}" type="slidenum">
              <a:rPr lang="en-AU"/>
              <a:t>‹#›</a:t>
            </a:fld>
            <a:endParaRPr/>
          </a:p>
        </p:txBody>
      </p:sp>
      <p:sp>
        <p:nvSpPr>
          <p:cNvPr id="543" name="Google Shape;543;g20a531e8c68_0_2038"/>
          <p:cNvSpPr txBox="1"/>
          <p:nvPr/>
        </p:nvSpPr>
        <p:spPr>
          <a:xfrm>
            <a:off x="264918" y="1082178"/>
            <a:ext cx="3979800" cy="2940900"/>
          </a:xfrm>
          <a:prstGeom prst="rect">
            <a:avLst/>
          </a:prstGeom>
          <a:noFill/>
          <a:ln>
            <a:noFill/>
          </a:ln>
        </p:spPr>
        <p:txBody>
          <a:bodyPr anchorCtr="0" anchor="t" bIns="0" lIns="0" spcFirstLastPara="1" rIns="0" wrap="square" tIns="0">
            <a:noAutofit/>
          </a:bodyPr>
          <a:lstStyle/>
          <a:p>
            <a:pPr indent="-171450" lvl="0" marL="285750" marR="0" rtl="0" algn="l">
              <a:lnSpc>
                <a:spcPct val="150000"/>
              </a:lnSpc>
              <a:spcBef>
                <a:spcPts val="0"/>
              </a:spcBef>
              <a:spcAft>
                <a:spcPts val="0"/>
              </a:spcAft>
              <a:buClr>
                <a:schemeClr val="accent1"/>
              </a:buClr>
              <a:buSzPts val="1800"/>
              <a:buFont typeface="Noto Sans Symbols"/>
              <a:buChar char="⮚"/>
            </a:pPr>
            <a:r>
              <a:rPr b="0" i="0" lang="en-AU" sz="1400" u="none" cap="none" strike="noStrike">
                <a:solidFill>
                  <a:schemeClr val="accent1"/>
                </a:solidFill>
                <a:latin typeface="Barlow"/>
                <a:ea typeface="Barlow"/>
                <a:cs typeface="Barlow"/>
                <a:sym typeface="Barlow"/>
              </a:rPr>
              <a:t> Wave drifter pilot deployment (Continue..);</a:t>
            </a:r>
            <a:endParaRPr/>
          </a:p>
          <a:p>
            <a:pPr indent="-171450" lvl="0" marL="285750" marR="0" rtl="0" algn="l">
              <a:lnSpc>
                <a:spcPct val="150000"/>
              </a:lnSpc>
              <a:spcBef>
                <a:spcPts val="0"/>
              </a:spcBef>
              <a:spcAft>
                <a:spcPts val="0"/>
              </a:spcAft>
              <a:buClr>
                <a:schemeClr val="accent1"/>
              </a:buClr>
              <a:buSzPts val="1800"/>
              <a:buFont typeface="Noto Sans Symbols"/>
              <a:buChar char="⮚"/>
            </a:pPr>
            <a:r>
              <a:rPr b="0" i="0" lang="en-AU" sz="1400" u="none" cap="none" strike="noStrike">
                <a:solidFill>
                  <a:schemeClr val="accent1"/>
                </a:solidFill>
                <a:latin typeface="Barlow"/>
                <a:ea typeface="Barlow"/>
                <a:cs typeface="Barlow"/>
                <a:sym typeface="Barlow"/>
              </a:rPr>
              <a:t> Gliders/Sail Drones jointly deployment (Mediterranean , South Pacific islands…);</a:t>
            </a:r>
            <a:endParaRPr/>
          </a:p>
          <a:p>
            <a:pPr indent="-171450" lvl="0" marL="285750" marR="0" rtl="0" algn="l">
              <a:lnSpc>
                <a:spcPct val="150000"/>
              </a:lnSpc>
              <a:spcBef>
                <a:spcPts val="0"/>
              </a:spcBef>
              <a:spcAft>
                <a:spcPts val="0"/>
              </a:spcAft>
              <a:buClr>
                <a:schemeClr val="accent1"/>
              </a:buClr>
              <a:buSzPts val="1800"/>
              <a:buFont typeface="Noto Sans Symbols"/>
              <a:buChar char="⮚"/>
            </a:pPr>
            <a:r>
              <a:rPr b="0" i="0" lang="en-AU" sz="1400" u="none" cap="none" strike="noStrike">
                <a:solidFill>
                  <a:schemeClr val="accent1"/>
                </a:solidFill>
                <a:latin typeface="Barlow"/>
                <a:ea typeface="Barlow"/>
                <a:cs typeface="Barlow"/>
                <a:sym typeface="Barlow"/>
              </a:rPr>
              <a:t>Tide Gauge jointly establish. </a:t>
            </a:r>
            <a:endParaRPr/>
          </a:p>
          <a:p>
            <a:pPr indent="0" lvl="0" marL="114300" marR="0" rtl="0" algn="l">
              <a:lnSpc>
                <a:spcPct val="150000"/>
              </a:lnSpc>
              <a:spcBef>
                <a:spcPts val="0"/>
              </a:spcBef>
              <a:spcAft>
                <a:spcPts val="0"/>
              </a:spcAft>
              <a:buNone/>
            </a:pPr>
            <a:r>
              <a:t/>
            </a:r>
            <a:endParaRPr b="0" i="0" sz="1400" u="none" cap="none" strike="noStrike">
              <a:solidFill>
                <a:srgbClr val="FF0000"/>
              </a:solidFill>
              <a:latin typeface="Barlow"/>
              <a:ea typeface="Barlow"/>
              <a:cs typeface="Barlow"/>
              <a:sym typeface="Barlow"/>
            </a:endParaRPr>
          </a:p>
          <a:p>
            <a:pPr indent="0" lvl="0" marL="114300" marR="0" rtl="0" algn="l">
              <a:lnSpc>
                <a:spcPct val="150000"/>
              </a:lnSpc>
              <a:spcBef>
                <a:spcPts val="0"/>
              </a:spcBef>
              <a:spcAft>
                <a:spcPts val="0"/>
              </a:spcAft>
              <a:buNone/>
            </a:pPr>
            <a:r>
              <a:rPr b="1" i="0" lang="en-AU" sz="1400" u="none" cap="none" strike="noStrike">
                <a:solidFill>
                  <a:schemeClr val="dk1"/>
                </a:solidFill>
                <a:latin typeface="Barlow"/>
                <a:ea typeface="Barlow"/>
                <a:cs typeface="Barlow"/>
                <a:sym typeface="Barlow"/>
              </a:rPr>
              <a:t>Potential linkage with Ocean Gliders, GLOSS …</a:t>
            </a:r>
            <a:endParaRPr/>
          </a:p>
          <a:p>
            <a:pPr indent="0" lvl="0" marL="114300" marR="0" rtl="0" algn="l">
              <a:lnSpc>
                <a:spcPct val="150000"/>
              </a:lnSpc>
              <a:spcBef>
                <a:spcPts val="0"/>
              </a:spcBef>
              <a:spcAft>
                <a:spcPts val="0"/>
              </a:spcAft>
              <a:buNone/>
            </a:pPr>
            <a:r>
              <a:t/>
            </a:r>
            <a:endParaRPr b="0" i="0" sz="2000" u="none" cap="none" strike="noStrike">
              <a:solidFill>
                <a:schemeClr val="accent1"/>
              </a:solidFill>
              <a:latin typeface="Barlow"/>
              <a:ea typeface="Barlow"/>
              <a:cs typeface="Barlow"/>
              <a:sym typeface="Barlow"/>
            </a:endParaRPr>
          </a:p>
          <a:p>
            <a:pPr indent="-228600" lvl="0" marL="457200" marR="0" rtl="0" algn="l">
              <a:lnSpc>
                <a:spcPct val="150000"/>
              </a:lnSpc>
              <a:spcBef>
                <a:spcPts val="0"/>
              </a:spcBef>
              <a:spcAft>
                <a:spcPts val="0"/>
              </a:spcAft>
              <a:buClr>
                <a:schemeClr val="accent1"/>
              </a:buClr>
              <a:buSzPts val="1800"/>
              <a:buFont typeface="Barlow"/>
              <a:buNone/>
            </a:pPr>
            <a:r>
              <a:t/>
            </a:r>
            <a:endParaRPr b="0" i="0" sz="2000" u="none" cap="none" strike="noStrike">
              <a:solidFill>
                <a:schemeClr val="accent1"/>
              </a:solidFill>
              <a:latin typeface="Barlow"/>
              <a:ea typeface="Barlow"/>
              <a:cs typeface="Barlow"/>
              <a:sym typeface="Barlow"/>
            </a:endParaRPr>
          </a:p>
        </p:txBody>
      </p:sp>
      <p:pic>
        <p:nvPicPr>
          <p:cNvPr id="544" name="Google Shape;544;g20a531e8c68_0_2038"/>
          <p:cNvPicPr preferRelativeResize="0"/>
          <p:nvPr/>
        </p:nvPicPr>
        <p:blipFill rotWithShape="1">
          <a:blip r:embed="rId3">
            <a:alphaModFix/>
          </a:blip>
          <a:srcRect b="0" l="0" r="0" t="0"/>
          <a:stretch/>
        </p:blipFill>
        <p:spPr>
          <a:xfrm>
            <a:off x="3922519" y="1163269"/>
            <a:ext cx="3601448" cy="3632697"/>
          </a:xfrm>
          <a:prstGeom prst="rect">
            <a:avLst/>
          </a:prstGeom>
          <a:noFill/>
          <a:ln>
            <a:noFill/>
          </a:ln>
        </p:spPr>
      </p:pic>
      <p:sp>
        <p:nvSpPr>
          <p:cNvPr id="545" name="Google Shape;545;g20a531e8c68_0_2038"/>
          <p:cNvSpPr txBox="1"/>
          <p:nvPr/>
        </p:nvSpPr>
        <p:spPr>
          <a:xfrm>
            <a:off x="7196797" y="914398"/>
            <a:ext cx="5412000" cy="2003700"/>
          </a:xfrm>
          <a:prstGeom prst="rect">
            <a:avLst/>
          </a:prstGeom>
          <a:noFill/>
          <a:ln>
            <a:noFill/>
          </a:ln>
        </p:spPr>
        <p:txBody>
          <a:bodyPr anchorCtr="0" anchor="t" bIns="0" lIns="0" spcFirstLastPara="1" rIns="0" wrap="square" tIns="0">
            <a:noAutofit/>
          </a:bodyPr>
          <a:lstStyle/>
          <a:p>
            <a:pPr indent="-171450" lvl="0" marL="285750" marR="0" rtl="0" algn="l">
              <a:lnSpc>
                <a:spcPct val="150000"/>
              </a:lnSpc>
              <a:spcBef>
                <a:spcPts val="0"/>
              </a:spcBef>
              <a:spcAft>
                <a:spcPts val="0"/>
              </a:spcAft>
              <a:buClr>
                <a:schemeClr val="accent1"/>
              </a:buClr>
              <a:buSzPts val="1800"/>
              <a:buFont typeface="Noto Sans Symbols"/>
              <a:buChar char="⮚"/>
            </a:pPr>
            <a:r>
              <a:rPr b="0" i="0" lang="en-AU" sz="1400" u="none" cap="none" strike="noStrike">
                <a:solidFill>
                  <a:schemeClr val="accent1"/>
                </a:solidFill>
                <a:latin typeface="Barlow"/>
                <a:ea typeface="Barlow"/>
                <a:cs typeface="Barlow"/>
                <a:sym typeface="Barlow"/>
              </a:rPr>
              <a:t>Cyprus, Egypt, Morocco showed interest in Mediterranean workshop ;</a:t>
            </a:r>
            <a:endParaRPr/>
          </a:p>
          <a:p>
            <a:pPr indent="-171450" lvl="0" marL="285750" marR="0" rtl="0" algn="l">
              <a:lnSpc>
                <a:spcPct val="150000"/>
              </a:lnSpc>
              <a:spcBef>
                <a:spcPts val="0"/>
              </a:spcBef>
              <a:spcAft>
                <a:spcPts val="0"/>
              </a:spcAft>
              <a:buClr>
                <a:schemeClr val="accent1"/>
              </a:buClr>
              <a:buSzPts val="1800"/>
              <a:buFont typeface="Noto Sans Symbols"/>
              <a:buChar char="⮚"/>
            </a:pPr>
            <a:r>
              <a:rPr b="0" i="0" lang="en-AU" sz="1400" u="none" cap="none" strike="noStrike">
                <a:solidFill>
                  <a:schemeClr val="accent1"/>
                </a:solidFill>
                <a:latin typeface="Barlow"/>
                <a:ea typeface="Barlow"/>
                <a:cs typeface="Barlow"/>
                <a:sym typeface="Barlow"/>
              </a:rPr>
              <a:t>BMKG of Indonesia intent to host for Asia  ;</a:t>
            </a:r>
            <a:endParaRPr/>
          </a:p>
          <a:p>
            <a:pPr indent="-171450" lvl="0" marL="285750" marR="0" rtl="0" algn="l">
              <a:lnSpc>
                <a:spcPct val="150000"/>
              </a:lnSpc>
              <a:spcBef>
                <a:spcPts val="0"/>
              </a:spcBef>
              <a:spcAft>
                <a:spcPts val="0"/>
              </a:spcAft>
              <a:buClr>
                <a:schemeClr val="accent1"/>
              </a:buClr>
              <a:buSzPts val="1800"/>
              <a:buFont typeface="Noto Sans Symbols"/>
              <a:buChar char="⮚"/>
            </a:pPr>
            <a:r>
              <a:rPr b="0" i="0" lang="en-AU" sz="1400" u="none" cap="none" strike="noStrike">
                <a:solidFill>
                  <a:schemeClr val="accent1"/>
                </a:solidFill>
                <a:latin typeface="Barlow"/>
                <a:ea typeface="Barlow"/>
                <a:cs typeface="Barlow"/>
                <a:sym typeface="Barlow"/>
              </a:rPr>
              <a:t>Other regions/basins such as Southern Atlantic .</a:t>
            </a:r>
            <a:endParaRPr b="0" i="0" sz="1400" u="none" cap="none" strike="noStrike">
              <a:solidFill>
                <a:schemeClr val="accent1"/>
              </a:solidFill>
              <a:latin typeface="Barlow"/>
              <a:ea typeface="Barlow"/>
              <a:cs typeface="Barlow"/>
              <a:sym typeface="Barlow"/>
            </a:endParaRPr>
          </a:p>
          <a:p>
            <a:pPr indent="0" lvl="0" marL="114300" marR="0" rtl="0" algn="l">
              <a:lnSpc>
                <a:spcPct val="150000"/>
              </a:lnSpc>
              <a:spcBef>
                <a:spcPts val="0"/>
              </a:spcBef>
              <a:spcAft>
                <a:spcPts val="0"/>
              </a:spcAft>
              <a:buNone/>
            </a:pPr>
            <a:r>
              <a:rPr b="0" i="0" lang="en-AU" sz="2000" u="none" cap="none" strike="noStrike">
                <a:solidFill>
                  <a:schemeClr val="accent1"/>
                </a:solidFill>
                <a:latin typeface="Barlow"/>
                <a:ea typeface="Barlow"/>
                <a:cs typeface="Barlow"/>
                <a:sym typeface="Barlow"/>
              </a:rPr>
              <a:t>     </a:t>
            </a:r>
            <a:r>
              <a:rPr b="1" i="0" lang="en-AU" sz="1400" u="none" cap="none" strike="noStrike">
                <a:solidFill>
                  <a:schemeClr val="dk1"/>
                </a:solidFill>
                <a:latin typeface="Barlow"/>
                <a:ea typeface="Barlow"/>
                <a:cs typeface="Barlow"/>
                <a:sym typeface="Barlow"/>
              </a:rPr>
              <a:t>Liaise with GOOS GRAs  and networks of GOOS, WMO RTC, </a:t>
            </a:r>
            <a:endParaRPr/>
          </a:p>
          <a:p>
            <a:pPr indent="0" lvl="0" marL="114300" marR="0" rtl="0" algn="l">
              <a:lnSpc>
                <a:spcPct val="150000"/>
              </a:lnSpc>
              <a:spcBef>
                <a:spcPts val="0"/>
              </a:spcBef>
              <a:spcAft>
                <a:spcPts val="0"/>
              </a:spcAft>
              <a:buNone/>
            </a:pPr>
            <a:r>
              <a:rPr b="1" i="0" lang="en-AU" sz="1400" u="none" cap="none" strike="noStrike">
                <a:solidFill>
                  <a:schemeClr val="dk1"/>
                </a:solidFill>
                <a:latin typeface="Barlow"/>
                <a:ea typeface="Barlow"/>
                <a:cs typeface="Barlow"/>
                <a:sym typeface="Barlow"/>
              </a:rPr>
              <a:t>       RMICs and RICs.</a:t>
            </a:r>
            <a:endParaRPr/>
          </a:p>
          <a:p>
            <a:pPr indent="-228600" lvl="0" marL="457200" marR="0" rtl="0" algn="l">
              <a:lnSpc>
                <a:spcPct val="150000"/>
              </a:lnSpc>
              <a:spcBef>
                <a:spcPts val="0"/>
              </a:spcBef>
              <a:spcAft>
                <a:spcPts val="0"/>
              </a:spcAft>
              <a:buClr>
                <a:schemeClr val="accent1"/>
              </a:buClr>
              <a:buSzPts val="1800"/>
              <a:buFont typeface="Barlow"/>
              <a:buNone/>
            </a:pPr>
            <a:r>
              <a:t/>
            </a:r>
            <a:endParaRPr b="0" i="0" sz="2000" u="none" cap="none" strike="noStrike">
              <a:solidFill>
                <a:schemeClr val="accent1"/>
              </a:solidFill>
              <a:latin typeface="Barlow"/>
              <a:ea typeface="Barlow"/>
              <a:cs typeface="Barlow"/>
              <a:sym typeface="Barlow"/>
            </a:endParaRPr>
          </a:p>
        </p:txBody>
      </p:sp>
      <p:sp>
        <p:nvSpPr>
          <p:cNvPr id="546" name="Google Shape;546;g20a531e8c68_0_2038"/>
          <p:cNvSpPr txBox="1"/>
          <p:nvPr/>
        </p:nvSpPr>
        <p:spPr>
          <a:xfrm>
            <a:off x="417317" y="3700941"/>
            <a:ext cx="3979800" cy="2940900"/>
          </a:xfrm>
          <a:prstGeom prst="rect">
            <a:avLst/>
          </a:prstGeom>
          <a:noFill/>
          <a:ln>
            <a:noFill/>
          </a:ln>
        </p:spPr>
        <p:txBody>
          <a:bodyPr anchorCtr="0" anchor="t" bIns="0" lIns="0" spcFirstLastPara="1" rIns="0" wrap="square" tIns="0">
            <a:noAutofit/>
          </a:bodyPr>
          <a:lstStyle/>
          <a:p>
            <a:pPr indent="-171450" lvl="0" marL="285750" marR="0" rtl="0" algn="l">
              <a:lnSpc>
                <a:spcPct val="150000"/>
              </a:lnSpc>
              <a:spcBef>
                <a:spcPts val="0"/>
              </a:spcBef>
              <a:spcAft>
                <a:spcPts val="0"/>
              </a:spcAft>
              <a:buClr>
                <a:schemeClr val="accent1"/>
              </a:buClr>
              <a:buSzPts val="1800"/>
              <a:buFont typeface="Noto Sans Symbols"/>
              <a:buChar char="⮚"/>
            </a:pPr>
            <a:r>
              <a:rPr b="0" i="0" lang="en-AU" sz="1400" u="none" cap="none" strike="noStrike">
                <a:solidFill>
                  <a:schemeClr val="accent1"/>
                </a:solidFill>
                <a:latin typeface="Barlow"/>
                <a:ea typeface="Barlow"/>
                <a:cs typeface="Barlow"/>
                <a:sym typeface="Barlow"/>
              </a:rPr>
              <a:t> Hands on Training and Cruise training</a:t>
            </a:r>
            <a:endParaRPr/>
          </a:p>
          <a:p>
            <a:pPr indent="0" lvl="0" marL="114300" marR="0" rtl="0" algn="l">
              <a:lnSpc>
                <a:spcPct val="150000"/>
              </a:lnSpc>
              <a:spcBef>
                <a:spcPts val="0"/>
              </a:spcBef>
              <a:spcAft>
                <a:spcPts val="0"/>
              </a:spcAft>
              <a:buNone/>
            </a:pPr>
            <a:r>
              <a:t/>
            </a:r>
            <a:endParaRPr b="0" i="0" sz="1400" u="none" cap="none" strike="noStrike">
              <a:solidFill>
                <a:schemeClr val="accent1"/>
              </a:solidFill>
              <a:latin typeface="Barlow"/>
              <a:ea typeface="Barlow"/>
              <a:cs typeface="Barlow"/>
              <a:sym typeface="Barlow"/>
            </a:endParaRPr>
          </a:p>
          <a:p>
            <a:pPr indent="0" lvl="0" marL="114300" marR="0" rtl="0" algn="l">
              <a:lnSpc>
                <a:spcPct val="150000"/>
              </a:lnSpc>
              <a:spcBef>
                <a:spcPts val="0"/>
              </a:spcBef>
              <a:spcAft>
                <a:spcPts val="0"/>
              </a:spcAft>
              <a:buNone/>
            </a:pPr>
            <a:r>
              <a:rPr b="1" i="0" lang="en-AU" sz="1400" u="none" cap="none" strike="noStrike">
                <a:solidFill>
                  <a:schemeClr val="dk1"/>
                </a:solidFill>
                <a:latin typeface="Barlow"/>
                <a:ea typeface="Barlow"/>
                <a:cs typeface="Barlow"/>
                <a:sym typeface="Barlow"/>
              </a:rPr>
              <a:t>Explore the possibilities ,cooperate with SOT…</a:t>
            </a:r>
            <a:endParaRPr b="1" i="0" sz="1400" u="none" cap="none" strike="noStrike">
              <a:solidFill>
                <a:schemeClr val="dk1"/>
              </a:solidFill>
              <a:latin typeface="Barlow"/>
              <a:ea typeface="Barlow"/>
              <a:cs typeface="Barlow"/>
              <a:sym typeface="Barlow"/>
            </a:endParaRPr>
          </a:p>
          <a:p>
            <a:pPr indent="0" lvl="0" marL="114300" marR="0" rtl="0" algn="l">
              <a:lnSpc>
                <a:spcPct val="150000"/>
              </a:lnSpc>
              <a:spcBef>
                <a:spcPts val="0"/>
              </a:spcBef>
              <a:spcAft>
                <a:spcPts val="0"/>
              </a:spcAft>
              <a:buNone/>
            </a:pPr>
            <a:r>
              <a:t/>
            </a:r>
            <a:endParaRPr b="1" i="0" sz="1400" u="none" cap="none" strike="noStrike">
              <a:solidFill>
                <a:schemeClr val="dk1"/>
              </a:solidFill>
              <a:latin typeface="Barlow"/>
              <a:ea typeface="Barlow"/>
              <a:cs typeface="Barlow"/>
              <a:sym typeface="Barlow"/>
            </a:endParaRPr>
          </a:p>
          <a:p>
            <a:pPr indent="0" lvl="0" marL="114300" marR="0" rtl="0" algn="l">
              <a:lnSpc>
                <a:spcPct val="150000"/>
              </a:lnSpc>
              <a:spcBef>
                <a:spcPts val="0"/>
              </a:spcBef>
              <a:spcAft>
                <a:spcPts val="0"/>
              </a:spcAft>
              <a:buNone/>
            </a:pPr>
            <a:r>
              <a:t/>
            </a:r>
            <a:endParaRPr b="0" i="0" sz="2000" u="none" cap="none" strike="noStrike">
              <a:solidFill>
                <a:schemeClr val="accent1"/>
              </a:solidFill>
              <a:latin typeface="Barlow"/>
              <a:ea typeface="Barlow"/>
              <a:cs typeface="Barlow"/>
              <a:sym typeface="Barlow"/>
            </a:endParaRPr>
          </a:p>
          <a:p>
            <a:pPr indent="-228600" lvl="0" marL="457200" marR="0" rtl="0" algn="l">
              <a:lnSpc>
                <a:spcPct val="150000"/>
              </a:lnSpc>
              <a:spcBef>
                <a:spcPts val="0"/>
              </a:spcBef>
              <a:spcAft>
                <a:spcPts val="0"/>
              </a:spcAft>
              <a:buClr>
                <a:schemeClr val="accent1"/>
              </a:buClr>
              <a:buSzPts val="1800"/>
              <a:buFont typeface="Barlow"/>
              <a:buNone/>
            </a:pPr>
            <a:r>
              <a:t/>
            </a:r>
            <a:endParaRPr b="0" i="0" sz="2000" u="none" cap="none" strike="noStrike">
              <a:solidFill>
                <a:schemeClr val="accent1"/>
              </a:solidFill>
              <a:latin typeface="Barlow"/>
              <a:ea typeface="Barlow"/>
              <a:cs typeface="Barlow"/>
              <a:sym typeface="Barlow"/>
            </a:endParaRPr>
          </a:p>
        </p:txBody>
      </p:sp>
      <p:sp>
        <p:nvSpPr>
          <p:cNvPr id="547" name="Google Shape;547;g20a531e8c68_0_2038"/>
          <p:cNvSpPr txBox="1"/>
          <p:nvPr/>
        </p:nvSpPr>
        <p:spPr>
          <a:xfrm>
            <a:off x="7349197" y="3340214"/>
            <a:ext cx="5412000" cy="2003700"/>
          </a:xfrm>
          <a:prstGeom prst="rect">
            <a:avLst/>
          </a:prstGeom>
          <a:noFill/>
          <a:ln>
            <a:noFill/>
          </a:ln>
        </p:spPr>
        <p:txBody>
          <a:bodyPr anchorCtr="0" anchor="t" bIns="0" lIns="0" spcFirstLastPara="1" rIns="0" wrap="square" tIns="0">
            <a:noAutofit/>
          </a:bodyPr>
          <a:lstStyle/>
          <a:p>
            <a:pPr indent="-171450" lvl="0" marL="285750" marR="0" rtl="0" algn="l">
              <a:lnSpc>
                <a:spcPct val="150000"/>
              </a:lnSpc>
              <a:spcBef>
                <a:spcPts val="0"/>
              </a:spcBef>
              <a:spcAft>
                <a:spcPts val="0"/>
              </a:spcAft>
              <a:buClr>
                <a:schemeClr val="accent1"/>
              </a:buClr>
              <a:buSzPts val="1800"/>
              <a:buFont typeface="Noto Sans Symbols"/>
              <a:buChar char="⮚"/>
            </a:pPr>
            <a:r>
              <a:rPr b="0" i="0" lang="en-AU" sz="1400" u="none" cap="none" strike="noStrike">
                <a:solidFill>
                  <a:schemeClr val="accent1"/>
                </a:solidFill>
                <a:latin typeface="Barlow"/>
                <a:ea typeface="Barlow"/>
                <a:cs typeface="Barlow"/>
                <a:sym typeface="Barlow"/>
              </a:rPr>
              <a:t>DBCP’s Barometer upgrade program </a:t>
            </a:r>
            <a:endParaRPr/>
          </a:p>
          <a:p>
            <a:pPr indent="-171450" lvl="0" marL="285750" marR="0" rtl="0" algn="l">
              <a:lnSpc>
                <a:spcPct val="150000"/>
              </a:lnSpc>
              <a:spcBef>
                <a:spcPts val="0"/>
              </a:spcBef>
              <a:spcAft>
                <a:spcPts val="0"/>
              </a:spcAft>
              <a:buClr>
                <a:schemeClr val="accent1"/>
              </a:buClr>
              <a:buSzPts val="1800"/>
              <a:buFont typeface="Noto Sans Symbols"/>
              <a:buChar char="⮚"/>
            </a:pPr>
            <a:r>
              <a:rPr b="0" i="0" lang="en-AU" sz="1400" u="none" cap="none" strike="noStrike">
                <a:solidFill>
                  <a:schemeClr val="accent1"/>
                </a:solidFill>
                <a:latin typeface="Barlow"/>
                <a:ea typeface="Barlow"/>
                <a:cs typeface="Barlow"/>
                <a:sym typeface="Barlow"/>
              </a:rPr>
              <a:t>Calibration and Inter-comparison services </a:t>
            </a:r>
            <a:endParaRPr/>
          </a:p>
          <a:p>
            <a:pPr indent="-171450" lvl="0" marL="285750" marR="0" rtl="0" algn="l">
              <a:lnSpc>
                <a:spcPct val="150000"/>
              </a:lnSpc>
              <a:spcBef>
                <a:spcPts val="0"/>
              </a:spcBef>
              <a:spcAft>
                <a:spcPts val="0"/>
              </a:spcAft>
              <a:buClr>
                <a:schemeClr val="accent1"/>
              </a:buClr>
              <a:buSzPts val="1800"/>
              <a:buFont typeface="Noto Sans Symbols"/>
              <a:buChar char="⮚"/>
            </a:pPr>
            <a:r>
              <a:rPr b="0" i="0" lang="en-AU" sz="1400" u="none" cap="none" strike="noStrike">
                <a:solidFill>
                  <a:schemeClr val="accent1"/>
                </a:solidFill>
                <a:latin typeface="Barlow"/>
                <a:ea typeface="Barlow"/>
                <a:cs typeface="Barlow"/>
                <a:sym typeface="Barlow"/>
              </a:rPr>
              <a:t>Best Practices.</a:t>
            </a:r>
            <a:endParaRPr b="0" i="0" sz="1400" u="none" cap="none" strike="noStrike">
              <a:solidFill>
                <a:schemeClr val="accent1"/>
              </a:solidFill>
              <a:latin typeface="Barlow"/>
              <a:ea typeface="Barlow"/>
              <a:cs typeface="Barlow"/>
              <a:sym typeface="Barlow"/>
            </a:endParaRPr>
          </a:p>
          <a:p>
            <a:pPr indent="0" lvl="0" marL="114300" marR="0" rtl="0" algn="l">
              <a:lnSpc>
                <a:spcPct val="150000"/>
              </a:lnSpc>
              <a:spcBef>
                <a:spcPts val="0"/>
              </a:spcBef>
              <a:spcAft>
                <a:spcPts val="0"/>
              </a:spcAft>
              <a:buNone/>
            </a:pPr>
            <a:r>
              <a:rPr b="1" i="0" lang="en-AU" sz="2000" u="none" cap="none" strike="noStrike">
                <a:solidFill>
                  <a:schemeClr val="dk1"/>
                </a:solidFill>
                <a:latin typeface="Barlow"/>
                <a:ea typeface="Barlow"/>
                <a:cs typeface="Barlow"/>
                <a:sym typeface="Barlow"/>
              </a:rPr>
              <a:t>   </a:t>
            </a:r>
            <a:r>
              <a:rPr b="1" i="0" lang="en-AU" sz="1400" u="none" cap="none" strike="noStrike">
                <a:solidFill>
                  <a:schemeClr val="dk1"/>
                </a:solidFill>
                <a:latin typeface="Barlow"/>
                <a:ea typeface="Barlow"/>
                <a:cs typeface="Barlow"/>
                <a:sym typeface="Barlow"/>
              </a:rPr>
              <a:t>Liaise with GO-SHIP, OBP ,WMO ET-QTC and …</a:t>
            </a:r>
            <a:endParaRPr b="1" i="0" sz="1400" u="none" cap="none" strike="noStrike">
              <a:solidFill>
                <a:schemeClr val="dk1"/>
              </a:solidFill>
              <a:latin typeface="Barlow"/>
              <a:ea typeface="Barlow"/>
              <a:cs typeface="Barlow"/>
              <a:sym typeface="Barlow"/>
            </a:endParaRPr>
          </a:p>
          <a:p>
            <a:pPr indent="-228600" lvl="0" marL="457200" marR="0" rtl="0" algn="l">
              <a:lnSpc>
                <a:spcPct val="150000"/>
              </a:lnSpc>
              <a:spcBef>
                <a:spcPts val="0"/>
              </a:spcBef>
              <a:spcAft>
                <a:spcPts val="0"/>
              </a:spcAft>
              <a:buClr>
                <a:schemeClr val="accent1"/>
              </a:buClr>
              <a:buSzPts val="1800"/>
              <a:buFont typeface="Barlow"/>
              <a:buNone/>
            </a:pPr>
            <a:r>
              <a:t/>
            </a:r>
            <a:endParaRPr b="0" i="0" sz="2000" u="none" cap="none" strike="noStrike">
              <a:solidFill>
                <a:schemeClr val="accent1"/>
              </a:solidFill>
              <a:latin typeface="Barlow"/>
              <a:ea typeface="Barlow"/>
              <a:cs typeface="Barlow"/>
              <a:sym typeface="Barlow"/>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g20a531e8c68_0_2049"/>
          <p:cNvSpPr txBox="1"/>
          <p:nvPr>
            <p:ph type="title"/>
          </p:nvPr>
        </p:nvSpPr>
        <p:spPr>
          <a:xfrm>
            <a:off x="451326" y="554238"/>
            <a:ext cx="10750500" cy="5748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SzPts val="1800"/>
              <a:buNone/>
            </a:pPr>
            <a:r>
              <a:rPr lang="en-AU">
                <a:latin typeface="Barlow"/>
                <a:ea typeface="Barlow"/>
                <a:cs typeface="Barlow"/>
                <a:sym typeface="Barlow"/>
              </a:rPr>
              <a:t>Challenges and Concerns</a:t>
            </a:r>
            <a:endParaRPr>
              <a:latin typeface="Barlow"/>
              <a:ea typeface="Barlow"/>
              <a:cs typeface="Barlow"/>
              <a:sym typeface="Barlow"/>
            </a:endParaRPr>
          </a:p>
        </p:txBody>
      </p:sp>
      <p:sp>
        <p:nvSpPr>
          <p:cNvPr id="554" name="Google Shape;554;g20a531e8c68_0_2049"/>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SzPts val="1000"/>
              <a:buNone/>
            </a:pPr>
            <a:fld id="{00000000-1234-1234-1234-123412341234}" type="slidenum">
              <a:rPr lang="en-AU"/>
              <a:t>‹#›</a:t>
            </a:fld>
            <a:endParaRPr/>
          </a:p>
        </p:txBody>
      </p:sp>
      <p:sp>
        <p:nvSpPr>
          <p:cNvPr id="555" name="Google Shape;555;g20a531e8c68_0_2049"/>
          <p:cNvSpPr txBox="1"/>
          <p:nvPr/>
        </p:nvSpPr>
        <p:spPr>
          <a:xfrm>
            <a:off x="720750" y="1332450"/>
            <a:ext cx="10750500" cy="4100400"/>
          </a:xfrm>
          <a:prstGeom prst="rect">
            <a:avLst/>
          </a:prstGeom>
          <a:noFill/>
          <a:ln>
            <a:noFill/>
          </a:ln>
        </p:spPr>
        <p:txBody>
          <a:bodyPr anchorCtr="0" anchor="t" bIns="0" lIns="0" spcFirstLastPara="1" rIns="0" wrap="square" tIns="0">
            <a:noAutofit/>
          </a:bodyPr>
          <a:lstStyle/>
          <a:p>
            <a:pPr indent="-342900" lvl="0" marL="457200" marR="0" rtl="0" algn="l">
              <a:lnSpc>
                <a:spcPct val="150000"/>
              </a:lnSpc>
              <a:spcBef>
                <a:spcPts val="850"/>
              </a:spcBef>
              <a:spcAft>
                <a:spcPts val="0"/>
              </a:spcAft>
              <a:buClr>
                <a:schemeClr val="accent1"/>
              </a:buClr>
              <a:buSzPts val="1800"/>
              <a:buFont typeface="Barlow"/>
              <a:buChar char="●"/>
            </a:pPr>
            <a:r>
              <a:rPr b="0" i="0" lang="en-AU" sz="2000" u="none" cap="none" strike="noStrike">
                <a:solidFill>
                  <a:schemeClr val="accent1"/>
                </a:solidFill>
                <a:latin typeface="Barlow"/>
                <a:ea typeface="Barlow"/>
                <a:cs typeface="Barlow"/>
                <a:sym typeface="Barlow"/>
              </a:rPr>
              <a:t>Wide and diversified </a:t>
            </a:r>
            <a:r>
              <a:rPr b="1" i="0" lang="en-AU" sz="2000" u="none" cap="none" strike="noStrike">
                <a:solidFill>
                  <a:schemeClr val="accent1"/>
                </a:solidFill>
                <a:latin typeface="Barlow"/>
                <a:ea typeface="Barlow"/>
                <a:cs typeface="Barlow"/>
                <a:sym typeface="Barlow"/>
              </a:rPr>
              <a:t>expectations</a:t>
            </a:r>
            <a:r>
              <a:rPr b="0" i="0" lang="en-AU" sz="2000" u="none" cap="none" strike="noStrike">
                <a:solidFill>
                  <a:schemeClr val="accent1"/>
                </a:solidFill>
                <a:latin typeface="Barlow"/>
                <a:ea typeface="Barlow"/>
                <a:cs typeface="Barlow"/>
                <a:sym typeface="Barlow"/>
              </a:rPr>
              <a:t>, limited </a:t>
            </a:r>
            <a:r>
              <a:rPr b="1" i="0" lang="en-AU" sz="2000" u="none" cap="none" strike="noStrike">
                <a:solidFill>
                  <a:schemeClr val="accent1"/>
                </a:solidFill>
                <a:latin typeface="Barlow"/>
                <a:ea typeface="Barlow"/>
                <a:cs typeface="Barlow"/>
                <a:sym typeface="Barlow"/>
              </a:rPr>
              <a:t>resources</a:t>
            </a:r>
            <a:r>
              <a:rPr b="0" i="0" lang="en-AU" sz="2000" u="none" cap="none" strike="noStrike">
                <a:solidFill>
                  <a:schemeClr val="accent1"/>
                </a:solidFill>
                <a:latin typeface="Barlow"/>
                <a:ea typeface="Barlow"/>
                <a:cs typeface="Barlow"/>
                <a:sym typeface="Barlow"/>
              </a:rPr>
              <a:t>, difficult to sustain</a:t>
            </a:r>
            <a:endParaRPr/>
          </a:p>
          <a:p>
            <a:pPr indent="-342900" lvl="0" marL="457200" marR="0" rtl="0" algn="l">
              <a:lnSpc>
                <a:spcPct val="150000"/>
              </a:lnSpc>
              <a:spcBef>
                <a:spcPts val="850"/>
              </a:spcBef>
              <a:spcAft>
                <a:spcPts val="0"/>
              </a:spcAft>
              <a:buClr>
                <a:schemeClr val="accent1"/>
              </a:buClr>
              <a:buSzPts val="1800"/>
              <a:buFont typeface="Barlow"/>
              <a:buChar char="●"/>
            </a:pPr>
            <a:r>
              <a:rPr b="0" i="0" lang="en-AU" sz="2000" u="none" cap="none" strike="noStrike">
                <a:solidFill>
                  <a:schemeClr val="accent1"/>
                </a:solidFill>
                <a:latin typeface="Barlow"/>
                <a:ea typeface="Barlow"/>
                <a:cs typeface="Barlow"/>
                <a:sym typeface="Barlow"/>
              </a:rPr>
              <a:t>Technical challenges in different regions (administrative and internal approval </a:t>
            </a:r>
            <a:r>
              <a:rPr b="1" i="0" lang="en-AU" sz="2000" u="none" cap="none" strike="noStrike">
                <a:solidFill>
                  <a:schemeClr val="accent1"/>
                </a:solidFill>
                <a:latin typeface="Barlow"/>
                <a:ea typeface="Barlow"/>
                <a:cs typeface="Barlow"/>
                <a:sym typeface="Barlow"/>
              </a:rPr>
              <a:t>processes</a:t>
            </a:r>
            <a:r>
              <a:rPr b="0" i="0" lang="en-AU" sz="2000" u="none" cap="none" strike="noStrike">
                <a:solidFill>
                  <a:schemeClr val="accent1"/>
                </a:solidFill>
                <a:latin typeface="Barlow"/>
                <a:ea typeface="Barlow"/>
                <a:cs typeface="Barlow"/>
                <a:sym typeface="Barlow"/>
              </a:rPr>
              <a:t>, VISA, language barriers, connectivity, electricity, …)</a:t>
            </a:r>
            <a:endParaRPr/>
          </a:p>
          <a:p>
            <a:pPr indent="-342900" lvl="0" marL="457200" marR="0" rtl="0" algn="l">
              <a:lnSpc>
                <a:spcPct val="150000"/>
              </a:lnSpc>
              <a:spcBef>
                <a:spcPts val="850"/>
              </a:spcBef>
              <a:spcAft>
                <a:spcPts val="0"/>
              </a:spcAft>
              <a:buClr>
                <a:schemeClr val="accent1"/>
              </a:buClr>
              <a:buSzPts val="1800"/>
              <a:buFont typeface="Barlow"/>
              <a:buChar char="●"/>
            </a:pPr>
            <a:r>
              <a:rPr b="1" i="0" lang="en-AU" sz="2000" u="none" cap="none" strike="noStrike">
                <a:solidFill>
                  <a:schemeClr val="accent1"/>
                </a:solidFill>
                <a:latin typeface="Barlow"/>
                <a:ea typeface="Barlow"/>
                <a:cs typeface="Barlow"/>
                <a:sym typeface="Barlow"/>
              </a:rPr>
              <a:t>Follow up </a:t>
            </a:r>
            <a:r>
              <a:rPr b="0" i="0" lang="en-AU" sz="2000" u="none" cap="none" strike="noStrike">
                <a:solidFill>
                  <a:schemeClr val="accent1"/>
                </a:solidFill>
                <a:latin typeface="Barlow"/>
                <a:ea typeface="Barlow"/>
                <a:cs typeface="Barlow"/>
                <a:sym typeface="Barlow"/>
              </a:rPr>
              <a:t>and monitoring</a:t>
            </a:r>
            <a:r>
              <a:rPr b="1" i="0" lang="en-AU" sz="2000" u="none" cap="none" strike="noStrike">
                <a:solidFill>
                  <a:schemeClr val="accent1"/>
                </a:solidFill>
                <a:latin typeface="Barlow"/>
                <a:ea typeface="Barlow"/>
                <a:cs typeface="Barlow"/>
                <a:sym typeface="Barlow"/>
              </a:rPr>
              <a:t> </a:t>
            </a:r>
            <a:r>
              <a:rPr b="0" i="0" lang="en-AU" sz="2000" u="none" cap="none" strike="noStrike">
                <a:solidFill>
                  <a:schemeClr val="accent1"/>
                </a:solidFill>
                <a:latin typeface="Barlow"/>
                <a:ea typeface="Barlow"/>
                <a:cs typeface="Barlow"/>
                <a:sym typeface="Barlow"/>
              </a:rPr>
              <a:t>mechanism </a:t>
            </a:r>
            <a:endParaRPr b="0" i="0" sz="2000" u="none" cap="none" strike="noStrike">
              <a:solidFill>
                <a:schemeClr val="accent1"/>
              </a:solidFill>
              <a:latin typeface="Barlow"/>
              <a:ea typeface="Barlow"/>
              <a:cs typeface="Barlow"/>
              <a:sym typeface="Barlow"/>
            </a:endParaRPr>
          </a:p>
        </p:txBody>
      </p:sp>
      <p:sp>
        <p:nvSpPr>
          <p:cNvPr id="556" name="Google Shape;556;g20a531e8c68_0_2049"/>
          <p:cNvSpPr txBox="1"/>
          <p:nvPr/>
        </p:nvSpPr>
        <p:spPr>
          <a:xfrm>
            <a:off x="499650" y="3642927"/>
            <a:ext cx="10750500" cy="574800"/>
          </a:xfrm>
          <a:prstGeom prst="rect">
            <a:avLst/>
          </a:prstGeom>
          <a:noFill/>
          <a:ln>
            <a:noFill/>
          </a:ln>
        </p:spPr>
        <p:txBody>
          <a:bodyPr anchorCtr="0" anchor="t" bIns="0" lIns="0" spcFirstLastPara="1" rIns="0" wrap="square" tIns="0">
            <a:noAutofit/>
          </a:bodyPr>
          <a:lstStyle/>
          <a:p>
            <a:pPr indent="0" lvl="0" marL="0" marR="0" rtl="0" algn="l">
              <a:lnSpc>
                <a:spcPct val="85000"/>
              </a:lnSpc>
              <a:spcBef>
                <a:spcPts val="0"/>
              </a:spcBef>
              <a:spcAft>
                <a:spcPts val="0"/>
              </a:spcAft>
              <a:buClr>
                <a:schemeClr val="accent1"/>
              </a:buClr>
              <a:buSzPts val="1800"/>
              <a:buFont typeface="Arial"/>
              <a:buNone/>
            </a:pPr>
            <a:r>
              <a:rPr b="1" i="0" lang="en-AU" sz="3600" u="none" cap="none" strike="noStrike">
                <a:solidFill>
                  <a:schemeClr val="accent1"/>
                </a:solidFill>
                <a:latin typeface="Barlow"/>
                <a:ea typeface="Barlow"/>
                <a:cs typeface="Barlow"/>
                <a:sym typeface="Barlow"/>
              </a:rPr>
              <a:t>Asks from OCG</a:t>
            </a:r>
            <a:endParaRPr/>
          </a:p>
        </p:txBody>
      </p:sp>
      <p:sp>
        <p:nvSpPr>
          <p:cNvPr id="557" name="Google Shape;557;g20a531e8c68_0_2049"/>
          <p:cNvSpPr txBox="1"/>
          <p:nvPr/>
        </p:nvSpPr>
        <p:spPr>
          <a:xfrm>
            <a:off x="716138" y="4294908"/>
            <a:ext cx="10750500" cy="1290300"/>
          </a:xfrm>
          <a:prstGeom prst="rect">
            <a:avLst/>
          </a:prstGeom>
          <a:noFill/>
          <a:ln>
            <a:noFill/>
          </a:ln>
        </p:spPr>
        <p:txBody>
          <a:bodyPr anchorCtr="0" anchor="t" bIns="0" lIns="0" spcFirstLastPara="1" rIns="0" wrap="square" tIns="0">
            <a:noAutofit/>
          </a:bodyPr>
          <a:lstStyle/>
          <a:p>
            <a:pPr indent="-342900" lvl="0" marL="457200" marR="0" rtl="0" algn="l">
              <a:lnSpc>
                <a:spcPct val="150000"/>
              </a:lnSpc>
              <a:spcBef>
                <a:spcPts val="850"/>
              </a:spcBef>
              <a:spcAft>
                <a:spcPts val="0"/>
              </a:spcAft>
              <a:buClr>
                <a:schemeClr val="accent1"/>
              </a:buClr>
              <a:buSzPts val="1800"/>
              <a:buFont typeface="Barlow"/>
              <a:buChar char="●"/>
            </a:pPr>
            <a:r>
              <a:rPr b="0" i="0" lang="en-AU" sz="2000" u="none" cap="none" strike="noStrike">
                <a:solidFill>
                  <a:schemeClr val="accent1"/>
                </a:solidFill>
                <a:latin typeface="Barlow"/>
                <a:ea typeface="Barlow"/>
                <a:cs typeface="Barlow"/>
                <a:sym typeface="Barlow"/>
              </a:rPr>
              <a:t>Strategic guidance on CD?</a:t>
            </a:r>
            <a:endParaRPr/>
          </a:p>
          <a:p>
            <a:pPr indent="-342900" lvl="0" marL="457200" marR="0" rtl="0" algn="l">
              <a:lnSpc>
                <a:spcPct val="150000"/>
              </a:lnSpc>
              <a:spcBef>
                <a:spcPts val="850"/>
              </a:spcBef>
              <a:spcAft>
                <a:spcPts val="0"/>
              </a:spcAft>
              <a:buClr>
                <a:schemeClr val="accent1"/>
              </a:buClr>
              <a:buSzPts val="1800"/>
              <a:buFont typeface="Barlow"/>
              <a:buChar char="●"/>
            </a:pPr>
            <a:r>
              <a:rPr b="0" i="0" lang="en-AU" sz="2000" u="none" cap="none" strike="noStrike">
                <a:solidFill>
                  <a:schemeClr val="accent1"/>
                </a:solidFill>
                <a:latin typeface="Barlow"/>
                <a:ea typeface="Barlow"/>
                <a:cs typeface="Barlow"/>
                <a:sym typeface="Barlow"/>
              </a:rPr>
              <a:t>Funding and resources support? </a:t>
            </a:r>
            <a:endParaRPr b="0" i="0" sz="2000" u="none" cap="none" strike="noStrike">
              <a:solidFill>
                <a:schemeClr val="accent1"/>
              </a:solidFill>
              <a:latin typeface="Barlow"/>
              <a:ea typeface="Barlow"/>
              <a:cs typeface="Barlow"/>
              <a:sym typeface="Barlow"/>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sp>
        <p:nvSpPr>
          <p:cNvPr id="562" name="Google Shape;562;g20a531e8c68_0_2058"/>
          <p:cNvSpPr txBox="1"/>
          <p:nvPr>
            <p:ph type="ctrTitle"/>
          </p:nvPr>
        </p:nvSpPr>
        <p:spPr>
          <a:xfrm>
            <a:off x="601456" y="2854801"/>
            <a:ext cx="4074000" cy="10188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accent1"/>
              </a:buClr>
              <a:buSzPts val="6000"/>
              <a:buFont typeface="Arial"/>
              <a:buNone/>
            </a:pPr>
            <a:r>
              <a:rPr lang="en-AU"/>
              <a:t>Thank you</a:t>
            </a:r>
            <a:endParaRPr/>
          </a:p>
        </p:txBody>
      </p:sp>
      <p:sp>
        <p:nvSpPr>
          <p:cNvPr id="563" name="Google Shape;563;g20a531e8c68_0_2058"/>
          <p:cNvSpPr txBox="1"/>
          <p:nvPr>
            <p:ph idx="1" type="subTitle"/>
          </p:nvPr>
        </p:nvSpPr>
        <p:spPr>
          <a:xfrm>
            <a:off x="720725" y="3873600"/>
            <a:ext cx="4074000" cy="444600"/>
          </a:xfrm>
          <a:prstGeom prst="rect">
            <a:avLst/>
          </a:prstGeom>
          <a:noFill/>
          <a:ln>
            <a:noFill/>
          </a:ln>
        </p:spPr>
        <p:txBody>
          <a:bodyPr anchorCtr="0" anchor="t" bIns="0" lIns="0" spcFirstLastPara="1" rIns="0" wrap="square" tIns="0">
            <a:noAutofit/>
          </a:bodyPr>
          <a:lstStyle/>
          <a:p>
            <a:pPr indent="0" lvl="0" marL="0" rtl="0" algn="l">
              <a:lnSpc>
                <a:spcPct val="105000"/>
              </a:lnSpc>
              <a:spcBef>
                <a:spcPts val="0"/>
              </a:spcBef>
              <a:spcAft>
                <a:spcPts val="0"/>
              </a:spcAft>
              <a:buClr>
                <a:schemeClr val="accent2"/>
              </a:buClr>
              <a:buSzPts val="2400"/>
              <a:buNone/>
            </a:pPr>
            <a:r>
              <a:rPr lang="en-AU"/>
              <a:t>goosocean.org</a:t>
            </a:r>
            <a:endParaRPr/>
          </a:p>
        </p:txBody>
      </p:sp>
      <p:pic>
        <p:nvPicPr>
          <p:cNvPr descr="A picture containing swimming, ocean floor&#10;&#10;Description automatically generated" id="564" name="Google Shape;564;g20a531e8c68_0_2058"/>
          <p:cNvPicPr preferRelativeResize="0"/>
          <p:nvPr/>
        </p:nvPicPr>
        <p:blipFill rotWithShape="1">
          <a:blip r:embed="rId3">
            <a:alphaModFix/>
          </a:blip>
          <a:srcRect b="-735" l="0" r="9140" t="-80"/>
          <a:stretch/>
        </p:blipFill>
        <p:spPr>
          <a:xfrm>
            <a:off x="5003292" y="222416"/>
            <a:ext cx="3885337" cy="6458466"/>
          </a:xfrm>
          <a:prstGeom prst="rect">
            <a:avLst/>
          </a:prstGeom>
          <a:noFill/>
          <a:ln>
            <a:noFill/>
          </a:ln>
        </p:spPr>
      </p:pic>
      <p:pic>
        <p:nvPicPr>
          <p:cNvPr id="565" name="Google Shape;565;g20a531e8c68_0_2058"/>
          <p:cNvPicPr preferRelativeResize="0"/>
          <p:nvPr/>
        </p:nvPicPr>
        <p:blipFill rotWithShape="1">
          <a:blip r:embed="rId4">
            <a:alphaModFix/>
          </a:blip>
          <a:srcRect b="8185" l="0" r="0" t="7426"/>
          <a:stretch/>
        </p:blipFill>
        <p:spPr>
          <a:xfrm>
            <a:off x="9014364" y="233724"/>
            <a:ext cx="3177631" cy="2178791"/>
          </a:xfrm>
          <a:prstGeom prst="rect">
            <a:avLst/>
          </a:prstGeom>
          <a:noFill/>
          <a:ln>
            <a:noFill/>
          </a:ln>
        </p:spPr>
      </p:pic>
      <p:pic>
        <p:nvPicPr>
          <p:cNvPr descr="A picture containing person&#10;&#10;Description automatically generated" id="566" name="Google Shape;566;g20a531e8c68_0_2058"/>
          <p:cNvPicPr preferRelativeResize="0"/>
          <p:nvPr/>
        </p:nvPicPr>
        <p:blipFill rotWithShape="1">
          <a:blip r:embed="rId5">
            <a:alphaModFix/>
          </a:blip>
          <a:srcRect b="9017" l="0" r="0" t="1871"/>
          <a:stretch/>
        </p:blipFill>
        <p:spPr>
          <a:xfrm>
            <a:off x="9014365" y="2574207"/>
            <a:ext cx="3177638" cy="1755646"/>
          </a:xfrm>
          <a:prstGeom prst="rect">
            <a:avLst/>
          </a:prstGeom>
          <a:noFill/>
          <a:ln>
            <a:noFill/>
          </a:ln>
        </p:spPr>
      </p:pic>
      <p:pic>
        <p:nvPicPr>
          <p:cNvPr descr="A picture containing sky, outdoor, snow, seal&#10;&#10;Description automatically generated" id="567" name="Google Shape;567;g20a531e8c68_0_2058"/>
          <p:cNvPicPr preferRelativeResize="0"/>
          <p:nvPr/>
        </p:nvPicPr>
        <p:blipFill rotWithShape="1">
          <a:blip r:embed="rId6">
            <a:alphaModFix/>
          </a:blip>
          <a:srcRect b="-1087" l="0" r="0" t="9663"/>
          <a:stretch/>
        </p:blipFill>
        <p:spPr>
          <a:xfrm>
            <a:off x="9014364" y="4486675"/>
            <a:ext cx="3177631" cy="217879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g20a531e8c68_0_0"/>
          <p:cNvSpPr txBox="1"/>
          <p:nvPr>
            <p:ph type="ctrTitle"/>
          </p:nvPr>
        </p:nvSpPr>
        <p:spPr>
          <a:xfrm>
            <a:off x="961800" y="2560650"/>
            <a:ext cx="10460700" cy="178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Clr>
                <a:schemeClr val="lt1"/>
              </a:buClr>
              <a:buSzPts val="5000"/>
              <a:buFont typeface="Arial"/>
              <a:buNone/>
            </a:pPr>
            <a:r>
              <a:rPr lang="en-AU"/>
              <a:t>Low Cost Technology Workshop</a:t>
            </a:r>
            <a:endParaRPr b="0" sz="2000"/>
          </a:p>
          <a:p>
            <a:pPr indent="0" lvl="0" marL="0" rtl="0" algn="l">
              <a:lnSpc>
                <a:spcPct val="90000"/>
              </a:lnSpc>
              <a:spcBef>
                <a:spcPts val="0"/>
              </a:spcBef>
              <a:spcAft>
                <a:spcPts val="0"/>
              </a:spcAft>
              <a:buNone/>
            </a:pPr>
            <a:r>
              <a:t/>
            </a:r>
            <a:endParaRPr b="0" sz="2000"/>
          </a:p>
          <a:p>
            <a:pPr indent="0" lvl="0" marL="0" rtl="0" algn="l">
              <a:lnSpc>
                <a:spcPct val="90000"/>
              </a:lnSpc>
              <a:spcBef>
                <a:spcPts val="0"/>
              </a:spcBef>
              <a:spcAft>
                <a:spcPts val="0"/>
              </a:spcAft>
              <a:buClr>
                <a:schemeClr val="dk1"/>
              </a:buClr>
              <a:buSzPts val="1100"/>
              <a:buFont typeface="Arial"/>
              <a:buNone/>
            </a:pPr>
            <a:r>
              <a:rPr b="0" lang="en-AU" sz="2000"/>
              <a:t>Patrick Gorringe, Lucie </a:t>
            </a:r>
            <a:r>
              <a:rPr b="0" lang="en-AU" sz="2000"/>
              <a:t>Cocquempot</a:t>
            </a:r>
            <a:r>
              <a:rPr b="0" lang="en-AU" sz="2000"/>
              <a:t>, Callum Rollo, Antonio Novellino, Kevin O'Brien, </a:t>
            </a:r>
            <a:endParaRPr b="0" sz="2000"/>
          </a:p>
          <a:p>
            <a:pPr indent="0" lvl="0" marL="0" rtl="0" algn="l">
              <a:lnSpc>
                <a:spcPct val="90000"/>
              </a:lnSpc>
              <a:spcBef>
                <a:spcPts val="0"/>
              </a:spcBef>
              <a:spcAft>
                <a:spcPts val="0"/>
              </a:spcAft>
              <a:buClr>
                <a:schemeClr val="dk1"/>
              </a:buClr>
              <a:buSzPts val="1100"/>
              <a:buFont typeface="Arial"/>
              <a:buNone/>
            </a:pPr>
            <a:r>
              <a:rPr b="0" lang="en-AU" sz="2000"/>
              <a:t>Juliet Hermes,  Tamaryn Morris, </a:t>
            </a:r>
            <a:r>
              <a:rPr b="0" lang="en-AU" sz="2000"/>
              <a:t>Ann Zinkann</a:t>
            </a:r>
            <a:endParaRPr b="0" sz="2000"/>
          </a:p>
          <a:p>
            <a:pPr indent="0" lvl="0" marL="0" rtl="0" algn="l">
              <a:lnSpc>
                <a:spcPct val="90000"/>
              </a:lnSpc>
              <a:spcBef>
                <a:spcPts val="0"/>
              </a:spcBef>
              <a:spcAft>
                <a:spcPts val="0"/>
              </a:spcAft>
              <a:buClr>
                <a:schemeClr val="dk1"/>
              </a:buClr>
              <a:buSzPts val="1100"/>
              <a:buFont typeface="Arial"/>
              <a:buNone/>
            </a:pPr>
            <a:r>
              <a:t/>
            </a:r>
            <a:endParaRPr b="0" sz="2000"/>
          </a:p>
          <a:p>
            <a:pPr indent="0" lvl="0" marL="0" rtl="0" algn="l">
              <a:lnSpc>
                <a:spcPct val="90000"/>
              </a:lnSpc>
              <a:spcBef>
                <a:spcPts val="0"/>
              </a:spcBef>
              <a:spcAft>
                <a:spcPts val="0"/>
              </a:spcAft>
              <a:buNone/>
            </a:pPr>
            <a:r>
              <a:t/>
            </a:r>
            <a:endParaRPr/>
          </a:p>
        </p:txBody>
      </p:sp>
      <p:sp>
        <p:nvSpPr>
          <p:cNvPr id="573" name="Google Shape;573;g20a531e8c68_0_0"/>
          <p:cNvSpPr txBox="1"/>
          <p:nvPr>
            <p:ph idx="1" type="subTitle"/>
          </p:nvPr>
        </p:nvSpPr>
        <p:spPr>
          <a:xfrm>
            <a:off x="961800" y="4692200"/>
            <a:ext cx="10054500" cy="767700"/>
          </a:xfrm>
          <a:prstGeom prst="rect">
            <a:avLst/>
          </a:prstGeom>
          <a:noFill/>
          <a:ln>
            <a:noFill/>
          </a:ln>
        </p:spPr>
        <p:txBody>
          <a:bodyPr anchorCtr="0" anchor="t" bIns="0" lIns="0" spcFirstLastPara="1" rIns="0" wrap="square" tIns="0">
            <a:noAutofit/>
          </a:bodyPr>
          <a:lstStyle/>
          <a:p>
            <a:pPr indent="0" lvl="0" marL="0" rtl="0" algn="l">
              <a:lnSpc>
                <a:spcPct val="105000"/>
              </a:lnSpc>
              <a:spcBef>
                <a:spcPts val="0"/>
              </a:spcBef>
              <a:spcAft>
                <a:spcPts val="0"/>
              </a:spcAft>
              <a:buClr>
                <a:schemeClr val="dk1"/>
              </a:buClr>
              <a:buSzPts val="1100"/>
              <a:buFont typeface="Arial"/>
              <a:buNone/>
            </a:pPr>
            <a:r>
              <a:rPr lang="en-AU"/>
              <a:t>OCG-14 Meeting, June 5-8, 2023</a:t>
            </a:r>
            <a:endParaRPr/>
          </a:p>
          <a:p>
            <a:pPr indent="0" lvl="0" marL="0" rtl="0" algn="l">
              <a:lnSpc>
                <a:spcPct val="105000"/>
              </a:lnSpc>
              <a:spcBef>
                <a:spcPts val="1000"/>
              </a:spcBef>
              <a:spcAft>
                <a:spcPts val="0"/>
              </a:spcAft>
              <a:buClr>
                <a:schemeClr val="dk1"/>
              </a:buClr>
              <a:buSzPts val="1100"/>
              <a:buFont typeface="Arial"/>
              <a:buNone/>
            </a:pPr>
            <a:r>
              <a:rPr lang="en-AU"/>
              <a:t>Pieter Stoker Centre, Department of Forestry, Fisheries and the Environment (DFFE)</a:t>
            </a:r>
            <a:r>
              <a:rPr lang="en-AU"/>
              <a:t>, Cape Town, South Africa</a:t>
            </a:r>
            <a:endParaRPr/>
          </a:p>
        </p:txBody>
      </p:sp>
      <p:pic>
        <p:nvPicPr>
          <p:cNvPr id="574" name="Google Shape;574;g20a531e8c68_0_0"/>
          <p:cNvPicPr preferRelativeResize="0"/>
          <p:nvPr/>
        </p:nvPicPr>
        <p:blipFill rotWithShape="1">
          <a:blip r:embed="rId3">
            <a:alphaModFix/>
          </a:blip>
          <a:srcRect b="0" l="0" r="0" t="0"/>
          <a:stretch/>
        </p:blipFill>
        <p:spPr>
          <a:xfrm>
            <a:off x="6096000" y="226275"/>
            <a:ext cx="5839476" cy="1476000"/>
          </a:xfrm>
          <a:prstGeom prst="rect">
            <a:avLst/>
          </a:prstGeom>
          <a:noFill/>
          <a:ln>
            <a:noFill/>
          </a:ln>
        </p:spPr>
      </p:pic>
      <p:pic>
        <p:nvPicPr>
          <p:cNvPr descr="Logo&#10;&#10;Description automatically generated" id="575" name="Google Shape;575;g20a531e8c68_0_0"/>
          <p:cNvPicPr preferRelativeResize="0"/>
          <p:nvPr/>
        </p:nvPicPr>
        <p:blipFill rotWithShape="1">
          <a:blip r:embed="rId4">
            <a:alphaModFix/>
          </a:blip>
          <a:srcRect b="0" l="0" r="0" t="0"/>
          <a:stretch/>
        </p:blipFill>
        <p:spPr>
          <a:xfrm>
            <a:off x="1368000" y="576000"/>
            <a:ext cx="2970001" cy="8387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g20a531e8c68_0_488"/>
          <p:cNvSpPr txBox="1"/>
          <p:nvPr/>
        </p:nvSpPr>
        <p:spPr>
          <a:xfrm>
            <a:off x="720725" y="1435675"/>
            <a:ext cx="7525500" cy="4701000"/>
          </a:xfrm>
          <a:prstGeom prst="rect">
            <a:avLst/>
          </a:prstGeom>
          <a:noFill/>
          <a:ln>
            <a:noFill/>
          </a:ln>
        </p:spPr>
        <p:txBody>
          <a:bodyPr anchorCtr="0" anchor="t" bIns="45700" lIns="91425" spcFirstLastPara="1" rIns="91425" wrap="square" tIns="45700">
            <a:noAutofit/>
          </a:bodyPr>
          <a:lstStyle/>
          <a:p>
            <a:pPr indent="-390650" lvl="0" marL="540000" rtl="0" algn="l">
              <a:spcBef>
                <a:spcPts val="0"/>
              </a:spcBef>
              <a:spcAft>
                <a:spcPts val="0"/>
              </a:spcAft>
              <a:buClr>
                <a:schemeClr val="accent1"/>
              </a:buClr>
              <a:buSzPts val="1900"/>
              <a:buFont typeface="Barlow"/>
              <a:buChar char="●"/>
            </a:pPr>
            <a:r>
              <a:rPr b="1" lang="en-AU" sz="1900">
                <a:solidFill>
                  <a:schemeClr val="accent1"/>
                </a:solidFill>
                <a:latin typeface="Barlow"/>
                <a:ea typeface="Barlow"/>
                <a:cs typeface="Barlow"/>
                <a:sym typeface="Barlow"/>
              </a:rPr>
              <a:t>THE PROBLEM: </a:t>
            </a:r>
            <a:r>
              <a:rPr lang="en-AU" sz="1900">
                <a:solidFill>
                  <a:schemeClr val="accent1"/>
                </a:solidFill>
                <a:latin typeface="Barlow Light"/>
                <a:ea typeface="Barlow Light"/>
                <a:cs typeface="Barlow Light"/>
                <a:sym typeface="Barlow Light"/>
              </a:rPr>
              <a:t>Many countries face major challenges in observing &amp; monitoring the ocean and accessing equipment and information, lack of </a:t>
            </a:r>
            <a:r>
              <a:rPr b="1" lang="en-AU" sz="1900">
                <a:solidFill>
                  <a:schemeClr val="accent1"/>
                </a:solidFill>
                <a:latin typeface="Barlow"/>
                <a:ea typeface="Barlow"/>
                <a:cs typeface="Barlow"/>
                <a:sym typeface="Barlow"/>
              </a:rPr>
              <a:t>standard operating procedures</a:t>
            </a:r>
            <a:r>
              <a:rPr lang="en-AU" sz="1900">
                <a:solidFill>
                  <a:schemeClr val="accent1"/>
                </a:solidFill>
                <a:latin typeface="Barlow Light"/>
                <a:ea typeface="Barlow Light"/>
                <a:cs typeface="Barlow Light"/>
                <a:sym typeface="Barlow Light"/>
              </a:rPr>
              <a:t>, </a:t>
            </a:r>
            <a:r>
              <a:rPr b="1" lang="en-AU" sz="1900">
                <a:solidFill>
                  <a:schemeClr val="accent1"/>
                </a:solidFill>
                <a:latin typeface="Barlow"/>
                <a:ea typeface="Barlow"/>
                <a:cs typeface="Barlow"/>
                <a:sym typeface="Barlow"/>
              </a:rPr>
              <a:t>best practices</a:t>
            </a:r>
            <a:r>
              <a:rPr lang="en-AU" sz="1900">
                <a:solidFill>
                  <a:schemeClr val="accent1"/>
                </a:solidFill>
                <a:latin typeface="Barlow Light"/>
                <a:ea typeface="Barlow Light"/>
                <a:cs typeface="Barlow Light"/>
                <a:sym typeface="Barlow Light"/>
              </a:rPr>
              <a:t> and </a:t>
            </a:r>
            <a:r>
              <a:rPr b="1" lang="en-AU" sz="1900" u="sng">
                <a:solidFill>
                  <a:schemeClr val="accent1"/>
                </a:solidFill>
                <a:latin typeface="Barlow"/>
                <a:ea typeface="Barlow"/>
                <a:cs typeface="Barlow"/>
                <a:sym typeface="Barlow"/>
              </a:rPr>
              <a:t>belief</a:t>
            </a:r>
            <a:r>
              <a:rPr lang="en-AU" sz="1900">
                <a:solidFill>
                  <a:schemeClr val="accent1"/>
                </a:solidFill>
                <a:latin typeface="Barlow Light"/>
                <a:ea typeface="Barlow Light"/>
                <a:cs typeface="Barlow Light"/>
                <a:sym typeface="Barlow Light"/>
              </a:rPr>
              <a:t> that </a:t>
            </a:r>
            <a:r>
              <a:rPr b="1" lang="en-AU" sz="1900">
                <a:solidFill>
                  <a:schemeClr val="accent1"/>
                </a:solidFill>
                <a:latin typeface="Barlow"/>
                <a:ea typeface="Barlow"/>
                <a:cs typeface="Barlow"/>
                <a:sym typeface="Barlow"/>
              </a:rPr>
              <a:t>high-end equipment</a:t>
            </a:r>
            <a:r>
              <a:rPr lang="en-AU" sz="1900">
                <a:solidFill>
                  <a:schemeClr val="accent1"/>
                </a:solidFill>
                <a:latin typeface="Barlow Light"/>
                <a:ea typeface="Barlow Light"/>
                <a:cs typeface="Barlow Light"/>
                <a:sym typeface="Barlow Light"/>
              </a:rPr>
              <a:t> and facilities are </a:t>
            </a:r>
            <a:r>
              <a:rPr b="1" lang="en-AU" sz="1900">
                <a:solidFill>
                  <a:schemeClr val="accent1"/>
                </a:solidFill>
                <a:latin typeface="Barlow"/>
                <a:ea typeface="Barlow"/>
                <a:cs typeface="Barlow"/>
                <a:sym typeface="Barlow"/>
              </a:rPr>
              <a:t>necessary</a:t>
            </a:r>
            <a:endParaRPr b="1" sz="1900">
              <a:solidFill>
                <a:schemeClr val="accent1"/>
              </a:solidFill>
              <a:latin typeface="Barlow"/>
              <a:ea typeface="Barlow"/>
              <a:cs typeface="Barlow"/>
              <a:sym typeface="Barlow"/>
            </a:endParaRPr>
          </a:p>
          <a:p>
            <a:pPr indent="-425450" lvl="1" marL="1219200" rtl="0" algn="l">
              <a:spcBef>
                <a:spcPts val="1300"/>
              </a:spcBef>
              <a:spcAft>
                <a:spcPts val="0"/>
              </a:spcAft>
              <a:buClr>
                <a:schemeClr val="accent1"/>
              </a:buClr>
              <a:buSzPts val="1900"/>
              <a:buFont typeface="Barlow Light"/>
              <a:buChar char="○"/>
            </a:pPr>
            <a:r>
              <a:rPr lang="en-AU" sz="1900">
                <a:solidFill>
                  <a:schemeClr val="accent1"/>
                </a:solidFill>
                <a:latin typeface="Barlow Light"/>
                <a:ea typeface="Barlow Light"/>
                <a:cs typeface="Barlow Light"/>
                <a:sym typeface="Barlow Light"/>
              </a:rPr>
              <a:t>In more developed countries, it is necessary that our scientific communities, especially those specializing in instrumental research, question their resource consumption and environmental impacts associated with new technological developments. In addition, data collected by less ‘advanced’ technologies are often not able to be submitted to data centers resulting in a lack of data availability in certain areas, loss of data and reduced data availability.</a:t>
            </a:r>
            <a:endParaRPr sz="1900">
              <a:solidFill>
                <a:schemeClr val="accent1"/>
              </a:solidFill>
              <a:latin typeface="Barlow Light"/>
              <a:ea typeface="Barlow Light"/>
              <a:cs typeface="Barlow Light"/>
              <a:sym typeface="Barlow Light"/>
            </a:endParaRPr>
          </a:p>
          <a:p>
            <a:pPr indent="-390650" lvl="0" marL="540000" rtl="0" algn="l">
              <a:spcBef>
                <a:spcPts val="1300"/>
              </a:spcBef>
              <a:spcAft>
                <a:spcPts val="0"/>
              </a:spcAft>
              <a:buClr>
                <a:schemeClr val="accent1"/>
              </a:buClr>
              <a:buSzPts val="1900"/>
              <a:buFont typeface="Barlow Light"/>
              <a:buChar char="●"/>
            </a:pPr>
            <a:r>
              <a:rPr lang="en-AU" sz="1900">
                <a:solidFill>
                  <a:schemeClr val="accent1"/>
                </a:solidFill>
                <a:latin typeface="Barlow Light"/>
                <a:ea typeface="Barlow Light"/>
                <a:cs typeface="Barlow Light"/>
                <a:sym typeface="Barlow Light"/>
              </a:rPr>
              <a:t>This workshop is geared towards showcasing low-cost technologies that are available to observe coastal waters. The first half of the day will focus on short presentations of these technologies and their users, while the second half will focus on-hands training sessions on ERDDAP services to enhance data accessibility and opportunities to ensure the data collected is publicly available.</a:t>
            </a:r>
            <a:endParaRPr sz="1900">
              <a:solidFill>
                <a:schemeClr val="accent1"/>
              </a:solidFill>
              <a:latin typeface="Barlow Light"/>
              <a:ea typeface="Barlow Light"/>
              <a:cs typeface="Barlow Light"/>
              <a:sym typeface="Barlow Light"/>
            </a:endParaRPr>
          </a:p>
          <a:p>
            <a:pPr indent="-390650" lvl="0" marL="540000" rtl="0" algn="l">
              <a:spcBef>
                <a:spcPts val="1300"/>
              </a:spcBef>
              <a:spcAft>
                <a:spcPts val="1300"/>
              </a:spcAft>
              <a:buClr>
                <a:schemeClr val="accent1"/>
              </a:buClr>
              <a:buSzPts val="1900"/>
              <a:buFont typeface="Barlow Light"/>
              <a:buChar char="●"/>
            </a:pPr>
            <a:r>
              <a:rPr lang="en-AU" sz="1900">
                <a:solidFill>
                  <a:schemeClr val="accent1"/>
                </a:solidFill>
                <a:latin typeface="Barlow Light"/>
                <a:ea typeface="Barlow Light"/>
                <a:cs typeface="Barlow Light"/>
                <a:sym typeface="Barlow Light"/>
              </a:rPr>
              <a:t>To foster interactions and expertise sharing information about the technologies will be circulated after the workshop.</a:t>
            </a:r>
            <a:endParaRPr sz="1900">
              <a:solidFill>
                <a:schemeClr val="accent1"/>
              </a:solidFill>
              <a:latin typeface="Barlow Light"/>
              <a:ea typeface="Barlow Light"/>
              <a:cs typeface="Barlow Light"/>
              <a:sym typeface="Barlow Light"/>
            </a:endParaRPr>
          </a:p>
        </p:txBody>
      </p:sp>
      <p:pic>
        <p:nvPicPr>
          <p:cNvPr id="581" name="Google Shape;581;g20a531e8c68_0_488"/>
          <p:cNvPicPr preferRelativeResize="0"/>
          <p:nvPr/>
        </p:nvPicPr>
        <p:blipFill rotWithShape="1">
          <a:blip r:embed="rId3">
            <a:alphaModFix/>
          </a:blip>
          <a:srcRect b="0" l="29419" r="29423" t="0"/>
          <a:stretch/>
        </p:blipFill>
        <p:spPr>
          <a:xfrm>
            <a:off x="8428500" y="0"/>
            <a:ext cx="3763502" cy="6857998"/>
          </a:xfrm>
          <a:prstGeom prst="rect">
            <a:avLst/>
          </a:prstGeom>
          <a:noFill/>
          <a:ln>
            <a:noFill/>
          </a:ln>
        </p:spPr>
      </p:pic>
      <p:sp>
        <p:nvSpPr>
          <p:cNvPr id="582" name="Google Shape;582;g20a531e8c68_0_488"/>
          <p:cNvSpPr txBox="1"/>
          <p:nvPr>
            <p:ph type="title"/>
          </p:nvPr>
        </p:nvSpPr>
        <p:spPr>
          <a:xfrm>
            <a:off x="720726" y="722313"/>
            <a:ext cx="10750500" cy="5748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accent1"/>
              </a:buClr>
              <a:buSzPts val="3600"/>
              <a:buFont typeface="Arial"/>
              <a:buNone/>
            </a:pPr>
            <a:r>
              <a:rPr lang="en-AU"/>
              <a:t>Why Low Cost Technologies?</a:t>
            </a:r>
            <a:endParaRPr/>
          </a:p>
        </p:txBody>
      </p:sp>
      <p:pic>
        <p:nvPicPr>
          <p:cNvPr id="583" name="Google Shape;583;g20a531e8c68_0_488"/>
          <p:cNvPicPr preferRelativeResize="0"/>
          <p:nvPr/>
        </p:nvPicPr>
        <p:blipFill>
          <a:blip r:embed="rId4">
            <a:alphaModFix/>
          </a:blip>
          <a:stretch>
            <a:fillRect/>
          </a:stretch>
        </p:blipFill>
        <p:spPr>
          <a:xfrm>
            <a:off x="8184445" y="4333875"/>
            <a:ext cx="3431760" cy="2752700"/>
          </a:xfrm>
          <a:prstGeom prst="rect">
            <a:avLst/>
          </a:prstGeom>
          <a:noFill/>
          <a:ln>
            <a:noFill/>
          </a:ln>
        </p:spPr>
      </p:pic>
      <p:pic>
        <p:nvPicPr>
          <p:cNvPr id="584" name="Google Shape;584;g20a531e8c68_0_488"/>
          <p:cNvPicPr preferRelativeResize="0"/>
          <p:nvPr/>
        </p:nvPicPr>
        <p:blipFill>
          <a:blip r:embed="rId5">
            <a:alphaModFix/>
          </a:blip>
          <a:stretch>
            <a:fillRect/>
          </a:stretch>
        </p:blipFill>
        <p:spPr>
          <a:xfrm>
            <a:off x="8366811" y="2592242"/>
            <a:ext cx="3641299" cy="186925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g20a531e8c68_0_2192"/>
          <p:cNvSpPr txBox="1"/>
          <p:nvPr>
            <p:ph type="title"/>
          </p:nvPr>
        </p:nvSpPr>
        <p:spPr>
          <a:xfrm>
            <a:off x="720726" y="722313"/>
            <a:ext cx="10750500" cy="5748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accent1"/>
              </a:buClr>
              <a:buSzPts val="3600"/>
              <a:buFont typeface="Arial"/>
              <a:buNone/>
            </a:pPr>
            <a:r>
              <a:rPr lang="en-AU"/>
              <a:t>THE MOMENTUM</a:t>
            </a:r>
            <a:endParaRPr/>
          </a:p>
        </p:txBody>
      </p:sp>
      <p:pic>
        <p:nvPicPr>
          <p:cNvPr id="590" name="Google Shape;590;g20a531e8c68_0_2192"/>
          <p:cNvPicPr preferRelativeResize="0"/>
          <p:nvPr/>
        </p:nvPicPr>
        <p:blipFill>
          <a:blip r:embed="rId3">
            <a:alphaModFix/>
          </a:blip>
          <a:stretch>
            <a:fillRect/>
          </a:stretch>
        </p:blipFill>
        <p:spPr>
          <a:xfrm>
            <a:off x="2904450" y="2609500"/>
            <a:ext cx="9092400" cy="3442975"/>
          </a:xfrm>
          <a:prstGeom prst="rect">
            <a:avLst/>
          </a:prstGeom>
          <a:noFill/>
          <a:ln>
            <a:noFill/>
          </a:ln>
        </p:spPr>
      </p:pic>
      <p:pic>
        <p:nvPicPr>
          <p:cNvPr id="591" name="Google Shape;591;g20a531e8c68_0_2192"/>
          <p:cNvPicPr preferRelativeResize="0"/>
          <p:nvPr/>
        </p:nvPicPr>
        <p:blipFill>
          <a:blip r:embed="rId4">
            <a:alphaModFix/>
          </a:blip>
          <a:stretch>
            <a:fillRect/>
          </a:stretch>
        </p:blipFill>
        <p:spPr>
          <a:xfrm>
            <a:off x="6796200" y="203625"/>
            <a:ext cx="5200650" cy="2533650"/>
          </a:xfrm>
          <a:prstGeom prst="rect">
            <a:avLst/>
          </a:prstGeom>
          <a:noFill/>
          <a:ln>
            <a:noFill/>
          </a:ln>
        </p:spPr>
      </p:pic>
      <p:pic>
        <p:nvPicPr>
          <p:cNvPr id="592" name="Google Shape;592;g20a531e8c68_0_2192"/>
          <p:cNvPicPr preferRelativeResize="0"/>
          <p:nvPr/>
        </p:nvPicPr>
        <p:blipFill>
          <a:blip r:embed="rId5">
            <a:alphaModFix/>
          </a:blip>
          <a:stretch>
            <a:fillRect/>
          </a:stretch>
        </p:blipFill>
        <p:spPr>
          <a:xfrm>
            <a:off x="344125" y="1904725"/>
            <a:ext cx="2928250" cy="41477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g20a531e8c68_0_475"/>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Clr>
                <a:srgbClr val="000000"/>
              </a:buClr>
              <a:buSzPts val="1000"/>
              <a:buFont typeface="Arial"/>
              <a:buNone/>
            </a:pPr>
            <a:fld id="{00000000-1234-1234-1234-123412341234}" type="slidenum">
              <a:rPr lang="en-AU"/>
              <a:t>‹#›</a:t>
            </a:fld>
            <a:endParaRPr/>
          </a:p>
        </p:txBody>
      </p:sp>
      <p:sp>
        <p:nvSpPr>
          <p:cNvPr id="598" name="Google Shape;598;g20a531e8c68_0_475"/>
          <p:cNvSpPr txBox="1"/>
          <p:nvPr>
            <p:ph idx="1" type="body"/>
          </p:nvPr>
        </p:nvSpPr>
        <p:spPr>
          <a:xfrm>
            <a:off x="720725" y="1435675"/>
            <a:ext cx="7356600" cy="4770600"/>
          </a:xfrm>
          <a:prstGeom prst="rect">
            <a:avLst/>
          </a:prstGeom>
          <a:noFill/>
          <a:ln>
            <a:noFill/>
          </a:ln>
        </p:spPr>
        <p:txBody>
          <a:bodyPr anchorCtr="0" anchor="t" bIns="0" lIns="0" spcFirstLastPara="1" rIns="0" wrap="square" tIns="0">
            <a:noAutofit/>
          </a:bodyPr>
          <a:lstStyle/>
          <a:p>
            <a:pPr indent="-396875" lvl="0" marL="542925" rtl="0" algn="l">
              <a:lnSpc>
                <a:spcPct val="150000"/>
              </a:lnSpc>
              <a:spcBef>
                <a:spcPts val="0"/>
              </a:spcBef>
              <a:spcAft>
                <a:spcPts val="0"/>
              </a:spcAft>
              <a:buClr>
                <a:schemeClr val="accent1"/>
              </a:buClr>
              <a:buSzPts val="1900"/>
              <a:buFont typeface="Barlow Light"/>
              <a:buChar char="●"/>
            </a:pPr>
            <a:r>
              <a:rPr b="1" lang="en-AU" sz="1900">
                <a:solidFill>
                  <a:schemeClr val="accent1"/>
                </a:solidFill>
                <a:latin typeface="Barlow"/>
                <a:ea typeface="Barlow"/>
                <a:cs typeface="Barlow"/>
                <a:sym typeface="Barlow"/>
              </a:rPr>
              <a:t>THE TEAM</a:t>
            </a:r>
            <a:r>
              <a:rPr lang="en-AU" sz="1900">
                <a:solidFill>
                  <a:schemeClr val="accent1"/>
                </a:solidFill>
                <a:latin typeface="Barlow Light"/>
                <a:ea typeface="Barlow Light"/>
                <a:cs typeface="Barlow Light"/>
                <a:sym typeface="Barlow Light"/>
              </a:rPr>
              <a:t>: OCG, South African Weather Service, Ifremer, SAEON, and AtlantOS</a:t>
            </a:r>
            <a:endParaRPr sz="1900">
              <a:solidFill>
                <a:schemeClr val="accent1"/>
              </a:solidFill>
              <a:latin typeface="Barlow Light"/>
              <a:ea typeface="Barlow Light"/>
              <a:cs typeface="Barlow Light"/>
              <a:sym typeface="Barlow Light"/>
            </a:endParaRPr>
          </a:p>
          <a:p>
            <a:pPr indent="-396875" lvl="0" marL="542925" rtl="0" algn="l">
              <a:lnSpc>
                <a:spcPct val="150000"/>
              </a:lnSpc>
              <a:spcBef>
                <a:spcPts val="0"/>
              </a:spcBef>
              <a:spcAft>
                <a:spcPts val="0"/>
              </a:spcAft>
              <a:buClr>
                <a:schemeClr val="accent1"/>
              </a:buClr>
              <a:buSzPts val="1900"/>
              <a:buFont typeface="Barlow Light"/>
              <a:buChar char="●"/>
            </a:pPr>
            <a:r>
              <a:rPr b="1" lang="en-AU" sz="1900">
                <a:solidFill>
                  <a:schemeClr val="accent1"/>
                </a:solidFill>
                <a:latin typeface="Barlow"/>
                <a:ea typeface="Barlow"/>
                <a:cs typeface="Barlow"/>
                <a:sym typeface="Barlow"/>
              </a:rPr>
              <a:t>FOCUS</a:t>
            </a:r>
            <a:r>
              <a:rPr lang="en-AU" sz="1900">
                <a:solidFill>
                  <a:schemeClr val="accent1"/>
                </a:solidFill>
                <a:latin typeface="Barlow Light"/>
                <a:ea typeface="Barlow Light"/>
                <a:cs typeface="Barlow Light"/>
                <a:sym typeface="Barlow Light"/>
              </a:rPr>
              <a:t>:</a:t>
            </a:r>
            <a:endParaRPr sz="1900">
              <a:solidFill>
                <a:schemeClr val="accent1"/>
              </a:solidFill>
              <a:latin typeface="Barlow Light"/>
              <a:ea typeface="Barlow Light"/>
              <a:cs typeface="Barlow Light"/>
              <a:sym typeface="Barlow Light"/>
            </a:endParaRPr>
          </a:p>
          <a:p>
            <a:pPr indent="-349250" lvl="1" marL="914400" rtl="0" algn="l">
              <a:lnSpc>
                <a:spcPct val="150000"/>
              </a:lnSpc>
              <a:spcBef>
                <a:spcPts val="0"/>
              </a:spcBef>
              <a:spcAft>
                <a:spcPts val="0"/>
              </a:spcAft>
              <a:buClr>
                <a:schemeClr val="accent1"/>
              </a:buClr>
              <a:buSzPts val="1900"/>
              <a:buFont typeface="Barlow Light"/>
              <a:buChar char="○"/>
            </a:pPr>
            <a:r>
              <a:rPr b="0" lang="en-AU" sz="1900">
                <a:solidFill>
                  <a:schemeClr val="accent1"/>
                </a:solidFill>
                <a:latin typeface="Barlow Light"/>
                <a:ea typeface="Barlow Light"/>
                <a:cs typeface="Barlow Light"/>
                <a:sym typeface="Barlow Light"/>
              </a:rPr>
              <a:t>Showcasing the technologies available and their application</a:t>
            </a:r>
            <a:endParaRPr b="0" sz="1900">
              <a:solidFill>
                <a:schemeClr val="accent1"/>
              </a:solidFill>
              <a:latin typeface="Barlow Light"/>
              <a:ea typeface="Barlow Light"/>
              <a:cs typeface="Barlow Light"/>
              <a:sym typeface="Barlow Light"/>
            </a:endParaRPr>
          </a:p>
          <a:p>
            <a:pPr indent="-349250" lvl="1" marL="914400" rtl="0" algn="l">
              <a:lnSpc>
                <a:spcPct val="150000"/>
              </a:lnSpc>
              <a:spcBef>
                <a:spcPts val="0"/>
              </a:spcBef>
              <a:spcAft>
                <a:spcPts val="0"/>
              </a:spcAft>
              <a:buClr>
                <a:schemeClr val="accent1"/>
              </a:buClr>
              <a:buSzPts val="1900"/>
              <a:buFont typeface="Barlow Light"/>
              <a:buChar char="○"/>
            </a:pPr>
            <a:r>
              <a:rPr b="0" lang="en-AU" sz="1900">
                <a:solidFill>
                  <a:schemeClr val="accent1"/>
                </a:solidFill>
                <a:latin typeface="Barlow Light"/>
                <a:ea typeface="Barlow Light"/>
                <a:cs typeface="Barlow Light"/>
                <a:sym typeface="Barlow Light"/>
              </a:rPr>
              <a:t>ERDDAP as an opportunities for accessible ocean data</a:t>
            </a:r>
            <a:endParaRPr b="0" sz="1900">
              <a:solidFill>
                <a:schemeClr val="accent1"/>
              </a:solidFill>
              <a:latin typeface="Barlow Light"/>
              <a:ea typeface="Barlow Light"/>
              <a:cs typeface="Barlow Light"/>
              <a:sym typeface="Barlow Light"/>
            </a:endParaRPr>
          </a:p>
          <a:p>
            <a:pPr indent="-396875" lvl="0" marL="542925" rtl="0" algn="l">
              <a:lnSpc>
                <a:spcPct val="150000"/>
              </a:lnSpc>
              <a:spcBef>
                <a:spcPts val="0"/>
              </a:spcBef>
              <a:spcAft>
                <a:spcPts val="0"/>
              </a:spcAft>
              <a:buClr>
                <a:schemeClr val="accent1"/>
              </a:buClr>
              <a:buSzPts val="1900"/>
              <a:buFont typeface="Barlow Light"/>
              <a:buChar char="●"/>
            </a:pPr>
            <a:r>
              <a:t/>
            </a:r>
            <a:endParaRPr sz="1900">
              <a:solidFill>
                <a:schemeClr val="accent1"/>
              </a:solidFill>
              <a:latin typeface="Barlow Light"/>
              <a:ea typeface="Barlow Light"/>
              <a:cs typeface="Barlow Light"/>
              <a:sym typeface="Barlow Light"/>
            </a:endParaRPr>
          </a:p>
          <a:p>
            <a:pPr indent="-396875" lvl="0" marL="542925" rtl="0" algn="l">
              <a:lnSpc>
                <a:spcPct val="150000"/>
              </a:lnSpc>
              <a:spcBef>
                <a:spcPts val="0"/>
              </a:spcBef>
              <a:spcAft>
                <a:spcPts val="0"/>
              </a:spcAft>
              <a:buClr>
                <a:schemeClr val="accent1"/>
              </a:buClr>
              <a:buSzPts val="1900"/>
              <a:buFont typeface="Barlow Light"/>
              <a:buChar char="●"/>
            </a:pPr>
            <a:r>
              <a:t/>
            </a:r>
            <a:endParaRPr sz="1900">
              <a:solidFill>
                <a:schemeClr val="accent1"/>
              </a:solidFill>
              <a:latin typeface="Barlow Light"/>
              <a:ea typeface="Barlow Light"/>
              <a:cs typeface="Barlow Light"/>
              <a:sym typeface="Barlow Light"/>
            </a:endParaRPr>
          </a:p>
          <a:p>
            <a:pPr indent="-396875" lvl="0" marL="542925" rtl="0" algn="l">
              <a:lnSpc>
                <a:spcPct val="150000"/>
              </a:lnSpc>
              <a:spcBef>
                <a:spcPts val="0"/>
              </a:spcBef>
              <a:spcAft>
                <a:spcPts val="0"/>
              </a:spcAft>
              <a:buClr>
                <a:schemeClr val="accent1"/>
              </a:buClr>
              <a:buSzPts val="1900"/>
              <a:buFont typeface="Barlow Light"/>
              <a:buChar char="●"/>
            </a:pPr>
            <a:r>
              <a:t/>
            </a:r>
            <a:endParaRPr sz="1900">
              <a:solidFill>
                <a:schemeClr val="accent1"/>
              </a:solidFill>
              <a:latin typeface="Barlow Light"/>
              <a:ea typeface="Barlow Light"/>
              <a:cs typeface="Barlow Light"/>
              <a:sym typeface="Barlow Light"/>
            </a:endParaRPr>
          </a:p>
        </p:txBody>
      </p:sp>
      <p:sp>
        <p:nvSpPr>
          <p:cNvPr id="599" name="Google Shape;599;g20a531e8c68_0_475"/>
          <p:cNvSpPr txBox="1"/>
          <p:nvPr>
            <p:ph type="title"/>
          </p:nvPr>
        </p:nvSpPr>
        <p:spPr>
          <a:xfrm>
            <a:off x="720726" y="722325"/>
            <a:ext cx="10529400" cy="5748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accent1"/>
              </a:buClr>
              <a:buSzPts val="3600"/>
              <a:buFont typeface="Arial"/>
              <a:buNone/>
            </a:pPr>
            <a:r>
              <a:rPr lang="en-AU"/>
              <a:t>THE WORKSHOP</a:t>
            </a:r>
            <a:endParaRPr/>
          </a:p>
        </p:txBody>
      </p:sp>
      <p:pic>
        <p:nvPicPr>
          <p:cNvPr id="600" name="Google Shape;600;g20a531e8c68_0_475"/>
          <p:cNvPicPr preferRelativeResize="0"/>
          <p:nvPr/>
        </p:nvPicPr>
        <p:blipFill rotWithShape="1">
          <a:blip r:embed="rId3">
            <a:alphaModFix/>
          </a:blip>
          <a:srcRect b="0" l="50748" r="0" t="0"/>
          <a:stretch/>
        </p:blipFill>
        <p:spPr>
          <a:xfrm>
            <a:off x="9003227" y="147700"/>
            <a:ext cx="2694934" cy="1468143"/>
          </a:xfrm>
          <a:prstGeom prst="rect">
            <a:avLst/>
          </a:prstGeom>
          <a:noFill/>
          <a:ln>
            <a:noFill/>
          </a:ln>
        </p:spPr>
      </p:pic>
      <p:pic>
        <p:nvPicPr>
          <p:cNvPr id="601" name="Google Shape;601;g20a531e8c68_0_475"/>
          <p:cNvPicPr preferRelativeResize="0"/>
          <p:nvPr/>
        </p:nvPicPr>
        <p:blipFill rotWithShape="1">
          <a:blip r:embed="rId3">
            <a:alphaModFix/>
          </a:blip>
          <a:srcRect b="0" l="0" r="49251" t="0"/>
          <a:stretch/>
        </p:blipFill>
        <p:spPr>
          <a:xfrm>
            <a:off x="9054289" y="1669934"/>
            <a:ext cx="2776816" cy="1468143"/>
          </a:xfrm>
          <a:prstGeom prst="rect">
            <a:avLst/>
          </a:prstGeom>
          <a:noFill/>
          <a:ln>
            <a:noFill/>
          </a:ln>
        </p:spPr>
      </p:pic>
      <p:pic>
        <p:nvPicPr>
          <p:cNvPr id="602" name="Google Shape;602;g20a531e8c68_0_475"/>
          <p:cNvPicPr preferRelativeResize="0"/>
          <p:nvPr/>
        </p:nvPicPr>
        <p:blipFill>
          <a:blip r:embed="rId4">
            <a:alphaModFix/>
          </a:blip>
          <a:stretch>
            <a:fillRect/>
          </a:stretch>
        </p:blipFill>
        <p:spPr>
          <a:xfrm>
            <a:off x="9028758" y="3259798"/>
            <a:ext cx="2776815" cy="1265970"/>
          </a:xfrm>
          <a:prstGeom prst="rect">
            <a:avLst/>
          </a:prstGeom>
          <a:noFill/>
          <a:ln>
            <a:noFill/>
          </a:ln>
        </p:spPr>
      </p:pic>
      <p:pic>
        <p:nvPicPr>
          <p:cNvPr id="603" name="Google Shape;603;g20a531e8c68_0_475"/>
          <p:cNvPicPr preferRelativeResize="0"/>
          <p:nvPr/>
        </p:nvPicPr>
        <p:blipFill>
          <a:blip r:embed="rId5">
            <a:alphaModFix/>
          </a:blip>
          <a:stretch>
            <a:fillRect/>
          </a:stretch>
        </p:blipFill>
        <p:spPr>
          <a:xfrm>
            <a:off x="9028756" y="4673780"/>
            <a:ext cx="1239666" cy="1239669"/>
          </a:xfrm>
          <a:prstGeom prst="rect">
            <a:avLst/>
          </a:prstGeom>
          <a:noFill/>
          <a:ln>
            <a:noFill/>
          </a:ln>
        </p:spPr>
      </p:pic>
      <p:pic>
        <p:nvPicPr>
          <p:cNvPr id="604" name="Google Shape;604;g20a531e8c68_0_475"/>
          <p:cNvPicPr preferRelativeResize="0"/>
          <p:nvPr/>
        </p:nvPicPr>
        <p:blipFill>
          <a:blip r:embed="rId6">
            <a:alphaModFix/>
          </a:blip>
          <a:stretch>
            <a:fillRect/>
          </a:stretch>
        </p:blipFill>
        <p:spPr>
          <a:xfrm>
            <a:off x="9940630" y="4647490"/>
            <a:ext cx="337712" cy="337711"/>
          </a:xfrm>
          <a:prstGeom prst="rect">
            <a:avLst/>
          </a:prstGeom>
          <a:noFill/>
          <a:ln>
            <a:noFill/>
          </a:ln>
        </p:spPr>
      </p:pic>
      <p:pic>
        <p:nvPicPr>
          <p:cNvPr id="605" name="Google Shape;605;g20a531e8c68_0_475"/>
          <p:cNvPicPr preferRelativeResize="0"/>
          <p:nvPr/>
        </p:nvPicPr>
        <p:blipFill>
          <a:blip r:embed="rId7">
            <a:alphaModFix/>
          </a:blip>
          <a:stretch>
            <a:fillRect/>
          </a:stretch>
        </p:blipFill>
        <p:spPr>
          <a:xfrm>
            <a:off x="10422339" y="4647490"/>
            <a:ext cx="1598332" cy="126596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pic>
        <p:nvPicPr>
          <p:cNvPr id="610" name="Google Shape;610;g20a531e8c68_0_1594"/>
          <p:cNvPicPr preferRelativeResize="0"/>
          <p:nvPr/>
        </p:nvPicPr>
        <p:blipFill rotWithShape="1">
          <a:blip r:embed="rId3">
            <a:alphaModFix/>
          </a:blip>
          <a:srcRect b="0" l="0" r="0" t="32993"/>
          <a:stretch/>
        </p:blipFill>
        <p:spPr>
          <a:xfrm>
            <a:off x="503575" y="4262150"/>
            <a:ext cx="3506750" cy="1798616"/>
          </a:xfrm>
          <a:prstGeom prst="rect">
            <a:avLst/>
          </a:prstGeom>
          <a:noFill/>
          <a:ln>
            <a:noFill/>
          </a:ln>
        </p:spPr>
      </p:pic>
      <p:sp>
        <p:nvSpPr>
          <p:cNvPr id="611" name="Google Shape;611;g20a531e8c68_0_1594"/>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Clr>
                <a:srgbClr val="000000"/>
              </a:buClr>
              <a:buSzPts val="1000"/>
              <a:buFont typeface="Arial"/>
              <a:buNone/>
            </a:pPr>
            <a:fld id="{00000000-1234-1234-1234-123412341234}" type="slidenum">
              <a:rPr lang="en-AU"/>
              <a:t>‹#›</a:t>
            </a:fld>
            <a:endParaRPr/>
          </a:p>
        </p:txBody>
      </p:sp>
      <p:sp>
        <p:nvSpPr>
          <p:cNvPr id="612" name="Google Shape;612;g20a531e8c68_0_1594"/>
          <p:cNvSpPr txBox="1"/>
          <p:nvPr>
            <p:ph idx="1" type="body"/>
          </p:nvPr>
        </p:nvSpPr>
        <p:spPr>
          <a:xfrm>
            <a:off x="503575" y="401500"/>
            <a:ext cx="11274600" cy="895500"/>
          </a:xfrm>
          <a:prstGeom prst="rect">
            <a:avLst/>
          </a:prstGeom>
          <a:noFill/>
          <a:ln>
            <a:noFill/>
          </a:ln>
        </p:spPr>
        <p:txBody>
          <a:bodyPr anchorCtr="0" anchor="t" bIns="0" lIns="0" spcFirstLastPara="1" rIns="0" wrap="square" tIns="0">
            <a:noAutofit/>
          </a:bodyPr>
          <a:lstStyle/>
          <a:p>
            <a:pPr indent="-396875" lvl="0" marL="542925" rtl="0" algn="l">
              <a:lnSpc>
                <a:spcPct val="150000"/>
              </a:lnSpc>
              <a:spcBef>
                <a:spcPts val="0"/>
              </a:spcBef>
              <a:spcAft>
                <a:spcPts val="0"/>
              </a:spcAft>
              <a:buClr>
                <a:schemeClr val="accent1"/>
              </a:buClr>
              <a:buSzPts val="1900"/>
              <a:buFont typeface="Barlow Light"/>
              <a:buChar char="●"/>
            </a:pPr>
            <a:r>
              <a:rPr lang="en-AU" sz="1900">
                <a:solidFill>
                  <a:schemeClr val="accent1"/>
                </a:solidFill>
                <a:latin typeface="Barlow Light"/>
                <a:ea typeface="Barlow Light"/>
                <a:cs typeface="Barlow Light"/>
                <a:sym typeface="Barlow Light"/>
              </a:rPr>
              <a:t>18 In-person | up to 56 Online</a:t>
            </a:r>
            <a:endParaRPr sz="1900">
              <a:solidFill>
                <a:schemeClr val="accent1"/>
              </a:solidFill>
              <a:latin typeface="Barlow Light"/>
              <a:ea typeface="Barlow Light"/>
              <a:cs typeface="Barlow Light"/>
              <a:sym typeface="Barlow Light"/>
            </a:endParaRPr>
          </a:p>
          <a:p>
            <a:pPr indent="-396875" lvl="0" marL="542925" rtl="0" algn="l">
              <a:lnSpc>
                <a:spcPct val="150000"/>
              </a:lnSpc>
              <a:spcBef>
                <a:spcPts val="0"/>
              </a:spcBef>
              <a:spcAft>
                <a:spcPts val="0"/>
              </a:spcAft>
              <a:buClr>
                <a:schemeClr val="accent1"/>
              </a:buClr>
              <a:buSzPts val="1900"/>
              <a:buFont typeface="Barlow Light"/>
              <a:buChar char="●"/>
            </a:pPr>
            <a:r>
              <a:rPr lang="en-AU" sz="1900">
                <a:solidFill>
                  <a:schemeClr val="accent1"/>
                </a:solidFill>
                <a:latin typeface="Barlow Light"/>
                <a:ea typeface="Barlow Light"/>
                <a:cs typeface="Barlow Light"/>
                <a:sym typeface="Barlow Light"/>
              </a:rPr>
              <a:t>12 Presentation on low cost technologies</a:t>
            </a:r>
            <a:endParaRPr sz="1900">
              <a:solidFill>
                <a:schemeClr val="accent1"/>
              </a:solidFill>
              <a:latin typeface="Barlow Light"/>
              <a:ea typeface="Barlow Light"/>
              <a:cs typeface="Barlow Light"/>
              <a:sym typeface="Barlow Light"/>
            </a:endParaRPr>
          </a:p>
        </p:txBody>
      </p:sp>
      <p:pic>
        <p:nvPicPr>
          <p:cNvPr id="613" name="Google Shape;613;g20a531e8c68_0_1594"/>
          <p:cNvPicPr preferRelativeResize="0"/>
          <p:nvPr/>
        </p:nvPicPr>
        <p:blipFill>
          <a:blip r:embed="rId4">
            <a:alphaModFix/>
          </a:blip>
          <a:stretch>
            <a:fillRect/>
          </a:stretch>
        </p:blipFill>
        <p:spPr>
          <a:xfrm>
            <a:off x="503575" y="1485137"/>
            <a:ext cx="3506760" cy="2684328"/>
          </a:xfrm>
          <a:prstGeom prst="rect">
            <a:avLst/>
          </a:prstGeom>
          <a:noFill/>
          <a:ln>
            <a:noFill/>
          </a:ln>
        </p:spPr>
      </p:pic>
      <p:pic>
        <p:nvPicPr>
          <p:cNvPr id="614" name="Google Shape;614;g20a531e8c68_0_1594"/>
          <p:cNvPicPr preferRelativeResize="0"/>
          <p:nvPr/>
        </p:nvPicPr>
        <p:blipFill rotWithShape="1">
          <a:blip r:embed="rId5">
            <a:alphaModFix/>
          </a:blip>
          <a:srcRect b="0" l="27076" r="0" t="13644"/>
          <a:stretch/>
        </p:blipFill>
        <p:spPr>
          <a:xfrm>
            <a:off x="9225827" y="1485136"/>
            <a:ext cx="2557325" cy="2318025"/>
          </a:xfrm>
          <a:prstGeom prst="rect">
            <a:avLst/>
          </a:prstGeom>
          <a:noFill/>
          <a:ln>
            <a:noFill/>
          </a:ln>
        </p:spPr>
      </p:pic>
      <p:pic>
        <p:nvPicPr>
          <p:cNvPr id="615" name="Google Shape;615;g20a531e8c68_0_1594"/>
          <p:cNvPicPr preferRelativeResize="0"/>
          <p:nvPr/>
        </p:nvPicPr>
        <p:blipFill rotWithShape="1">
          <a:blip r:embed="rId6">
            <a:alphaModFix/>
          </a:blip>
          <a:srcRect b="0" l="7444" r="7572" t="0"/>
          <a:stretch/>
        </p:blipFill>
        <p:spPr>
          <a:xfrm>
            <a:off x="4078113" y="1485125"/>
            <a:ext cx="5079924" cy="4575651"/>
          </a:xfrm>
          <a:prstGeom prst="rect">
            <a:avLst/>
          </a:prstGeom>
          <a:noFill/>
          <a:ln>
            <a:noFill/>
          </a:ln>
        </p:spPr>
      </p:pic>
      <p:pic>
        <p:nvPicPr>
          <p:cNvPr id="616" name="Google Shape;616;g20a531e8c68_0_1594"/>
          <p:cNvPicPr preferRelativeResize="0"/>
          <p:nvPr/>
        </p:nvPicPr>
        <p:blipFill rotWithShape="1">
          <a:blip r:embed="rId7">
            <a:alphaModFix/>
          </a:blip>
          <a:srcRect b="17676" l="45696" r="0" t="21826"/>
          <a:stretch/>
        </p:blipFill>
        <p:spPr>
          <a:xfrm>
            <a:off x="9225825" y="3880025"/>
            <a:ext cx="2557325" cy="218074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sp>
        <p:nvSpPr>
          <p:cNvPr id="621" name="Google Shape;621;g20a531e8c68_0_1793"/>
          <p:cNvSpPr txBox="1"/>
          <p:nvPr>
            <p:ph type="title"/>
          </p:nvPr>
        </p:nvSpPr>
        <p:spPr>
          <a:xfrm>
            <a:off x="720726" y="722313"/>
            <a:ext cx="10750500" cy="5748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accent1"/>
              </a:buClr>
              <a:buSzPts val="1800"/>
              <a:buNone/>
            </a:pPr>
            <a:r>
              <a:rPr lang="en-AU">
                <a:extLst>
                  <a:ext uri="http://customooxmlschemas.google.com/">
                    <go:slidesCustomData xmlns:go="http://customooxmlschemas.google.com/" textRoundtripDataId="0"/>
                  </a:ext>
                </a:extLst>
              </a:rPr>
              <a:t>Potential actions</a:t>
            </a:r>
            <a:endParaRPr/>
          </a:p>
        </p:txBody>
      </p:sp>
      <p:sp>
        <p:nvSpPr>
          <p:cNvPr id="622" name="Google Shape;622;g20a531e8c68_0_1793"/>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fld id="{00000000-1234-1234-1234-123412341234}" type="slidenum">
              <a:rPr lang="en-AU"/>
              <a:t>‹#›</a:t>
            </a:fld>
            <a:endParaRPr/>
          </a:p>
        </p:txBody>
      </p:sp>
      <p:sp>
        <p:nvSpPr>
          <p:cNvPr id="623" name="Google Shape;623;g20a531e8c68_0_1793"/>
          <p:cNvSpPr txBox="1"/>
          <p:nvPr>
            <p:ph idx="1" type="body"/>
          </p:nvPr>
        </p:nvSpPr>
        <p:spPr>
          <a:xfrm>
            <a:off x="720725" y="1435675"/>
            <a:ext cx="6895500" cy="4628700"/>
          </a:xfrm>
          <a:prstGeom prst="rect">
            <a:avLst/>
          </a:prstGeom>
          <a:noFill/>
          <a:ln>
            <a:noFill/>
          </a:ln>
        </p:spPr>
        <p:txBody>
          <a:bodyPr anchorCtr="0" anchor="t" bIns="0" lIns="0" spcFirstLastPara="1" rIns="0" wrap="square" tIns="0">
            <a:noAutofit/>
          </a:bodyPr>
          <a:lstStyle/>
          <a:p>
            <a:pPr indent="-403350" lvl="0" marL="540000" rtl="0" algn="l">
              <a:lnSpc>
                <a:spcPct val="115000"/>
              </a:lnSpc>
              <a:spcBef>
                <a:spcPts val="0"/>
              </a:spcBef>
              <a:spcAft>
                <a:spcPts val="0"/>
              </a:spcAft>
              <a:buClr>
                <a:schemeClr val="accent1"/>
              </a:buClr>
              <a:buSzPts val="2100"/>
              <a:buFont typeface="Barlow Light"/>
              <a:buChar char="●"/>
            </a:pPr>
            <a:r>
              <a:rPr lang="en-AU" sz="1900">
                <a:solidFill>
                  <a:schemeClr val="accent1"/>
                </a:solidFill>
                <a:latin typeface="Barlow Light"/>
                <a:ea typeface="Barlow Light"/>
                <a:cs typeface="Barlow Light"/>
                <a:sym typeface="Barlow Light"/>
              </a:rPr>
              <a:t>…………..</a:t>
            </a:r>
            <a:endParaRPr b="0" sz="1900">
              <a:solidFill>
                <a:schemeClr val="accent1"/>
              </a:solidFill>
              <a:latin typeface="Barlow Light"/>
              <a:ea typeface="Barlow Light"/>
              <a:cs typeface="Barlow Light"/>
              <a:sym typeface="Barlow Light"/>
            </a:endParaRPr>
          </a:p>
          <a:p>
            <a:pPr indent="-349250" lvl="0" marL="457200" rtl="0" algn="l">
              <a:lnSpc>
                <a:spcPct val="115000"/>
              </a:lnSpc>
              <a:spcBef>
                <a:spcPts val="0"/>
              </a:spcBef>
              <a:spcAft>
                <a:spcPts val="0"/>
              </a:spcAft>
              <a:buClr>
                <a:schemeClr val="accent1"/>
              </a:buClr>
              <a:buSzPts val="1900"/>
              <a:buFont typeface="Barlow Light"/>
              <a:buChar char="●"/>
            </a:pPr>
            <a:r>
              <a:t/>
            </a:r>
            <a:endParaRPr b="0" sz="1900">
              <a:solidFill>
                <a:schemeClr val="accent1"/>
              </a:solidFill>
              <a:latin typeface="Barlow Light"/>
              <a:ea typeface="Barlow Light"/>
              <a:cs typeface="Barlow Light"/>
              <a:sym typeface="Barlow Light"/>
            </a:endParaRPr>
          </a:p>
        </p:txBody>
      </p:sp>
      <p:pic>
        <p:nvPicPr>
          <p:cNvPr id="624" name="Google Shape;624;g20a531e8c68_0_1793"/>
          <p:cNvPicPr preferRelativeResize="0"/>
          <p:nvPr/>
        </p:nvPicPr>
        <p:blipFill rotWithShape="1">
          <a:blip r:embed="rId3">
            <a:alphaModFix/>
          </a:blip>
          <a:srcRect b="0" l="50742" r="9106" t="0"/>
          <a:stretch/>
        </p:blipFill>
        <p:spPr>
          <a:xfrm>
            <a:off x="8428500" y="0"/>
            <a:ext cx="4146427" cy="68580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sp>
        <p:nvSpPr>
          <p:cNvPr id="629" name="Google Shape;629;g20a531e8c68_0_680"/>
          <p:cNvSpPr txBox="1"/>
          <p:nvPr>
            <p:ph type="ctrTitle"/>
          </p:nvPr>
        </p:nvSpPr>
        <p:spPr>
          <a:xfrm>
            <a:off x="720725" y="2281247"/>
            <a:ext cx="6931200" cy="10581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1000"/>
              </a:spcAft>
              <a:buClr>
                <a:schemeClr val="accent1"/>
              </a:buClr>
              <a:buSzPts val="6000"/>
              <a:buFont typeface="Arial"/>
              <a:buNone/>
            </a:pPr>
            <a:r>
              <a:rPr lang="en-AU"/>
              <a:t>Thank you!</a:t>
            </a:r>
            <a:endParaRPr/>
          </a:p>
        </p:txBody>
      </p:sp>
      <p:sp>
        <p:nvSpPr>
          <p:cNvPr id="630" name="Google Shape;630;g20a531e8c68_0_680"/>
          <p:cNvSpPr txBox="1"/>
          <p:nvPr>
            <p:ph idx="1" type="subTitle"/>
          </p:nvPr>
        </p:nvSpPr>
        <p:spPr>
          <a:xfrm>
            <a:off x="720725" y="3477750"/>
            <a:ext cx="7569600" cy="1755600"/>
          </a:xfrm>
          <a:prstGeom prst="rect">
            <a:avLst/>
          </a:prstGeom>
          <a:noFill/>
          <a:ln>
            <a:noFill/>
          </a:ln>
        </p:spPr>
        <p:txBody>
          <a:bodyPr anchorCtr="0" anchor="t" bIns="0" lIns="0" spcFirstLastPara="1" rIns="0" wrap="square" tIns="0">
            <a:noAutofit/>
          </a:bodyPr>
          <a:lstStyle/>
          <a:p>
            <a:pPr indent="0" lvl="0" marL="0" rtl="0" algn="l">
              <a:lnSpc>
                <a:spcPct val="105000"/>
              </a:lnSpc>
              <a:spcBef>
                <a:spcPts val="0"/>
              </a:spcBef>
              <a:spcAft>
                <a:spcPts val="0"/>
              </a:spcAft>
              <a:buClr>
                <a:schemeClr val="accent2"/>
              </a:buClr>
              <a:buSzPts val="2400"/>
              <a:buNone/>
            </a:pPr>
            <a:r>
              <a:rPr b="1" lang="en-AU" sz="2100">
                <a:solidFill>
                  <a:schemeClr val="accent1"/>
                </a:solidFill>
                <a:latin typeface="Barlow"/>
                <a:ea typeface="Barlow"/>
                <a:cs typeface="Barlow"/>
                <a:sym typeface="Barlow"/>
              </a:rPr>
              <a:t>Contact:</a:t>
            </a:r>
            <a:endParaRPr b="1" sz="2100">
              <a:solidFill>
                <a:schemeClr val="accent1"/>
              </a:solidFill>
              <a:latin typeface="Barlow"/>
              <a:ea typeface="Barlow"/>
              <a:cs typeface="Barlow"/>
              <a:sym typeface="Barlow"/>
            </a:endParaRPr>
          </a:p>
          <a:p>
            <a:pPr indent="0" lvl="0" marL="0" rtl="0" algn="l">
              <a:spcBef>
                <a:spcPts val="0"/>
              </a:spcBef>
              <a:spcAft>
                <a:spcPts val="0"/>
              </a:spcAft>
              <a:buClr>
                <a:schemeClr val="accent2"/>
              </a:buClr>
              <a:buSzPts val="2400"/>
              <a:buNone/>
            </a:pPr>
            <a:r>
              <a:rPr lang="en-AU" sz="2100">
                <a:solidFill>
                  <a:schemeClr val="accent1"/>
                </a:solidFill>
                <a:latin typeface="Barlow"/>
                <a:ea typeface="Barlow"/>
                <a:cs typeface="Barlow"/>
                <a:sym typeface="Barlow"/>
              </a:rPr>
              <a:t>Patrick Gorringe</a:t>
            </a:r>
            <a:endParaRPr sz="2100">
              <a:solidFill>
                <a:schemeClr val="accent1"/>
              </a:solidFill>
              <a:latin typeface="Barlow"/>
              <a:ea typeface="Barlow"/>
              <a:cs typeface="Barlow"/>
              <a:sym typeface="Barlow"/>
            </a:endParaRPr>
          </a:p>
          <a:p>
            <a:pPr indent="0" lvl="0" marL="0" rtl="0" algn="l">
              <a:spcBef>
                <a:spcPts val="0"/>
              </a:spcBef>
              <a:spcAft>
                <a:spcPts val="0"/>
              </a:spcAft>
              <a:buClr>
                <a:schemeClr val="accent2"/>
              </a:buClr>
              <a:buSzPts val="2400"/>
              <a:buNone/>
            </a:pPr>
            <a:r>
              <a:rPr lang="en-AU" sz="2100">
                <a:solidFill>
                  <a:schemeClr val="accent1"/>
                </a:solidFill>
                <a:latin typeface="Barlow"/>
                <a:ea typeface="Barlow"/>
                <a:cs typeface="Barlow"/>
                <a:sym typeface="Barlow"/>
              </a:rPr>
              <a:t>Lucie Cocquempot</a:t>
            </a:r>
            <a:endParaRPr sz="2100">
              <a:solidFill>
                <a:schemeClr val="accent1"/>
              </a:solidFill>
              <a:latin typeface="Barlow"/>
              <a:ea typeface="Barlow"/>
              <a:cs typeface="Barlow"/>
              <a:sym typeface="Barlow"/>
            </a:endParaRPr>
          </a:p>
          <a:p>
            <a:pPr indent="0" lvl="0" marL="0" rtl="0" algn="l">
              <a:spcBef>
                <a:spcPts val="0"/>
              </a:spcBef>
              <a:spcAft>
                <a:spcPts val="0"/>
              </a:spcAft>
              <a:buClr>
                <a:schemeClr val="accent2"/>
              </a:buClr>
              <a:buSzPts val="2400"/>
              <a:buNone/>
            </a:pPr>
            <a:r>
              <a:rPr lang="en-AU" sz="2100">
                <a:solidFill>
                  <a:schemeClr val="accent1"/>
                </a:solidFill>
                <a:latin typeface="Barlow"/>
                <a:ea typeface="Barlow"/>
                <a:cs typeface="Barlow"/>
                <a:sym typeface="Barlow"/>
              </a:rPr>
              <a:t>Antonio Novellino</a:t>
            </a:r>
            <a:endParaRPr sz="2100">
              <a:solidFill>
                <a:schemeClr val="accent1"/>
              </a:solidFill>
              <a:latin typeface="Barlow"/>
              <a:ea typeface="Barlow"/>
              <a:cs typeface="Barlow"/>
              <a:sym typeface="Barlow"/>
            </a:endParaRPr>
          </a:p>
          <a:p>
            <a:pPr indent="0" lvl="0" marL="0" rtl="0" algn="l">
              <a:spcBef>
                <a:spcPts val="0"/>
              </a:spcBef>
              <a:spcAft>
                <a:spcPts val="0"/>
              </a:spcAft>
              <a:buClr>
                <a:schemeClr val="accent2"/>
              </a:buClr>
              <a:buSzPts val="2400"/>
              <a:buNone/>
            </a:pPr>
            <a:r>
              <a:rPr lang="en-AU" sz="2100">
                <a:solidFill>
                  <a:schemeClr val="accent1"/>
                </a:solidFill>
                <a:latin typeface="Barlow"/>
                <a:ea typeface="Barlow"/>
                <a:cs typeface="Barlow"/>
                <a:sym typeface="Barlow"/>
              </a:rPr>
              <a:t>Ann-Christine Zinkann</a:t>
            </a:r>
            <a:endParaRPr sz="2100">
              <a:solidFill>
                <a:schemeClr val="accent1"/>
              </a:solidFill>
              <a:latin typeface="Barlow"/>
              <a:ea typeface="Barlow"/>
              <a:cs typeface="Barlow"/>
              <a:sym typeface="Barlow"/>
            </a:endParaRPr>
          </a:p>
        </p:txBody>
      </p:sp>
      <p:pic>
        <p:nvPicPr>
          <p:cNvPr id="631" name="Google Shape;631;g20a531e8c68_0_680"/>
          <p:cNvPicPr preferRelativeResize="0"/>
          <p:nvPr/>
        </p:nvPicPr>
        <p:blipFill rotWithShape="1">
          <a:blip r:embed="rId3">
            <a:alphaModFix/>
          </a:blip>
          <a:srcRect b="8185" l="0" r="0" t="7426"/>
          <a:stretch/>
        </p:blipFill>
        <p:spPr>
          <a:xfrm>
            <a:off x="9014364" y="233724"/>
            <a:ext cx="3177631" cy="2178791"/>
          </a:xfrm>
          <a:prstGeom prst="rect">
            <a:avLst/>
          </a:prstGeom>
          <a:noFill/>
          <a:ln>
            <a:noFill/>
          </a:ln>
        </p:spPr>
      </p:pic>
      <p:pic>
        <p:nvPicPr>
          <p:cNvPr descr="A picture containing person&#10;&#10;Description automatically generated" id="632" name="Google Shape;632;g20a531e8c68_0_680"/>
          <p:cNvPicPr preferRelativeResize="0"/>
          <p:nvPr/>
        </p:nvPicPr>
        <p:blipFill rotWithShape="1">
          <a:blip r:embed="rId4">
            <a:alphaModFix/>
          </a:blip>
          <a:srcRect b="9017" l="0" r="0" t="1871"/>
          <a:stretch/>
        </p:blipFill>
        <p:spPr>
          <a:xfrm>
            <a:off x="9014365" y="2574207"/>
            <a:ext cx="3177638" cy="1755646"/>
          </a:xfrm>
          <a:prstGeom prst="rect">
            <a:avLst/>
          </a:prstGeom>
          <a:noFill/>
          <a:ln>
            <a:noFill/>
          </a:ln>
        </p:spPr>
      </p:pic>
      <p:pic>
        <p:nvPicPr>
          <p:cNvPr descr="A picture containing sky, outdoor, snow, seal&#10;&#10;Description automatically generated" id="633" name="Google Shape;633;g20a531e8c68_0_680"/>
          <p:cNvPicPr preferRelativeResize="0"/>
          <p:nvPr/>
        </p:nvPicPr>
        <p:blipFill rotWithShape="1">
          <a:blip r:embed="rId5">
            <a:alphaModFix/>
          </a:blip>
          <a:srcRect b="-1087" l="0" r="0" t="9663"/>
          <a:stretch/>
        </p:blipFill>
        <p:spPr>
          <a:xfrm>
            <a:off x="9014364" y="4486675"/>
            <a:ext cx="3177631" cy="217879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g226bed98b8e_0_680"/>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Clr>
                <a:srgbClr val="000000"/>
              </a:buClr>
              <a:buSzPts val="1000"/>
              <a:buFont typeface="Arial"/>
              <a:buNone/>
            </a:pPr>
            <a:fld id="{00000000-1234-1234-1234-123412341234}" type="slidenum">
              <a:rPr lang="en-AU"/>
              <a:t>‹#›</a:t>
            </a:fld>
            <a:endParaRPr/>
          </a:p>
        </p:txBody>
      </p:sp>
      <p:sp>
        <p:nvSpPr>
          <p:cNvPr id="473" name="Google Shape;473;g226bed98b8e_0_680"/>
          <p:cNvSpPr txBox="1"/>
          <p:nvPr>
            <p:ph idx="1" type="body"/>
          </p:nvPr>
        </p:nvSpPr>
        <p:spPr>
          <a:xfrm>
            <a:off x="720725" y="1435675"/>
            <a:ext cx="7356600" cy="4770600"/>
          </a:xfrm>
          <a:prstGeom prst="rect">
            <a:avLst/>
          </a:prstGeom>
          <a:noFill/>
          <a:ln>
            <a:noFill/>
          </a:ln>
        </p:spPr>
        <p:txBody>
          <a:bodyPr anchorCtr="0" anchor="t" bIns="0" lIns="0" spcFirstLastPara="1" rIns="0" wrap="square" tIns="0">
            <a:noAutofit/>
          </a:bodyPr>
          <a:lstStyle/>
          <a:p>
            <a:pPr indent="-396875" lvl="0" marL="542925" rtl="0" algn="l">
              <a:lnSpc>
                <a:spcPct val="150000"/>
              </a:lnSpc>
              <a:spcBef>
                <a:spcPts val="0"/>
              </a:spcBef>
              <a:spcAft>
                <a:spcPts val="0"/>
              </a:spcAft>
              <a:buClr>
                <a:schemeClr val="accent1"/>
              </a:buClr>
              <a:buSzPts val="1900"/>
              <a:buFont typeface="Barlow"/>
              <a:buChar char="●"/>
            </a:pPr>
            <a:r>
              <a:rPr lang="en-AU" sz="1900">
                <a:solidFill>
                  <a:schemeClr val="accent1"/>
                </a:solidFill>
                <a:latin typeface="Barlow Light"/>
                <a:ea typeface="Barlow Light"/>
                <a:cs typeface="Barlow Light"/>
                <a:sym typeface="Barlow Light"/>
              </a:rPr>
              <a:t>Enhance engagement with the Networks and coordinate </a:t>
            </a:r>
            <a:r>
              <a:rPr lang="en-AU" sz="1900">
                <a:solidFill>
                  <a:schemeClr val="accent1"/>
                </a:solidFill>
                <a:latin typeface="Barlow Light"/>
                <a:ea typeface="Barlow Light"/>
                <a:cs typeface="Barlow Light"/>
                <a:sym typeface="Barlow Light"/>
              </a:rPr>
              <a:t>across</a:t>
            </a:r>
            <a:r>
              <a:rPr lang="en-AU" sz="1900">
                <a:solidFill>
                  <a:schemeClr val="accent1"/>
                </a:solidFill>
                <a:latin typeface="Barlow Light"/>
                <a:ea typeface="Barlow Light"/>
                <a:cs typeface="Barlow Light"/>
                <a:sym typeface="Barlow Light"/>
              </a:rPr>
              <a:t> the networks</a:t>
            </a:r>
            <a:endParaRPr sz="1900">
              <a:solidFill>
                <a:schemeClr val="accent1"/>
              </a:solidFill>
              <a:latin typeface="Barlow Light"/>
              <a:ea typeface="Barlow Light"/>
              <a:cs typeface="Barlow Light"/>
              <a:sym typeface="Barlow Light"/>
            </a:endParaRPr>
          </a:p>
          <a:p>
            <a:pPr indent="-396875" lvl="0" marL="542925" rtl="0" algn="l">
              <a:lnSpc>
                <a:spcPct val="150000"/>
              </a:lnSpc>
              <a:spcBef>
                <a:spcPts val="0"/>
              </a:spcBef>
              <a:spcAft>
                <a:spcPts val="0"/>
              </a:spcAft>
              <a:buClr>
                <a:schemeClr val="accent1"/>
              </a:buClr>
              <a:buSzPts val="1900"/>
              <a:buFont typeface="Barlow Light"/>
              <a:buChar char="●"/>
            </a:pPr>
            <a:r>
              <a:rPr lang="en-AU" sz="1900">
                <a:solidFill>
                  <a:schemeClr val="accent1"/>
                </a:solidFill>
                <a:latin typeface="Barlow Light"/>
                <a:ea typeface="Barlow Light"/>
                <a:cs typeface="Barlow Light"/>
                <a:sym typeface="Barlow Light"/>
              </a:rPr>
              <a:t>Seek funding opportunities to enable in-person training sessions and capacity building opportunities</a:t>
            </a:r>
            <a:endParaRPr sz="1900">
              <a:solidFill>
                <a:schemeClr val="accent1"/>
              </a:solidFill>
              <a:latin typeface="Barlow Light"/>
              <a:ea typeface="Barlow Light"/>
              <a:cs typeface="Barlow Light"/>
              <a:sym typeface="Barlow Light"/>
            </a:endParaRPr>
          </a:p>
          <a:p>
            <a:pPr indent="-396875" lvl="0" marL="542925" rtl="0" algn="l">
              <a:lnSpc>
                <a:spcPct val="150000"/>
              </a:lnSpc>
              <a:spcBef>
                <a:spcPts val="0"/>
              </a:spcBef>
              <a:spcAft>
                <a:spcPts val="0"/>
              </a:spcAft>
              <a:buClr>
                <a:schemeClr val="accent1"/>
              </a:buClr>
              <a:buSzPts val="1900"/>
              <a:buFont typeface="Barlow Light"/>
              <a:buChar char="●"/>
            </a:pPr>
            <a:r>
              <a:t/>
            </a:r>
            <a:endParaRPr sz="1900">
              <a:solidFill>
                <a:schemeClr val="accent1"/>
              </a:solidFill>
              <a:latin typeface="Barlow Light"/>
              <a:ea typeface="Barlow Light"/>
              <a:cs typeface="Barlow Light"/>
              <a:sym typeface="Barlow Light"/>
            </a:endParaRPr>
          </a:p>
        </p:txBody>
      </p:sp>
      <p:sp>
        <p:nvSpPr>
          <p:cNvPr id="474" name="Google Shape;474;g226bed98b8e_0_680"/>
          <p:cNvSpPr txBox="1"/>
          <p:nvPr>
            <p:ph type="title"/>
          </p:nvPr>
        </p:nvSpPr>
        <p:spPr>
          <a:xfrm>
            <a:off x="720726" y="722325"/>
            <a:ext cx="10529400" cy="5748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accent1"/>
              </a:buClr>
              <a:buSzPts val="3600"/>
              <a:buFont typeface="Arial"/>
              <a:buNone/>
            </a:pPr>
            <a:r>
              <a:rPr lang="en-AU"/>
              <a:t>Goals for 2023</a:t>
            </a:r>
            <a:endParaRPr/>
          </a:p>
        </p:txBody>
      </p:sp>
      <p:pic>
        <p:nvPicPr>
          <p:cNvPr id="475" name="Google Shape;475;g226bed98b8e_0_680"/>
          <p:cNvPicPr preferRelativeResize="0"/>
          <p:nvPr/>
        </p:nvPicPr>
        <p:blipFill rotWithShape="1">
          <a:blip r:embed="rId3">
            <a:alphaModFix/>
          </a:blip>
          <a:srcRect b="0" l="17465" r="45956" t="0"/>
          <a:stretch/>
        </p:blipFill>
        <p:spPr>
          <a:xfrm>
            <a:off x="8428500" y="0"/>
            <a:ext cx="3763502" cy="68579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g20a531e8c68_0_653"/>
          <p:cNvSpPr txBox="1"/>
          <p:nvPr>
            <p:ph type="ctrTitle"/>
          </p:nvPr>
        </p:nvSpPr>
        <p:spPr>
          <a:xfrm>
            <a:off x="961800" y="2560650"/>
            <a:ext cx="10460700" cy="178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Clr>
                <a:schemeClr val="lt1"/>
              </a:buClr>
              <a:buSzPts val="5000"/>
              <a:buFont typeface="Arial"/>
              <a:buNone/>
            </a:pPr>
            <a:r>
              <a:rPr lang="en-AU"/>
              <a:t>Boundary Currents</a:t>
            </a:r>
            <a:r>
              <a:rPr lang="en-AU"/>
              <a:t> Workshop</a:t>
            </a:r>
            <a:endParaRPr b="0" sz="2000"/>
          </a:p>
          <a:p>
            <a:pPr indent="0" lvl="0" marL="0" rtl="0" algn="l">
              <a:lnSpc>
                <a:spcPct val="90000"/>
              </a:lnSpc>
              <a:spcBef>
                <a:spcPts val="0"/>
              </a:spcBef>
              <a:spcAft>
                <a:spcPts val="0"/>
              </a:spcAft>
              <a:buNone/>
            </a:pPr>
            <a:r>
              <a:t/>
            </a:r>
            <a:endParaRPr b="0" sz="2000"/>
          </a:p>
          <a:p>
            <a:pPr indent="0" lvl="0" marL="0" rtl="0" algn="l">
              <a:lnSpc>
                <a:spcPct val="90000"/>
              </a:lnSpc>
              <a:spcBef>
                <a:spcPts val="0"/>
              </a:spcBef>
              <a:spcAft>
                <a:spcPts val="0"/>
              </a:spcAft>
              <a:buClr>
                <a:schemeClr val="dk1"/>
              </a:buClr>
              <a:buSzPts val="1100"/>
              <a:buFont typeface="Arial"/>
              <a:buNone/>
            </a:pPr>
            <a:r>
              <a:rPr b="0" lang="en-AU" sz="2000"/>
              <a:t>Tamaryn Morris &amp; Ann-Christine Zinkann</a:t>
            </a:r>
            <a:endParaRPr b="0" sz="2000"/>
          </a:p>
          <a:p>
            <a:pPr indent="0" lvl="0" marL="0" rtl="0" algn="l">
              <a:lnSpc>
                <a:spcPct val="90000"/>
              </a:lnSpc>
              <a:spcBef>
                <a:spcPts val="0"/>
              </a:spcBef>
              <a:spcAft>
                <a:spcPts val="0"/>
              </a:spcAft>
              <a:buClr>
                <a:schemeClr val="dk1"/>
              </a:buClr>
              <a:buSzPts val="1100"/>
              <a:buFont typeface="Arial"/>
              <a:buNone/>
            </a:pPr>
            <a:r>
              <a:t/>
            </a:r>
            <a:endParaRPr b="0" sz="2000"/>
          </a:p>
          <a:p>
            <a:pPr indent="0" lvl="0" marL="0" rtl="0" algn="l">
              <a:lnSpc>
                <a:spcPct val="90000"/>
              </a:lnSpc>
              <a:spcBef>
                <a:spcPts val="0"/>
              </a:spcBef>
              <a:spcAft>
                <a:spcPts val="0"/>
              </a:spcAft>
              <a:buNone/>
            </a:pPr>
            <a:r>
              <a:t/>
            </a:r>
            <a:endParaRPr/>
          </a:p>
        </p:txBody>
      </p:sp>
      <p:sp>
        <p:nvSpPr>
          <p:cNvPr id="639" name="Google Shape;639;g20a531e8c68_0_653"/>
          <p:cNvSpPr txBox="1"/>
          <p:nvPr>
            <p:ph idx="1" type="subTitle"/>
          </p:nvPr>
        </p:nvSpPr>
        <p:spPr>
          <a:xfrm>
            <a:off x="961800" y="4692200"/>
            <a:ext cx="10054500" cy="767700"/>
          </a:xfrm>
          <a:prstGeom prst="rect">
            <a:avLst/>
          </a:prstGeom>
          <a:noFill/>
          <a:ln>
            <a:noFill/>
          </a:ln>
        </p:spPr>
        <p:txBody>
          <a:bodyPr anchorCtr="0" anchor="t" bIns="0" lIns="0" spcFirstLastPara="1" rIns="0" wrap="square" tIns="0">
            <a:noAutofit/>
          </a:bodyPr>
          <a:lstStyle/>
          <a:p>
            <a:pPr indent="0" lvl="0" marL="0" rtl="0" algn="l">
              <a:lnSpc>
                <a:spcPct val="105000"/>
              </a:lnSpc>
              <a:spcBef>
                <a:spcPts val="0"/>
              </a:spcBef>
              <a:spcAft>
                <a:spcPts val="0"/>
              </a:spcAft>
              <a:buClr>
                <a:schemeClr val="dk1"/>
              </a:buClr>
              <a:buSzPts val="1100"/>
              <a:buFont typeface="Arial"/>
              <a:buNone/>
            </a:pPr>
            <a:r>
              <a:rPr lang="en-AU"/>
              <a:t>OCG-14 Meeting, June 5-8, 2023</a:t>
            </a:r>
            <a:endParaRPr/>
          </a:p>
          <a:p>
            <a:pPr indent="0" lvl="0" marL="0" rtl="0" algn="l">
              <a:spcBef>
                <a:spcPts val="1000"/>
              </a:spcBef>
              <a:spcAft>
                <a:spcPts val="0"/>
              </a:spcAft>
              <a:buClr>
                <a:schemeClr val="dk1"/>
              </a:buClr>
              <a:buSzPts val="1100"/>
              <a:buFont typeface="Arial"/>
              <a:buNone/>
            </a:pPr>
            <a:r>
              <a:rPr lang="en-AU"/>
              <a:t>Pieter Stoker Centre, Department of Forestry, Fisheries and the Environment (DFFE), Cape Town, South Africa</a:t>
            </a:r>
            <a:endParaRPr/>
          </a:p>
        </p:txBody>
      </p:sp>
      <p:pic>
        <p:nvPicPr>
          <p:cNvPr id="640" name="Google Shape;640;g20a531e8c68_0_653"/>
          <p:cNvPicPr preferRelativeResize="0"/>
          <p:nvPr/>
        </p:nvPicPr>
        <p:blipFill rotWithShape="1">
          <a:blip r:embed="rId3">
            <a:alphaModFix/>
          </a:blip>
          <a:srcRect b="0" l="0" r="0" t="0"/>
          <a:stretch/>
        </p:blipFill>
        <p:spPr>
          <a:xfrm>
            <a:off x="6096000" y="226275"/>
            <a:ext cx="5839476" cy="1476000"/>
          </a:xfrm>
          <a:prstGeom prst="rect">
            <a:avLst/>
          </a:prstGeom>
          <a:noFill/>
          <a:ln>
            <a:noFill/>
          </a:ln>
        </p:spPr>
      </p:pic>
      <p:pic>
        <p:nvPicPr>
          <p:cNvPr descr="Logo&#10;&#10;Description automatically generated" id="641" name="Google Shape;641;g20a531e8c68_0_653"/>
          <p:cNvPicPr preferRelativeResize="0"/>
          <p:nvPr/>
        </p:nvPicPr>
        <p:blipFill rotWithShape="1">
          <a:blip r:embed="rId4">
            <a:alphaModFix/>
          </a:blip>
          <a:srcRect b="0" l="0" r="0" t="0"/>
          <a:stretch/>
        </p:blipFill>
        <p:spPr>
          <a:xfrm>
            <a:off x="1368000" y="576000"/>
            <a:ext cx="2970001" cy="8387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sp>
        <p:nvSpPr>
          <p:cNvPr id="646" name="Google Shape;646;g20a531e8c68_0_1445"/>
          <p:cNvSpPr txBox="1"/>
          <p:nvPr>
            <p:ph type="ctrTitle"/>
          </p:nvPr>
        </p:nvSpPr>
        <p:spPr>
          <a:xfrm>
            <a:off x="474700" y="1212575"/>
            <a:ext cx="4131900" cy="4910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500"/>
              <a:buFont typeface="Arial"/>
              <a:buNone/>
            </a:pPr>
            <a:r>
              <a:rPr lang="en-AU" sz="5300">
                <a:latin typeface="Barlow"/>
                <a:ea typeface="Barlow"/>
                <a:cs typeface="Barlow"/>
                <a:sym typeface="Barlow"/>
              </a:rPr>
              <a:t>Transforming Ocean Observing through Co-Design</a:t>
            </a:r>
            <a:endParaRPr sz="5300">
              <a:latin typeface="Barlow"/>
              <a:ea typeface="Barlow"/>
              <a:cs typeface="Barlow"/>
              <a:sym typeface="Barlow"/>
            </a:endParaRPr>
          </a:p>
        </p:txBody>
      </p:sp>
      <p:sp>
        <p:nvSpPr>
          <p:cNvPr id="647" name="Google Shape;647;g20a531e8c68_0_1445"/>
          <p:cNvSpPr txBox="1"/>
          <p:nvPr>
            <p:ph idx="1" type="subTitle"/>
          </p:nvPr>
        </p:nvSpPr>
        <p:spPr>
          <a:xfrm>
            <a:off x="5523925" y="1850250"/>
            <a:ext cx="6322500" cy="3751500"/>
          </a:xfrm>
          <a:prstGeom prst="rect">
            <a:avLst/>
          </a:prstGeom>
          <a:noFill/>
          <a:ln>
            <a:noFill/>
          </a:ln>
        </p:spPr>
        <p:txBody>
          <a:bodyPr anchorCtr="0" anchor="t" bIns="0" lIns="0" spcFirstLastPara="1" rIns="0" wrap="square" tIns="0">
            <a:noAutofit/>
          </a:bodyPr>
          <a:lstStyle/>
          <a:p>
            <a:pPr indent="0" lvl="0" marL="0" rtl="0" algn="l">
              <a:lnSpc>
                <a:spcPct val="120000"/>
              </a:lnSpc>
              <a:spcBef>
                <a:spcPts val="0"/>
              </a:spcBef>
              <a:spcAft>
                <a:spcPts val="0"/>
              </a:spcAft>
              <a:buClr>
                <a:schemeClr val="lt1"/>
              </a:buClr>
              <a:buSzPts val="1700"/>
              <a:buNone/>
            </a:pPr>
            <a:r>
              <a:rPr lang="en-AU">
                <a:solidFill>
                  <a:schemeClr val="accent1"/>
                </a:solidFill>
                <a:latin typeface="Barlow"/>
                <a:ea typeface="Barlow"/>
                <a:cs typeface="Barlow"/>
                <a:sym typeface="Barlow"/>
                <a:extLst>
                  <a:ext uri="http://customooxmlschemas.google.com/">
                    <go:slidesCustomData xmlns:go="http://customooxmlschemas.google.com/" textRoundtripDataId="1"/>
                  </a:ext>
                </a:extLst>
              </a:rPr>
              <a:t>David Legler</a:t>
            </a:r>
            <a:r>
              <a:rPr b="0" lang="en-AU">
                <a:solidFill>
                  <a:schemeClr val="accent1"/>
                </a:solidFill>
                <a:latin typeface="Barlow"/>
                <a:ea typeface="Barlow"/>
                <a:cs typeface="Barlow"/>
                <a:sym typeface="Barlow"/>
                <a:extLst>
                  <a:ext uri="http://customooxmlschemas.google.com/">
                    <go:slidesCustomData xmlns:go="http://customooxmlschemas.google.com/" textRoundtripDataId="2"/>
                  </a:ext>
                </a:extLst>
              </a:rPr>
              <a:t> | Director, Global Ocean Monitoring &amp; Observing, National Oceanic &amp; Atmospheric Administration </a:t>
            </a:r>
            <a:endParaRPr b="0">
              <a:solidFill>
                <a:schemeClr val="accent1"/>
              </a:solidFill>
              <a:latin typeface="Barlow"/>
              <a:ea typeface="Barlow"/>
              <a:cs typeface="Barlow"/>
              <a:sym typeface="Barlow"/>
              <a:extLst>
                <a:ext uri="http://customooxmlschemas.google.com/">
                  <go:slidesCustomData xmlns:go="http://customooxmlschemas.google.com/" textRoundtripDataId="3"/>
                </a:ext>
              </a:extLst>
            </a:endParaRPr>
          </a:p>
          <a:p>
            <a:pPr indent="0" lvl="0" marL="0" rtl="0" algn="l">
              <a:lnSpc>
                <a:spcPct val="120000"/>
              </a:lnSpc>
              <a:spcBef>
                <a:spcPts val="1000"/>
              </a:spcBef>
              <a:spcAft>
                <a:spcPts val="0"/>
              </a:spcAft>
              <a:buClr>
                <a:schemeClr val="lt1"/>
              </a:buClr>
              <a:buSzPts val="1700"/>
              <a:buNone/>
            </a:pPr>
            <a:r>
              <a:rPr lang="en-AU">
                <a:solidFill>
                  <a:schemeClr val="accent1"/>
                </a:solidFill>
                <a:latin typeface="Barlow"/>
                <a:ea typeface="Barlow"/>
                <a:cs typeface="Barlow"/>
                <a:sym typeface="Barlow"/>
                <a:extLst>
                  <a:ext uri="http://customooxmlschemas.google.com/">
                    <go:slidesCustomData xmlns:go="http://customooxmlschemas.google.com/" textRoundtripDataId="4"/>
                  </a:ext>
                </a:extLst>
              </a:rPr>
              <a:t>Sabrina Speich</a:t>
            </a:r>
            <a:r>
              <a:rPr b="0" lang="en-AU">
                <a:solidFill>
                  <a:schemeClr val="accent1"/>
                </a:solidFill>
                <a:latin typeface="Barlow"/>
                <a:ea typeface="Barlow"/>
                <a:cs typeface="Barlow"/>
                <a:sym typeface="Barlow"/>
                <a:extLst>
                  <a:ext uri="http://customooxmlschemas.google.com/">
                    <go:slidesCustomData xmlns:go="http://customooxmlschemas.google.com/" textRoundtripDataId="5"/>
                  </a:ext>
                </a:extLst>
              </a:rPr>
              <a:t> | Professor, Physical Oceanography &amp; Climate Sciences, Institut Pierre-Simon Laplace</a:t>
            </a:r>
            <a:endParaRPr>
              <a:solidFill>
                <a:schemeClr val="accent1"/>
              </a:solidFill>
              <a:latin typeface="Barlow"/>
              <a:ea typeface="Barlow"/>
              <a:cs typeface="Barlow"/>
              <a:sym typeface="Barlow"/>
              <a:extLst>
                <a:ext uri="http://customooxmlschemas.google.com/">
                  <go:slidesCustomData xmlns:go="http://customooxmlschemas.google.com/" textRoundtripDataId="6"/>
                </a:ext>
              </a:extLst>
            </a:endParaRPr>
          </a:p>
          <a:p>
            <a:pPr indent="0" lvl="0" marL="0" rtl="0" algn="l">
              <a:lnSpc>
                <a:spcPct val="120000"/>
              </a:lnSpc>
              <a:spcBef>
                <a:spcPts val="1000"/>
              </a:spcBef>
              <a:spcAft>
                <a:spcPts val="0"/>
              </a:spcAft>
              <a:buClr>
                <a:schemeClr val="lt1"/>
              </a:buClr>
              <a:buSzPts val="1700"/>
              <a:buNone/>
            </a:pPr>
            <a:r>
              <a:rPr lang="en-AU">
                <a:solidFill>
                  <a:schemeClr val="accent1"/>
                </a:solidFill>
                <a:latin typeface="Barlow"/>
                <a:ea typeface="Barlow"/>
                <a:cs typeface="Barlow"/>
                <a:sym typeface="Barlow"/>
                <a:extLst>
                  <a:ext uri="http://customooxmlschemas.google.com/">
                    <go:slidesCustomData xmlns:go="http://customooxmlschemas.google.com/" textRoundtripDataId="7"/>
                  </a:ext>
                </a:extLst>
              </a:rPr>
              <a:t>Emma Heslop</a:t>
            </a:r>
            <a:r>
              <a:rPr b="0" lang="en-AU">
                <a:solidFill>
                  <a:schemeClr val="accent1"/>
                </a:solidFill>
                <a:latin typeface="Barlow"/>
                <a:ea typeface="Barlow"/>
                <a:cs typeface="Barlow"/>
                <a:sym typeface="Barlow"/>
                <a:extLst>
                  <a:ext uri="http://customooxmlschemas.google.com/">
                    <go:slidesCustomData xmlns:go="http://customooxmlschemas.google.com/" textRoundtripDataId="8"/>
                  </a:ext>
                </a:extLst>
              </a:rPr>
              <a:t> | Acting Director, Global Ocean Observing System,IOC-UNESCO</a:t>
            </a:r>
            <a:endParaRPr b="0">
              <a:solidFill>
                <a:schemeClr val="accent1"/>
              </a:solidFill>
              <a:latin typeface="Barlow"/>
              <a:ea typeface="Barlow"/>
              <a:cs typeface="Barlow"/>
              <a:sym typeface="Barlow"/>
              <a:extLst>
                <a:ext uri="http://customooxmlschemas.google.com/">
                  <go:slidesCustomData xmlns:go="http://customooxmlschemas.google.com/" textRoundtripDataId="9"/>
                </a:ext>
              </a:extLst>
            </a:endParaRPr>
          </a:p>
          <a:p>
            <a:pPr indent="0" lvl="0" marL="0" rtl="0" algn="l">
              <a:lnSpc>
                <a:spcPct val="120000"/>
              </a:lnSpc>
              <a:spcBef>
                <a:spcPts val="1000"/>
              </a:spcBef>
              <a:spcAft>
                <a:spcPts val="0"/>
              </a:spcAft>
              <a:buClr>
                <a:schemeClr val="lt1"/>
              </a:buClr>
              <a:buSzPts val="1700"/>
              <a:buNone/>
            </a:pPr>
            <a:r>
              <a:rPr lang="en-AU">
                <a:solidFill>
                  <a:schemeClr val="accent1"/>
                </a:solidFill>
                <a:latin typeface="Barlow"/>
                <a:ea typeface="Barlow"/>
                <a:cs typeface="Barlow"/>
                <a:sym typeface="Barlow"/>
                <a:extLst>
                  <a:ext uri="http://customooxmlschemas.google.com/">
                    <go:slidesCustomData xmlns:go="http://customooxmlschemas.google.com/" textRoundtripDataId="10"/>
                  </a:ext>
                </a:extLst>
              </a:rPr>
              <a:t>Ann-Christine Zinkann</a:t>
            </a:r>
            <a:r>
              <a:rPr b="0" lang="en-AU">
                <a:solidFill>
                  <a:schemeClr val="accent1"/>
                </a:solidFill>
                <a:latin typeface="Barlow"/>
                <a:ea typeface="Barlow"/>
                <a:cs typeface="Barlow"/>
                <a:sym typeface="Barlow"/>
                <a:extLst>
                  <a:ext uri="http://customooxmlschemas.google.com/">
                    <go:slidesCustomData xmlns:go="http://customooxmlschemas.google.com/" textRoundtripDataId="11"/>
                  </a:ext>
                </a:extLst>
              </a:rPr>
              <a:t> | Program Manager &amp; ECOP, NOAA / UCAR</a:t>
            </a:r>
            <a:endParaRPr b="0">
              <a:solidFill>
                <a:schemeClr val="accent1"/>
              </a:solidFill>
              <a:latin typeface="Barlow"/>
              <a:ea typeface="Barlow"/>
              <a:cs typeface="Barlow"/>
              <a:sym typeface="Barlow"/>
              <a:extLst>
                <a:ext uri="http://customooxmlschemas.google.com/">
                  <go:slidesCustomData xmlns:go="http://customooxmlschemas.google.com/" textRoundtripDataId="12"/>
                </a:ext>
              </a:extLst>
            </a:endParaRPr>
          </a:p>
          <a:p>
            <a:pPr indent="0" lvl="0" marL="0" rtl="0" algn="l">
              <a:lnSpc>
                <a:spcPct val="120000"/>
              </a:lnSpc>
              <a:spcBef>
                <a:spcPts val="1000"/>
              </a:spcBef>
              <a:spcAft>
                <a:spcPts val="1000"/>
              </a:spcAft>
              <a:buClr>
                <a:schemeClr val="dk1"/>
              </a:buClr>
              <a:buSzPts val="1500"/>
              <a:buNone/>
            </a:pPr>
            <a:r>
              <a:rPr lang="en-AU">
                <a:solidFill>
                  <a:schemeClr val="accent1"/>
                </a:solidFill>
                <a:latin typeface="Barlow"/>
                <a:ea typeface="Barlow"/>
                <a:cs typeface="Barlow"/>
                <a:sym typeface="Barlow"/>
                <a:extLst>
                  <a:ext uri="http://customooxmlschemas.google.com/">
                    <go:slidesCustomData xmlns:go="http://customooxmlschemas.google.com/" textRoundtripDataId="13"/>
                  </a:ext>
                </a:extLst>
              </a:rPr>
              <a:t>Andrea McCurdy </a:t>
            </a:r>
            <a:r>
              <a:rPr b="0" lang="en-AU">
                <a:solidFill>
                  <a:schemeClr val="accent1"/>
                </a:solidFill>
                <a:latin typeface="Barlow"/>
                <a:ea typeface="Barlow"/>
                <a:cs typeface="Barlow"/>
                <a:sym typeface="Barlow"/>
                <a:extLst>
                  <a:ext uri="http://customooxmlschemas.google.com/">
                    <go:slidesCustomData xmlns:go="http://customooxmlschemas.google.com/" textRoundtripDataId="14"/>
                  </a:ext>
                </a:extLst>
              </a:rPr>
              <a:t>| COL / NASA</a:t>
            </a:r>
            <a:endParaRPr b="0">
              <a:solidFill>
                <a:schemeClr val="accent1"/>
              </a:solidFill>
              <a:latin typeface="Barlow"/>
              <a:ea typeface="Barlow"/>
              <a:cs typeface="Barlow"/>
              <a:sym typeface="Barlow"/>
            </a:endParaRPr>
          </a:p>
        </p:txBody>
      </p:sp>
      <p:pic>
        <p:nvPicPr>
          <p:cNvPr id="648" name="Google Shape;648;g20a531e8c68_0_1445"/>
          <p:cNvPicPr preferRelativeResize="0"/>
          <p:nvPr/>
        </p:nvPicPr>
        <p:blipFill rotWithShape="1">
          <a:blip r:embed="rId3">
            <a:alphaModFix/>
          </a:blip>
          <a:srcRect b="0" l="0" r="0" t="0"/>
          <a:stretch/>
        </p:blipFill>
        <p:spPr>
          <a:xfrm>
            <a:off x="5523926" y="395750"/>
            <a:ext cx="6322409" cy="816825"/>
          </a:xfrm>
          <a:prstGeom prst="rect">
            <a:avLst/>
          </a:prstGeom>
          <a:noFill/>
          <a:ln>
            <a:noFill/>
          </a:ln>
        </p:spPr>
      </p:pic>
      <p:pic>
        <p:nvPicPr>
          <p:cNvPr id="649" name="Google Shape;649;g20a531e8c68_0_1445"/>
          <p:cNvPicPr preferRelativeResize="0"/>
          <p:nvPr/>
        </p:nvPicPr>
        <p:blipFill>
          <a:blip r:embed="rId4">
            <a:alphaModFix/>
          </a:blip>
          <a:stretch>
            <a:fillRect/>
          </a:stretch>
        </p:blipFill>
        <p:spPr>
          <a:xfrm>
            <a:off x="10728773" y="5835323"/>
            <a:ext cx="1179675" cy="8847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sp>
        <p:nvSpPr>
          <p:cNvPr id="654" name="Google Shape;654;g20a531e8c68_0_1622"/>
          <p:cNvSpPr txBox="1"/>
          <p:nvPr/>
        </p:nvSpPr>
        <p:spPr>
          <a:xfrm>
            <a:off x="720725" y="1435675"/>
            <a:ext cx="7517400" cy="4701000"/>
          </a:xfrm>
          <a:prstGeom prst="rect">
            <a:avLst/>
          </a:prstGeom>
          <a:noFill/>
          <a:ln>
            <a:noFill/>
          </a:ln>
        </p:spPr>
        <p:txBody>
          <a:bodyPr anchorCtr="0" anchor="t" bIns="45700" lIns="91425" spcFirstLastPara="1" rIns="91425" wrap="square" tIns="45700">
            <a:noAutofit/>
          </a:bodyPr>
          <a:lstStyle/>
          <a:p>
            <a:pPr indent="-396875" lvl="0" marL="542925" rtl="0" algn="l">
              <a:spcBef>
                <a:spcPts val="0"/>
              </a:spcBef>
              <a:spcAft>
                <a:spcPts val="0"/>
              </a:spcAft>
              <a:buClr>
                <a:schemeClr val="accent1"/>
              </a:buClr>
              <a:buSzPts val="1900"/>
              <a:buFont typeface="Barlow"/>
              <a:buChar char="●"/>
            </a:pPr>
            <a:r>
              <a:rPr b="1" lang="en-AU" sz="1900">
                <a:solidFill>
                  <a:schemeClr val="accent1"/>
                </a:solidFill>
                <a:latin typeface="Barlow"/>
                <a:ea typeface="Barlow"/>
                <a:cs typeface="Barlow"/>
                <a:sym typeface="Barlow"/>
              </a:rPr>
              <a:t>THE PROBLEM</a:t>
            </a:r>
            <a:endParaRPr b="1" sz="1900">
              <a:solidFill>
                <a:schemeClr val="accent1"/>
              </a:solidFill>
              <a:latin typeface="Barlow"/>
              <a:ea typeface="Barlow"/>
              <a:cs typeface="Barlow"/>
              <a:sym typeface="Barlow"/>
            </a:endParaRPr>
          </a:p>
          <a:p>
            <a:pPr indent="-425450" lvl="1" marL="1219200" rtl="0" algn="l">
              <a:spcBef>
                <a:spcPts val="1300"/>
              </a:spcBef>
              <a:spcAft>
                <a:spcPts val="0"/>
              </a:spcAft>
              <a:buClr>
                <a:schemeClr val="accent1"/>
              </a:buClr>
              <a:buSzPts val="1900"/>
              <a:buFont typeface="Barlow Light"/>
              <a:buChar char="○"/>
            </a:pPr>
            <a:r>
              <a:rPr lang="en-AU" sz="1900">
                <a:solidFill>
                  <a:schemeClr val="accent1"/>
                </a:solidFill>
                <a:latin typeface="Barlow Light"/>
                <a:ea typeface="Barlow Light"/>
                <a:cs typeface="Barlow Light"/>
                <a:sym typeface="Barlow Light"/>
              </a:rPr>
              <a:t>Boundary current variability and prediction is critical to short-term and seasonal weather forecasts, climate adaptation, regional fisheries, food security and blue economies.</a:t>
            </a:r>
            <a:endParaRPr sz="1900">
              <a:solidFill>
                <a:schemeClr val="accent1"/>
              </a:solidFill>
              <a:latin typeface="Barlow Light"/>
              <a:ea typeface="Barlow Light"/>
              <a:cs typeface="Barlow Light"/>
              <a:sym typeface="Barlow Light"/>
            </a:endParaRPr>
          </a:p>
          <a:p>
            <a:pPr indent="-425450" lvl="0" marL="609600" rtl="0" algn="l">
              <a:spcBef>
                <a:spcPts val="1300"/>
              </a:spcBef>
              <a:spcAft>
                <a:spcPts val="0"/>
              </a:spcAft>
              <a:buClr>
                <a:schemeClr val="accent1"/>
              </a:buClr>
              <a:buSzPts val="1900"/>
              <a:buFont typeface="Barlow"/>
              <a:buChar char="●"/>
            </a:pPr>
            <a:r>
              <a:rPr b="1" lang="en-AU" sz="1900">
                <a:solidFill>
                  <a:schemeClr val="accent1"/>
                </a:solidFill>
                <a:latin typeface="Barlow"/>
                <a:ea typeface="Barlow"/>
                <a:cs typeface="Barlow"/>
                <a:sym typeface="Barlow"/>
              </a:rPr>
              <a:t>THE GOAL</a:t>
            </a:r>
            <a:endParaRPr b="1" sz="1900">
              <a:solidFill>
                <a:schemeClr val="accent1"/>
              </a:solidFill>
              <a:latin typeface="Barlow"/>
              <a:ea typeface="Barlow"/>
              <a:cs typeface="Barlow"/>
              <a:sym typeface="Barlow"/>
            </a:endParaRPr>
          </a:p>
          <a:p>
            <a:pPr indent="-425450" lvl="1" marL="1219200" rtl="0" algn="l">
              <a:spcBef>
                <a:spcPts val="1300"/>
              </a:spcBef>
              <a:spcAft>
                <a:spcPts val="0"/>
              </a:spcAft>
              <a:buClr>
                <a:schemeClr val="accent1"/>
              </a:buClr>
              <a:buSzPts val="1900"/>
              <a:buFont typeface="Barlow Light"/>
              <a:buChar char="○"/>
            </a:pPr>
            <a:r>
              <a:rPr lang="en-AU" sz="1900">
                <a:solidFill>
                  <a:schemeClr val="accent1"/>
                </a:solidFill>
                <a:latin typeface="Barlow Light"/>
                <a:ea typeface="Barlow Light"/>
                <a:cs typeface="Barlow Light"/>
                <a:sym typeface="Barlow Light"/>
              </a:rPr>
              <a:t>Product and services for ocean industries (i.e., shipping)</a:t>
            </a:r>
            <a:endParaRPr sz="1900">
              <a:solidFill>
                <a:schemeClr val="accent1"/>
              </a:solidFill>
              <a:latin typeface="Barlow Light"/>
              <a:ea typeface="Barlow Light"/>
              <a:cs typeface="Barlow Light"/>
              <a:sym typeface="Barlow Light"/>
            </a:endParaRPr>
          </a:p>
          <a:p>
            <a:pPr indent="-425450" lvl="1" marL="1219200" rtl="0" algn="l">
              <a:spcBef>
                <a:spcPts val="0"/>
              </a:spcBef>
              <a:spcAft>
                <a:spcPts val="0"/>
              </a:spcAft>
              <a:buClr>
                <a:schemeClr val="accent1"/>
              </a:buClr>
              <a:buSzPts val="1900"/>
              <a:buFont typeface="Barlow Light"/>
              <a:buChar char="○"/>
            </a:pPr>
            <a:r>
              <a:rPr lang="en-AU" sz="1900">
                <a:solidFill>
                  <a:schemeClr val="accent1"/>
                </a:solidFill>
                <a:latin typeface="Barlow Light"/>
                <a:ea typeface="Barlow Light"/>
                <a:cs typeface="Barlow Light"/>
                <a:sym typeface="Barlow Light"/>
              </a:rPr>
              <a:t>Integrated boundary current observing system strategy </a:t>
            </a:r>
            <a:endParaRPr sz="1900">
              <a:solidFill>
                <a:schemeClr val="accent1"/>
              </a:solidFill>
              <a:latin typeface="Barlow Light"/>
              <a:ea typeface="Barlow Light"/>
              <a:cs typeface="Barlow Light"/>
              <a:sym typeface="Barlow Light"/>
            </a:endParaRPr>
          </a:p>
          <a:p>
            <a:pPr indent="-425450" lvl="1" marL="1219200" rtl="0" algn="l">
              <a:spcBef>
                <a:spcPts val="0"/>
              </a:spcBef>
              <a:spcAft>
                <a:spcPts val="0"/>
              </a:spcAft>
              <a:buClr>
                <a:schemeClr val="accent1"/>
              </a:buClr>
              <a:buSzPts val="1900"/>
              <a:buFont typeface="Barlow Light"/>
              <a:buChar char="○"/>
            </a:pPr>
            <a:r>
              <a:rPr lang="en-AU" sz="1900">
                <a:solidFill>
                  <a:schemeClr val="accent1"/>
                </a:solidFill>
                <a:latin typeface="Barlow Light"/>
                <a:ea typeface="Barlow Light"/>
                <a:cs typeface="Barlow Light"/>
                <a:sym typeface="Barlow Light"/>
              </a:rPr>
              <a:t>Report on economic value of a boundary current monitoring system</a:t>
            </a:r>
            <a:endParaRPr sz="1900">
              <a:solidFill>
                <a:schemeClr val="accent1"/>
              </a:solidFill>
              <a:latin typeface="Barlow Light"/>
              <a:ea typeface="Barlow Light"/>
              <a:cs typeface="Barlow Light"/>
              <a:sym typeface="Barlow Light"/>
            </a:endParaRPr>
          </a:p>
          <a:p>
            <a:pPr indent="-390650" lvl="0" marL="540000" rtl="0" algn="l">
              <a:spcBef>
                <a:spcPts val="1300"/>
              </a:spcBef>
              <a:spcAft>
                <a:spcPts val="0"/>
              </a:spcAft>
              <a:buClr>
                <a:schemeClr val="accent1"/>
              </a:buClr>
              <a:buSzPts val="1900"/>
              <a:buFont typeface="Barlow Light"/>
              <a:buChar char="●"/>
            </a:pPr>
            <a:r>
              <a:rPr b="1" lang="en-AU" sz="1900">
                <a:solidFill>
                  <a:schemeClr val="accent1"/>
                </a:solidFill>
                <a:latin typeface="Barlow"/>
                <a:ea typeface="Barlow"/>
                <a:cs typeface="Barlow"/>
                <a:sym typeface="Barlow"/>
              </a:rPr>
              <a:t>THE PILOT REGION</a:t>
            </a:r>
            <a:endParaRPr sz="1900">
              <a:solidFill>
                <a:schemeClr val="accent1"/>
              </a:solidFill>
              <a:latin typeface="Barlow Light"/>
              <a:ea typeface="Barlow Light"/>
              <a:cs typeface="Barlow Light"/>
              <a:sym typeface="Barlow Light"/>
            </a:endParaRPr>
          </a:p>
          <a:p>
            <a:pPr indent="-425450" lvl="1" marL="1219200" rtl="0" algn="l">
              <a:spcBef>
                <a:spcPts val="1300"/>
              </a:spcBef>
              <a:spcAft>
                <a:spcPts val="1300"/>
              </a:spcAft>
              <a:buClr>
                <a:schemeClr val="accent1"/>
              </a:buClr>
              <a:buSzPts val="1900"/>
              <a:buFont typeface="Barlow Light"/>
              <a:buChar char="○"/>
            </a:pPr>
            <a:r>
              <a:rPr lang="en-AU" sz="1900">
                <a:solidFill>
                  <a:schemeClr val="accent1"/>
                </a:solidFill>
                <a:latin typeface="Barlow Light"/>
                <a:ea typeface="Barlow Light"/>
                <a:cs typeface="Barlow Light"/>
                <a:sym typeface="Barlow Light"/>
              </a:rPr>
              <a:t>Agulhas Current</a:t>
            </a:r>
            <a:endParaRPr sz="1900">
              <a:solidFill>
                <a:schemeClr val="accent1"/>
              </a:solidFill>
              <a:latin typeface="Barlow Light"/>
              <a:ea typeface="Barlow Light"/>
              <a:cs typeface="Barlow Light"/>
              <a:sym typeface="Barlow Light"/>
            </a:endParaRPr>
          </a:p>
        </p:txBody>
      </p:sp>
      <p:pic>
        <p:nvPicPr>
          <p:cNvPr id="655" name="Google Shape;655;g20a531e8c68_0_1622"/>
          <p:cNvPicPr preferRelativeResize="0"/>
          <p:nvPr/>
        </p:nvPicPr>
        <p:blipFill rotWithShape="1">
          <a:blip r:embed="rId3">
            <a:alphaModFix/>
          </a:blip>
          <a:srcRect b="0" l="29419" r="29423" t="0"/>
          <a:stretch/>
        </p:blipFill>
        <p:spPr>
          <a:xfrm>
            <a:off x="8428500" y="0"/>
            <a:ext cx="3763502" cy="6857998"/>
          </a:xfrm>
          <a:prstGeom prst="rect">
            <a:avLst/>
          </a:prstGeom>
          <a:noFill/>
          <a:ln>
            <a:noFill/>
          </a:ln>
        </p:spPr>
      </p:pic>
      <p:sp>
        <p:nvSpPr>
          <p:cNvPr id="656" name="Google Shape;656;g20a531e8c68_0_1622"/>
          <p:cNvSpPr txBox="1"/>
          <p:nvPr>
            <p:ph type="title"/>
          </p:nvPr>
        </p:nvSpPr>
        <p:spPr>
          <a:xfrm>
            <a:off x="720726" y="722313"/>
            <a:ext cx="10750500" cy="5748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accent1"/>
              </a:buClr>
              <a:buSzPts val="3600"/>
              <a:buFont typeface="Arial"/>
              <a:buNone/>
            </a:pPr>
            <a:r>
              <a:rPr lang="en-AU"/>
              <a:t>WHY BOUNDARY CURRENTS?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sp>
        <p:nvSpPr>
          <p:cNvPr id="661" name="Google Shape;661;g20a531e8c68_0_1813"/>
          <p:cNvSpPr txBox="1"/>
          <p:nvPr/>
        </p:nvSpPr>
        <p:spPr>
          <a:xfrm>
            <a:off x="720725" y="1435675"/>
            <a:ext cx="7517400" cy="4701000"/>
          </a:xfrm>
          <a:prstGeom prst="rect">
            <a:avLst/>
          </a:prstGeom>
          <a:noFill/>
          <a:ln>
            <a:noFill/>
          </a:ln>
        </p:spPr>
        <p:txBody>
          <a:bodyPr anchorCtr="0" anchor="t" bIns="45700" lIns="91425" spcFirstLastPara="1" rIns="91425" wrap="square" tIns="45700">
            <a:noAutofit/>
          </a:bodyPr>
          <a:lstStyle/>
          <a:p>
            <a:pPr indent="-396875" lvl="0" marL="542925" rtl="0" algn="l">
              <a:spcBef>
                <a:spcPts val="0"/>
              </a:spcBef>
              <a:spcAft>
                <a:spcPts val="0"/>
              </a:spcAft>
              <a:buClr>
                <a:schemeClr val="accent1"/>
              </a:buClr>
              <a:buSzPts val="1900"/>
              <a:buFont typeface="Barlow"/>
              <a:buChar char="●"/>
            </a:pPr>
            <a:r>
              <a:rPr b="1" lang="en-AU" sz="1900">
                <a:solidFill>
                  <a:schemeClr val="accent1"/>
                </a:solidFill>
                <a:latin typeface="Barlow"/>
                <a:ea typeface="Barlow"/>
                <a:cs typeface="Barlow"/>
                <a:sym typeface="Barlow"/>
              </a:rPr>
              <a:t>THE TEAM</a:t>
            </a:r>
            <a:endParaRPr sz="1900">
              <a:solidFill>
                <a:schemeClr val="accent1"/>
              </a:solidFill>
              <a:latin typeface="Barlow Light"/>
              <a:ea typeface="Barlow Light"/>
              <a:cs typeface="Barlow Light"/>
              <a:sym typeface="Barlow Light"/>
            </a:endParaRPr>
          </a:p>
          <a:p>
            <a:pPr indent="-425450" lvl="1" marL="1219200" rtl="0" algn="l">
              <a:spcBef>
                <a:spcPts val="1000"/>
              </a:spcBef>
              <a:spcAft>
                <a:spcPts val="0"/>
              </a:spcAft>
              <a:buClr>
                <a:schemeClr val="accent1"/>
              </a:buClr>
              <a:buSzPts val="1900"/>
              <a:buFont typeface="Barlow"/>
              <a:buChar char="○"/>
            </a:pPr>
            <a:r>
              <a:rPr lang="en-AU" sz="1900">
                <a:solidFill>
                  <a:schemeClr val="accent1"/>
                </a:solidFill>
                <a:latin typeface="Barlow Light"/>
                <a:ea typeface="Barlow Light"/>
                <a:cs typeface="Barlow Light"/>
                <a:sym typeface="Barlow Light"/>
              </a:rPr>
              <a:t>South African Weather Service, NOAA, SAEON, and AtlantOS, GOOS Co-Design co-chairs</a:t>
            </a:r>
            <a:endParaRPr sz="1900">
              <a:solidFill>
                <a:schemeClr val="accent1"/>
              </a:solidFill>
              <a:latin typeface="Barlow Light"/>
              <a:ea typeface="Barlow Light"/>
              <a:cs typeface="Barlow Light"/>
              <a:sym typeface="Barlow Light"/>
            </a:endParaRPr>
          </a:p>
          <a:p>
            <a:pPr indent="-396875" lvl="0" marL="542925" rtl="0" algn="l">
              <a:spcBef>
                <a:spcPts val="1300"/>
              </a:spcBef>
              <a:spcAft>
                <a:spcPts val="0"/>
              </a:spcAft>
              <a:buClr>
                <a:schemeClr val="accent1"/>
              </a:buClr>
              <a:buSzPts val="1900"/>
              <a:buFont typeface="Barlow"/>
              <a:buChar char="●"/>
            </a:pPr>
            <a:r>
              <a:rPr b="1" lang="en-AU" sz="1900">
                <a:solidFill>
                  <a:schemeClr val="accent1"/>
                </a:solidFill>
                <a:latin typeface="Barlow"/>
                <a:ea typeface="Barlow"/>
                <a:cs typeface="Barlow"/>
                <a:sym typeface="Barlow"/>
              </a:rPr>
              <a:t>FOCUS</a:t>
            </a:r>
            <a:endParaRPr sz="1900">
              <a:solidFill>
                <a:schemeClr val="accent1"/>
              </a:solidFill>
              <a:latin typeface="Barlow Light"/>
              <a:ea typeface="Barlow Light"/>
              <a:cs typeface="Barlow Light"/>
              <a:sym typeface="Barlow Light"/>
            </a:endParaRPr>
          </a:p>
          <a:p>
            <a:pPr indent="-425450" lvl="1" marL="1219200" rtl="0" algn="l">
              <a:lnSpc>
                <a:spcPct val="115000"/>
              </a:lnSpc>
              <a:spcBef>
                <a:spcPts val="1000"/>
              </a:spcBef>
              <a:spcAft>
                <a:spcPts val="0"/>
              </a:spcAft>
              <a:buClr>
                <a:schemeClr val="accent1"/>
              </a:buClr>
              <a:buSzPts val="1900"/>
              <a:buFont typeface="Barlow Light"/>
              <a:buChar char="○"/>
            </a:pPr>
            <a:r>
              <a:rPr lang="en-AU" sz="1900">
                <a:solidFill>
                  <a:schemeClr val="accent1"/>
                </a:solidFill>
                <a:latin typeface="Barlow Light"/>
                <a:ea typeface="Barlow Light"/>
                <a:cs typeface="Barlow Light"/>
                <a:sym typeface="Barlow Light"/>
              </a:rPr>
              <a:t>Begin the discussions in-country of using the Agulhas Current as a pilot for the GOOS Co-Design Boundary Current Exemplar Project</a:t>
            </a:r>
            <a:endParaRPr sz="1900">
              <a:solidFill>
                <a:schemeClr val="accent1"/>
              </a:solidFill>
              <a:latin typeface="Barlow Light"/>
              <a:ea typeface="Barlow Light"/>
              <a:cs typeface="Barlow Light"/>
              <a:sym typeface="Barlow Light"/>
            </a:endParaRPr>
          </a:p>
          <a:p>
            <a:pPr indent="-425450" lvl="2" marL="1828800" rtl="0" algn="l">
              <a:lnSpc>
                <a:spcPct val="115000"/>
              </a:lnSpc>
              <a:spcBef>
                <a:spcPts val="1000"/>
              </a:spcBef>
              <a:spcAft>
                <a:spcPts val="0"/>
              </a:spcAft>
              <a:buClr>
                <a:schemeClr val="accent1"/>
              </a:buClr>
              <a:buSzPts val="1900"/>
              <a:buFont typeface="Barlow Light"/>
              <a:buChar char="■"/>
            </a:pPr>
            <a:r>
              <a:rPr lang="en-AU" sz="1900">
                <a:solidFill>
                  <a:schemeClr val="accent1"/>
                </a:solidFill>
                <a:latin typeface="Barlow Light"/>
                <a:ea typeface="Barlow Light"/>
                <a:cs typeface="Barlow Light"/>
                <a:sym typeface="Barlow Light"/>
              </a:rPr>
              <a:t>What do we know and what observations have been made / are being made of the Agulhas?</a:t>
            </a:r>
            <a:endParaRPr sz="1900">
              <a:solidFill>
                <a:schemeClr val="accent1"/>
              </a:solidFill>
              <a:latin typeface="Barlow Light"/>
              <a:ea typeface="Barlow Light"/>
              <a:cs typeface="Barlow Light"/>
              <a:sym typeface="Barlow Light"/>
            </a:endParaRPr>
          </a:p>
          <a:p>
            <a:pPr indent="-425450" lvl="2" marL="1828800" rtl="0" algn="l">
              <a:lnSpc>
                <a:spcPct val="115000"/>
              </a:lnSpc>
              <a:spcBef>
                <a:spcPts val="0"/>
              </a:spcBef>
              <a:spcAft>
                <a:spcPts val="0"/>
              </a:spcAft>
              <a:buClr>
                <a:schemeClr val="accent1"/>
              </a:buClr>
              <a:buSzPts val="1900"/>
              <a:buFont typeface="Barlow Light"/>
              <a:buChar char="■"/>
            </a:pPr>
            <a:r>
              <a:rPr lang="en-AU" sz="1900">
                <a:solidFill>
                  <a:schemeClr val="accent1"/>
                </a:solidFill>
                <a:latin typeface="Barlow Light"/>
                <a:ea typeface="Barlow Light"/>
                <a:cs typeface="Barlow Light"/>
                <a:sym typeface="Barlow Light"/>
              </a:rPr>
              <a:t>What are the needs of operational modelers?</a:t>
            </a:r>
            <a:endParaRPr sz="1900">
              <a:solidFill>
                <a:schemeClr val="accent1"/>
              </a:solidFill>
              <a:latin typeface="Barlow Light"/>
              <a:ea typeface="Barlow Light"/>
              <a:cs typeface="Barlow Light"/>
              <a:sym typeface="Barlow Light"/>
            </a:endParaRPr>
          </a:p>
          <a:p>
            <a:pPr indent="-425450" lvl="2" marL="1828800" rtl="0" algn="l">
              <a:lnSpc>
                <a:spcPct val="115000"/>
              </a:lnSpc>
              <a:spcBef>
                <a:spcPts val="0"/>
              </a:spcBef>
              <a:spcAft>
                <a:spcPts val="0"/>
              </a:spcAft>
              <a:buClr>
                <a:schemeClr val="accent1"/>
              </a:buClr>
              <a:buSzPts val="1900"/>
              <a:buFont typeface="Barlow Light"/>
              <a:buChar char="■"/>
            </a:pPr>
            <a:r>
              <a:rPr lang="en-AU" sz="1900">
                <a:solidFill>
                  <a:schemeClr val="accent1"/>
                </a:solidFill>
                <a:latin typeface="Barlow Light"/>
                <a:ea typeface="Barlow Light"/>
                <a:cs typeface="Barlow Light"/>
                <a:sym typeface="Barlow Light"/>
              </a:rPr>
              <a:t>Who are the stakeholders?</a:t>
            </a:r>
            <a:endParaRPr sz="1900">
              <a:solidFill>
                <a:schemeClr val="accent1"/>
              </a:solidFill>
              <a:latin typeface="Barlow Light"/>
              <a:ea typeface="Barlow Light"/>
              <a:cs typeface="Barlow Light"/>
              <a:sym typeface="Barlow Light"/>
            </a:endParaRPr>
          </a:p>
          <a:p>
            <a:pPr indent="-425450" lvl="2" marL="1828800" rtl="0" algn="l">
              <a:lnSpc>
                <a:spcPct val="115000"/>
              </a:lnSpc>
              <a:spcBef>
                <a:spcPts val="0"/>
              </a:spcBef>
              <a:spcAft>
                <a:spcPts val="0"/>
              </a:spcAft>
              <a:buClr>
                <a:schemeClr val="accent1"/>
              </a:buClr>
              <a:buSzPts val="1900"/>
              <a:buFont typeface="Barlow Light"/>
              <a:buChar char="■"/>
            </a:pPr>
            <a:r>
              <a:rPr lang="en-AU" sz="1900">
                <a:solidFill>
                  <a:schemeClr val="accent1"/>
                </a:solidFill>
                <a:latin typeface="Barlow Light"/>
                <a:ea typeface="Barlow Light"/>
                <a:cs typeface="Barlow Light"/>
                <a:sym typeface="Barlow Light"/>
              </a:rPr>
              <a:t>How can the SynObs OSSE project assist?</a:t>
            </a:r>
            <a:endParaRPr sz="1900">
              <a:solidFill>
                <a:schemeClr val="accent1"/>
              </a:solidFill>
              <a:latin typeface="Barlow Light"/>
              <a:ea typeface="Barlow Light"/>
              <a:cs typeface="Barlow Light"/>
              <a:sym typeface="Barlow Light"/>
            </a:endParaRPr>
          </a:p>
        </p:txBody>
      </p:sp>
      <p:sp>
        <p:nvSpPr>
          <p:cNvPr id="662" name="Google Shape;662;g20a531e8c68_0_1813"/>
          <p:cNvSpPr txBox="1"/>
          <p:nvPr>
            <p:ph type="title"/>
          </p:nvPr>
        </p:nvSpPr>
        <p:spPr>
          <a:xfrm>
            <a:off x="720726" y="722313"/>
            <a:ext cx="10750500" cy="5748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accent1"/>
              </a:buClr>
              <a:buSzPts val="3600"/>
              <a:buFont typeface="Arial"/>
              <a:buNone/>
            </a:pPr>
            <a:r>
              <a:rPr lang="en-AU"/>
              <a:t>THE WORKSHOP</a:t>
            </a:r>
            <a:endParaRPr/>
          </a:p>
        </p:txBody>
      </p:sp>
      <p:pic>
        <p:nvPicPr>
          <p:cNvPr id="663" name="Google Shape;663;g20a531e8c68_0_1813"/>
          <p:cNvPicPr preferRelativeResize="0"/>
          <p:nvPr/>
        </p:nvPicPr>
        <p:blipFill rotWithShape="1">
          <a:blip r:embed="rId3">
            <a:alphaModFix/>
          </a:blip>
          <a:srcRect b="0" l="0" r="49251" t="0"/>
          <a:stretch/>
        </p:blipFill>
        <p:spPr>
          <a:xfrm>
            <a:off x="9187639" y="269759"/>
            <a:ext cx="2776816" cy="1468143"/>
          </a:xfrm>
          <a:prstGeom prst="rect">
            <a:avLst/>
          </a:prstGeom>
          <a:noFill/>
          <a:ln>
            <a:noFill/>
          </a:ln>
        </p:spPr>
      </p:pic>
      <p:pic>
        <p:nvPicPr>
          <p:cNvPr id="664" name="Google Shape;664;g20a531e8c68_0_1813"/>
          <p:cNvPicPr preferRelativeResize="0"/>
          <p:nvPr/>
        </p:nvPicPr>
        <p:blipFill>
          <a:blip r:embed="rId4">
            <a:alphaModFix/>
          </a:blip>
          <a:stretch>
            <a:fillRect/>
          </a:stretch>
        </p:blipFill>
        <p:spPr>
          <a:xfrm>
            <a:off x="9813306" y="1814105"/>
            <a:ext cx="1239666" cy="1239669"/>
          </a:xfrm>
          <a:prstGeom prst="rect">
            <a:avLst/>
          </a:prstGeom>
          <a:noFill/>
          <a:ln>
            <a:noFill/>
          </a:ln>
        </p:spPr>
      </p:pic>
      <p:pic>
        <p:nvPicPr>
          <p:cNvPr id="665" name="Google Shape;665;g20a531e8c68_0_1813"/>
          <p:cNvPicPr preferRelativeResize="0"/>
          <p:nvPr/>
        </p:nvPicPr>
        <p:blipFill>
          <a:blip r:embed="rId5">
            <a:alphaModFix/>
          </a:blip>
          <a:stretch>
            <a:fillRect/>
          </a:stretch>
        </p:blipFill>
        <p:spPr>
          <a:xfrm>
            <a:off x="10715255" y="1814090"/>
            <a:ext cx="337712" cy="337711"/>
          </a:xfrm>
          <a:prstGeom prst="rect">
            <a:avLst/>
          </a:prstGeom>
          <a:noFill/>
          <a:ln>
            <a:noFill/>
          </a:ln>
        </p:spPr>
      </p:pic>
      <p:pic>
        <p:nvPicPr>
          <p:cNvPr id="666" name="Google Shape;666;g20a531e8c68_0_1813"/>
          <p:cNvPicPr preferRelativeResize="0"/>
          <p:nvPr/>
        </p:nvPicPr>
        <p:blipFill>
          <a:blip r:embed="rId6">
            <a:alphaModFix/>
          </a:blip>
          <a:stretch>
            <a:fillRect/>
          </a:stretch>
        </p:blipFill>
        <p:spPr>
          <a:xfrm>
            <a:off x="8561300" y="3429000"/>
            <a:ext cx="3403149" cy="255237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sp>
        <p:nvSpPr>
          <p:cNvPr id="671" name="Google Shape;671;g20a531e8c68_0_1611"/>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Clr>
                <a:srgbClr val="000000"/>
              </a:buClr>
              <a:buSzPts val="1000"/>
              <a:buFont typeface="Arial"/>
              <a:buNone/>
            </a:pPr>
            <a:fld id="{00000000-1234-1234-1234-123412341234}" type="slidenum">
              <a:rPr lang="en-AU"/>
              <a:t>‹#›</a:t>
            </a:fld>
            <a:endParaRPr/>
          </a:p>
        </p:txBody>
      </p:sp>
      <p:sp>
        <p:nvSpPr>
          <p:cNvPr id="672" name="Google Shape;672;g20a531e8c68_0_1611"/>
          <p:cNvSpPr txBox="1"/>
          <p:nvPr>
            <p:ph idx="1" type="body"/>
          </p:nvPr>
        </p:nvSpPr>
        <p:spPr>
          <a:xfrm>
            <a:off x="215175" y="201475"/>
            <a:ext cx="11274600" cy="895500"/>
          </a:xfrm>
          <a:prstGeom prst="rect">
            <a:avLst/>
          </a:prstGeom>
          <a:noFill/>
          <a:ln>
            <a:noFill/>
          </a:ln>
        </p:spPr>
        <p:txBody>
          <a:bodyPr anchorCtr="0" anchor="t" bIns="0" lIns="0" spcFirstLastPara="1" rIns="0" wrap="square" tIns="0">
            <a:noAutofit/>
          </a:bodyPr>
          <a:lstStyle/>
          <a:p>
            <a:pPr indent="-396875" lvl="0" marL="542925" rtl="0" algn="l">
              <a:lnSpc>
                <a:spcPct val="150000"/>
              </a:lnSpc>
              <a:spcBef>
                <a:spcPts val="0"/>
              </a:spcBef>
              <a:spcAft>
                <a:spcPts val="0"/>
              </a:spcAft>
              <a:buClr>
                <a:schemeClr val="accent1"/>
              </a:buClr>
              <a:buSzPts val="1900"/>
              <a:buFont typeface="Barlow Light"/>
              <a:buChar char="●"/>
            </a:pPr>
            <a:r>
              <a:rPr lang="en-AU" sz="1900">
                <a:solidFill>
                  <a:schemeClr val="accent1"/>
                </a:solidFill>
                <a:latin typeface="Barlow Light"/>
                <a:ea typeface="Barlow Light"/>
                <a:cs typeface="Barlow Light"/>
                <a:sym typeface="Barlow Light"/>
              </a:rPr>
              <a:t>24</a:t>
            </a:r>
            <a:r>
              <a:rPr lang="en-AU" sz="1900">
                <a:solidFill>
                  <a:schemeClr val="accent1"/>
                </a:solidFill>
                <a:latin typeface="Barlow Light"/>
                <a:ea typeface="Barlow Light"/>
                <a:cs typeface="Barlow Light"/>
                <a:sym typeface="Barlow Light"/>
              </a:rPr>
              <a:t> In-person | 10 Online</a:t>
            </a:r>
            <a:endParaRPr sz="1900">
              <a:solidFill>
                <a:schemeClr val="accent1"/>
              </a:solidFill>
              <a:latin typeface="Barlow Light"/>
              <a:ea typeface="Barlow Light"/>
              <a:cs typeface="Barlow Light"/>
              <a:sym typeface="Barlow Light"/>
            </a:endParaRPr>
          </a:p>
          <a:p>
            <a:pPr indent="-396875" lvl="0" marL="542925" rtl="0" algn="l">
              <a:lnSpc>
                <a:spcPct val="150000"/>
              </a:lnSpc>
              <a:spcBef>
                <a:spcPts val="0"/>
              </a:spcBef>
              <a:spcAft>
                <a:spcPts val="0"/>
              </a:spcAft>
              <a:buClr>
                <a:schemeClr val="accent1"/>
              </a:buClr>
              <a:buSzPts val="1900"/>
              <a:buFont typeface="Barlow Light"/>
              <a:buChar char="●"/>
            </a:pPr>
            <a:r>
              <a:rPr lang="en-AU" sz="1900">
                <a:solidFill>
                  <a:schemeClr val="accent1"/>
                </a:solidFill>
                <a:latin typeface="Barlow Light"/>
                <a:ea typeface="Barlow Light"/>
                <a:cs typeface="Barlow Light"/>
                <a:sym typeface="Barlow Light"/>
              </a:rPr>
              <a:t>Representatives: OCG, GOOS, Observers, Modelers, Tropical cyclone and Marine Life researchers</a:t>
            </a:r>
            <a:endParaRPr sz="1900">
              <a:solidFill>
                <a:schemeClr val="accent1"/>
              </a:solidFill>
              <a:latin typeface="Barlow Light"/>
              <a:ea typeface="Barlow Light"/>
              <a:cs typeface="Barlow Light"/>
              <a:sym typeface="Barlow Light"/>
            </a:endParaRPr>
          </a:p>
        </p:txBody>
      </p:sp>
      <p:pic>
        <p:nvPicPr>
          <p:cNvPr id="673" name="Google Shape;673;g20a531e8c68_0_1611"/>
          <p:cNvPicPr preferRelativeResize="0"/>
          <p:nvPr/>
        </p:nvPicPr>
        <p:blipFill rotWithShape="1">
          <a:blip r:embed="rId3">
            <a:alphaModFix/>
          </a:blip>
          <a:srcRect b="20535" l="0" r="0" t="21910"/>
          <a:stretch/>
        </p:blipFill>
        <p:spPr>
          <a:xfrm>
            <a:off x="215175" y="1015375"/>
            <a:ext cx="11761652" cy="50768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sp>
        <p:nvSpPr>
          <p:cNvPr id="678" name="Google Shape;678;g20a531e8c68_0_1802"/>
          <p:cNvSpPr txBox="1"/>
          <p:nvPr>
            <p:ph type="title"/>
          </p:nvPr>
        </p:nvSpPr>
        <p:spPr>
          <a:xfrm>
            <a:off x="720726" y="722313"/>
            <a:ext cx="10750500" cy="5748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accent1"/>
              </a:buClr>
              <a:buSzPts val="1800"/>
              <a:buNone/>
            </a:pPr>
            <a:r>
              <a:rPr lang="en-AU"/>
              <a:t>KEY QUESTIONS</a:t>
            </a:r>
            <a:endParaRPr/>
          </a:p>
        </p:txBody>
      </p:sp>
      <p:sp>
        <p:nvSpPr>
          <p:cNvPr id="679" name="Google Shape;679;g20a531e8c68_0_1802"/>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fld id="{00000000-1234-1234-1234-123412341234}" type="slidenum">
              <a:rPr lang="en-AU"/>
              <a:t>‹#›</a:t>
            </a:fld>
            <a:endParaRPr/>
          </a:p>
        </p:txBody>
      </p:sp>
      <p:sp>
        <p:nvSpPr>
          <p:cNvPr id="680" name="Google Shape;680;g20a531e8c68_0_1802"/>
          <p:cNvSpPr txBox="1"/>
          <p:nvPr>
            <p:ph idx="1" type="body"/>
          </p:nvPr>
        </p:nvSpPr>
        <p:spPr>
          <a:xfrm>
            <a:off x="720725" y="1435675"/>
            <a:ext cx="6895500" cy="4628700"/>
          </a:xfrm>
          <a:prstGeom prst="rect">
            <a:avLst/>
          </a:prstGeom>
          <a:noFill/>
          <a:ln>
            <a:noFill/>
          </a:ln>
        </p:spPr>
        <p:txBody>
          <a:bodyPr anchorCtr="0" anchor="t" bIns="0" lIns="0" spcFirstLastPara="1" rIns="0" wrap="square" tIns="0">
            <a:noAutofit/>
          </a:bodyPr>
          <a:lstStyle/>
          <a:p>
            <a:pPr indent="-349250" lvl="0" marL="457200" rtl="0" algn="l">
              <a:lnSpc>
                <a:spcPct val="150000"/>
              </a:lnSpc>
              <a:spcBef>
                <a:spcPts val="0"/>
              </a:spcBef>
              <a:spcAft>
                <a:spcPts val="0"/>
              </a:spcAft>
              <a:buClr>
                <a:schemeClr val="accent1"/>
              </a:buClr>
              <a:buSzPts val="1900"/>
              <a:buFont typeface="Barlow"/>
              <a:buChar char="●"/>
            </a:pPr>
            <a:r>
              <a:rPr b="1" lang="en-AU" sz="1900">
                <a:solidFill>
                  <a:schemeClr val="accent1"/>
                </a:solidFill>
                <a:latin typeface="Barlow"/>
                <a:ea typeface="Barlow"/>
                <a:cs typeface="Barlow"/>
                <a:sym typeface="Barlow"/>
              </a:rPr>
              <a:t>R</a:t>
            </a:r>
            <a:r>
              <a:rPr b="1" lang="en-AU" sz="1900">
                <a:solidFill>
                  <a:schemeClr val="accent1"/>
                </a:solidFill>
                <a:latin typeface="Barlow"/>
                <a:ea typeface="Barlow"/>
                <a:cs typeface="Barlow"/>
                <a:sym typeface="Barlow"/>
              </a:rPr>
              <a:t>equirements and key questions raised by modelers and researchers</a:t>
            </a:r>
            <a:endParaRPr b="1" sz="1900">
              <a:solidFill>
                <a:schemeClr val="accent1"/>
              </a:solidFill>
              <a:latin typeface="Barlow"/>
              <a:ea typeface="Barlow"/>
              <a:cs typeface="Barlow"/>
              <a:sym typeface="Barlow"/>
            </a:endParaRPr>
          </a:p>
          <a:p>
            <a:pPr indent="-349250" lvl="1" marL="914400" rtl="0" algn="l">
              <a:lnSpc>
                <a:spcPct val="150000"/>
              </a:lnSpc>
              <a:spcBef>
                <a:spcPts val="0"/>
              </a:spcBef>
              <a:spcAft>
                <a:spcPts val="0"/>
              </a:spcAft>
              <a:buClr>
                <a:schemeClr val="accent1"/>
              </a:buClr>
              <a:buSzPts val="1900"/>
              <a:buFont typeface="Barlow Light"/>
              <a:buChar char="○"/>
            </a:pPr>
            <a:r>
              <a:rPr lang="en-AU" sz="1900">
                <a:solidFill>
                  <a:schemeClr val="accent1"/>
                </a:solidFill>
                <a:latin typeface="Barlow Light"/>
                <a:ea typeface="Barlow Light"/>
                <a:cs typeface="Barlow Light"/>
                <a:sym typeface="Barlow Light"/>
              </a:rPr>
              <a:t>V</a:t>
            </a:r>
            <a:r>
              <a:rPr b="0" lang="en-AU" sz="1900">
                <a:solidFill>
                  <a:schemeClr val="accent1"/>
                </a:solidFill>
                <a:latin typeface="Barlow Light"/>
                <a:ea typeface="Barlow Light"/>
                <a:cs typeface="Barlow Light"/>
                <a:sym typeface="Barlow Light"/>
              </a:rPr>
              <a:t>alidate LACCE along the altimetry areas through in-situ</a:t>
            </a:r>
            <a:endParaRPr b="0" sz="1900">
              <a:solidFill>
                <a:schemeClr val="accent1"/>
              </a:solidFill>
              <a:latin typeface="Barlow Light"/>
              <a:ea typeface="Barlow Light"/>
              <a:cs typeface="Barlow Light"/>
              <a:sym typeface="Barlow Light"/>
            </a:endParaRPr>
          </a:p>
          <a:p>
            <a:pPr indent="-349250" lvl="1" marL="914400" rtl="0" algn="l">
              <a:lnSpc>
                <a:spcPct val="150000"/>
              </a:lnSpc>
              <a:spcBef>
                <a:spcPts val="0"/>
              </a:spcBef>
              <a:spcAft>
                <a:spcPts val="0"/>
              </a:spcAft>
              <a:buClr>
                <a:schemeClr val="accent1"/>
              </a:buClr>
              <a:buSzPts val="1900"/>
              <a:buFont typeface="Barlow Light"/>
              <a:buChar char="○"/>
            </a:pPr>
            <a:r>
              <a:rPr b="0" lang="en-AU" sz="1900">
                <a:solidFill>
                  <a:schemeClr val="accent1"/>
                </a:solidFill>
                <a:latin typeface="Barlow Light"/>
                <a:ea typeface="Barlow Light"/>
                <a:cs typeface="Barlow Light"/>
                <a:sym typeface="Barlow Light"/>
              </a:rPr>
              <a:t>Where is the cooling inshore originating from?</a:t>
            </a:r>
            <a:endParaRPr b="0" sz="1900">
              <a:solidFill>
                <a:schemeClr val="accent1"/>
              </a:solidFill>
              <a:latin typeface="Barlow Light"/>
              <a:ea typeface="Barlow Light"/>
              <a:cs typeface="Barlow Light"/>
              <a:sym typeface="Barlow Light"/>
            </a:endParaRPr>
          </a:p>
          <a:p>
            <a:pPr indent="-349250" lvl="1" marL="914400" rtl="0" algn="l">
              <a:lnSpc>
                <a:spcPct val="150000"/>
              </a:lnSpc>
              <a:spcBef>
                <a:spcPts val="0"/>
              </a:spcBef>
              <a:spcAft>
                <a:spcPts val="0"/>
              </a:spcAft>
              <a:buClr>
                <a:schemeClr val="accent1"/>
              </a:buClr>
              <a:buSzPts val="1900"/>
              <a:buFont typeface="Barlow Light"/>
              <a:buChar char="○"/>
            </a:pPr>
            <a:r>
              <a:rPr b="0" lang="en-AU" sz="1900">
                <a:solidFill>
                  <a:schemeClr val="accent1"/>
                </a:solidFill>
                <a:latin typeface="Barlow Light"/>
                <a:ea typeface="Barlow Light"/>
                <a:cs typeface="Barlow Light"/>
                <a:sym typeface="Barlow Light"/>
              </a:rPr>
              <a:t>What is driving seasonal differences ?</a:t>
            </a:r>
            <a:endParaRPr b="0" sz="1900">
              <a:solidFill>
                <a:schemeClr val="accent1"/>
              </a:solidFill>
              <a:latin typeface="Barlow Light"/>
              <a:ea typeface="Barlow Light"/>
              <a:cs typeface="Barlow Light"/>
              <a:sym typeface="Barlow Light"/>
            </a:endParaRPr>
          </a:p>
          <a:p>
            <a:pPr indent="-349250" lvl="1" marL="914400" rtl="0" algn="l">
              <a:lnSpc>
                <a:spcPct val="150000"/>
              </a:lnSpc>
              <a:spcBef>
                <a:spcPts val="0"/>
              </a:spcBef>
              <a:spcAft>
                <a:spcPts val="0"/>
              </a:spcAft>
              <a:buClr>
                <a:schemeClr val="accent1"/>
              </a:buClr>
              <a:buSzPts val="1900"/>
              <a:buFont typeface="Barlow Light"/>
              <a:buChar char="○"/>
            </a:pPr>
            <a:r>
              <a:rPr b="0" lang="en-AU" sz="1900">
                <a:solidFill>
                  <a:schemeClr val="accent1"/>
                </a:solidFill>
                <a:latin typeface="Barlow Light"/>
                <a:ea typeface="Barlow Light"/>
                <a:cs typeface="Barlow Light"/>
                <a:sym typeface="Barlow Light"/>
              </a:rPr>
              <a:t>What is driving the latitudinal variability in Temp., Salinity, Chl, and Oxygenation?</a:t>
            </a:r>
            <a:endParaRPr b="0" sz="1900">
              <a:solidFill>
                <a:schemeClr val="accent1"/>
              </a:solidFill>
              <a:latin typeface="Barlow Light"/>
              <a:ea typeface="Barlow Light"/>
              <a:cs typeface="Barlow Light"/>
              <a:sym typeface="Barlow Light"/>
            </a:endParaRPr>
          </a:p>
          <a:p>
            <a:pPr indent="-349250" lvl="1" marL="914400" rtl="0" algn="l">
              <a:lnSpc>
                <a:spcPct val="150000"/>
              </a:lnSpc>
              <a:spcBef>
                <a:spcPts val="0"/>
              </a:spcBef>
              <a:spcAft>
                <a:spcPts val="0"/>
              </a:spcAft>
              <a:buClr>
                <a:schemeClr val="accent1"/>
              </a:buClr>
              <a:buSzPts val="1900"/>
              <a:buFont typeface="Barlow Light"/>
              <a:buChar char="○"/>
            </a:pPr>
            <a:r>
              <a:rPr b="0" lang="en-AU" sz="1900">
                <a:solidFill>
                  <a:schemeClr val="accent1"/>
                </a:solidFill>
                <a:latin typeface="Barlow Light"/>
                <a:ea typeface="Barlow Light"/>
                <a:cs typeface="Barlow Light"/>
                <a:sym typeface="Barlow Light"/>
              </a:rPr>
              <a:t>Tracking of mesoscale eddies</a:t>
            </a:r>
            <a:endParaRPr b="0" sz="1900">
              <a:solidFill>
                <a:schemeClr val="accent1"/>
              </a:solidFill>
              <a:latin typeface="Barlow Light"/>
              <a:ea typeface="Barlow Light"/>
              <a:cs typeface="Barlow Light"/>
              <a:sym typeface="Barlow Light"/>
            </a:endParaRPr>
          </a:p>
          <a:p>
            <a:pPr indent="-349250" lvl="1" marL="914400" rtl="0" algn="l">
              <a:lnSpc>
                <a:spcPct val="150000"/>
              </a:lnSpc>
              <a:spcBef>
                <a:spcPts val="0"/>
              </a:spcBef>
              <a:spcAft>
                <a:spcPts val="0"/>
              </a:spcAft>
              <a:buClr>
                <a:schemeClr val="accent1"/>
              </a:buClr>
              <a:buSzPts val="1900"/>
              <a:buFont typeface="Barlow Light"/>
              <a:buChar char="○"/>
            </a:pPr>
            <a:r>
              <a:rPr b="0" lang="en-AU" sz="1900">
                <a:solidFill>
                  <a:schemeClr val="accent1"/>
                </a:solidFill>
                <a:latin typeface="Barlow Light"/>
                <a:ea typeface="Barlow Light"/>
                <a:cs typeface="Barlow Light"/>
                <a:sym typeface="Barlow Light"/>
              </a:rPr>
              <a:t>Understanding the intrusions: warming and cooling</a:t>
            </a:r>
            <a:endParaRPr sz="1900">
              <a:solidFill>
                <a:schemeClr val="accent1"/>
              </a:solidFill>
              <a:latin typeface="Barlow Light"/>
              <a:ea typeface="Barlow Light"/>
              <a:cs typeface="Barlow Light"/>
              <a:sym typeface="Barlow Light"/>
            </a:endParaRPr>
          </a:p>
          <a:p>
            <a:pPr indent="0" lvl="0" marL="0" rtl="0" algn="l">
              <a:lnSpc>
                <a:spcPct val="115000"/>
              </a:lnSpc>
              <a:spcBef>
                <a:spcPts val="0"/>
              </a:spcBef>
              <a:spcAft>
                <a:spcPts val="0"/>
              </a:spcAft>
              <a:buNone/>
            </a:pPr>
            <a:r>
              <a:t/>
            </a:r>
            <a:endParaRPr sz="1900">
              <a:solidFill>
                <a:schemeClr val="accent1"/>
              </a:solidFill>
              <a:latin typeface="Barlow Light"/>
              <a:ea typeface="Barlow Light"/>
              <a:cs typeface="Barlow Light"/>
              <a:sym typeface="Barlow Light"/>
            </a:endParaRPr>
          </a:p>
        </p:txBody>
      </p:sp>
      <p:pic>
        <p:nvPicPr>
          <p:cNvPr id="681" name="Google Shape;681;g20a531e8c68_0_1802"/>
          <p:cNvPicPr preferRelativeResize="0"/>
          <p:nvPr/>
        </p:nvPicPr>
        <p:blipFill rotWithShape="1">
          <a:blip r:embed="rId3">
            <a:alphaModFix/>
          </a:blip>
          <a:srcRect b="9" l="11290" r="21905" t="9"/>
          <a:stretch/>
        </p:blipFill>
        <p:spPr>
          <a:xfrm>
            <a:off x="8428500" y="0"/>
            <a:ext cx="3763501" cy="6858000"/>
          </a:xfrm>
          <a:prstGeom prst="rect">
            <a:avLst/>
          </a:prstGeom>
          <a:solidFill>
            <a:srgbClr val="D8D8D8"/>
          </a:solid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sp>
        <p:nvSpPr>
          <p:cNvPr id="686" name="Google Shape;686;g20a531e8c68_0_1628"/>
          <p:cNvSpPr txBox="1"/>
          <p:nvPr>
            <p:ph type="title"/>
          </p:nvPr>
        </p:nvSpPr>
        <p:spPr>
          <a:xfrm>
            <a:off x="720726" y="722313"/>
            <a:ext cx="10750500" cy="5748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accent1"/>
              </a:buClr>
              <a:buSzPts val="1800"/>
              <a:buNone/>
            </a:pPr>
            <a:r>
              <a:rPr lang="en-AU"/>
              <a:t>POTENTIAL ACTIONS</a:t>
            </a:r>
            <a:endParaRPr/>
          </a:p>
        </p:txBody>
      </p:sp>
      <p:sp>
        <p:nvSpPr>
          <p:cNvPr id="687" name="Google Shape;687;g20a531e8c68_0_1628"/>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Clr>
                <a:srgbClr val="000000"/>
              </a:buClr>
              <a:buSzPts val="1000"/>
              <a:buFont typeface="Arial"/>
              <a:buNone/>
            </a:pPr>
            <a:fld id="{00000000-1234-1234-1234-123412341234}" type="slidenum">
              <a:rPr lang="en-AU"/>
              <a:t>‹#›</a:t>
            </a:fld>
            <a:endParaRPr/>
          </a:p>
        </p:txBody>
      </p:sp>
      <p:sp>
        <p:nvSpPr>
          <p:cNvPr id="688" name="Google Shape;688;g20a531e8c68_0_1628"/>
          <p:cNvSpPr txBox="1"/>
          <p:nvPr>
            <p:ph idx="1" type="body"/>
          </p:nvPr>
        </p:nvSpPr>
        <p:spPr>
          <a:xfrm>
            <a:off x="720725" y="1435675"/>
            <a:ext cx="7479300" cy="4628700"/>
          </a:xfrm>
          <a:prstGeom prst="rect">
            <a:avLst/>
          </a:prstGeom>
          <a:noFill/>
          <a:ln>
            <a:noFill/>
          </a:ln>
        </p:spPr>
        <p:txBody>
          <a:bodyPr anchorCtr="0" anchor="t" bIns="0" lIns="0" spcFirstLastPara="1" rIns="0" wrap="square" tIns="0">
            <a:noAutofit/>
          </a:bodyPr>
          <a:lstStyle/>
          <a:p>
            <a:pPr indent="-403350" lvl="0" marL="540000" rtl="0" algn="l">
              <a:lnSpc>
                <a:spcPct val="115000"/>
              </a:lnSpc>
              <a:spcBef>
                <a:spcPts val="0"/>
              </a:spcBef>
              <a:spcAft>
                <a:spcPts val="0"/>
              </a:spcAft>
              <a:buClr>
                <a:schemeClr val="accent1"/>
              </a:buClr>
              <a:buSzPts val="2100"/>
              <a:buFont typeface="Barlow Light"/>
              <a:buChar char="●"/>
            </a:pPr>
            <a:r>
              <a:rPr b="1" lang="en-AU" sz="1900">
                <a:solidFill>
                  <a:schemeClr val="accent1"/>
                </a:solidFill>
                <a:latin typeface="Barlow"/>
                <a:ea typeface="Barlow"/>
                <a:cs typeface="Barlow"/>
                <a:sym typeface="Barlow"/>
              </a:rPr>
              <a:t>Review Paper</a:t>
            </a:r>
            <a:r>
              <a:rPr lang="en-AU" sz="1900">
                <a:solidFill>
                  <a:schemeClr val="accent1"/>
                </a:solidFill>
                <a:latin typeface="Barlow Light"/>
                <a:ea typeface="Barlow Light"/>
                <a:cs typeface="Barlow Light"/>
                <a:sym typeface="Barlow Light"/>
              </a:rPr>
              <a:t> focussed on the </a:t>
            </a:r>
            <a:r>
              <a:rPr lang="en-AU" sz="1900">
                <a:solidFill>
                  <a:schemeClr val="accent1"/>
                </a:solidFill>
                <a:latin typeface="Barlow Light"/>
                <a:ea typeface="Barlow Light"/>
                <a:cs typeface="Barlow Light"/>
                <a:sym typeface="Barlow Light"/>
              </a:rPr>
              <a:t>societal</a:t>
            </a:r>
            <a:r>
              <a:rPr lang="en-AU" sz="1900">
                <a:solidFill>
                  <a:schemeClr val="accent1"/>
                </a:solidFill>
                <a:latin typeface="Barlow Light"/>
                <a:ea typeface="Barlow Light"/>
                <a:cs typeface="Barlow Light"/>
                <a:sym typeface="Barlow Light"/>
              </a:rPr>
              <a:t> and weather impacts of the Agulhas Current, observational capabilities and key questions</a:t>
            </a:r>
            <a:endParaRPr sz="1900">
              <a:solidFill>
                <a:schemeClr val="accent1"/>
              </a:solidFill>
              <a:latin typeface="Barlow Light"/>
              <a:ea typeface="Barlow Light"/>
              <a:cs typeface="Barlow Light"/>
              <a:sym typeface="Barlow Light"/>
            </a:endParaRPr>
          </a:p>
          <a:p>
            <a:pPr indent="-403350" lvl="0" marL="540000" rtl="0" algn="l">
              <a:lnSpc>
                <a:spcPct val="115000"/>
              </a:lnSpc>
              <a:spcBef>
                <a:spcPts val="1000"/>
              </a:spcBef>
              <a:spcAft>
                <a:spcPts val="0"/>
              </a:spcAft>
              <a:buClr>
                <a:schemeClr val="accent1"/>
              </a:buClr>
              <a:buSzPts val="2100"/>
              <a:buFont typeface="Barlow Light"/>
              <a:buChar char="●"/>
            </a:pPr>
            <a:r>
              <a:rPr lang="en-AU" sz="1900">
                <a:solidFill>
                  <a:schemeClr val="accent1"/>
                </a:solidFill>
                <a:latin typeface="Barlow Light"/>
                <a:ea typeface="Barlow Light"/>
                <a:cs typeface="Barlow Light"/>
                <a:sym typeface="Barlow Light"/>
              </a:rPr>
              <a:t>Call for </a:t>
            </a:r>
            <a:r>
              <a:rPr b="1" lang="en-AU" sz="1900">
                <a:solidFill>
                  <a:schemeClr val="accent1"/>
                </a:solidFill>
                <a:latin typeface="Barlow"/>
                <a:ea typeface="Barlow"/>
                <a:cs typeface="Barlow"/>
                <a:sym typeface="Barlow"/>
              </a:rPr>
              <a:t>Steering Committee</a:t>
            </a:r>
            <a:r>
              <a:rPr lang="en-AU" sz="1900">
                <a:solidFill>
                  <a:schemeClr val="accent1"/>
                </a:solidFill>
                <a:latin typeface="Barlow Light"/>
                <a:ea typeface="Barlow Light"/>
                <a:cs typeface="Barlow Light"/>
                <a:sym typeface="Barlow Light"/>
              </a:rPr>
              <a:t> for Boundary Currents to assist with:</a:t>
            </a:r>
            <a:endParaRPr sz="1900">
              <a:solidFill>
                <a:schemeClr val="accent1"/>
              </a:solidFill>
              <a:latin typeface="Barlow Light"/>
              <a:ea typeface="Barlow Light"/>
              <a:cs typeface="Barlow Light"/>
              <a:sym typeface="Barlow Light"/>
            </a:endParaRPr>
          </a:p>
          <a:p>
            <a:pPr indent="-361950" lvl="1" marL="914400" rtl="0" algn="l">
              <a:lnSpc>
                <a:spcPct val="115000"/>
              </a:lnSpc>
              <a:spcBef>
                <a:spcPts val="0"/>
              </a:spcBef>
              <a:spcAft>
                <a:spcPts val="0"/>
              </a:spcAft>
              <a:buClr>
                <a:schemeClr val="accent1"/>
              </a:buClr>
              <a:buSzPts val="2100"/>
              <a:buFont typeface="Barlow Light"/>
              <a:buChar char="○"/>
            </a:pPr>
            <a:r>
              <a:rPr b="0" lang="en-AU" sz="1900">
                <a:solidFill>
                  <a:schemeClr val="accent1"/>
                </a:solidFill>
                <a:latin typeface="Barlow Light"/>
                <a:ea typeface="Barlow Light"/>
                <a:cs typeface="Barlow Light"/>
                <a:sym typeface="Barlow Light"/>
              </a:rPr>
              <a:t>Prioritization of action</a:t>
            </a:r>
            <a:endParaRPr b="0" sz="1900">
              <a:solidFill>
                <a:schemeClr val="accent1"/>
              </a:solidFill>
              <a:latin typeface="Barlow Light"/>
              <a:ea typeface="Barlow Light"/>
              <a:cs typeface="Barlow Light"/>
              <a:sym typeface="Barlow Light"/>
            </a:endParaRPr>
          </a:p>
          <a:p>
            <a:pPr indent="-349250" lvl="1" marL="914400" rtl="0" algn="l">
              <a:lnSpc>
                <a:spcPct val="115000"/>
              </a:lnSpc>
              <a:spcBef>
                <a:spcPts val="0"/>
              </a:spcBef>
              <a:spcAft>
                <a:spcPts val="0"/>
              </a:spcAft>
              <a:buClr>
                <a:schemeClr val="accent1"/>
              </a:buClr>
              <a:buSzPts val="1900"/>
              <a:buFont typeface="Barlow Light"/>
              <a:buChar char="○"/>
            </a:pPr>
            <a:r>
              <a:rPr b="0" lang="en-AU" sz="1900">
                <a:solidFill>
                  <a:schemeClr val="accent1"/>
                </a:solidFill>
                <a:latin typeface="Barlow Light"/>
                <a:ea typeface="Barlow Light"/>
                <a:cs typeface="Barlow Light"/>
                <a:sym typeface="Barlow Light"/>
              </a:rPr>
              <a:t>Identification of Stakeholders</a:t>
            </a:r>
            <a:endParaRPr b="0" sz="1900">
              <a:solidFill>
                <a:schemeClr val="accent1"/>
              </a:solidFill>
              <a:latin typeface="Barlow Light"/>
              <a:ea typeface="Barlow Light"/>
              <a:cs typeface="Barlow Light"/>
              <a:sym typeface="Barlow Light"/>
            </a:endParaRPr>
          </a:p>
          <a:p>
            <a:pPr indent="-349250" lvl="1" marL="914400" rtl="0" algn="l">
              <a:lnSpc>
                <a:spcPct val="115000"/>
              </a:lnSpc>
              <a:spcBef>
                <a:spcPts val="0"/>
              </a:spcBef>
              <a:spcAft>
                <a:spcPts val="0"/>
              </a:spcAft>
              <a:buClr>
                <a:schemeClr val="accent1"/>
              </a:buClr>
              <a:buSzPts val="1900"/>
              <a:buFont typeface="Barlow Light"/>
              <a:buChar char="○"/>
            </a:pPr>
            <a:r>
              <a:rPr b="0" lang="en-AU" sz="1900">
                <a:solidFill>
                  <a:schemeClr val="accent1"/>
                </a:solidFill>
                <a:latin typeface="Barlow Light"/>
                <a:ea typeface="Barlow Light"/>
                <a:cs typeface="Barlow Light"/>
                <a:sym typeface="Barlow Light"/>
              </a:rPr>
              <a:t>Resource mobilization</a:t>
            </a:r>
            <a:endParaRPr b="0" sz="1900">
              <a:solidFill>
                <a:schemeClr val="accent1"/>
              </a:solidFill>
              <a:latin typeface="Barlow Light"/>
              <a:ea typeface="Barlow Light"/>
              <a:cs typeface="Barlow Light"/>
              <a:sym typeface="Barlow Light"/>
            </a:endParaRPr>
          </a:p>
          <a:p>
            <a:pPr indent="-349250" lvl="0" marL="457200" rtl="0" algn="l">
              <a:lnSpc>
                <a:spcPct val="115000"/>
              </a:lnSpc>
              <a:spcBef>
                <a:spcPts val="1000"/>
              </a:spcBef>
              <a:spcAft>
                <a:spcPts val="0"/>
              </a:spcAft>
              <a:buClr>
                <a:schemeClr val="accent1"/>
              </a:buClr>
              <a:buSzPts val="1900"/>
              <a:buFont typeface="Barlow Light"/>
              <a:buChar char="●"/>
            </a:pPr>
            <a:r>
              <a:rPr b="1" lang="en-AU" sz="1900">
                <a:solidFill>
                  <a:schemeClr val="accent1"/>
                </a:solidFill>
                <a:latin typeface="Barlow"/>
                <a:ea typeface="Barlow"/>
                <a:cs typeface="Barlow"/>
                <a:sym typeface="Barlow"/>
              </a:rPr>
              <a:t>Stakeholder </a:t>
            </a:r>
            <a:r>
              <a:rPr lang="en-AU" sz="1900">
                <a:solidFill>
                  <a:schemeClr val="accent1"/>
                </a:solidFill>
                <a:latin typeface="Barlow Light"/>
                <a:ea typeface="Barlow Light"/>
                <a:cs typeface="Barlow Light"/>
                <a:sym typeface="Barlow Light"/>
              </a:rPr>
              <a:t>identification</a:t>
            </a:r>
            <a:r>
              <a:rPr lang="en-AU" sz="1900">
                <a:solidFill>
                  <a:schemeClr val="accent1"/>
                </a:solidFill>
                <a:latin typeface="Barlow Light"/>
                <a:ea typeface="Barlow Light"/>
                <a:cs typeface="Barlow Light"/>
                <a:sym typeface="Barlow Light"/>
              </a:rPr>
              <a:t> and engagement to set priorities</a:t>
            </a:r>
            <a:endParaRPr sz="1900">
              <a:solidFill>
                <a:schemeClr val="accent1"/>
              </a:solidFill>
              <a:latin typeface="Barlow Light"/>
              <a:ea typeface="Barlow Light"/>
              <a:cs typeface="Barlow Light"/>
              <a:sym typeface="Barlow Light"/>
            </a:endParaRPr>
          </a:p>
          <a:p>
            <a:pPr indent="-349250" lvl="0" marL="457200" rtl="0" algn="l">
              <a:lnSpc>
                <a:spcPct val="115000"/>
              </a:lnSpc>
              <a:spcBef>
                <a:spcPts val="1000"/>
              </a:spcBef>
              <a:spcAft>
                <a:spcPts val="0"/>
              </a:spcAft>
              <a:buClr>
                <a:schemeClr val="accent1"/>
              </a:buClr>
              <a:buSzPts val="1900"/>
              <a:buFont typeface="Barlow Light"/>
              <a:buChar char="●"/>
            </a:pPr>
            <a:r>
              <a:rPr lang="en-AU" sz="1900">
                <a:solidFill>
                  <a:schemeClr val="accent1"/>
                </a:solidFill>
                <a:latin typeface="Barlow Light"/>
                <a:ea typeface="Barlow Light"/>
                <a:cs typeface="Barlow Light"/>
                <a:sym typeface="Barlow Light"/>
              </a:rPr>
              <a:t>Create </a:t>
            </a:r>
            <a:r>
              <a:rPr b="1" lang="en-AU" sz="1900">
                <a:solidFill>
                  <a:schemeClr val="accent1"/>
                </a:solidFill>
                <a:latin typeface="Barlow"/>
                <a:ea typeface="Barlow"/>
                <a:cs typeface="Barlow"/>
                <a:sym typeface="Barlow"/>
              </a:rPr>
              <a:t>best practices</a:t>
            </a:r>
            <a:r>
              <a:rPr lang="en-AU" sz="1900">
                <a:solidFill>
                  <a:schemeClr val="accent1"/>
                </a:solidFill>
                <a:latin typeface="Barlow Light"/>
                <a:ea typeface="Barlow Light"/>
                <a:cs typeface="Barlow Light"/>
                <a:sym typeface="Barlow Light"/>
              </a:rPr>
              <a:t> so other observing systems can follow this</a:t>
            </a:r>
            <a:endParaRPr sz="1900">
              <a:solidFill>
                <a:schemeClr val="accent1"/>
              </a:solidFill>
              <a:latin typeface="Barlow Light"/>
              <a:ea typeface="Barlow Light"/>
              <a:cs typeface="Barlow Light"/>
              <a:sym typeface="Barlow Light"/>
            </a:endParaRPr>
          </a:p>
          <a:p>
            <a:pPr indent="-349250" lvl="0" marL="457200" rtl="0" algn="l">
              <a:lnSpc>
                <a:spcPct val="115000"/>
              </a:lnSpc>
              <a:spcBef>
                <a:spcPts val="1000"/>
              </a:spcBef>
              <a:spcAft>
                <a:spcPts val="0"/>
              </a:spcAft>
              <a:buClr>
                <a:schemeClr val="accent1"/>
              </a:buClr>
              <a:buSzPts val="1900"/>
              <a:buFont typeface="Barlow Light"/>
              <a:buChar char="●"/>
            </a:pPr>
            <a:r>
              <a:rPr lang="en-AU" sz="1900">
                <a:solidFill>
                  <a:schemeClr val="accent1"/>
                </a:solidFill>
                <a:latin typeface="Barlow Light"/>
                <a:ea typeface="Barlow Light"/>
                <a:cs typeface="Barlow Light"/>
                <a:sym typeface="Barlow Light"/>
              </a:rPr>
              <a:t>Explore</a:t>
            </a:r>
            <a:r>
              <a:rPr lang="en-AU" sz="1900">
                <a:solidFill>
                  <a:schemeClr val="accent1"/>
                </a:solidFill>
                <a:latin typeface="Barlow Light"/>
                <a:ea typeface="Barlow Light"/>
                <a:cs typeface="Barlow Light"/>
                <a:sym typeface="Barlow Light"/>
              </a:rPr>
              <a:t> </a:t>
            </a:r>
            <a:r>
              <a:rPr b="1" lang="en-AU" sz="1900">
                <a:solidFill>
                  <a:schemeClr val="accent1"/>
                </a:solidFill>
                <a:latin typeface="Barlow"/>
                <a:ea typeface="Barlow"/>
                <a:cs typeface="Barlow"/>
                <a:sym typeface="Barlow"/>
              </a:rPr>
              <a:t>top down approach</a:t>
            </a:r>
            <a:r>
              <a:rPr lang="en-AU" sz="1900">
                <a:solidFill>
                  <a:schemeClr val="accent1"/>
                </a:solidFill>
                <a:latin typeface="Barlow Light"/>
                <a:ea typeface="Barlow Light"/>
                <a:cs typeface="Barlow Light"/>
                <a:sym typeface="Barlow Light"/>
              </a:rPr>
              <a:t> to get more </a:t>
            </a:r>
            <a:r>
              <a:rPr lang="en-AU" sz="1900">
                <a:solidFill>
                  <a:schemeClr val="accent1"/>
                </a:solidFill>
                <a:latin typeface="Barlow Light"/>
                <a:ea typeface="Barlow Light"/>
                <a:cs typeface="Barlow Light"/>
                <a:sym typeface="Barlow Light"/>
              </a:rPr>
              <a:t>government</a:t>
            </a:r>
            <a:r>
              <a:rPr lang="en-AU" sz="1900">
                <a:solidFill>
                  <a:schemeClr val="accent1"/>
                </a:solidFill>
                <a:latin typeface="Barlow Light"/>
                <a:ea typeface="Barlow Light"/>
                <a:cs typeface="Barlow Light"/>
                <a:sym typeface="Barlow Light"/>
              </a:rPr>
              <a:t> buy in and create stronger </a:t>
            </a:r>
            <a:r>
              <a:rPr lang="en-AU" sz="1900">
                <a:solidFill>
                  <a:schemeClr val="accent1"/>
                </a:solidFill>
                <a:latin typeface="Barlow Light"/>
                <a:ea typeface="Barlow Light"/>
                <a:cs typeface="Barlow Light"/>
                <a:sym typeface="Barlow Light"/>
              </a:rPr>
              <a:t>workforce</a:t>
            </a:r>
            <a:endParaRPr sz="1900">
              <a:solidFill>
                <a:schemeClr val="accent1"/>
              </a:solidFill>
              <a:latin typeface="Barlow Light"/>
              <a:ea typeface="Barlow Light"/>
              <a:cs typeface="Barlow Light"/>
              <a:sym typeface="Barlow Light"/>
            </a:endParaRPr>
          </a:p>
          <a:p>
            <a:pPr indent="-349250" lvl="0" marL="457200" rtl="0" algn="l">
              <a:lnSpc>
                <a:spcPct val="115000"/>
              </a:lnSpc>
              <a:spcBef>
                <a:spcPts val="1000"/>
              </a:spcBef>
              <a:spcAft>
                <a:spcPts val="0"/>
              </a:spcAft>
              <a:buClr>
                <a:schemeClr val="accent1"/>
              </a:buClr>
              <a:buSzPts val="1900"/>
              <a:buFont typeface="Barlow Light"/>
              <a:buChar char="●"/>
            </a:pPr>
            <a:r>
              <a:rPr b="1" lang="en-AU" sz="1900">
                <a:solidFill>
                  <a:schemeClr val="accent1"/>
                </a:solidFill>
                <a:latin typeface="Barlow"/>
                <a:ea typeface="Barlow"/>
                <a:cs typeface="Barlow"/>
                <a:sym typeface="Barlow"/>
              </a:rPr>
              <a:t>Post Doc </a:t>
            </a:r>
            <a:r>
              <a:rPr lang="en-AU" sz="1900">
                <a:solidFill>
                  <a:schemeClr val="accent1"/>
                </a:solidFill>
                <a:latin typeface="Barlow Light"/>
                <a:ea typeface="Barlow Light"/>
                <a:cs typeface="Barlow Light"/>
                <a:sym typeface="Barlow Light"/>
              </a:rPr>
              <a:t>solicitation to archive historical data</a:t>
            </a:r>
            <a:endParaRPr sz="1900">
              <a:solidFill>
                <a:schemeClr val="accent1"/>
              </a:solidFill>
              <a:latin typeface="Barlow Light"/>
              <a:ea typeface="Barlow Light"/>
              <a:cs typeface="Barlow Light"/>
              <a:sym typeface="Barlow Light"/>
            </a:endParaRPr>
          </a:p>
        </p:txBody>
      </p:sp>
      <p:pic>
        <p:nvPicPr>
          <p:cNvPr id="689" name="Google Shape;689;g20a531e8c68_0_1628"/>
          <p:cNvPicPr preferRelativeResize="0"/>
          <p:nvPr/>
        </p:nvPicPr>
        <p:blipFill rotWithShape="1">
          <a:blip r:embed="rId3">
            <a:alphaModFix/>
          </a:blip>
          <a:srcRect b="0" l="50742" r="9106" t="0"/>
          <a:stretch/>
        </p:blipFill>
        <p:spPr>
          <a:xfrm>
            <a:off x="8428500" y="0"/>
            <a:ext cx="4146427" cy="685800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sp>
        <p:nvSpPr>
          <p:cNvPr id="694" name="Google Shape;694;g20a531e8c68_1_0"/>
          <p:cNvSpPr txBox="1"/>
          <p:nvPr>
            <p:ph type="ctrTitle"/>
          </p:nvPr>
        </p:nvSpPr>
        <p:spPr>
          <a:xfrm>
            <a:off x="720725" y="2128847"/>
            <a:ext cx="6931200" cy="11058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accent1"/>
              </a:buClr>
              <a:buSzPts val="6000"/>
              <a:buFont typeface="Arial"/>
              <a:buNone/>
            </a:pPr>
            <a:r>
              <a:rPr lang="en-AU"/>
              <a:t>Thank you!</a:t>
            </a:r>
            <a:endParaRPr/>
          </a:p>
        </p:txBody>
      </p:sp>
      <p:sp>
        <p:nvSpPr>
          <p:cNvPr id="695" name="Google Shape;695;g20a531e8c68_1_0"/>
          <p:cNvSpPr txBox="1"/>
          <p:nvPr>
            <p:ph idx="1" type="subTitle"/>
          </p:nvPr>
        </p:nvSpPr>
        <p:spPr>
          <a:xfrm>
            <a:off x="720725" y="3721600"/>
            <a:ext cx="7569600" cy="1105800"/>
          </a:xfrm>
          <a:prstGeom prst="rect">
            <a:avLst/>
          </a:prstGeom>
          <a:noFill/>
          <a:ln>
            <a:noFill/>
          </a:ln>
        </p:spPr>
        <p:txBody>
          <a:bodyPr anchorCtr="0" anchor="t" bIns="0" lIns="0" spcFirstLastPara="1" rIns="0" wrap="square" tIns="0">
            <a:noAutofit/>
          </a:bodyPr>
          <a:lstStyle/>
          <a:p>
            <a:pPr indent="0" lvl="0" marL="0" rtl="0" algn="l">
              <a:lnSpc>
                <a:spcPct val="105000"/>
              </a:lnSpc>
              <a:spcBef>
                <a:spcPts val="0"/>
              </a:spcBef>
              <a:spcAft>
                <a:spcPts val="0"/>
              </a:spcAft>
              <a:buClr>
                <a:schemeClr val="accent2"/>
              </a:buClr>
              <a:buSzPts val="2400"/>
              <a:buNone/>
            </a:pPr>
            <a:r>
              <a:rPr b="1" lang="en-AU" sz="2100">
                <a:solidFill>
                  <a:schemeClr val="accent1"/>
                </a:solidFill>
                <a:latin typeface="Barlow"/>
                <a:ea typeface="Barlow"/>
                <a:cs typeface="Barlow"/>
                <a:sym typeface="Barlow"/>
              </a:rPr>
              <a:t>Contact:</a:t>
            </a:r>
            <a:endParaRPr b="1" sz="2100">
              <a:solidFill>
                <a:schemeClr val="accent1"/>
              </a:solidFill>
              <a:latin typeface="Barlow"/>
              <a:ea typeface="Barlow"/>
              <a:cs typeface="Barlow"/>
              <a:sym typeface="Barlow"/>
            </a:endParaRPr>
          </a:p>
          <a:p>
            <a:pPr indent="0" lvl="0" marL="0" rtl="0" algn="l">
              <a:spcBef>
                <a:spcPts val="0"/>
              </a:spcBef>
              <a:spcAft>
                <a:spcPts val="0"/>
              </a:spcAft>
              <a:buClr>
                <a:schemeClr val="accent2"/>
              </a:buClr>
              <a:buSzPts val="2400"/>
              <a:buNone/>
            </a:pPr>
            <a:r>
              <a:rPr lang="en-AU" sz="2100">
                <a:solidFill>
                  <a:schemeClr val="accent1"/>
                </a:solidFill>
                <a:latin typeface="Barlow"/>
                <a:ea typeface="Barlow"/>
                <a:cs typeface="Barlow"/>
                <a:sym typeface="Barlow"/>
              </a:rPr>
              <a:t>Tamaryn Morris - </a:t>
            </a:r>
            <a:r>
              <a:rPr lang="en-AU" sz="2100" u="sng">
                <a:solidFill>
                  <a:schemeClr val="hlink"/>
                </a:solidFill>
                <a:latin typeface="Barlow"/>
                <a:ea typeface="Barlow"/>
                <a:cs typeface="Barlow"/>
                <a:sym typeface="Barlow"/>
                <a:hlinkClick r:id="rId3"/>
              </a:rPr>
              <a:t>Tamaryn.Morris@weathersa.co.za</a:t>
            </a:r>
            <a:endParaRPr sz="2100">
              <a:solidFill>
                <a:schemeClr val="accent1"/>
              </a:solidFill>
              <a:latin typeface="Barlow"/>
              <a:ea typeface="Barlow"/>
              <a:cs typeface="Barlow"/>
              <a:sym typeface="Barlow"/>
            </a:endParaRPr>
          </a:p>
          <a:p>
            <a:pPr indent="0" lvl="0" marL="0" rtl="0" algn="l">
              <a:spcBef>
                <a:spcPts val="0"/>
              </a:spcBef>
              <a:spcAft>
                <a:spcPts val="0"/>
              </a:spcAft>
              <a:buClr>
                <a:schemeClr val="accent2"/>
              </a:buClr>
              <a:buSzPts val="2400"/>
              <a:buNone/>
            </a:pPr>
            <a:r>
              <a:rPr lang="en-AU" sz="2100">
                <a:solidFill>
                  <a:schemeClr val="accent1"/>
                </a:solidFill>
                <a:latin typeface="Barlow"/>
                <a:ea typeface="Barlow"/>
                <a:cs typeface="Barlow"/>
                <a:sym typeface="Barlow"/>
              </a:rPr>
              <a:t>Ann-Christine Zinkann - </a:t>
            </a:r>
            <a:r>
              <a:rPr lang="en-AU" sz="2100" u="sng">
                <a:solidFill>
                  <a:schemeClr val="hlink"/>
                </a:solidFill>
                <a:latin typeface="Barlow"/>
                <a:ea typeface="Barlow"/>
                <a:cs typeface="Barlow"/>
                <a:sym typeface="Barlow"/>
                <a:hlinkClick r:id="rId4"/>
              </a:rPr>
              <a:t>ann-christine.zinkann@noaa.gov</a:t>
            </a:r>
            <a:endParaRPr sz="2100">
              <a:solidFill>
                <a:schemeClr val="accent1"/>
              </a:solidFill>
              <a:latin typeface="Barlow"/>
              <a:ea typeface="Barlow"/>
              <a:cs typeface="Barlow"/>
              <a:sym typeface="Barlow"/>
            </a:endParaRPr>
          </a:p>
          <a:p>
            <a:pPr indent="0" lvl="0" marL="0" rtl="0" algn="l">
              <a:spcBef>
                <a:spcPts val="0"/>
              </a:spcBef>
              <a:spcAft>
                <a:spcPts val="0"/>
              </a:spcAft>
              <a:buClr>
                <a:schemeClr val="accent2"/>
              </a:buClr>
              <a:buSzPts val="2400"/>
              <a:buNone/>
            </a:pPr>
            <a:r>
              <a:t/>
            </a:r>
            <a:endParaRPr sz="2100">
              <a:solidFill>
                <a:schemeClr val="accent1"/>
              </a:solidFill>
              <a:latin typeface="Barlow"/>
              <a:ea typeface="Barlow"/>
              <a:cs typeface="Barlow"/>
              <a:sym typeface="Barlow"/>
            </a:endParaRPr>
          </a:p>
        </p:txBody>
      </p:sp>
      <p:pic>
        <p:nvPicPr>
          <p:cNvPr id="696" name="Google Shape;696;g20a531e8c68_1_0"/>
          <p:cNvPicPr preferRelativeResize="0"/>
          <p:nvPr/>
        </p:nvPicPr>
        <p:blipFill rotWithShape="1">
          <a:blip r:embed="rId5">
            <a:alphaModFix/>
          </a:blip>
          <a:srcRect b="8185" l="0" r="0" t="7426"/>
          <a:stretch/>
        </p:blipFill>
        <p:spPr>
          <a:xfrm>
            <a:off x="9014364" y="233724"/>
            <a:ext cx="3177631" cy="2178791"/>
          </a:xfrm>
          <a:prstGeom prst="rect">
            <a:avLst/>
          </a:prstGeom>
          <a:noFill/>
          <a:ln>
            <a:noFill/>
          </a:ln>
        </p:spPr>
      </p:pic>
      <p:pic>
        <p:nvPicPr>
          <p:cNvPr descr="A picture containing person&#10;&#10;Description automatically generated" id="697" name="Google Shape;697;g20a531e8c68_1_0"/>
          <p:cNvPicPr preferRelativeResize="0"/>
          <p:nvPr/>
        </p:nvPicPr>
        <p:blipFill rotWithShape="1">
          <a:blip r:embed="rId6">
            <a:alphaModFix/>
          </a:blip>
          <a:srcRect b="9017" l="0" r="0" t="1871"/>
          <a:stretch/>
        </p:blipFill>
        <p:spPr>
          <a:xfrm>
            <a:off x="9014365" y="2574207"/>
            <a:ext cx="3177638" cy="1755646"/>
          </a:xfrm>
          <a:prstGeom prst="rect">
            <a:avLst/>
          </a:prstGeom>
          <a:noFill/>
          <a:ln>
            <a:noFill/>
          </a:ln>
        </p:spPr>
      </p:pic>
      <p:pic>
        <p:nvPicPr>
          <p:cNvPr descr="A picture containing sky, outdoor, snow, seal&#10;&#10;Description automatically generated" id="698" name="Google Shape;698;g20a531e8c68_1_0"/>
          <p:cNvPicPr preferRelativeResize="0"/>
          <p:nvPr/>
        </p:nvPicPr>
        <p:blipFill rotWithShape="1">
          <a:blip r:embed="rId7">
            <a:alphaModFix/>
          </a:blip>
          <a:srcRect b="-1087" l="0" r="0" t="9663"/>
          <a:stretch/>
        </p:blipFill>
        <p:spPr>
          <a:xfrm>
            <a:off x="9014364" y="4486675"/>
            <a:ext cx="3177631" cy="217879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2" name="Shape 702"/>
        <p:cNvGrpSpPr/>
        <p:nvPr/>
      </p:nvGrpSpPr>
      <p:grpSpPr>
        <a:xfrm>
          <a:off x="0" y="0"/>
          <a:ext cx="0" cy="0"/>
          <a:chOff x="0" y="0"/>
          <a:chExt cx="0" cy="0"/>
        </a:xfrm>
      </p:grpSpPr>
      <p:sp>
        <p:nvSpPr>
          <p:cNvPr id="703" name="Google Shape;703;g20a531e8c68_1_44"/>
          <p:cNvSpPr txBox="1"/>
          <p:nvPr>
            <p:ph type="ctrTitle"/>
          </p:nvPr>
        </p:nvSpPr>
        <p:spPr>
          <a:xfrm>
            <a:off x="961800" y="2560650"/>
            <a:ext cx="10460700" cy="178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Clr>
                <a:schemeClr val="lt1"/>
              </a:buClr>
              <a:buSzPts val="5000"/>
              <a:buFont typeface="Arial"/>
              <a:buNone/>
            </a:pPr>
            <a:r>
              <a:rPr lang="en-AU"/>
              <a:t>OceanObs ‘24 Midway Conference</a:t>
            </a:r>
            <a:endParaRPr b="0" sz="2000"/>
          </a:p>
          <a:p>
            <a:pPr indent="0" lvl="0" marL="0" rtl="0" algn="l">
              <a:lnSpc>
                <a:spcPct val="90000"/>
              </a:lnSpc>
              <a:spcBef>
                <a:spcPts val="0"/>
              </a:spcBef>
              <a:spcAft>
                <a:spcPts val="0"/>
              </a:spcAft>
              <a:buNone/>
            </a:pPr>
            <a:r>
              <a:t/>
            </a:r>
            <a:endParaRPr b="0" sz="2000"/>
          </a:p>
          <a:p>
            <a:pPr indent="0" lvl="0" marL="0" rtl="0" algn="l">
              <a:lnSpc>
                <a:spcPct val="90000"/>
              </a:lnSpc>
              <a:spcBef>
                <a:spcPts val="0"/>
              </a:spcBef>
              <a:spcAft>
                <a:spcPts val="0"/>
              </a:spcAft>
              <a:buClr>
                <a:schemeClr val="dk1"/>
              </a:buClr>
              <a:buSzPts val="1100"/>
              <a:buFont typeface="Arial"/>
              <a:buNone/>
            </a:pPr>
            <a:r>
              <a:rPr b="0" lang="en-AU" sz="2000"/>
              <a:t>Tamaryn Morris, Juliet Hermes &amp; Weidong Yu</a:t>
            </a:r>
            <a:endParaRPr b="0" sz="2000"/>
          </a:p>
          <a:p>
            <a:pPr indent="0" lvl="0" marL="0" rtl="0" algn="l">
              <a:lnSpc>
                <a:spcPct val="90000"/>
              </a:lnSpc>
              <a:spcBef>
                <a:spcPts val="0"/>
              </a:spcBef>
              <a:spcAft>
                <a:spcPts val="0"/>
              </a:spcAft>
              <a:buClr>
                <a:schemeClr val="dk1"/>
              </a:buClr>
              <a:buSzPts val="1100"/>
              <a:buFont typeface="Arial"/>
              <a:buNone/>
            </a:pPr>
            <a:r>
              <a:t/>
            </a:r>
            <a:endParaRPr b="0" sz="2000"/>
          </a:p>
          <a:p>
            <a:pPr indent="0" lvl="0" marL="0" rtl="0" algn="l">
              <a:lnSpc>
                <a:spcPct val="90000"/>
              </a:lnSpc>
              <a:spcBef>
                <a:spcPts val="0"/>
              </a:spcBef>
              <a:spcAft>
                <a:spcPts val="0"/>
              </a:spcAft>
              <a:buNone/>
            </a:pPr>
            <a:r>
              <a:t/>
            </a:r>
            <a:endParaRPr/>
          </a:p>
        </p:txBody>
      </p:sp>
      <p:sp>
        <p:nvSpPr>
          <p:cNvPr id="704" name="Google Shape;704;g20a531e8c68_1_44"/>
          <p:cNvSpPr txBox="1"/>
          <p:nvPr>
            <p:ph idx="1" type="subTitle"/>
          </p:nvPr>
        </p:nvSpPr>
        <p:spPr>
          <a:xfrm>
            <a:off x="961800" y="4692200"/>
            <a:ext cx="10054500" cy="767700"/>
          </a:xfrm>
          <a:prstGeom prst="rect">
            <a:avLst/>
          </a:prstGeom>
          <a:noFill/>
          <a:ln>
            <a:noFill/>
          </a:ln>
        </p:spPr>
        <p:txBody>
          <a:bodyPr anchorCtr="0" anchor="t" bIns="0" lIns="0" spcFirstLastPara="1" rIns="0" wrap="square" tIns="0">
            <a:noAutofit/>
          </a:bodyPr>
          <a:lstStyle/>
          <a:p>
            <a:pPr indent="0" lvl="0" marL="0" rtl="0" algn="l">
              <a:lnSpc>
                <a:spcPct val="105000"/>
              </a:lnSpc>
              <a:spcBef>
                <a:spcPts val="0"/>
              </a:spcBef>
              <a:spcAft>
                <a:spcPts val="0"/>
              </a:spcAft>
              <a:buClr>
                <a:schemeClr val="dk1"/>
              </a:buClr>
              <a:buSzPts val="1100"/>
              <a:buFont typeface="Arial"/>
              <a:buNone/>
            </a:pPr>
            <a:r>
              <a:rPr lang="en-AU"/>
              <a:t>OCG-14 Meeting, June 5-8, 2023</a:t>
            </a:r>
            <a:endParaRPr/>
          </a:p>
          <a:p>
            <a:pPr indent="0" lvl="0" marL="0" rtl="0" algn="l">
              <a:spcBef>
                <a:spcPts val="1000"/>
              </a:spcBef>
              <a:spcAft>
                <a:spcPts val="0"/>
              </a:spcAft>
              <a:buClr>
                <a:schemeClr val="dk1"/>
              </a:buClr>
              <a:buSzPts val="1100"/>
              <a:buFont typeface="Arial"/>
              <a:buNone/>
            </a:pPr>
            <a:r>
              <a:rPr lang="en-AU"/>
              <a:t>Breakwater Lodge, Cape Town, South Africa</a:t>
            </a:r>
            <a:endParaRPr/>
          </a:p>
        </p:txBody>
      </p:sp>
      <p:pic>
        <p:nvPicPr>
          <p:cNvPr id="705" name="Google Shape;705;g20a531e8c68_1_44"/>
          <p:cNvPicPr preferRelativeResize="0"/>
          <p:nvPr/>
        </p:nvPicPr>
        <p:blipFill rotWithShape="1">
          <a:blip r:embed="rId3">
            <a:alphaModFix/>
          </a:blip>
          <a:srcRect b="0" l="0" r="0" t="0"/>
          <a:stretch/>
        </p:blipFill>
        <p:spPr>
          <a:xfrm>
            <a:off x="6096000" y="226275"/>
            <a:ext cx="5839476" cy="1476000"/>
          </a:xfrm>
          <a:prstGeom prst="rect">
            <a:avLst/>
          </a:prstGeom>
          <a:noFill/>
          <a:ln>
            <a:noFill/>
          </a:ln>
        </p:spPr>
      </p:pic>
      <p:pic>
        <p:nvPicPr>
          <p:cNvPr descr="Logo&#10;&#10;Description automatically generated" id="706" name="Google Shape;706;g20a531e8c68_1_44"/>
          <p:cNvPicPr preferRelativeResize="0"/>
          <p:nvPr/>
        </p:nvPicPr>
        <p:blipFill rotWithShape="1">
          <a:blip r:embed="rId4">
            <a:alphaModFix/>
          </a:blip>
          <a:srcRect b="0" l="0" r="0" t="0"/>
          <a:stretch/>
        </p:blipFill>
        <p:spPr>
          <a:xfrm>
            <a:off x="1368000" y="576000"/>
            <a:ext cx="2970001" cy="8387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sp>
        <p:nvSpPr>
          <p:cNvPr id="711" name="Google Shape;711;g20a531e8c68_1_51"/>
          <p:cNvSpPr txBox="1"/>
          <p:nvPr/>
        </p:nvSpPr>
        <p:spPr>
          <a:xfrm>
            <a:off x="720725" y="1435675"/>
            <a:ext cx="7517400" cy="4701000"/>
          </a:xfrm>
          <a:prstGeom prst="rect">
            <a:avLst/>
          </a:prstGeom>
          <a:noFill/>
          <a:ln>
            <a:noFill/>
          </a:ln>
        </p:spPr>
        <p:txBody>
          <a:bodyPr anchorCtr="0" anchor="t" bIns="45700" lIns="91425" spcFirstLastPara="1" rIns="91425" wrap="square" tIns="45700">
            <a:noAutofit/>
          </a:bodyPr>
          <a:lstStyle/>
          <a:p>
            <a:pPr indent="-396875" lvl="0" marL="542925" rtl="0" algn="l">
              <a:spcBef>
                <a:spcPts val="0"/>
              </a:spcBef>
              <a:spcAft>
                <a:spcPts val="0"/>
              </a:spcAft>
              <a:buClr>
                <a:schemeClr val="accent1"/>
              </a:buClr>
              <a:buSzPts val="1900"/>
              <a:buFont typeface="Barlow"/>
              <a:buChar char="●"/>
            </a:pPr>
            <a:r>
              <a:rPr b="1" lang="en-AU" sz="1900">
                <a:solidFill>
                  <a:schemeClr val="accent1"/>
                </a:solidFill>
                <a:latin typeface="Barlow"/>
                <a:ea typeface="Barlow"/>
                <a:cs typeface="Barlow"/>
                <a:sym typeface="Barlow"/>
              </a:rPr>
              <a:t>THE PROBLEM</a:t>
            </a:r>
            <a:endParaRPr b="1" sz="1900">
              <a:solidFill>
                <a:schemeClr val="accent1"/>
              </a:solidFill>
              <a:latin typeface="Barlow"/>
              <a:ea typeface="Barlow"/>
              <a:cs typeface="Barlow"/>
              <a:sym typeface="Barlow"/>
            </a:endParaRPr>
          </a:p>
          <a:p>
            <a:pPr indent="-425450" lvl="1" marL="1219200" rtl="0" algn="l">
              <a:spcBef>
                <a:spcPts val="1300"/>
              </a:spcBef>
              <a:spcAft>
                <a:spcPts val="0"/>
              </a:spcAft>
              <a:buClr>
                <a:schemeClr val="accent1"/>
              </a:buClr>
              <a:buSzPts val="1900"/>
              <a:buFont typeface="Barlow Light"/>
              <a:buChar char="○"/>
            </a:pPr>
            <a:r>
              <a:rPr lang="en-AU" sz="1900">
                <a:solidFill>
                  <a:schemeClr val="accent1"/>
                </a:solidFill>
                <a:latin typeface="Barlow Light"/>
                <a:ea typeface="Barlow Light"/>
                <a:cs typeface="Barlow Light"/>
                <a:sym typeface="Barlow Light"/>
              </a:rPr>
              <a:t>How do we engage better the LDCs, SIDS and other ocean observing communities to achieve a truly global ocean observing system? </a:t>
            </a:r>
            <a:endParaRPr sz="1900">
              <a:solidFill>
                <a:schemeClr val="accent1"/>
              </a:solidFill>
              <a:latin typeface="Barlow Light"/>
              <a:ea typeface="Barlow Light"/>
              <a:cs typeface="Barlow Light"/>
              <a:sym typeface="Barlow Light"/>
            </a:endParaRPr>
          </a:p>
          <a:p>
            <a:pPr indent="-425450" lvl="0" marL="609600" rtl="0" algn="l">
              <a:spcBef>
                <a:spcPts val="1300"/>
              </a:spcBef>
              <a:spcAft>
                <a:spcPts val="0"/>
              </a:spcAft>
              <a:buClr>
                <a:schemeClr val="accent1"/>
              </a:buClr>
              <a:buSzPts val="1900"/>
              <a:buFont typeface="Barlow"/>
              <a:buChar char="●"/>
            </a:pPr>
            <a:r>
              <a:rPr b="1" lang="en-AU" sz="1900">
                <a:solidFill>
                  <a:schemeClr val="accent1"/>
                </a:solidFill>
                <a:latin typeface="Barlow"/>
                <a:ea typeface="Barlow"/>
                <a:cs typeface="Barlow"/>
                <a:sym typeface="Barlow"/>
              </a:rPr>
              <a:t>THE GOAL</a:t>
            </a:r>
            <a:endParaRPr b="1" sz="1900">
              <a:solidFill>
                <a:schemeClr val="accent1"/>
              </a:solidFill>
              <a:latin typeface="Barlow"/>
              <a:ea typeface="Barlow"/>
              <a:cs typeface="Barlow"/>
              <a:sym typeface="Barlow"/>
            </a:endParaRPr>
          </a:p>
          <a:p>
            <a:pPr indent="-425450" lvl="1" marL="1219200" rtl="0" algn="l">
              <a:lnSpc>
                <a:spcPct val="100000"/>
              </a:lnSpc>
              <a:spcBef>
                <a:spcPts val="1300"/>
              </a:spcBef>
              <a:spcAft>
                <a:spcPts val="0"/>
              </a:spcAft>
              <a:buClr>
                <a:schemeClr val="accent1"/>
              </a:buClr>
              <a:buSzPts val="1900"/>
              <a:buFont typeface="Barlow Light"/>
              <a:buChar char="○"/>
            </a:pPr>
            <a:r>
              <a:rPr lang="en-AU" sz="1900">
                <a:solidFill>
                  <a:schemeClr val="accent1"/>
                </a:solidFill>
                <a:latin typeface="Barlow Light"/>
                <a:ea typeface="Barlow Light"/>
                <a:cs typeface="Barlow Light"/>
                <a:sym typeface="Barlow Light"/>
              </a:rPr>
              <a:t>Help to strengthen and coordinate activities and recommendations from OceanObs’19</a:t>
            </a:r>
            <a:endParaRPr sz="1900">
              <a:solidFill>
                <a:schemeClr val="accent1"/>
              </a:solidFill>
              <a:latin typeface="Barlow Light"/>
              <a:ea typeface="Barlow Light"/>
              <a:cs typeface="Barlow Light"/>
              <a:sym typeface="Barlow Light"/>
            </a:endParaRPr>
          </a:p>
          <a:p>
            <a:pPr indent="-425450" lvl="1" marL="1219200" rtl="0" algn="l">
              <a:lnSpc>
                <a:spcPct val="100000"/>
              </a:lnSpc>
              <a:spcBef>
                <a:spcPts val="0"/>
              </a:spcBef>
              <a:spcAft>
                <a:spcPts val="0"/>
              </a:spcAft>
              <a:buClr>
                <a:schemeClr val="accent1"/>
              </a:buClr>
              <a:buSzPts val="1900"/>
              <a:buFont typeface="Barlow Light"/>
              <a:buChar char="○"/>
            </a:pPr>
            <a:r>
              <a:rPr lang="en-AU" sz="1900">
                <a:solidFill>
                  <a:schemeClr val="accent1"/>
                </a:solidFill>
                <a:latin typeface="Barlow Light"/>
                <a:ea typeface="Barlow Light"/>
                <a:cs typeface="Barlow Light"/>
                <a:sym typeface="Barlow Light"/>
              </a:rPr>
              <a:t>D</a:t>
            </a:r>
            <a:r>
              <a:rPr lang="en-AU" sz="1900">
                <a:solidFill>
                  <a:schemeClr val="accent1"/>
                </a:solidFill>
                <a:latin typeface="Barlow Light"/>
                <a:ea typeface="Barlow Light"/>
                <a:cs typeface="Barlow Light"/>
                <a:sym typeface="Barlow Light"/>
              </a:rPr>
              <a:t>rive open and honest dialogue</a:t>
            </a:r>
            <a:endParaRPr sz="1900">
              <a:solidFill>
                <a:schemeClr val="accent1"/>
              </a:solidFill>
              <a:latin typeface="Barlow Light"/>
              <a:ea typeface="Barlow Light"/>
              <a:cs typeface="Barlow Light"/>
              <a:sym typeface="Barlow Light"/>
            </a:endParaRPr>
          </a:p>
          <a:p>
            <a:pPr indent="-425450" lvl="1" marL="1219200" rtl="0" algn="l">
              <a:lnSpc>
                <a:spcPct val="100000"/>
              </a:lnSpc>
              <a:spcBef>
                <a:spcPts val="0"/>
              </a:spcBef>
              <a:spcAft>
                <a:spcPts val="0"/>
              </a:spcAft>
              <a:buClr>
                <a:schemeClr val="accent1"/>
              </a:buClr>
              <a:buSzPts val="1900"/>
              <a:buFont typeface="Barlow Light"/>
              <a:buChar char="○"/>
            </a:pPr>
            <a:r>
              <a:rPr lang="en-AU" sz="1900">
                <a:solidFill>
                  <a:schemeClr val="accent1"/>
                </a:solidFill>
                <a:latin typeface="Barlow Light"/>
                <a:ea typeface="Barlow Light"/>
                <a:cs typeface="Barlow Light"/>
                <a:sym typeface="Barlow Light"/>
              </a:rPr>
              <a:t>Engage with underrepresented countries in the ocean observing networks</a:t>
            </a:r>
            <a:endParaRPr sz="1900">
              <a:solidFill>
                <a:schemeClr val="accent1"/>
              </a:solidFill>
              <a:latin typeface="Barlow Light"/>
              <a:ea typeface="Barlow Light"/>
              <a:cs typeface="Barlow Light"/>
              <a:sym typeface="Barlow Light"/>
            </a:endParaRPr>
          </a:p>
          <a:p>
            <a:pPr indent="-425450" lvl="1" marL="1219200" rtl="0" algn="l">
              <a:lnSpc>
                <a:spcPct val="100000"/>
              </a:lnSpc>
              <a:spcBef>
                <a:spcPts val="0"/>
              </a:spcBef>
              <a:spcAft>
                <a:spcPts val="0"/>
              </a:spcAft>
              <a:buClr>
                <a:schemeClr val="accent1"/>
              </a:buClr>
              <a:buSzPts val="1900"/>
              <a:buFont typeface="Barlow Light"/>
              <a:buChar char="○"/>
            </a:pPr>
            <a:r>
              <a:rPr lang="en-AU" sz="1900">
                <a:solidFill>
                  <a:schemeClr val="accent1"/>
                </a:solidFill>
                <a:latin typeface="Barlow Light"/>
                <a:ea typeface="Barlow Light"/>
                <a:cs typeface="Barlow Light"/>
                <a:sym typeface="Barlow Light"/>
              </a:rPr>
              <a:t>Build onto existing ocean observing systems, </a:t>
            </a:r>
            <a:endParaRPr sz="1900">
              <a:solidFill>
                <a:schemeClr val="accent1"/>
              </a:solidFill>
              <a:latin typeface="Barlow Light"/>
              <a:ea typeface="Barlow Light"/>
              <a:cs typeface="Barlow Light"/>
              <a:sym typeface="Barlow Light"/>
            </a:endParaRPr>
          </a:p>
          <a:p>
            <a:pPr indent="-425450" lvl="1" marL="1219200" rtl="0" algn="l">
              <a:lnSpc>
                <a:spcPct val="100000"/>
              </a:lnSpc>
              <a:spcBef>
                <a:spcPts val="0"/>
              </a:spcBef>
              <a:spcAft>
                <a:spcPts val="0"/>
              </a:spcAft>
              <a:buClr>
                <a:schemeClr val="accent1"/>
              </a:buClr>
              <a:buSzPts val="1900"/>
              <a:buFont typeface="Barlow Light"/>
              <a:buChar char="○"/>
            </a:pPr>
            <a:r>
              <a:rPr lang="en-AU" sz="1900">
                <a:solidFill>
                  <a:schemeClr val="accent1"/>
                </a:solidFill>
                <a:latin typeface="Barlow Light"/>
                <a:ea typeface="Barlow Light"/>
                <a:cs typeface="Barlow Light"/>
                <a:sym typeface="Barlow Light"/>
              </a:rPr>
              <a:t>Support emerging and low-cost technologies </a:t>
            </a:r>
            <a:endParaRPr sz="1900">
              <a:solidFill>
                <a:schemeClr val="accent1"/>
              </a:solidFill>
              <a:latin typeface="Barlow Light"/>
              <a:ea typeface="Barlow Light"/>
              <a:cs typeface="Barlow Light"/>
              <a:sym typeface="Barlow Light"/>
            </a:endParaRPr>
          </a:p>
          <a:p>
            <a:pPr indent="-425450" lvl="1" marL="1219200" rtl="0" algn="l">
              <a:lnSpc>
                <a:spcPct val="100000"/>
              </a:lnSpc>
              <a:spcBef>
                <a:spcPts val="0"/>
              </a:spcBef>
              <a:spcAft>
                <a:spcPts val="0"/>
              </a:spcAft>
              <a:buClr>
                <a:schemeClr val="accent1"/>
              </a:buClr>
              <a:buSzPts val="1900"/>
              <a:buFont typeface="Barlow Light"/>
              <a:buChar char="○"/>
            </a:pPr>
            <a:r>
              <a:rPr lang="en-AU" sz="1900">
                <a:solidFill>
                  <a:schemeClr val="accent1"/>
                </a:solidFill>
                <a:latin typeface="Barlow Light"/>
                <a:ea typeface="Barlow Light"/>
                <a:cs typeface="Barlow Light"/>
                <a:sym typeface="Barlow Light"/>
              </a:rPr>
              <a:t>Promote open access to FAIR and CARE data principles</a:t>
            </a:r>
            <a:endParaRPr sz="1900">
              <a:solidFill>
                <a:schemeClr val="accent1"/>
              </a:solidFill>
              <a:latin typeface="Barlow Light"/>
              <a:ea typeface="Barlow Light"/>
              <a:cs typeface="Barlow Light"/>
              <a:sym typeface="Barlow Light"/>
            </a:endParaRPr>
          </a:p>
          <a:p>
            <a:pPr indent="0" lvl="0" marL="609600" rtl="0" algn="l">
              <a:spcBef>
                <a:spcPts val="0"/>
              </a:spcBef>
              <a:spcAft>
                <a:spcPts val="1300"/>
              </a:spcAft>
              <a:buNone/>
            </a:pPr>
            <a:r>
              <a:t/>
            </a:r>
            <a:endParaRPr sz="1900">
              <a:solidFill>
                <a:schemeClr val="accent1"/>
              </a:solidFill>
              <a:latin typeface="Barlow Light"/>
              <a:ea typeface="Barlow Light"/>
              <a:cs typeface="Barlow Light"/>
              <a:sym typeface="Barlow Light"/>
            </a:endParaRPr>
          </a:p>
        </p:txBody>
      </p:sp>
      <p:pic>
        <p:nvPicPr>
          <p:cNvPr id="712" name="Google Shape;712;g20a531e8c68_1_51"/>
          <p:cNvPicPr preferRelativeResize="0"/>
          <p:nvPr/>
        </p:nvPicPr>
        <p:blipFill rotWithShape="1">
          <a:blip r:embed="rId3">
            <a:alphaModFix/>
          </a:blip>
          <a:srcRect b="0" l="29419" r="29423" t="0"/>
          <a:stretch/>
        </p:blipFill>
        <p:spPr>
          <a:xfrm>
            <a:off x="8428500" y="0"/>
            <a:ext cx="3763502" cy="6857998"/>
          </a:xfrm>
          <a:prstGeom prst="rect">
            <a:avLst/>
          </a:prstGeom>
          <a:noFill/>
          <a:ln>
            <a:noFill/>
          </a:ln>
        </p:spPr>
      </p:pic>
      <p:sp>
        <p:nvSpPr>
          <p:cNvPr id="713" name="Google Shape;713;g20a531e8c68_1_51"/>
          <p:cNvSpPr txBox="1"/>
          <p:nvPr>
            <p:ph type="title"/>
          </p:nvPr>
        </p:nvSpPr>
        <p:spPr>
          <a:xfrm>
            <a:off x="720726" y="722313"/>
            <a:ext cx="10750500" cy="5748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accent1"/>
              </a:buClr>
              <a:buSzPts val="3600"/>
              <a:buFont typeface="Arial"/>
              <a:buNone/>
            </a:pPr>
            <a:r>
              <a:rPr lang="en-AU"/>
              <a:t>WHY A MID-WAY CONFERENCE?</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g226bed98b8e_0_335"/>
          <p:cNvSpPr txBox="1"/>
          <p:nvPr/>
        </p:nvSpPr>
        <p:spPr>
          <a:xfrm>
            <a:off x="720725" y="1435675"/>
            <a:ext cx="7254600" cy="4624500"/>
          </a:xfrm>
          <a:prstGeom prst="rect">
            <a:avLst/>
          </a:prstGeom>
          <a:noFill/>
          <a:ln>
            <a:noFill/>
          </a:ln>
        </p:spPr>
        <p:txBody>
          <a:bodyPr anchorCtr="0" anchor="t" bIns="45700" lIns="91425" spcFirstLastPara="1" rIns="91425" wrap="square" tIns="45700">
            <a:noAutofit/>
          </a:bodyPr>
          <a:lstStyle/>
          <a:p>
            <a:pPr indent="-396875" lvl="0" marL="542925" rtl="0" algn="l">
              <a:lnSpc>
                <a:spcPct val="115000"/>
              </a:lnSpc>
              <a:spcBef>
                <a:spcPts val="0"/>
              </a:spcBef>
              <a:spcAft>
                <a:spcPts val="0"/>
              </a:spcAft>
              <a:buClr>
                <a:schemeClr val="accent1"/>
              </a:buClr>
              <a:buSzPts val="1900"/>
              <a:buFont typeface="Barlow"/>
              <a:buChar char="●"/>
            </a:pPr>
            <a:r>
              <a:rPr b="1" lang="en-AU" sz="1900">
                <a:solidFill>
                  <a:schemeClr val="accent1"/>
                </a:solidFill>
                <a:latin typeface="Barlow"/>
                <a:ea typeface="Barlow"/>
                <a:cs typeface="Barlow"/>
                <a:sym typeface="Barlow"/>
              </a:rPr>
              <a:t>Webinar Series: </a:t>
            </a:r>
            <a:endParaRPr b="1" sz="1900">
              <a:solidFill>
                <a:schemeClr val="accent1"/>
              </a:solidFill>
              <a:latin typeface="Barlow"/>
              <a:ea typeface="Barlow"/>
              <a:cs typeface="Barlow"/>
              <a:sym typeface="Barlow"/>
            </a:endParaRPr>
          </a:p>
          <a:p>
            <a:pPr indent="-425450" lvl="1" marL="1219200" rtl="0" algn="l">
              <a:lnSpc>
                <a:spcPct val="115000"/>
              </a:lnSpc>
              <a:spcBef>
                <a:spcPts val="1300"/>
              </a:spcBef>
              <a:spcAft>
                <a:spcPts val="0"/>
              </a:spcAft>
              <a:buClr>
                <a:schemeClr val="accent1"/>
              </a:buClr>
              <a:buSzPts val="1900"/>
              <a:buFont typeface="Barlow Light"/>
              <a:buChar char="○"/>
            </a:pPr>
            <a:r>
              <a:rPr lang="en-AU" sz="1900">
                <a:solidFill>
                  <a:schemeClr val="accent1"/>
                </a:solidFill>
                <a:latin typeface="Barlow Light"/>
                <a:ea typeface="Barlow Light"/>
                <a:cs typeface="Barlow Light"/>
                <a:sym typeface="Barlow Light"/>
              </a:rPr>
              <a:t>WMO Information System 2.0 (WIS 2.0)</a:t>
            </a:r>
            <a:endParaRPr sz="1900">
              <a:solidFill>
                <a:schemeClr val="accent1"/>
              </a:solidFill>
              <a:latin typeface="Barlow Light"/>
              <a:ea typeface="Barlow Light"/>
              <a:cs typeface="Barlow Light"/>
              <a:sym typeface="Barlow Light"/>
            </a:endParaRPr>
          </a:p>
          <a:p>
            <a:pPr indent="-425450" lvl="1" marL="1219200" rtl="0" algn="l">
              <a:lnSpc>
                <a:spcPct val="115000"/>
              </a:lnSpc>
              <a:spcBef>
                <a:spcPts val="0"/>
              </a:spcBef>
              <a:spcAft>
                <a:spcPts val="0"/>
              </a:spcAft>
              <a:buClr>
                <a:schemeClr val="accent1"/>
              </a:buClr>
              <a:buSzPts val="1900"/>
              <a:buFont typeface="Barlow Light"/>
              <a:buChar char="○"/>
            </a:pPr>
            <a:r>
              <a:rPr lang="en-AU" sz="1900">
                <a:solidFill>
                  <a:schemeClr val="accent1"/>
                </a:solidFill>
                <a:latin typeface="Barlow Light"/>
                <a:ea typeface="Barlow Light"/>
                <a:cs typeface="Barlow Light"/>
                <a:sym typeface="Barlow Light"/>
              </a:rPr>
              <a:t>Argo Data - how to access and use this freely available dataset</a:t>
            </a:r>
            <a:endParaRPr sz="1900">
              <a:solidFill>
                <a:schemeClr val="accent1"/>
              </a:solidFill>
              <a:latin typeface="Barlow Light"/>
              <a:ea typeface="Barlow Light"/>
              <a:cs typeface="Barlow Light"/>
              <a:sym typeface="Barlow Light"/>
            </a:endParaRPr>
          </a:p>
          <a:p>
            <a:pPr indent="-425450" lvl="1" marL="1219200" rtl="0" algn="l">
              <a:lnSpc>
                <a:spcPct val="115000"/>
              </a:lnSpc>
              <a:spcBef>
                <a:spcPts val="0"/>
              </a:spcBef>
              <a:spcAft>
                <a:spcPts val="0"/>
              </a:spcAft>
              <a:buClr>
                <a:schemeClr val="accent1"/>
              </a:buClr>
              <a:buSzPts val="1900"/>
              <a:buFont typeface="Barlow Light"/>
              <a:buChar char="○"/>
            </a:pPr>
            <a:r>
              <a:rPr lang="en-AU" sz="1900">
                <a:solidFill>
                  <a:schemeClr val="accent1"/>
                </a:solidFill>
                <a:latin typeface="Barlow Light"/>
                <a:ea typeface="Barlow Light"/>
                <a:cs typeface="Barlow Light"/>
                <a:sym typeface="Barlow Light"/>
              </a:rPr>
              <a:t>IOC/UNESCO information and data related resources and the Ocean InfoHub Project</a:t>
            </a:r>
            <a:endParaRPr sz="1900">
              <a:solidFill>
                <a:schemeClr val="accent1"/>
              </a:solidFill>
              <a:latin typeface="Barlow Light"/>
              <a:ea typeface="Barlow Light"/>
              <a:cs typeface="Barlow Light"/>
              <a:sym typeface="Barlow Light"/>
            </a:endParaRPr>
          </a:p>
          <a:p>
            <a:pPr indent="-425450" lvl="1" marL="1219200" rtl="0" algn="l">
              <a:lnSpc>
                <a:spcPct val="115000"/>
              </a:lnSpc>
              <a:spcBef>
                <a:spcPts val="0"/>
              </a:spcBef>
              <a:spcAft>
                <a:spcPts val="0"/>
              </a:spcAft>
              <a:buClr>
                <a:schemeClr val="accent1"/>
              </a:buClr>
              <a:buSzPts val="1900"/>
              <a:buFont typeface="Barlow Light"/>
              <a:buChar char="○"/>
            </a:pPr>
            <a:r>
              <a:rPr lang="en-AU" sz="1900">
                <a:solidFill>
                  <a:schemeClr val="accent1"/>
                </a:solidFill>
                <a:latin typeface="Barlow Light"/>
                <a:ea typeface="Barlow Light"/>
                <a:cs typeface="Barlow Light"/>
                <a:sym typeface="Barlow Light"/>
              </a:rPr>
              <a:t>ASAP - Upper air profiles at sea</a:t>
            </a:r>
            <a:endParaRPr sz="1900">
              <a:solidFill>
                <a:schemeClr val="accent1"/>
              </a:solidFill>
              <a:latin typeface="Barlow Light"/>
              <a:ea typeface="Barlow Light"/>
              <a:cs typeface="Barlow Light"/>
              <a:sym typeface="Barlow Light"/>
            </a:endParaRPr>
          </a:p>
          <a:p>
            <a:pPr indent="-390650" lvl="0" marL="540000" rtl="0" algn="l">
              <a:lnSpc>
                <a:spcPct val="115000"/>
              </a:lnSpc>
              <a:spcBef>
                <a:spcPts val="1300"/>
              </a:spcBef>
              <a:spcAft>
                <a:spcPts val="0"/>
              </a:spcAft>
              <a:buClr>
                <a:schemeClr val="accent1"/>
              </a:buClr>
              <a:buSzPts val="1900"/>
              <a:buFont typeface="Barlow"/>
              <a:buChar char="●"/>
            </a:pPr>
            <a:r>
              <a:rPr b="1" lang="en-AU" sz="1900">
                <a:solidFill>
                  <a:schemeClr val="accent1"/>
                </a:solidFill>
                <a:latin typeface="Barlow"/>
                <a:ea typeface="Barlow"/>
                <a:cs typeface="Barlow"/>
                <a:sym typeface="Barlow"/>
              </a:rPr>
              <a:t>Future planned webinars:</a:t>
            </a:r>
            <a:endParaRPr b="1" sz="1900">
              <a:solidFill>
                <a:schemeClr val="accent1"/>
              </a:solidFill>
              <a:latin typeface="Barlow"/>
              <a:ea typeface="Barlow"/>
              <a:cs typeface="Barlow"/>
              <a:sym typeface="Barlow"/>
            </a:endParaRPr>
          </a:p>
          <a:p>
            <a:pPr indent="-425450" lvl="1" marL="1219200" rtl="0" algn="l">
              <a:lnSpc>
                <a:spcPct val="115000"/>
              </a:lnSpc>
              <a:spcBef>
                <a:spcPts val="1300"/>
              </a:spcBef>
              <a:spcAft>
                <a:spcPts val="0"/>
              </a:spcAft>
              <a:buClr>
                <a:schemeClr val="accent1"/>
              </a:buClr>
              <a:buSzPts val="1900"/>
              <a:buFont typeface="Barlow Light"/>
              <a:buChar char="○"/>
            </a:pPr>
            <a:r>
              <a:rPr lang="en-AU" sz="1900">
                <a:solidFill>
                  <a:schemeClr val="accent1"/>
                </a:solidFill>
                <a:latin typeface="Barlow Light"/>
                <a:ea typeface="Barlow Light"/>
                <a:cs typeface="Barlow Light"/>
                <a:sym typeface="Barlow Light"/>
              </a:rPr>
              <a:t>ERDDAP Hands on Series</a:t>
            </a:r>
            <a:endParaRPr sz="1900">
              <a:solidFill>
                <a:schemeClr val="accent1"/>
              </a:solidFill>
              <a:latin typeface="Barlow Light"/>
              <a:ea typeface="Barlow Light"/>
              <a:cs typeface="Barlow Light"/>
              <a:sym typeface="Barlow Light"/>
            </a:endParaRPr>
          </a:p>
          <a:p>
            <a:pPr indent="-425450" lvl="1" marL="1219200" rtl="0" algn="l">
              <a:lnSpc>
                <a:spcPct val="115000"/>
              </a:lnSpc>
              <a:spcBef>
                <a:spcPts val="0"/>
              </a:spcBef>
              <a:spcAft>
                <a:spcPts val="0"/>
              </a:spcAft>
              <a:buClr>
                <a:schemeClr val="accent1"/>
              </a:buClr>
              <a:buSzPts val="1900"/>
              <a:buFont typeface="Barlow Light"/>
              <a:buChar char="○"/>
            </a:pPr>
            <a:r>
              <a:rPr lang="en-AU" sz="1900">
                <a:solidFill>
                  <a:schemeClr val="accent1"/>
                </a:solidFill>
                <a:latin typeface="Barlow Light"/>
                <a:ea typeface="Barlow Light"/>
                <a:cs typeface="Barlow Light"/>
                <a:sym typeface="Barlow Light"/>
              </a:rPr>
              <a:t>Creation of Best Practises</a:t>
            </a:r>
            <a:endParaRPr sz="1900">
              <a:solidFill>
                <a:schemeClr val="accent1"/>
              </a:solidFill>
              <a:latin typeface="Barlow Light"/>
              <a:ea typeface="Barlow Light"/>
              <a:cs typeface="Barlow Light"/>
              <a:sym typeface="Barlow Light"/>
            </a:endParaRPr>
          </a:p>
          <a:p>
            <a:pPr indent="-425450" lvl="1" marL="1219200" rtl="0" algn="l">
              <a:lnSpc>
                <a:spcPct val="115000"/>
              </a:lnSpc>
              <a:spcBef>
                <a:spcPts val="0"/>
              </a:spcBef>
              <a:spcAft>
                <a:spcPts val="0"/>
              </a:spcAft>
              <a:buClr>
                <a:schemeClr val="accent1"/>
              </a:buClr>
              <a:buSzPts val="1900"/>
              <a:buFont typeface="Barlow Light"/>
              <a:buChar char="○"/>
            </a:pPr>
            <a:r>
              <a:rPr lang="en-AU" sz="1900">
                <a:solidFill>
                  <a:schemeClr val="accent1"/>
                </a:solidFill>
                <a:latin typeface="Barlow Light"/>
                <a:ea typeface="Barlow Light"/>
                <a:cs typeface="Barlow Light"/>
                <a:sym typeface="Barlow Light"/>
              </a:rPr>
              <a:t>Environmental Stewardship</a:t>
            </a:r>
            <a:endParaRPr sz="1900">
              <a:solidFill>
                <a:schemeClr val="accent1"/>
              </a:solidFill>
              <a:latin typeface="Barlow Light"/>
              <a:ea typeface="Barlow Light"/>
              <a:cs typeface="Barlow Light"/>
              <a:sym typeface="Barlow Light"/>
            </a:endParaRPr>
          </a:p>
          <a:p>
            <a:pPr indent="-425450" lvl="1" marL="1219200" rtl="0" algn="l">
              <a:lnSpc>
                <a:spcPct val="115000"/>
              </a:lnSpc>
              <a:spcBef>
                <a:spcPts val="0"/>
              </a:spcBef>
              <a:spcAft>
                <a:spcPts val="1300"/>
              </a:spcAft>
              <a:buClr>
                <a:schemeClr val="accent1"/>
              </a:buClr>
              <a:buSzPts val="1900"/>
              <a:buFont typeface="Barlow Light"/>
              <a:buChar char="○"/>
            </a:pPr>
            <a:r>
              <a:rPr lang="en-AU" sz="1900">
                <a:solidFill>
                  <a:schemeClr val="accent1"/>
                </a:solidFill>
                <a:latin typeface="Barlow Light"/>
                <a:ea typeface="Barlow Light"/>
                <a:cs typeface="Barlow Light"/>
                <a:sym typeface="Barlow Light"/>
              </a:rPr>
              <a:t>ETOOFS</a:t>
            </a:r>
            <a:endParaRPr sz="1900">
              <a:solidFill>
                <a:schemeClr val="accent1"/>
              </a:solidFill>
              <a:latin typeface="Barlow Light"/>
              <a:ea typeface="Barlow Light"/>
              <a:cs typeface="Barlow Light"/>
              <a:sym typeface="Barlow Light"/>
            </a:endParaRPr>
          </a:p>
        </p:txBody>
      </p:sp>
      <p:sp>
        <p:nvSpPr>
          <p:cNvPr id="481" name="Google Shape;481;g226bed98b8e_0_335"/>
          <p:cNvSpPr txBox="1"/>
          <p:nvPr>
            <p:ph type="title"/>
          </p:nvPr>
        </p:nvSpPr>
        <p:spPr>
          <a:xfrm>
            <a:off x="720726" y="722313"/>
            <a:ext cx="10750500" cy="5748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accent1"/>
              </a:buClr>
              <a:buSzPts val="3600"/>
              <a:buFont typeface="Arial"/>
              <a:buNone/>
            </a:pPr>
            <a:r>
              <a:rPr lang="en-AU"/>
              <a:t>CD Activities / Highlights</a:t>
            </a:r>
            <a:endParaRPr/>
          </a:p>
        </p:txBody>
      </p:sp>
      <p:pic>
        <p:nvPicPr>
          <p:cNvPr id="482" name="Google Shape;482;g226bed98b8e_0_335"/>
          <p:cNvPicPr preferRelativeResize="0"/>
          <p:nvPr/>
        </p:nvPicPr>
        <p:blipFill rotWithShape="1">
          <a:blip r:embed="rId3">
            <a:alphaModFix/>
          </a:blip>
          <a:srcRect b="0" l="25057" r="33783" t="0"/>
          <a:stretch/>
        </p:blipFill>
        <p:spPr>
          <a:xfrm>
            <a:off x="8428499" y="0"/>
            <a:ext cx="3763502" cy="6858002"/>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7" name="Shape 717"/>
        <p:cNvGrpSpPr/>
        <p:nvPr/>
      </p:nvGrpSpPr>
      <p:grpSpPr>
        <a:xfrm>
          <a:off x="0" y="0"/>
          <a:ext cx="0" cy="0"/>
          <a:chOff x="0" y="0"/>
          <a:chExt cx="0" cy="0"/>
        </a:xfrm>
      </p:grpSpPr>
      <p:sp>
        <p:nvSpPr>
          <p:cNvPr id="718" name="Google Shape;718;g20a531e8c68_1_71"/>
          <p:cNvSpPr txBox="1"/>
          <p:nvPr/>
        </p:nvSpPr>
        <p:spPr>
          <a:xfrm>
            <a:off x="1860350" y="1491525"/>
            <a:ext cx="7894200" cy="4701000"/>
          </a:xfrm>
          <a:prstGeom prst="rect">
            <a:avLst/>
          </a:prstGeom>
          <a:noFill/>
          <a:ln>
            <a:noFill/>
          </a:ln>
        </p:spPr>
        <p:txBody>
          <a:bodyPr anchorCtr="0" anchor="t" bIns="45700" lIns="91425" spcFirstLastPara="1" rIns="91425" wrap="square" tIns="45700">
            <a:noAutofit/>
          </a:bodyPr>
          <a:lstStyle/>
          <a:p>
            <a:pPr indent="-425450" lvl="0" marL="609600" rtl="0" algn="l">
              <a:lnSpc>
                <a:spcPct val="150000"/>
              </a:lnSpc>
              <a:spcBef>
                <a:spcPts val="0"/>
              </a:spcBef>
              <a:spcAft>
                <a:spcPts val="0"/>
              </a:spcAft>
              <a:buClr>
                <a:schemeClr val="accent1"/>
              </a:buClr>
              <a:buSzPts val="1900"/>
              <a:buFont typeface="Barlow Light"/>
              <a:buChar char="●"/>
            </a:pPr>
            <a:r>
              <a:rPr lang="en-AU" sz="1900">
                <a:solidFill>
                  <a:schemeClr val="accent1"/>
                </a:solidFill>
                <a:latin typeface="Barlow Light"/>
                <a:ea typeface="Barlow Light"/>
                <a:cs typeface="Barlow Light"/>
                <a:sym typeface="Barlow Light"/>
              </a:rPr>
              <a:t>Deepening engagement and impact</a:t>
            </a:r>
            <a:endParaRPr sz="1900">
              <a:solidFill>
                <a:schemeClr val="accent1"/>
              </a:solidFill>
              <a:latin typeface="Barlow Light"/>
              <a:ea typeface="Barlow Light"/>
              <a:cs typeface="Barlow Light"/>
              <a:sym typeface="Barlow Light"/>
            </a:endParaRPr>
          </a:p>
          <a:p>
            <a:pPr indent="-425450" lvl="0" marL="609600" rtl="0" algn="l">
              <a:lnSpc>
                <a:spcPct val="150000"/>
              </a:lnSpc>
              <a:spcBef>
                <a:spcPts val="0"/>
              </a:spcBef>
              <a:spcAft>
                <a:spcPts val="0"/>
              </a:spcAft>
              <a:buClr>
                <a:schemeClr val="accent1"/>
              </a:buClr>
              <a:buSzPts val="1900"/>
              <a:buFont typeface="Barlow Light"/>
              <a:buChar char="●"/>
            </a:pPr>
            <a:r>
              <a:rPr lang="en-AU" sz="1900">
                <a:solidFill>
                  <a:schemeClr val="accent1"/>
                </a:solidFill>
                <a:latin typeface="Barlow Light"/>
                <a:ea typeface="Barlow Light"/>
                <a:cs typeface="Barlow Light"/>
                <a:sym typeface="Barlow Light"/>
              </a:rPr>
              <a:t>Stakeholder connections</a:t>
            </a:r>
            <a:endParaRPr sz="1900">
              <a:solidFill>
                <a:schemeClr val="accent1"/>
              </a:solidFill>
              <a:latin typeface="Barlow Light"/>
              <a:ea typeface="Barlow Light"/>
              <a:cs typeface="Barlow Light"/>
              <a:sym typeface="Barlow Light"/>
            </a:endParaRPr>
          </a:p>
          <a:p>
            <a:pPr indent="-425450" lvl="0" marL="609600" rtl="0" algn="l">
              <a:lnSpc>
                <a:spcPct val="150000"/>
              </a:lnSpc>
              <a:spcBef>
                <a:spcPts val="0"/>
              </a:spcBef>
              <a:spcAft>
                <a:spcPts val="0"/>
              </a:spcAft>
              <a:buClr>
                <a:schemeClr val="accent1"/>
              </a:buClr>
              <a:buSzPts val="1900"/>
              <a:buFont typeface="Barlow Light"/>
              <a:buChar char="●"/>
            </a:pPr>
            <a:r>
              <a:rPr lang="en-AU" sz="1900">
                <a:solidFill>
                  <a:schemeClr val="accent1"/>
                </a:solidFill>
                <a:latin typeface="Barlow Light"/>
                <a:ea typeface="Barlow Light"/>
                <a:cs typeface="Barlow Light"/>
                <a:sym typeface="Barlow Light"/>
              </a:rPr>
              <a:t>Observing system co-design</a:t>
            </a:r>
            <a:endParaRPr sz="1900">
              <a:solidFill>
                <a:schemeClr val="accent1"/>
              </a:solidFill>
              <a:latin typeface="Barlow Light"/>
              <a:ea typeface="Barlow Light"/>
              <a:cs typeface="Barlow Light"/>
              <a:sym typeface="Barlow Light"/>
            </a:endParaRPr>
          </a:p>
          <a:p>
            <a:pPr indent="-425450" lvl="0" marL="609600" rtl="0" algn="l">
              <a:lnSpc>
                <a:spcPct val="150000"/>
              </a:lnSpc>
              <a:spcBef>
                <a:spcPts val="0"/>
              </a:spcBef>
              <a:spcAft>
                <a:spcPts val="0"/>
              </a:spcAft>
              <a:buClr>
                <a:schemeClr val="accent1"/>
              </a:buClr>
              <a:buSzPts val="1900"/>
              <a:buFont typeface="Barlow Light"/>
              <a:buChar char="●"/>
            </a:pPr>
            <a:r>
              <a:rPr lang="en-AU" sz="1900">
                <a:solidFill>
                  <a:schemeClr val="accent1"/>
                </a:solidFill>
                <a:latin typeface="Barlow Light"/>
                <a:ea typeface="Barlow Light"/>
                <a:cs typeface="Barlow Light"/>
                <a:sym typeface="Barlow Light"/>
              </a:rPr>
              <a:t>Messaging and communications</a:t>
            </a:r>
            <a:endParaRPr sz="1900">
              <a:solidFill>
                <a:schemeClr val="accent1"/>
              </a:solidFill>
              <a:latin typeface="Barlow Light"/>
              <a:ea typeface="Barlow Light"/>
              <a:cs typeface="Barlow Light"/>
              <a:sym typeface="Barlow Light"/>
            </a:endParaRPr>
          </a:p>
          <a:p>
            <a:pPr indent="-425450" lvl="0" marL="609600" rtl="0" algn="l">
              <a:lnSpc>
                <a:spcPct val="150000"/>
              </a:lnSpc>
              <a:spcBef>
                <a:spcPts val="0"/>
              </a:spcBef>
              <a:spcAft>
                <a:spcPts val="0"/>
              </a:spcAft>
              <a:buClr>
                <a:schemeClr val="accent1"/>
              </a:buClr>
              <a:buSzPts val="1900"/>
              <a:buFont typeface="Barlow Light"/>
              <a:buChar char="●"/>
            </a:pPr>
            <a:r>
              <a:rPr lang="en-AU" sz="1900">
                <a:solidFill>
                  <a:schemeClr val="accent1"/>
                </a:solidFill>
                <a:latin typeface="Barlow Light"/>
                <a:ea typeface="Barlow Light"/>
                <a:cs typeface="Barlow Light"/>
                <a:sym typeface="Barlow Light"/>
              </a:rPr>
              <a:t>Indigenous knowledge and representation</a:t>
            </a:r>
            <a:endParaRPr sz="1900">
              <a:solidFill>
                <a:schemeClr val="accent1"/>
              </a:solidFill>
              <a:latin typeface="Barlow Light"/>
              <a:ea typeface="Barlow Light"/>
              <a:cs typeface="Barlow Light"/>
              <a:sym typeface="Barlow Light"/>
            </a:endParaRPr>
          </a:p>
          <a:p>
            <a:pPr indent="-425450" lvl="0" marL="609600" rtl="0" algn="l">
              <a:lnSpc>
                <a:spcPct val="150000"/>
              </a:lnSpc>
              <a:spcBef>
                <a:spcPts val="0"/>
              </a:spcBef>
              <a:spcAft>
                <a:spcPts val="0"/>
              </a:spcAft>
              <a:buClr>
                <a:schemeClr val="accent1"/>
              </a:buClr>
              <a:buSzPts val="1900"/>
              <a:buFont typeface="Barlow Light"/>
              <a:buChar char="●"/>
            </a:pPr>
            <a:r>
              <a:rPr lang="en-AU" sz="1900">
                <a:solidFill>
                  <a:schemeClr val="accent1"/>
                </a:solidFill>
                <a:latin typeface="Barlow Light"/>
                <a:ea typeface="Barlow Light"/>
                <a:cs typeface="Barlow Light"/>
                <a:sym typeface="Barlow Light"/>
              </a:rPr>
              <a:t>System integration and delivery</a:t>
            </a:r>
            <a:endParaRPr sz="1900">
              <a:solidFill>
                <a:schemeClr val="accent1"/>
              </a:solidFill>
              <a:latin typeface="Barlow Light"/>
              <a:ea typeface="Barlow Light"/>
              <a:cs typeface="Barlow Light"/>
              <a:sym typeface="Barlow Light"/>
            </a:endParaRPr>
          </a:p>
          <a:p>
            <a:pPr indent="-425450" lvl="0" marL="609600" rtl="0" algn="l">
              <a:lnSpc>
                <a:spcPct val="150000"/>
              </a:lnSpc>
              <a:spcBef>
                <a:spcPts val="0"/>
              </a:spcBef>
              <a:spcAft>
                <a:spcPts val="0"/>
              </a:spcAft>
              <a:buClr>
                <a:schemeClr val="accent1"/>
              </a:buClr>
              <a:buSzPts val="1900"/>
              <a:buFont typeface="Barlow Light"/>
              <a:buChar char="●"/>
            </a:pPr>
            <a:r>
              <a:rPr lang="en-AU" sz="1900">
                <a:solidFill>
                  <a:schemeClr val="accent1"/>
                </a:solidFill>
                <a:latin typeface="Barlow Light"/>
                <a:ea typeface="Barlow Light"/>
                <a:cs typeface="Barlow Light"/>
                <a:sym typeface="Barlow Light"/>
              </a:rPr>
              <a:t>Connecting open ocean to coastal observations</a:t>
            </a:r>
            <a:endParaRPr sz="1900">
              <a:solidFill>
                <a:schemeClr val="accent1"/>
              </a:solidFill>
              <a:latin typeface="Barlow Light"/>
              <a:ea typeface="Barlow Light"/>
              <a:cs typeface="Barlow Light"/>
              <a:sym typeface="Barlow Light"/>
            </a:endParaRPr>
          </a:p>
          <a:p>
            <a:pPr indent="-425450" lvl="0" marL="609600" rtl="0" algn="l">
              <a:lnSpc>
                <a:spcPct val="150000"/>
              </a:lnSpc>
              <a:spcBef>
                <a:spcPts val="0"/>
              </a:spcBef>
              <a:spcAft>
                <a:spcPts val="0"/>
              </a:spcAft>
              <a:buClr>
                <a:schemeClr val="accent1"/>
              </a:buClr>
              <a:buSzPts val="1900"/>
              <a:buFont typeface="Barlow Light"/>
              <a:buChar char="●"/>
            </a:pPr>
            <a:r>
              <a:rPr lang="en-AU" sz="1900">
                <a:solidFill>
                  <a:schemeClr val="accent1"/>
                </a:solidFill>
                <a:latin typeface="Barlow Light"/>
                <a:ea typeface="Barlow Light"/>
                <a:cs typeface="Barlow Light"/>
                <a:sym typeface="Barlow Light"/>
              </a:rPr>
              <a:t>Data management and accessibility</a:t>
            </a:r>
            <a:endParaRPr sz="1900">
              <a:solidFill>
                <a:schemeClr val="accent1"/>
              </a:solidFill>
              <a:latin typeface="Barlow Light"/>
              <a:ea typeface="Barlow Light"/>
              <a:cs typeface="Barlow Light"/>
              <a:sym typeface="Barlow Light"/>
            </a:endParaRPr>
          </a:p>
          <a:p>
            <a:pPr indent="-425450" lvl="0" marL="609600" rtl="0" algn="l">
              <a:lnSpc>
                <a:spcPct val="150000"/>
              </a:lnSpc>
              <a:spcBef>
                <a:spcPts val="0"/>
              </a:spcBef>
              <a:spcAft>
                <a:spcPts val="0"/>
              </a:spcAft>
              <a:buClr>
                <a:schemeClr val="accent1"/>
              </a:buClr>
              <a:buSzPts val="1900"/>
              <a:buFont typeface="Barlow Light"/>
              <a:buChar char="●"/>
            </a:pPr>
            <a:r>
              <a:rPr lang="en-AU" sz="1900">
                <a:solidFill>
                  <a:schemeClr val="accent1"/>
                </a:solidFill>
                <a:latin typeface="Barlow Light"/>
                <a:ea typeface="Barlow Light"/>
                <a:cs typeface="Barlow Light"/>
                <a:sym typeface="Barlow Light"/>
              </a:rPr>
              <a:t>Best Practices</a:t>
            </a:r>
            <a:endParaRPr sz="1900">
              <a:solidFill>
                <a:schemeClr val="accent1"/>
              </a:solidFill>
              <a:latin typeface="Barlow Light"/>
              <a:ea typeface="Barlow Light"/>
              <a:cs typeface="Barlow Light"/>
              <a:sym typeface="Barlow Light"/>
            </a:endParaRPr>
          </a:p>
          <a:p>
            <a:pPr indent="-425450" lvl="0" marL="609600" rtl="0" algn="l">
              <a:lnSpc>
                <a:spcPct val="150000"/>
              </a:lnSpc>
              <a:spcBef>
                <a:spcPts val="0"/>
              </a:spcBef>
              <a:spcAft>
                <a:spcPts val="0"/>
              </a:spcAft>
              <a:buClr>
                <a:schemeClr val="accent1"/>
              </a:buClr>
              <a:buSzPts val="1900"/>
              <a:buFont typeface="Barlow Light"/>
              <a:buChar char="●"/>
            </a:pPr>
            <a:r>
              <a:rPr lang="en-AU" sz="1900">
                <a:solidFill>
                  <a:schemeClr val="accent1"/>
                </a:solidFill>
                <a:latin typeface="Barlow Light"/>
                <a:ea typeface="Barlow Light"/>
                <a:cs typeface="Barlow Light"/>
                <a:sym typeface="Barlow Light"/>
              </a:rPr>
              <a:t>Embracing scientific and technological innovations</a:t>
            </a:r>
            <a:endParaRPr sz="1900">
              <a:solidFill>
                <a:schemeClr val="accent1"/>
              </a:solidFill>
              <a:latin typeface="Barlow Light"/>
              <a:ea typeface="Barlow Light"/>
              <a:cs typeface="Barlow Light"/>
              <a:sym typeface="Barlow Light"/>
            </a:endParaRPr>
          </a:p>
          <a:p>
            <a:pPr indent="-425450" lvl="0" marL="609600" rtl="0" algn="l">
              <a:lnSpc>
                <a:spcPct val="150000"/>
              </a:lnSpc>
              <a:spcBef>
                <a:spcPts val="0"/>
              </a:spcBef>
              <a:spcAft>
                <a:spcPts val="0"/>
              </a:spcAft>
              <a:buClr>
                <a:schemeClr val="accent1"/>
              </a:buClr>
              <a:buSzPts val="1900"/>
              <a:buFont typeface="Barlow Light"/>
              <a:buChar char="●"/>
            </a:pPr>
            <a:r>
              <a:rPr lang="en-AU" sz="1900">
                <a:solidFill>
                  <a:schemeClr val="accent1"/>
                </a:solidFill>
                <a:latin typeface="Barlow Light"/>
                <a:ea typeface="Barlow Light"/>
                <a:cs typeface="Barlow Light"/>
                <a:sym typeface="Barlow Light"/>
              </a:rPr>
              <a:t>New social/human impact Essential Ocean Variables</a:t>
            </a:r>
            <a:endParaRPr sz="1900">
              <a:solidFill>
                <a:schemeClr val="accent1"/>
              </a:solidFill>
              <a:latin typeface="Barlow Light"/>
              <a:ea typeface="Barlow Light"/>
              <a:cs typeface="Barlow Light"/>
              <a:sym typeface="Barlow Light"/>
            </a:endParaRPr>
          </a:p>
          <a:p>
            <a:pPr indent="-425450" lvl="0" marL="609600" rtl="0" algn="l">
              <a:lnSpc>
                <a:spcPct val="150000"/>
              </a:lnSpc>
              <a:spcBef>
                <a:spcPts val="0"/>
              </a:spcBef>
              <a:spcAft>
                <a:spcPts val="0"/>
              </a:spcAft>
              <a:buClr>
                <a:schemeClr val="accent1"/>
              </a:buClr>
              <a:buSzPts val="1900"/>
              <a:buFont typeface="Barlow Light"/>
              <a:buChar char="●"/>
            </a:pPr>
            <a:r>
              <a:rPr lang="en-AU" sz="1900">
                <a:solidFill>
                  <a:schemeClr val="accent1"/>
                </a:solidFill>
                <a:latin typeface="Barlow Light"/>
                <a:ea typeface="Barlow Light"/>
                <a:cs typeface="Barlow Light"/>
                <a:sym typeface="Barlow Light"/>
              </a:rPr>
              <a:t>The role of the Ocean Decade</a:t>
            </a:r>
            <a:endParaRPr sz="1900">
              <a:solidFill>
                <a:schemeClr val="accent1"/>
              </a:solidFill>
              <a:latin typeface="Barlow Light"/>
              <a:ea typeface="Barlow Light"/>
              <a:cs typeface="Barlow Light"/>
              <a:sym typeface="Barlow Light"/>
            </a:endParaRPr>
          </a:p>
        </p:txBody>
      </p:sp>
      <p:sp>
        <p:nvSpPr>
          <p:cNvPr id="719" name="Google Shape;719;g20a531e8c68_1_71"/>
          <p:cNvSpPr txBox="1"/>
          <p:nvPr>
            <p:ph type="title"/>
          </p:nvPr>
        </p:nvSpPr>
        <p:spPr>
          <a:xfrm>
            <a:off x="720726" y="722313"/>
            <a:ext cx="10750500" cy="5748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accent1"/>
              </a:buClr>
              <a:buSzPts val="3600"/>
              <a:buFont typeface="Arial"/>
              <a:buNone/>
            </a:pPr>
            <a:r>
              <a:rPr lang="en-AU"/>
              <a:t>DELIVERABLES (broad categories)</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4" name="Shape 724"/>
        <p:cNvGrpSpPr/>
        <p:nvPr/>
      </p:nvGrpSpPr>
      <p:grpSpPr>
        <a:xfrm>
          <a:off x="0" y="0"/>
          <a:ext cx="0" cy="0"/>
          <a:chOff x="0" y="0"/>
          <a:chExt cx="0" cy="0"/>
        </a:xfrm>
      </p:grpSpPr>
      <p:sp>
        <p:nvSpPr>
          <p:cNvPr id="725" name="Google Shape;725;g20a531e8c68_1_65"/>
          <p:cNvSpPr txBox="1"/>
          <p:nvPr>
            <p:ph type="title"/>
          </p:nvPr>
        </p:nvSpPr>
        <p:spPr>
          <a:xfrm>
            <a:off x="720726" y="722313"/>
            <a:ext cx="10750500" cy="5748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726" name="Google Shape;726;g20a531e8c68_1_65"/>
          <p:cNvSpPr txBox="1"/>
          <p:nvPr>
            <p:ph idx="1" type="body"/>
          </p:nvPr>
        </p:nvSpPr>
        <p:spPr>
          <a:xfrm>
            <a:off x="720725" y="1296988"/>
            <a:ext cx="10750500" cy="4616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g226bed98b8e_0_853"/>
          <p:cNvSpPr txBox="1"/>
          <p:nvPr/>
        </p:nvSpPr>
        <p:spPr>
          <a:xfrm>
            <a:off x="720725" y="1435675"/>
            <a:ext cx="7254600" cy="4624500"/>
          </a:xfrm>
          <a:prstGeom prst="rect">
            <a:avLst/>
          </a:prstGeom>
          <a:noFill/>
          <a:ln>
            <a:noFill/>
          </a:ln>
        </p:spPr>
        <p:txBody>
          <a:bodyPr anchorCtr="0" anchor="t" bIns="45700" lIns="91425" spcFirstLastPara="1" rIns="91425" wrap="square" tIns="45700">
            <a:noAutofit/>
          </a:bodyPr>
          <a:lstStyle/>
          <a:p>
            <a:pPr indent="-390650" lvl="0" marL="540000" rtl="0" algn="l">
              <a:lnSpc>
                <a:spcPct val="115000"/>
              </a:lnSpc>
              <a:spcBef>
                <a:spcPts val="0"/>
              </a:spcBef>
              <a:spcAft>
                <a:spcPts val="0"/>
              </a:spcAft>
              <a:buClr>
                <a:schemeClr val="accent1"/>
              </a:buClr>
              <a:buSzPts val="1900"/>
              <a:buFont typeface="Barlow Light"/>
              <a:buChar char="●"/>
            </a:pPr>
            <a:r>
              <a:rPr b="1" lang="en-AU" sz="1900">
                <a:solidFill>
                  <a:schemeClr val="accent1"/>
                </a:solidFill>
                <a:highlight>
                  <a:srgbClr val="FFFFFF"/>
                </a:highlight>
                <a:latin typeface="Barlow"/>
                <a:ea typeface="Barlow"/>
                <a:cs typeface="Barlow"/>
                <a:sym typeface="Barlow"/>
              </a:rPr>
              <a:t>Ocean Observations side event</a:t>
            </a:r>
            <a:r>
              <a:rPr lang="en-AU" sz="1900">
                <a:solidFill>
                  <a:schemeClr val="accent1"/>
                </a:solidFill>
                <a:highlight>
                  <a:srgbClr val="FFFFFF"/>
                </a:highlight>
                <a:latin typeface="Barlow Light"/>
                <a:ea typeface="Barlow Light"/>
                <a:cs typeface="Barlow Light"/>
                <a:sym typeface="Barlow Light"/>
              </a:rPr>
              <a:t> at the 18th WMO Regional Association I  Conference-to improve coordination and collaboration between RA's and GRAs</a:t>
            </a:r>
            <a:endParaRPr sz="1900">
              <a:solidFill>
                <a:schemeClr val="accent1"/>
              </a:solidFill>
              <a:latin typeface="Barlow Light"/>
              <a:ea typeface="Barlow Light"/>
              <a:cs typeface="Barlow Light"/>
              <a:sym typeface="Barlow Light"/>
            </a:endParaRPr>
          </a:p>
          <a:p>
            <a:pPr indent="-390650" lvl="0" marL="540000" rtl="0" algn="l">
              <a:lnSpc>
                <a:spcPct val="115000"/>
              </a:lnSpc>
              <a:spcBef>
                <a:spcPts val="0"/>
              </a:spcBef>
              <a:spcAft>
                <a:spcPts val="0"/>
              </a:spcAft>
              <a:buClr>
                <a:schemeClr val="accent1"/>
              </a:buClr>
              <a:buSzPts val="1900"/>
              <a:buFont typeface="Barlow Light"/>
              <a:buChar char="●"/>
            </a:pPr>
            <a:r>
              <a:rPr lang="en-AU" sz="1900" u="sng">
                <a:solidFill>
                  <a:schemeClr val="hlink"/>
                </a:solidFill>
                <a:latin typeface="Barlow Light"/>
                <a:ea typeface="Barlow Light"/>
                <a:cs typeface="Barlow Light"/>
                <a:sym typeface="Barlow Light"/>
                <a:hlinkClick r:id="rId3"/>
              </a:rPr>
              <a:t>https://www.euro-argo.eu/News-Meetings/Meetings/Others/7th-Argo-Science-Workshop-October-2022</a:t>
            </a:r>
            <a:endParaRPr sz="1900">
              <a:solidFill>
                <a:schemeClr val="accent1"/>
              </a:solidFill>
              <a:latin typeface="Barlow Light"/>
              <a:ea typeface="Barlow Light"/>
              <a:cs typeface="Barlow Light"/>
              <a:sym typeface="Barlow Light"/>
            </a:endParaRPr>
          </a:p>
          <a:p>
            <a:pPr indent="-390650" lvl="0" marL="540000" rtl="0" algn="l">
              <a:lnSpc>
                <a:spcPct val="115000"/>
              </a:lnSpc>
              <a:spcBef>
                <a:spcPts val="0"/>
              </a:spcBef>
              <a:spcAft>
                <a:spcPts val="0"/>
              </a:spcAft>
              <a:buClr>
                <a:schemeClr val="accent1"/>
              </a:buClr>
              <a:buSzPts val="1900"/>
              <a:buFont typeface="Barlow"/>
              <a:buChar char="●"/>
            </a:pPr>
            <a:r>
              <a:rPr b="1" lang="en-AU" sz="1900">
                <a:solidFill>
                  <a:schemeClr val="accent1"/>
                </a:solidFill>
                <a:latin typeface="Barlow"/>
                <a:ea typeface="Barlow"/>
                <a:cs typeface="Barlow"/>
                <a:sym typeface="Barlow"/>
              </a:rPr>
              <a:t>Outreach Event - June 9th</a:t>
            </a:r>
            <a:endParaRPr b="1" sz="1900">
              <a:solidFill>
                <a:schemeClr val="accent1"/>
              </a:solidFill>
              <a:latin typeface="Barlow"/>
              <a:ea typeface="Barlow"/>
              <a:cs typeface="Barlow"/>
              <a:sym typeface="Barlow"/>
            </a:endParaRPr>
          </a:p>
          <a:p>
            <a:pPr indent="-349250" lvl="1" marL="914400" rtl="0" algn="l">
              <a:lnSpc>
                <a:spcPct val="115000"/>
              </a:lnSpc>
              <a:spcBef>
                <a:spcPts val="0"/>
              </a:spcBef>
              <a:spcAft>
                <a:spcPts val="0"/>
              </a:spcAft>
              <a:buClr>
                <a:schemeClr val="accent1"/>
              </a:buClr>
              <a:buSzPts val="1900"/>
              <a:buFont typeface="Barlow"/>
              <a:buChar char="○"/>
            </a:pPr>
            <a:r>
              <a:rPr lang="en-AU" sz="1900">
                <a:solidFill>
                  <a:schemeClr val="accent1"/>
                </a:solidFill>
                <a:latin typeface="Barlow Light"/>
                <a:ea typeface="Barlow Light"/>
                <a:cs typeface="Barlow Light"/>
                <a:sym typeface="Barlow Light"/>
              </a:rPr>
              <a:t>Ocean Ob</a:t>
            </a:r>
            <a:r>
              <a:rPr lang="en-AU" sz="1900">
                <a:solidFill>
                  <a:schemeClr val="accent1"/>
                </a:solidFill>
                <a:latin typeface="Barlow Light"/>
                <a:ea typeface="Barlow Light"/>
                <a:cs typeface="Barlow Light"/>
                <a:sym typeface="Barlow Light"/>
              </a:rPr>
              <a:t>servation imp</a:t>
            </a:r>
            <a:r>
              <a:rPr lang="en-AU" sz="1900">
                <a:solidFill>
                  <a:schemeClr val="accent1"/>
                </a:solidFill>
                <a:latin typeface="Barlow Light"/>
                <a:ea typeface="Barlow Light"/>
                <a:cs typeface="Barlow Light"/>
                <a:sym typeface="Barlow Light"/>
              </a:rPr>
              <a:t>acts on society platform showcasing</a:t>
            </a:r>
            <a:endParaRPr sz="1900">
              <a:solidFill>
                <a:schemeClr val="accent1"/>
              </a:solidFill>
              <a:latin typeface="Barlow Light"/>
              <a:ea typeface="Barlow Light"/>
              <a:cs typeface="Barlow Light"/>
              <a:sym typeface="Barlow Light"/>
            </a:endParaRPr>
          </a:p>
          <a:p>
            <a:pPr indent="-349250" lvl="1" marL="914400" rtl="0" algn="l">
              <a:lnSpc>
                <a:spcPct val="115000"/>
              </a:lnSpc>
              <a:spcBef>
                <a:spcPts val="0"/>
              </a:spcBef>
              <a:spcAft>
                <a:spcPts val="0"/>
              </a:spcAft>
              <a:buClr>
                <a:schemeClr val="accent1"/>
              </a:buClr>
              <a:buSzPts val="1900"/>
              <a:buFont typeface="Barlow"/>
              <a:buChar char="○"/>
            </a:pPr>
            <a:r>
              <a:rPr lang="en-AU" sz="1900">
                <a:solidFill>
                  <a:schemeClr val="accent1"/>
                </a:solidFill>
                <a:latin typeface="Barlow Light"/>
                <a:ea typeface="Barlow Light"/>
                <a:cs typeface="Barlow Light"/>
                <a:sym typeface="Barlow Light"/>
              </a:rPr>
              <a:t>Argo float signing</a:t>
            </a:r>
            <a:endParaRPr sz="1900">
              <a:solidFill>
                <a:schemeClr val="accent1"/>
              </a:solidFill>
              <a:latin typeface="Barlow Light"/>
              <a:ea typeface="Barlow Light"/>
              <a:cs typeface="Barlow Light"/>
              <a:sym typeface="Barlow Light"/>
            </a:endParaRPr>
          </a:p>
          <a:p>
            <a:pPr indent="-349250" lvl="1" marL="914400" rtl="0" algn="l">
              <a:lnSpc>
                <a:spcPct val="115000"/>
              </a:lnSpc>
              <a:spcBef>
                <a:spcPts val="0"/>
              </a:spcBef>
              <a:spcAft>
                <a:spcPts val="0"/>
              </a:spcAft>
              <a:buClr>
                <a:schemeClr val="accent1"/>
              </a:buClr>
              <a:buSzPts val="1900"/>
              <a:buFont typeface="Barlow"/>
              <a:buChar char="○"/>
            </a:pPr>
            <a:r>
              <a:rPr lang="en-AU" sz="1900">
                <a:solidFill>
                  <a:schemeClr val="accent1"/>
                </a:solidFill>
                <a:latin typeface="Barlow Light"/>
                <a:ea typeface="Barlow Light"/>
                <a:cs typeface="Barlow Light"/>
                <a:sym typeface="Barlow Light"/>
              </a:rPr>
              <a:t>Research</a:t>
            </a:r>
            <a:r>
              <a:rPr lang="en-AU" sz="1900">
                <a:solidFill>
                  <a:schemeClr val="accent1"/>
                </a:solidFill>
                <a:latin typeface="Barlow Light"/>
                <a:ea typeface="Barlow Light"/>
                <a:cs typeface="Barlow Light"/>
                <a:sym typeface="Barlow Light"/>
              </a:rPr>
              <a:t> Vessel Agulhas II Tour</a:t>
            </a:r>
            <a:endParaRPr sz="1900">
              <a:solidFill>
                <a:schemeClr val="accent1"/>
              </a:solidFill>
              <a:latin typeface="Barlow Light"/>
              <a:ea typeface="Barlow Light"/>
              <a:cs typeface="Barlow Light"/>
              <a:sym typeface="Barlow Light"/>
            </a:endParaRPr>
          </a:p>
          <a:p>
            <a:pPr indent="-390650" lvl="0" marL="540000" marR="0" rtl="0" algn="l">
              <a:lnSpc>
                <a:spcPct val="115000"/>
              </a:lnSpc>
              <a:spcBef>
                <a:spcPts val="0"/>
              </a:spcBef>
              <a:spcAft>
                <a:spcPts val="0"/>
              </a:spcAft>
              <a:buClr>
                <a:schemeClr val="accent1"/>
              </a:buClr>
              <a:buSzPts val="1900"/>
              <a:buFont typeface="Barlow"/>
              <a:buChar char="●"/>
            </a:pPr>
            <a:r>
              <a:rPr b="1" lang="en-AU" sz="1900">
                <a:solidFill>
                  <a:schemeClr val="accent1"/>
                </a:solidFill>
                <a:highlight>
                  <a:srgbClr val="FFFFFF"/>
                </a:highlight>
                <a:latin typeface="Barlow"/>
                <a:ea typeface="Barlow"/>
                <a:cs typeface="Barlow"/>
                <a:sym typeface="Barlow"/>
              </a:rPr>
              <a:t>Instrument donations</a:t>
            </a:r>
            <a:endParaRPr b="1" sz="1900">
              <a:solidFill>
                <a:schemeClr val="accent1"/>
              </a:solidFill>
              <a:highlight>
                <a:srgbClr val="FFFFFF"/>
              </a:highlight>
              <a:latin typeface="Barlow"/>
              <a:ea typeface="Barlow"/>
              <a:cs typeface="Barlow"/>
              <a:sym typeface="Barlow"/>
            </a:endParaRPr>
          </a:p>
          <a:p>
            <a:pPr indent="-349250" lvl="1" marL="914400" marR="0" rtl="0" algn="l">
              <a:lnSpc>
                <a:spcPct val="115000"/>
              </a:lnSpc>
              <a:spcBef>
                <a:spcPts val="0"/>
              </a:spcBef>
              <a:spcAft>
                <a:spcPts val="0"/>
              </a:spcAft>
              <a:buClr>
                <a:schemeClr val="accent1"/>
              </a:buClr>
              <a:buSzPts val="1900"/>
              <a:buFont typeface="Barlow"/>
              <a:buChar char="○"/>
            </a:pPr>
            <a:r>
              <a:rPr lang="en-AU" sz="1900">
                <a:solidFill>
                  <a:schemeClr val="accent1"/>
                </a:solidFill>
                <a:latin typeface="Barlow Light"/>
                <a:ea typeface="Barlow Light"/>
                <a:cs typeface="Barlow Light"/>
                <a:sym typeface="Barlow Light"/>
              </a:rPr>
              <a:t>2 drifters donated by DBCP (</a:t>
            </a:r>
            <a:r>
              <a:rPr lang="en-AU" sz="1900">
                <a:solidFill>
                  <a:schemeClr val="accent1"/>
                </a:solidFill>
                <a:latin typeface="Barlow Light"/>
                <a:ea typeface="Barlow Light"/>
                <a:cs typeface="Barlow Light"/>
                <a:sym typeface="Barlow Light"/>
              </a:rPr>
              <a:t>to Solomon Islands )</a:t>
            </a:r>
            <a:endParaRPr sz="1900">
              <a:solidFill>
                <a:schemeClr val="accent1"/>
              </a:solidFill>
              <a:latin typeface="Barlow Light"/>
              <a:ea typeface="Barlow Light"/>
              <a:cs typeface="Barlow Light"/>
              <a:sym typeface="Barlow Light"/>
            </a:endParaRPr>
          </a:p>
          <a:p>
            <a:pPr indent="-349250" lvl="1" marL="914400" marR="0" rtl="0" algn="l">
              <a:lnSpc>
                <a:spcPct val="115000"/>
              </a:lnSpc>
              <a:spcBef>
                <a:spcPts val="0"/>
              </a:spcBef>
              <a:spcAft>
                <a:spcPts val="0"/>
              </a:spcAft>
              <a:buClr>
                <a:schemeClr val="accent1"/>
              </a:buClr>
              <a:buSzPts val="1900"/>
              <a:buFont typeface="Barlow"/>
              <a:buChar char="○"/>
            </a:pPr>
            <a:r>
              <a:rPr lang="en-AU" sz="1900">
                <a:solidFill>
                  <a:schemeClr val="accent1"/>
                </a:solidFill>
                <a:latin typeface="Barlow Light"/>
                <a:ea typeface="Barlow Light"/>
                <a:cs typeface="Barlow Light"/>
                <a:sym typeface="Barlow Light"/>
              </a:rPr>
              <a:t>3 VOS observation instruments donated by SOT (to Argentina, Chile, and Russia)</a:t>
            </a:r>
            <a:endParaRPr sz="1900">
              <a:solidFill>
                <a:schemeClr val="accent1"/>
              </a:solidFill>
              <a:latin typeface="Barlow Light"/>
              <a:ea typeface="Barlow Light"/>
              <a:cs typeface="Barlow Light"/>
              <a:sym typeface="Barlow Light"/>
            </a:endParaRPr>
          </a:p>
        </p:txBody>
      </p:sp>
      <p:sp>
        <p:nvSpPr>
          <p:cNvPr id="488" name="Google Shape;488;g226bed98b8e_0_853"/>
          <p:cNvSpPr txBox="1"/>
          <p:nvPr>
            <p:ph type="title"/>
          </p:nvPr>
        </p:nvSpPr>
        <p:spPr>
          <a:xfrm>
            <a:off x="720726" y="722313"/>
            <a:ext cx="10750500" cy="5748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accent1"/>
              </a:buClr>
              <a:buSzPts val="3600"/>
              <a:buFont typeface="Arial"/>
              <a:buNone/>
            </a:pPr>
            <a:r>
              <a:rPr lang="en-AU"/>
              <a:t>Meetings and Workshops</a:t>
            </a:r>
            <a:endParaRPr/>
          </a:p>
        </p:txBody>
      </p:sp>
      <p:pic>
        <p:nvPicPr>
          <p:cNvPr id="489" name="Google Shape;489;g226bed98b8e_0_853"/>
          <p:cNvPicPr preferRelativeResize="0"/>
          <p:nvPr/>
        </p:nvPicPr>
        <p:blipFill rotWithShape="1">
          <a:blip r:embed="rId4">
            <a:alphaModFix/>
          </a:blip>
          <a:srcRect b="0" l="25057" r="33783" t="0"/>
          <a:stretch/>
        </p:blipFill>
        <p:spPr>
          <a:xfrm>
            <a:off x="8428499" y="0"/>
            <a:ext cx="3763502" cy="685800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g226bed98b8e_0_687"/>
          <p:cNvSpPr txBox="1"/>
          <p:nvPr>
            <p:ph idx="12" type="sldNum"/>
          </p:nvPr>
        </p:nvSpPr>
        <p:spPr>
          <a:xfrm>
            <a:off x="11250150" y="6492875"/>
            <a:ext cx="257700" cy="189600"/>
          </a:xfrm>
          <a:prstGeom prst="rect">
            <a:avLst/>
          </a:prstGeom>
        </p:spPr>
        <p:txBody>
          <a:bodyPr anchorCtr="0" anchor="t" bIns="0" lIns="0" spcFirstLastPara="1" rIns="0" wrap="square" tIns="0">
            <a:noAutofit/>
          </a:bodyPr>
          <a:lstStyle/>
          <a:p>
            <a:pPr indent="0" lvl="0" marL="0" rtl="0" algn="r">
              <a:spcBef>
                <a:spcPts val="0"/>
              </a:spcBef>
              <a:spcAft>
                <a:spcPts val="0"/>
              </a:spcAft>
              <a:buClr>
                <a:srgbClr val="000000"/>
              </a:buClr>
              <a:buSzPts val="1000"/>
              <a:buFont typeface="Arial"/>
              <a:buNone/>
            </a:pPr>
            <a:fld id="{00000000-1234-1234-1234-123412341234}" type="slidenum">
              <a:rPr lang="en-AU"/>
              <a:t>‹#›</a:t>
            </a:fld>
            <a:endParaRPr/>
          </a:p>
        </p:txBody>
      </p:sp>
      <p:pic>
        <p:nvPicPr>
          <p:cNvPr id="496" name="Google Shape;496;g226bed98b8e_0_687"/>
          <p:cNvPicPr preferRelativeResize="0"/>
          <p:nvPr/>
        </p:nvPicPr>
        <p:blipFill rotWithShape="1">
          <a:blip r:embed="rId3">
            <a:alphaModFix/>
          </a:blip>
          <a:srcRect b="9" l="11290" r="21905" t="9"/>
          <a:stretch/>
        </p:blipFill>
        <p:spPr>
          <a:xfrm>
            <a:off x="8428500" y="0"/>
            <a:ext cx="3763501" cy="6858000"/>
          </a:xfrm>
          <a:prstGeom prst="rect">
            <a:avLst/>
          </a:prstGeom>
          <a:solidFill>
            <a:srgbClr val="D8D8D8"/>
          </a:solidFill>
          <a:ln>
            <a:noFill/>
          </a:ln>
        </p:spPr>
      </p:pic>
      <p:sp>
        <p:nvSpPr>
          <p:cNvPr id="497" name="Google Shape;497;g226bed98b8e_0_687"/>
          <p:cNvSpPr txBox="1"/>
          <p:nvPr>
            <p:ph type="title"/>
          </p:nvPr>
        </p:nvSpPr>
        <p:spPr>
          <a:xfrm>
            <a:off x="720725" y="722325"/>
            <a:ext cx="8275800" cy="574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153A"/>
              </a:buClr>
              <a:buSzPts val="3300"/>
              <a:buFont typeface="Libre Franklin"/>
              <a:buNone/>
            </a:pPr>
            <a:r>
              <a:rPr lang="en-AU"/>
              <a:t>Next Steps</a:t>
            </a:r>
            <a:endParaRPr/>
          </a:p>
        </p:txBody>
      </p:sp>
      <p:sp>
        <p:nvSpPr>
          <p:cNvPr id="498" name="Google Shape;498;g226bed98b8e_0_687"/>
          <p:cNvSpPr txBox="1"/>
          <p:nvPr/>
        </p:nvSpPr>
        <p:spPr>
          <a:xfrm>
            <a:off x="720725" y="1435675"/>
            <a:ext cx="7254600" cy="46245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None/>
            </a:pPr>
            <a:r>
              <a:rPr b="1" lang="en-AU" sz="1900">
                <a:solidFill>
                  <a:schemeClr val="accent1"/>
                </a:solidFill>
                <a:latin typeface="Barlow"/>
                <a:ea typeface="Barlow"/>
                <a:cs typeface="Barlow"/>
                <a:sym typeface="Barlow"/>
              </a:rPr>
              <a:t>Next Steps</a:t>
            </a:r>
            <a:endParaRPr b="1" sz="1900">
              <a:solidFill>
                <a:schemeClr val="accent1"/>
              </a:solidFill>
              <a:latin typeface="Barlow"/>
              <a:ea typeface="Barlow"/>
              <a:cs typeface="Barlow"/>
              <a:sym typeface="Barlow"/>
            </a:endParaRPr>
          </a:p>
          <a:p>
            <a:pPr indent="-390650" lvl="0" marL="540000" rtl="0" algn="l">
              <a:lnSpc>
                <a:spcPct val="115000"/>
              </a:lnSpc>
              <a:spcBef>
                <a:spcPts val="0"/>
              </a:spcBef>
              <a:spcAft>
                <a:spcPts val="0"/>
              </a:spcAft>
              <a:buClr>
                <a:schemeClr val="accent1"/>
              </a:buClr>
              <a:buSzPts val="1900"/>
              <a:buFont typeface="Barlow Light"/>
              <a:buChar char="●"/>
            </a:pPr>
            <a:r>
              <a:rPr lang="en-AU" sz="1900">
                <a:solidFill>
                  <a:schemeClr val="accent1"/>
                </a:solidFill>
                <a:latin typeface="Barlow Light"/>
                <a:ea typeface="Barlow Light"/>
                <a:cs typeface="Barlow Light"/>
                <a:sym typeface="Barlow Light"/>
              </a:rPr>
              <a:t>Identifying needs</a:t>
            </a:r>
            <a:endParaRPr sz="1900">
              <a:solidFill>
                <a:schemeClr val="accent1"/>
              </a:solidFill>
              <a:latin typeface="Barlow Light"/>
              <a:ea typeface="Barlow Light"/>
              <a:cs typeface="Barlow Light"/>
              <a:sym typeface="Barlow Light"/>
            </a:endParaRPr>
          </a:p>
          <a:p>
            <a:pPr indent="-390650" lvl="0" marL="540000" rtl="0" algn="l">
              <a:lnSpc>
                <a:spcPct val="115000"/>
              </a:lnSpc>
              <a:spcBef>
                <a:spcPts val="0"/>
              </a:spcBef>
              <a:spcAft>
                <a:spcPts val="0"/>
              </a:spcAft>
              <a:buClr>
                <a:schemeClr val="accent1"/>
              </a:buClr>
              <a:buSzPts val="1900"/>
              <a:buFont typeface="Barlow Light"/>
              <a:buChar char="●"/>
            </a:pPr>
            <a:r>
              <a:rPr lang="en-AU" sz="1900">
                <a:solidFill>
                  <a:schemeClr val="accent1"/>
                </a:solidFill>
                <a:latin typeface="Barlow Light"/>
                <a:ea typeface="Barlow Light"/>
                <a:cs typeface="Barlow Light"/>
                <a:sym typeface="Barlow Light"/>
              </a:rPr>
              <a:t>Focussed training sessions</a:t>
            </a:r>
            <a:endParaRPr sz="1900">
              <a:solidFill>
                <a:schemeClr val="accent1"/>
              </a:solidFill>
              <a:latin typeface="Barlow Light"/>
              <a:ea typeface="Barlow Light"/>
              <a:cs typeface="Barlow Light"/>
              <a:sym typeface="Barlow Light"/>
            </a:endParaRPr>
          </a:p>
          <a:p>
            <a:pPr indent="-390650" lvl="0" marL="540000" rtl="0" algn="l">
              <a:lnSpc>
                <a:spcPct val="115000"/>
              </a:lnSpc>
              <a:spcBef>
                <a:spcPts val="0"/>
              </a:spcBef>
              <a:spcAft>
                <a:spcPts val="0"/>
              </a:spcAft>
              <a:buClr>
                <a:schemeClr val="accent1"/>
              </a:buClr>
              <a:buSzPts val="1900"/>
              <a:buFont typeface="Barlow Light"/>
              <a:buChar char="●"/>
            </a:pPr>
            <a:r>
              <a:rPr lang="en-AU" sz="1900">
                <a:solidFill>
                  <a:schemeClr val="accent1"/>
                </a:solidFill>
                <a:latin typeface="Barlow Light"/>
                <a:ea typeface="Barlow Light"/>
                <a:cs typeface="Barlow Light"/>
                <a:sym typeface="Barlow Light"/>
              </a:rPr>
              <a:t>Adopt an instrument</a:t>
            </a:r>
            <a:endParaRPr sz="1900">
              <a:solidFill>
                <a:schemeClr val="accent1"/>
              </a:solidFill>
              <a:latin typeface="Barlow Light"/>
              <a:ea typeface="Barlow Light"/>
              <a:cs typeface="Barlow Light"/>
              <a:sym typeface="Barlow Light"/>
            </a:endParaRPr>
          </a:p>
          <a:p>
            <a:pPr indent="-390650" lvl="0" marL="540000" rtl="0" algn="l">
              <a:lnSpc>
                <a:spcPct val="115000"/>
              </a:lnSpc>
              <a:spcBef>
                <a:spcPts val="0"/>
              </a:spcBef>
              <a:spcAft>
                <a:spcPts val="0"/>
              </a:spcAft>
              <a:buClr>
                <a:schemeClr val="accent1"/>
              </a:buClr>
              <a:buSzPts val="1900"/>
              <a:buFont typeface="Barlow Light"/>
              <a:buChar char="●"/>
            </a:pPr>
            <a:r>
              <a:rPr lang="en-AU" sz="1900">
                <a:solidFill>
                  <a:schemeClr val="accent1"/>
                </a:solidFill>
                <a:latin typeface="Barlow Light"/>
                <a:ea typeface="Barlow Light"/>
                <a:cs typeface="Barlow Light"/>
                <a:sym typeface="Barlow Light"/>
              </a:rPr>
              <a:t>Cross network training opportunities</a:t>
            </a:r>
            <a:endParaRPr sz="1900">
              <a:solidFill>
                <a:schemeClr val="accent1"/>
              </a:solidFill>
              <a:latin typeface="Barlow Light"/>
              <a:ea typeface="Barlow Light"/>
              <a:cs typeface="Barlow Light"/>
              <a:sym typeface="Barlow Light"/>
            </a:endParaRPr>
          </a:p>
          <a:p>
            <a:pPr indent="-390650" lvl="0" marL="540000" rtl="0" algn="l">
              <a:lnSpc>
                <a:spcPct val="115000"/>
              </a:lnSpc>
              <a:spcBef>
                <a:spcPts val="0"/>
              </a:spcBef>
              <a:spcAft>
                <a:spcPts val="0"/>
              </a:spcAft>
              <a:buClr>
                <a:schemeClr val="accent1"/>
              </a:buClr>
              <a:buSzPts val="1900"/>
              <a:buFont typeface="Barlow Light"/>
              <a:buChar char="●"/>
            </a:pPr>
            <a:r>
              <a:rPr lang="en-AU" sz="1900">
                <a:solidFill>
                  <a:schemeClr val="accent1"/>
                </a:solidFill>
                <a:latin typeface="Barlow Light"/>
                <a:ea typeface="Barlow Light"/>
                <a:cs typeface="Barlow Light"/>
                <a:sym typeface="Barlow Light"/>
              </a:rPr>
              <a:t>Introduction to tools and datasets</a:t>
            </a:r>
            <a:endParaRPr sz="1900">
              <a:solidFill>
                <a:schemeClr val="accent1"/>
              </a:solidFill>
              <a:latin typeface="Barlow Light"/>
              <a:ea typeface="Barlow Light"/>
              <a:cs typeface="Barlow Light"/>
              <a:sym typeface="Barlow Light"/>
            </a:endParaRPr>
          </a:p>
          <a:p>
            <a:pPr indent="0" lvl="0" marL="0" rtl="0" algn="l">
              <a:lnSpc>
                <a:spcPct val="115000"/>
              </a:lnSpc>
              <a:spcBef>
                <a:spcPts val="1000"/>
              </a:spcBef>
              <a:spcAft>
                <a:spcPts val="0"/>
              </a:spcAft>
              <a:buNone/>
            </a:pPr>
            <a:r>
              <a:t/>
            </a:r>
            <a:endParaRPr sz="1900">
              <a:solidFill>
                <a:schemeClr val="accent1"/>
              </a:solidFill>
              <a:latin typeface="Barlow Light"/>
              <a:ea typeface="Barlow Light"/>
              <a:cs typeface="Barlow Light"/>
              <a:sym typeface="Barlow Light"/>
            </a:endParaRPr>
          </a:p>
          <a:p>
            <a:pPr indent="0" lvl="0" marL="0" rtl="0" algn="l">
              <a:lnSpc>
                <a:spcPct val="150000"/>
              </a:lnSpc>
              <a:spcBef>
                <a:spcPts val="0"/>
              </a:spcBef>
              <a:spcAft>
                <a:spcPts val="0"/>
              </a:spcAft>
              <a:buNone/>
            </a:pPr>
            <a:r>
              <a:rPr b="1" lang="en-AU" sz="1900">
                <a:solidFill>
                  <a:schemeClr val="accent1"/>
                </a:solidFill>
                <a:latin typeface="Barlow"/>
                <a:ea typeface="Barlow"/>
                <a:cs typeface="Barlow"/>
                <a:sym typeface="Barlow"/>
              </a:rPr>
              <a:t>Ask from Networks and OCG</a:t>
            </a:r>
            <a:endParaRPr b="1" sz="1900">
              <a:solidFill>
                <a:schemeClr val="accent1"/>
              </a:solidFill>
              <a:latin typeface="Barlow"/>
              <a:ea typeface="Barlow"/>
              <a:cs typeface="Barlow"/>
              <a:sym typeface="Barlow"/>
            </a:endParaRPr>
          </a:p>
          <a:p>
            <a:pPr indent="-349250" lvl="0" marL="457200" rtl="0" algn="l">
              <a:lnSpc>
                <a:spcPct val="115000"/>
              </a:lnSpc>
              <a:spcBef>
                <a:spcPts val="0"/>
              </a:spcBef>
              <a:spcAft>
                <a:spcPts val="0"/>
              </a:spcAft>
              <a:buClr>
                <a:schemeClr val="accent1"/>
              </a:buClr>
              <a:buSzPts val="1900"/>
              <a:buFont typeface="Barlow Light"/>
              <a:buChar char="●"/>
            </a:pPr>
            <a:r>
              <a:rPr lang="en-AU" sz="1900">
                <a:solidFill>
                  <a:schemeClr val="accent1"/>
                </a:solidFill>
                <a:latin typeface="Barlow Light"/>
                <a:ea typeface="Barlow Light"/>
                <a:cs typeface="Barlow Light"/>
                <a:sym typeface="Barlow Light"/>
              </a:rPr>
              <a:t>Share upcoming CD activities or CD calendar</a:t>
            </a:r>
            <a:endParaRPr sz="1900">
              <a:solidFill>
                <a:schemeClr val="accent1"/>
              </a:solidFill>
              <a:latin typeface="Barlow Light"/>
              <a:ea typeface="Barlow Light"/>
              <a:cs typeface="Barlow Light"/>
              <a:sym typeface="Barlow Light"/>
            </a:endParaRPr>
          </a:p>
          <a:p>
            <a:pPr indent="-349250" lvl="0" marL="457200" rtl="0" algn="l">
              <a:lnSpc>
                <a:spcPct val="150000"/>
              </a:lnSpc>
              <a:spcBef>
                <a:spcPts val="0"/>
              </a:spcBef>
              <a:spcAft>
                <a:spcPts val="0"/>
              </a:spcAft>
              <a:buClr>
                <a:schemeClr val="accent1"/>
              </a:buClr>
              <a:buSzPts val="1900"/>
              <a:buFont typeface="Barlow Light"/>
              <a:buChar char="●"/>
            </a:pPr>
            <a:r>
              <a:rPr lang="en-AU" sz="1900">
                <a:solidFill>
                  <a:schemeClr val="accent1"/>
                </a:solidFill>
                <a:latin typeface="Barlow Light"/>
                <a:ea typeface="Barlow Light"/>
                <a:cs typeface="Barlow Light"/>
                <a:sym typeface="Barlow Light"/>
              </a:rPr>
              <a:t>Reach out to OCG CD team for focused training opportunities</a:t>
            </a:r>
            <a:endParaRPr sz="1900">
              <a:solidFill>
                <a:schemeClr val="accent1"/>
              </a:solidFill>
              <a:latin typeface="Barlow Light"/>
              <a:ea typeface="Barlow Light"/>
              <a:cs typeface="Barlow Light"/>
              <a:sym typeface="Barlow Light"/>
            </a:endParaRPr>
          </a:p>
          <a:p>
            <a:pPr indent="0" lvl="0" marL="0" rtl="0" algn="l">
              <a:lnSpc>
                <a:spcPct val="150000"/>
              </a:lnSpc>
              <a:spcBef>
                <a:spcPts val="1000"/>
              </a:spcBef>
              <a:spcAft>
                <a:spcPts val="1000"/>
              </a:spcAft>
              <a:buNone/>
            </a:pPr>
            <a:r>
              <a:t/>
            </a:r>
            <a:endParaRPr sz="1900">
              <a:solidFill>
                <a:schemeClr val="accent1"/>
              </a:solidFill>
              <a:latin typeface="Barlow Light"/>
              <a:ea typeface="Barlow Light"/>
              <a:cs typeface="Barlow Light"/>
              <a:sym typeface="Barlow Ligh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g20a531e8c68_0_316"/>
          <p:cNvSpPr txBox="1"/>
          <p:nvPr>
            <p:ph type="ctrTitle"/>
          </p:nvPr>
        </p:nvSpPr>
        <p:spPr>
          <a:xfrm>
            <a:off x="720725" y="2052643"/>
            <a:ext cx="6931200" cy="18312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accent1"/>
              </a:buClr>
              <a:buSzPts val="6000"/>
              <a:buFont typeface="Arial"/>
              <a:buNone/>
            </a:pPr>
            <a:r>
              <a:rPr lang="en-AU"/>
              <a:t>Thank you!</a:t>
            </a:r>
            <a:endParaRPr/>
          </a:p>
          <a:p>
            <a:pPr indent="0" lvl="0" marL="0" rtl="0" algn="l">
              <a:lnSpc>
                <a:spcPct val="90000"/>
              </a:lnSpc>
              <a:spcBef>
                <a:spcPts val="0"/>
              </a:spcBef>
              <a:spcAft>
                <a:spcPts val="0"/>
              </a:spcAft>
              <a:buClr>
                <a:schemeClr val="accent1"/>
              </a:buClr>
              <a:buSzPts val="6000"/>
              <a:buFont typeface="Arial"/>
              <a:buNone/>
            </a:pPr>
            <a:r>
              <a:t/>
            </a:r>
            <a:endParaRPr sz="1500"/>
          </a:p>
          <a:p>
            <a:pPr indent="0" lvl="0" marL="0" rtl="0" algn="l">
              <a:lnSpc>
                <a:spcPct val="90000"/>
              </a:lnSpc>
              <a:spcBef>
                <a:spcPts val="0"/>
              </a:spcBef>
              <a:spcAft>
                <a:spcPts val="0"/>
              </a:spcAft>
              <a:buClr>
                <a:schemeClr val="accent1"/>
              </a:buClr>
              <a:buSzPts val="6000"/>
              <a:buFont typeface="Arial"/>
              <a:buNone/>
            </a:pPr>
            <a:r>
              <a:rPr lang="en-AU"/>
              <a:t>Stay connected:</a:t>
            </a:r>
            <a:endParaRPr/>
          </a:p>
        </p:txBody>
      </p:sp>
      <p:sp>
        <p:nvSpPr>
          <p:cNvPr id="504" name="Google Shape;504;g20a531e8c68_0_316"/>
          <p:cNvSpPr txBox="1"/>
          <p:nvPr>
            <p:ph idx="1" type="subTitle"/>
          </p:nvPr>
        </p:nvSpPr>
        <p:spPr>
          <a:xfrm>
            <a:off x="720725" y="4207375"/>
            <a:ext cx="7569600" cy="714000"/>
          </a:xfrm>
          <a:prstGeom prst="rect">
            <a:avLst/>
          </a:prstGeom>
          <a:noFill/>
          <a:ln>
            <a:noFill/>
          </a:ln>
        </p:spPr>
        <p:txBody>
          <a:bodyPr anchorCtr="0" anchor="t" bIns="0" lIns="0" spcFirstLastPara="1" rIns="0" wrap="square" tIns="0">
            <a:noAutofit/>
          </a:bodyPr>
          <a:lstStyle/>
          <a:p>
            <a:pPr indent="0" lvl="0" marL="0" rtl="0" algn="l">
              <a:lnSpc>
                <a:spcPct val="105000"/>
              </a:lnSpc>
              <a:spcBef>
                <a:spcPts val="0"/>
              </a:spcBef>
              <a:spcAft>
                <a:spcPts val="0"/>
              </a:spcAft>
              <a:buClr>
                <a:schemeClr val="accent2"/>
              </a:buClr>
              <a:buSzPts val="2400"/>
              <a:buNone/>
            </a:pPr>
            <a:r>
              <a:rPr b="1" lang="en-AU" sz="2100">
                <a:solidFill>
                  <a:schemeClr val="accent1"/>
                </a:solidFill>
                <a:latin typeface="Barlow"/>
                <a:ea typeface="Barlow"/>
                <a:cs typeface="Barlow"/>
                <a:sym typeface="Barlow"/>
              </a:rPr>
              <a:t>Contact:</a:t>
            </a:r>
            <a:endParaRPr b="1" sz="2100">
              <a:solidFill>
                <a:schemeClr val="accent1"/>
              </a:solidFill>
              <a:latin typeface="Barlow"/>
              <a:ea typeface="Barlow"/>
              <a:cs typeface="Barlow"/>
              <a:sym typeface="Barlow"/>
            </a:endParaRPr>
          </a:p>
          <a:p>
            <a:pPr indent="0" lvl="0" marL="0" rtl="0" algn="l">
              <a:spcBef>
                <a:spcPts val="0"/>
              </a:spcBef>
              <a:spcAft>
                <a:spcPts val="0"/>
              </a:spcAft>
              <a:buClr>
                <a:schemeClr val="accent2"/>
              </a:buClr>
              <a:buSzPts val="2400"/>
              <a:buNone/>
            </a:pPr>
            <a:r>
              <a:rPr lang="en-AU" sz="2100">
                <a:solidFill>
                  <a:schemeClr val="accent1"/>
                </a:solidFill>
                <a:latin typeface="Barlow"/>
                <a:ea typeface="Barlow"/>
                <a:cs typeface="Barlow"/>
                <a:sym typeface="Barlow"/>
              </a:rPr>
              <a:t>Zulfikar Begg - </a:t>
            </a:r>
            <a:r>
              <a:rPr lang="en-AU" sz="2100" u="sng">
                <a:solidFill>
                  <a:schemeClr val="hlink"/>
                </a:solidFill>
                <a:latin typeface="Barlow"/>
                <a:ea typeface="Barlow"/>
                <a:cs typeface="Barlow"/>
                <a:sym typeface="Barlow"/>
                <a:hlinkClick r:id="rId3"/>
              </a:rPr>
              <a:t>ZulfikarB@spc.int</a:t>
            </a:r>
            <a:endParaRPr sz="2100">
              <a:solidFill>
                <a:schemeClr val="accent1"/>
              </a:solidFill>
              <a:latin typeface="Barlow"/>
              <a:ea typeface="Barlow"/>
              <a:cs typeface="Barlow"/>
              <a:sym typeface="Barlow"/>
            </a:endParaRPr>
          </a:p>
        </p:txBody>
      </p:sp>
      <p:pic>
        <p:nvPicPr>
          <p:cNvPr id="505" name="Google Shape;505;g20a531e8c68_0_316"/>
          <p:cNvPicPr preferRelativeResize="0"/>
          <p:nvPr/>
        </p:nvPicPr>
        <p:blipFill rotWithShape="1">
          <a:blip r:embed="rId4">
            <a:alphaModFix/>
          </a:blip>
          <a:srcRect b="8185" l="0" r="0" t="7426"/>
          <a:stretch/>
        </p:blipFill>
        <p:spPr>
          <a:xfrm>
            <a:off x="9014364" y="233724"/>
            <a:ext cx="3177631" cy="2178791"/>
          </a:xfrm>
          <a:prstGeom prst="rect">
            <a:avLst/>
          </a:prstGeom>
          <a:noFill/>
          <a:ln>
            <a:noFill/>
          </a:ln>
        </p:spPr>
      </p:pic>
      <p:pic>
        <p:nvPicPr>
          <p:cNvPr descr="A picture containing person&#10;&#10;Description automatically generated" id="506" name="Google Shape;506;g20a531e8c68_0_316"/>
          <p:cNvPicPr preferRelativeResize="0"/>
          <p:nvPr/>
        </p:nvPicPr>
        <p:blipFill rotWithShape="1">
          <a:blip r:embed="rId5">
            <a:alphaModFix/>
          </a:blip>
          <a:srcRect b="9017" l="0" r="0" t="1871"/>
          <a:stretch/>
        </p:blipFill>
        <p:spPr>
          <a:xfrm>
            <a:off x="9014365" y="2574207"/>
            <a:ext cx="3177638" cy="1755646"/>
          </a:xfrm>
          <a:prstGeom prst="rect">
            <a:avLst/>
          </a:prstGeom>
          <a:noFill/>
          <a:ln>
            <a:noFill/>
          </a:ln>
        </p:spPr>
      </p:pic>
      <p:pic>
        <p:nvPicPr>
          <p:cNvPr descr="A picture containing sky, outdoor, snow, seal&#10;&#10;Description automatically generated" id="507" name="Google Shape;507;g20a531e8c68_0_316"/>
          <p:cNvPicPr preferRelativeResize="0"/>
          <p:nvPr/>
        </p:nvPicPr>
        <p:blipFill rotWithShape="1">
          <a:blip r:embed="rId6">
            <a:alphaModFix/>
          </a:blip>
          <a:srcRect b="-1087" l="0" r="0" t="9663"/>
          <a:stretch/>
        </p:blipFill>
        <p:spPr>
          <a:xfrm>
            <a:off x="9014364" y="4486675"/>
            <a:ext cx="3177631" cy="217879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g20a531e8c68_0_2013"/>
          <p:cNvSpPr txBox="1"/>
          <p:nvPr>
            <p:ph type="ctrTitle"/>
          </p:nvPr>
        </p:nvSpPr>
        <p:spPr>
          <a:xfrm>
            <a:off x="0" y="2378400"/>
            <a:ext cx="12192000" cy="1050600"/>
          </a:xfrm>
          <a:prstGeom prst="rect">
            <a:avLst/>
          </a:prstGeom>
          <a:noFill/>
          <a:ln>
            <a:noFill/>
          </a:ln>
        </p:spPr>
        <p:txBody>
          <a:bodyPr anchorCtr="0" anchor="t" bIns="0" lIns="0" spcFirstLastPara="1" rIns="0" wrap="square" tIns="0">
            <a:noAutofit/>
          </a:bodyPr>
          <a:lstStyle/>
          <a:p>
            <a:pPr indent="0" lvl="0" marL="0" rtl="0" algn="ctr">
              <a:lnSpc>
                <a:spcPct val="90000"/>
              </a:lnSpc>
              <a:spcBef>
                <a:spcPts val="0"/>
              </a:spcBef>
              <a:spcAft>
                <a:spcPts val="0"/>
              </a:spcAft>
              <a:buClr>
                <a:schemeClr val="lt1"/>
              </a:buClr>
              <a:buSzPts val="4400"/>
              <a:buFont typeface="Arial"/>
              <a:buNone/>
            </a:pPr>
            <a:r>
              <a:rPr lang="en-AU" sz="4400"/>
              <a:t>Capacity Building </a:t>
            </a:r>
            <a:br>
              <a:rPr lang="en-AU" sz="4400"/>
            </a:br>
            <a:r>
              <a:rPr lang="en-AU" sz="4400"/>
              <a:t>of the Data Buoy Cooperation Panel (DBCP)</a:t>
            </a:r>
            <a:endParaRPr/>
          </a:p>
        </p:txBody>
      </p:sp>
      <p:sp>
        <p:nvSpPr>
          <p:cNvPr id="513" name="Google Shape;513;g20a531e8c68_0_2013"/>
          <p:cNvSpPr txBox="1"/>
          <p:nvPr>
            <p:ph idx="1" type="subTitle"/>
          </p:nvPr>
        </p:nvSpPr>
        <p:spPr>
          <a:xfrm>
            <a:off x="1419825" y="4113500"/>
            <a:ext cx="8220900" cy="641400"/>
          </a:xfrm>
          <a:prstGeom prst="rect">
            <a:avLst/>
          </a:prstGeom>
          <a:noFill/>
          <a:ln>
            <a:noFill/>
          </a:ln>
        </p:spPr>
        <p:txBody>
          <a:bodyPr anchorCtr="0" anchor="t" bIns="0" lIns="0" spcFirstLastPara="1" rIns="0" wrap="square" tIns="0">
            <a:noAutofit/>
          </a:bodyPr>
          <a:lstStyle/>
          <a:p>
            <a:pPr indent="0" lvl="0" marL="0" rtl="0" algn="l">
              <a:lnSpc>
                <a:spcPct val="105000"/>
              </a:lnSpc>
              <a:spcBef>
                <a:spcPts val="0"/>
              </a:spcBef>
              <a:spcAft>
                <a:spcPts val="0"/>
              </a:spcAft>
              <a:buClr>
                <a:schemeClr val="lt1"/>
              </a:buClr>
              <a:buSzPts val="1800"/>
              <a:buNone/>
            </a:pPr>
            <a:r>
              <a:rPr i="1" lang="en-AU"/>
              <a:t>JIANG Qiu-Rachel, Chair of DBCP Task Team on Capacity Building</a:t>
            </a:r>
            <a:endParaRPr i="1"/>
          </a:p>
        </p:txBody>
      </p:sp>
      <p:sp>
        <p:nvSpPr>
          <p:cNvPr id="514" name="Google Shape;514;g20a531e8c68_0_2013"/>
          <p:cNvSpPr txBox="1"/>
          <p:nvPr>
            <p:ph idx="1" type="subTitle"/>
          </p:nvPr>
        </p:nvSpPr>
        <p:spPr>
          <a:xfrm>
            <a:off x="8835575" y="200375"/>
            <a:ext cx="3082800" cy="641400"/>
          </a:xfrm>
          <a:prstGeom prst="rect">
            <a:avLst/>
          </a:prstGeom>
          <a:noFill/>
          <a:ln>
            <a:noFill/>
          </a:ln>
        </p:spPr>
        <p:txBody>
          <a:bodyPr anchorCtr="0" anchor="t" bIns="0" lIns="0" spcFirstLastPara="1" rIns="0" wrap="square" tIns="0">
            <a:noAutofit/>
          </a:bodyPr>
          <a:lstStyle/>
          <a:p>
            <a:pPr indent="0" lvl="0" marL="0" rtl="0" algn="r">
              <a:lnSpc>
                <a:spcPct val="105000"/>
              </a:lnSpc>
              <a:spcBef>
                <a:spcPts val="0"/>
              </a:spcBef>
              <a:spcAft>
                <a:spcPts val="0"/>
              </a:spcAft>
              <a:buClr>
                <a:schemeClr val="lt1"/>
              </a:buClr>
              <a:buSzPts val="1800"/>
              <a:buNone/>
            </a:pPr>
            <a:r>
              <a:rPr b="0" lang="en-AU" sz="1600">
                <a:solidFill>
                  <a:schemeClr val="accent1"/>
                </a:solidFill>
                <a:latin typeface="Barlow"/>
                <a:ea typeface="Barlow"/>
                <a:cs typeface="Barlow"/>
                <a:sym typeface="Barlow"/>
              </a:rPr>
              <a:t>OCG-14 Hybrid Meeting</a:t>
            </a:r>
            <a:endParaRPr b="0" sz="1600">
              <a:solidFill>
                <a:schemeClr val="accent1"/>
              </a:solidFill>
              <a:latin typeface="Barlow"/>
              <a:ea typeface="Barlow"/>
              <a:cs typeface="Barlow"/>
              <a:sym typeface="Barlow"/>
            </a:endParaRPr>
          </a:p>
          <a:p>
            <a:pPr indent="0" lvl="0" marL="0" rtl="0" algn="r">
              <a:lnSpc>
                <a:spcPct val="105000"/>
              </a:lnSpc>
              <a:spcBef>
                <a:spcPts val="0"/>
              </a:spcBef>
              <a:spcAft>
                <a:spcPts val="0"/>
              </a:spcAft>
              <a:buClr>
                <a:schemeClr val="lt1"/>
              </a:buClr>
              <a:buSzPts val="1800"/>
              <a:buNone/>
            </a:pPr>
            <a:r>
              <a:rPr b="0" lang="en-AU" sz="1600">
                <a:solidFill>
                  <a:schemeClr val="accent1"/>
                </a:solidFill>
                <a:latin typeface="Barlow"/>
                <a:ea typeface="Barlow"/>
                <a:cs typeface="Barlow"/>
                <a:sym typeface="Barlow"/>
              </a:rPr>
              <a:t>6-8 June 2023</a:t>
            </a:r>
            <a:endParaRPr b="0" sz="1600">
              <a:solidFill>
                <a:schemeClr val="accent1"/>
              </a:solidFill>
              <a:latin typeface="Barlow"/>
              <a:ea typeface="Barlow"/>
              <a:cs typeface="Barlow"/>
              <a:sym typeface="Barlow"/>
            </a:endParaRPr>
          </a:p>
          <a:p>
            <a:pPr indent="0" lvl="0" marL="0" rtl="0" algn="r">
              <a:lnSpc>
                <a:spcPct val="105000"/>
              </a:lnSpc>
              <a:spcBef>
                <a:spcPts val="0"/>
              </a:spcBef>
              <a:spcAft>
                <a:spcPts val="0"/>
              </a:spcAft>
              <a:buClr>
                <a:schemeClr val="lt1"/>
              </a:buClr>
              <a:buSzPts val="1800"/>
              <a:buNone/>
            </a:pPr>
            <a:r>
              <a:rPr b="0" lang="en-AU" sz="1600">
                <a:solidFill>
                  <a:schemeClr val="accent1"/>
                </a:solidFill>
                <a:latin typeface="Barlow"/>
                <a:ea typeface="Barlow"/>
                <a:cs typeface="Barlow"/>
                <a:sym typeface="Barlow"/>
              </a:rPr>
              <a:t>Cape Town, South Africa</a:t>
            </a:r>
            <a:endParaRPr b="0" sz="1600">
              <a:solidFill>
                <a:schemeClr val="accent1"/>
              </a:solidFill>
              <a:latin typeface="Barlow"/>
              <a:ea typeface="Barlow"/>
              <a:cs typeface="Barlow"/>
              <a:sym typeface="Barlow"/>
            </a:endParaRPr>
          </a:p>
        </p:txBody>
      </p:sp>
      <p:pic>
        <p:nvPicPr>
          <p:cNvPr descr="Logo&#10;&#10;Description automatically generated" id="515" name="Google Shape;515;g20a531e8c68_0_2013"/>
          <p:cNvPicPr preferRelativeResize="0"/>
          <p:nvPr/>
        </p:nvPicPr>
        <p:blipFill rotWithShape="1">
          <a:blip r:embed="rId3">
            <a:alphaModFix/>
          </a:blip>
          <a:srcRect b="0" l="0" r="0" t="0"/>
          <a:stretch/>
        </p:blipFill>
        <p:spPr>
          <a:xfrm>
            <a:off x="4696400" y="459837"/>
            <a:ext cx="928546" cy="92854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g20a531e8c68_0_2020"/>
          <p:cNvSpPr txBox="1"/>
          <p:nvPr>
            <p:ph type="title"/>
          </p:nvPr>
        </p:nvSpPr>
        <p:spPr>
          <a:xfrm>
            <a:off x="451326" y="554238"/>
            <a:ext cx="10750500" cy="5748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SzPts val="1800"/>
              <a:buNone/>
            </a:pPr>
            <a:r>
              <a:rPr lang="en-AU">
                <a:latin typeface="Barlow"/>
                <a:ea typeface="Barlow"/>
                <a:cs typeface="Barlow"/>
                <a:sym typeface="Barlow"/>
              </a:rPr>
              <a:t>Developments and Achievements</a:t>
            </a:r>
            <a:endParaRPr>
              <a:latin typeface="Barlow"/>
              <a:ea typeface="Barlow"/>
              <a:cs typeface="Barlow"/>
              <a:sym typeface="Barlow"/>
            </a:endParaRPr>
          </a:p>
        </p:txBody>
      </p:sp>
      <p:sp>
        <p:nvSpPr>
          <p:cNvPr id="522" name="Google Shape;522;g20a531e8c68_0_2020"/>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SzPts val="1000"/>
              <a:buNone/>
            </a:pPr>
            <a:fld id="{00000000-1234-1234-1234-123412341234}" type="slidenum">
              <a:rPr lang="en-AU"/>
              <a:t>‹#›</a:t>
            </a:fld>
            <a:endParaRPr/>
          </a:p>
        </p:txBody>
      </p:sp>
      <p:sp>
        <p:nvSpPr>
          <p:cNvPr id="523" name="Google Shape;523;g20a531e8c68_0_2020"/>
          <p:cNvSpPr txBox="1"/>
          <p:nvPr/>
        </p:nvSpPr>
        <p:spPr>
          <a:xfrm>
            <a:off x="628472" y="1156281"/>
            <a:ext cx="8339400" cy="4100400"/>
          </a:xfrm>
          <a:prstGeom prst="rect">
            <a:avLst/>
          </a:prstGeom>
          <a:noFill/>
          <a:ln>
            <a:noFill/>
          </a:ln>
        </p:spPr>
        <p:txBody>
          <a:bodyPr anchorCtr="0" anchor="t" bIns="0" lIns="0" spcFirstLastPara="1" rIns="0" wrap="square" tIns="0">
            <a:noAutofit/>
          </a:bodyPr>
          <a:lstStyle/>
          <a:p>
            <a:pPr indent="-342900" lvl="0" marL="457200" marR="0" rtl="0" algn="l">
              <a:lnSpc>
                <a:spcPct val="100000"/>
              </a:lnSpc>
              <a:spcBef>
                <a:spcPts val="850"/>
              </a:spcBef>
              <a:spcAft>
                <a:spcPts val="0"/>
              </a:spcAft>
              <a:buClr>
                <a:schemeClr val="accent1"/>
              </a:buClr>
              <a:buSzPts val="1800"/>
              <a:buFont typeface="Barlow"/>
              <a:buChar char="●"/>
            </a:pPr>
            <a:r>
              <a:rPr b="0" i="0" lang="en-AU" sz="2000" u="none" cap="none" strike="noStrike">
                <a:solidFill>
                  <a:schemeClr val="accent1"/>
                </a:solidFill>
                <a:latin typeface="Barlow"/>
                <a:ea typeface="Barlow"/>
                <a:cs typeface="Barlow"/>
                <a:sym typeface="Barlow"/>
              </a:rPr>
              <a:t>2 decades of dedicated in-region capacity building activities from 2003</a:t>
            </a:r>
            <a:endParaRPr/>
          </a:p>
          <a:p>
            <a:pPr indent="-342900" lvl="0" marL="457200" marR="0" rtl="0" algn="l">
              <a:lnSpc>
                <a:spcPct val="100000"/>
              </a:lnSpc>
              <a:spcBef>
                <a:spcPts val="850"/>
              </a:spcBef>
              <a:spcAft>
                <a:spcPts val="0"/>
              </a:spcAft>
              <a:buClr>
                <a:schemeClr val="accent1"/>
              </a:buClr>
              <a:buSzPts val="1800"/>
              <a:buFont typeface="Barlow"/>
              <a:buChar char="●"/>
            </a:pPr>
            <a:r>
              <a:rPr b="0" i="0" lang="en-AU" sz="2000" u="none" cap="none" strike="noStrike">
                <a:solidFill>
                  <a:schemeClr val="accent1"/>
                </a:solidFill>
                <a:latin typeface="Barlow"/>
                <a:ea typeface="Barlow"/>
                <a:cs typeface="Barlow"/>
                <a:sym typeface="Barlow"/>
              </a:rPr>
              <a:t>5 Western Indian Ocean, 5 Pacific Islands, 5 NPOMS, 1 Mediterranean, 500+ trainees, great appreciation from Members/Member States</a:t>
            </a:r>
            <a:endParaRPr/>
          </a:p>
          <a:p>
            <a:pPr indent="-342900" lvl="0" marL="457200" marR="0" rtl="0" algn="l">
              <a:lnSpc>
                <a:spcPct val="100000"/>
              </a:lnSpc>
              <a:spcBef>
                <a:spcPts val="850"/>
              </a:spcBef>
              <a:spcAft>
                <a:spcPts val="0"/>
              </a:spcAft>
              <a:buClr>
                <a:schemeClr val="accent1"/>
              </a:buClr>
              <a:buSzPts val="1800"/>
              <a:buFont typeface="Barlow"/>
              <a:buChar char="●"/>
            </a:pPr>
            <a:r>
              <a:rPr b="1" i="0" lang="en-AU" sz="2000" u="none" cap="none" strike="noStrike">
                <a:solidFill>
                  <a:schemeClr val="accent1"/>
                </a:solidFill>
                <a:latin typeface="Barlow"/>
                <a:ea typeface="Barlow"/>
                <a:cs typeface="Barlow"/>
                <a:sym typeface="Barlow"/>
              </a:rPr>
              <a:t>Tangible results</a:t>
            </a:r>
            <a:r>
              <a:rPr b="0" i="0" lang="en-AU" sz="2000" u="none" cap="none" strike="noStrike">
                <a:solidFill>
                  <a:schemeClr val="accent1"/>
                </a:solidFill>
                <a:latin typeface="Barlow"/>
                <a:ea typeface="Barlow"/>
                <a:cs typeface="Barlow"/>
                <a:sym typeface="Barlow"/>
              </a:rPr>
              <a:t>: for example, wave drifter pilot deployment for Solomon Islands</a:t>
            </a:r>
            <a:endParaRPr/>
          </a:p>
          <a:p>
            <a:pPr indent="0" lvl="0" marL="114300" marR="0" rtl="0" algn="l">
              <a:lnSpc>
                <a:spcPct val="200000"/>
              </a:lnSpc>
              <a:spcBef>
                <a:spcPts val="850"/>
              </a:spcBef>
              <a:spcAft>
                <a:spcPts val="0"/>
              </a:spcAft>
              <a:buNone/>
            </a:pPr>
            <a:r>
              <a:t/>
            </a:r>
            <a:endParaRPr b="0" i="0" sz="2000" u="none" cap="none" strike="noStrike">
              <a:solidFill>
                <a:schemeClr val="accent1"/>
              </a:solidFill>
              <a:latin typeface="Barlow"/>
              <a:ea typeface="Barlow"/>
              <a:cs typeface="Barlow"/>
              <a:sym typeface="Barlow"/>
            </a:endParaRPr>
          </a:p>
          <a:p>
            <a:pPr indent="0" lvl="1" marL="114300" marR="0" rtl="0" algn="l">
              <a:lnSpc>
                <a:spcPct val="200000"/>
              </a:lnSpc>
              <a:spcBef>
                <a:spcPts val="850"/>
              </a:spcBef>
              <a:spcAft>
                <a:spcPts val="0"/>
              </a:spcAft>
              <a:buNone/>
            </a:pPr>
            <a:r>
              <a:t/>
            </a:r>
            <a:endParaRPr b="0" i="0" sz="2000" u="none" cap="none" strike="noStrike">
              <a:solidFill>
                <a:schemeClr val="accent1"/>
              </a:solidFill>
              <a:latin typeface="Barlow"/>
              <a:ea typeface="Barlow"/>
              <a:cs typeface="Barlow"/>
              <a:sym typeface="Barlow"/>
            </a:endParaRPr>
          </a:p>
          <a:p>
            <a:pPr indent="-228600" lvl="0" marL="457200" marR="0" rtl="0" algn="l">
              <a:lnSpc>
                <a:spcPct val="200000"/>
              </a:lnSpc>
              <a:spcBef>
                <a:spcPts val="850"/>
              </a:spcBef>
              <a:spcAft>
                <a:spcPts val="0"/>
              </a:spcAft>
              <a:buClr>
                <a:schemeClr val="accent1"/>
              </a:buClr>
              <a:buSzPts val="1800"/>
              <a:buFont typeface="Barlow"/>
              <a:buNone/>
            </a:pPr>
            <a:r>
              <a:t/>
            </a:r>
            <a:endParaRPr b="0" i="0" sz="2000" u="none" cap="none" strike="noStrike">
              <a:solidFill>
                <a:schemeClr val="accent1"/>
              </a:solidFill>
              <a:latin typeface="Barlow"/>
              <a:ea typeface="Barlow"/>
              <a:cs typeface="Barlow"/>
              <a:sym typeface="Barlow"/>
            </a:endParaRPr>
          </a:p>
          <a:p>
            <a:pPr indent="0" lvl="0" marL="0" marR="0" rtl="0" algn="l">
              <a:lnSpc>
                <a:spcPct val="200000"/>
              </a:lnSpc>
              <a:spcBef>
                <a:spcPts val="850"/>
              </a:spcBef>
              <a:spcAft>
                <a:spcPts val="0"/>
              </a:spcAft>
              <a:buClr>
                <a:srgbClr val="000000"/>
              </a:buClr>
              <a:buSzPts val="2000"/>
              <a:buFont typeface="Arial"/>
              <a:buNone/>
            </a:pPr>
            <a:r>
              <a:t/>
            </a:r>
            <a:endParaRPr b="0" i="0" sz="2000" u="none" cap="none" strike="noStrike">
              <a:solidFill>
                <a:schemeClr val="accent1"/>
              </a:solidFill>
              <a:latin typeface="Barlow"/>
              <a:ea typeface="Barlow"/>
              <a:cs typeface="Barlow"/>
              <a:sym typeface="Barlow"/>
            </a:endParaRPr>
          </a:p>
        </p:txBody>
      </p:sp>
      <p:pic>
        <p:nvPicPr>
          <p:cNvPr id="524" name="Google Shape;524;g20a531e8c68_0_2020"/>
          <p:cNvPicPr preferRelativeResize="0"/>
          <p:nvPr/>
        </p:nvPicPr>
        <p:blipFill rotWithShape="1">
          <a:blip r:embed="rId3">
            <a:alphaModFix/>
          </a:blip>
          <a:srcRect b="0" l="0" r="0" t="0"/>
          <a:stretch/>
        </p:blipFill>
        <p:spPr>
          <a:xfrm>
            <a:off x="1453558" y="3206481"/>
            <a:ext cx="3518832" cy="2385982"/>
          </a:xfrm>
          <a:prstGeom prst="rect">
            <a:avLst/>
          </a:prstGeom>
          <a:noFill/>
          <a:ln>
            <a:noFill/>
          </a:ln>
        </p:spPr>
      </p:pic>
      <p:pic>
        <p:nvPicPr>
          <p:cNvPr id="525" name="Google Shape;525;g20a531e8c68_0_2020"/>
          <p:cNvPicPr preferRelativeResize="0"/>
          <p:nvPr/>
        </p:nvPicPr>
        <p:blipFill rotWithShape="1">
          <a:blip r:embed="rId4">
            <a:alphaModFix/>
          </a:blip>
          <a:srcRect b="0" l="0" r="0" t="0"/>
          <a:stretch/>
        </p:blipFill>
        <p:spPr>
          <a:xfrm>
            <a:off x="6010745" y="2862072"/>
            <a:ext cx="5676173" cy="319310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pic>
        <p:nvPicPr>
          <p:cNvPr descr="A group of people standing on stairs&#10;&#10;Description automatically generated" id="531" name="Google Shape;531;g20a531e8c68_0_2029"/>
          <p:cNvPicPr preferRelativeResize="0"/>
          <p:nvPr/>
        </p:nvPicPr>
        <p:blipFill rotWithShape="1">
          <a:blip r:embed="rId3">
            <a:alphaModFix/>
          </a:blip>
          <a:srcRect b="0" l="0" r="0" t="0"/>
          <a:stretch/>
        </p:blipFill>
        <p:spPr>
          <a:xfrm>
            <a:off x="7240983" y="3039118"/>
            <a:ext cx="4736604" cy="3157734"/>
          </a:xfrm>
          <a:prstGeom prst="rect">
            <a:avLst/>
          </a:prstGeom>
          <a:noFill/>
          <a:ln>
            <a:noFill/>
          </a:ln>
        </p:spPr>
      </p:pic>
      <p:sp>
        <p:nvSpPr>
          <p:cNvPr id="532" name="Google Shape;532;g20a531e8c68_0_2029"/>
          <p:cNvSpPr txBox="1"/>
          <p:nvPr>
            <p:ph type="title"/>
          </p:nvPr>
        </p:nvSpPr>
        <p:spPr>
          <a:xfrm>
            <a:off x="489000" y="461499"/>
            <a:ext cx="10750500" cy="5748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SzPts val="1800"/>
              <a:buNone/>
            </a:pPr>
            <a:r>
              <a:rPr lang="en-AU">
                <a:latin typeface="Barlow"/>
                <a:ea typeface="Barlow"/>
                <a:cs typeface="Barlow"/>
                <a:sym typeface="Barlow"/>
              </a:rPr>
              <a:t>First DBCP Mediterranean Workshop</a:t>
            </a:r>
            <a:endParaRPr>
              <a:latin typeface="Barlow"/>
              <a:ea typeface="Barlow"/>
              <a:cs typeface="Barlow"/>
              <a:sym typeface="Barlow"/>
            </a:endParaRPr>
          </a:p>
        </p:txBody>
      </p:sp>
      <p:sp>
        <p:nvSpPr>
          <p:cNvPr id="533" name="Google Shape;533;g20a531e8c68_0_2029"/>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SzPts val="1000"/>
              <a:buNone/>
            </a:pPr>
            <a:fld id="{00000000-1234-1234-1234-123412341234}" type="slidenum">
              <a:rPr lang="en-AU"/>
              <a:t>‹#›</a:t>
            </a:fld>
            <a:endParaRPr/>
          </a:p>
        </p:txBody>
      </p:sp>
      <p:sp>
        <p:nvSpPr>
          <p:cNvPr id="534" name="Google Shape;534;g20a531e8c68_0_2029"/>
          <p:cNvSpPr txBox="1"/>
          <p:nvPr/>
        </p:nvSpPr>
        <p:spPr>
          <a:xfrm>
            <a:off x="214414" y="988918"/>
            <a:ext cx="6936300" cy="4973100"/>
          </a:xfrm>
          <a:prstGeom prst="rect">
            <a:avLst/>
          </a:prstGeom>
          <a:noFill/>
          <a:ln>
            <a:noFill/>
          </a:ln>
        </p:spPr>
        <p:txBody>
          <a:bodyPr anchorCtr="0" anchor="t" bIns="0" lIns="0" spcFirstLastPara="1" rIns="0" wrap="square" tIns="0">
            <a:noAutofit/>
          </a:bodyPr>
          <a:lstStyle/>
          <a:p>
            <a:pPr indent="-342900" lvl="0" marL="457200" marR="0" rtl="0" algn="l">
              <a:lnSpc>
                <a:spcPct val="150000"/>
              </a:lnSpc>
              <a:spcBef>
                <a:spcPts val="850"/>
              </a:spcBef>
              <a:spcAft>
                <a:spcPts val="0"/>
              </a:spcAft>
              <a:buClr>
                <a:schemeClr val="accent1"/>
              </a:buClr>
              <a:buSzPts val="1800"/>
              <a:buFont typeface="Barlow"/>
              <a:buChar char="●"/>
            </a:pPr>
            <a:r>
              <a:rPr b="1" i="0" lang="en-AU" sz="2000" u="none" cap="none" strike="noStrike">
                <a:solidFill>
                  <a:schemeClr val="accent1"/>
                </a:solidFill>
                <a:latin typeface="Barlow"/>
                <a:ea typeface="Barlow"/>
                <a:cs typeface="Barlow"/>
                <a:sym typeface="Barlow"/>
              </a:rPr>
              <a:t>Part I, virtual, Nov 2022</a:t>
            </a:r>
            <a:endParaRPr/>
          </a:p>
          <a:p>
            <a:pPr indent="0" lvl="0" marL="114300" marR="0" rtl="0" algn="l">
              <a:lnSpc>
                <a:spcPct val="150000"/>
              </a:lnSpc>
              <a:spcBef>
                <a:spcPts val="850"/>
              </a:spcBef>
              <a:spcAft>
                <a:spcPts val="0"/>
              </a:spcAft>
              <a:buNone/>
            </a:pPr>
            <a:r>
              <a:rPr b="0" i="0" lang="en-AU" sz="2000" u="none" cap="none" strike="noStrike">
                <a:solidFill>
                  <a:schemeClr val="accent1"/>
                </a:solidFill>
                <a:latin typeface="Barlow"/>
                <a:ea typeface="Barlow"/>
                <a:cs typeface="Barlow"/>
                <a:sym typeface="Barlow"/>
              </a:rPr>
              <a:t>34 Countries , 125 Participants, 17 presentations.</a:t>
            </a:r>
            <a:endParaRPr/>
          </a:p>
          <a:p>
            <a:pPr indent="-342900" lvl="0" marL="457200" marR="0" rtl="0" algn="l">
              <a:lnSpc>
                <a:spcPct val="150000"/>
              </a:lnSpc>
              <a:spcBef>
                <a:spcPts val="0"/>
              </a:spcBef>
              <a:spcAft>
                <a:spcPts val="0"/>
              </a:spcAft>
              <a:buClr>
                <a:schemeClr val="accent1"/>
              </a:buClr>
              <a:buSzPts val="1800"/>
              <a:buFont typeface="Barlow"/>
              <a:buChar char="●"/>
            </a:pPr>
            <a:r>
              <a:rPr b="1" i="0" lang="en-AU" sz="2000" u="none" cap="none" strike="noStrike">
                <a:solidFill>
                  <a:schemeClr val="accent1"/>
                </a:solidFill>
                <a:latin typeface="Barlow"/>
                <a:ea typeface="Barlow"/>
                <a:cs typeface="Barlow"/>
                <a:sym typeface="Barlow"/>
              </a:rPr>
              <a:t>Part II, hybrid, May 2023, Tunis, Tunisia</a:t>
            </a:r>
            <a:endParaRPr/>
          </a:p>
          <a:p>
            <a:pPr indent="0" lvl="0" marL="114300" marR="0" rtl="0" algn="l">
              <a:lnSpc>
                <a:spcPct val="150000"/>
              </a:lnSpc>
              <a:spcBef>
                <a:spcPts val="0"/>
              </a:spcBef>
              <a:spcAft>
                <a:spcPts val="0"/>
              </a:spcAft>
              <a:buNone/>
            </a:pPr>
            <a:r>
              <a:rPr b="0" i="0" lang="en-AU" sz="2000" u="none" cap="none" strike="noStrike">
                <a:solidFill>
                  <a:schemeClr val="accent1"/>
                </a:solidFill>
                <a:latin typeface="Barlow"/>
                <a:ea typeface="Barlow"/>
                <a:cs typeface="Barlow"/>
                <a:sym typeface="Barlow"/>
              </a:rPr>
              <a:t>24 countries, ~80 participants, 27 presentations.</a:t>
            </a:r>
            <a:endParaRPr/>
          </a:p>
          <a:p>
            <a:pPr indent="0" lvl="0" marL="114300" marR="0" rtl="0" algn="l">
              <a:lnSpc>
                <a:spcPct val="150000"/>
              </a:lnSpc>
              <a:spcBef>
                <a:spcPts val="0"/>
              </a:spcBef>
              <a:spcAft>
                <a:spcPts val="0"/>
              </a:spcAft>
              <a:buNone/>
            </a:pPr>
            <a:r>
              <a:rPr b="1" i="0" lang="en-AU" sz="2000" u="none" cap="none" strike="noStrike">
                <a:solidFill>
                  <a:schemeClr val="accent1"/>
                </a:solidFill>
                <a:latin typeface="Barlow"/>
                <a:ea typeface="Barlow"/>
                <a:cs typeface="Barlow"/>
                <a:sym typeface="Barlow"/>
              </a:rPr>
              <a:t>14 trainees funded </a:t>
            </a:r>
            <a:r>
              <a:rPr b="0" i="0" lang="en-AU" sz="2000" u="none" cap="none" strike="noStrike">
                <a:solidFill>
                  <a:schemeClr val="accent1"/>
                </a:solidFill>
                <a:latin typeface="Barlow"/>
                <a:ea typeface="Barlow"/>
                <a:cs typeface="Barlow"/>
                <a:sym typeface="Barlow"/>
              </a:rPr>
              <a:t>by DBCP Trust Fund (IOC&amp;WMO),</a:t>
            </a:r>
            <a:endParaRPr/>
          </a:p>
          <a:p>
            <a:pPr indent="0" lvl="0" marL="114300" marR="0" rtl="0" algn="l">
              <a:lnSpc>
                <a:spcPct val="150000"/>
              </a:lnSpc>
              <a:spcBef>
                <a:spcPts val="0"/>
              </a:spcBef>
              <a:spcAft>
                <a:spcPts val="0"/>
              </a:spcAft>
              <a:buNone/>
            </a:pPr>
            <a:r>
              <a:rPr b="0" i="0" lang="en-AU" sz="2000" u="none" cap="none" strike="noStrike">
                <a:solidFill>
                  <a:schemeClr val="accent1"/>
                </a:solidFill>
                <a:latin typeface="Barlow"/>
                <a:ea typeface="Barlow"/>
                <a:cs typeface="Barlow"/>
                <a:sym typeface="Barlow"/>
              </a:rPr>
              <a:t>14 recommendations and 4 actions.</a:t>
            </a:r>
            <a:endParaRPr/>
          </a:p>
          <a:p>
            <a:pPr indent="0" lvl="0" marL="114300" marR="0" rtl="0" algn="l">
              <a:lnSpc>
                <a:spcPct val="150000"/>
              </a:lnSpc>
              <a:spcBef>
                <a:spcPts val="0"/>
              </a:spcBef>
              <a:spcAft>
                <a:spcPts val="0"/>
              </a:spcAft>
              <a:buNone/>
            </a:pPr>
            <a:r>
              <a:rPr b="0" i="0" lang="en-AU" sz="2000" u="none" cap="none" strike="noStrike">
                <a:solidFill>
                  <a:schemeClr val="accent1"/>
                </a:solidFill>
                <a:latin typeface="Barlow"/>
                <a:ea typeface="Barlow"/>
                <a:cs typeface="Barlow"/>
                <a:sym typeface="Barlow"/>
              </a:rPr>
              <a:t>Good</a:t>
            </a:r>
            <a:r>
              <a:rPr b="1" i="0" lang="en-AU" sz="2000" u="none" cap="none" strike="noStrike">
                <a:solidFill>
                  <a:schemeClr val="accent1"/>
                </a:solidFill>
                <a:latin typeface="Barlow"/>
                <a:ea typeface="Barlow"/>
                <a:cs typeface="Barlow"/>
                <a:sym typeface="Barlow"/>
              </a:rPr>
              <a:t> Diversity and Inclusivity </a:t>
            </a:r>
            <a:r>
              <a:rPr b="0" i="0" lang="en-AU" sz="2000" u="none" cap="none" strike="noStrike">
                <a:solidFill>
                  <a:schemeClr val="accent1"/>
                </a:solidFill>
                <a:latin typeface="Barlow"/>
                <a:ea typeface="Barlow"/>
                <a:cs typeface="Barlow"/>
                <a:sym typeface="Barlow"/>
              </a:rPr>
              <a:t>of trainees in the region, representations of most GOOS networks relevant to the basin, and GOOS value chain. </a:t>
            </a:r>
            <a:endParaRPr/>
          </a:p>
          <a:p>
            <a:pPr indent="0" lvl="0" marL="114300" marR="0" rtl="0" algn="l">
              <a:lnSpc>
                <a:spcPct val="150000"/>
              </a:lnSpc>
              <a:spcBef>
                <a:spcPts val="0"/>
              </a:spcBef>
              <a:spcAft>
                <a:spcPts val="0"/>
              </a:spcAft>
              <a:buNone/>
            </a:pPr>
            <a:r>
              <a:t/>
            </a:r>
            <a:endParaRPr b="0" i="0" sz="2000" u="none" cap="none" strike="noStrike">
              <a:solidFill>
                <a:schemeClr val="accent1"/>
              </a:solidFill>
              <a:latin typeface="Barlow"/>
              <a:ea typeface="Barlow"/>
              <a:cs typeface="Barlow"/>
              <a:sym typeface="Barlow"/>
            </a:endParaRPr>
          </a:p>
        </p:txBody>
      </p:sp>
      <p:pic>
        <p:nvPicPr>
          <p:cNvPr id="535" name="Google Shape;535;g20a531e8c68_0_2029"/>
          <p:cNvPicPr preferRelativeResize="0"/>
          <p:nvPr/>
        </p:nvPicPr>
        <p:blipFill rotWithShape="1">
          <a:blip r:embed="rId4">
            <a:alphaModFix/>
          </a:blip>
          <a:srcRect b="0" l="0" r="0" t="0"/>
          <a:stretch/>
        </p:blipFill>
        <p:spPr>
          <a:xfrm>
            <a:off x="7007113" y="1059562"/>
            <a:ext cx="4814444" cy="171541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GOOS PPT Theme">
  <a:themeElements>
    <a:clrScheme name="GOOS Corporate colour theme">
      <a:dk1>
        <a:srgbClr val="000000"/>
      </a:dk1>
      <a:lt1>
        <a:srgbClr val="FFFFFF"/>
      </a:lt1>
      <a:dk2>
        <a:srgbClr val="333333"/>
      </a:dk2>
      <a:lt2>
        <a:srgbClr val="F0F0F0"/>
      </a:lt2>
      <a:accent1>
        <a:srgbClr val="184596"/>
      </a:accent1>
      <a:accent2>
        <a:srgbClr val="F38417"/>
      </a:accent2>
      <a:accent3>
        <a:srgbClr val="147ED2"/>
      </a:accent3>
      <a:accent4>
        <a:srgbClr val="5C5C5C"/>
      </a:accent4>
      <a:accent5>
        <a:srgbClr val="E1504D"/>
      </a:accent5>
      <a:accent6>
        <a:srgbClr val="2BABE3"/>
      </a:accent6>
      <a:hlink>
        <a:srgbClr val="184596"/>
      </a:hlink>
      <a:folHlink>
        <a:srgbClr val="F3841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GOOS PPT Theme">
  <a:themeElements>
    <a:clrScheme name="GOOS Corporate colour theme">
      <a:dk1>
        <a:srgbClr val="000000"/>
      </a:dk1>
      <a:lt1>
        <a:srgbClr val="FFFFFF"/>
      </a:lt1>
      <a:dk2>
        <a:srgbClr val="333333"/>
      </a:dk2>
      <a:lt2>
        <a:srgbClr val="F0F0F0"/>
      </a:lt2>
      <a:accent1>
        <a:srgbClr val="184596"/>
      </a:accent1>
      <a:accent2>
        <a:srgbClr val="F38417"/>
      </a:accent2>
      <a:accent3>
        <a:srgbClr val="147ED2"/>
      </a:accent3>
      <a:accent4>
        <a:srgbClr val="5C5C5C"/>
      </a:accent4>
      <a:accent5>
        <a:srgbClr val="E1504D"/>
      </a:accent5>
      <a:accent6>
        <a:srgbClr val="2BABE3"/>
      </a:accent6>
      <a:hlink>
        <a:srgbClr val="184596"/>
      </a:hlink>
      <a:folHlink>
        <a:srgbClr val="F3841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GOOS PPT Theme">
  <a:themeElements>
    <a:clrScheme name="GOOS Corporate colour theme">
      <a:dk1>
        <a:srgbClr val="000000"/>
      </a:dk1>
      <a:lt1>
        <a:srgbClr val="FFFFFF"/>
      </a:lt1>
      <a:dk2>
        <a:srgbClr val="333333"/>
      </a:dk2>
      <a:lt2>
        <a:srgbClr val="F0F0F0"/>
      </a:lt2>
      <a:accent1>
        <a:srgbClr val="184596"/>
      </a:accent1>
      <a:accent2>
        <a:srgbClr val="F38417"/>
      </a:accent2>
      <a:accent3>
        <a:srgbClr val="147ED2"/>
      </a:accent3>
      <a:accent4>
        <a:srgbClr val="5C5C5C"/>
      </a:accent4>
      <a:accent5>
        <a:srgbClr val="E1504D"/>
      </a:accent5>
      <a:accent6>
        <a:srgbClr val="2BABE3"/>
      </a:accent6>
      <a:hlink>
        <a:srgbClr val="184596"/>
      </a:hlink>
      <a:folHlink>
        <a:srgbClr val="F3841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2020-10-13T21:49:59Z</dcterms:created>
  <dc:creator>Zulfikar Begg</dc:creator>
</cp:coreProperties>
</file>